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701" r:id="rId3"/>
  </p:sldMasterIdLst>
  <p:notesMasterIdLst>
    <p:notesMasterId r:id="rId4"/>
  </p:notesMasterIdLst>
  <p:sldIdLst>
    <p:sldId id="821" r:id="rId5"/>
    <p:sldId id="602" r:id="rId6"/>
    <p:sldId id="285" r:id="rId7"/>
    <p:sldId id="841" r:id="rId8"/>
    <p:sldId id="842" r:id="rId9"/>
    <p:sldId id="844" r:id="rId10"/>
    <p:sldId id="843" r:id="rId11"/>
    <p:sldId id="845" r:id="rId12"/>
    <p:sldId id="847" r:id="rId13"/>
    <p:sldId id="848" r:id="rId14"/>
    <p:sldId id="846" r:id="rId15"/>
    <p:sldId id="850" r:id="rId16"/>
    <p:sldId id="851" r:id="rId17"/>
    <p:sldId id="853" r:id="rId18"/>
    <p:sldId id="854" r:id="rId19"/>
    <p:sldId id="852" r:id="rId20"/>
    <p:sldId id="840" r:id="rId21"/>
    <p:sldId id="569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howGuides="1">
      <p:cViewPr>
        <p:scale>
          <a:sx n="66" d="100"/>
          <a:sy n="66" d="100"/>
        </p:scale>
        <p:origin x="2316" y="1056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tags" Target="tags/tag19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.xml" /><Relationship Id="rId2" Type="http://schemas.openxmlformats.org/officeDocument/2006/relationships/tags" Target="../tags/tag5.xml" /><Relationship Id="rId3" Type="http://schemas.openxmlformats.org/officeDocument/2006/relationships/tags" Target="../tags/tag6.xml" /><Relationship Id="rId4" Type="http://schemas.openxmlformats.org/officeDocument/2006/relationships/tags" Target="../tags/tag7.xml" /><Relationship Id="rId5" Type="http://schemas.openxmlformats.org/officeDocument/2006/relationships/tags" Target="../tags/tag8.xml" /><Relationship Id="rId6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tags" Target="../tags/tag10.xml" /><Relationship Id="rId3" Type="http://schemas.openxmlformats.org/officeDocument/2006/relationships/tags" Target="../tags/tag11.xml" /><Relationship Id="rId4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455C"/>
          </a:solidFill>
          <a:ln>
            <a:solidFill>
              <a:srgbClr val="013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93345"/>
            <a:ext cx="3199765" cy="843915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solidFill>
              <a:srgbClr val="00455C"/>
            </a:solidFill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188640"/>
            <a:ext cx="2908211" cy="669290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8250"/>
            <a:ext cx="10515600" cy="5032375"/>
          </a:xfrm>
          <a:noFill/>
          <a:ln w="28575" cmpd="sng">
            <a:solidFill>
              <a:srgbClr val="00B050"/>
            </a:solidFill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124744"/>
            <a:ext cx="10800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0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985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B8BA334-D58F-4DC9-98A0-2B3B5F4892C5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1A71CA1-AB89-4806-9195-6BCA837C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2F200424-7AA1-4F0B-9763-129586DDF126}" type="datetimeFigureOut">
              <a:rPr lang="zh-CN" altLang="en-US"/>
              <a:t>2021/9/25/Sat</a:t>
            </a:fld>
            <a:endParaRPr lang="en-US" altLang="zh-CN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6C2A022-536B-48FE-A022-9D1C6F82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17CFEDA-BFA6-48E9-8429-928EF537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CAADCAEB-14F9-415C-BFC3-8AEF727D0952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5083506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616661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10254243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57309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4996443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F15B816-C1C5-4233-A338-B35D56C30763}"/>
              </a:ext>
            </a:extLst>
          </p:cNvPr>
          <p:cNvCxnSpPr/>
          <p:nvPr userDrawn="1"/>
        </p:nvCxnSpPr>
        <p:spPr>
          <a:xfrm>
            <a:off x="767408" y="980728"/>
            <a:ext cx="10515600" cy="0"/>
          </a:xfrm>
          <a:prstGeom prst="line">
            <a:avLst/>
          </a:prstGeom>
          <a:ln w="190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952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B0F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924491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B0F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9172907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2107300227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59496" y="121992"/>
            <a:ext cx="4968552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l">
              <a:defRPr sz="3400" b="1" u="none" strike="noStrike" kern="1200" cap="none" spc="300" normalizeH="0">
                <a:solidFill>
                  <a:srgbClr val="FFFF0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32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19" name="图片 62" descr="2020试题研究版式22"/>
          <p:cNvPicPr>
            <a:picLocks noChangeAspect="1" noChangeArrowheads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21992"/>
            <a:ext cx="6280150" cy="70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0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tags" Target="../tags/tag14.xml" /><Relationship Id="rId6" Type="http://schemas.openxmlformats.org/officeDocument/2006/relationships/tags" Target="../tags/tag15.xml" /><Relationship Id="rId7" Type="http://schemas.openxmlformats.org/officeDocument/2006/relationships/tags" Target="../tags/tag16.xml" /><Relationship Id="rId8" Type="http://schemas.openxmlformats.org/officeDocument/2006/relationships/tags" Target="../tags/tag17.xml" /><Relationship Id="rId9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704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9" r:id="rId13"/>
    <p:sldLayoutId id="2147483660" r:id="rId14"/>
    <p:sldLayoutId id="2147483661" r:id="rId15"/>
    <p:sldLayoutId id="2147483697" r:id="rId16"/>
    <p:sldLayoutId id="2147483699" r:id="rId17"/>
    <p:sldLayoutId id="2147483700" r:id="rId1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2021/9/25/Sat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250961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tags" Target="../tags/tag18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1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3.png" /><Relationship Id="rId3" Type="http://schemas.openxmlformats.org/officeDocument/2006/relationships/image" Target="../media/image14.gi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1D4863B-D7C6-453A-87C7-5713800F99FB}"/>
              </a:ext>
            </a:extLst>
          </p:cNvPr>
          <p:cNvSpPr/>
          <p:nvPr/>
        </p:nvSpPr>
        <p:spPr>
          <a:xfrm>
            <a:off x="1154461" y="1959149"/>
            <a:ext cx="12599317" cy="7298639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72C8036-3DCE-4E0E-9909-AEFF55922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824" y="-146644"/>
            <a:ext cx="14943240" cy="700464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6968C35-BE63-4C28-9539-4FC3202DC1A5}"/>
              </a:ext>
            </a:extLst>
          </p:cNvPr>
          <p:cNvSpPr/>
          <p:nvPr/>
        </p:nvSpPr>
        <p:spPr>
          <a:xfrm>
            <a:off x="7454120" y="451097"/>
            <a:ext cx="4151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人教版物理</a:t>
            </a:r>
            <a:r>
              <a:rPr lang="en-US" altLang="zh-CN" sz="2800" b="1">
                <a:solidFill>
                  <a:srgbClr val="FFC000"/>
                </a:solidFill>
                <a:latin typeface="+mj-ea"/>
                <a:ea typeface="+mj-ea"/>
              </a:rPr>
              <a:t>	  </a:t>
            </a:r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第十五章</a:t>
            </a:r>
            <a:endParaRPr lang="zh-CN" altLang="en-US" sz="2000" b="1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E21BCE7D-DC3B-43B3-8E30-730F061CAEDE}"/>
              </a:ext>
            </a:extLst>
          </p:cNvPr>
          <p:cNvSpPr/>
          <p:nvPr/>
        </p:nvSpPr>
        <p:spPr>
          <a:xfrm>
            <a:off x="2628507" y="1953388"/>
            <a:ext cx="6703860" cy="1152116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60C69A8-2C49-46B1-A1AF-6CFAE5DE3DD6}"/>
              </a:ext>
            </a:extLst>
          </p:cNvPr>
          <p:cNvCxnSpPr/>
          <p:nvPr/>
        </p:nvCxnSpPr>
        <p:spPr>
          <a:xfrm>
            <a:off x="7422832" y="1124744"/>
            <a:ext cx="421778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2">
            <a:extLst>
              <a:ext uri="{FF2B5EF4-FFF2-40B4-BE49-F238E27FC236}">
                <a16:creationId xmlns:a16="http://schemas.microsoft.com/office/drawing/2014/main" id="{3EDA6FDD-2C82-4BA2-A0E6-5CD0469C4A6D}"/>
              </a:ext>
            </a:extLst>
          </p:cNvPr>
          <p:cNvSpPr txBox="1"/>
          <p:nvPr/>
        </p:nvSpPr>
        <p:spPr>
          <a:xfrm>
            <a:off x="3782560" y="1988840"/>
            <a:ext cx="4395755" cy="906915"/>
          </a:xfrm>
          <a:prstGeom prst="rect">
            <a:avLst/>
          </a:prstGeom>
        </p:spPr>
        <p:txBody>
          <a:bodyPr vert="horz" wrap="non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u="none" strike="noStrike" kern="1200" cap="none" spc="400" normalizeH="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4000" spc="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第</a:t>
            </a:r>
            <a:r>
              <a:rPr lang="en-US" altLang="zh-CN" sz="4000" spc="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3</a:t>
            </a:r>
            <a:r>
              <a:rPr lang="zh-CN" altLang="en-US" sz="4000" spc="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节  串联和并联</a:t>
            </a:r>
            <a:endParaRPr lang="zh-CN" altLang="en-US" sz="400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custDataLst>
      <p:tags r:id="rId4"/>
    </p:custDataLst>
    <p:extLst>
      <p:ext uri="{BB962C8B-B14F-4D97-AF65-F5344CB8AC3E}">
        <p14:creationId xmlns:p14="http://schemas.microsoft.com/office/powerpoint/2010/main" val="209925962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484784"/>
            <a:ext cx="9974019" cy="63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8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．如图所示，小灯泡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L1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与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L2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并联的是（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7680176" y="1594990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FB0548B-6161-4267-9611-CCC26225E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812" y="2450573"/>
            <a:ext cx="10432368" cy="293937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7F09BC7-6CA8-4A2E-A217-204107E3E989}"/>
              </a:ext>
            </a:extLst>
          </p:cNvPr>
          <p:cNvSpPr/>
          <p:nvPr/>
        </p:nvSpPr>
        <p:spPr>
          <a:xfrm>
            <a:off x="1733646" y="4466797"/>
            <a:ext cx="790472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150000"/>
              </a:lnSpc>
              <a:spcAft>
                <a:spcPct val="0"/>
              </a:spcAft>
              <a:tabLst>
                <a:tab pos="1318260"/>
                <a:tab pos="2637155"/>
                <a:tab pos="3955415"/>
              </a:tabLst>
            </a:pP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①②③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	B</a:t>
            </a:r>
            <a:r>
              <a:rPr lang="zh-CN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②④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	C</a:t>
            </a:r>
            <a:r>
              <a:rPr lang="zh-CN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①②④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	D</a:t>
            </a:r>
            <a:r>
              <a:rPr lang="zh-CN" altLang="zh-CN" sz="2800" kern="10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2800" kern="10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③④</a:t>
            </a:r>
            <a:endParaRPr lang="zh-CN" altLang="zh-CN" sz="2800" kern="1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3150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052738"/>
            <a:ext cx="9974019" cy="45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9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．在如图所示的电路图中，下面说法正确的是（　　）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	 	 	 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两个灯泡串联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，只有灯泡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发光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，灯泡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发光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，两个灯泡并联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8832304" y="1210667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D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" name="图片 5" descr="figure">
            <a:extLst>
              <a:ext uri="{FF2B5EF4-FFF2-40B4-BE49-F238E27FC236}">
                <a16:creationId xmlns:a16="http://schemas.microsoft.com/office/drawing/2014/main" id="{54FEFAFE-3778-40A4-B61E-DDADFC768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36160" y="2173238"/>
            <a:ext cx="2974752" cy="251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12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052738"/>
            <a:ext cx="9974019" cy="45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9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．在如图所示的电路图中，下面说法正确的是（　　）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	 	 	 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两个灯泡串联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，只有灯泡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发光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，灯泡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发光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，两个灯泡并联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8832304" y="1210667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D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" name="图片 5" descr="figure">
            <a:extLst>
              <a:ext uri="{FF2B5EF4-FFF2-40B4-BE49-F238E27FC236}">
                <a16:creationId xmlns:a16="http://schemas.microsoft.com/office/drawing/2014/main" id="{54FEFAFE-3778-40A4-B61E-DDADFC768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36160" y="2173238"/>
            <a:ext cx="2974752" cy="251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93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375905"/>
            <a:ext cx="9974019" cy="38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10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．如图所示电路，下列有关说法错误的是（　　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时，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被短路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，断开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时，只有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亮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，断开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时，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并联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．闭合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，断开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时，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串联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8328248" y="1429838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A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" name="图片 5" descr="figure">
            <a:extLst>
              <a:ext uri="{FF2B5EF4-FFF2-40B4-BE49-F238E27FC236}">
                <a16:creationId xmlns:a16="http://schemas.microsoft.com/office/drawing/2014/main" id="{54FEFAFE-3778-40A4-B61E-DDADFC768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16280" y="2054807"/>
            <a:ext cx="2974752" cy="251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66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557" y="1454066"/>
            <a:ext cx="11175731" cy="38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11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．如图是玩具汽车的电路图，以下有关说法中正确的是（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．开关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闭合后，电动机与灯泡是串联的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．开关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闭合后，电动机与灯泡是并联的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．开关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S1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控制整个电路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．开关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S2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控制整个电路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10267258" y="1552500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7" name="图片 6" descr="figure">
            <a:extLst>
              <a:ext uri="{FF2B5EF4-FFF2-40B4-BE49-F238E27FC236}">
                <a16:creationId xmlns:a16="http://schemas.microsoft.com/office/drawing/2014/main" id="{8E0048C9-8709-441E-9BEF-FAD07A549D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32104" y="3601116"/>
            <a:ext cx="3625299" cy="22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99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482" y="1154042"/>
            <a:ext cx="11175731" cy="45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12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．如图所示，电路中，下列操作中能使两盏灯并联的是（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	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和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．只闭合开关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	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altLang="zh-CN" b="1" baseline="-25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都闭合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10236968" y="1224130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E0048C9-8709-441E-9BEF-FAD07A549D6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622" y="2444887"/>
            <a:ext cx="3573972" cy="22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11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481714"/>
            <a:ext cx="9974019" cy="19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13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．如图所示，开关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闭合时，两个灯泡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L1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与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L2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组成并联电路的是（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2279576" y="2161363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A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322CB8A-1E51-43FD-B9C7-57D9BBEEE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28" y="2996952"/>
            <a:ext cx="9561706" cy="289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60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721EC5-FB22-47B0-A1D5-51779EA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172907" cy="571037"/>
          </a:xfrm>
        </p:spPr>
        <p:txBody>
          <a:bodyPr/>
          <a:lstStyle/>
          <a:p>
            <a:r>
              <a:rPr lang="zh-CN" altLang="en-US"/>
              <a:t>课堂小结</a:t>
            </a: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F022AC83-450A-4C51-80CE-EA19918BD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464" y="2357436"/>
            <a:ext cx="615553" cy="186365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eaVert" wrap="non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串联和并联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E50D38C-1D72-4E46-A589-7D9C5C5A61BB}"/>
              </a:ext>
            </a:extLst>
          </p:cNvPr>
          <p:cNvSpPr/>
          <p:nvPr/>
        </p:nvSpPr>
        <p:spPr>
          <a:xfrm>
            <a:off x="2336776" y="1252570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串联电路</a:t>
            </a:r>
          </a:p>
        </p:txBody>
      </p:sp>
      <p:sp>
        <p:nvSpPr>
          <p:cNvPr id="27" name="左大括号 26">
            <a:extLst>
              <a:ext uri="{FF2B5EF4-FFF2-40B4-BE49-F238E27FC236}">
                <a16:creationId xmlns:a16="http://schemas.microsoft.com/office/drawing/2014/main" id="{FB961FBD-ECA6-40D2-BD55-03F1E748E559}"/>
              </a:ext>
            </a:extLst>
          </p:cNvPr>
          <p:cNvSpPr/>
          <p:nvPr/>
        </p:nvSpPr>
        <p:spPr bwMode="auto">
          <a:xfrm>
            <a:off x="1969543" y="1232354"/>
            <a:ext cx="233362" cy="3123571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3CD6258-A17A-422C-B733-2DF5E44059AA}"/>
              </a:ext>
            </a:extLst>
          </p:cNvPr>
          <p:cNvSpPr/>
          <p:nvPr/>
        </p:nvSpPr>
        <p:spPr>
          <a:xfrm>
            <a:off x="2336776" y="3934141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并联电路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29DFFC0D-4BD7-41B9-9BC1-268D00AF6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959" y="3552491"/>
            <a:ext cx="6600245" cy="279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用电器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首首尾尾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相连    </a:t>
            </a:r>
            <a:endParaRPr lang="en-US" altLang="zh-CN" sz="2400" b="1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just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电流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至少有两条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路径</a:t>
            </a:r>
            <a:endParaRPr lang="zh-CN" altLang="en-US" sz="2400" b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just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干路开关控制所有用电器</a:t>
            </a: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支路开关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仅控制该支路用电器                     </a:t>
            </a:r>
            <a:endParaRPr lang="en-US" altLang="zh-CN" sz="2400" b="1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just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用电器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互不影响</a:t>
            </a:r>
            <a:endParaRPr lang="zh-CN" altLang="en-US" sz="2400" b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11" name="Group 32">
            <a:extLst>
              <a:ext uri="{FF2B5EF4-FFF2-40B4-BE49-F238E27FC236}">
                <a16:creationId xmlns:a16="http://schemas.microsoft.com/office/drawing/2014/main" id="{919C40E4-20FE-4E98-B8B7-6ECC7D51F070}"/>
              </a:ext>
            </a:extLst>
          </p:cNvPr>
          <p:cNvGrpSpPr/>
          <p:nvPr/>
        </p:nvGrpSpPr>
        <p:grpSpPr>
          <a:xfrm>
            <a:off x="2464983" y="1967672"/>
            <a:ext cx="1534138" cy="1276309"/>
            <a:chExt cx="996" cy="850"/>
          </a:xfrm>
        </p:grpSpPr>
        <p:sp>
          <p:nvSpPr>
            <p:cNvPr id="12" name="Rectangle 33">
              <a:extLst>
                <a:ext uri="{FF2B5EF4-FFF2-40B4-BE49-F238E27FC236}">
                  <a16:creationId xmlns:a16="http://schemas.microsoft.com/office/drawing/2014/main" id="{74AAE8C7-94A5-4998-A7C1-0170B858D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6"/>
              <a:ext cx="986" cy="4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" name="Group 34">
              <a:extLst>
                <a:ext uri="{FF2B5EF4-FFF2-40B4-BE49-F238E27FC236}">
                  <a16:creationId xmlns:a16="http://schemas.microsoft.com/office/drawing/2014/main" id="{45D03510-5B98-41A4-9C91-E6B5B7C3F204}"/>
                </a:ext>
              </a:extLst>
            </p:cNvPr>
            <p:cNvGrpSpPr/>
            <p:nvPr/>
          </p:nvGrpSpPr>
          <p:grpSpPr>
            <a:xfrm>
              <a:off x="677" y="0"/>
              <a:ext cx="48" cy="221"/>
              <a:chExt cx="91" cy="476"/>
            </a:xfrm>
          </p:grpSpPr>
          <p:sp>
            <p:nvSpPr>
              <p:cNvPr id="23" name="Rectangle 35">
                <a:extLst>
                  <a:ext uri="{FF2B5EF4-FFF2-40B4-BE49-F238E27FC236}">
                    <a16:creationId xmlns:a16="http://schemas.microsoft.com/office/drawing/2014/main" id="{EDD0431F-7438-4886-B1F1-E1F46FB2D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" name="Line 32">
                <a:extLst>
                  <a:ext uri="{FF2B5EF4-FFF2-40B4-BE49-F238E27FC236}">
                    <a16:creationId xmlns:a16="http://schemas.microsoft.com/office/drawing/2014/main" id="{70837705-FB89-4F91-A77C-7FBFD4B980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33">
                <a:extLst>
                  <a:ext uri="{FF2B5EF4-FFF2-40B4-BE49-F238E27FC236}">
                    <a16:creationId xmlns:a16="http://schemas.microsoft.com/office/drawing/2014/main" id="{76807DC8-4F1D-493F-8EA0-CC02C0658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" name="Group 38">
              <a:extLst>
                <a:ext uri="{FF2B5EF4-FFF2-40B4-BE49-F238E27FC236}">
                  <a16:creationId xmlns:a16="http://schemas.microsoft.com/office/drawing/2014/main" id="{F1E07481-8A6F-480A-A437-46DD2DB852B6}"/>
                </a:ext>
              </a:extLst>
            </p:cNvPr>
            <p:cNvGrpSpPr/>
            <p:nvPr/>
          </p:nvGrpSpPr>
          <p:grpSpPr>
            <a:xfrm>
              <a:off x="167" y="58"/>
              <a:ext cx="166" cy="93"/>
              <a:chExt cx="317" cy="182"/>
            </a:xfrm>
          </p:grpSpPr>
          <p:sp>
            <p:nvSpPr>
              <p:cNvPr id="19" name="Rectangle 39">
                <a:extLst>
                  <a:ext uri="{FF2B5EF4-FFF2-40B4-BE49-F238E27FC236}">
                    <a16:creationId xmlns:a16="http://schemas.microsoft.com/office/drawing/2014/main" id="{C18ACB3C-6E57-4758-B67A-1D651F93B1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" name="Line 44">
                <a:extLst>
                  <a:ext uri="{FF2B5EF4-FFF2-40B4-BE49-F238E27FC236}">
                    <a16:creationId xmlns:a16="http://schemas.microsoft.com/office/drawing/2014/main" id="{25B71B4F-D3BE-4795-AA85-3676DA7099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Oval 42">
                <a:extLst>
                  <a:ext uri="{FF2B5EF4-FFF2-40B4-BE49-F238E27FC236}">
                    <a16:creationId xmlns:a16="http://schemas.microsoft.com/office/drawing/2014/main" id="{36432FF1-B32F-44D7-9D26-6FF31716B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5" name="AutoShape 21">
              <a:extLst>
                <a:ext uri="{FF2B5EF4-FFF2-40B4-BE49-F238E27FC236}">
                  <a16:creationId xmlns:a16="http://schemas.microsoft.com/office/drawing/2014/main" id="{CC9BF638-0754-4D0F-A727-FB9B2A2CE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" y="470"/>
              <a:ext cx="191" cy="194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AutoShape 21">
              <a:extLst>
                <a:ext uri="{FF2B5EF4-FFF2-40B4-BE49-F238E27FC236}">
                  <a16:creationId xmlns:a16="http://schemas.microsoft.com/office/drawing/2014/main" id="{50061FA4-77AE-4D82-B9E2-2B9F00085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" y="470"/>
              <a:ext cx="191" cy="194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Rectangle 44">
              <a:extLst>
                <a:ext uri="{FF2B5EF4-FFF2-40B4-BE49-F238E27FC236}">
                  <a16:creationId xmlns:a16="http://schemas.microsoft.com/office/drawing/2014/main" id="{3DF9C521-B296-497C-BD08-C161CD7C5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590"/>
              <a:ext cx="27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" name="Rectangle 45">
              <a:extLst>
                <a:ext uri="{FF2B5EF4-FFF2-40B4-BE49-F238E27FC236}">
                  <a16:creationId xmlns:a16="http://schemas.microsoft.com/office/drawing/2014/main" id="{CC5A977C-E607-42E0-A59B-250F22058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" y="604"/>
              <a:ext cx="27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" name="Group 46">
            <a:extLst>
              <a:ext uri="{FF2B5EF4-FFF2-40B4-BE49-F238E27FC236}">
                <a16:creationId xmlns:a16="http://schemas.microsoft.com/office/drawing/2014/main" id="{1101E113-4445-4707-8E1E-66D2ED0BEE66}"/>
              </a:ext>
            </a:extLst>
          </p:cNvPr>
          <p:cNvGrpSpPr/>
          <p:nvPr/>
        </p:nvGrpSpPr>
        <p:grpSpPr>
          <a:xfrm>
            <a:off x="2475608" y="4581996"/>
            <a:ext cx="1512887" cy="1511300"/>
            <a:chExt cx="896" cy="901"/>
          </a:xfrm>
        </p:grpSpPr>
        <p:sp>
          <p:nvSpPr>
            <p:cNvPr id="30" name="Rectangle 47">
              <a:extLst>
                <a:ext uri="{FF2B5EF4-FFF2-40B4-BE49-F238E27FC236}">
                  <a16:creationId xmlns:a16="http://schemas.microsoft.com/office/drawing/2014/main" id="{6C4A04C8-D3F0-47AE-A30C-436F8D986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9"/>
              <a:ext cx="896" cy="5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1" name="Group 48">
              <a:extLst>
                <a:ext uri="{FF2B5EF4-FFF2-40B4-BE49-F238E27FC236}">
                  <a16:creationId xmlns:a16="http://schemas.microsoft.com/office/drawing/2014/main" id="{72618558-22B3-4789-9C5B-9043D2F0D81A}"/>
                </a:ext>
              </a:extLst>
            </p:cNvPr>
            <p:cNvGrpSpPr/>
            <p:nvPr/>
          </p:nvGrpSpPr>
          <p:grpSpPr>
            <a:xfrm>
              <a:off x="567" y="703"/>
              <a:ext cx="44" cy="198"/>
              <a:chExt cx="91" cy="476"/>
            </a:xfrm>
          </p:grpSpPr>
          <p:sp>
            <p:nvSpPr>
              <p:cNvPr id="42" name="Rectangle 49">
                <a:extLst>
                  <a:ext uri="{FF2B5EF4-FFF2-40B4-BE49-F238E27FC236}">
                    <a16:creationId xmlns:a16="http://schemas.microsoft.com/office/drawing/2014/main" id="{A1DC20CD-3B30-45BF-83D6-088272F8F3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" name="Line 32">
                <a:extLst>
                  <a:ext uri="{FF2B5EF4-FFF2-40B4-BE49-F238E27FC236}">
                    <a16:creationId xmlns:a16="http://schemas.microsoft.com/office/drawing/2014/main" id="{D382A9F0-CE59-47BB-94D8-B57C9D8B94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33">
                <a:extLst>
                  <a:ext uri="{FF2B5EF4-FFF2-40B4-BE49-F238E27FC236}">
                    <a16:creationId xmlns:a16="http://schemas.microsoft.com/office/drawing/2014/main" id="{2F83319F-14E7-4BE4-8070-81F6242D3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" name="Group 52">
              <a:extLst>
                <a:ext uri="{FF2B5EF4-FFF2-40B4-BE49-F238E27FC236}">
                  <a16:creationId xmlns:a16="http://schemas.microsoft.com/office/drawing/2014/main" id="{28A07054-C6EF-434C-AC00-9B2CE678103D}"/>
                </a:ext>
              </a:extLst>
            </p:cNvPr>
            <p:cNvGrpSpPr/>
            <p:nvPr/>
          </p:nvGrpSpPr>
          <p:grpSpPr>
            <a:xfrm>
              <a:off x="113" y="733"/>
              <a:ext cx="151" cy="83"/>
              <a:chExt cx="317" cy="182"/>
            </a:xfrm>
          </p:grpSpPr>
          <p:sp>
            <p:nvSpPr>
              <p:cNvPr id="39" name="Rectangle 53">
                <a:extLst>
                  <a:ext uri="{FF2B5EF4-FFF2-40B4-BE49-F238E27FC236}">
                    <a16:creationId xmlns:a16="http://schemas.microsoft.com/office/drawing/2014/main" id="{46C48828-FD47-456D-9A2C-325122423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" name="Line 44">
                <a:extLst>
                  <a:ext uri="{FF2B5EF4-FFF2-40B4-BE49-F238E27FC236}">
                    <a16:creationId xmlns:a16="http://schemas.microsoft.com/office/drawing/2014/main" id="{600FA1D1-006D-41F3-9D73-12F9A2D751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Oval 42">
                <a:extLst>
                  <a:ext uri="{FF2B5EF4-FFF2-40B4-BE49-F238E27FC236}">
                    <a16:creationId xmlns:a16="http://schemas.microsoft.com/office/drawing/2014/main" id="{9F85721C-7587-43EA-9404-D363F6238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33" name="AutoShape 21">
              <a:extLst>
                <a:ext uri="{FF2B5EF4-FFF2-40B4-BE49-F238E27FC236}">
                  <a16:creationId xmlns:a16="http://schemas.microsoft.com/office/drawing/2014/main" id="{8D1C1180-968C-41E5-9B61-283F160465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159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Rectangle 57">
              <a:extLst>
                <a:ext uri="{FF2B5EF4-FFF2-40B4-BE49-F238E27FC236}">
                  <a16:creationId xmlns:a16="http://schemas.microsoft.com/office/drawing/2014/main" id="{B8302F23-4AFD-4454-9108-3C8E24330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" y="476"/>
              <a:ext cx="246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5" name="Rectangle 58">
              <a:extLst>
                <a:ext uri="{FF2B5EF4-FFF2-40B4-BE49-F238E27FC236}">
                  <a16:creationId xmlns:a16="http://schemas.microsoft.com/office/drawing/2014/main" id="{3F625BF6-4FFC-4A96-AC17-64606E117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0"/>
              <a:ext cx="246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59">
              <a:extLst>
                <a:ext uri="{FF2B5EF4-FFF2-40B4-BE49-F238E27FC236}">
                  <a16:creationId xmlns:a16="http://schemas.microsoft.com/office/drawing/2014/main" id="{9CE76899-5493-44F5-B63E-6BCA4E658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1"/>
              <a:ext cx="88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AutoShape 21">
              <a:extLst>
                <a:ext uri="{FF2B5EF4-FFF2-40B4-BE49-F238E27FC236}">
                  <a16:creationId xmlns:a16="http://schemas.microsoft.com/office/drawing/2014/main" id="{52C7602D-8F03-4300-9C0F-D90067DC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417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Rectangle 61">
              <a:extLst>
                <a:ext uri="{FF2B5EF4-FFF2-40B4-BE49-F238E27FC236}">
                  <a16:creationId xmlns:a16="http://schemas.microsoft.com/office/drawing/2014/main" id="{45415030-070C-4D4A-B232-234647EA1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521"/>
              <a:ext cx="250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s</a:t>
              </a:r>
            </a:p>
          </p:txBody>
        </p:sp>
      </p:grpSp>
      <p:sp>
        <p:nvSpPr>
          <p:cNvPr id="45" name="TextBox 146">
            <a:extLst>
              <a:ext uri="{FF2B5EF4-FFF2-40B4-BE49-F238E27FC236}">
                <a16:creationId xmlns:a16="http://schemas.microsoft.com/office/drawing/2014/main" id="{4B430652-3A87-46D9-816D-3525E5C60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89" y="1097118"/>
            <a:ext cx="6600257" cy="22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用电器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首尾相连           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</a:t>
            </a: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电流</a:t>
            </a:r>
            <a:r>
              <a:rPr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仅有一条</a:t>
            </a: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路径</a:t>
            </a:r>
            <a:endParaRPr sz="2400" b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3.</a:t>
            </a: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开关控制所有用电器</a:t>
            </a:r>
            <a:r>
              <a:rPr 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</a:t>
            </a:r>
          </a:p>
          <a:p>
            <a:pPr algn="l" fontAlgn="auto">
              <a:lnSpc>
                <a:spcPct val="150000"/>
              </a:lnSpc>
              <a:defRPr/>
            </a:pP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4.</a:t>
            </a:r>
            <a:r>
              <a:rPr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用电器</a:t>
            </a:r>
            <a:r>
              <a:rPr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互相影响</a:t>
            </a:r>
            <a:endParaRPr lang="zh-CN" sz="2400" b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046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/>
      <p:bldP spid="10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/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50308" y="3310732"/>
                </a:moveTo>
                <a:cubicBezTo>
                  <a:pt x="6730009" y="3310348"/>
                  <a:pt x="6711247" y="3328367"/>
                  <a:pt x="6694023" y="3364789"/>
                </a:cubicBezTo>
                <a:cubicBezTo>
                  <a:pt x="6670777" y="3410316"/>
                  <a:pt x="6672764" y="3455716"/>
                  <a:pt x="6699982" y="3500991"/>
                </a:cubicBezTo>
                <a:cubicBezTo>
                  <a:pt x="6713754" y="3527557"/>
                  <a:pt x="6726815" y="3546502"/>
                  <a:pt x="6739164" y="3557828"/>
                </a:cubicBezTo>
                <a:cubicBezTo>
                  <a:pt x="6763817" y="3570311"/>
                  <a:pt x="6782133" y="3568784"/>
                  <a:pt x="6794112" y="3553248"/>
                </a:cubicBezTo>
                <a:cubicBezTo>
                  <a:pt x="6796706" y="3546147"/>
                  <a:pt x="6802869" y="3540035"/>
                  <a:pt x="6812601" y="3534913"/>
                </a:cubicBezTo>
                <a:cubicBezTo>
                  <a:pt x="6822334" y="3529791"/>
                  <a:pt x="6826948" y="3518884"/>
                  <a:pt x="6826444" y="3502191"/>
                </a:cubicBezTo>
                <a:cubicBezTo>
                  <a:pt x="6825940" y="3485499"/>
                  <a:pt x="6828497" y="3473098"/>
                  <a:pt x="6834116" y="3464989"/>
                </a:cubicBezTo>
                <a:lnTo>
                  <a:pt x="6859978" y="3429966"/>
                </a:lnTo>
                <a:cubicBezTo>
                  <a:pt x="6866026" y="3415719"/>
                  <a:pt x="6866504" y="3404634"/>
                  <a:pt x="6861412" y="3396710"/>
                </a:cubicBezTo>
                <a:cubicBezTo>
                  <a:pt x="6856319" y="3388786"/>
                  <a:pt x="6848270" y="3387615"/>
                  <a:pt x="6837262" y="3393197"/>
                </a:cubicBezTo>
                <a:cubicBezTo>
                  <a:pt x="6826255" y="3398778"/>
                  <a:pt x="6820681" y="3401076"/>
                  <a:pt x="6820540" y="3400090"/>
                </a:cubicBezTo>
                <a:cubicBezTo>
                  <a:pt x="6820399" y="3399104"/>
                  <a:pt x="6817690" y="3392193"/>
                  <a:pt x="6812412" y="3379354"/>
                </a:cubicBezTo>
                <a:cubicBezTo>
                  <a:pt x="6808380" y="3359222"/>
                  <a:pt x="6800412" y="3343204"/>
                  <a:pt x="6788508" y="3331300"/>
                </a:cubicBezTo>
                <a:cubicBezTo>
                  <a:pt x="6775221" y="3317819"/>
                  <a:pt x="6762488" y="3310963"/>
                  <a:pt x="6750308" y="3310732"/>
                </a:cubicBezTo>
                <a:close/>
                <a:moveTo>
                  <a:pt x="7283732" y="3272175"/>
                </a:moveTo>
                <a:cubicBezTo>
                  <a:pt x="7269630" y="3273303"/>
                  <a:pt x="7252898" y="3276879"/>
                  <a:pt x="7233537" y="3282901"/>
                </a:cubicBezTo>
                <a:cubicBezTo>
                  <a:pt x="7194815" y="3294946"/>
                  <a:pt x="7201634" y="3335799"/>
                  <a:pt x="7253995" y="3405460"/>
                </a:cubicBezTo>
                <a:cubicBezTo>
                  <a:pt x="7263246" y="3418047"/>
                  <a:pt x="7279998" y="3451862"/>
                  <a:pt x="7304251" y="3506906"/>
                </a:cubicBezTo>
                <a:cubicBezTo>
                  <a:pt x="7340437" y="3571008"/>
                  <a:pt x="7368582" y="3599212"/>
                  <a:pt x="7388685" y="3591518"/>
                </a:cubicBezTo>
                <a:cubicBezTo>
                  <a:pt x="7407142" y="3580636"/>
                  <a:pt x="7422974" y="3564033"/>
                  <a:pt x="7436183" y="3541707"/>
                </a:cubicBezTo>
                <a:cubicBezTo>
                  <a:pt x="7472992" y="3469599"/>
                  <a:pt x="7476076" y="3415082"/>
                  <a:pt x="7445433" y="3378154"/>
                </a:cubicBezTo>
                <a:cubicBezTo>
                  <a:pt x="7430490" y="3359682"/>
                  <a:pt x="7418067" y="3345495"/>
                  <a:pt x="7408164" y="3335592"/>
                </a:cubicBezTo>
                <a:cubicBezTo>
                  <a:pt x="7387291" y="3312732"/>
                  <a:pt x="7357286" y="3292912"/>
                  <a:pt x="7318149" y="3276130"/>
                </a:cubicBezTo>
                <a:cubicBezTo>
                  <a:pt x="7309306" y="3272365"/>
                  <a:pt x="7297834" y="3271046"/>
                  <a:pt x="7283732" y="3272175"/>
                </a:cubicBezTo>
                <a:close/>
                <a:moveTo>
                  <a:pt x="4029436" y="3097522"/>
                </a:moveTo>
                <a:cubicBezTo>
                  <a:pt x="4037916" y="3100072"/>
                  <a:pt x="4016346" y="3149179"/>
                  <a:pt x="3964726" y="3244843"/>
                </a:cubicBezTo>
                <a:cubicBezTo>
                  <a:pt x="3928821" y="3248193"/>
                  <a:pt x="3899816" y="3253552"/>
                  <a:pt x="3877713" y="3260920"/>
                </a:cubicBezTo>
                <a:cubicBezTo>
                  <a:pt x="3855239" y="3264656"/>
                  <a:pt x="3837716" y="3269214"/>
                  <a:pt x="3825144" y="3274596"/>
                </a:cubicBezTo>
                <a:cubicBezTo>
                  <a:pt x="3820445" y="3267005"/>
                  <a:pt x="3815709" y="3254627"/>
                  <a:pt x="3810935" y="3237460"/>
                </a:cubicBezTo>
                <a:lnTo>
                  <a:pt x="3797860" y="3194276"/>
                </a:lnTo>
                <a:cubicBezTo>
                  <a:pt x="3793368" y="3181734"/>
                  <a:pt x="3789877" y="3173773"/>
                  <a:pt x="3787386" y="3170393"/>
                </a:cubicBezTo>
                <a:cubicBezTo>
                  <a:pt x="3828836" y="3155376"/>
                  <a:pt x="3870267" y="3143212"/>
                  <a:pt x="3911680" y="3133902"/>
                </a:cubicBezTo>
                <a:cubicBezTo>
                  <a:pt x="3953093" y="3124592"/>
                  <a:pt x="3983294" y="3116038"/>
                  <a:pt x="4002284" y="3108241"/>
                </a:cubicBezTo>
                <a:cubicBezTo>
                  <a:pt x="4021275" y="3100443"/>
                  <a:pt x="4030325" y="3096870"/>
                  <a:pt x="4029436" y="3097522"/>
                </a:cubicBezTo>
                <a:close/>
                <a:moveTo>
                  <a:pt x="5043662" y="3054627"/>
                </a:moveTo>
                <a:cubicBezTo>
                  <a:pt x="5036213" y="3054479"/>
                  <a:pt x="5029671" y="3056362"/>
                  <a:pt x="5024038" y="3060275"/>
                </a:cubicBezTo>
                <a:cubicBezTo>
                  <a:pt x="5008249" y="3061402"/>
                  <a:pt x="4994318" y="3077524"/>
                  <a:pt x="4982243" y="3108641"/>
                </a:cubicBezTo>
                <a:cubicBezTo>
                  <a:pt x="4970169" y="3139758"/>
                  <a:pt x="4964651" y="3165197"/>
                  <a:pt x="4965688" y="3184958"/>
                </a:cubicBezTo>
                <a:cubicBezTo>
                  <a:pt x="4979223" y="3216179"/>
                  <a:pt x="4995515" y="3240366"/>
                  <a:pt x="5014565" y="3257518"/>
                </a:cubicBezTo>
                <a:cubicBezTo>
                  <a:pt x="5041190" y="3288086"/>
                  <a:pt x="5066792" y="3307736"/>
                  <a:pt x="5091371" y="3316468"/>
                </a:cubicBezTo>
                <a:cubicBezTo>
                  <a:pt x="5115951" y="3325200"/>
                  <a:pt x="5132629" y="3319885"/>
                  <a:pt x="5141405" y="3300524"/>
                </a:cubicBezTo>
                <a:cubicBezTo>
                  <a:pt x="5144384" y="3290058"/>
                  <a:pt x="5150103" y="3280677"/>
                  <a:pt x="5158561" y="3272383"/>
                </a:cubicBezTo>
                <a:cubicBezTo>
                  <a:pt x="5167018" y="3264089"/>
                  <a:pt x="5168919" y="3248378"/>
                  <a:pt x="5164264" y="3225252"/>
                </a:cubicBezTo>
                <a:cubicBezTo>
                  <a:pt x="5159609" y="3202125"/>
                  <a:pt x="5167178" y="3173358"/>
                  <a:pt x="5186969" y="3138950"/>
                </a:cubicBezTo>
                <a:cubicBezTo>
                  <a:pt x="5192291" y="3123488"/>
                  <a:pt x="5191720" y="3111680"/>
                  <a:pt x="5185256" y="3103526"/>
                </a:cubicBezTo>
                <a:cubicBezTo>
                  <a:pt x="5181980" y="3094780"/>
                  <a:pt x="5172403" y="3093431"/>
                  <a:pt x="5156526" y="3099479"/>
                </a:cubicBezTo>
                <a:cubicBezTo>
                  <a:pt x="5140649" y="3105528"/>
                  <a:pt x="5131421" y="3106691"/>
                  <a:pt x="5128841" y="3102970"/>
                </a:cubicBezTo>
                <a:cubicBezTo>
                  <a:pt x="5125950" y="3102970"/>
                  <a:pt x="5118382" y="3097063"/>
                  <a:pt x="5106137" y="3085247"/>
                </a:cubicBezTo>
                <a:cubicBezTo>
                  <a:pt x="5093892" y="3073432"/>
                  <a:pt x="5081424" y="3065405"/>
                  <a:pt x="5068734" y="3061165"/>
                </a:cubicBezTo>
                <a:cubicBezTo>
                  <a:pt x="5059469" y="3056955"/>
                  <a:pt x="5051111" y="3054775"/>
                  <a:pt x="5043662" y="3054627"/>
                </a:cubicBezTo>
                <a:close/>
                <a:moveTo>
                  <a:pt x="4086179" y="2945869"/>
                </a:moveTo>
                <a:cubicBezTo>
                  <a:pt x="4076914" y="2945633"/>
                  <a:pt x="4067910" y="2946781"/>
                  <a:pt x="4059167" y="2949313"/>
                </a:cubicBezTo>
                <a:cubicBezTo>
                  <a:pt x="4047663" y="2954249"/>
                  <a:pt x="4029358" y="2956947"/>
                  <a:pt x="4004253" y="2957407"/>
                </a:cubicBezTo>
                <a:cubicBezTo>
                  <a:pt x="3979147" y="2957866"/>
                  <a:pt x="3932879" y="2964701"/>
                  <a:pt x="3865449" y="2977909"/>
                </a:cubicBezTo>
                <a:cubicBezTo>
                  <a:pt x="3798019" y="2991118"/>
                  <a:pt x="3753630" y="3002103"/>
                  <a:pt x="3732283" y="3010865"/>
                </a:cubicBezTo>
                <a:cubicBezTo>
                  <a:pt x="3720853" y="3001866"/>
                  <a:pt x="3701447" y="2993338"/>
                  <a:pt x="3674066" y="2985281"/>
                </a:cubicBezTo>
                <a:cubicBezTo>
                  <a:pt x="3646685" y="2977224"/>
                  <a:pt x="3625141" y="2982164"/>
                  <a:pt x="3609434" y="3000102"/>
                </a:cubicBezTo>
                <a:cubicBezTo>
                  <a:pt x="3593728" y="3018040"/>
                  <a:pt x="3586111" y="3045021"/>
                  <a:pt x="3586586" y="3081045"/>
                </a:cubicBezTo>
                <a:cubicBezTo>
                  <a:pt x="3587060" y="3117069"/>
                  <a:pt x="3597600" y="3166468"/>
                  <a:pt x="3618207" y="3229243"/>
                </a:cubicBezTo>
                <a:cubicBezTo>
                  <a:pt x="3638813" y="3292018"/>
                  <a:pt x="3656514" y="3330804"/>
                  <a:pt x="3671309" y="3345598"/>
                </a:cubicBezTo>
                <a:lnTo>
                  <a:pt x="3691700" y="3378220"/>
                </a:lnTo>
                <a:lnTo>
                  <a:pt x="3713159" y="3403993"/>
                </a:lnTo>
                <a:cubicBezTo>
                  <a:pt x="3764867" y="3459496"/>
                  <a:pt x="3804167" y="3469110"/>
                  <a:pt x="3831059" y="3432834"/>
                </a:cubicBezTo>
                <a:cubicBezTo>
                  <a:pt x="3862681" y="3432834"/>
                  <a:pt x="3924914" y="3423065"/>
                  <a:pt x="4017761" y="3403526"/>
                </a:cubicBezTo>
                <a:cubicBezTo>
                  <a:pt x="4061702" y="3397018"/>
                  <a:pt x="4094275" y="3391470"/>
                  <a:pt x="4115482" y="3386881"/>
                </a:cubicBezTo>
                <a:cubicBezTo>
                  <a:pt x="4136689" y="3382293"/>
                  <a:pt x="4147918" y="3375018"/>
                  <a:pt x="4149171" y="3365056"/>
                </a:cubicBezTo>
                <a:cubicBezTo>
                  <a:pt x="4150424" y="3355094"/>
                  <a:pt x="4152766" y="3346681"/>
                  <a:pt x="4156198" y="3339817"/>
                </a:cubicBezTo>
                <a:cubicBezTo>
                  <a:pt x="4159630" y="3332953"/>
                  <a:pt x="4161346" y="3326471"/>
                  <a:pt x="4161346" y="3320371"/>
                </a:cubicBezTo>
                <a:cubicBezTo>
                  <a:pt x="4161346" y="3314270"/>
                  <a:pt x="4162043" y="3306847"/>
                  <a:pt x="4163436" y="3298100"/>
                </a:cubicBezTo>
                <a:cubicBezTo>
                  <a:pt x="4164830" y="3289354"/>
                  <a:pt x="4163262" y="3282297"/>
                  <a:pt x="4158733" y="3276931"/>
                </a:cubicBezTo>
                <a:cubicBezTo>
                  <a:pt x="4154204" y="3271564"/>
                  <a:pt x="4151821" y="3269748"/>
                  <a:pt x="4151584" y="3271482"/>
                </a:cubicBezTo>
                <a:lnTo>
                  <a:pt x="4185629" y="3213955"/>
                </a:lnTo>
                <a:lnTo>
                  <a:pt x="4232193" y="3119448"/>
                </a:lnTo>
                <a:cubicBezTo>
                  <a:pt x="4242629" y="3097819"/>
                  <a:pt x="4245972" y="3078002"/>
                  <a:pt x="4242222" y="3059997"/>
                </a:cubicBezTo>
                <a:cubicBezTo>
                  <a:pt x="4238471" y="3041993"/>
                  <a:pt x="4216605" y="3017106"/>
                  <a:pt x="4176623" y="2985337"/>
                </a:cubicBezTo>
                <a:cubicBezTo>
                  <a:pt x="4144123" y="2959731"/>
                  <a:pt x="4113975" y="2946575"/>
                  <a:pt x="4086179" y="2945869"/>
                </a:cubicBezTo>
                <a:close/>
                <a:moveTo>
                  <a:pt x="6453781" y="2708768"/>
                </a:moveTo>
                <a:cubicBezTo>
                  <a:pt x="6438320" y="2707787"/>
                  <a:pt x="6424615" y="2713489"/>
                  <a:pt x="6412669" y="2725875"/>
                </a:cubicBezTo>
                <a:cubicBezTo>
                  <a:pt x="6396740" y="2742390"/>
                  <a:pt x="6367035" y="2757897"/>
                  <a:pt x="6323554" y="2772395"/>
                </a:cubicBezTo>
                <a:lnTo>
                  <a:pt x="6180926" y="2814734"/>
                </a:lnTo>
                <a:cubicBezTo>
                  <a:pt x="6156806" y="2820486"/>
                  <a:pt x="6141877" y="2831653"/>
                  <a:pt x="6136140" y="2848234"/>
                </a:cubicBezTo>
                <a:cubicBezTo>
                  <a:pt x="6130403" y="2864816"/>
                  <a:pt x="6130225" y="2891059"/>
                  <a:pt x="6135607" y="2926964"/>
                </a:cubicBezTo>
                <a:cubicBezTo>
                  <a:pt x="6140988" y="2962870"/>
                  <a:pt x="6150112" y="2986671"/>
                  <a:pt x="6162980" y="2998368"/>
                </a:cubicBezTo>
                <a:cubicBezTo>
                  <a:pt x="6174277" y="3009857"/>
                  <a:pt x="6191955" y="3010902"/>
                  <a:pt x="6216016" y="3001503"/>
                </a:cubicBezTo>
                <a:cubicBezTo>
                  <a:pt x="6250987" y="2978821"/>
                  <a:pt x="6292889" y="2954827"/>
                  <a:pt x="6341722" y="2929522"/>
                </a:cubicBezTo>
                <a:cubicBezTo>
                  <a:pt x="6348230" y="2926453"/>
                  <a:pt x="6351135" y="2924974"/>
                  <a:pt x="6350438" y="2925086"/>
                </a:cubicBezTo>
                <a:cubicBezTo>
                  <a:pt x="6349742" y="2925197"/>
                  <a:pt x="6349393" y="2936526"/>
                  <a:pt x="6349393" y="2959075"/>
                </a:cubicBezTo>
                <a:cubicBezTo>
                  <a:pt x="6344738" y="3065931"/>
                  <a:pt x="6341948" y="3176653"/>
                  <a:pt x="6341021" y="3291240"/>
                </a:cubicBezTo>
                <a:cubicBezTo>
                  <a:pt x="6340094" y="3405827"/>
                  <a:pt x="6341492" y="3466575"/>
                  <a:pt x="6345213" y="3473483"/>
                </a:cubicBezTo>
                <a:lnTo>
                  <a:pt x="6295558" y="3510086"/>
                </a:lnTo>
                <a:cubicBezTo>
                  <a:pt x="6243997" y="3560504"/>
                  <a:pt x="6243382" y="3602065"/>
                  <a:pt x="6293712" y="3634769"/>
                </a:cubicBezTo>
                <a:cubicBezTo>
                  <a:pt x="6331500" y="3655493"/>
                  <a:pt x="6363017" y="3663021"/>
                  <a:pt x="6388263" y="3657350"/>
                </a:cubicBezTo>
                <a:cubicBezTo>
                  <a:pt x="6413510" y="3651680"/>
                  <a:pt x="6434401" y="3637415"/>
                  <a:pt x="6450938" y="3614555"/>
                </a:cubicBezTo>
                <a:cubicBezTo>
                  <a:pt x="6467476" y="3591695"/>
                  <a:pt x="6480769" y="3575240"/>
                  <a:pt x="6490821" y="3565189"/>
                </a:cubicBezTo>
                <a:cubicBezTo>
                  <a:pt x="6505082" y="3554738"/>
                  <a:pt x="6546539" y="3503755"/>
                  <a:pt x="6615192" y="3412243"/>
                </a:cubicBezTo>
                <a:cubicBezTo>
                  <a:pt x="6633812" y="3384832"/>
                  <a:pt x="6648711" y="3354338"/>
                  <a:pt x="6659889" y="3320760"/>
                </a:cubicBezTo>
                <a:cubicBezTo>
                  <a:pt x="6668161" y="3304037"/>
                  <a:pt x="6666538" y="3285173"/>
                  <a:pt x="6655019" y="3264167"/>
                </a:cubicBezTo>
                <a:cubicBezTo>
                  <a:pt x="6639883" y="3248793"/>
                  <a:pt x="6619899" y="3250795"/>
                  <a:pt x="6595068" y="3270170"/>
                </a:cubicBezTo>
                <a:lnTo>
                  <a:pt x="6506253" y="3356917"/>
                </a:lnTo>
                <a:lnTo>
                  <a:pt x="6509010" y="3295276"/>
                </a:lnTo>
                <a:cubicBezTo>
                  <a:pt x="6508091" y="3175656"/>
                  <a:pt x="6511271" y="3054835"/>
                  <a:pt x="6518550" y="2932813"/>
                </a:cubicBezTo>
                <a:cubicBezTo>
                  <a:pt x="6519366" y="2905876"/>
                  <a:pt x="6525347" y="2888172"/>
                  <a:pt x="6536495" y="2879700"/>
                </a:cubicBezTo>
                <a:cubicBezTo>
                  <a:pt x="6547644" y="2871227"/>
                  <a:pt x="6557939" y="2849683"/>
                  <a:pt x="6567383" y="2815068"/>
                </a:cubicBezTo>
                <a:cubicBezTo>
                  <a:pt x="6572215" y="2787983"/>
                  <a:pt x="6564774" y="2765998"/>
                  <a:pt x="6545057" y="2749113"/>
                </a:cubicBezTo>
                <a:cubicBezTo>
                  <a:pt x="6528824" y="2737950"/>
                  <a:pt x="6503748" y="2725571"/>
                  <a:pt x="6469829" y="2711977"/>
                </a:cubicBezTo>
                <a:cubicBezTo>
                  <a:pt x="6464284" y="2710165"/>
                  <a:pt x="6458935" y="2709095"/>
                  <a:pt x="6453781" y="2708768"/>
                </a:cubicBezTo>
                <a:close/>
                <a:moveTo>
                  <a:pt x="4058294" y="2641552"/>
                </a:moveTo>
                <a:cubicBezTo>
                  <a:pt x="4051471" y="2641626"/>
                  <a:pt x="4045736" y="2643717"/>
                  <a:pt x="4041088" y="2647823"/>
                </a:cubicBezTo>
                <a:cubicBezTo>
                  <a:pt x="4031793" y="2656036"/>
                  <a:pt x="3999724" y="2664179"/>
                  <a:pt x="3944880" y="2672250"/>
                </a:cubicBezTo>
                <a:cubicBezTo>
                  <a:pt x="3890036" y="2680323"/>
                  <a:pt x="3841629" y="2688120"/>
                  <a:pt x="3799661" y="2695644"/>
                </a:cubicBezTo>
                <a:cubicBezTo>
                  <a:pt x="3757692" y="2703168"/>
                  <a:pt x="3723025" y="2707174"/>
                  <a:pt x="3695658" y="2707663"/>
                </a:cubicBezTo>
                <a:cubicBezTo>
                  <a:pt x="3668292" y="2708152"/>
                  <a:pt x="3650250" y="2713370"/>
                  <a:pt x="3641533" y="2723318"/>
                </a:cubicBezTo>
                <a:cubicBezTo>
                  <a:pt x="3628606" y="2741448"/>
                  <a:pt x="3625715" y="2761773"/>
                  <a:pt x="3632861" y="2784292"/>
                </a:cubicBezTo>
                <a:cubicBezTo>
                  <a:pt x="3651688" y="2831330"/>
                  <a:pt x="3679907" y="2866420"/>
                  <a:pt x="3717517" y="2889562"/>
                </a:cubicBezTo>
                <a:cubicBezTo>
                  <a:pt x="3734521" y="2901036"/>
                  <a:pt x="3771397" y="2901514"/>
                  <a:pt x="3828146" y="2890996"/>
                </a:cubicBezTo>
                <a:cubicBezTo>
                  <a:pt x="3884895" y="2880478"/>
                  <a:pt x="3973324" y="2860557"/>
                  <a:pt x="4093434" y="2831234"/>
                </a:cubicBezTo>
                <a:cubicBezTo>
                  <a:pt x="4106954" y="2830271"/>
                  <a:pt x="4122179" y="2826275"/>
                  <a:pt x="4139109" y="2819248"/>
                </a:cubicBezTo>
                <a:cubicBezTo>
                  <a:pt x="4149071" y="2814949"/>
                  <a:pt x="4160152" y="2802296"/>
                  <a:pt x="4172353" y="2781290"/>
                </a:cubicBezTo>
                <a:cubicBezTo>
                  <a:pt x="4184554" y="2760283"/>
                  <a:pt x="4185099" y="2736767"/>
                  <a:pt x="4173988" y="2710743"/>
                </a:cubicBezTo>
                <a:cubicBezTo>
                  <a:pt x="4162876" y="2684718"/>
                  <a:pt x="4149271" y="2669630"/>
                  <a:pt x="4133172" y="2665479"/>
                </a:cubicBezTo>
                <a:cubicBezTo>
                  <a:pt x="4117072" y="2661328"/>
                  <a:pt x="4100024" y="2655295"/>
                  <a:pt x="4082027" y="2647378"/>
                </a:cubicBezTo>
                <a:cubicBezTo>
                  <a:pt x="4073028" y="2643420"/>
                  <a:pt x="4065117" y="2641478"/>
                  <a:pt x="4058294" y="2641552"/>
                </a:cubicBezTo>
                <a:close/>
                <a:moveTo>
                  <a:pt x="6979390" y="2595611"/>
                </a:moveTo>
                <a:cubicBezTo>
                  <a:pt x="6979909" y="2610924"/>
                  <a:pt x="6980854" y="2625672"/>
                  <a:pt x="6982225" y="2639851"/>
                </a:cubicBezTo>
                <a:cubicBezTo>
                  <a:pt x="6983597" y="2654031"/>
                  <a:pt x="6984282" y="2661840"/>
                  <a:pt x="6984282" y="2663278"/>
                </a:cubicBezTo>
                <a:cubicBezTo>
                  <a:pt x="6972452" y="2665457"/>
                  <a:pt x="6958584" y="2667911"/>
                  <a:pt x="6942677" y="2670638"/>
                </a:cubicBezTo>
                <a:cubicBezTo>
                  <a:pt x="6913665" y="2679933"/>
                  <a:pt x="6901635" y="2700814"/>
                  <a:pt x="6906586" y="2733280"/>
                </a:cubicBezTo>
                <a:cubicBezTo>
                  <a:pt x="6907327" y="2735518"/>
                  <a:pt x="6907965" y="2740096"/>
                  <a:pt x="6908499" y="2747011"/>
                </a:cubicBezTo>
                <a:cubicBezTo>
                  <a:pt x="6909032" y="2753927"/>
                  <a:pt x="6912902" y="2761758"/>
                  <a:pt x="6920106" y="2770505"/>
                </a:cubicBezTo>
                <a:cubicBezTo>
                  <a:pt x="6927311" y="2779251"/>
                  <a:pt x="6934879" y="2790429"/>
                  <a:pt x="6942810" y="2804038"/>
                </a:cubicBezTo>
                <a:cubicBezTo>
                  <a:pt x="6950741" y="2817647"/>
                  <a:pt x="6962824" y="2823518"/>
                  <a:pt x="6979057" y="2821650"/>
                </a:cubicBezTo>
                <a:lnTo>
                  <a:pt x="6989864" y="2818870"/>
                </a:lnTo>
                <a:lnTo>
                  <a:pt x="6989864" y="2871394"/>
                </a:lnTo>
                <a:cubicBezTo>
                  <a:pt x="6975921" y="2874403"/>
                  <a:pt x="6963567" y="2877763"/>
                  <a:pt x="6952800" y="2881473"/>
                </a:cubicBezTo>
                <a:lnTo>
                  <a:pt x="6925337" y="2893622"/>
                </a:lnTo>
                <a:lnTo>
                  <a:pt x="6923945" y="2890332"/>
                </a:lnTo>
                <a:cubicBezTo>
                  <a:pt x="6922509" y="2887005"/>
                  <a:pt x="6920077" y="2881460"/>
                  <a:pt x="6916649" y="2873696"/>
                </a:cubicBezTo>
                <a:cubicBezTo>
                  <a:pt x="6909792" y="2858167"/>
                  <a:pt x="6904996" y="2817792"/>
                  <a:pt x="6902261" y="2752571"/>
                </a:cubicBezTo>
                <a:cubicBezTo>
                  <a:pt x="6899526" y="2687349"/>
                  <a:pt x="6899166" y="2642931"/>
                  <a:pt x="6901183" y="2619315"/>
                </a:cubicBezTo>
                <a:cubicBezTo>
                  <a:pt x="6903629" y="2619315"/>
                  <a:pt x="6913950" y="2616684"/>
                  <a:pt x="6932148" y="2611421"/>
                </a:cubicBezTo>
                <a:cubicBezTo>
                  <a:pt x="6950345" y="2606158"/>
                  <a:pt x="6966093" y="2600888"/>
                  <a:pt x="6979390" y="2595611"/>
                </a:cubicBezTo>
                <a:close/>
                <a:moveTo>
                  <a:pt x="7252022" y="2520928"/>
                </a:moveTo>
                <a:cubicBezTo>
                  <a:pt x="7253571" y="2521113"/>
                  <a:pt x="7254636" y="2521621"/>
                  <a:pt x="7255218" y="2522451"/>
                </a:cubicBezTo>
                <a:cubicBezTo>
                  <a:pt x="7265299" y="2538358"/>
                  <a:pt x="7263016" y="2578281"/>
                  <a:pt x="7248369" y="2642219"/>
                </a:cubicBezTo>
                <a:cubicBezTo>
                  <a:pt x="7233722" y="2706158"/>
                  <a:pt x="7213064" y="2762952"/>
                  <a:pt x="7186395" y="2812599"/>
                </a:cubicBezTo>
                <a:cubicBezTo>
                  <a:pt x="7185653" y="2814808"/>
                  <a:pt x="7185320" y="2815868"/>
                  <a:pt x="7185394" y="2815779"/>
                </a:cubicBezTo>
                <a:cubicBezTo>
                  <a:pt x="7168153" y="2819886"/>
                  <a:pt x="7157294" y="2824452"/>
                  <a:pt x="7152817" y="2829477"/>
                </a:cubicBezTo>
                <a:cubicBezTo>
                  <a:pt x="7152476" y="2815453"/>
                  <a:pt x="7152305" y="2796982"/>
                  <a:pt x="7152305" y="2774063"/>
                </a:cubicBezTo>
                <a:cubicBezTo>
                  <a:pt x="7153817" y="2773307"/>
                  <a:pt x="7160288" y="2771024"/>
                  <a:pt x="7171718" y="2767214"/>
                </a:cubicBezTo>
                <a:cubicBezTo>
                  <a:pt x="7182807" y="2760276"/>
                  <a:pt x="7191991" y="2748928"/>
                  <a:pt x="7199270" y="2733169"/>
                </a:cubicBezTo>
                <a:cubicBezTo>
                  <a:pt x="7200204" y="2726735"/>
                  <a:pt x="7201760" y="2721324"/>
                  <a:pt x="7203940" y="2716936"/>
                </a:cubicBezTo>
                <a:cubicBezTo>
                  <a:pt x="7203940" y="2711866"/>
                  <a:pt x="7204636" y="2704906"/>
                  <a:pt x="7206030" y="2696055"/>
                </a:cubicBezTo>
                <a:cubicBezTo>
                  <a:pt x="7207424" y="2687205"/>
                  <a:pt x="7206756" y="2676983"/>
                  <a:pt x="7204029" y="2665391"/>
                </a:cubicBezTo>
                <a:cubicBezTo>
                  <a:pt x="7199893" y="2661254"/>
                  <a:pt x="7197061" y="2656892"/>
                  <a:pt x="7195534" y="2652304"/>
                </a:cubicBezTo>
                <a:cubicBezTo>
                  <a:pt x="7194007" y="2647716"/>
                  <a:pt x="7189530" y="2642768"/>
                  <a:pt x="7182103" y="2637461"/>
                </a:cubicBezTo>
                <a:cubicBezTo>
                  <a:pt x="7176470" y="2627795"/>
                  <a:pt x="7166811" y="2623266"/>
                  <a:pt x="7153128" y="2623874"/>
                </a:cubicBezTo>
                <a:lnTo>
                  <a:pt x="7146563" y="2624772"/>
                </a:lnTo>
                <a:lnTo>
                  <a:pt x="7143944" y="2553694"/>
                </a:lnTo>
                <a:lnTo>
                  <a:pt x="7225020" y="2527966"/>
                </a:lnTo>
                <a:cubicBezTo>
                  <a:pt x="7238374" y="2522718"/>
                  <a:pt x="7247374" y="2520372"/>
                  <a:pt x="7252022" y="2520928"/>
                </a:cubicBezTo>
                <a:close/>
                <a:moveTo>
                  <a:pt x="7917599" y="2394477"/>
                </a:moveTo>
                <a:cubicBezTo>
                  <a:pt x="7899542" y="2399636"/>
                  <a:pt x="7883665" y="2418004"/>
                  <a:pt x="7869967" y="2449580"/>
                </a:cubicBezTo>
                <a:cubicBezTo>
                  <a:pt x="7849124" y="2486760"/>
                  <a:pt x="7820001" y="2532695"/>
                  <a:pt x="7782598" y="2587383"/>
                </a:cubicBezTo>
                <a:lnTo>
                  <a:pt x="7671279" y="2756384"/>
                </a:lnTo>
                <a:cubicBezTo>
                  <a:pt x="7628362" y="2820783"/>
                  <a:pt x="7595362" y="2877517"/>
                  <a:pt x="7572280" y="2926586"/>
                </a:cubicBezTo>
                <a:cubicBezTo>
                  <a:pt x="7549361" y="2984818"/>
                  <a:pt x="7546307" y="3021902"/>
                  <a:pt x="7563119" y="3037838"/>
                </a:cubicBezTo>
                <a:cubicBezTo>
                  <a:pt x="7583621" y="3051862"/>
                  <a:pt x="7612985" y="3045002"/>
                  <a:pt x="7651210" y="3017258"/>
                </a:cubicBezTo>
                <a:cubicBezTo>
                  <a:pt x="7689436" y="2989513"/>
                  <a:pt x="7718570" y="2970508"/>
                  <a:pt x="7738613" y="2960242"/>
                </a:cubicBezTo>
                <a:cubicBezTo>
                  <a:pt x="7748635" y="2955109"/>
                  <a:pt x="7757104" y="2949710"/>
                  <a:pt x="7764022" y="2944045"/>
                </a:cubicBezTo>
                <a:lnTo>
                  <a:pt x="7772036" y="2935188"/>
                </a:lnTo>
                <a:lnTo>
                  <a:pt x="7764557" y="2987417"/>
                </a:lnTo>
                <a:cubicBezTo>
                  <a:pt x="7754614" y="3072966"/>
                  <a:pt x="7750688" y="3164823"/>
                  <a:pt x="7752778" y="3262988"/>
                </a:cubicBezTo>
                <a:cubicBezTo>
                  <a:pt x="7754646" y="3307462"/>
                  <a:pt x="7754880" y="3352989"/>
                  <a:pt x="7753479" y="3399568"/>
                </a:cubicBezTo>
                <a:cubicBezTo>
                  <a:pt x="7752077" y="3446147"/>
                  <a:pt x="7755910" y="3495732"/>
                  <a:pt x="7764975" y="3548322"/>
                </a:cubicBezTo>
                <a:cubicBezTo>
                  <a:pt x="7774041" y="3600913"/>
                  <a:pt x="7785444" y="3634813"/>
                  <a:pt x="7799187" y="3650023"/>
                </a:cubicBezTo>
                <a:cubicBezTo>
                  <a:pt x="7812929" y="3665233"/>
                  <a:pt x="7827165" y="3672186"/>
                  <a:pt x="7841893" y="3670881"/>
                </a:cubicBezTo>
                <a:cubicBezTo>
                  <a:pt x="7856622" y="3669577"/>
                  <a:pt x="7866313" y="3661957"/>
                  <a:pt x="7870968" y="3648022"/>
                </a:cubicBezTo>
                <a:cubicBezTo>
                  <a:pt x="7875623" y="3634087"/>
                  <a:pt x="7891797" y="3618802"/>
                  <a:pt x="7919489" y="3602169"/>
                </a:cubicBezTo>
                <a:cubicBezTo>
                  <a:pt x="7935248" y="3593838"/>
                  <a:pt x="7938943" y="3561787"/>
                  <a:pt x="7930574" y="3506016"/>
                </a:cubicBezTo>
                <a:cubicBezTo>
                  <a:pt x="7922206" y="3450246"/>
                  <a:pt x="7918021" y="3394594"/>
                  <a:pt x="7918021" y="3339061"/>
                </a:cubicBezTo>
                <a:lnTo>
                  <a:pt x="7918021" y="3193831"/>
                </a:lnTo>
                <a:cubicBezTo>
                  <a:pt x="7915116" y="3059934"/>
                  <a:pt x="7922298" y="2972995"/>
                  <a:pt x="7939569" y="2933013"/>
                </a:cubicBezTo>
                <a:cubicBezTo>
                  <a:pt x="7950317" y="2904579"/>
                  <a:pt x="7953363" y="2881742"/>
                  <a:pt x="7948708" y="2864501"/>
                </a:cubicBezTo>
                <a:cubicBezTo>
                  <a:pt x="7940392" y="2839517"/>
                  <a:pt x="7928769" y="2820692"/>
                  <a:pt x="7913840" y="2808026"/>
                </a:cubicBezTo>
                <a:lnTo>
                  <a:pt x="7897896" y="2797470"/>
                </a:lnTo>
                <a:lnTo>
                  <a:pt x="7932400" y="2762583"/>
                </a:lnTo>
                <a:cubicBezTo>
                  <a:pt x="8009915" y="2681396"/>
                  <a:pt x="8053413" y="2614923"/>
                  <a:pt x="8062896" y="2563167"/>
                </a:cubicBezTo>
                <a:cubicBezTo>
                  <a:pt x="8063667" y="2554821"/>
                  <a:pt x="8067387" y="2542838"/>
                  <a:pt x="8074058" y="2527221"/>
                </a:cubicBezTo>
                <a:cubicBezTo>
                  <a:pt x="8080730" y="2511603"/>
                  <a:pt x="8077313" y="2492668"/>
                  <a:pt x="8063807" y="2470416"/>
                </a:cubicBezTo>
                <a:cubicBezTo>
                  <a:pt x="8050302" y="2448165"/>
                  <a:pt x="8028232" y="2429419"/>
                  <a:pt x="7997597" y="2414179"/>
                </a:cubicBezTo>
                <a:cubicBezTo>
                  <a:pt x="7966961" y="2398939"/>
                  <a:pt x="7940296" y="2392372"/>
                  <a:pt x="7917599" y="2394477"/>
                </a:cubicBezTo>
                <a:close/>
                <a:moveTo>
                  <a:pt x="7336283" y="2390038"/>
                </a:moveTo>
                <a:cubicBezTo>
                  <a:pt x="7326877" y="2390666"/>
                  <a:pt x="7318786" y="2393654"/>
                  <a:pt x="7312011" y="2399002"/>
                </a:cubicBezTo>
                <a:cubicBezTo>
                  <a:pt x="7298462" y="2409698"/>
                  <a:pt x="7276581" y="2412489"/>
                  <a:pt x="7246368" y="2407374"/>
                </a:cubicBezTo>
                <a:cubicBezTo>
                  <a:pt x="7216155" y="2402260"/>
                  <a:pt x="7169539" y="2404424"/>
                  <a:pt x="7106519" y="2413867"/>
                </a:cubicBezTo>
                <a:lnTo>
                  <a:pt x="6891710" y="2445733"/>
                </a:lnTo>
                <a:cubicBezTo>
                  <a:pt x="6883334" y="2445733"/>
                  <a:pt x="6880717" y="2447134"/>
                  <a:pt x="6883860" y="2449936"/>
                </a:cubicBezTo>
                <a:cubicBezTo>
                  <a:pt x="6880821" y="2438254"/>
                  <a:pt x="6868049" y="2426780"/>
                  <a:pt x="6845546" y="2415513"/>
                </a:cubicBezTo>
                <a:cubicBezTo>
                  <a:pt x="6793733" y="2389155"/>
                  <a:pt x="6756724" y="2415661"/>
                  <a:pt x="6734516" y="2495033"/>
                </a:cubicBezTo>
                <a:cubicBezTo>
                  <a:pt x="6727074" y="2537446"/>
                  <a:pt x="6724999" y="2605617"/>
                  <a:pt x="6728290" y="2699546"/>
                </a:cubicBezTo>
                <a:cubicBezTo>
                  <a:pt x="6731581" y="2793476"/>
                  <a:pt x="6741076" y="2856666"/>
                  <a:pt x="6756775" y="2889117"/>
                </a:cubicBezTo>
                <a:cubicBezTo>
                  <a:pt x="6759814" y="2895269"/>
                  <a:pt x="6762264" y="2904872"/>
                  <a:pt x="6764125" y="2917925"/>
                </a:cubicBezTo>
                <a:cubicBezTo>
                  <a:pt x="6765985" y="2930978"/>
                  <a:pt x="6776114" y="2953968"/>
                  <a:pt x="6794512" y="2986893"/>
                </a:cubicBezTo>
                <a:cubicBezTo>
                  <a:pt x="6812805" y="3029292"/>
                  <a:pt x="6834131" y="3049565"/>
                  <a:pt x="6858488" y="3047711"/>
                </a:cubicBezTo>
                <a:cubicBezTo>
                  <a:pt x="6864521" y="3051432"/>
                  <a:pt x="6874594" y="3053293"/>
                  <a:pt x="6888708" y="3053293"/>
                </a:cubicBezTo>
                <a:lnTo>
                  <a:pt x="6991643" y="3029566"/>
                </a:lnTo>
                <a:lnTo>
                  <a:pt x="6992666" y="3065212"/>
                </a:lnTo>
                <a:cubicBezTo>
                  <a:pt x="6869873" y="3089006"/>
                  <a:pt x="6765263" y="3115935"/>
                  <a:pt x="6678835" y="3145999"/>
                </a:cubicBezTo>
                <a:cubicBezTo>
                  <a:pt x="6659207" y="3151440"/>
                  <a:pt x="6650145" y="3163696"/>
                  <a:pt x="6651650" y="3182768"/>
                </a:cubicBezTo>
                <a:cubicBezTo>
                  <a:pt x="6653155" y="3201840"/>
                  <a:pt x="6658358" y="3218970"/>
                  <a:pt x="6667260" y="3234158"/>
                </a:cubicBezTo>
                <a:cubicBezTo>
                  <a:pt x="6676162" y="3249346"/>
                  <a:pt x="6686043" y="3260468"/>
                  <a:pt x="6696902" y="3267524"/>
                </a:cubicBezTo>
                <a:cubicBezTo>
                  <a:pt x="6707761" y="3274581"/>
                  <a:pt x="6718943" y="3280763"/>
                  <a:pt x="6730447" y="3286070"/>
                </a:cubicBezTo>
                <a:cubicBezTo>
                  <a:pt x="6753662" y="3300183"/>
                  <a:pt x="6779457" y="3302236"/>
                  <a:pt x="6807832" y="3292230"/>
                </a:cubicBezTo>
                <a:cubicBezTo>
                  <a:pt x="6860859" y="3266642"/>
                  <a:pt x="6922471" y="3247459"/>
                  <a:pt x="6992666" y="3234680"/>
                </a:cubicBezTo>
                <a:cubicBezTo>
                  <a:pt x="6990813" y="3428676"/>
                  <a:pt x="6987195" y="3532990"/>
                  <a:pt x="6981814" y="3547622"/>
                </a:cubicBezTo>
                <a:cubicBezTo>
                  <a:pt x="6973008" y="3557228"/>
                  <a:pt x="6945820" y="3556917"/>
                  <a:pt x="6900249" y="3546688"/>
                </a:cubicBezTo>
                <a:cubicBezTo>
                  <a:pt x="6877938" y="3543901"/>
                  <a:pt x="6863576" y="3549112"/>
                  <a:pt x="6857164" y="3562320"/>
                </a:cubicBezTo>
                <a:cubicBezTo>
                  <a:pt x="6850753" y="3575529"/>
                  <a:pt x="6858710" y="3592544"/>
                  <a:pt x="6881036" y="3613365"/>
                </a:cubicBezTo>
                <a:cubicBezTo>
                  <a:pt x="6903362" y="3634187"/>
                  <a:pt x="6913824" y="3649215"/>
                  <a:pt x="6912423" y="3658451"/>
                </a:cubicBezTo>
                <a:cubicBezTo>
                  <a:pt x="6911022" y="3667687"/>
                  <a:pt x="6918064" y="3682159"/>
                  <a:pt x="6933549" y="3701869"/>
                </a:cubicBezTo>
                <a:cubicBezTo>
                  <a:pt x="6949033" y="3721578"/>
                  <a:pt x="6964614" y="3731433"/>
                  <a:pt x="6980291" y="3731433"/>
                </a:cubicBezTo>
                <a:cubicBezTo>
                  <a:pt x="6995968" y="3731433"/>
                  <a:pt x="7011397" y="3721671"/>
                  <a:pt x="7026577" y="3702147"/>
                </a:cubicBezTo>
                <a:cubicBezTo>
                  <a:pt x="7041609" y="3680058"/>
                  <a:pt x="7061830" y="3664540"/>
                  <a:pt x="7087240" y="3655593"/>
                </a:cubicBezTo>
                <a:cubicBezTo>
                  <a:pt x="7112649" y="3646647"/>
                  <a:pt x="7131873" y="3630436"/>
                  <a:pt x="7144911" y="3606961"/>
                </a:cubicBezTo>
                <a:cubicBezTo>
                  <a:pt x="7157949" y="3583486"/>
                  <a:pt x="7165536" y="3548378"/>
                  <a:pt x="7167671" y="3501636"/>
                </a:cubicBezTo>
                <a:cubicBezTo>
                  <a:pt x="7167671" y="3399019"/>
                  <a:pt x="7167160" y="3300346"/>
                  <a:pt x="7166137" y="3205616"/>
                </a:cubicBezTo>
                <a:cubicBezTo>
                  <a:pt x="7288796" y="3183127"/>
                  <a:pt x="7377099" y="3175567"/>
                  <a:pt x="7431046" y="3182935"/>
                </a:cubicBezTo>
                <a:cubicBezTo>
                  <a:pt x="7455003" y="3183943"/>
                  <a:pt x="7475891" y="3175671"/>
                  <a:pt x="7493710" y="3158118"/>
                </a:cubicBezTo>
                <a:cubicBezTo>
                  <a:pt x="7527510" y="3120671"/>
                  <a:pt x="7526087" y="3083046"/>
                  <a:pt x="7489441" y="3045243"/>
                </a:cubicBezTo>
                <a:cubicBezTo>
                  <a:pt x="7452794" y="3007440"/>
                  <a:pt x="7414175" y="2993898"/>
                  <a:pt x="7373585" y="3004616"/>
                </a:cubicBezTo>
                <a:cubicBezTo>
                  <a:pt x="7348858" y="3009923"/>
                  <a:pt x="7320569" y="3013266"/>
                  <a:pt x="7288718" y="3014645"/>
                </a:cubicBezTo>
                <a:cubicBezTo>
                  <a:pt x="7256868" y="3016024"/>
                  <a:pt x="7214658" y="3022672"/>
                  <a:pt x="7162090" y="3034592"/>
                </a:cubicBezTo>
                <a:lnTo>
                  <a:pt x="7162090" y="3018092"/>
                </a:lnTo>
                <a:cubicBezTo>
                  <a:pt x="7161156" y="3004082"/>
                  <a:pt x="7160689" y="2993957"/>
                  <a:pt x="7160689" y="2987716"/>
                </a:cubicBezTo>
                <a:cubicBezTo>
                  <a:pt x="7195927" y="2976494"/>
                  <a:pt x="7237666" y="2959060"/>
                  <a:pt x="7285905" y="2935414"/>
                </a:cubicBezTo>
                <a:cubicBezTo>
                  <a:pt x="7304747" y="2922843"/>
                  <a:pt x="7314168" y="2906306"/>
                  <a:pt x="7314168" y="2885804"/>
                </a:cubicBezTo>
                <a:lnTo>
                  <a:pt x="7338340" y="2864078"/>
                </a:lnTo>
                <a:cubicBezTo>
                  <a:pt x="7370598" y="2823992"/>
                  <a:pt x="7401612" y="2752989"/>
                  <a:pt x="7431380" y="2651070"/>
                </a:cubicBezTo>
                <a:cubicBezTo>
                  <a:pt x="7438555" y="2621643"/>
                  <a:pt x="7445070" y="2576235"/>
                  <a:pt x="7450926" y="2514846"/>
                </a:cubicBezTo>
                <a:cubicBezTo>
                  <a:pt x="7450926" y="2488932"/>
                  <a:pt x="7446830" y="2466421"/>
                  <a:pt x="7438640" y="2447312"/>
                </a:cubicBezTo>
                <a:cubicBezTo>
                  <a:pt x="7430449" y="2428203"/>
                  <a:pt x="7407053" y="2410843"/>
                  <a:pt x="7368449" y="2395233"/>
                </a:cubicBezTo>
                <a:cubicBezTo>
                  <a:pt x="7356411" y="2391141"/>
                  <a:pt x="7345689" y="2389409"/>
                  <a:pt x="7336283" y="2390038"/>
                </a:cubicBezTo>
                <a:close/>
                <a:moveTo>
                  <a:pt x="4367171" y="2382240"/>
                </a:moveTo>
                <a:cubicBezTo>
                  <a:pt x="4351355" y="2382013"/>
                  <a:pt x="4335678" y="2385877"/>
                  <a:pt x="4320140" y="2393832"/>
                </a:cubicBezTo>
                <a:cubicBezTo>
                  <a:pt x="4288845" y="2407041"/>
                  <a:pt x="4252647" y="2411117"/>
                  <a:pt x="4211546" y="2406062"/>
                </a:cubicBezTo>
                <a:cubicBezTo>
                  <a:pt x="4170445" y="2401007"/>
                  <a:pt x="4087934" y="2399888"/>
                  <a:pt x="3964015" y="2402705"/>
                </a:cubicBezTo>
                <a:cubicBezTo>
                  <a:pt x="3918562" y="2401741"/>
                  <a:pt x="3852422" y="2406629"/>
                  <a:pt x="3765594" y="2417370"/>
                </a:cubicBezTo>
                <a:cubicBezTo>
                  <a:pt x="3678766" y="2428110"/>
                  <a:pt x="3611113" y="2439425"/>
                  <a:pt x="3562637" y="2451315"/>
                </a:cubicBezTo>
                <a:cubicBezTo>
                  <a:pt x="3547678" y="2428989"/>
                  <a:pt x="3520631" y="2417826"/>
                  <a:pt x="3481493" y="2417826"/>
                </a:cubicBezTo>
                <a:cubicBezTo>
                  <a:pt x="3445870" y="2417826"/>
                  <a:pt x="3420661" y="2452693"/>
                  <a:pt x="3405866" y="2522429"/>
                </a:cubicBezTo>
                <a:cubicBezTo>
                  <a:pt x="3376112" y="2697775"/>
                  <a:pt x="3359835" y="2889517"/>
                  <a:pt x="3357033" y="3097656"/>
                </a:cubicBezTo>
                <a:cubicBezTo>
                  <a:pt x="3357033" y="3163552"/>
                  <a:pt x="3356333" y="3231938"/>
                  <a:pt x="3354932" y="3302814"/>
                </a:cubicBezTo>
                <a:cubicBezTo>
                  <a:pt x="3353531" y="3373691"/>
                  <a:pt x="3358879" y="3457139"/>
                  <a:pt x="3370976" y="3553159"/>
                </a:cubicBezTo>
                <a:cubicBezTo>
                  <a:pt x="3376965" y="3597010"/>
                  <a:pt x="3387179" y="3626674"/>
                  <a:pt x="3401618" y="3642151"/>
                </a:cubicBezTo>
                <a:cubicBezTo>
                  <a:pt x="3435937" y="3673772"/>
                  <a:pt x="3462288" y="3671734"/>
                  <a:pt x="3480671" y="3636036"/>
                </a:cubicBezTo>
                <a:cubicBezTo>
                  <a:pt x="3484288" y="3625866"/>
                  <a:pt x="3502233" y="3612094"/>
                  <a:pt x="3534507" y="3594720"/>
                </a:cubicBezTo>
                <a:cubicBezTo>
                  <a:pt x="3550532" y="3584090"/>
                  <a:pt x="3555617" y="3556479"/>
                  <a:pt x="3549761" y="3511887"/>
                </a:cubicBezTo>
                <a:cubicBezTo>
                  <a:pt x="3535930" y="3403919"/>
                  <a:pt x="3529474" y="3306921"/>
                  <a:pt x="3530393" y="3220893"/>
                </a:cubicBezTo>
                <a:cubicBezTo>
                  <a:pt x="3535952" y="2985329"/>
                  <a:pt x="3541504" y="2831960"/>
                  <a:pt x="3547048" y="2760787"/>
                </a:cubicBezTo>
                <a:cubicBezTo>
                  <a:pt x="3552593" y="2689614"/>
                  <a:pt x="3560643" y="2640092"/>
                  <a:pt x="3571198" y="2612222"/>
                </a:cubicBezTo>
                <a:cubicBezTo>
                  <a:pt x="3642223" y="2600214"/>
                  <a:pt x="3729907" y="2583025"/>
                  <a:pt x="3834251" y="2560654"/>
                </a:cubicBezTo>
                <a:cubicBezTo>
                  <a:pt x="3938594" y="2538284"/>
                  <a:pt x="4051984" y="2521962"/>
                  <a:pt x="4174421" y="2511688"/>
                </a:cubicBezTo>
                <a:cubicBezTo>
                  <a:pt x="4218836" y="2508100"/>
                  <a:pt x="4257187" y="2516291"/>
                  <a:pt x="4289475" y="2536260"/>
                </a:cubicBezTo>
                <a:cubicBezTo>
                  <a:pt x="4302537" y="2544740"/>
                  <a:pt x="4312187" y="2603794"/>
                  <a:pt x="4318429" y="2713422"/>
                </a:cubicBezTo>
                <a:cubicBezTo>
                  <a:pt x="4337033" y="3036674"/>
                  <a:pt x="4338893" y="3250135"/>
                  <a:pt x="4324009" y="3353804"/>
                </a:cubicBezTo>
                <a:cubicBezTo>
                  <a:pt x="4314833" y="3412613"/>
                  <a:pt x="4305505" y="3457740"/>
                  <a:pt x="4296024" y="3489183"/>
                </a:cubicBezTo>
                <a:cubicBezTo>
                  <a:pt x="4286544" y="3520626"/>
                  <a:pt x="4275422" y="3538742"/>
                  <a:pt x="4262658" y="3543530"/>
                </a:cubicBezTo>
                <a:cubicBezTo>
                  <a:pt x="4256490" y="3551239"/>
                  <a:pt x="4246628" y="3554901"/>
                  <a:pt x="4233071" y="3554515"/>
                </a:cubicBezTo>
                <a:cubicBezTo>
                  <a:pt x="4219514" y="3554130"/>
                  <a:pt x="4201543" y="3553196"/>
                  <a:pt x="4179158" y="3551713"/>
                </a:cubicBezTo>
                <a:cubicBezTo>
                  <a:pt x="4156772" y="3550231"/>
                  <a:pt x="4143923" y="3555027"/>
                  <a:pt x="4140610" y="3566101"/>
                </a:cubicBezTo>
                <a:cubicBezTo>
                  <a:pt x="4137297" y="3577175"/>
                  <a:pt x="4141996" y="3589709"/>
                  <a:pt x="4154708" y="3603703"/>
                </a:cubicBezTo>
                <a:cubicBezTo>
                  <a:pt x="4167420" y="3617698"/>
                  <a:pt x="4174495" y="3632812"/>
                  <a:pt x="4175933" y="3649045"/>
                </a:cubicBezTo>
                <a:cubicBezTo>
                  <a:pt x="4177371" y="3665278"/>
                  <a:pt x="4184869" y="3678479"/>
                  <a:pt x="4198426" y="3688649"/>
                </a:cubicBezTo>
                <a:cubicBezTo>
                  <a:pt x="4211983" y="3698819"/>
                  <a:pt x="4221260" y="3710819"/>
                  <a:pt x="4226256" y="3724651"/>
                </a:cubicBezTo>
                <a:cubicBezTo>
                  <a:pt x="4231251" y="3738482"/>
                  <a:pt x="4244027" y="3744097"/>
                  <a:pt x="4264582" y="3741495"/>
                </a:cubicBezTo>
                <a:cubicBezTo>
                  <a:pt x="4285136" y="3738893"/>
                  <a:pt x="4304938" y="3729231"/>
                  <a:pt x="4323987" y="3712509"/>
                </a:cubicBezTo>
                <a:cubicBezTo>
                  <a:pt x="4343037" y="3695787"/>
                  <a:pt x="4365537" y="3685539"/>
                  <a:pt x="4391488" y="3681766"/>
                </a:cubicBezTo>
                <a:cubicBezTo>
                  <a:pt x="4417438" y="3677994"/>
                  <a:pt x="4440895" y="3663039"/>
                  <a:pt x="4461857" y="3636903"/>
                </a:cubicBezTo>
                <a:cubicBezTo>
                  <a:pt x="4502091" y="3586944"/>
                  <a:pt x="4524602" y="3528913"/>
                  <a:pt x="4529391" y="3462810"/>
                </a:cubicBezTo>
                <a:cubicBezTo>
                  <a:pt x="4549048" y="3267213"/>
                  <a:pt x="4549056" y="3014704"/>
                  <a:pt x="4529413" y="2705284"/>
                </a:cubicBezTo>
                <a:cubicBezTo>
                  <a:pt x="4526596" y="2643287"/>
                  <a:pt x="4523253" y="2597293"/>
                  <a:pt x="4519384" y="2567303"/>
                </a:cubicBezTo>
                <a:cubicBezTo>
                  <a:pt x="4514833" y="2539121"/>
                  <a:pt x="4504719" y="2508860"/>
                  <a:pt x="4489041" y="2476520"/>
                </a:cubicBezTo>
                <a:cubicBezTo>
                  <a:pt x="4473364" y="2444180"/>
                  <a:pt x="4459485" y="2424497"/>
                  <a:pt x="4447403" y="2417470"/>
                </a:cubicBezTo>
                <a:cubicBezTo>
                  <a:pt x="4420274" y="2394362"/>
                  <a:pt x="4393530" y="2382619"/>
                  <a:pt x="4367171" y="2382240"/>
                </a:cubicBezTo>
                <a:close/>
                <a:moveTo>
                  <a:pt x="6405425" y="2372370"/>
                </a:moveTo>
                <a:cubicBezTo>
                  <a:pt x="6396623" y="2371961"/>
                  <a:pt x="6387300" y="2372677"/>
                  <a:pt x="6377456" y="2374519"/>
                </a:cubicBezTo>
                <a:cubicBezTo>
                  <a:pt x="6357769" y="2378203"/>
                  <a:pt x="6340728" y="2387468"/>
                  <a:pt x="6326334" y="2402315"/>
                </a:cubicBezTo>
                <a:cubicBezTo>
                  <a:pt x="6311939" y="2417162"/>
                  <a:pt x="6307147" y="2437424"/>
                  <a:pt x="6311957" y="2463100"/>
                </a:cubicBezTo>
                <a:cubicBezTo>
                  <a:pt x="6316768" y="2488777"/>
                  <a:pt x="6330744" y="2505669"/>
                  <a:pt x="6353885" y="2513778"/>
                </a:cubicBezTo>
                <a:cubicBezTo>
                  <a:pt x="6363447" y="2518567"/>
                  <a:pt x="6373987" y="2526294"/>
                  <a:pt x="6385506" y="2536960"/>
                </a:cubicBezTo>
                <a:cubicBezTo>
                  <a:pt x="6397025" y="2547627"/>
                  <a:pt x="6405386" y="2556744"/>
                  <a:pt x="6410589" y="2564312"/>
                </a:cubicBezTo>
                <a:cubicBezTo>
                  <a:pt x="6415793" y="2571880"/>
                  <a:pt x="6422894" y="2580163"/>
                  <a:pt x="6431893" y="2589162"/>
                </a:cubicBezTo>
                <a:cubicBezTo>
                  <a:pt x="6474054" y="2620427"/>
                  <a:pt x="6504311" y="2633421"/>
                  <a:pt x="6522664" y="2628143"/>
                </a:cubicBezTo>
                <a:cubicBezTo>
                  <a:pt x="6549838" y="2618759"/>
                  <a:pt x="6565619" y="2599265"/>
                  <a:pt x="6570007" y="2569660"/>
                </a:cubicBezTo>
                <a:cubicBezTo>
                  <a:pt x="6570970" y="2558868"/>
                  <a:pt x="6573146" y="2547456"/>
                  <a:pt x="6576533" y="2535426"/>
                </a:cubicBezTo>
                <a:cubicBezTo>
                  <a:pt x="6579920" y="2523396"/>
                  <a:pt x="6578827" y="2506907"/>
                  <a:pt x="6573253" y="2485960"/>
                </a:cubicBezTo>
                <a:cubicBezTo>
                  <a:pt x="6560282" y="2444110"/>
                  <a:pt x="6512620" y="2407782"/>
                  <a:pt x="6430269" y="2376976"/>
                </a:cubicBezTo>
                <a:cubicBezTo>
                  <a:pt x="6422509" y="2374315"/>
                  <a:pt x="6414227" y="2372780"/>
                  <a:pt x="6405425" y="2372370"/>
                </a:cubicBezTo>
                <a:close/>
                <a:moveTo>
                  <a:pt x="8478349" y="2300614"/>
                </a:moveTo>
                <a:cubicBezTo>
                  <a:pt x="8457210" y="2300614"/>
                  <a:pt x="8442000" y="2308605"/>
                  <a:pt x="8432719" y="2324586"/>
                </a:cubicBezTo>
                <a:cubicBezTo>
                  <a:pt x="8425010" y="2338165"/>
                  <a:pt x="8418365" y="2352782"/>
                  <a:pt x="8412784" y="2368437"/>
                </a:cubicBezTo>
                <a:cubicBezTo>
                  <a:pt x="8407202" y="2384092"/>
                  <a:pt x="8409704" y="2407330"/>
                  <a:pt x="8420288" y="2438150"/>
                </a:cubicBezTo>
                <a:cubicBezTo>
                  <a:pt x="8425522" y="2458816"/>
                  <a:pt x="8427208" y="2489166"/>
                  <a:pt x="8425347" y="2529200"/>
                </a:cubicBezTo>
                <a:cubicBezTo>
                  <a:pt x="8423487" y="2569234"/>
                  <a:pt x="8422556" y="2596122"/>
                  <a:pt x="8422556" y="2609865"/>
                </a:cubicBezTo>
                <a:lnTo>
                  <a:pt x="8367987" y="2626098"/>
                </a:lnTo>
                <a:lnTo>
                  <a:pt x="8362105" y="2627540"/>
                </a:lnTo>
                <a:lnTo>
                  <a:pt x="8351579" y="2608586"/>
                </a:lnTo>
                <a:cubicBezTo>
                  <a:pt x="8336641" y="2589273"/>
                  <a:pt x="8312439" y="2576031"/>
                  <a:pt x="8278973" y="2568860"/>
                </a:cubicBezTo>
                <a:cubicBezTo>
                  <a:pt x="8251947" y="2565850"/>
                  <a:pt x="8228609" y="2569623"/>
                  <a:pt x="8208959" y="2580178"/>
                </a:cubicBezTo>
                <a:cubicBezTo>
                  <a:pt x="8189310" y="2590733"/>
                  <a:pt x="8178228" y="2603783"/>
                  <a:pt x="8175715" y="2619327"/>
                </a:cubicBezTo>
                <a:cubicBezTo>
                  <a:pt x="8173202" y="2634870"/>
                  <a:pt x="8157447" y="2660646"/>
                  <a:pt x="8128450" y="2696656"/>
                </a:cubicBezTo>
                <a:lnTo>
                  <a:pt x="8034988" y="2812800"/>
                </a:lnTo>
                <a:cubicBezTo>
                  <a:pt x="8004998" y="2854501"/>
                  <a:pt x="7997263" y="2885704"/>
                  <a:pt x="8011784" y="2906406"/>
                </a:cubicBezTo>
                <a:cubicBezTo>
                  <a:pt x="8026304" y="2927109"/>
                  <a:pt x="8064044" y="2914274"/>
                  <a:pt x="8125004" y="2867903"/>
                </a:cubicBezTo>
                <a:cubicBezTo>
                  <a:pt x="8137782" y="2857867"/>
                  <a:pt x="8150450" y="2850054"/>
                  <a:pt x="8163006" y="2844465"/>
                </a:cubicBezTo>
                <a:cubicBezTo>
                  <a:pt x="8175563" y="2838876"/>
                  <a:pt x="8190047" y="2830908"/>
                  <a:pt x="8206457" y="2820560"/>
                </a:cubicBezTo>
                <a:lnTo>
                  <a:pt x="8265941" y="2778910"/>
                </a:lnTo>
                <a:cubicBezTo>
                  <a:pt x="8282783" y="2767955"/>
                  <a:pt x="8302054" y="2757289"/>
                  <a:pt x="8323758" y="2746911"/>
                </a:cubicBezTo>
                <a:lnTo>
                  <a:pt x="8325174" y="2744528"/>
                </a:lnTo>
                <a:lnTo>
                  <a:pt x="8330818" y="2756625"/>
                </a:lnTo>
                <a:cubicBezTo>
                  <a:pt x="8342293" y="2777575"/>
                  <a:pt x="8355668" y="2791674"/>
                  <a:pt x="8370945" y="2798924"/>
                </a:cubicBezTo>
                <a:cubicBezTo>
                  <a:pt x="8381767" y="2805595"/>
                  <a:pt x="8390758" y="2812058"/>
                  <a:pt x="8397918" y="2818314"/>
                </a:cubicBezTo>
                <a:cubicBezTo>
                  <a:pt x="8407524" y="2825519"/>
                  <a:pt x="8415738" y="2829907"/>
                  <a:pt x="8422556" y="2831479"/>
                </a:cubicBezTo>
                <a:lnTo>
                  <a:pt x="8422556" y="2943820"/>
                </a:lnTo>
                <a:cubicBezTo>
                  <a:pt x="8420081" y="2944309"/>
                  <a:pt x="8416160" y="2945451"/>
                  <a:pt x="8410794" y="2947245"/>
                </a:cubicBezTo>
                <a:cubicBezTo>
                  <a:pt x="8261464" y="2978970"/>
                  <a:pt x="8136500" y="3012533"/>
                  <a:pt x="8035900" y="3047934"/>
                </a:cubicBezTo>
                <a:cubicBezTo>
                  <a:pt x="8013663" y="3054664"/>
                  <a:pt x="8003297" y="3068462"/>
                  <a:pt x="8004802" y="3089328"/>
                </a:cubicBezTo>
                <a:cubicBezTo>
                  <a:pt x="8006306" y="3110194"/>
                  <a:pt x="8012477" y="3129399"/>
                  <a:pt x="8023314" y="3146944"/>
                </a:cubicBezTo>
                <a:cubicBezTo>
                  <a:pt x="8034151" y="3164489"/>
                  <a:pt x="8045610" y="3177798"/>
                  <a:pt x="8057692" y="3186871"/>
                </a:cubicBezTo>
                <a:cubicBezTo>
                  <a:pt x="8069774" y="3195943"/>
                  <a:pt x="8086578" y="3205946"/>
                  <a:pt x="8108103" y="3216880"/>
                </a:cubicBezTo>
                <a:cubicBezTo>
                  <a:pt x="8129629" y="3227813"/>
                  <a:pt x="8158440" y="3225934"/>
                  <a:pt x="8194538" y="3211242"/>
                </a:cubicBezTo>
                <a:cubicBezTo>
                  <a:pt x="8252859" y="3185729"/>
                  <a:pt x="8329799" y="3163774"/>
                  <a:pt x="8425358" y="3145376"/>
                </a:cubicBezTo>
                <a:cubicBezTo>
                  <a:pt x="8425358" y="3151366"/>
                  <a:pt x="8426518" y="3177338"/>
                  <a:pt x="8428839" y="3223295"/>
                </a:cubicBezTo>
                <a:cubicBezTo>
                  <a:pt x="8431159" y="3269251"/>
                  <a:pt x="8430940" y="3341685"/>
                  <a:pt x="8428182" y="3440595"/>
                </a:cubicBezTo>
                <a:cubicBezTo>
                  <a:pt x="8425366" y="3499627"/>
                  <a:pt x="8429832" y="3565745"/>
                  <a:pt x="8441580" y="3638949"/>
                </a:cubicBezTo>
                <a:cubicBezTo>
                  <a:pt x="8453329" y="3712153"/>
                  <a:pt x="8469462" y="3749497"/>
                  <a:pt x="8489980" y="3750979"/>
                </a:cubicBezTo>
                <a:cubicBezTo>
                  <a:pt x="8515078" y="3750979"/>
                  <a:pt x="8530310" y="3738905"/>
                  <a:pt x="8535676" y="3714755"/>
                </a:cubicBezTo>
                <a:cubicBezTo>
                  <a:pt x="8541043" y="3690606"/>
                  <a:pt x="8548870" y="3667301"/>
                  <a:pt x="8559159" y="3644842"/>
                </a:cubicBezTo>
                <a:cubicBezTo>
                  <a:pt x="8569447" y="3622383"/>
                  <a:pt x="8578379" y="3595505"/>
                  <a:pt x="8585954" y="3564211"/>
                </a:cubicBezTo>
                <a:cubicBezTo>
                  <a:pt x="8586636" y="3558844"/>
                  <a:pt x="8593612" y="3549527"/>
                  <a:pt x="8606879" y="3536259"/>
                </a:cubicBezTo>
                <a:cubicBezTo>
                  <a:pt x="8625722" y="3517416"/>
                  <a:pt x="8631451" y="3377523"/>
                  <a:pt x="8624068" y="3116579"/>
                </a:cubicBezTo>
                <a:cubicBezTo>
                  <a:pt x="8738767" y="3096714"/>
                  <a:pt x="8821800" y="3090036"/>
                  <a:pt x="8873168" y="3096544"/>
                </a:cubicBezTo>
                <a:cubicBezTo>
                  <a:pt x="8900696" y="3099331"/>
                  <a:pt x="8924958" y="3090555"/>
                  <a:pt x="8945949" y="3070215"/>
                </a:cubicBezTo>
                <a:cubicBezTo>
                  <a:pt x="8976948" y="3037749"/>
                  <a:pt x="8985531" y="3002400"/>
                  <a:pt x="8971700" y="2964167"/>
                </a:cubicBezTo>
                <a:cubicBezTo>
                  <a:pt x="8967193" y="2952900"/>
                  <a:pt x="8956690" y="2940047"/>
                  <a:pt x="8940190" y="2925608"/>
                </a:cubicBezTo>
                <a:cubicBezTo>
                  <a:pt x="8899170" y="2885700"/>
                  <a:pt x="8852272" y="2871653"/>
                  <a:pt x="8799496" y="2883469"/>
                </a:cubicBezTo>
                <a:cubicBezTo>
                  <a:pt x="8772500" y="2889562"/>
                  <a:pt x="8743589" y="2893539"/>
                  <a:pt x="8712761" y="2895399"/>
                </a:cubicBezTo>
                <a:cubicBezTo>
                  <a:pt x="8681934" y="2897260"/>
                  <a:pt x="8650316" y="2901792"/>
                  <a:pt x="8617908" y="2908997"/>
                </a:cubicBezTo>
                <a:cubicBezTo>
                  <a:pt x="8617375" y="2880252"/>
                  <a:pt x="8617108" y="2838520"/>
                  <a:pt x="8617108" y="2783802"/>
                </a:cubicBezTo>
                <a:cubicBezTo>
                  <a:pt x="8617939" y="2783209"/>
                  <a:pt x="8622267" y="2782127"/>
                  <a:pt x="8630094" y="2780556"/>
                </a:cubicBezTo>
                <a:lnTo>
                  <a:pt x="8708702" y="2749691"/>
                </a:lnTo>
                <a:cubicBezTo>
                  <a:pt x="8728568" y="2744013"/>
                  <a:pt x="8738500" y="2734425"/>
                  <a:pt x="8738500" y="2720927"/>
                </a:cubicBezTo>
                <a:cubicBezTo>
                  <a:pt x="8738500" y="2707430"/>
                  <a:pt x="8740116" y="2696059"/>
                  <a:pt x="8743348" y="2686816"/>
                </a:cubicBezTo>
                <a:cubicBezTo>
                  <a:pt x="8746580" y="2677573"/>
                  <a:pt x="8747940" y="2668585"/>
                  <a:pt x="8747428" y="2659853"/>
                </a:cubicBezTo>
                <a:cubicBezTo>
                  <a:pt x="8746917" y="2651122"/>
                  <a:pt x="8746928" y="2640403"/>
                  <a:pt x="8747462" y="2627699"/>
                </a:cubicBezTo>
                <a:cubicBezTo>
                  <a:pt x="8747996" y="2614994"/>
                  <a:pt x="8743681" y="2605135"/>
                  <a:pt x="8734520" y="2598123"/>
                </a:cubicBezTo>
                <a:cubicBezTo>
                  <a:pt x="8725358" y="2591111"/>
                  <a:pt x="8717957" y="2584525"/>
                  <a:pt x="8712316" y="2578366"/>
                </a:cubicBezTo>
                <a:cubicBezTo>
                  <a:pt x="8706676" y="2572206"/>
                  <a:pt x="8700600" y="2567373"/>
                  <a:pt x="8694093" y="2563867"/>
                </a:cubicBezTo>
                <a:cubicBezTo>
                  <a:pt x="8687585" y="2560361"/>
                  <a:pt x="8679502" y="2554913"/>
                  <a:pt x="8669844" y="2547523"/>
                </a:cubicBezTo>
                <a:cubicBezTo>
                  <a:pt x="8660185" y="2540133"/>
                  <a:pt x="8647603" y="2538632"/>
                  <a:pt x="8632096" y="2543020"/>
                </a:cubicBezTo>
                <a:lnTo>
                  <a:pt x="8617420" y="2548586"/>
                </a:lnTo>
                <a:lnTo>
                  <a:pt x="8620419" y="2504311"/>
                </a:lnTo>
                <a:cubicBezTo>
                  <a:pt x="8622256" y="2489097"/>
                  <a:pt x="8624824" y="2474960"/>
                  <a:pt x="8628126" y="2461900"/>
                </a:cubicBezTo>
                <a:cubicBezTo>
                  <a:pt x="8634731" y="2435779"/>
                  <a:pt x="8630466" y="2411177"/>
                  <a:pt x="8615329" y="2388095"/>
                </a:cubicBezTo>
                <a:cubicBezTo>
                  <a:pt x="8574562" y="2332028"/>
                  <a:pt x="8528902" y="2302868"/>
                  <a:pt x="8478349" y="2300614"/>
                </a:cubicBezTo>
                <a:close/>
                <a:moveTo>
                  <a:pt x="5414642" y="2261844"/>
                </a:moveTo>
                <a:cubicBezTo>
                  <a:pt x="5395689" y="2262963"/>
                  <a:pt x="5380594" y="2269142"/>
                  <a:pt x="5369357" y="2280379"/>
                </a:cubicBezTo>
                <a:cubicBezTo>
                  <a:pt x="5343873" y="2314031"/>
                  <a:pt x="5331131" y="2390178"/>
                  <a:pt x="5331131" y="2508820"/>
                </a:cubicBezTo>
                <a:lnTo>
                  <a:pt x="5331131" y="2783513"/>
                </a:lnTo>
                <a:cubicBezTo>
                  <a:pt x="5301704" y="2786463"/>
                  <a:pt x="5243095" y="2797627"/>
                  <a:pt x="5155303" y="2817002"/>
                </a:cubicBezTo>
                <a:cubicBezTo>
                  <a:pt x="5155303" y="2816943"/>
                  <a:pt x="5156296" y="2785322"/>
                  <a:pt x="5158282" y="2722139"/>
                </a:cubicBezTo>
                <a:cubicBezTo>
                  <a:pt x="5157319" y="2709731"/>
                  <a:pt x="5153101" y="2681616"/>
                  <a:pt x="5145630" y="2637794"/>
                </a:cubicBezTo>
                <a:cubicBezTo>
                  <a:pt x="5143999" y="2625534"/>
                  <a:pt x="5143643" y="2610402"/>
                  <a:pt x="5144563" y="2592397"/>
                </a:cubicBezTo>
                <a:cubicBezTo>
                  <a:pt x="5145482" y="2574393"/>
                  <a:pt x="5144866" y="2555195"/>
                  <a:pt x="5142717" y="2534804"/>
                </a:cubicBezTo>
                <a:cubicBezTo>
                  <a:pt x="5140567" y="2514412"/>
                  <a:pt x="5127959" y="2498442"/>
                  <a:pt x="5104892" y="2486894"/>
                </a:cubicBezTo>
                <a:cubicBezTo>
                  <a:pt x="5092409" y="2480178"/>
                  <a:pt x="5077663" y="2472570"/>
                  <a:pt x="5060651" y="2464067"/>
                </a:cubicBezTo>
                <a:cubicBezTo>
                  <a:pt x="5043640" y="2455566"/>
                  <a:pt x="5027692" y="2453879"/>
                  <a:pt x="5012808" y="2459009"/>
                </a:cubicBezTo>
                <a:cubicBezTo>
                  <a:pt x="4984078" y="2466199"/>
                  <a:pt x="4969713" y="2490837"/>
                  <a:pt x="4969713" y="2532925"/>
                </a:cubicBezTo>
                <a:cubicBezTo>
                  <a:pt x="4969713" y="2575012"/>
                  <a:pt x="4974397" y="2613371"/>
                  <a:pt x="4983766" y="2648001"/>
                </a:cubicBezTo>
                <a:cubicBezTo>
                  <a:pt x="4984731" y="2661358"/>
                  <a:pt x="4988362" y="2681383"/>
                  <a:pt x="4994663" y="2708074"/>
                </a:cubicBezTo>
                <a:cubicBezTo>
                  <a:pt x="5000963" y="2734766"/>
                  <a:pt x="5007078" y="2762707"/>
                  <a:pt x="5013008" y="2791897"/>
                </a:cubicBezTo>
                <a:cubicBezTo>
                  <a:pt x="5018938" y="2821087"/>
                  <a:pt x="5024972" y="2837527"/>
                  <a:pt x="5031109" y="2841218"/>
                </a:cubicBezTo>
                <a:cubicBezTo>
                  <a:pt x="4973145" y="2850395"/>
                  <a:pt x="4906493" y="2868170"/>
                  <a:pt x="4831154" y="2894543"/>
                </a:cubicBezTo>
                <a:cubicBezTo>
                  <a:pt x="4800497" y="2905498"/>
                  <a:pt x="4782181" y="2921709"/>
                  <a:pt x="4776206" y="2943175"/>
                </a:cubicBezTo>
                <a:cubicBezTo>
                  <a:pt x="4772190" y="2960446"/>
                  <a:pt x="4780980" y="2985752"/>
                  <a:pt x="4802579" y="3019092"/>
                </a:cubicBezTo>
                <a:cubicBezTo>
                  <a:pt x="4824179" y="3052433"/>
                  <a:pt x="4844200" y="3072280"/>
                  <a:pt x="4862642" y="3078632"/>
                </a:cubicBezTo>
                <a:cubicBezTo>
                  <a:pt x="4881083" y="3084984"/>
                  <a:pt x="4916885" y="3079459"/>
                  <a:pt x="4970046" y="3062054"/>
                </a:cubicBezTo>
                <a:cubicBezTo>
                  <a:pt x="5054161" y="3032583"/>
                  <a:pt x="5131013" y="3009553"/>
                  <a:pt x="5200600" y="2992964"/>
                </a:cubicBezTo>
                <a:cubicBezTo>
                  <a:pt x="5270187" y="2976375"/>
                  <a:pt x="5309079" y="2966717"/>
                  <a:pt x="5317277" y="2963989"/>
                </a:cubicBezTo>
                <a:cubicBezTo>
                  <a:pt x="5318137" y="3080422"/>
                  <a:pt x="5315773" y="3178613"/>
                  <a:pt x="5310184" y="3258563"/>
                </a:cubicBezTo>
                <a:cubicBezTo>
                  <a:pt x="5310184" y="3268688"/>
                  <a:pt x="5306697" y="3278102"/>
                  <a:pt x="5299721" y="3286804"/>
                </a:cubicBezTo>
                <a:cubicBezTo>
                  <a:pt x="5292746" y="3295506"/>
                  <a:pt x="5292261" y="3308804"/>
                  <a:pt x="5298265" y="3326697"/>
                </a:cubicBezTo>
                <a:cubicBezTo>
                  <a:pt x="5304269" y="3344590"/>
                  <a:pt x="5310347" y="3360534"/>
                  <a:pt x="5316500" y="3374529"/>
                </a:cubicBezTo>
                <a:cubicBezTo>
                  <a:pt x="5318037" y="3378028"/>
                  <a:pt x="5319524" y="3381063"/>
                  <a:pt x="5320960" y="3383636"/>
                </a:cubicBezTo>
                <a:lnTo>
                  <a:pt x="5324572" y="3389137"/>
                </a:lnTo>
                <a:lnTo>
                  <a:pt x="5319893" y="3389986"/>
                </a:lnTo>
                <a:cubicBezTo>
                  <a:pt x="5318227" y="3390655"/>
                  <a:pt x="5316474" y="3391707"/>
                  <a:pt x="5314632" y="3393141"/>
                </a:cubicBezTo>
                <a:cubicBezTo>
                  <a:pt x="5227922" y="3473328"/>
                  <a:pt x="5159239" y="3530844"/>
                  <a:pt x="5108583" y="3565689"/>
                </a:cubicBezTo>
                <a:cubicBezTo>
                  <a:pt x="5057927" y="3600535"/>
                  <a:pt x="4999303" y="3646628"/>
                  <a:pt x="4932710" y="3703970"/>
                </a:cubicBezTo>
                <a:cubicBezTo>
                  <a:pt x="4884826" y="3743760"/>
                  <a:pt x="4864317" y="3770611"/>
                  <a:pt x="4871181" y="3784524"/>
                </a:cubicBezTo>
                <a:cubicBezTo>
                  <a:pt x="4878044" y="3798437"/>
                  <a:pt x="4893696" y="3800464"/>
                  <a:pt x="4918134" y="3790606"/>
                </a:cubicBezTo>
                <a:cubicBezTo>
                  <a:pt x="4942573" y="3780747"/>
                  <a:pt x="4964624" y="3774880"/>
                  <a:pt x="4984289" y="3773005"/>
                </a:cubicBezTo>
                <a:cubicBezTo>
                  <a:pt x="5003954" y="3771130"/>
                  <a:pt x="5028581" y="3762442"/>
                  <a:pt x="5058172" y="3746943"/>
                </a:cubicBezTo>
                <a:cubicBezTo>
                  <a:pt x="5087762" y="3731444"/>
                  <a:pt x="5115202" y="3721360"/>
                  <a:pt x="5140493" y="3716690"/>
                </a:cubicBezTo>
                <a:cubicBezTo>
                  <a:pt x="5192884" y="3705245"/>
                  <a:pt x="5272886" y="3650905"/>
                  <a:pt x="5380497" y="3553670"/>
                </a:cubicBezTo>
                <a:cubicBezTo>
                  <a:pt x="5448883" y="3494653"/>
                  <a:pt x="5515794" y="3431493"/>
                  <a:pt x="5581230" y="3364189"/>
                </a:cubicBezTo>
                <a:lnTo>
                  <a:pt x="5778184" y="3171394"/>
                </a:lnTo>
                <a:cubicBezTo>
                  <a:pt x="5810279" y="3143434"/>
                  <a:pt x="5831100" y="3115112"/>
                  <a:pt x="5840648" y="3086426"/>
                </a:cubicBezTo>
                <a:cubicBezTo>
                  <a:pt x="5850195" y="3057740"/>
                  <a:pt x="5853067" y="3037419"/>
                  <a:pt x="5849264" y="3025463"/>
                </a:cubicBezTo>
                <a:cubicBezTo>
                  <a:pt x="5845462" y="3013507"/>
                  <a:pt x="5843175" y="3005209"/>
                  <a:pt x="5842404" y="3000569"/>
                </a:cubicBezTo>
                <a:cubicBezTo>
                  <a:pt x="5842404" y="2977250"/>
                  <a:pt x="5833806" y="2959275"/>
                  <a:pt x="5816609" y="2946644"/>
                </a:cubicBezTo>
                <a:cubicBezTo>
                  <a:pt x="5796062" y="2930856"/>
                  <a:pt x="5771621" y="2926853"/>
                  <a:pt x="5743283" y="2934636"/>
                </a:cubicBezTo>
                <a:cubicBezTo>
                  <a:pt x="5714946" y="2942419"/>
                  <a:pt x="5694439" y="2959241"/>
                  <a:pt x="5681764" y="2985103"/>
                </a:cubicBezTo>
                <a:cubicBezTo>
                  <a:pt x="5669089" y="3010965"/>
                  <a:pt x="5655518" y="3032575"/>
                  <a:pt x="5641048" y="3049935"/>
                </a:cubicBezTo>
                <a:lnTo>
                  <a:pt x="5499154" y="3232723"/>
                </a:lnTo>
                <a:cubicBezTo>
                  <a:pt x="5503631" y="3207388"/>
                  <a:pt x="5507212" y="3106840"/>
                  <a:pt x="5509894" y="2931078"/>
                </a:cubicBezTo>
                <a:cubicBezTo>
                  <a:pt x="5561944" y="2922139"/>
                  <a:pt x="5627965" y="2913063"/>
                  <a:pt x="5707959" y="2903849"/>
                </a:cubicBezTo>
                <a:cubicBezTo>
                  <a:pt x="5787953" y="2894636"/>
                  <a:pt x="5840195" y="2893950"/>
                  <a:pt x="5864686" y="2901792"/>
                </a:cubicBezTo>
                <a:cubicBezTo>
                  <a:pt x="5892897" y="2912555"/>
                  <a:pt x="5915194" y="2915657"/>
                  <a:pt x="5931576" y="2911098"/>
                </a:cubicBezTo>
                <a:cubicBezTo>
                  <a:pt x="5947956" y="2906540"/>
                  <a:pt x="5962892" y="2899865"/>
                  <a:pt x="5976383" y="2891074"/>
                </a:cubicBezTo>
                <a:cubicBezTo>
                  <a:pt x="5989873" y="2882283"/>
                  <a:pt x="5997686" y="2861862"/>
                  <a:pt x="5999820" y="2829811"/>
                </a:cubicBezTo>
                <a:cubicBezTo>
                  <a:pt x="6001866" y="2773033"/>
                  <a:pt x="5975582" y="2739062"/>
                  <a:pt x="5920968" y="2727899"/>
                </a:cubicBezTo>
                <a:cubicBezTo>
                  <a:pt x="5895662" y="2725364"/>
                  <a:pt x="5876916" y="2719626"/>
                  <a:pt x="5864730" y="2710687"/>
                </a:cubicBezTo>
                <a:cubicBezTo>
                  <a:pt x="5845873" y="2701496"/>
                  <a:pt x="5832424" y="2698979"/>
                  <a:pt x="5824381" y="2703138"/>
                </a:cubicBezTo>
                <a:cubicBezTo>
                  <a:pt x="5816339" y="2707296"/>
                  <a:pt x="5803430" y="2712485"/>
                  <a:pt x="5785656" y="2718704"/>
                </a:cubicBezTo>
                <a:cubicBezTo>
                  <a:pt x="5767881" y="2724923"/>
                  <a:pt x="5726990" y="2731030"/>
                  <a:pt x="5662985" y="2737027"/>
                </a:cubicBezTo>
                <a:cubicBezTo>
                  <a:pt x="5598979" y="2743023"/>
                  <a:pt x="5549232" y="2750113"/>
                  <a:pt x="5513741" y="2758297"/>
                </a:cubicBezTo>
                <a:lnTo>
                  <a:pt x="5511718" y="2689762"/>
                </a:lnTo>
                <a:lnTo>
                  <a:pt x="5511718" y="2648694"/>
                </a:lnTo>
                <a:lnTo>
                  <a:pt x="5524382" y="2646978"/>
                </a:lnTo>
                <a:cubicBezTo>
                  <a:pt x="5537064" y="2645095"/>
                  <a:pt x="5564023" y="2636000"/>
                  <a:pt x="5605258" y="2619693"/>
                </a:cubicBezTo>
                <a:cubicBezTo>
                  <a:pt x="5646492" y="2603386"/>
                  <a:pt x="5687664" y="2581216"/>
                  <a:pt x="5728773" y="2553183"/>
                </a:cubicBezTo>
                <a:cubicBezTo>
                  <a:pt x="5740856" y="2547149"/>
                  <a:pt x="5747234" y="2537083"/>
                  <a:pt x="5747908" y="2522985"/>
                </a:cubicBezTo>
                <a:cubicBezTo>
                  <a:pt x="5748583" y="2508886"/>
                  <a:pt x="5748920" y="2498442"/>
                  <a:pt x="5748920" y="2491653"/>
                </a:cubicBezTo>
                <a:cubicBezTo>
                  <a:pt x="5748920" y="2484863"/>
                  <a:pt x="5745555" y="2468971"/>
                  <a:pt x="5738824" y="2443976"/>
                </a:cubicBezTo>
                <a:cubicBezTo>
                  <a:pt x="5737520" y="2426928"/>
                  <a:pt x="5731156" y="2416121"/>
                  <a:pt x="5719735" y="2411555"/>
                </a:cubicBezTo>
                <a:cubicBezTo>
                  <a:pt x="5708311" y="2406989"/>
                  <a:pt x="5699606" y="2402460"/>
                  <a:pt x="5693617" y="2397968"/>
                </a:cubicBezTo>
                <a:cubicBezTo>
                  <a:pt x="5687627" y="2393476"/>
                  <a:pt x="5681346" y="2390470"/>
                  <a:pt x="5674771" y="2388951"/>
                </a:cubicBezTo>
                <a:cubicBezTo>
                  <a:pt x="5668196" y="2387431"/>
                  <a:pt x="5659535" y="2384422"/>
                  <a:pt x="5648787" y="2379923"/>
                </a:cubicBezTo>
                <a:cubicBezTo>
                  <a:pt x="5638039" y="2375423"/>
                  <a:pt x="5625497" y="2377881"/>
                  <a:pt x="5611162" y="2387294"/>
                </a:cubicBezTo>
                <a:cubicBezTo>
                  <a:pt x="5590823" y="2401111"/>
                  <a:pt x="5564182" y="2415476"/>
                  <a:pt x="5531242" y="2430390"/>
                </a:cubicBezTo>
                <a:cubicBezTo>
                  <a:pt x="5536593" y="2416454"/>
                  <a:pt x="5540259" y="2399640"/>
                  <a:pt x="5542238" y="2379945"/>
                </a:cubicBezTo>
                <a:cubicBezTo>
                  <a:pt x="5544217" y="2360250"/>
                  <a:pt x="5534882" y="2339937"/>
                  <a:pt x="5514231" y="2319004"/>
                </a:cubicBezTo>
                <a:cubicBezTo>
                  <a:pt x="5499717" y="2307590"/>
                  <a:pt x="5484229" y="2294929"/>
                  <a:pt x="5467766" y="2281023"/>
                </a:cubicBezTo>
                <a:cubicBezTo>
                  <a:pt x="5451304" y="2267118"/>
                  <a:pt x="5433595" y="2260725"/>
                  <a:pt x="5414642" y="226184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2420600" y="10160000"/>
            <a:ext cx="330200" cy="2413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9"/>
          <p:cNvGrpSpPr/>
          <p:nvPr/>
        </p:nvGrpSpPr>
        <p:grpSpPr>
          <a:xfrm>
            <a:off x="-101600" y="404813"/>
            <a:ext cx="4295775" cy="523875"/>
            <a:chOff x="0" y="623478"/>
            <a:chExt cx="3786638" cy="459735"/>
          </a:xfrm>
        </p:grpSpPr>
        <p:grpSp>
          <p:nvGrpSpPr>
            <p:cNvPr id="14" name="组合 10"/>
            <p:cNvGrpSpPr/>
            <p:nvPr/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/>
          </p:nvSpPr>
          <p:spPr bwMode="auto">
            <a:xfrm>
              <a:off x="771662" y="623478"/>
              <a:ext cx="3014976" cy="459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学习目标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487488" y="2402093"/>
            <a:ext cx="10175795" cy="1284006"/>
            <a:chOff x="2111375" y="3256896"/>
            <a:chExt cx="10175795" cy="1284006"/>
          </a:xfrm>
        </p:grpSpPr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2927350" y="3256896"/>
              <a:ext cx="9359820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2.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通过实验探究串、并联电路的特点，会连接简单的串联和并联电路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1487488" y="1092135"/>
            <a:ext cx="10175795" cy="1284006"/>
            <a:chOff x="2105025" y="2140883"/>
            <a:chExt cx="9455785" cy="1284006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927350" y="2140883"/>
              <a:ext cx="8633460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1.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知道什么是串联电路和并联电路，会画简单的串、并联电路图。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487488" y="3730098"/>
            <a:ext cx="10012729" cy="1284006"/>
            <a:chOff x="2130425" y="4418948"/>
            <a:chExt cx="10012729" cy="1284006"/>
          </a:xfrm>
        </p:grpSpPr>
        <p:grpSp>
          <p:nvGrpSpPr>
            <p:cNvPr id="29" name="组合 28"/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2908300" y="4418948"/>
              <a:ext cx="9234854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3.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尝试根据已有知识、经验，按要求设计简单的串、并联电路。</a:t>
              </a:r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412777"/>
            <a:ext cx="9974019" cy="322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1.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一个开关同时控制两盏灯泡的亮与灭，则这两盏灯泡（　　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．串联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．并联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．串联或并联都可以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．无法判断</a:t>
            </a: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10043051" y="1556792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3143" y="1306528"/>
            <a:ext cx="9974019" cy="416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2.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下列关于电路连接方式说法正确的是（　　）</a:t>
            </a:r>
          </a:p>
          <a:p>
            <a:pPr lvl="1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．马路上的路灯总是一齐亮，一齐灭，所以它们是串联的。</a:t>
            </a:r>
          </a:p>
          <a:p>
            <a:pPr lvl="1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．教室里一个开关可以控制多盏日光灯同时亮同时灭，所以它们是串联的</a:t>
            </a:r>
          </a:p>
          <a:p>
            <a:pPr lvl="1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．同一串节日小彩灯，有一个不亮，其它的都不亮，所以它们是并联的</a:t>
            </a:r>
          </a:p>
          <a:p>
            <a:pPr lvl="1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．冰箱冷藏室内的灯不亮了，压缩机还能工作，所以它们是并联的。</a:t>
            </a: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7320136" y="1385216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D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1900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176" y="933124"/>
            <a:ext cx="9974019" cy="499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．下面是某同学对身边的一些电路进行观察分析后作出的判断，其中不正确的是（　　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．一般家庭中都要安装照明灯和其它用电器，使用时互不影响，它们是并联的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．汽车在转向前，司机会拨动方向盘旁边的横杆，汽车同侧的前后两个转向灯就会同时闪亮同时熄灭，因此这两个灯是串联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．教室里装有多盏电灯，如果每盏电灯分别由一个开关控制，则开关和灯串联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．十字路口交通指示的红灯、绿灯和黄灯是并联</a:t>
            </a:r>
            <a:endParaRPr lang="zh-CN" altLang="en-US" sz="20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2639616" y="1556792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410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412778"/>
            <a:ext cx="9974019" cy="322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4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．关于串联和并联电路，下列说法正确的是（　　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．串联的两盏灯，闭合开关后，离电源正极近的灯泡更亮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．马路上的灯总是同时亮同时灭，它们一定是串联的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．教室里的电灯都是并联的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．手电筒的开关和小灯泡是并联的</a:t>
            </a: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8472264" y="1556792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29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1052736"/>
            <a:ext cx="9974019" cy="45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5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．某反恐小组的拆弹专家在排除恐怖分子设置在飞机上的爆炸装置（如图所示），为使爆炸装置停止工作，可采取如下措施（　　）</a:t>
            </a: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．使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线短路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．剪断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线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．剪断</a:t>
            </a: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线	</a:t>
            </a:r>
            <a:endParaRPr lang="en-US" altLang="zh-CN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．以上方式都可以</a:t>
            </a: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1919536" y="2238858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50A8D7C-DF28-4B92-96A6-49D2B57BC4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575" y="2524376"/>
            <a:ext cx="3067363" cy="274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67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565" y="1559208"/>
            <a:ext cx="9974019" cy="19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6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．如图所示的四个电路中，开关闭合后两个灯泡串联的是（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1631504" y="2282687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AB25B26-E26F-4AF0-BD4A-980523132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92" y="2924944"/>
            <a:ext cx="976312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2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09B8B7-DE76-479B-B213-C9DCD9CB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知识巩固</a:t>
            </a:r>
          </a:p>
        </p:txBody>
      </p:sp>
      <p:sp>
        <p:nvSpPr>
          <p:cNvPr id="34" name="矩形 1">
            <a:extLst>
              <a:ext uri="{FF2B5EF4-FFF2-40B4-BE49-F238E27FC236}">
                <a16:creationId xmlns:a16="http://schemas.microsoft.com/office/drawing/2014/main" id="{9CB5317F-96F4-43D4-87D8-B25D2B82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1569260"/>
            <a:ext cx="9974019" cy="128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7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．在下图所示的四个电路图中，开关</a:t>
            </a:r>
            <a:r>
              <a:rPr lang="en-US" altLang="zh-CN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zh-CN" altLang="en-US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闭合后，三个灯泡是并联的是（　　）</a:t>
            </a:r>
            <a:endParaRPr lang="en-US" altLang="zh-CN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35" name="标题 2">
            <a:extLst>
              <a:ext uri="{FF2B5EF4-FFF2-40B4-BE49-F238E27FC236}">
                <a16:creationId xmlns:a16="http://schemas.microsoft.com/office/drawing/2014/main" id="{AFDDA6A9-9083-43D4-9CB5-D210CA346310}"/>
              </a:ext>
            </a:extLst>
          </p:cNvPr>
          <p:cNvSpPr txBox="1"/>
          <p:nvPr/>
        </p:nvSpPr>
        <p:spPr>
          <a:xfrm>
            <a:off x="2783632" y="2218836"/>
            <a:ext cx="1296144" cy="571037"/>
          </a:xfrm>
          <a:prstGeom prst="rect">
            <a:avLst/>
          </a:prstGeom>
          <a:effectLst>
            <a:softEdge rad="12700"/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cs typeface="+mj-cs"/>
              </a:defRPr>
            </a:lvl1pPr>
          </a:lstStyle>
          <a:p>
            <a:pPr algn="ctr" fontAlgn="auto"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</a:rPr>
              <a:t>D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AB25B26-E26F-4AF0-BD4A-980523132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44" y="2924944"/>
            <a:ext cx="9727021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3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微软雅黑</vt:lpstr>
      <vt:lpstr>黑体</vt:lpstr>
      <vt:lpstr>思源黑体 CN Bold</vt:lpstr>
      <vt:lpstr>Wingdings</vt:lpstr>
      <vt:lpstr>Calibri Light</vt:lpstr>
      <vt:lpstr>Calibri</vt:lpstr>
      <vt:lpstr>宋体</vt:lpstr>
      <vt:lpstr>Times New Roman</vt:lpstr>
      <vt:lpstr>2_Office 主题​​</vt:lpstr>
      <vt:lpstr>PowerPoint Presentation</vt:lpstr>
      <vt:lpstr>PowerPoint Presentation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知识巩固</vt:lpstr>
      <vt:lpstr>课堂小结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2021-09-25T19:23:53Z</cp:lastPrinted>
  <dcterms:created xsi:type="dcterms:W3CDTF">2021-09-25T19:23:53Z</dcterms:created>
  <dcterms:modified xsi:type="dcterms:W3CDTF">2021-09-25T11:23:56Z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