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7" r:id="rId5"/>
    <p:sldId id="385" r:id="rId6"/>
    <p:sldId id="386" r:id="rId7"/>
    <p:sldId id="387" r:id="rId8"/>
    <p:sldId id="312" r:id="rId9"/>
    <p:sldId id="338" r:id="rId10"/>
    <p:sldId id="389" r:id="rId11"/>
    <p:sldId id="393" r:id="rId12"/>
    <p:sldId id="390" r:id="rId13"/>
    <p:sldId id="388" r:id="rId14"/>
    <p:sldId id="340" r:id="rId15"/>
    <p:sldId id="392" r:id="rId16"/>
    <p:sldId id="394" r:id="rId17"/>
    <p:sldId id="341" r:id="rId18"/>
    <p:sldId id="344" r:id="rId19"/>
    <p:sldId id="428" r:id="rId20"/>
    <p:sldId id="346" r:id="rId21"/>
    <p:sldId id="430" r:id="rId22"/>
    <p:sldId id="429" r:id="rId23"/>
    <p:sldId id="347" r:id="rId24"/>
    <p:sldId id="348" r:id="rId25"/>
    <p:sldId id="349" r:id="rId26"/>
    <p:sldId id="396" r:id="rId27"/>
    <p:sldId id="426" r:id="rId28"/>
    <p:sldId id="395" r:id="rId29"/>
    <p:sldId id="398" r:id="rId30"/>
    <p:sldId id="397" r:id="rId31"/>
    <p:sldId id="401" r:id="rId32"/>
    <p:sldId id="402" r:id="rId33"/>
    <p:sldId id="403" r:id="rId34"/>
    <p:sldId id="405" r:id="rId35"/>
    <p:sldId id="404" r:id="rId36"/>
    <p:sldId id="400" r:id="rId37"/>
    <p:sldId id="436" r:id="rId38"/>
    <p:sldId id="431" r:id="rId39"/>
    <p:sldId id="433" r:id="rId40"/>
    <p:sldId id="434" r:id="rId41"/>
    <p:sldId id="435" r:id="rId42"/>
    <p:sldId id="437" r:id="rId43"/>
    <p:sldId id="356" r:id="rId44"/>
    <p:sldId id="438" r:id="rId45"/>
    <p:sldId id="439" r:id="rId46"/>
    <p:sldId id="441" r:id="rId47"/>
    <p:sldId id="440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50" r:id="rId56"/>
    <p:sldId id="449" r:id="rId57"/>
    <p:sldId id="358" r:id="rId58"/>
  </p:sldIdLst>
  <p:sldSz cx="12192000" cy="6858000"/>
  <p:notesSz cx="6858000" cy="9144000"/>
  <p:custDataLst>
    <p:tags r:id="rId5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2" userDrawn="1">
          <p15:clr>
            <a:srgbClr val="A4A3A4"/>
          </p15:clr>
        </p15:guide>
        <p15:guide id="2" pos="39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512" y="-72"/>
      </p:cViewPr>
      <p:guideLst>
        <p:guide orient="horz" pos="2262"/>
        <p:guide pos="39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slide" Target="slides/slide53.xml" /><Relationship Id="rId58" Type="http://schemas.openxmlformats.org/officeDocument/2006/relationships/slide" Target="slides/slide54.xml" /><Relationship Id="rId59" Type="http://schemas.openxmlformats.org/officeDocument/2006/relationships/tags" Target="tags/tag1501.xml" /><Relationship Id="rId6" Type="http://schemas.openxmlformats.org/officeDocument/2006/relationships/slide" Target="slides/slide2.xml" /><Relationship Id="rId60" Type="http://schemas.openxmlformats.org/officeDocument/2006/relationships/presProps" Target="presProps.xml" /><Relationship Id="rId61" Type="http://schemas.openxmlformats.org/officeDocument/2006/relationships/viewProps" Target="viewProps.xml" /><Relationship Id="rId62" Type="http://schemas.openxmlformats.org/officeDocument/2006/relationships/theme" Target="theme/theme1.xml" /><Relationship Id="rId63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2.xml" /><Relationship Id="rId2" Type="http://schemas.openxmlformats.org/officeDocument/2006/relationships/tags" Target="../tags/tag163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楷体" panose="02010609060101010101" pitchFamily="49" charset="-122"/>
              </a:rPr>
              <a:t/>
            </a:fld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楷体" panose="02010609060101010101" pitchFamily="49" charset="-122"/>
              </a:rPr>
              <a:t/>
            </a:fld>
            <a:endParaRPr lang="zh-CN" altLang="en-US"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5.xml" /><Relationship Id="rId2" Type="http://schemas.openxmlformats.org/officeDocument/2006/relationships/tags" Target="../tags/tag156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Relationship Id="rId7" Type="http://schemas.openxmlformats.org/officeDocument/2006/relationships/tags" Target="../tags/tag161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8434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z="1200" strike="noStrike" noProof="1">
              <a:ea typeface="楷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92.xml" /><Relationship Id="rId4" Type="http://schemas.openxmlformats.org/officeDocument/2006/relationships/tags" Target="../tags/tag593.xml" /><Relationship Id="rId5" Type="http://schemas.openxmlformats.org/officeDocument/2006/relationships/tags" Target="../tags/tag594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25.xml" /><Relationship Id="rId4" Type="http://schemas.openxmlformats.org/officeDocument/2006/relationships/tags" Target="../tags/tag626.xml" /><Relationship Id="rId5" Type="http://schemas.openxmlformats.org/officeDocument/2006/relationships/tags" Target="../tags/tag627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60.xml" /><Relationship Id="rId4" Type="http://schemas.openxmlformats.org/officeDocument/2006/relationships/tags" Target="../tags/tag961.xml" /><Relationship Id="rId5" Type="http://schemas.openxmlformats.org/officeDocument/2006/relationships/tags" Target="../tags/tag962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24.xml" /><Relationship Id="rId4" Type="http://schemas.openxmlformats.org/officeDocument/2006/relationships/tags" Target="../tags/tag1125.xml" /><Relationship Id="rId5" Type="http://schemas.openxmlformats.org/officeDocument/2006/relationships/tags" Target="../tags/tag112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43.xml" /><Relationship Id="rId4" Type="http://schemas.openxmlformats.org/officeDocument/2006/relationships/tags" Target="../tags/tag1144.xml" /><Relationship Id="rId5" Type="http://schemas.openxmlformats.org/officeDocument/2006/relationships/tags" Target="../tags/tag1145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60.xml" /><Relationship Id="rId4" Type="http://schemas.openxmlformats.org/officeDocument/2006/relationships/tags" Target="../tags/tag1161.xml" /><Relationship Id="rId5" Type="http://schemas.openxmlformats.org/officeDocument/2006/relationships/tags" Target="../tags/tag1162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71.xml" /><Relationship Id="rId4" Type="http://schemas.openxmlformats.org/officeDocument/2006/relationships/tags" Target="../tags/tag1172.xml" /><Relationship Id="rId5" Type="http://schemas.openxmlformats.org/officeDocument/2006/relationships/tags" Target="../tags/tag1173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81.xml" /><Relationship Id="rId4" Type="http://schemas.openxmlformats.org/officeDocument/2006/relationships/tags" Target="../tags/tag1182.xml" /><Relationship Id="rId5" Type="http://schemas.openxmlformats.org/officeDocument/2006/relationships/tags" Target="../tags/tag118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649" name="Rectangle 7"/>
          <p:cNvSpPr txBox="1">
            <a:spLocks noGrp="1"/>
          </p:cNvSpPr>
          <p:nvPr>
            <p:ph type="sldNum" sz="quarter"/>
            <p:custDataLst>
              <p:tags r:id="rId4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>
                <a:latin typeface="Arial" panose="020b0604020202020204" pitchFamily="34" charset="0"/>
                <a:ea typeface="楷体" panose="02010609060101010101" pitchFamily="49" charset="-122"/>
              </a:rPr>
              <a:t>1</a:t>
            </a:fld>
            <a:endParaRPr lang="en-US" altLang="zh-CN" sz="120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7650" name="Rectangle 2"/>
          <p:cNvSpPr>
            <a:spLocks noGrp="1" noRot="1" noChangeAspect="1" noTextEdit="1"/>
          </p:cNvSpPr>
          <p:nvPr>
            <p:ph type="sldImg" idx="1"/>
            <p:custDataLst>
              <p:tags r:id="rId5"/>
            </p:custDataLst>
          </p:nvPr>
        </p:nvSpPr>
        <p:spPr/>
      </p:sp>
      <p:sp>
        <p:nvSpPr>
          <p:cNvPr id="27651" name="Rectangle 3"/>
          <p:cNvSpPr txBox="1">
            <a:spLocks noGrp="1"/>
          </p:cNvSpPr>
          <p:nvPr>
            <p:ph type="body" idx="2"/>
            <p:custDataLst>
              <p:tags r:id="rId6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10" Type="http://schemas.openxmlformats.org/officeDocument/2006/relationships/image" Target="../media/image1.jpeg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tags" Target="../tags/tag110.xml" /><Relationship Id="rId9" Type="http://schemas.openxmlformats.org/officeDocument/2006/relationships/tags" Target="../tags/tag11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2" Type="http://schemas.openxmlformats.org/officeDocument/2006/relationships/tags" Target="../tags/tag113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image" Target="../media/image1.jpeg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tags" Target="../tags/tag118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image" Target="../media/image1.jpeg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1.xml" /><Relationship Id="rId2" Type="http://schemas.openxmlformats.org/officeDocument/2006/relationships/tags" Target="../tags/tag122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tags" Target="../tags/tag125.xml" /><Relationship Id="rId6" Type="http://schemas.openxmlformats.org/officeDocument/2006/relationships/tags" Target="../tags/tag126.xml" /><Relationship Id="rId7" Type="http://schemas.openxmlformats.org/officeDocument/2006/relationships/tags" Target="../tags/tag127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1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image" Target="../media/image1.jpeg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image" Target="../media/image1.jpeg" /><Relationship Id="rId7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image" Target="../media/image1.jpeg" /><Relationship Id="rId6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image" Target="../media/image2.jpeg" /><Relationship Id="rId14" Type="http://schemas.openxmlformats.org/officeDocument/2006/relationships/tags" Target="../tags/tag71.xml" /><Relationship Id="rId15" Type="http://schemas.openxmlformats.org/officeDocument/2006/relationships/tags" Target="../tags/tag72.xml" /><Relationship Id="rId16" Type="http://schemas.openxmlformats.org/officeDocument/2006/relationships/tags" Target="../tags/tag73.xml" /><Relationship Id="rId17" Type="http://schemas.openxmlformats.org/officeDocument/2006/relationships/tags" Target="../tags/tag74.xml" /><Relationship Id="rId18" Type="http://schemas.openxmlformats.org/officeDocument/2006/relationships/tags" Target="../tags/tag75.xml" /><Relationship Id="rId19" Type="http://schemas.openxmlformats.org/officeDocument/2006/relationships/tags" Target="../tags/tag76.xml" /><Relationship Id="rId2" Type="http://schemas.openxmlformats.org/officeDocument/2006/relationships/slideLayout" Target="../slideLayouts/slideLayout2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3.png" /><Relationship Id="rId22" Type="http://schemas.openxmlformats.org/officeDocument/2006/relationships/tags" Target="../tags/tag77.xml" /><Relationship Id="rId23" Type="http://schemas.openxmlformats.org/officeDocument/2006/relationships/image" Target="../media/image1.jpeg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47.xml" /><Relationship Id="rId13" Type="http://schemas.openxmlformats.org/officeDocument/2006/relationships/image" Target="../media/image2.jpeg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tags" Target="../tags/tag151.xml" /><Relationship Id="rId18" Type="http://schemas.openxmlformats.org/officeDocument/2006/relationships/tags" Target="../tags/tag152.xml" /><Relationship Id="rId19" Type="http://schemas.openxmlformats.org/officeDocument/2006/relationships/tags" Target="../tags/tag153.xml" /><Relationship Id="rId2" Type="http://schemas.openxmlformats.org/officeDocument/2006/relationships/slideLayout" Target="../slideLayouts/slideLayout13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3.png" /><Relationship Id="rId22" Type="http://schemas.openxmlformats.org/officeDocument/2006/relationships/tags" Target="../tags/tag154.xml" /><Relationship Id="rId23" Type="http://schemas.openxmlformats.org/officeDocument/2006/relationships/image" Target="../media/image1.jpeg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pic>
        <p:nvPicPr>
          <p:cNvPr id="1026" name="Picture 7" descr="课件母版背景副本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 idx="5"/>
            <p:custDataLst>
              <p:tags r:id="rId16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楷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pic>
        <p:nvPicPr>
          <p:cNvPr id="1026" name="Picture 7" descr="课件母版背景副本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 idx="5"/>
            <p:custDataLst>
              <p:tags r:id="rId16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楷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2.xml" /><Relationship Id="rId11" Type="http://schemas.openxmlformats.org/officeDocument/2006/relationships/tags" Target="../tags/tag293.xml" /><Relationship Id="rId12" Type="http://schemas.openxmlformats.org/officeDocument/2006/relationships/tags" Target="../tags/tag294.xml" /><Relationship Id="rId13" Type="http://schemas.openxmlformats.org/officeDocument/2006/relationships/tags" Target="../tags/tag295.xml" /><Relationship Id="rId14" Type="http://schemas.openxmlformats.org/officeDocument/2006/relationships/tags" Target="../tags/tag296.xml" /><Relationship Id="rId15" Type="http://schemas.openxmlformats.org/officeDocument/2006/relationships/tags" Target="../tags/tag297.xml" /><Relationship Id="rId16" Type="http://schemas.openxmlformats.org/officeDocument/2006/relationships/tags" Target="../tags/tag298.xml" /><Relationship Id="rId17" Type="http://schemas.openxmlformats.org/officeDocument/2006/relationships/tags" Target="../tags/tag299.xml" /><Relationship Id="rId18" Type="http://schemas.openxmlformats.org/officeDocument/2006/relationships/tags" Target="../tags/tag300.xml" /><Relationship Id="rId19" Type="http://schemas.openxmlformats.org/officeDocument/2006/relationships/tags" Target="../tags/tag301.xml" /><Relationship Id="rId2" Type="http://schemas.openxmlformats.org/officeDocument/2006/relationships/tags" Target="../tags/tag285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image" Target="../media/image12.png" /><Relationship Id="rId6" Type="http://schemas.openxmlformats.org/officeDocument/2006/relationships/tags" Target="../tags/tag288.xml" /><Relationship Id="rId7" Type="http://schemas.openxmlformats.org/officeDocument/2006/relationships/tags" Target="../tags/tag289.xml" /><Relationship Id="rId8" Type="http://schemas.openxmlformats.org/officeDocument/2006/relationships/tags" Target="../tags/tag290.xml" /><Relationship Id="rId9" Type="http://schemas.openxmlformats.org/officeDocument/2006/relationships/tags" Target="../tags/tag29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10.xml" /><Relationship Id="rId11" Type="http://schemas.openxmlformats.org/officeDocument/2006/relationships/tags" Target="../tags/tag311.xml" /><Relationship Id="rId12" Type="http://schemas.openxmlformats.org/officeDocument/2006/relationships/image" Target="../media/image13.gif" /><Relationship Id="rId13" Type="http://schemas.openxmlformats.org/officeDocument/2006/relationships/tags" Target="../tags/tag312.xml" /><Relationship Id="rId14" Type="http://schemas.openxmlformats.org/officeDocument/2006/relationships/tags" Target="../tags/tag313.xml" /><Relationship Id="rId15" Type="http://schemas.openxmlformats.org/officeDocument/2006/relationships/tags" Target="../tags/tag314.xml" /><Relationship Id="rId16" Type="http://schemas.openxmlformats.org/officeDocument/2006/relationships/tags" Target="../tags/tag315.xml" /><Relationship Id="rId2" Type="http://schemas.openxmlformats.org/officeDocument/2006/relationships/tags" Target="../tags/tag302.xml" /><Relationship Id="rId3" Type="http://schemas.openxmlformats.org/officeDocument/2006/relationships/tags" Target="../tags/tag303.xml" /><Relationship Id="rId4" Type="http://schemas.openxmlformats.org/officeDocument/2006/relationships/tags" Target="../tags/tag304.xml" /><Relationship Id="rId5" Type="http://schemas.openxmlformats.org/officeDocument/2006/relationships/tags" Target="../tags/tag305.xml" /><Relationship Id="rId6" Type="http://schemas.openxmlformats.org/officeDocument/2006/relationships/tags" Target="../tags/tag306.xml" /><Relationship Id="rId7" Type="http://schemas.openxmlformats.org/officeDocument/2006/relationships/tags" Target="../tags/tag307.xml" /><Relationship Id="rId8" Type="http://schemas.openxmlformats.org/officeDocument/2006/relationships/tags" Target="../tags/tag308.xml" /><Relationship Id="rId9" Type="http://schemas.openxmlformats.org/officeDocument/2006/relationships/tags" Target="../tags/tag30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4.xml" /><Relationship Id="rId11" Type="http://schemas.openxmlformats.org/officeDocument/2006/relationships/image" Target="../media/image13.gif" /><Relationship Id="rId12" Type="http://schemas.openxmlformats.org/officeDocument/2006/relationships/tags" Target="../tags/tag325.xml" /><Relationship Id="rId13" Type="http://schemas.openxmlformats.org/officeDocument/2006/relationships/tags" Target="../tags/tag326.xml" /><Relationship Id="rId14" Type="http://schemas.openxmlformats.org/officeDocument/2006/relationships/tags" Target="../tags/tag327.xml" /><Relationship Id="rId15" Type="http://schemas.openxmlformats.org/officeDocument/2006/relationships/tags" Target="../tags/tag328.xml" /><Relationship Id="rId16" Type="http://schemas.openxmlformats.org/officeDocument/2006/relationships/tags" Target="../tags/tag329.xml" /><Relationship Id="rId17" Type="http://schemas.openxmlformats.org/officeDocument/2006/relationships/tags" Target="../tags/tag330.xml" /><Relationship Id="rId18" Type="http://schemas.openxmlformats.org/officeDocument/2006/relationships/tags" Target="../tags/tag331.xml" /><Relationship Id="rId2" Type="http://schemas.openxmlformats.org/officeDocument/2006/relationships/tags" Target="../tags/tag316.xml" /><Relationship Id="rId3" Type="http://schemas.openxmlformats.org/officeDocument/2006/relationships/tags" Target="../tags/tag317.xml" /><Relationship Id="rId4" Type="http://schemas.openxmlformats.org/officeDocument/2006/relationships/tags" Target="../tags/tag318.xml" /><Relationship Id="rId5" Type="http://schemas.openxmlformats.org/officeDocument/2006/relationships/tags" Target="../tags/tag319.xml" /><Relationship Id="rId6" Type="http://schemas.openxmlformats.org/officeDocument/2006/relationships/tags" Target="../tags/tag320.xml" /><Relationship Id="rId7" Type="http://schemas.openxmlformats.org/officeDocument/2006/relationships/tags" Target="../tags/tag321.xml" /><Relationship Id="rId8" Type="http://schemas.openxmlformats.org/officeDocument/2006/relationships/tags" Target="../tags/tag322.xml" /><Relationship Id="rId9" Type="http://schemas.openxmlformats.org/officeDocument/2006/relationships/tags" Target="../tags/tag32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2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image" Target="../media/image12.png" /><Relationship Id="rId6" Type="http://schemas.openxmlformats.org/officeDocument/2006/relationships/tags" Target="../tags/tag33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336.xml" /><Relationship Id="rId3" Type="http://schemas.openxmlformats.org/officeDocument/2006/relationships/tags" Target="../tags/tag337.xml" /><Relationship Id="rId4" Type="http://schemas.openxmlformats.org/officeDocument/2006/relationships/image" Target="../media/image14.png" /><Relationship Id="rId5" Type="http://schemas.openxmlformats.org/officeDocument/2006/relationships/tags" Target="../tags/tag338.xml" /><Relationship Id="rId6" Type="http://schemas.openxmlformats.org/officeDocument/2006/relationships/video" Target="../media/media1.mp4" /><Relationship Id="rId7" Type="http://schemas.microsoft.com/office/2007/relationships/media" Target="../media/media1.mp4" /><Relationship Id="rId8" Type="http://schemas.openxmlformats.org/officeDocument/2006/relationships/tags" Target="../tags/tag33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48.xml" /><Relationship Id="rId11" Type="http://schemas.openxmlformats.org/officeDocument/2006/relationships/tags" Target="../tags/tag349.xml" /><Relationship Id="rId12" Type="http://schemas.openxmlformats.org/officeDocument/2006/relationships/tags" Target="../tags/tag350.xml" /><Relationship Id="rId13" Type="http://schemas.openxmlformats.org/officeDocument/2006/relationships/tags" Target="../tags/tag351.xml" /><Relationship Id="rId14" Type="http://schemas.openxmlformats.org/officeDocument/2006/relationships/tags" Target="../tags/tag352.xml" /><Relationship Id="rId15" Type="http://schemas.openxmlformats.org/officeDocument/2006/relationships/tags" Target="../tags/tag353.xml" /><Relationship Id="rId16" Type="http://schemas.openxmlformats.org/officeDocument/2006/relationships/tags" Target="../tags/tag354.xml" /><Relationship Id="rId17" Type="http://schemas.openxmlformats.org/officeDocument/2006/relationships/tags" Target="../tags/tag355.xml" /><Relationship Id="rId18" Type="http://schemas.openxmlformats.org/officeDocument/2006/relationships/tags" Target="../tags/tag356.xml" /><Relationship Id="rId19" Type="http://schemas.openxmlformats.org/officeDocument/2006/relationships/tags" Target="../tags/tag357.xml" /><Relationship Id="rId2" Type="http://schemas.openxmlformats.org/officeDocument/2006/relationships/tags" Target="../tags/tag340.xml" /><Relationship Id="rId20" Type="http://schemas.openxmlformats.org/officeDocument/2006/relationships/tags" Target="../tags/tag358.xml" /><Relationship Id="rId21" Type="http://schemas.openxmlformats.org/officeDocument/2006/relationships/image" Target="../media/image13.gif" /><Relationship Id="rId22" Type="http://schemas.openxmlformats.org/officeDocument/2006/relationships/tags" Target="../tags/tag359.xml" /><Relationship Id="rId23" Type="http://schemas.openxmlformats.org/officeDocument/2006/relationships/tags" Target="../tags/tag360.xml" /><Relationship Id="rId24" Type="http://schemas.openxmlformats.org/officeDocument/2006/relationships/tags" Target="../tags/tag361.xml" /><Relationship Id="rId25" Type="http://schemas.openxmlformats.org/officeDocument/2006/relationships/tags" Target="../tags/tag362.xml" /><Relationship Id="rId26" Type="http://schemas.openxmlformats.org/officeDocument/2006/relationships/tags" Target="../tags/tag363.xml" /><Relationship Id="rId27" Type="http://schemas.openxmlformats.org/officeDocument/2006/relationships/tags" Target="../tags/tag364.xml" /><Relationship Id="rId28" Type="http://schemas.openxmlformats.org/officeDocument/2006/relationships/tags" Target="../tags/tag365.xml" /><Relationship Id="rId29" Type="http://schemas.openxmlformats.org/officeDocument/2006/relationships/tags" Target="../tags/tag366.xml" /><Relationship Id="rId3" Type="http://schemas.openxmlformats.org/officeDocument/2006/relationships/tags" Target="../tags/tag341.xml" /><Relationship Id="rId30" Type="http://schemas.openxmlformats.org/officeDocument/2006/relationships/tags" Target="../tags/tag367.xml" /><Relationship Id="rId31" Type="http://schemas.openxmlformats.org/officeDocument/2006/relationships/tags" Target="../tags/tag368.xml" /><Relationship Id="rId32" Type="http://schemas.openxmlformats.org/officeDocument/2006/relationships/tags" Target="../tags/tag369.xml" /><Relationship Id="rId33" Type="http://schemas.openxmlformats.org/officeDocument/2006/relationships/tags" Target="../tags/tag370.xml" /><Relationship Id="rId34" Type="http://schemas.openxmlformats.org/officeDocument/2006/relationships/tags" Target="../tags/tag371.xml" /><Relationship Id="rId35" Type="http://schemas.openxmlformats.org/officeDocument/2006/relationships/tags" Target="../tags/tag372.xml" /><Relationship Id="rId36" Type="http://schemas.openxmlformats.org/officeDocument/2006/relationships/tags" Target="../tags/tag373.xml" /><Relationship Id="rId4" Type="http://schemas.openxmlformats.org/officeDocument/2006/relationships/tags" Target="../tags/tag342.xml" /><Relationship Id="rId5" Type="http://schemas.openxmlformats.org/officeDocument/2006/relationships/tags" Target="../tags/tag343.xml" /><Relationship Id="rId6" Type="http://schemas.openxmlformats.org/officeDocument/2006/relationships/tags" Target="../tags/tag344.xml" /><Relationship Id="rId7" Type="http://schemas.openxmlformats.org/officeDocument/2006/relationships/tags" Target="../tags/tag345.xml" /><Relationship Id="rId8" Type="http://schemas.openxmlformats.org/officeDocument/2006/relationships/tags" Target="../tags/tag346.xml" /><Relationship Id="rId9" Type="http://schemas.openxmlformats.org/officeDocument/2006/relationships/tags" Target="../tags/tag34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1.xml" /><Relationship Id="rId11" Type="http://schemas.openxmlformats.org/officeDocument/2006/relationships/tags" Target="../tags/tag382.xml" /><Relationship Id="rId12" Type="http://schemas.openxmlformats.org/officeDocument/2006/relationships/tags" Target="../tags/tag383.xml" /><Relationship Id="rId13" Type="http://schemas.openxmlformats.org/officeDocument/2006/relationships/tags" Target="../tags/tag384.xml" /><Relationship Id="rId14" Type="http://schemas.openxmlformats.org/officeDocument/2006/relationships/tags" Target="../tags/tag385.xml" /><Relationship Id="rId15" Type="http://schemas.openxmlformats.org/officeDocument/2006/relationships/tags" Target="../tags/tag386.xml" /><Relationship Id="rId16" Type="http://schemas.openxmlformats.org/officeDocument/2006/relationships/tags" Target="../tags/tag387.xml" /><Relationship Id="rId17" Type="http://schemas.openxmlformats.org/officeDocument/2006/relationships/tags" Target="../tags/tag388.xml" /><Relationship Id="rId18" Type="http://schemas.openxmlformats.org/officeDocument/2006/relationships/tags" Target="../tags/tag389.xml" /><Relationship Id="rId19" Type="http://schemas.openxmlformats.org/officeDocument/2006/relationships/tags" Target="../tags/tag390.xml" /><Relationship Id="rId2" Type="http://schemas.openxmlformats.org/officeDocument/2006/relationships/tags" Target="../tags/tag374.xml" /><Relationship Id="rId20" Type="http://schemas.openxmlformats.org/officeDocument/2006/relationships/tags" Target="../tags/tag391.xml" /><Relationship Id="rId21" Type="http://schemas.openxmlformats.org/officeDocument/2006/relationships/tags" Target="../tags/tag392.xml" /><Relationship Id="rId22" Type="http://schemas.openxmlformats.org/officeDocument/2006/relationships/tags" Target="../tags/tag393.xml" /><Relationship Id="rId23" Type="http://schemas.openxmlformats.org/officeDocument/2006/relationships/tags" Target="../tags/tag394.xml" /><Relationship Id="rId3" Type="http://schemas.openxmlformats.org/officeDocument/2006/relationships/tags" Target="../tags/tag375.xml" /><Relationship Id="rId4" Type="http://schemas.openxmlformats.org/officeDocument/2006/relationships/tags" Target="../tags/tag376.xml" /><Relationship Id="rId5" Type="http://schemas.openxmlformats.org/officeDocument/2006/relationships/image" Target="../media/image15.jpeg" /><Relationship Id="rId6" Type="http://schemas.openxmlformats.org/officeDocument/2006/relationships/tags" Target="../tags/tag377.xml" /><Relationship Id="rId7" Type="http://schemas.openxmlformats.org/officeDocument/2006/relationships/tags" Target="../tags/tag378.xml" /><Relationship Id="rId8" Type="http://schemas.openxmlformats.org/officeDocument/2006/relationships/tags" Target="../tags/tag379.xml" /><Relationship Id="rId9" Type="http://schemas.openxmlformats.org/officeDocument/2006/relationships/tags" Target="../tags/tag38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03.xml" /><Relationship Id="rId11" Type="http://schemas.openxmlformats.org/officeDocument/2006/relationships/tags" Target="../tags/tag404.xml" /><Relationship Id="rId12" Type="http://schemas.openxmlformats.org/officeDocument/2006/relationships/tags" Target="../tags/tag405.xml" /><Relationship Id="rId13" Type="http://schemas.openxmlformats.org/officeDocument/2006/relationships/tags" Target="../tags/tag406.xml" /><Relationship Id="rId14" Type="http://schemas.openxmlformats.org/officeDocument/2006/relationships/tags" Target="../tags/tag407.xml" /><Relationship Id="rId15" Type="http://schemas.openxmlformats.org/officeDocument/2006/relationships/tags" Target="../tags/tag408.xml" /><Relationship Id="rId16" Type="http://schemas.openxmlformats.org/officeDocument/2006/relationships/tags" Target="../tags/tag409.xml" /><Relationship Id="rId17" Type="http://schemas.openxmlformats.org/officeDocument/2006/relationships/tags" Target="../tags/tag410.xml" /><Relationship Id="rId18" Type="http://schemas.openxmlformats.org/officeDocument/2006/relationships/tags" Target="../tags/tag411.xml" /><Relationship Id="rId19" Type="http://schemas.openxmlformats.org/officeDocument/2006/relationships/tags" Target="../tags/tag412.xml" /><Relationship Id="rId2" Type="http://schemas.openxmlformats.org/officeDocument/2006/relationships/tags" Target="../tags/tag395.xml" /><Relationship Id="rId20" Type="http://schemas.openxmlformats.org/officeDocument/2006/relationships/tags" Target="../tags/tag413.xml" /><Relationship Id="rId21" Type="http://schemas.openxmlformats.org/officeDocument/2006/relationships/image" Target="../media/image13.gif" /><Relationship Id="rId22" Type="http://schemas.openxmlformats.org/officeDocument/2006/relationships/tags" Target="../tags/tag414.xml" /><Relationship Id="rId23" Type="http://schemas.openxmlformats.org/officeDocument/2006/relationships/tags" Target="../tags/tag415.xml" /><Relationship Id="rId24" Type="http://schemas.openxmlformats.org/officeDocument/2006/relationships/tags" Target="../tags/tag416.xml" /><Relationship Id="rId25" Type="http://schemas.openxmlformats.org/officeDocument/2006/relationships/tags" Target="../tags/tag417.xml" /><Relationship Id="rId26" Type="http://schemas.openxmlformats.org/officeDocument/2006/relationships/tags" Target="../tags/tag418.xml" /><Relationship Id="rId27" Type="http://schemas.openxmlformats.org/officeDocument/2006/relationships/tags" Target="../tags/tag419.xml" /><Relationship Id="rId28" Type="http://schemas.openxmlformats.org/officeDocument/2006/relationships/tags" Target="../tags/tag420.xml" /><Relationship Id="rId29" Type="http://schemas.openxmlformats.org/officeDocument/2006/relationships/tags" Target="../tags/tag421.xml" /><Relationship Id="rId3" Type="http://schemas.openxmlformats.org/officeDocument/2006/relationships/tags" Target="../tags/tag396.xml" /><Relationship Id="rId30" Type="http://schemas.openxmlformats.org/officeDocument/2006/relationships/tags" Target="../tags/tag422.xml" /><Relationship Id="rId31" Type="http://schemas.openxmlformats.org/officeDocument/2006/relationships/tags" Target="../tags/tag423.xml" /><Relationship Id="rId32" Type="http://schemas.openxmlformats.org/officeDocument/2006/relationships/tags" Target="../tags/tag424.xml" /><Relationship Id="rId33" Type="http://schemas.openxmlformats.org/officeDocument/2006/relationships/tags" Target="../tags/tag425.xml" /><Relationship Id="rId34" Type="http://schemas.openxmlformats.org/officeDocument/2006/relationships/tags" Target="../tags/tag426.xml" /><Relationship Id="rId35" Type="http://schemas.openxmlformats.org/officeDocument/2006/relationships/tags" Target="../tags/tag427.xml" /><Relationship Id="rId36" Type="http://schemas.openxmlformats.org/officeDocument/2006/relationships/tags" Target="../tags/tag428.xml" /><Relationship Id="rId37" Type="http://schemas.openxmlformats.org/officeDocument/2006/relationships/tags" Target="../tags/tag429.xml" /><Relationship Id="rId4" Type="http://schemas.openxmlformats.org/officeDocument/2006/relationships/tags" Target="../tags/tag397.xml" /><Relationship Id="rId5" Type="http://schemas.openxmlformats.org/officeDocument/2006/relationships/tags" Target="../tags/tag398.xml" /><Relationship Id="rId6" Type="http://schemas.openxmlformats.org/officeDocument/2006/relationships/tags" Target="../tags/tag399.xml" /><Relationship Id="rId7" Type="http://schemas.openxmlformats.org/officeDocument/2006/relationships/tags" Target="../tags/tag400.xml" /><Relationship Id="rId8" Type="http://schemas.openxmlformats.org/officeDocument/2006/relationships/tags" Target="../tags/tag401.xml" /><Relationship Id="rId9" Type="http://schemas.openxmlformats.org/officeDocument/2006/relationships/tags" Target="../tags/tag40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7.xml" /><Relationship Id="rId11" Type="http://schemas.openxmlformats.org/officeDocument/2006/relationships/tags" Target="../tags/tag438.xml" /><Relationship Id="rId12" Type="http://schemas.openxmlformats.org/officeDocument/2006/relationships/tags" Target="../tags/tag439.xml" /><Relationship Id="rId13" Type="http://schemas.openxmlformats.org/officeDocument/2006/relationships/tags" Target="../tags/tag440.xml" /><Relationship Id="rId14" Type="http://schemas.openxmlformats.org/officeDocument/2006/relationships/tags" Target="../tags/tag441.xml" /><Relationship Id="rId15" Type="http://schemas.openxmlformats.org/officeDocument/2006/relationships/tags" Target="../tags/tag442.xml" /><Relationship Id="rId16" Type="http://schemas.openxmlformats.org/officeDocument/2006/relationships/tags" Target="../tags/tag443.xml" /><Relationship Id="rId17" Type="http://schemas.openxmlformats.org/officeDocument/2006/relationships/tags" Target="../tags/tag444.xml" /><Relationship Id="rId18" Type="http://schemas.openxmlformats.org/officeDocument/2006/relationships/tags" Target="../tags/tag445.xml" /><Relationship Id="rId19" Type="http://schemas.openxmlformats.org/officeDocument/2006/relationships/tags" Target="../tags/tag446.xml" /><Relationship Id="rId2" Type="http://schemas.openxmlformats.org/officeDocument/2006/relationships/tags" Target="../tags/tag430.xml" /><Relationship Id="rId20" Type="http://schemas.openxmlformats.org/officeDocument/2006/relationships/tags" Target="../tags/tag447.xml" /><Relationship Id="rId21" Type="http://schemas.openxmlformats.org/officeDocument/2006/relationships/tags" Target="../tags/tag448.xml" /><Relationship Id="rId22" Type="http://schemas.openxmlformats.org/officeDocument/2006/relationships/tags" Target="../tags/tag449.xml" /><Relationship Id="rId23" Type="http://schemas.openxmlformats.org/officeDocument/2006/relationships/tags" Target="../tags/tag450.xml" /><Relationship Id="rId24" Type="http://schemas.openxmlformats.org/officeDocument/2006/relationships/tags" Target="../tags/tag451.xml" /><Relationship Id="rId25" Type="http://schemas.openxmlformats.org/officeDocument/2006/relationships/tags" Target="../tags/tag452.xml" /><Relationship Id="rId26" Type="http://schemas.openxmlformats.org/officeDocument/2006/relationships/tags" Target="../tags/tag453.xml" /><Relationship Id="rId27" Type="http://schemas.openxmlformats.org/officeDocument/2006/relationships/tags" Target="../tags/tag454.xml" /><Relationship Id="rId28" Type="http://schemas.openxmlformats.org/officeDocument/2006/relationships/tags" Target="../tags/tag455.xml" /><Relationship Id="rId3" Type="http://schemas.openxmlformats.org/officeDocument/2006/relationships/tags" Target="../tags/tag431.xml" /><Relationship Id="rId4" Type="http://schemas.openxmlformats.org/officeDocument/2006/relationships/tags" Target="../tags/tag432.xml" /><Relationship Id="rId5" Type="http://schemas.openxmlformats.org/officeDocument/2006/relationships/tags" Target="../tags/tag433.xml" /><Relationship Id="rId6" Type="http://schemas.openxmlformats.org/officeDocument/2006/relationships/tags" Target="../tags/tag434.xml" /><Relationship Id="rId7" Type="http://schemas.openxmlformats.org/officeDocument/2006/relationships/tags" Target="../tags/tag435.xml" /><Relationship Id="rId8" Type="http://schemas.openxmlformats.org/officeDocument/2006/relationships/image" Target="../media/image16.png" /><Relationship Id="rId9" Type="http://schemas.openxmlformats.org/officeDocument/2006/relationships/tags" Target="../tags/tag43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4.xml" /><Relationship Id="rId11" Type="http://schemas.openxmlformats.org/officeDocument/2006/relationships/tags" Target="../tags/tag465.xml" /><Relationship Id="rId12" Type="http://schemas.openxmlformats.org/officeDocument/2006/relationships/tags" Target="../tags/tag466.xml" /><Relationship Id="rId13" Type="http://schemas.openxmlformats.org/officeDocument/2006/relationships/tags" Target="../tags/tag467.xml" /><Relationship Id="rId14" Type="http://schemas.openxmlformats.org/officeDocument/2006/relationships/tags" Target="../tags/tag468.xml" /><Relationship Id="rId15" Type="http://schemas.openxmlformats.org/officeDocument/2006/relationships/tags" Target="../tags/tag469.xml" /><Relationship Id="rId16" Type="http://schemas.openxmlformats.org/officeDocument/2006/relationships/tags" Target="../tags/tag470.xml" /><Relationship Id="rId17" Type="http://schemas.openxmlformats.org/officeDocument/2006/relationships/tags" Target="../tags/tag471.xml" /><Relationship Id="rId18" Type="http://schemas.openxmlformats.org/officeDocument/2006/relationships/tags" Target="../tags/tag472.xml" /><Relationship Id="rId19" Type="http://schemas.openxmlformats.org/officeDocument/2006/relationships/tags" Target="../tags/tag473.xml" /><Relationship Id="rId2" Type="http://schemas.openxmlformats.org/officeDocument/2006/relationships/tags" Target="../tags/tag456.xml" /><Relationship Id="rId20" Type="http://schemas.openxmlformats.org/officeDocument/2006/relationships/tags" Target="../tags/tag474.xml" /><Relationship Id="rId21" Type="http://schemas.openxmlformats.org/officeDocument/2006/relationships/image" Target="../media/image13.gif" /><Relationship Id="rId22" Type="http://schemas.openxmlformats.org/officeDocument/2006/relationships/tags" Target="../tags/tag475.xml" /><Relationship Id="rId23" Type="http://schemas.openxmlformats.org/officeDocument/2006/relationships/tags" Target="../tags/tag476.xml" /><Relationship Id="rId24" Type="http://schemas.openxmlformats.org/officeDocument/2006/relationships/tags" Target="../tags/tag477.xml" /><Relationship Id="rId25" Type="http://schemas.openxmlformats.org/officeDocument/2006/relationships/tags" Target="../tags/tag478.xml" /><Relationship Id="rId26" Type="http://schemas.openxmlformats.org/officeDocument/2006/relationships/tags" Target="../tags/tag479.xml" /><Relationship Id="rId27" Type="http://schemas.openxmlformats.org/officeDocument/2006/relationships/tags" Target="../tags/tag480.xml" /><Relationship Id="rId28" Type="http://schemas.openxmlformats.org/officeDocument/2006/relationships/tags" Target="../tags/tag481.xml" /><Relationship Id="rId29" Type="http://schemas.openxmlformats.org/officeDocument/2006/relationships/tags" Target="../tags/tag482.xml" /><Relationship Id="rId3" Type="http://schemas.openxmlformats.org/officeDocument/2006/relationships/tags" Target="../tags/tag457.xml" /><Relationship Id="rId30" Type="http://schemas.openxmlformats.org/officeDocument/2006/relationships/tags" Target="../tags/tag483.xml" /><Relationship Id="rId31" Type="http://schemas.openxmlformats.org/officeDocument/2006/relationships/tags" Target="../tags/tag484.xml" /><Relationship Id="rId32" Type="http://schemas.openxmlformats.org/officeDocument/2006/relationships/tags" Target="../tags/tag485.xml" /><Relationship Id="rId33" Type="http://schemas.openxmlformats.org/officeDocument/2006/relationships/tags" Target="../tags/tag486.xml" /><Relationship Id="rId34" Type="http://schemas.openxmlformats.org/officeDocument/2006/relationships/tags" Target="../tags/tag487.xml" /><Relationship Id="rId35" Type="http://schemas.openxmlformats.org/officeDocument/2006/relationships/tags" Target="../tags/tag488.xml" /><Relationship Id="rId36" Type="http://schemas.openxmlformats.org/officeDocument/2006/relationships/tags" Target="../tags/tag489.xml" /><Relationship Id="rId37" Type="http://schemas.openxmlformats.org/officeDocument/2006/relationships/tags" Target="../tags/tag490.xml" /><Relationship Id="rId4" Type="http://schemas.openxmlformats.org/officeDocument/2006/relationships/tags" Target="../tags/tag458.xml" /><Relationship Id="rId5" Type="http://schemas.openxmlformats.org/officeDocument/2006/relationships/tags" Target="../tags/tag459.xml" /><Relationship Id="rId6" Type="http://schemas.openxmlformats.org/officeDocument/2006/relationships/tags" Target="../tags/tag460.xml" /><Relationship Id="rId7" Type="http://schemas.openxmlformats.org/officeDocument/2006/relationships/tags" Target="../tags/tag461.xml" /><Relationship Id="rId8" Type="http://schemas.openxmlformats.org/officeDocument/2006/relationships/tags" Target="../tags/tag462.xml" /><Relationship Id="rId9" Type="http://schemas.openxmlformats.org/officeDocument/2006/relationships/tags" Target="../tags/tag46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jpeg" /><Relationship Id="rId11" Type="http://schemas.openxmlformats.org/officeDocument/2006/relationships/tags" Target="../tags/tag179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image" Target="../media/image4.jpeg" /><Relationship Id="rId5" Type="http://schemas.openxmlformats.org/officeDocument/2006/relationships/tags" Target="../tags/tag176.xml" /><Relationship Id="rId6" Type="http://schemas.openxmlformats.org/officeDocument/2006/relationships/image" Target="../media/image5.jpeg" /><Relationship Id="rId7" Type="http://schemas.openxmlformats.org/officeDocument/2006/relationships/tags" Target="../tags/tag177.xml" /><Relationship Id="rId8" Type="http://schemas.openxmlformats.org/officeDocument/2006/relationships/image" Target="../media/image6.jpeg" /><Relationship Id="rId9" Type="http://schemas.openxmlformats.org/officeDocument/2006/relationships/tags" Target="../tags/tag17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99.xml" /><Relationship Id="rId11" Type="http://schemas.openxmlformats.org/officeDocument/2006/relationships/tags" Target="../tags/tag500.xml" /><Relationship Id="rId12" Type="http://schemas.openxmlformats.org/officeDocument/2006/relationships/tags" Target="../tags/tag501.xml" /><Relationship Id="rId13" Type="http://schemas.openxmlformats.org/officeDocument/2006/relationships/tags" Target="../tags/tag502.xml" /><Relationship Id="rId14" Type="http://schemas.openxmlformats.org/officeDocument/2006/relationships/tags" Target="../tags/tag503.xml" /><Relationship Id="rId15" Type="http://schemas.openxmlformats.org/officeDocument/2006/relationships/tags" Target="../tags/tag504.xml" /><Relationship Id="rId16" Type="http://schemas.openxmlformats.org/officeDocument/2006/relationships/tags" Target="../tags/tag505.xml" /><Relationship Id="rId17" Type="http://schemas.openxmlformats.org/officeDocument/2006/relationships/tags" Target="../tags/tag506.xml" /><Relationship Id="rId18" Type="http://schemas.openxmlformats.org/officeDocument/2006/relationships/tags" Target="../tags/tag507.xml" /><Relationship Id="rId19" Type="http://schemas.openxmlformats.org/officeDocument/2006/relationships/tags" Target="../tags/tag508.xml" /><Relationship Id="rId2" Type="http://schemas.openxmlformats.org/officeDocument/2006/relationships/tags" Target="../tags/tag491.xml" /><Relationship Id="rId20" Type="http://schemas.openxmlformats.org/officeDocument/2006/relationships/tags" Target="../tags/tag509.xml" /><Relationship Id="rId21" Type="http://schemas.openxmlformats.org/officeDocument/2006/relationships/image" Target="../media/image13.gif" /><Relationship Id="rId22" Type="http://schemas.openxmlformats.org/officeDocument/2006/relationships/tags" Target="../tags/tag510.xml" /><Relationship Id="rId23" Type="http://schemas.openxmlformats.org/officeDocument/2006/relationships/tags" Target="../tags/tag511.xml" /><Relationship Id="rId24" Type="http://schemas.openxmlformats.org/officeDocument/2006/relationships/tags" Target="../tags/tag512.xml" /><Relationship Id="rId25" Type="http://schemas.openxmlformats.org/officeDocument/2006/relationships/tags" Target="../tags/tag513.xml" /><Relationship Id="rId26" Type="http://schemas.openxmlformats.org/officeDocument/2006/relationships/tags" Target="../tags/tag514.xml" /><Relationship Id="rId27" Type="http://schemas.openxmlformats.org/officeDocument/2006/relationships/tags" Target="../tags/tag515.xml" /><Relationship Id="rId28" Type="http://schemas.openxmlformats.org/officeDocument/2006/relationships/tags" Target="../tags/tag516.xml" /><Relationship Id="rId29" Type="http://schemas.openxmlformats.org/officeDocument/2006/relationships/tags" Target="../tags/tag517.xml" /><Relationship Id="rId3" Type="http://schemas.openxmlformats.org/officeDocument/2006/relationships/tags" Target="../tags/tag492.xml" /><Relationship Id="rId30" Type="http://schemas.openxmlformats.org/officeDocument/2006/relationships/tags" Target="../tags/tag518.xml" /><Relationship Id="rId31" Type="http://schemas.openxmlformats.org/officeDocument/2006/relationships/tags" Target="../tags/tag519.xml" /><Relationship Id="rId32" Type="http://schemas.openxmlformats.org/officeDocument/2006/relationships/tags" Target="../tags/tag520.xml" /><Relationship Id="rId33" Type="http://schemas.openxmlformats.org/officeDocument/2006/relationships/tags" Target="../tags/tag521.xml" /><Relationship Id="rId34" Type="http://schemas.openxmlformats.org/officeDocument/2006/relationships/tags" Target="../tags/tag522.xml" /><Relationship Id="rId35" Type="http://schemas.openxmlformats.org/officeDocument/2006/relationships/tags" Target="../tags/tag523.xml" /><Relationship Id="rId36" Type="http://schemas.openxmlformats.org/officeDocument/2006/relationships/tags" Target="../tags/tag524.xml" /><Relationship Id="rId4" Type="http://schemas.openxmlformats.org/officeDocument/2006/relationships/tags" Target="../tags/tag493.xml" /><Relationship Id="rId5" Type="http://schemas.openxmlformats.org/officeDocument/2006/relationships/tags" Target="../tags/tag494.xml" /><Relationship Id="rId6" Type="http://schemas.openxmlformats.org/officeDocument/2006/relationships/tags" Target="../tags/tag495.xml" /><Relationship Id="rId7" Type="http://schemas.openxmlformats.org/officeDocument/2006/relationships/tags" Target="../tags/tag496.xml" /><Relationship Id="rId8" Type="http://schemas.openxmlformats.org/officeDocument/2006/relationships/tags" Target="../tags/tag497.xml" /><Relationship Id="rId9" Type="http://schemas.openxmlformats.org/officeDocument/2006/relationships/tags" Target="../tags/tag49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533.xml" /><Relationship Id="rId11" Type="http://schemas.openxmlformats.org/officeDocument/2006/relationships/tags" Target="../tags/tag534.xml" /><Relationship Id="rId12" Type="http://schemas.openxmlformats.org/officeDocument/2006/relationships/tags" Target="../tags/tag535.xml" /><Relationship Id="rId13" Type="http://schemas.openxmlformats.org/officeDocument/2006/relationships/tags" Target="../tags/tag536.xml" /><Relationship Id="rId14" Type="http://schemas.openxmlformats.org/officeDocument/2006/relationships/tags" Target="../tags/tag537.xml" /><Relationship Id="rId15" Type="http://schemas.openxmlformats.org/officeDocument/2006/relationships/tags" Target="../tags/tag538.xml" /><Relationship Id="rId16" Type="http://schemas.openxmlformats.org/officeDocument/2006/relationships/tags" Target="../tags/tag539.xml" /><Relationship Id="rId17" Type="http://schemas.openxmlformats.org/officeDocument/2006/relationships/tags" Target="../tags/tag540.xml" /><Relationship Id="rId18" Type="http://schemas.openxmlformats.org/officeDocument/2006/relationships/tags" Target="../tags/tag541.xml" /><Relationship Id="rId19" Type="http://schemas.openxmlformats.org/officeDocument/2006/relationships/tags" Target="../tags/tag542.xml" /><Relationship Id="rId2" Type="http://schemas.openxmlformats.org/officeDocument/2006/relationships/tags" Target="../tags/tag525.xml" /><Relationship Id="rId20" Type="http://schemas.openxmlformats.org/officeDocument/2006/relationships/tags" Target="../tags/tag543.xml" /><Relationship Id="rId21" Type="http://schemas.openxmlformats.org/officeDocument/2006/relationships/image" Target="../media/image13.gif" /><Relationship Id="rId22" Type="http://schemas.openxmlformats.org/officeDocument/2006/relationships/tags" Target="../tags/tag544.xml" /><Relationship Id="rId23" Type="http://schemas.openxmlformats.org/officeDocument/2006/relationships/tags" Target="../tags/tag545.xml" /><Relationship Id="rId24" Type="http://schemas.openxmlformats.org/officeDocument/2006/relationships/tags" Target="../tags/tag546.xml" /><Relationship Id="rId25" Type="http://schemas.openxmlformats.org/officeDocument/2006/relationships/tags" Target="../tags/tag547.xml" /><Relationship Id="rId26" Type="http://schemas.openxmlformats.org/officeDocument/2006/relationships/tags" Target="../tags/tag548.xml" /><Relationship Id="rId27" Type="http://schemas.openxmlformats.org/officeDocument/2006/relationships/tags" Target="../tags/tag549.xml" /><Relationship Id="rId28" Type="http://schemas.openxmlformats.org/officeDocument/2006/relationships/tags" Target="../tags/tag550.xml" /><Relationship Id="rId29" Type="http://schemas.openxmlformats.org/officeDocument/2006/relationships/tags" Target="../tags/tag551.xml" /><Relationship Id="rId3" Type="http://schemas.openxmlformats.org/officeDocument/2006/relationships/tags" Target="../tags/tag526.xml" /><Relationship Id="rId30" Type="http://schemas.openxmlformats.org/officeDocument/2006/relationships/tags" Target="../tags/tag552.xml" /><Relationship Id="rId31" Type="http://schemas.openxmlformats.org/officeDocument/2006/relationships/tags" Target="../tags/tag553.xml" /><Relationship Id="rId32" Type="http://schemas.openxmlformats.org/officeDocument/2006/relationships/tags" Target="../tags/tag554.xml" /><Relationship Id="rId33" Type="http://schemas.openxmlformats.org/officeDocument/2006/relationships/tags" Target="../tags/tag555.xml" /><Relationship Id="rId4" Type="http://schemas.openxmlformats.org/officeDocument/2006/relationships/tags" Target="../tags/tag527.xml" /><Relationship Id="rId5" Type="http://schemas.openxmlformats.org/officeDocument/2006/relationships/tags" Target="../tags/tag528.xml" /><Relationship Id="rId6" Type="http://schemas.openxmlformats.org/officeDocument/2006/relationships/tags" Target="../tags/tag529.xml" /><Relationship Id="rId7" Type="http://schemas.openxmlformats.org/officeDocument/2006/relationships/tags" Target="../tags/tag530.xml" /><Relationship Id="rId8" Type="http://schemas.openxmlformats.org/officeDocument/2006/relationships/tags" Target="../tags/tag531.xml" /><Relationship Id="rId9" Type="http://schemas.openxmlformats.org/officeDocument/2006/relationships/tags" Target="../tags/tag53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564.xml" /><Relationship Id="rId11" Type="http://schemas.openxmlformats.org/officeDocument/2006/relationships/tags" Target="../tags/tag565.xml" /><Relationship Id="rId12" Type="http://schemas.openxmlformats.org/officeDocument/2006/relationships/image" Target="../media/image13.gif" /><Relationship Id="rId13" Type="http://schemas.openxmlformats.org/officeDocument/2006/relationships/tags" Target="../tags/tag566.xml" /><Relationship Id="rId14" Type="http://schemas.openxmlformats.org/officeDocument/2006/relationships/image" Target="../media/image17.png" /><Relationship Id="rId15" Type="http://schemas.openxmlformats.org/officeDocument/2006/relationships/tags" Target="../tags/tag567.xml" /><Relationship Id="rId16" Type="http://schemas.openxmlformats.org/officeDocument/2006/relationships/tags" Target="../tags/tag568.xml" /><Relationship Id="rId17" Type="http://schemas.openxmlformats.org/officeDocument/2006/relationships/tags" Target="../tags/tag569.xml" /><Relationship Id="rId18" Type="http://schemas.openxmlformats.org/officeDocument/2006/relationships/tags" Target="../tags/tag570.xml" /><Relationship Id="rId19" Type="http://schemas.openxmlformats.org/officeDocument/2006/relationships/tags" Target="../tags/tag571.xml" /><Relationship Id="rId2" Type="http://schemas.openxmlformats.org/officeDocument/2006/relationships/tags" Target="../tags/tag556.xml" /><Relationship Id="rId20" Type="http://schemas.openxmlformats.org/officeDocument/2006/relationships/tags" Target="../tags/tag572.xml" /><Relationship Id="rId21" Type="http://schemas.openxmlformats.org/officeDocument/2006/relationships/tags" Target="../tags/tag573.xml" /><Relationship Id="rId22" Type="http://schemas.openxmlformats.org/officeDocument/2006/relationships/tags" Target="../tags/tag574.xml" /><Relationship Id="rId23" Type="http://schemas.openxmlformats.org/officeDocument/2006/relationships/tags" Target="../tags/tag575.xml" /><Relationship Id="rId24" Type="http://schemas.openxmlformats.org/officeDocument/2006/relationships/tags" Target="../tags/tag576.xml" /><Relationship Id="rId25" Type="http://schemas.openxmlformats.org/officeDocument/2006/relationships/tags" Target="../tags/tag577.xml" /><Relationship Id="rId26" Type="http://schemas.openxmlformats.org/officeDocument/2006/relationships/tags" Target="../tags/tag578.xml" /><Relationship Id="rId27" Type="http://schemas.openxmlformats.org/officeDocument/2006/relationships/tags" Target="../tags/tag579.xml" /><Relationship Id="rId28" Type="http://schemas.openxmlformats.org/officeDocument/2006/relationships/tags" Target="../tags/tag580.xml" /><Relationship Id="rId29" Type="http://schemas.openxmlformats.org/officeDocument/2006/relationships/tags" Target="../tags/tag581.xml" /><Relationship Id="rId3" Type="http://schemas.openxmlformats.org/officeDocument/2006/relationships/tags" Target="../tags/tag557.xml" /><Relationship Id="rId30" Type="http://schemas.openxmlformats.org/officeDocument/2006/relationships/tags" Target="../tags/tag582.xml" /><Relationship Id="rId31" Type="http://schemas.openxmlformats.org/officeDocument/2006/relationships/tags" Target="../tags/tag583.xml" /><Relationship Id="rId32" Type="http://schemas.openxmlformats.org/officeDocument/2006/relationships/tags" Target="../tags/tag584.xml" /><Relationship Id="rId33" Type="http://schemas.openxmlformats.org/officeDocument/2006/relationships/tags" Target="../tags/tag585.xml" /><Relationship Id="rId34" Type="http://schemas.openxmlformats.org/officeDocument/2006/relationships/tags" Target="../tags/tag586.xml" /><Relationship Id="rId35" Type="http://schemas.openxmlformats.org/officeDocument/2006/relationships/tags" Target="../tags/tag587.xml" /><Relationship Id="rId36" Type="http://schemas.openxmlformats.org/officeDocument/2006/relationships/tags" Target="../tags/tag588.xml" /><Relationship Id="rId37" Type="http://schemas.openxmlformats.org/officeDocument/2006/relationships/image" Target="../media/image18.jpeg" /><Relationship Id="rId38" Type="http://schemas.openxmlformats.org/officeDocument/2006/relationships/tags" Target="../tags/tag589.xml" /><Relationship Id="rId39" Type="http://schemas.openxmlformats.org/officeDocument/2006/relationships/tags" Target="../tags/tag590.xml" /><Relationship Id="rId4" Type="http://schemas.openxmlformats.org/officeDocument/2006/relationships/tags" Target="../tags/tag558.xml" /><Relationship Id="rId40" Type="http://schemas.openxmlformats.org/officeDocument/2006/relationships/tags" Target="../tags/tag591.xml" /><Relationship Id="rId5" Type="http://schemas.openxmlformats.org/officeDocument/2006/relationships/tags" Target="../tags/tag559.xml" /><Relationship Id="rId6" Type="http://schemas.openxmlformats.org/officeDocument/2006/relationships/tags" Target="../tags/tag560.xml" /><Relationship Id="rId7" Type="http://schemas.openxmlformats.org/officeDocument/2006/relationships/tags" Target="../tags/tag561.xml" /><Relationship Id="rId8" Type="http://schemas.openxmlformats.org/officeDocument/2006/relationships/tags" Target="../tags/tag562.xml" /><Relationship Id="rId9" Type="http://schemas.openxmlformats.org/officeDocument/2006/relationships/tags" Target="../tags/tag56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02.xml" /><Relationship Id="rId11" Type="http://schemas.openxmlformats.org/officeDocument/2006/relationships/tags" Target="../tags/tag603.xml" /><Relationship Id="rId12" Type="http://schemas.openxmlformats.org/officeDocument/2006/relationships/tags" Target="../tags/tag604.xml" /><Relationship Id="rId13" Type="http://schemas.openxmlformats.org/officeDocument/2006/relationships/tags" Target="../tags/tag605.xml" /><Relationship Id="rId14" Type="http://schemas.openxmlformats.org/officeDocument/2006/relationships/tags" Target="../tags/tag606.xml" /><Relationship Id="rId15" Type="http://schemas.openxmlformats.org/officeDocument/2006/relationships/tags" Target="../tags/tag607.xml" /><Relationship Id="rId16" Type="http://schemas.openxmlformats.org/officeDocument/2006/relationships/tags" Target="../tags/tag608.xml" /><Relationship Id="rId17" Type="http://schemas.openxmlformats.org/officeDocument/2006/relationships/tags" Target="../tags/tag609.xml" /><Relationship Id="rId18" Type="http://schemas.openxmlformats.org/officeDocument/2006/relationships/tags" Target="../tags/tag610.xml" /><Relationship Id="rId19" Type="http://schemas.openxmlformats.org/officeDocument/2006/relationships/tags" Target="../tags/tag611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612.xml" /><Relationship Id="rId21" Type="http://schemas.openxmlformats.org/officeDocument/2006/relationships/tags" Target="../tags/tag613.xml" /><Relationship Id="rId22" Type="http://schemas.openxmlformats.org/officeDocument/2006/relationships/tags" Target="../tags/tag614.xml" /><Relationship Id="rId23" Type="http://schemas.openxmlformats.org/officeDocument/2006/relationships/tags" Target="../tags/tag615.xml" /><Relationship Id="rId24" Type="http://schemas.openxmlformats.org/officeDocument/2006/relationships/tags" Target="../tags/tag616.xml" /><Relationship Id="rId25" Type="http://schemas.openxmlformats.org/officeDocument/2006/relationships/tags" Target="../tags/tag617.xml" /><Relationship Id="rId26" Type="http://schemas.openxmlformats.org/officeDocument/2006/relationships/tags" Target="../tags/tag618.xml" /><Relationship Id="rId27" Type="http://schemas.openxmlformats.org/officeDocument/2006/relationships/tags" Target="../tags/tag619.xml" /><Relationship Id="rId28" Type="http://schemas.openxmlformats.org/officeDocument/2006/relationships/tags" Target="../tags/tag620.xml" /><Relationship Id="rId29" Type="http://schemas.openxmlformats.org/officeDocument/2006/relationships/tags" Target="../tags/tag621.xml" /><Relationship Id="rId3" Type="http://schemas.openxmlformats.org/officeDocument/2006/relationships/tags" Target="../tags/tag595.xml" /><Relationship Id="rId30" Type="http://schemas.openxmlformats.org/officeDocument/2006/relationships/tags" Target="../tags/tag622.xml" /><Relationship Id="rId31" Type="http://schemas.openxmlformats.org/officeDocument/2006/relationships/tags" Target="../tags/tag623.xml" /><Relationship Id="rId32" Type="http://schemas.openxmlformats.org/officeDocument/2006/relationships/tags" Target="../tags/tag624.xml" /><Relationship Id="rId4" Type="http://schemas.openxmlformats.org/officeDocument/2006/relationships/tags" Target="../tags/tag596.xml" /><Relationship Id="rId5" Type="http://schemas.openxmlformats.org/officeDocument/2006/relationships/tags" Target="../tags/tag597.xml" /><Relationship Id="rId6" Type="http://schemas.openxmlformats.org/officeDocument/2006/relationships/tags" Target="../tags/tag598.xml" /><Relationship Id="rId7" Type="http://schemas.openxmlformats.org/officeDocument/2006/relationships/tags" Target="../tags/tag599.xml" /><Relationship Id="rId8" Type="http://schemas.openxmlformats.org/officeDocument/2006/relationships/tags" Target="../tags/tag600.xml" /><Relationship Id="rId9" Type="http://schemas.openxmlformats.org/officeDocument/2006/relationships/tags" Target="../tags/tag60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5.xml" /><Relationship Id="rId11" Type="http://schemas.openxmlformats.org/officeDocument/2006/relationships/tags" Target="../tags/tag636.xml" /><Relationship Id="rId12" Type="http://schemas.openxmlformats.org/officeDocument/2006/relationships/tags" Target="../tags/tag637.xml" /><Relationship Id="rId13" Type="http://schemas.openxmlformats.org/officeDocument/2006/relationships/tags" Target="../tags/tag638.xml" /><Relationship Id="rId14" Type="http://schemas.openxmlformats.org/officeDocument/2006/relationships/tags" Target="../tags/tag639.xml" /><Relationship Id="rId15" Type="http://schemas.openxmlformats.org/officeDocument/2006/relationships/tags" Target="../tags/tag640.xml" /><Relationship Id="rId16" Type="http://schemas.openxmlformats.org/officeDocument/2006/relationships/tags" Target="../tags/tag641.xml" /><Relationship Id="rId17" Type="http://schemas.openxmlformats.org/officeDocument/2006/relationships/tags" Target="../tags/tag642.xml" /><Relationship Id="rId18" Type="http://schemas.openxmlformats.org/officeDocument/2006/relationships/tags" Target="../tags/tag643.xml" /><Relationship Id="rId19" Type="http://schemas.openxmlformats.org/officeDocument/2006/relationships/tags" Target="../tags/tag644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645.xml" /><Relationship Id="rId21" Type="http://schemas.openxmlformats.org/officeDocument/2006/relationships/tags" Target="../tags/tag646.xml" /><Relationship Id="rId22" Type="http://schemas.openxmlformats.org/officeDocument/2006/relationships/tags" Target="../tags/tag647.xml" /><Relationship Id="rId23" Type="http://schemas.openxmlformats.org/officeDocument/2006/relationships/tags" Target="../tags/tag648.xml" /><Relationship Id="rId24" Type="http://schemas.openxmlformats.org/officeDocument/2006/relationships/tags" Target="../tags/tag649.xml" /><Relationship Id="rId25" Type="http://schemas.openxmlformats.org/officeDocument/2006/relationships/tags" Target="../tags/tag650.xml" /><Relationship Id="rId26" Type="http://schemas.openxmlformats.org/officeDocument/2006/relationships/tags" Target="../tags/tag651.xml" /><Relationship Id="rId27" Type="http://schemas.openxmlformats.org/officeDocument/2006/relationships/tags" Target="../tags/tag652.xml" /><Relationship Id="rId28" Type="http://schemas.openxmlformats.org/officeDocument/2006/relationships/tags" Target="../tags/tag653.xml" /><Relationship Id="rId29" Type="http://schemas.openxmlformats.org/officeDocument/2006/relationships/tags" Target="../tags/tag654.xml" /><Relationship Id="rId3" Type="http://schemas.openxmlformats.org/officeDocument/2006/relationships/tags" Target="../tags/tag628.xml" /><Relationship Id="rId30" Type="http://schemas.openxmlformats.org/officeDocument/2006/relationships/tags" Target="../tags/tag655.xml" /><Relationship Id="rId31" Type="http://schemas.openxmlformats.org/officeDocument/2006/relationships/tags" Target="../tags/tag656.xml" /><Relationship Id="rId32" Type="http://schemas.openxmlformats.org/officeDocument/2006/relationships/tags" Target="../tags/tag657.xml" /><Relationship Id="rId33" Type="http://schemas.openxmlformats.org/officeDocument/2006/relationships/tags" Target="../tags/tag658.xml" /><Relationship Id="rId34" Type="http://schemas.openxmlformats.org/officeDocument/2006/relationships/tags" Target="../tags/tag659.xml" /><Relationship Id="rId35" Type="http://schemas.openxmlformats.org/officeDocument/2006/relationships/tags" Target="../tags/tag660.xml" /><Relationship Id="rId36" Type="http://schemas.openxmlformats.org/officeDocument/2006/relationships/tags" Target="../tags/tag661.xml" /><Relationship Id="rId37" Type="http://schemas.openxmlformats.org/officeDocument/2006/relationships/tags" Target="../tags/tag662.xml" /><Relationship Id="rId38" Type="http://schemas.openxmlformats.org/officeDocument/2006/relationships/tags" Target="../tags/tag663.xml" /><Relationship Id="rId39" Type="http://schemas.openxmlformats.org/officeDocument/2006/relationships/tags" Target="../tags/tag664.xml" /><Relationship Id="rId4" Type="http://schemas.openxmlformats.org/officeDocument/2006/relationships/tags" Target="../tags/tag629.xml" /><Relationship Id="rId40" Type="http://schemas.openxmlformats.org/officeDocument/2006/relationships/tags" Target="../tags/tag665.xml" /><Relationship Id="rId41" Type="http://schemas.openxmlformats.org/officeDocument/2006/relationships/tags" Target="../tags/tag666.xml" /><Relationship Id="rId42" Type="http://schemas.openxmlformats.org/officeDocument/2006/relationships/tags" Target="../tags/tag667.xml" /><Relationship Id="rId43" Type="http://schemas.openxmlformats.org/officeDocument/2006/relationships/tags" Target="../tags/tag668.xml" /><Relationship Id="rId44" Type="http://schemas.openxmlformats.org/officeDocument/2006/relationships/tags" Target="../tags/tag669.xml" /><Relationship Id="rId45" Type="http://schemas.openxmlformats.org/officeDocument/2006/relationships/tags" Target="../tags/tag670.xml" /><Relationship Id="rId46" Type="http://schemas.openxmlformats.org/officeDocument/2006/relationships/tags" Target="../tags/tag671.xml" /><Relationship Id="rId47" Type="http://schemas.openxmlformats.org/officeDocument/2006/relationships/tags" Target="../tags/tag672.xml" /><Relationship Id="rId48" Type="http://schemas.openxmlformats.org/officeDocument/2006/relationships/tags" Target="../tags/tag673.xml" /><Relationship Id="rId49" Type="http://schemas.openxmlformats.org/officeDocument/2006/relationships/tags" Target="../tags/tag674.xml" /><Relationship Id="rId5" Type="http://schemas.openxmlformats.org/officeDocument/2006/relationships/tags" Target="../tags/tag630.xml" /><Relationship Id="rId6" Type="http://schemas.openxmlformats.org/officeDocument/2006/relationships/tags" Target="../tags/tag631.xml" /><Relationship Id="rId7" Type="http://schemas.openxmlformats.org/officeDocument/2006/relationships/tags" Target="../tags/tag632.xml" /><Relationship Id="rId8" Type="http://schemas.openxmlformats.org/officeDocument/2006/relationships/tags" Target="../tags/tag633.xml" /><Relationship Id="rId9" Type="http://schemas.openxmlformats.org/officeDocument/2006/relationships/tags" Target="../tags/tag6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0.jpeg" /><Relationship Id="rId11" Type="http://schemas.openxmlformats.org/officeDocument/2006/relationships/tags" Target="../tags/tag681.xml" /><Relationship Id="rId2" Type="http://schemas.openxmlformats.org/officeDocument/2006/relationships/tags" Target="../tags/tag675.xml" /><Relationship Id="rId3" Type="http://schemas.openxmlformats.org/officeDocument/2006/relationships/tags" Target="../tags/tag676.xml" /><Relationship Id="rId4" Type="http://schemas.openxmlformats.org/officeDocument/2006/relationships/tags" Target="../tags/tag677.xml" /><Relationship Id="rId5" Type="http://schemas.openxmlformats.org/officeDocument/2006/relationships/tags" Target="../tags/tag678.xml" /><Relationship Id="rId6" Type="http://schemas.openxmlformats.org/officeDocument/2006/relationships/tags" Target="../tags/tag679.xml" /><Relationship Id="rId7" Type="http://schemas.openxmlformats.org/officeDocument/2006/relationships/image" Target="../media/image8.png" /><Relationship Id="rId8" Type="http://schemas.microsoft.com/office/2007/relationships/hdphoto" Target="../media/image9.wdp" /><Relationship Id="rId9" Type="http://schemas.openxmlformats.org/officeDocument/2006/relationships/tags" Target="../tags/tag68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90.xml" /><Relationship Id="rId11" Type="http://schemas.openxmlformats.org/officeDocument/2006/relationships/tags" Target="../tags/tag691.xml" /><Relationship Id="rId12" Type="http://schemas.openxmlformats.org/officeDocument/2006/relationships/tags" Target="../tags/tag692.xml" /><Relationship Id="rId13" Type="http://schemas.openxmlformats.org/officeDocument/2006/relationships/tags" Target="../tags/tag693.xml" /><Relationship Id="rId14" Type="http://schemas.openxmlformats.org/officeDocument/2006/relationships/tags" Target="../tags/tag694.xml" /><Relationship Id="rId15" Type="http://schemas.openxmlformats.org/officeDocument/2006/relationships/tags" Target="../tags/tag695.xml" /><Relationship Id="rId16" Type="http://schemas.openxmlformats.org/officeDocument/2006/relationships/tags" Target="../tags/tag696.xml" /><Relationship Id="rId17" Type="http://schemas.openxmlformats.org/officeDocument/2006/relationships/tags" Target="../tags/tag697.xml" /><Relationship Id="rId18" Type="http://schemas.openxmlformats.org/officeDocument/2006/relationships/tags" Target="../tags/tag698.xml" /><Relationship Id="rId19" Type="http://schemas.openxmlformats.org/officeDocument/2006/relationships/tags" Target="../tags/tag699.xml" /><Relationship Id="rId2" Type="http://schemas.openxmlformats.org/officeDocument/2006/relationships/tags" Target="../tags/tag682.xml" /><Relationship Id="rId20" Type="http://schemas.openxmlformats.org/officeDocument/2006/relationships/tags" Target="../tags/tag700.xml" /><Relationship Id="rId21" Type="http://schemas.openxmlformats.org/officeDocument/2006/relationships/tags" Target="../tags/tag701.xml" /><Relationship Id="rId22" Type="http://schemas.openxmlformats.org/officeDocument/2006/relationships/tags" Target="../tags/tag702.xml" /><Relationship Id="rId23" Type="http://schemas.openxmlformats.org/officeDocument/2006/relationships/tags" Target="../tags/tag703.xml" /><Relationship Id="rId24" Type="http://schemas.openxmlformats.org/officeDocument/2006/relationships/tags" Target="../tags/tag704.xml" /><Relationship Id="rId25" Type="http://schemas.openxmlformats.org/officeDocument/2006/relationships/tags" Target="../tags/tag705.xml" /><Relationship Id="rId26" Type="http://schemas.openxmlformats.org/officeDocument/2006/relationships/tags" Target="../tags/tag706.xml" /><Relationship Id="rId27" Type="http://schemas.openxmlformats.org/officeDocument/2006/relationships/tags" Target="../tags/tag707.xml" /><Relationship Id="rId28" Type="http://schemas.openxmlformats.org/officeDocument/2006/relationships/tags" Target="../tags/tag708.xml" /><Relationship Id="rId29" Type="http://schemas.openxmlformats.org/officeDocument/2006/relationships/tags" Target="../tags/tag709.xml" /><Relationship Id="rId3" Type="http://schemas.openxmlformats.org/officeDocument/2006/relationships/tags" Target="../tags/tag683.xml" /><Relationship Id="rId30" Type="http://schemas.openxmlformats.org/officeDocument/2006/relationships/tags" Target="../tags/tag710.xml" /><Relationship Id="rId4" Type="http://schemas.openxmlformats.org/officeDocument/2006/relationships/tags" Target="../tags/tag684.xml" /><Relationship Id="rId5" Type="http://schemas.openxmlformats.org/officeDocument/2006/relationships/tags" Target="../tags/tag685.xml" /><Relationship Id="rId6" Type="http://schemas.openxmlformats.org/officeDocument/2006/relationships/tags" Target="../tags/tag686.xml" /><Relationship Id="rId7" Type="http://schemas.openxmlformats.org/officeDocument/2006/relationships/tags" Target="../tags/tag687.xml" /><Relationship Id="rId8" Type="http://schemas.openxmlformats.org/officeDocument/2006/relationships/tags" Target="../tags/tag688.xml" /><Relationship Id="rId9" Type="http://schemas.openxmlformats.org/officeDocument/2006/relationships/tags" Target="../tags/tag689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719.xml" /><Relationship Id="rId11" Type="http://schemas.openxmlformats.org/officeDocument/2006/relationships/tags" Target="../tags/tag720.xml" /><Relationship Id="rId12" Type="http://schemas.openxmlformats.org/officeDocument/2006/relationships/tags" Target="../tags/tag721.xml" /><Relationship Id="rId13" Type="http://schemas.openxmlformats.org/officeDocument/2006/relationships/tags" Target="../tags/tag722.xml" /><Relationship Id="rId14" Type="http://schemas.openxmlformats.org/officeDocument/2006/relationships/tags" Target="../tags/tag723.xml" /><Relationship Id="rId15" Type="http://schemas.openxmlformats.org/officeDocument/2006/relationships/tags" Target="../tags/tag724.xml" /><Relationship Id="rId16" Type="http://schemas.openxmlformats.org/officeDocument/2006/relationships/tags" Target="../tags/tag725.xml" /><Relationship Id="rId17" Type="http://schemas.openxmlformats.org/officeDocument/2006/relationships/tags" Target="../tags/tag726.xml" /><Relationship Id="rId18" Type="http://schemas.openxmlformats.org/officeDocument/2006/relationships/tags" Target="../tags/tag727.xml" /><Relationship Id="rId19" Type="http://schemas.openxmlformats.org/officeDocument/2006/relationships/tags" Target="../tags/tag728.xml" /><Relationship Id="rId2" Type="http://schemas.openxmlformats.org/officeDocument/2006/relationships/tags" Target="../tags/tag711.xml" /><Relationship Id="rId20" Type="http://schemas.openxmlformats.org/officeDocument/2006/relationships/tags" Target="../tags/tag729.xml" /><Relationship Id="rId21" Type="http://schemas.openxmlformats.org/officeDocument/2006/relationships/tags" Target="../tags/tag730.xml" /><Relationship Id="rId22" Type="http://schemas.openxmlformats.org/officeDocument/2006/relationships/tags" Target="../tags/tag731.xml" /><Relationship Id="rId23" Type="http://schemas.openxmlformats.org/officeDocument/2006/relationships/tags" Target="../tags/tag732.xml" /><Relationship Id="rId24" Type="http://schemas.openxmlformats.org/officeDocument/2006/relationships/tags" Target="../tags/tag733.xml" /><Relationship Id="rId25" Type="http://schemas.openxmlformats.org/officeDocument/2006/relationships/tags" Target="../tags/tag734.xml" /><Relationship Id="rId26" Type="http://schemas.openxmlformats.org/officeDocument/2006/relationships/tags" Target="../tags/tag735.xml" /><Relationship Id="rId27" Type="http://schemas.openxmlformats.org/officeDocument/2006/relationships/tags" Target="../tags/tag736.xml" /><Relationship Id="rId28" Type="http://schemas.openxmlformats.org/officeDocument/2006/relationships/tags" Target="../tags/tag737.xml" /><Relationship Id="rId29" Type="http://schemas.openxmlformats.org/officeDocument/2006/relationships/tags" Target="../tags/tag738.xml" /><Relationship Id="rId3" Type="http://schemas.openxmlformats.org/officeDocument/2006/relationships/tags" Target="../tags/tag712.xml" /><Relationship Id="rId30" Type="http://schemas.openxmlformats.org/officeDocument/2006/relationships/tags" Target="../tags/tag739.xml" /><Relationship Id="rId31" Type="http://schemas.openxmlformats.org/officeDocument/2006/relationships/tags" Target="../tags/tag740.xml" /><Relationship Id="rId32" Type="http://schemas.openxmlformats.org/officeDocument/2006/relationships/tags" Target="../tags/tag741.xml" /><Relationship Id="rId33" Type="http://schemas.openxmlformats.org/officeDocument/2006/relationships/tags" Target="../tags/tag742.xml" /><Relationship Id="rId34" Type="http://schemas.openxmlformats.org/officeDocument/2006/relationships/tags" Target="../tags/tag743.xml" /><Relationship Id="rId35" Type="http://schemas.openxmlformats.org/officeDocument/2006/relationships/tags" Target="../tags/tag744.xml" /><Relationship Id="rId36" Type="http://schemas.openxmlformats.org/officeDocument/2006/relationships/tags" Target="../tags/tag745.xml" /><Relationship Id="rId37" Type="http://schemas.openxmlformats.org/officeDocument/2006/relationships/tags" Target="../tags/tag746.xml" /><Relationship Id="rId38" Type="http://schemas.openxmlformats.org/officeDocument/2006/relationships/tags" Target="../tags/tag747.xml" /><Relationship Id="rId39" Type="http://schemas.openxmlformats.org/officeDocument/2006/relationships/tags" Target="../tags/tag748.xml" /><Relationship Id="rId4" Type="http://schemas.openxmlformats.org/officeDocument/2006/relationships/tags" Target="../tags/tag713.xml" /><Relationship Id="rId40" Type="http://schemas.openxmlformats.org/officeDocument/2006/relationships/tags" Target="../tags/tag749.xml" /><Relationship Id="rId5" Type="http://schemas.openxmlformats.org/officeDocument/2006/relationships/tags" Target="../tags/tag714.xml" /><Relationship Id="rId6" Type="http://schemas.openxmlformats.org/officeDocument/2006/relationships/tags" Target="../tags/tag715.xml" /><Relationship Id="rId7" Type="http://schemas.openxmlformats.org/officeDocument/2006/relationships/tags" Target="../tags/tag716.xml" /><Relationship Id="rId8" Type="http://schemas.openxmlformats.org/officeDocument/2006/relationships/tags" Target="../tags/tag717.xml" /><Relationship Id="rId9" Type="http://schemas.openxmlformats.org/officeDocument/2006/relationships/tags" Target="../tags/tag71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58.xml" /><Relationship Id="rId11" Type="http://schemas.openxmlformats.org/officeDocument/2006/relationships/tags" Target="../tags/tag759.xml" /><Relationship Id="rId12" Type="http://schemas.openxmlformats.org/officeDocument/2006/relationships/tags" Target="../tags/tag760.xml" /><Relationship Id="rId13" Type="http://schemas.openxmlformats.org/officeDocument/2006/relationships/tags" Target="../tags/tag761.xml" /><Relationship Id="rId14" Type="http://schemas.openxmlformats.org/officeDocument/2006/relationships/tags" Target="../tags/tag762.xml" /><Relationship Id="rId15" Type="http://schemas.openxmlformats.org/officeDocument/2006/relationships/tags" Target="../tags/tag763.xml" /><Relationship Id="rId16" Type="http://schemas.openxmlformats.org/officeDocument/2006/relationships/tags" Target="../tags/tag764.xml" /><Relationship Id="rId17" Type="http://schemas.openxmlformats.org/officeDocument/2006/relationships/tags" Target="../tags/tag765.xml" /><Relationship Id="rId18" Type="http://schemas.openxmlformats.org/officeDocument/2006/relationships/tags" Target="../tags/tag766.xml" /><Relationship Id="rId19" Type="http://schemas.openxmlformats.org/officeDocument/2006/relationships/tags" Target="../tags/tag767.xml" /><Relationship Id="rId2" Type="http://schemas.openxmlformats.org/officeDocument/2006/relationships/tags" Target="../tags/tag750.xml" /><Relationship Id="rId20" Type="http://schemas.openxmlformats.org/officeDocument/2006/relationships/tags" Target="../tags/tag768.xml" /><Relationship Id="rId21" Type="http://schemas.openxmlformats.org/officeDocument/2006/relationships/tags" Target="../tags/tag769.xml" /><Relationship Id="rId22" Type="http://schemas.openxmlformats.org/officeDocument/2006/relationships/tags" Target="../tags/tag770.xml" /><Relationship Id="rId23" Type="http://schemas.openxmlformats.org/officeDocument/2006/relationships/tags" Target="../tags/tag771.xml" /><Relationship Id="rId24" Type="http://schemas.openxmlformats.org/officeDocument/2006/relationships/tags" Target="../tags/tag772.xml" /><Relationship Id="rId25" Type="http://schemas.openxmlformats.org/officeDocument/2006/relationships/tags" Target="../tags/tag773.xml" /><Relationship Id="rId26" Type="http://schemas.openxmlformats.org/officeDocument/2006/relationships/tags" Target="../tags/tag774.xml" /><Relationship Id="rId27" Type="http://schemas.openxmlformats.org/officeDocument/2006/relationships/tags" Target="../tags/tag775.xml" /><Relationship Id="rId28" Type="http://schemas.openxmlformats.org/officeDocument/2006/relationships/tags" Target="../tags/tag776.xml" /><Relationship Id="rId29" Type="http://schemas.openxmlformats.org/officeDocument/2006/relationships/tags" Target="../tags/tag777.xml" /><Relationship Id="rId3" Type="http://schemas.openxmlformats.org/officeDocument/2006/relationships/tags" Target="../tags/tag751.xml" /><Relationship Id="rId30" Type="http://schemas.openxmlformats.org/officeDocument/2006/relationships/tags" Target="../tags/tag778.xml" /><Relationship Id="rId31" Type="http://schemas.openxmlformats.org/officeDocument/2006/relationships/tags" Target="../tags/tag779.xml" /><Relationship Id="rId32" Type="http://schemas.openxmlformats.org/officeDocument/2006/relationships/tags" Target="../tags/tag780.xml" /><Relationship Id="rId33" Type="http://schemas.openxmlformats.org/officeDocument/2006/relationships/tags" Target="../tags/tag781.xml" /><Relationship Id="rId34" Type="http://schemas.openxmlformats.org/officeDocument/2006/relationships/tags" Target="../tags/tag782.xml" /><Relationship Id="rId35" Type="http://schemas.openxmlformats.org/officeDocument/2006/relationships/tags" Target="../tags/tag783.xml" /><Relationship Id="rId36" Type="http://schemas.openxmlformats.org/officeDocument/2006/relationships/tags" Target="../tags/tag784.xml" /><Relationship Id="rId37" Type="http://schemas.openxmlformats.org/officeDocument/2006/relationships/tags" Target="../tags/tag785.xml" /><Relationship Id="rId38" Type="http://schemas.openxmlformats.org/officeDocument/2006/relationships/tags" Target="../tags/tag786.xml" /><Relationship Id="rId39" Type="http://schemas.openxmlformats.org/officeDocument/2006/relationships/tags" Target="../tags/tag787.xml" /><Relationship Id="rId4" Type="http://schemas.openxmlformats.org/officeDocument/2006/relationships/tags" Target="../tags/tag752.xml" /><Relationship Id="rId40" Type="http://schemas.openxmlformats.org/officeDocument/2006/relationships/tags" Target="../tags/tag788.xml" /><Relationship Id="rId41" Type="http://schemas.openxmlformats.org/officeDocument/2006/relationships/tags" Target="../tags/tag789.xml" /><Relationship Id="rId5" Type="http://schemas.openxmlformats.org/officeDocument/2006/relationships/tags" Target="../tags/tag753.xml" /><Relationship Id="rId6" Type="http://schemas.openxmlformats.org/officeDocument/2006/relationships/tags" Target="../tags/tag754.xml" /><Relationship Id="rId7" Type="http://schemas.openxmlformats.org/officeDocument/2006/relationships/tags" Target="../tags/tag755.xml" /><Relationship Id="rId8" Type="http://schemas.openxmlformats.org/officeDocument/2006/relationships/tags" Target="../tags/tag756.xml" /><Relationship Id="rId9" Type="http://schemas.openxmlformats.org/officeDocument/2006/relationships/tags" Target="../tags/tag75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98.xml" /><Relationship Id="rId11" Type="http://schemas.openxmlformats.org/officeDocument/2006/relationships/tags" Target="../tags/tag799.xml" /><Relationship Id="rId12" Type="http://schemas.openxmlformats.org/officeDocument/2006/relationships/tags" Target="../tags/tag800.xml" /><Relationship Id="rId13" Type="http://schemas.openxmlformats.org/officeDocument/2006/relationships/tags" Target="../tags/tag801.xml" /><Relationship Id="rId14" Type="http://schemas.openxmlformats.org/officeDocument/2006/relationships/tags" Target="../tags/tag802.xml" /><Relationship Id="rId15" Type="http://schemas.openxmlformats.org/officeDocument/2006/relationships/tags" Target="../tags/tag803.xml" /><Relationship Id="rId16" Type="http://schemas.openxmlformats.org/officeDocument/2006/relationships/tags" Target="../tags/tag804.xml" /><Relationship Id="rId17" Type="http://schemas.openxmlformats.org/officeDocument/2006/relationships/tags" Target="../tags/tag805.xml" /><Relationship Id="rId18" Type="http://schemas.openxmlformats.org/officeDocument/2006/relationships/tags" Target="../tags/tag806.xml" /><Relationship Id="rId19" Type="http://schemas.openxmlformats.org/officeDocument/2006/relationships/tags" Target="../tags/tag807.xml" /><Relationship Id="rId2" Type="http://schemas.openxmlformats.org/officeDocument/2006/relationships/tags" Target="../tags/tag790.xml" /><Relationship Id="rId20" Type="http://schemas.openxmlformats.org/officeDocument/2006/relationships/tags" Target="../tags/tag808.xml" /><Relationship Id="rId21" Type="http://schemas.openxmlformats.org/officeDocument/2006/relationships/tags" Target="../tags/tag809.xml" /><Relationship Id="rId22" Type="http://schemas.openxmlformats.org/officeDocument/2006/relationships/tags" Target="../tags/tag810.xml" /><Relationship Id="rId23" Type="http://schemas.openxmlformats.org/officeDocument/2006/relationships/tags" Target="../tags/tag811.xml" /><Relationship Id="rId24" Type="http://schemas.openxmlformats.org/officeDocument/2006/relationships/tags" Target="../tags/tag812.xml" /><Relationship Id="rId25" Type="http://schemas.openxmlformats.org/officeDocument/2006/relationships/tags" Target="../tags/tag813.xml" /><Relationship Id="rId26" Type="http://schemas.openxmlformats.org/officeDocument/2006/relationships/tags" Target="../tags/tag814.xml" /><Relationship Id="rId27" Type="http://schemas.openxmlformats.org/officeDocument/2006/relationships/tags" Target="../tags/tag815.xml" /><Relationship Id="rId28" Type="http://schemas.openxmlformats.org/officeDocument/2006/relationships/tags" Target="../tags/tag816.xml" /><Relationship Id="rId29" Type="http://schemas.openxmlformats.org/officeDocument/2006/relationships/tags" Target="../tags/tag817.xml" /><Relationship Id="rId3" Type="http://schemas.openxmlformats.org/officeDocument/2006/relationships/tags" Target="../tags/tag791.xml" /><Relationship Id="rId30" Type="http://schemas.openxmlformats.org/officeDocument/2006/relationships/tags" Target="../tags/tag818.xml" /><Relationship Id="rId31" Type="http://schemas.openxmlformats.org/officeDocument/2006/relationships/tags" Target="../tags/tag819.xml" /><Relationship Id="rId32" Type="http://schemas.openxmlformats.org/officeDocument/2006/relationships/tags" Target="../tags/tag820.xml" /><Relationship Id="rId33" Type="http://schemas.openxmlformats.org/officeDocument/2006/relationships/tags" Target="../tags/tag821.xml" /><Relationship Id="rId34" Type="http://schemas.openxmlformats.org/officeDocument/2006/relationships/tags" Target="../tags/tag822.xml" /><Relationship Id="rId35" Type="http://schemas.openxmlformats.org/officeDocument/2006/relationships/tags" Target="../tags/tag823.xml" /><Relationship Id="rId36" Type="http://schemas.openxmlformats.org/officeDocument/2006/relationships/tags" Target="../tags/tag824.xml" /><Relationship Id="rId37" Type="http://schemas.openxmlformats.org/officeDocument/2006/relationships/tags" Target="../tags/tag825.xml" /><Relationship Id="rId38" Type="http://schemas.openxmlformats.org/officeDocument/2006/relationships/tags" Target="../tags/tag826.xml" /><Relationship Id="rId39" Type="http://schemas.openxmlformats.org/officeDocument/2006/relationships/tags" Target="../tags/tag827.xml" /><Relationship Id="rId4" Type="http://schemas.openxmlformats.org/officeDocument/2006/relationships/tags" Target="../tags/tag792.xml" /><Relationship Id="rId40" Type="http://schemas.openxmlformats.org/officeDocument/2006/relationships/tags" Target="../tags/tag828.xml" /><Relationship Id="rId41" Type="http://schemas.openxmlformats.org/officeDocument/2006/relationships/tags" Target="../tags/tag829.xml" /><Relationship Id="rId42" Type="http://schemas.openxmlformats.org/officeDocument/2006/relationships/tags" Target="../tags/tag830.xml" /><Relationship Id="rId5" Type="http://schemas.openxmlformats.org/officeDocument/2006/relationships/tags" Target="../tags/tag793.xml" /><Relationship Id="rId6" Type="http://schemas.openxmlformats.org/officeDocument/2006/relationships/tags" Target="../tags/tag794.xml" /><Relationship Id="rId7" Type="http://schemas.openxmlformats.org/officeDocument/2006/relationships/tags" Target="../tags/tag795.xml" /><Relationship Id="rId8" Type="http://schemas.openxmlformats.org/officeDocument/2006/relationships/tags" Target="../tags/tag796.xml" /><Relationship Id="rId9" Type="http://schemas.openxmlformats.org/officeDocument/2006/relationships/tags" Target="../tags/tag79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image" Target="../media/image8.png" /><Relationship Id="rId6" Type="http://schemas.microsoft.com/office/2007/relationships/hdphoto" Target="../media/image9.wdp" /><Relationship Id="rId7" Type="http://schemas.openxmlformats.org/officeDocument/2006/relationships/tags" Target="../tags/tag183.xml" /><Relationship Id="rId8" Type="http://schemas.openxmlformats.org/officeDocument/2006/relationships/image" Target="../media/image10.jpeg" /><Relationship Id="rId9" Type="http://schemas.openxmlformats.org/officeDocument/2006/relationships/tags" Target="../tags/tag18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39.xml" /><Relationship Id="rId11" Type="http://schemas.openxmlformats.org/officeDocument/2006/relationships/tags" Target="../tags/tag840.xml" /><Relationship Id="rId12" Type="http://schemas.openxmlformats.org/officeDocument/2006/relationships/tags" Target="../tags/tag841.xml" /><Relationship Id="rId13" Type="http://schemas.openxmlformats.org/officeDocument/2006/relationships/tags" Target="../tags/tag842.xml" /><Relationship Id="rId14" Type="http://schemas.openxmlformats.org/officeDocument/2006/relationships/tags" Target="../tags/tag843.xml" /><Relationship Id="rId15" Type="http://schemas.openxmlformats.org/officeDocument/2006/relationships/tags" Target="../tags/tag844.xml" /><Relationship Id="rId16" Type="http://schemas.openxmlformats.org/officeDocument/2006/relationships/tags" Target="../tags/tag845.xml" /><Relationship Id="rId17" Type="http://schemas.openxmlformats.org/officeDocument/2006/relationships/tags" Target="../tags/tag846.xml" /><Relationship Id="rId18" Type="http://schemas.openxmlformats.org/officeDocument/2006/relationships/tags" Target="../tags/tag847.xml" /><Relationship Id="rId19" Type="http://schemas.openxmlformats.org/officeDocument/2006/relationships/tags" Target="../tags/tag848.xml" /><Relationship Id="rId2" Type="http://schemas.openxmlformats.org/officeDocument/2006/relationships/tags" Target="../tags/tag831.xml" /><Relationship Id="rId20" Type="http://schemas.openxmlformats.org/officeDocument/2006/relationships/tags" Target="../tags/tag849.xml" /><Relationship Id="rId21" Type="http://schemas.openxmlformats.org/officeDocument/2006/relationships/tags" Target="../tags/tag850.xml" /><Relationship Id="rId22" Type="http://schemas.openxmlformats.org/officeDocument/2006/relationships/tags" Target="../tags/tag851.xml" /><Relationship Id="rId23" Type="http://schemas.openxmlformats.org/officeDocument/2006/relationships/tags" Target="../tags/tag852.xml" /><Relationship Id="rId24" Type="http://schemas.openxmlformats.org/officeDocument/2006/relationships/tags" Target="../tags/tag853.xml" /><Relationship Id="rId25" Type="http://schemas.openxmlformats.org/officeDocument/2006/relationships/tags" Target="../tags/tag854.xml" /><Relationship Id="rId26" Type="http://schemas.openxmlformats.org/officeDocument/2006/relationships/tags" Target="../tags/tag855.xml" /><Relationship Id="rId27" Type="http://schemas.openxmlformats.org/officeDocument/2006/relationships/tags" Target="../tags/tag856.xml" /><Relationship Id="rId28" Type="http://schemas.openxmlformats.org/officeDocument/2006/relationships/tags" Target="../tags/tag857.xml" /><Relationship Id="rId29" Type="http://schemas.openxmlformats.org/officeDocument/2006/relationships/tags" Target="../tags/tag858.xml" /><Relationship Id="rId3" Type="http://schemas.openxmlformats.org/officeDocument/2006/relationships/tags" Target="../tags/tag832.xml" /><Relationship Id="rId30" Type="http://schemas.openxmlformats.org/officeDocument/2006/relationships/tags" Target="../tags/tag859.xml" /><Relationship Id="rId31" Type="http://schemas.openxmlformats.org/officeDocument/2006/relationships/tags" Target="../tags/tag860.xml" /><Relationship Id="rId32" Type="http://schemas.openxmlformats.org/officeDocument/2006/relationships/tags" Target="../tags/tag861.xml" /><Relationship Id="rId33" Type="http://schemas.openxmlformats.org/officeDocument/2006/relationships/tags" Target="../tags/tag862.xml" /><Relationship Id="rId34" Type="http://schemas.openxmlformats.org/officeDocument/2006/relationships/tags" Target="../tags/tag863.xml" /><Relationship Id="rId35" Type="http://schemas.openxmlformats.org/officeDocument/2006/relationships/tags" Target="../tags/tag864.xml" /><Relationship Id="rId36" Type="http://schemas.openxmlformats.org/officeDocument/2006/relationships/tags" Target="../tags/tag865.xml" /><Relationship Id="rId37" Type="http://schemas.openxmlformats.org/officeDocument/2006/relationships/tags" Target="../tags/tag866.xml" /><Relationship Id="rId38" Type="http://schemas.openxmlformats.org/officeDocument/2006/relationships/tags" Target="../tags/tag867.xml" /><Relationship Id="rId39" Type="http://schemas.openxmlformats.org/officeDocument/2006/relationships/tags" Target="../tags/tag868.xml" /><Relationship Id="rId4" Type="http://schemas.openxmlformats.org/officeDocument/2006/relationships/tags" Target="../tags/tag833.xml" /><Relationship Id="rId40" Type="http://schemas.openxmlformats.org/officeDocument/2006/relationships/tags" Target="../tags/tag869.xml" /><Relationship Id="rId41" Type="http://schemas.openxmlformats.org/officeDocument/2006/relationships/tags" Target="../tags/tag870.xml" /><Relationship Id="rId42" Type="http://schemas.openxmlformats.org/officeDocument/2006/relationships/tags" Target="../tags/tag871.xml" /><Relationship Id="rId43" Type="http://schemas.openxmlformats.org/officeDocument/2006/relationships/tags" Target="../tags/tag872.xml" /><Relationship Id="rId5" Type="http://schemas.openxmlformats.org/officeDocument/2006/relationships/tags" Target="../tags/tag834.xml" /><Relationship Id="rId6" Type="http://schemas.openxmlformats.org/officeDocument/2006/relationships/tags" Target="../tags/tag835.xml" /><Relationship Id="rId7" Type="http://schemas.openxmlformats.org/officeDocument/2006/relationships/tags" Target="../tags/tag836.xml" /><Relationship Id="rId8" Type="http://schemas.openxmlformats.org/officeDocument/2006/relationships/tags" Target="../tags/tag837.xml" /><Relationship Id="rId9" Type="http://schemas.openxmlformats.org/officeDocument/2006/relationships/tags" Target="../tags/tag83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81.xml" /><Relationship Id="rId11" Type="http://schemas.openxmlformats.org/officeDocument/2006/relationships/tags" Target="../tags/tag882.xml" /><Relationship Id="rId12" Type="http://schemas.openxmlformats.org/officeDocument/2006/relationships/tags" Target="../tags/tag883.xml" /><Relationship Id="rId13" Type="http://schemas.openxmlformats.org/officeDocument/2006/relationships/tags" Target="../tags/tag884.xml" /><Relationship Id="rId14" Type="http://schemas.openxmlformats.org/officeDocument/2006/relationships/tags" Target="../tags/tag885.xml" /><Relationship Id="rId15" Type="http://schemas.openxmlformats.org/officeDocument/2006/relationships/tags" Target="../tags/tag886.xml" /><Relationship Id="rId16" Type="http://schemas.openxmlformats.org/officeDocument/2006/relationships/tags" Target="../tags/tag887.xml" /><Relationship Id="rId17" Type="http://schemas.openxmlformats.org/officeDocument/2006/relationships/tags" Target="../tags/tag888.xml" /><Relationship Id="rId18" Type="http://schemas.openxmlformats.org/officeDocument/2006/relationships/tags" Target="../tags/tag889.xml" /><Relationship Id="rId19" Type="http://schemas.openxmlformats.org/officeDocument/2006/relationships/tags" Target="../tags/tag890.xml" /><Relationship Id="rId2" Type="http://schemas.openxmlformats.org/officeDocument/2006/relationships/tags" Target="../tags/tag873.xml" /><Relationship Id="rId20" Type="http://schemas.openxmlformats.org/officeDocument/2006/relationships/tags" Target="../tags/tag891.xml" /><Relationship Id="rId21" Type="http://schemas.openxmlformats.org/officeDocument/2006/relationships/tags" Target="../tags/tag892.xml" /><Relationship Id="rId22" Type="http://schemas.openxmlformats.org/officeDocument/2006/relationships/tags" Target="../tags/tag893.xml" /><Relationship Id="rId23" Type="http://schemas.openxmlformats.org/officeDocument/2006/relationships/tags" Target="../tags/tag894.xml" /><Relationship Id="rId24" Type="http://schemas.openxmlformats.org/officeDocument/2006/relationships/tags" Target="../tags/tag895.xml" /><Relationship Id="rId25" Type="http://schemas.openxmlformats.org/officeDocument/2006/relationships/tags" Target="../tags/tag896.xml" /><Relationship Id="rId26" Type="http://schemas.openxmlformats.org/officeDocument/2006/relationships/tags" Target="../tags/tag897.xml" /><Relationship Id="rId27" Type="http://schemas.openxmlformats.org/officeDocument/2006/relationships/tags" Target="../tags/tag898.xml" /><Relationship Id="rId28" Type="http://schemas.openxmlformats.org/officeDocument/2006/relationships/tags" Target="../tags/tag899.xml" /><Relationship Id="rId29" Type="http://schemas.openxmlformats.org/officeDocument/2006/relationships/tags" Target="../tags/tag900.xml" /><Relationship Id="rId3" Type="http://schemas.openxmlformats.org/officeDocument/2006/relationships/tags" Target="../tags/tag874.xml" /><Relationship Id="rId30" Type="http://schemas.openxmlformats.org/officeDocument/2006/relationships/tags" Target="../tags/tag901.xml" /><Relationship Id="rId31" Type="http://schemas.openxmlformats.org/officeDocument/2006/relationships/tags" Target="../tags/tag902.xml" /><Relationship Id="rId32" Type="http://schemas.openxmlformats.org/officeDocument/2006/relationships/tags" Target="../tags/tag903.xml" /><Relationship Id="rId33" Type="http://schemas.openxmlformats.org/officeDocument/2006/relationships/tags" Target="../tags/tag904.xml" /><Relationship Id="rId34" Type="http://schemas.openxmlformats.org/officeDocument/2006/relationships/tags" Target="../tags/tag905.xml" /><Relationship Id="rId35" Type="http://schemas.openxmlformats.org/officeDocument/2006/relationships/tags" Target="../tags/tag906.xml" /><Relationship Id="rId36" Type="http://schemas.openxmlformats.org/officeDocument/2006/relationships/tags" Target="../tags/tag907.xml" /><Relationship Id="rId37" Type="http://schemas.openxmlformats.org/officeDocument/2006/relationships/tags" Target="../tags/tag908.xml" /><Relationship Id="rId38" Type="http://schemas.openxmlformats.org/officeDocument/2006/relationships/tags" Target="../tags/tag909.xml" /><Relationship Id="rId39" Type="http://schemas.openxmlformats.org/officeDocument/2006/relationships/tags" Target="../tags/tag910.xml" /><Relationship Id="rId4" Type="http://schemas.openxmlformats.org/officeDocument/2006/relationships/tags" Target="../tags/tag875.xml" /><Relationship Id="rId40" Type="http://schemas.openxmlformats.org/officeDocument/2006/relationships/tags" Target="../tags/tag911.xml" /><Relationship Id="rId5" Type="http://schemas.openxmlformats.org/officeDocument/2006/relationships/tags" Target="../tags/tag876.xml" /><Relationship Id="rId6" Type="http://schemas.openxmlformats.org/officeDocument/2006/relationships/tags" Target="../tags/tag877.xml" /><Relationship Id="rId7" Type="http://schemas.openxmlformats.org/officeDocument/2006/relationships/tags" Target="../tags/tag878.xml" /><Relationship Id="rId8" Type="http://schemas.openxmlformats.org/officeDocument/2006/relationships/tags" Target="../tags/tag879.xml" /><Relationship Id="rId9" Type="http://schemas.openxmlformats.org/officeDocument/2006/relationships/tags" Target="../tags/tag88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20.xml" /><Relationship Id="rId11" Type="http://schemas.openxmlformats.org/officeDocument/2006/relationships/tags" Target="../tags/tag921.xml" /><Relationship Id="rId12" Type="http://schemas.openxmlformats.org/officeDocument/2006/relationships/tags" Target="../tags/tag922.xml" /><Relationship Id="rId13" Type="http://schemas.openxmlformats.org/officeDocument/2006/relationships/tags" Target="../tags/tag923.xml" /><Relationship Id="rId14" Type="http://schemas.openxmlformats.org/officeDocument/2006/relationships/tags" Target="../tags/tag924.xml" /><Relationship Id="rId15" Type="http://schemas.openxmlformats.org/officeDocument/2006/relationships/tags" Target="../tags/tag925.xml" /><Relationship Id="rId16" Type="http://schemas.openxmlformats.org/officeDocument/2006/relationships/tags" Target="../tags/tag926.xml" /><Relationship Id="rId17" Type="http://schemas.openxmlformats.org/officeDocument/2006/relationships/tags" Target="../tags/tag927.xml" /><Relationship Id="rId18" Type="http://schemas.openxmlformats.org/officeDocument/2006/relationships/tags" Target="../tags/tag928.xml" /><Relationship Id="rId19" Type="http://schemas.openxmlformats.org/officeDocument/2006/relationships/tags" Target="../tags/tag929.xml" /><Relationship Id="rId2" Type="http://schemas.openxmlformats.org/officeDocument/2006/relationships/tags" Target="../tags/tag912.xml" /><Relationship Id="rId20" Type="http://schemas.openxmlformats.org/officeDocument/2006/relationships/tags" Target="../tags/tag930.xml" /><Relationship Id="rId21" Type="http://schemas.openxmlformats.org/officeDocument/2006/relationships/tags" Target="../tags/tag931.xml" /><Relationship Id="rId22" Type="http://schemas.openxmlformats.org/officeDocument/2006/relationships/tags" Target="../tags/tag932.xml" /><Relationship Id="rId23" Type="http://schemas.openxmlformats.org/officeDocument/2006/relationships/tags" Target="../tags/tag933.xml" /><Relationship Id="rId24" Type="http://schemas.openxmlformats.org/officeDocument/2006/relationships/tags" Target="../tags/tag934.xml" /><Relationship Id="rId25" Type="http://schemas.openxmlformats.org/officeDocument/2006/relationships/tags" Target="../tags/tag935.xml" /><Relationship Id="rId26" Type="http://schemas.openxmlformats.org/officeDocument/2006/relationships/tags" Target="../tags/tag936.xml" /><Relationship Id="rId27" Type="http://schemas.openxmlformats.org/officeDocument/2006/relationships/tags" Target="../tags/tag937.xml" /><Relationship Id="rId28" Type="http://schemas.openxmlformats.org/officeDocument/2006/relationships/tags" Target="../tags/tag938.xml" /><Relationship Id="rId29" Type="http://schemas.openxmlformats.org/officeDocument/2006/relationships/tags" Target="../tags/tag939.xml" /><Relationship Id="rId3" Type="http://schemas.openxmlformats.org/officeDocument/2006/relationships/tags" Target="../tags/tag913.xml" /><Relationship Id="rId30" Type="http://schemas.openxmlformats.org/officeDocument/2006/relationships/tags" Target="../tags/tag940.xml" /><Relationship Id="rId31" Type="http://schemas.openxmlformats.org/officeDocument/2006/relationships/tags" Target="../tags/tag941.xml" /><Relationship Id="rId32" Type="http://schemas.openxmlformats.org/officeDocument/2006/relationships/tags" Target="../tags/tag942.xml" /><Relationship Id="rId33" Type="http://schemas.openxmlformats.org/officeDocument/2006/relationships/tags" Target="../tags/tag943.xml" /><Relationship Id="rId34" Type="http://schemas.openxmlformats.org/officeDocument/2006/relationships/tags" Target="../tags/tag944.xml" /><Relationship Id="rId35" Type="http://schemas.openxmlformats.org/officeDocument/2006/relationships/tags" Target="../tags/tag945.xml" /><Relationship Id="rId36" Type="http://schemas.openxmlformats.org/officeDocument/2006/relationships/tags" Target="../tags/tag946.xml" /><Relationship Id="rId37" Type="http://schemas.openxmlformats.org/officeDocument/2006/relationships/tags" Target="../tags/tag947.xml" /><Relationship Id="rId38" Type="http://schemas.openxmlformats.org/officeDocument/2006/relationships/tags" Target="../tags/tag948.xml" /><Relationship Id="rId39" Type="http://schemas.openxmlformats.org/officeDocument/2006/relationships/tags" Target="../tags/tag949.xml" /><Relationship Id="rId4" Type="http://schemas.openxmlformats.org/officeDocument/2006/relationships/tags" Target="../tags/tag914.xml" /><Relationship Id="rId40" Type="http://schemas.openxmlformats.org/officeDocument/2006/relationships/tags" Target="../tags/tag950.xml" /><Relationship Id="rId41" Type="http://schemas.openxmlformats.org/officeDocument/2006/relationships/tags" Target="../tags/tag951.xml" /><Relationship Id="rId42" Type="http://schemas.openxmlformats.org/officeDocument/2006/relationships/tags" Target="../tags/tag952.xml" /><Relationship Id="rId43" Type="http://schemas.openxmlformats.org/officeDocument/2006/relationships/tags" Target="../tags/tag953.xml" /><Relationship Id="rId44" Type="http://schemas.openxmlformats.org/officeDocument/2006/relationships/tags" Target="../tags/tag954.xml" /><Relationship Id="rId45" Type="http://schemas.openxmlformats.org/officeDocument/2006/relationships/tags" Target="../tags/tag955.xml" /><Relationship Id="rId46" Type="http://schemas.openxmlformats.org/officeDocument/2006/relationships/tags" Target="../tags/tag956.xml" /><Relationship Id="rId47" Type="http://schemas.openxmlformats.org/officeDocument/2006/relationships/tags" Target="../tags/tag957.xml" /><Relationship Id="rId48" Type="http://schemas.openxmlformats.org/officeDocument/2006/relationships/image" Target="../media/image19.png" /><Relationship Id="rId49" Type="http://schemas.openxmlformats.org/officeDocument/2006/relationships/tags" Target="../tags/tag958.xml" /><Relationship Id="rId5" Type="http://schemas.openxmlformats.org/officeDocument/2006/relationships/tags" Target="../tags/tag915.xml" /><Relationship Id="rId50" Type="http://schemas.openxmlformats.org/officeDocument/2006/relationships/image" Target="../media/image20.png" /><Relationship Id="rId51" Type="http://schemas.openxmlformats.org/officeDocument/2006/relationships/tags" Target="../tags/tag959.xml" /><Relationship Id="rId6" Type="http://schemas.openxmlformats.org/officeDocument/2006/relationships/tags" Target="../tags/tag916.xml" /><Relationship Id="rId7" Type="http://schemas.openxmlformats.org/officeDocument/2006/relationships/tags" Target="../tags/tag917.xml" /><Relationship Id="rId8" Type="http://schemas.openxmlformats.org/officeDocument/2006/relationships/tags" Target="../tags/tag918.xml" /><Relationship Id="rId9" Type="http://schemas.openxmlformats.org/officeDocument/2006/relationships/tags" Target="../tags/tag919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70.xml" /><Relationship Id="rId100" Type="http://schemas.openxmlformats.org/officeDocument/2006/relationships/tags" Target="../tags/tag1060.xml" /><Relationship Id="rId101" Type="http://schemas.openxmlformats.org/officeDocument/2006/relationships/tags" Target="../tags/tag1061.xml" /><Relationship Id="rId102" Type="http://schemas.openxmlformats.org/officeDocument/2006/relationships/tags" Target="../tags/tag1062.xml" /><Relationship Id="rId103" Type="http://schemas.openxmlformats.org/officeDocument/2006/relationships/tags" Target="../tags/tag1063.xml" /><Relationship Id="rId104" Type="http://schemas.openxmlformats.org/officeDocument/2006/relationships/tags" Target="../tags/tag1064.xml" /><Relationship Id="rId105" Type="http://schemas.openxmlformats.org/officeDocument/2006/relationships/tags" Target="../tags/tag1065.xml" /><Relationship Id="rId106" Type="http://schemas.openxmlformats.org/officeDocument/2006/relationships/tags" Target="../tags/tag1066.xml" /><Relationship Id="rId107" Type="http://schemas.openxmlformats.org/officeDocument/2006/relationships/tags" Target="../tags/tag1067.xml" /><Relationship Id="rId108" Type="http://schemas.openxmlformats.org/officeDocument/2006/relationships/tags" Target="../tags/tag1068.xml" /><Relationship Id="rId109" Type="http://schemas.openxmlformats.org/officeDocument/2006/relationships/tags" Target="../tags/tag1069.xml" /><Relationship Id="rId11" Type="http://schemas.openxmlformats.org/officeDocument/2006/relationships/tags" Target="../tags/tag971.xml" /><Relationship Id="rId110" Type="http://schemas.openxmlformats.org/officeDocument/2006/relationships/tags" Target="../tags/tag1070.xml" /><Relationship Id="rId111" Type="http://schemas.openxmlformats.org/officeDocument/2006/relationships/tags" Target="../tags/tag1071.xml" /><Relationship Id="rId112" Type="http://schemas.openxmlformats.org/officeDocument/2006/relationships/tags" Target="../tags/tag1072.xml" /><Relationship Id="rId113" Type="http://schemas.openxmlformats.org/officeDocument/2006/relationships/tags" Target="../tags/tag1073.xml" /><Relationship Id="rId114" Type="http://schemas.openxmlformats.org/officeDocument/2006/relationships/tags" Target="../tags/tag1074.xml" /><Relationship Id="rId115" Type="http://schemas.openxmlformats.org/officeDocument/2006/relationships/tags" Target="../tags/tag1075.xml" /><Relationship Id="rId116" Type="http://schemas.openxmlformats.org/officeDocument/2006/relationships/tags" Target="../tags/tag1076.xml" /><Relationship Id="rId117" Type="http://schemas.openxmlformats.org/officeDocument/2006/relationships/tags" Target="../tags/tag1077.xml" /><Relationship Id="rId118" Type="http://schemas.openxmlformats.org/officeDocument/2006/relationships/tags" Target="../tags/tag1078.xml" /><Relationship Id="rId119" Type="http://schemas.openxmlformats.org/officeDocument/2006/relationships/tags" Target="../tags/tag1079.xml" /><Relationship Id="rId12" Type="http://schemas.openxmlformats.org/officeDocument/2006/relationships/tags" Target="../tags/tag972.xml" /><Relationship Id="rId120" Type="http://schemas.openxmlformats.org/officeDocument/2006/relationships/tags" Target="../tags/tag1080.xml" /><Relationship Id="rId121" Type="http://schemas.openxmlformats.org/officeDocument/2006/relationships/tags" Target="../tags/tag1081.xml" /><Relationship Id="rId122" Type="http://schemas.openxmlformats.org/officeDocument/2006/relationships/tags" Target="../tags/tag1082.xml" /><Relationship Id="rId123" Type="http://schemas.openxmlformats.org/officeDocument/2006/relationships/tags" Target="../tags/tag1083.xml" /><Relationship Id="rId124" Type="http://schemas.openxmlformats.org/officeDocument/2006/relationships/tags" Target="../tags/tag1084.xml" /><Relationship Id="rId125" Type="http://schemas.openxmlformats.org/officeDocument/2006/relationships/tags" Target="../tags/tag1085.xml" /><Relationship Id="rId126" Type="http://schemas.openxmlformats.org/officeDocument/2006/relationships/tags" Target="../tags/tag1086.xml" /><Relationship Id="rId127" Type="http://schemas.openxmlformats.org/officeDocument/2006/relationships/tags" Target="../tags/tag1087.xml" /><Relationship Id="rId128" Type="http://schemas.openxmlformats.org/officeDocument/2006/relationships/tags" Target="../tags/tag1088.xml" /><Relationship Id="rId129" Type="http://schemas.openxmlformats.org/officeDocument/2006/relationships/tags" Target="../tags/tag1089.xml" /><Relationship Id="rId13" Type="http://schemas.openxmlformats.org/officeDocument/2006/relationships/tags" Target="../tags/tag973.xml" /><Relationship Id="rId130" Type="http://schemas.openxmlformats.org/officeDocument/2006/relationships/image" Target="../media/image21.png" /><Relationship Id="rId131" Type="http://schemas.openxmlformats.org/officeDocument/2006/relationships/tags" Target="../tags/tag1090.xml" /><Relationship Id="rId132" Type="http://schemas.openxmlformats.org/officeDocument/2006/relationships/tags" Target="../tags/tag1091.xml" /><Relationship Id="rId133" Type="http://schemas.openxmlformats.org/officeDocument/2006/relationships/tags" Target="../tags/tag1092.xml" /><Relationship Id="rId134" Type="http://schemas.openxmlformats.org/officeDocument/2006/relationships/tags" Target="../tags/tag1093.xml" /><Relationship Id="rId135" Type="http://schemas.openxmlformats.org/officeDocument/2006/relationships/tags" Target="../tags/tag1094.xml" /><Relationship Id="rId14" Type="http://schemas.openxmlformats.org/officeDocument/2006/relationships/tags" Target="../tags/tag974.xml" /><Relationship Id="rId15" Type="http://schemas.openxmlformats.org/officeDocument/2006/relationships/tags" Target="../tags/tag975.xml" /><Relationship Id="rId16" Type="http://schemas.openxmlformats.org/officeDocument/2006/relationships/tags" Target="../tags/tag976.xml" /><Relationship Id="rId17" Type="http://schemas.openxmlformats.org/officeDocument/2006/relationships/tags" Target="../tags/tag977.xml" /><Relationship Id="rId18" Type="http://schemas.openxmlformats.org/officeDocument/2006/relationships/tags" Target="../tags/tag978.xml" /><Relationship Id="rId19" Type="http://schemas.openxmlformats.org/officeDocument/2006/relationships/tags" Target="../tags/tag979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980.xml" /><Relationship Id="rId21" Type="http://schemas.openxmlformats.org/officeDocument/2006/relationships/tags" Target="../tags/tag981.xml" /><Relationship Id="rId22" Type="http://schemas.openxmlformats.org/officeDocument/2006/relationships/tags" Target="../tags/tag982.xml" /><Relationship Id="rId23" Type="http://schemas.openxmlformats.org/officeDocument/2006/relationships/tags" Target="../tags/tag983.xml" /><Relationship Id="rId24" Type="http://schemas.openxmlformats.org/officeDocument/2006/relationships/tags" Target="../tags/tag984.xml" /><Relationship Id="rId25" Type="http://schemas.openxmlformats.org/officeDocument/2006/relationships/tags" Target="../tags/tag985.xml" /><Relationship Id="rId26" Type="http://schemas.openxmlformats.org/officeDocument/2006/relationships/tags" Target="../tags/tag986.xml" /><Relationship Id="rId27" Type="http://schemas.openxmlformats.org/officeDocument/2006/relationships/tags" Target="../tags/tag987.xml" /><Relationship Id="rId28" Type="http://schemas.openxmlformats.org/officeDocument/2006/relationships/tags" Target="../tags/tag988.xml" /><Relationship Id="rId29" Type="http://schemas.openxmlformats.org/officeDocument/2006/relationships/tags" Target="../tags/tag989.xml" /><Relationship Id="rId3" Type="http://schemas.openxmlformats.org/officeDocument/2006/relationships/tags" Target="../tags/tag963.xml" /><Relationship Id="rId30" Type="http://schemas.openxmlformats.org/officeDocument/2006/relationships/tags" Target="../tags/tag990.xml" /><Relationship Id="rId31" Type="http://schemas.openxmlformats.org/officeDocument/2006/relationships/tags" Target="../tags/tag991.xml" /><Relationship Id="rId32" Type="http://schemas.openxmlformats.org/officeDocument/2006/relationships/tags" Target="../tags/tag992.xml" /><Relationship Id="rId33" Type="http://schemas.openxmlformats.org/officeDocument/2006/relationships/tags" Target="../tags/tag993.xml" /><Relationship Id="rId34" Type="http://schemas.openxmlformats.org/officeDocument/2006/relationships/tags" Target="../tags/tag994.xml" /><Relationship Id="rId35" Type="http://schemas.openxmlformats.org/officeDocument/2006/relationships/tags" Target="../tags/tag995.xml" /><Relationship Id="rId36" Type="http://schemas.openxmlformats.org/officeDocument/2006/relationships/tags" Target="../tags/tag996.xml" /><Relationship Id="rId37" Type="http://schemas.openxmlformats.org/officeDocument/2006/relationships/tags" Target="../tags/tag997.xml" /><Relationship Id="rId38" Type="http://schemas.openxmlformats.org/officeDocument/2006/relationships/tags" Target="../tags/tag998.xml" /><Relationship Id="rId39" Type="http://schemas.openxmlformats.org/officeDocument/2006/relationships/tags" Target="../tags/tag999.xml" /><Relationship Id="rId4" Type="http://schemas.openxmlformats.org/officeDocument/2006/relationships/tags" Target="../tags/tag964.xml" /><Relationship Id="rId40" Type="http://schemas.openxmlformats.org/officeDocument/2006/relationships/tags" Target="../tags/tag1000.xml" /><Relationship Id="rId41" Type="http://schemas.openxmlformats.org/officeDocument/2006/relationships/tags" Target="../tags/tag1001.xml" /><Relationship Id="rId42" Type="http://schemas.openxmlformats.org/officeDocument/2006/relationships/tags" Target="../tags/tag1002.xml" /><Relationship Id="rId43" Type="http://schemas.openxmlformats.org/officeDocument/2006/relationships/tags" Target="../tags/tag1003.xml" /><Relationship Id="rId44" Type="http://schemas.openxmlformats.org/officeDocument/2006/relationships/tags" Target="../tags/tag1004.xml" /><Relationship Id="rId45" Type="http://schemas.openxmlformats.org/officeDocument/2006/relationships/tags" Target="../tags/tag1005.xml" /><Relationship Id="rId46" Type="http://schemas.openxmlformats.org/officeDocument/2006/relationships/tags" Target="../tags/tag1006.xml" /><Relationship Id="rId47" Type="http://schemas.openxmlformats.org/officeDocument/2006/relationships/tags" Target="../tags/tag1007.xml" /><Relationship Id="rId48" Type="http://schemas.openxmlformats.org/officeDocument/2006/relationships/tags" Target="../tags/tag1008.xml" /><Relationship Id="rId49" Type="http://schemas.openxmlformats.org/officeDocument/2006/relationships/tags" Target="../tags/tag1009.xml" /><Relationship Id="rId5" Type="http://schemas.openxmlformats.org/officeDocument/2006/relationships/tags" Target="../tags/tag965.xml" /><Relationship Id="rId50" Type="http://schemas.openxmlformats.org/officeDocument/2006/relationships/tags" Target="../tags/tag1010.xml" /><Relationship Id="rId51" Type="http://schemas.openxmlformats.org/officeDocument/2006/relationships/tags" Target="../tags/tag1011.xml" /><Relationship Id="rId52" Type="http://schemas.openxmlformats.org/officeDocument/2006/relationships/tags" Target="../tags/tag1012.xml" /><Relationship Id="rId53" Type="http://schemas.openxmlformats.org/officeDocument/2006/relationships/tags" Target="../tags/tag1013.xml" /><Relationship Id="rId54" Type="http://schemas.openxmlformats.org/officeDocument/2006/relationships/tags" Target="../tags/tag1014.xml" /><Relationship Id="rId55" Type="http://schemas.openxmlformats.org/officeDocument/2006/relationships/tags" Target="../tags/tag1015.xml" /><Relationship Id="rId56" Type="http://schemas.openxmlformats.org/officeDocument/2006/relationships/tags" Target="../tags/tag1016.xml" /><Relationship Id="rId57" Type="http://schemas.openxmlformats.org/officeDocument/2006/relationships/tags" Target="../tags/tag1017.xml" /><Relationship Id="rId58" Type="http://schemas.openxmlformats.org/officeDocument/2006/relationships/tags" Target="../tags/tag1018.xml" /><Relationship Id="rId59" Type="http://schemas.openxmlformats.org/officeDocument/2006/relationships/tags" Target="../tags/tag1019.xml" /><Relationship Id="rId6" Type="http://schemas.openxmlformats.org/officeDocument/2006/relationships/tags" Target="../tags/tag966.xml" /><Relationship Id="rId60" Type="http://schemas.openxmlformats.org/officeDocument/2006/relationships/tags" Target="../tags/tag1020.xml" /><Relationship Id="rId61" Type="http://schemas.openxmlformats.org/officeDocument/2006/relationships/tags" Target="../tags/tag1021.xml" /><Relationship Id="rId62" Type="http://schemas.openxmlformats.org/officeDocument/2006/relationships/tags" Target="../tags/tag1022.xml" /><Relationship Id="rId63" Type="http://schemas.openxmlformats.org/officeDocument/2006/relationships/tags" Target="../tags/tag1023.xml" /><Relationship Id="rId64" Type="http://schemas.openxmlformats.org/officeDocument/2006/relationships/tags" Target="../tags/tag1024.xml" /><Relationship Id="rId65" Type="http://schemas.openxmlformats.org/officeDocument/2006/relationships/tags" Target="../tags/tag1025.xml" /><Relationship Id="rId66" Type="http://schemas.openxmlformats.org/officeDocument/2006/relationships/tags" Target="../tags/tag1026.xml" /><Relationship Id="rId67" Type="http://schemas.openxmlformats.org/officeDocument/2006/relationships/tags" Target="../tags/tag1027.xml" /><Relationship Id="rId68" Type="http://schemas.openxmlformats.org/officeDocument/2006/relationships/tags" Target="../tags/tag1028.xml" /><Relationship Id="rId69" Type="http://schemas.openxmlformats.org/officeDocument/2006/relationships/tags" Target="../tags/tag1029.xml" /><Relationship Id="rId7" Type="http://schemas.openxmlformats.org/officeDocument/2006/relationships/tags" Target="../tags/tag967.xml" /><Relationship Id="rId70" Type="http://schemas.openxmlformats.org/officeDocument/2006/relationships/tags" Target="../tags/tag1030.xml" /><Relationship Id="rId71" Type="http://schemas.openxmlformats.org/officeDocument/2006/relationships/tags" Target="../tags/tag1031.xml" /><Relationship Id="rId72" Type="http://schemas.openxmlformats.org/officeDocument/2006/relationships/tags" Target="../tags/tag1032.xml" /><Relationship Id="rId73" Type="http://schemas.openxmlformats.org/officeDocument/2006/relationships/tags" Target="../tags/tag1033.xml" /><Relationship Id="rId74" Type="http://schemas.openxmlformats.org/officeDocument/2006/relationships/tags" Target="../tags/tag1034.xml" /><Relationship Id="rId75" Type="http://schemas.openxmlformats.org/officeDocument/2006/relationships/tags" Target="../tags/tag1035.xml" /><Relationship Id="rId76" Type="http://schemas.openxmlformats.org/officeDocument/2006/relationships/tags" Target="../tags/tag1036.xml" /><Relationship Id="rId77" Type="http://schemas.openxmlformats.org/officeDocument/2006/relationships/tags" Target="../tags/tag1037.xml" /><Relationship Id="rId78" Type="http://schemas.openxmlformats.org/officeDocument/2006/relationships/tags" Target="../tags/tag1038.xml" /><Relationship Id="rId79" Type="http://schemas.openxmlformats.org/officeDocument/2006/relationships/tags" Target="../tags/tag1039.xml" /><Relationship Id="rId8" Type="http://schemas.openxmlformats.org/officeDocument/2006/relationships/tags" Target="../tags/tag968.xml" /><Relationship Id="rId80" Type="http://schemas.openxmlformats.org/officeDocument/2006/relationships/tags" Target="../tags/tag1040.xml" /><Relationship Id="rId81" Type="http://schemas.openxmlformats.org/officeDocument/2006/relationships/tags" Target="../tags/tag1041.xml" /><Relationship Id="rId82" Type="http://schemas.openxmlformats.org/officeDocument/2006/relationships/tags" Target="../tags/tag1042.xml" /><Relationship Id="rId83" Type="http://schemas.openxmlformats.org/officeDocument/2006/relationships/tags" Target="../tags/tag1043.xml" /><Relationship Id="rId84" Type="http://schemas.openxmlformats.org/officeDocument/2006/relationships/tags" Target="../tags/tag1044.xml" /><Relationship Id="rId85" Type="http://schemas.openxmlformats.org/officeDocument/2006/relationships/tags" Target="../tags/tag1045.xml" /><Relationship Id="rId86" Type="http://schemas.openxmlformats.org/officeDocument/2006/relationships/tags" Target="../tags/tag1046.xml" /><Relationship Id="rId87" Type="http://schemas.openxmlformats.org/officeDocument/2006/relationships/tags" Target="../tags/tag1047.xml" /><Relationship Id="rId88" Type="http://schemas.openxmlformats.org/officeDocument/2006/relationships/tags" Target="../tags/tag1048.xml" /><Relationship Id="rId89" Type="http://schemas.openxmlformats.org/officeDocument/2006/relationships/tags" Target="../tags/tag1049.xml" /><Relationship Id="rId9" Type="http://schemas.openxmlformats.org/officeDocument/2006/relationships/tags" Target="../tags/tag969.xml" /><Relationship Id="rId90" Type="http://schemas.openxmlformats.org/officeDocument/2006/relationships/tags" Target="../tags/tag1050.xml" /><Relationship Id="rId91" Type="http://schemas.openxmlformats.org/officeDocument/2006/relationships/tags" Target="../tags/tag1051.xml" /><Relationship Id="rId92" Type="http://schemas.openxmlformats.org/officeDocument/2006/relationships/tags" Target="../tags/tag1052.xml" /><Relationship Id="rId93" Type="http://schemas.openxmlformats.org/officeDocument/2006/relationships/tags" Target="../tags/tag1053.xml" /><Relationship Id="rId94" Type="http://schemas.openxmlformats.org/officeDocument/2006/relationships/tags" Target="../tags/tag1054.xml" /><Relationship Id="rId95" Type="http://schemas.openxmlformats.org/officeDocument/2006/relationships/tags" Target="../tags/tag1055.xml" /><Relationship Id="rId96" Type="http://schemas.openxmlformats.org/officeDocument/2006/relationships/tags" Target="../tags/tag1056.xml" /><Relationship Id="rId97" Type="http://schemas.openxmlformats.org/officeDocument/2006/relationships/tags" Target="../tags/tag1057.xml" /><Relationship Id="rId98" Type="http://schemas.openxmlformats.org/officeDocument/2006/relationships/tags" Target="../tags/tag1058.xml" /><Relationship Id="rId99" Type="http://schemas.openxmlformats.org/officeDocument/2006/relationships/tags" Target="../tags/tag1059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03.xml" /><Relationship Id="rId11" Type="http://schemas.openxmlformats.org/officeDocument/2006/relationships/tags" Target="../tags/tag1104.xml" /><Relationship Id="rId12" Type="http://schemas.openxmlformats.org/officeDocument/2006/relationships/tags" Target="../tags/tag1105.xml" /><Relationship Id="rId13" Type="http://schemas.openxmlformats.org/officeDocument/2006/relationships/tags" Target="../tags/tag1106.xml" /><Relationship Id="rId14" Type="http://schemas.openxmlformats.org/officeDocument/2006/relationships/tags" Target="../tags/tag1107.xml" /><Relationship Id="rId15" Type="http://schemas.openxmlformats.org/officeDocument/2006/relationships/tags" Target="../tags/tag1108.xml" /><Relationship Id="rId16" Type="http://schemas.openxmlformats.org/officeDocument/2006/relationships/tags" Target="../tags/tag1109.xml" /><Relationship Id="rId17" Type="http://schemas.openxmlformats.org/officeDocument/2006/relationships/tags" Target="../tags/tag1110.xml" /><Relationship Id="rId18" Type="http://schemas.openxmlformats.org/officeDocument/2006/relationships/tags" Target="../tags/tag1111.xml" /><Relationship Id="rId19" Type="http://schemas.openxmlformats.org/officeDocument/2006/relationships/tags" Target="../tags/tag1112.xml" /><Relationship Id="rId2" Type="http://schemas.openxmlformats.org/officeDocument/2006/relationships/tags" Target="../tags/tag1095.xml" /><Relationship Id="rId20" Type="http://schemas.openxmlformats.org/officeDocument/2006/relationships/tags" Target="../tags/tag1113.xml" /><Relationship Id="rId21" Type="http://schemas.openxmlformats.org/officeDocument/2006/relationships/tags" Target="../tags/tag1114.xml" /><Relationship Id="rId22" Type="http://schemas.openxmlformats.org/officeDocument/2006/relationships/tags" Target="../tags/tag1115.xml" /><Relationship Id="rId23" Type="http://schemas.openxmlformats.org/officeDocument/2006/relationships/tags" Target="../tags/tag1116.xml" /><Relationship Id="rId24" Type="http://schemas.openxmlformats.org/officeDocument/2006/relationships/tags" Target="../tags/tag1117.xml" /><Relationship Id="rId25" Type="http://schemas.openxmlformats.org/officeDocument/2006/relationships/tags" Target="../tags/tag1118.xml" /><Relationship Id="rId26" Type="http://schemas.openxmlformats.org/officeDocument/2006/relationships/tags" Target="../tags/tag1119.xml" /><Relationship Id="rId27" Type="http://schemas.openxmlformats.org/officeDocument/2006/relationships/tags" Target="../tags/tag1120.xml" /><Relationship Id="rId28" Type="http://schemas.openxmlformats.org/officeDocument/2006/relationships/tags" Target="../tags/tag1121.xml" /><Relationship Id="rId29" Type="http://schemas.openxmlformats.org/officeDocument/2006/relationships/tags" Target="../tags/tag1122.xml" /><Relationship Id="rId3" Type="http://schemas.openxmlformats.org/officeDocument/2006/relationships/tags" Target="../tags/tag1096.xml" /><Relationship Id="rId30" Type="http://schemas.openxmlformats.org/officeDocument/2006/relationships/tags" Target="../tags/tag1123.xml" /><Relationship Id="rId4" Type="http://schemas.openxmlformats.org/officeDocument/2006/relationships/tags" Target="../tags/tag1097.xml" /><Relationship Id="rId5" Type="http://schemas.openxmlformats.org/officeDocument/2006/relationships/tags" Target="../tags/tag1098.xml" /><Relationship Id="rId6" Type="http://schemas.openxmlformats.org/officeDocument/2006/relationships/tags" Target="../tags/tag1099.xml" /><Relationship Id="rId7" Type="http://schemas.openxmlformats.org/officeDocument/2006/relationships/tags" Target="../tags/tag1100.xml" /><Relationship Id="rId8" Type="http://schemas.openxmlformats.org/officeDocument/2006/relationships/tags" Target="../tags/tag1101.xml" /><Relationship Id="rId9" Type="http://schemas.openxmlformats.org/officeDocument/2006/relationships/tags" Target="../tags/tag110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34.xml" /><Relationship Id="rId11" Type="http://schemas.openxmlformats.org/officeDocument/2006/relationships/tags" Target="../tags/tag1135.xml" /><Relationship Id="rId12" Type="http://schemas.openxmlformats.org/officeDocument/2006/relationships/tags" Target="../tags/tag1136.xml" /><Relationship Id="rId13" Type="http://schemas.openxmlformats.org/officeDocument/2006/relationships/tags" Target="../tags/tag1137.xml" /><Relationship Id="rId14" Type="http://schemas.openxmlformats.org/officeDocument/2006/relationships/tags" Target="../tags/tag1138.xml" /><Relationship Id="rId15" Type="http://schemas.openxmlformats.org/officeDocument/2006/relationships/tags" Target="../tags/tag1139.xml" /><Relationship Id="rId16" Type="http://schemas.openxmlformats.org/officeDocument/2006/relationships/tags" Target="../tags/tag1140.xml" /><Relationship Id="rId17" Type="http://schemas.openxmlformats.org/officeDocument/2006/relationships/tags" Target="../tags/tag1141.xml" /><Relationship Id="rId18" Type="http://schemas.openxmlformats.org/officeDocument/2006/relationships/tags" Target="../tags/tag114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127.xml" /><Relationship Id="rId4" Type="http://schemas.openxmlformats.org/officeDocument/2006/relationships/tags" Target="../tags/tag1128.xml" /><Relationship Id="rId5" Type="http://schemas.openxmlformats.org/officeDocument/2006/relationships/tags" Target="../tags/tag1129.xml" /><Relationship Id="rId6" Type="http://schemas.openxmlformats.org/officeDocument/2006/relationships/tags" Target="../tags/tag1130.xml" /><Relationship Id="rId7" Type="http://schemas.openxmlformats.org/officeDocument/2006/relationships/tags" Target="../tags/tag1131.xml" /><Relationship Id="rId8" Type="http://schemas.openxmlformats.org/officeDocument/2006/relationships/tags" Target="../tags/tag1132.xml" /><Relationship Id="rId9" Type="http://schemas.openxmlformats.org/officeDocument/2006/relationships/tags" Target="../tags/tag113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53.xml" /><Relationship Id="rId11" Type="http://schemas.openxmlformats.org/officeDocument/2006/relationships/tags" Target="../tags/tag1154.xml" /><Relationship Id="rId12" Type="http://schemas.openxmlformats.org/officeDocument/2006/relationships/tags" Target="../tags/tag1155.xml" /><Relationship Id="rId13" Type="http://schemas.openxmlformats.org/officeDocument/2006/relationships/tags" Target="../tags/tag1156.xml" /><Relationship Id="rId14" Type="http://schemas.openxmlformats.org/officeDocument/2006/relationships/tags" Target="../tags/tag1157.xml" /><Relationship Id="rId15" Type="http://schemas.openxmlformats.org/officeDocument/2006/relationships/tags" Target="../tags/tag1158.xml" /><Relationship Id="rId16" Type="http://schemas.openxmlformats.org/officeDocument/2006/relationships/tags" Target="../tags/tag1159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146.xml" /><Relationship Id="rId4" Type="http://schemas.openxmlformats.org/officeDocument/2006/relationships/tags" Target="../tags/tag1147.xml" /><Relationship Id="rId5" Type="http://schemas.openxmlformats.org/officeDocument/2006/relationships/tags" Target="../tags/tag1148.xml" /><Relationship Id="rId6" Type="http://schemas.openxmlformats.org/officeDocument/2006/relationships/tags" Target="../tags/tag1149.xml" /><Relationship Id="rId7" Type="http://schemas.openxmlformats.org/officeDocument/2006/relationships/tags" Target="../tags/tag1150.xml" /><Relationship Id="rId8" Type="http://schemas.openxmlformats.org/officeDocument/2006/relationships/tags" Target="../tags/tag1151.xml" /><Relationship Id="rId9" Type="http://schemas.openxmlformats.org/officeDocument/2006/relationships/tags" Target="../tags/tag115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70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163.xml" /><Relationship Id="rId4" Type="http://schemas.openxmlformats.org/officeDocument/2006/relationships/tags" Target="../tags/tag1164.xml" /><Relationship Id="rId5" Type="http://schemas.openxmlformats.org/officeDocument/2006/relationships/tags" Target="../tags/tag1165.xml" /><Relationship Id="rId6" Type="http://schemas.openxmlformats.org/officeDocument/2006/relationships/tags" Target="../tags/tag1166.xml" /><Relationship Id="rId7" Type="http://schemas.openxmlformats.org/officeDocument/2006/relationships/tags" Target="../tags/tag1167.xml" /><Relationship Id="rId8" Type="http://schemas.openxmlformats.org/officeDocument/2006/relationships/tags" Target="../tags/tag1168.xml" /><Relationship Id="rId9" Type="http://schemas.openxmlformats.org/officeDocument/2006/relationships/tags" Target="../tags/tag1169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174.xml" /><Relationship Id="rId4" Type="http://schemas.openxmlformats.org/officeDocument/2006/relationships/tags" Target="../tags/tag1175.xml" /><Relationship Id="rId5" Type="http://schemas.openxmlformats.org/officeDocument/2006/relationships/tags" Target="../tags/tag1176.xml" /><Relationship Id="rId6" Type="http://schemas.openxmlformats.org/officeDocument/2006/relationships/tags" Target="../tags/tag1177.xml" /><Relationship Id="rId7" Type="http://schemas.openxmlformats.org/officeDocument/2006/relationships/tags" Target="../tags/tag1178.xml" /><Relationship Id="rId8" Type="http://schemas.openxmlformats.org/officeDocument/2006/relationships/tags" Target="../tags/tag1179.xml" /><Relationship Id="rId9" Type="http://schemas.openxmlformats.org/officeDocument/2006/relationships/tags" Target="../tags/tag1180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89.xml" /><Relationship Id="rId11" Type="http://schemas.openxmlformats.org/officeDocument/2006/relationships/tags" Target="../tags/tag1190.xml" /><Relationship Id="rId12" Type="http://schemas.openxmlformats.org/officeDocument/2006/relationships/tags" Target="../tags/tag1191.xml" /><Relationship Id="rId13" Type="http://schemas.openxmlformats.org/officeDocument/2006/relationships/tags" Target="../tags/tag1192.xml" /><Relationship Id="rId14" Type="http://schemas.openxmlformats.org/officeDocument/2006/relationships/tags" Target="../tags/tag1193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184.xml" /><Relationship Id="rId4" Type="http://schemas.openxmlformats.org/officeDocument/2006/relationships/tags" Target="../tags/tag1185.xml" /><Relationship Id="rId5" Type="http://schemas.openxmlformats.org/officeDocument/2006/relationships/image" Target="../media/image22.png" /><Relationship Id="rId6" Type="http://schemas.openxmlformats.org/officeDocument/2006/relationships/tags" Target="../tags/tag1186.xml" /><Relationship Id="rId7" Type="http://schemas.openxmlformats.org/officeDocument/2006/relationships/tags" Target="../tags/tag1187.xml" /><Relationship Id="rId8" Type="http://schemas.openxmlformats.org/officeDocument/2006/relationships/image" Target="../media/image23.jpeg" /><Relationship Id="rId9" Type="http://schemas.openxmlformats.org/officeDocument/2006/relationships/tags" Target="../tags/tag118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0.xml" /><Relationship Id="rId11" Type="http://schemas.openxmlformats.org/officeDocument/2006/relationships/tags" Target="../tags/tag191.xml" /><Relationship Id="rId12" Type="http://schemas.openxmlformats.org/officeDocument/2006/relationships/tags" Target="../tags/tag192.xml" /><Relationship Id="rId2" Type="http://schemas.openxmlformats.org/officeDocument/2006/relationships/tags" Target="../tags/tag185.xml" /><Relationship Id="rId3" Type="http://schemas.openxmlformats.org/officeDocument/2006/relationships/tags" Target="../tags/tag186.xml" /><Relationship Id="rId4" Type="http://schemas.openxmlformats.org/officeDocument/2006/relationships/image" Target="../media/image8.png" /><Relationship Id="rId5" Type="http://schemas.microsoft.com/office/2007/relationships/hdphoto" Target="../media/image9.wdp" /><Relationship Id="rId6" Type="http://schemas.openxmlformats.org/officeDocument/2006/relationships/tags" Target="../tags/tag187.xml" /><Relationship Id="rId7" Type="http://schemas.openxmlformats.org/officeDocument/2006/relationships/image" Target="../media/image10.jpeg" /><Relationship Id="rId8" Type="http://schemas.openxmlformats.org/officeDocument/2006/relationships/tags" Target="../tags/tag188.xml" /><Relationship Id="rId9" Type="http://schemas.openxmlformats.org/officeDocument/2006/relationships/tags" Target="../tags/tag189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01.xml" /><Relationship Id="rId2" Type="http://schemas.openxmlformats.org/officeDocument/2006/relationships/tags" Target="../tags/tag1194.xml" /><Relationship Id="rId3" Type="http://schemas.openxmlformats.org/officeDocument/2006/relationships/image" Target="../media/image24.png" /><Relationship Id="rId4" Type="http://schemas.openxmlformats.org/officeDocument/2006/relationships/tags" Target="../tags/tag1195.xml" /><Relationship Id="rId5" Type="http://schemas.openxmlformats.org/officeDocument/2006/relationships/tags" Target="../tags/tag1196.xml" /><Relationship Id="rId6" Type="http://schemas.openxmlformats.org/officeDocument/2006/relationships/tags" Target="../tags/tag1197.xml" /><Relationship Id="rId7" Type="http://schemas.openxmlformats.org/officeDocument/2006/relationships/tags" Target="../tags/tag1198.xml" /><Relationship Id="rId8" Type="http://schemas.openxmlformats.org/officeDocument/2006/relationships/tags" Target="../tags/tag1199.xml" /><Relationship Id="rId9" Type="http://schemas.openxmlformats.org/officeDocument/2006/relationships/tags" Target="../tags/tag120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02.xml" /><Relationship Id="rId3" Type="http://schemas.openxmlformats.org/officeDocument/2006/relationships/tags" Target="../tags/tag1203.xml" /><Relationship Id="rId4" Type="http://schemas.openxmlformats.org/officeDocument/2006/relationships/tags" Target="../tags/tag1204.xml" /><Relationship Id="rId5" Type="http://schemas.openxmlformats.org/officeDocument/2006/relationships/tags" Target="../tags/tag1205.xml" /><Relationship Id="rId6" Type="http://schemas.openxmlformats.org/officeDocument/2006/relationships/image" Target="../media/image25.png" /><Relationship Id="rId7" Type="http://schemas.openxmlformats.org/officeDocument/2006/relationships/tags" Target="../tags/tag1206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15.xml" /><Relationship Id="rId11" Type="http://schemas.openxmlformats.org/officeDocument/2006/relationships/tags" Target="../tags/tag1216.xml" /><Relationship Id="rId12" Type="http://schemas.openxmlformats.org/officeDocument/2006/relationships/tags" Target="../tags/tag1217.xml" /><Relationship Id="rId13" Type="http://schemas.openxmlformats.org/officeDocument/2006/relationships/tags" Target="../tags/tag1218.xml" /><Relationship Id="rId14" Type="http://schemas.openxmlformats.org/officeDocument/2006/relationships/tags" Target="../tags/tag1219.xml" /><Relationship Id="rId15" Type="http://schemas.openxmlformats.org/officeDocument/2006/relationships/tags" Target="../tags/tag1220.xml" /><Relationship Id="rId16" Type="http://schemas.openxmlformats.org/officeDocument/2006/relationships/tags" Target="../tags/tag1221.xml" /><Relationship Id="rId17" Type="http://schemas.openxmlformats.org/officeDocument/2006/relationships/tags" Target="../tags/tag1222.xml" /><Relationship Id="rId18" Type="http://schemas.openxmlformats.org/officeDocument/2006/relationships/tags" Target="../tags/tag1223.xml" /><Relationship Id="rId19" Type="http://schemas.openxmlformats.org/officeDocument/2006/relationships/tags" Target="../tags/tag1224.xml" /><Relationship Id="rId2" Type="http://schemas.openxmlformats.org/officeDocument/2006/relationships/tags" Target="../tags/tag1207.xml" /><Relationship Id="rId20" Type="http://schemas.openxmlformats.org/officeDocument/2006/relationships/tags" Target="../tags/tag1225.xml" /><Relationship Id="rId21" Type="http://schemas.openxmlformats.org/officeDocument/2006/relationships/tags" Target="../tags/tag1226.xml" /><Relationship Id="rId22" Type="http://schemas.openxmlformats.org/officeDocument/2006/relationships/tags" Target="../tags/tag1227.xml" /><Relationship Id="rId23" Type="http://schemas.openxmlformats.org/officeDocument/2006/relationships/tags" Target="../tags/tag1228.xml" /><Relationship Id="rId24" Type="http://schemas.openxmlformats.org/officeDocument/2006/relationships/tags" Target="../tags/tag1229.xml" /><Relationship Id="rId25" Type="http://schemas.openxmlformats.org/officeDocument/2006/relationships/tags" Target="../tags/tag1230.xml" /><Relationship Id="rId26" Type="http://schemas.openxmlformats.org/officeDocument/2006/relationships/tags" Target="../tags/tag1231.xml" /><Relationship Id="rId27" Type="http://schemas.openxmlformats.org/officeDocument/2006/relationships/tags" Target="../tags/tag1232.xml" /><Relationship Id="rId28" Type="http://schemas.openxmlformats.org/officeDocument/2006/relationships/tags" Target="../tags/tag1233.xml" /><Relationship Id="rId29" Type="http://schemas.openxmlformats.org/officeDocument/2006/relationships/tags" Target="../tags/tag1234.xml" /><Relationship Id="rId3" Type="http://schemas.openxmlformats.org/officeDocument/2006/relationships/tags" Target="../tags/tag1208.xml" /><Relationship Id="rId30" Type="http://schemas.openxmlformats.org/officeDocument/2006/relationships/tags" Target="../tags/tag1235.xml" /><Relationship Id="rId31" Type="http://schemas.openxmlformats.org/officeDocument/2006/relationships/tags" Target="../tags/tag1236.xml" /><Relationship Id="rId32" Type="http://schemas.openxmlformats.org/officeDocument/2006/relationships/tags" Target="../tags/tag1237.xml" /><Relationship Id="rId33" Type="http://schemas.openxmlformats.org/officeDocument/2006/relationships/tags" Target="../tags/tag1238.xml" /><Relationship Id="rId34" Type="http://schemas.openxmlformats.org/officeDocument/2006/relationships/tags" Target="../tags/tag1239.xml" /><Relationship Id="rId35" Type="http://schemas.openxmlformats.org/officeDocument/2006/relationships/tags" Target="../tags/tag1240.xml" /><Relationship Id="rId36" Type="http://schemas.openxmlformats.org/officeDocument/2006/relationships/tags" Target="../tags/tag1241.xml" /><Relationship Id="rId37" Type="http://schemas.openxmlformats.org/officeDocument/2006/relationships/tags" Target="../tags/tag1242.xml" /><Relationship Id="rId38" Type="http://schemas.openxmlformats.org/officeDocument/2006/relationships/tags" Target="../tags/tag1243.xml" /><Relationship Id="rId39" Type="http://schemas.openxmlformats.org/officeDocument/2006/relationships/tags" Target="../tags/tag1244.xml" /><Relationship Id="rId4" Type="http://schemas.openxmlformats.org/officeDocument/2006/relationships/tags" Target="../tags/tag1209.xml" /><Relationship Id="rId40" Type="http://schemas.openxmlformats.org/officeDocument/2006/relationships/tags" Target="../tags/tag1245.xml" /><Relationship Id="rId41" Type="http://schemas.openxmlformats.org/officeDocument/2006/relationships/tags" Target="../tags/tag1246.xml" /><Relationship Id="rId5" Type="http://schemas.openxmlformats.org/officeDocument/2006/relationships/tags" Target="../tags/tag1210.xml" /><Relationship Id="rId6" Type="http://schemas.openxmlformats.org/officeDocument/2006/relationships/tags" Target="../tags/tag1211.xml" /><Relationship Id="rId7" Type="http://schemas.openxmlformats.org/officeDocument/2006/relationships/tags" Target="../tags/tag1212.xml" /><Relationship Id="rId8" Type="http://schemas.openxmlformats.org/officeDocument/2006/relationships/tags" Target="../tags/tag1213.xml" /><Relationship Id="rId9" Type="http://schemas.openxmlformats.org/officeDocument/2006/relationships/tags" Target="../tags/tag121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47.xml" /><Relationship Id="rId3" Type="http://schemas.openxmlformats.org/officeDocument/2006/relationships/tags" Target="../tags/tag1248.xml" /><Relationship Id="rId4" Type="http://schemas.openxmlformats.org/officeDocument/2006/relationships/tags" Target="../tags/tag1249.xml" /><Relationship Id="rId5" Type="http://schemas.openxmlformats.org/officeDocument/2006/relationships/tags" Target="../tags/tag1250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51.xml" /><Relationship Id="rId3" Type="http://schemas.openxmlformats.org/officeDocument/2006/relationships/tags" Target="../tags/tag1252.xml" /><Relationship Id="rId4" Type="http://schemas.openxmlformats.org/officeDocument/2006/relationships/tags" Target="../tags/tag1253.xml" /><Relationship Id="rId5" Type="http://schemas.openxmlformats.org/officeDocument/2006/relationships/tags" Target="../tags/tag125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55.xml" /><Relationship Id="rId3" Type="http://schemas.openxmlformats.org/officeDocument/2006/relationships/tags" Target="../tags/tag1256.xml" /><Relationship Id="rId4" Type="http://schemas.openxmlformats.org/officeDocument/2006/relationships/tags" Target="../tags/tag1257.xml" /><Relationship Id="rId5" Type="http://schemas.openxmlformats.org/officeDocument/2006/relationships/tags" Target="../tags/tag1258.xml" /><Relationship Id="rId6" Type="http://schemas.openxmlformats.org/officeDocument/2006/relationships/image" Target="../media/image26.png" /><Relationship Id="rId7" Type="http://schemas.openxmlformats.org/officeDocument/2006/relationships/tags" Target="../tags/tag1259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60.xml" /><Relationship Id="rId3" Type="http://schemas.openxmlformats.org/officeDocument/2006/relationships/tags" Target="../tags/tag1261.xml" /><Relationship Id="rId4" Type="http://schemas.openxmlformats.org/officeDocument/2006/relationships/image" Target="../media/image27.png" /><Relationship Id="rId5" Type="http://schemas.openxmlformats.org/officeDocument/2006/relationships/tags" Target="../tags/tag1262.xml" /><Relationship Id="rId6" Type="http://schemas.openxmlformats.org/officeDocument/2006/relationships/tags" Target="../tags/tag1263.xml" /><Relationship Id="rId7" Type="http://schemas.openxmlformats.org/officeDocument/2006/relationships/tags" Target="../tags/tag1264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65.xml" /><Relationship Id="rId3" Type="http://schemas.openxmlformats.org/officeDocument/2006/relationships/tags" Target="../tags/tag1266.xml" /><Relationship Id="rId4" Type="http://schemas.openxmlformats.org/officeDocument/2006/relationships/tags" Target="../tags/tag1267.xml" /><Relationship Id="rId5" Type="http://schemas.openxmlformats.org/officeDocument/2006/relationships/image" Target="../media/image28.png" /><Relationship Id="rId6" Type="http://schemas.openxmlformats.org/officeDocument/2006/relationships/tags" Target="../tags/tag1268.xml" /><Relationship Id="rId7" Type="http://schemas.openxmlformats.org/officeDocument/2006/relationships/tags" Target="../tags/tag1269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70.xml" /><Relationship Id="rId3" Type="http://schemas.openxmlformats.org/officeDocument/2006/relationships/tags" Target="../tags/tag1271.xml" /><Relationship Id="rId4" Type="http://schemas.openxmlformats.org/officeDocument/2006/relationships/tags" Target="../tags/tag1272.xml" /><Relationship Id="rId5" Type="http://schemas.openxmlformats.org/officeDocument/2006/relationships/tags" Target="../tags/tag127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74.xml" /><Relationship Id="rId3" Type="http://schemas.openxmlformats.org/officeDocument/2006/relationships/tags" Target="../tags/tag1275.xml" /><Relationship Id="rId4" Type="http://schemas.openxmlformats.org/officeDocument/2006/relationships/tags" Target="../tags/tag1276.xml" /><Relationship Id="rId5" Type="http://schemas.openxmlformats.org/officeDocument/2006/relationships/tags" Target="../tags/tag1277.xml" /><Relationship Id="rId6" Type="http://schemas.openxmlformats.org/officeDocument/2006/relationships/tags" Target="../tags/tag127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1.xml" /><Relationship Id="rId11" Type="http://schemas.openxmlformats.org/officeDocument/2006/relationships/tags" Target="../tags/tag202.xml" /><Relationship Id="rId12" Type="http://schemas.openxmlformats.org/officeDocument/2006/relationships/tags" Target="../tags/tag203.xml" /><Relationship Id="rId13" Type="http://schemas.openxmlformats.org/officeDocument/2006/relationships/tags" Target="../tags/tag204.xml" /><Relationship Id="rId14" Type="http://schemas.openxmlformats.org/officeDocument/2006/relationships/tags" Target="../tags/tag205.xml" /><Relationship Id="rId15" Type="http://schemas.openxmlformats.org/officeDocument/2006/relationships/tags" Target="../tags/tag206.xml" /><Relationship Id="rId16" Type="http://schemas.openxmlformats.org/officeDocument/2006/relationships/tags" Target="../tags/tag207.xml" /><Relationship Id="rId17" Type="http://schemas.openxmlformats.org/officeDocument/2006/relationships/tags" Target="../tags/tag208.xml" /><Relationship Id="rId18" Type="http://schemas.openxmlformats.org/officeDocument/2006/relationships/tags" Target="../tags/tag209.xml" /><Relationship Id="rId19" Type="http://schemas.openxmlformats.org/officeDocument/2006/relationships/tags" Target="../tags/tag210.xml" /><Relationship Id="rId2" Type="http://schemas.openxmlformats.org/officeDocument/2006/relationships/tags" Target="../tags/tag193.xml" /><Relationship Id="rId20" Type="http://schemas.openxmlformats.org/officeDocument/2006/relationships/tags" Target="../tags/tag211.xml" /><Relationship Id="rId21" Type="http://schemas.openxmlformats.org/officeDocument/2006/relationships/tags" Target="../tags/tag212.xml" /><Relationship Id="rId22" Type="http://schemas.openxmlformats.org/officeDocument/2006/relationships/tags" Target="../tags/tag213.xml" /><Relationship Id="rId23" Type="http://schemas.openxmlformats.org/officeDocument/2006/relationships/tags" Target="../tags/tag214.xml" /><Relationship Id="rId24" Type="http://schemas.openxmlformats.org/officeDocument/2006/relationships/tags" Target="../tags/tag215.xml" /><Relationship Id="rId25" Type="http://schemas.openxmlformats.org/officeDocument/2006/relationships/tags" Target="../tags/tag216.xml" /><Relationship Id="rId26" Type="http://schemas.openxmlformats.org/officeDocument/2006/relationships/tags" Target="../tags/tag217.xml" /><Relationship Id="rId27" Type="http://schemas.openxmlformats.org/officeDocument/2006/relationships/tags" Target="../tags/tag218.xml" /><Relationship Id="rId28" Type="http://schemas.openxmlformats.org/officeDocument/2006/relationships/image" Target="../media/image11.png" /><Relationship Id="rId29" Type="http://schemas.openxmlformats.org/officeDocument/2006/relationships/tags" Target="../tags/tag219.xml" /><Relationship Id="rId3" Type="http://schemas.openxmlformats.org/officeDocument/2006/relationships/tags" Target="../tags/tag194.xml" /><Relationship Id="rId30" Type="http://schemas.openxmlformats.org/officeDocument/2006/relationships/tags" Target="../tags/tag220.xml" /><Relationship Id="rId31" Type="http://schemas.openxmlformats.org/officeDocument/2006/relationships/tags" Target="../tags/tag221.xml" /><Relationship Id="rId4" Type="http://schemas.openxmlformats.org/officeDocument/2006/relationships/tags" Target="../tags/tag195.xml" /><Relationship Id="rId5" Type="http://schemas.openxmlformats.org/officeDocument/2006/relationships/tags" Target="../tags/tag196.xml" /><Relationship Id="rId6" Type="http://schemas.openxmlformats.org/officeDocument/2006/relationships/tags" Target="../tags/tag197.xml" /><Relationship Id="rId7" Type="http://schemas.openxmlformats.org/officeDocument/2006/relationships/tags" Target="../tags/tag198.xml" /><Relationship Id="rId8" Type="http://schemas.openxmlformats.org/officeDocument/2006/relationships/tags" Target="../tags/tag199.xml" /><Relationship Id="rId9" Type="http://schemas.openxmlformats.org/officeDocument/2006/relationships/tags" Target="../tags/tag200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79.xml" /><Relationship Id="rId3" Type="http://schemas.openxmlformats.org/officeDocument/2006/relationships/tags" Target="../tags/tag1280.xml" /><Relationship Id="rId4" Type="http://schemas.openxmlformats.org/officeDocument/2006/relationships/tags" Target="../tags/tag1281.xml" /><Relationship Id="rId5" Type="http://schemas.openxmlformats.org/officeDocument/2006/relationships/tags" Target="../tags/tag1282.xml" /><Relationship Id="rId6" Type="http://schemas.openxmlformats.org/officeDocument/2006/relationships/image" Target="../media/image29.png" /><Relationship Id="rId7" Type="http://schemas.openxmlformats.org/officeDocument/2006/relationships/tags" Target="../tags/tag1283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84.xml" /><Relationship Id="rId3" Type="http://schemas.openxmlformats.org/officeDocument/2006/relationships/tags" Target="../tags/tag1285.xml" /><Relationship Id="rId4" Type="http://schemas.openxmlformats.org/officeDocument/2006/relationships/tags" Target="../tags/tag1286.xml" /><Relationship Id="rId5" Type="http://schemas.openxmlformats.org/officeDocument/2006/relationships/tags" Target="../tags/tag1287.xml" /><Relationship Id="rId6" Type="http://schemas.openxmlformats.org/officeDocument/2006/relationships/image" Target="../media/image30.png" /><Relationship Id="rId7" Type="http://schemas.microsoft.com/office/2007/relationships/hdphoto" Target="../media/image31.wdp" /><Relationship Id="rId8" Type="http://schemas.openxmlformats.org/officeDocument/2006/relationships/tags" Target="../tags/tag1288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89.xml" /><Relationship Id="rId3" Type="http://schemas.openxmlformats.org/officeDocument/2006/relationships/tags" Target="../tags/tag1290.xml" /><Relationship Id="rId4" Type="http://schemas.openxmlformats.org/officeDocument/2006/relationships/tags" Target="../tags/tag1291.xml" /><Relationship Id="rId5" Type="http://schemas.openxmlformats.org/officeDocument/2006/relationships/tags" Target="../tags/tag1292.xml" /><Relationship Id="rId6" Type="http://schemas.openxmlformats.org/officeDocument/2006/relationships/image" Target="../media/image32.png" /><Relationship Id="rId7" Type="http://schemas.microsoft.com/office/2007/relationships/hdphoto" Target="../media/image33.wdp" /><Relationship Id="rId8" Type="http://schemas.openxmlformats.org/officeDocument/2006/relationships/tags" Target="../tags/tag1293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01.xml" /><Relationship Id="rId11" Type="http://schemas.openxmlformats.org/officeDocument/2006/relationships/tags" Target="../tags/tag1302.xml" /><Relationship Id="rId12" Type="http://schemas.openxmlformats.org/officeDocument/2006/relationships/tags" Target="../tags/tag1303.xml" /><Relationship Id="rId13" Type="http://schemas.openxmlformats.org/officeDocument/2006/relationships/tags" Target="../tags/tag1304.xml" /><Relationship Id="rId14" Type="http://schemas.openxmlformats.org/officeDocument/2006/relationships/tags" Target="../tags/tag1305.xml" /><Relationship Id="rId15" Type="http://schemas.openxmlformats.org/officeDocument/2006/relationships/tags" Target="../tags/tag1306.xml" /><Relationship Id="rId2" Type="http://schemas.openxmlformats.org/officeDocument/2006/relationships/tags" Target="../tags/tag1294.xml" /><Relationship Id="rId3" Type="http://schemas.openxmlformats.org/officeDocument/2006/relationships/tags" Target="../tags/tag1295.xml" /><Relationship Id="rId4" Type="http://schemas.openxmlformats.org/officeDocument/2006/relationships/tags" Target="../tags/tag1296.xml" /><Relationship Id="rId5" Type="http://schemas.openxmlformats.org/officeDocument/2006/relationships/image" Target="../media/image34.png" /><Relationship Id="rId6" Type="http://schemas.openxmlformats.org/officeDocument/2006/relationships/tags" Target="../tags/tag1297.xml" /><Relationship Id="rId7" Type="http://schemas.openxmlformats.org/officeDocument/2006/relationships/tags" Target="../tags/tag1298.xml" /><Relationship Id="rId8" Type="http://schemas.openxmlformats.org/officeDocument/2006/relationships/tags" Target="../tags/tag1299.xml" /><Relationship Id="rId9" Type="http://schemas.openxmlformats.org/officeDocument/2006/relationships/tags" Target="../tags/tag1300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1315.xml" /><Relationship Id="rId100" Type="http://schemas.openxmlformats.org/officeDocument/2006/relationships/tags" Target="../tags/tag1405.xml" /><Relationship Id="rId101" Type="http://schemas.openxmlformats.org/officeDocument/2006/relationships/tags" Target="../tags/tag1406.xml" /><Relationship Id="rId102" Type="http://schemas.openxmlformats.org/officeDocument/2006/relationships/tags" Target="../tags/tag1407.xml" /><Relationship Id="rId103" Type="http://schemas.openxmlformats.org/officeDocument/2006/relationships/tags" Target="../tags/tag1408.xml" /><Relationship Id="rId104" Type="http://schemas.openxmlformats.org/officeDocument/2006/relationships/tags" Target="../tags/tag1409.xml" /><Relationship Id="rId105" Type="http://schemas.openxmlformats.org/officeDocument/2006/relationships/tags" Target="../tags/tag1410.xml" /><Relationship Id="rId106" Type="http://schemas.openxmlformats.org/officeDocument/2006/relationships/tags" Target="../tags/tag1411.xml" /><Relationship Id="rId107" Type="http://schemas.openxmlformats.org/officeDocument/2006/relationships/tags" Target="../tags/tag1412.xml" /><Relationship Id="rId108" Type="http://schemas.openxmlformats.org/officeDocument/2006/relationships/tags" Target="../tags/tag1413.xml" /><Relationship Id="rId109" Type="http://schemas.openxmlformats.org/officeDocument/2006/relationships/tags" Target="../tags/tag1414.xml" /><Relationship Id="rId11" Type="http://schemas.openxmlformats.org/officeDocument/2006/relationships/tags" Target="../tags/tag1316.xml" /><Relationship Id="rId110" Type="http://schemas.openxmlformats.org/officeDocument/2006/relationships/tags" Target="../tags/tag1415.xml" /><Relationship Id="rId111" Type="http://schemas.openxmlformats.org/officeDocument/2006/relationships/tags" Target="../tags/tag1416.xml" /><Relationship Id="rId112" Type="http://schemas.openxmlformats.org/officeDocument/2006/relationships/tags" Target="../tags/tag1417.xml" /><Relationship Id="rId113" Type="http://schemas.openxmlformats.org/officeDocument/2006/relationships/tags" Target="../tags/tag1418.xml" /><Relationship Id="rId114" Type="http://schemas.openxmlformats.org/officeDocument/2006/relationships/tags" Target="../tags/tag1419.xml" /><Relationship Id="rId115" Type="http://schemas.openxmlformats.org/officeDocument/2006/relationships/tags" Target="../tags/tag1420.xml" /><Relationship Id="rId116" Type="http://schemas.openxmlformats.org/officeDocument/2006/relationships/tags" Target="../tags/tag1421.xml" /><Relationship Id="rId117" Type="http://schemas.openxmlformats.org/officeDocument/2006/relationships/tags" Target="../tags/tag1422.xml" /><Relationship Id="rId118" Type="http://schemas.openxmlformats.org/officeDocument/2006/relationships/tags" Target="../tags/tag1423.xml" /><Relationship Id="rId119" Type="http://schemas.openxmlformats.org/officeDocument/2006/relationships/tags" Target="../tags/tag1424.xml" /><Relationship Id="rId12" Type="http://schemas.openxmlformats.org/officeDocument/2006/relationships/tags" Target="../tags/tag1317.xml" /><Relationship Id="rId120" Type="http://schemas.openxmlformats.org/officeDocument/2006/relationships/tags" Target="../tags/tag1425.xml" /><Relationship Id="rId121" Type="http://schemas.openxmlformats.org/officeDocument/2006/relationships/tags" Target="../tags/tag1426.xml" /><Relationship Id="rId122" Type="http://schemas.openxmlformats.org/officeDocument/2006/relationships/tags" Target="../tags/tag1427.xml" /><Relationship Id="rId123" Type="http://schemas.openxmlformats.org/officeDocument/2006/relationships/tags" Target="../tags/tag1428.xml" /><Relationship Id="rId124" Type="http://schemas.openxmlformats.org/officeDocument/2006/relationships/tags" Target="../tags/tag1429.xml" /><Relationship Id="rId125" Type="http://schemas.openxmlformats.org/officeDocument/2006/relationships/tags" Target="../tags/tag1430.xml" /><Relationship Id="rId126" Type="http://schemas.openxmlformats.org/officeDocument/2006/relationships/tags" Target="../tags/tag1431.xml" /><Relationship Id="rId127" Type="http://schemas.openxmlformats.org/officeDocument/2006/relationships/tags" Target="../tags/tag1432.xml" /><Relationship Id="rId128" Type="http://schemas.openxmlformats.org/officeDocument/2006/relationships/tags" Target="../tags/tag1433.xml" /><Relationship Id="rId129" Type="http://schemas.openxmlformats.org/officeDocument/2006/relationships/tags" Target="../tags/tag1434.xml" /><Relationship Id="rId13" Type="http://schemas.openxmlformats.org/officeDocument/2006/relationships/tags" Target="../tags/tag1318.xml" /><Relationship Id="rId130" Type="http://schemas.openxmlformats.org/officeDocument/2006/relationships/tags" Target="../tags/tag1435.xml" /><Relationship Id="rId131" Type="http://schemas.openxmlformats.org/officeDocument/2006/relationships/tags" Target="../tags/tag1436.xml" /><Relationship Id="rId132" Type="http://schemas.openxmlformats.org/officeDocument/2006/relationships/tags" Target="../tags/tag1437.xml" /><Relationship Id="rId133" Type="http://schemas.openxmlformats.org/officeDocument/2006/relationships/tags" Target="../tags/tag1438.xml" /><Relationship Id="rId134" Type="http://schemas.openxmlformats.org/officeDocument/2006/relationships/tags" Target="../tags/tag1439.xml" /><Relationship Id="rId135" Type="http://schemas.openxmlformats.org/officeDocument/2006/relationships/tags" Target="../tags/tag1440.xml" /><Relationship Id="rId136" Type="http://schemas.openxmlformats.org/officeDocument/2006/relationships/tags" Target="../tags/tag1441.xml" /><Relationship Id="rId137" Type="http://schemas.openxmlformats.org/officeDocument/2006/relationships/tags" Target="../tags/tag1442.xml" /><Relationship Id="rId138" Type="http://schemas.openxmlformats.org/officeDocument/2006/relationships/tags" Target="../tags/tag1443.xml" /><Relationship Id="rId139" Type="http://schemas.openxmlformats.org/officeDocument/2006/relationships/tags" Target="../tags/tag1444.xml" /><Relationship Id="rId14" Type="http://schemas.openxmlformats.org/officeDocument/2006/relationships/tags" Target="../tags/tag1319.xml" /><Relationship Id="rId140" Type="http://schemas.openxmlformats.org/officeDocument/2006/relationships/tags" Target="../tags/tag1445.xml" /><Relationship Id="rId141" Type="http://schemas.openxmlformats.org/officeDocument/2006/relationships/tags" Target="../tags/tag1446.xml" /><Relationship Id="rId142" Type="http://schemas.openxmlformats.org/officeDocument/2006/relationships/tags" Target="../tags/tag1447.xml" /><Relationship Id="rId143" Type="http://schemas.openxmlformats.org/officeDocument/2006/relationships/tags" Target="../tags/tag1448.xml" /><Relationship Id="rId144" Type="http://schemas.openxmlformats.org/officeDocument/2006/relationships/tags" Target="../tags/tag1449.xml" /><Relationship Id="rId145" Type="http://schemas.openxmlformats.org/officeDocument/2006/relationships/tags" Target="../tags/tag1450.xml" /><Relationship Id="rId146" Type="http://schemas.openxmlformats.org/officeDocument/2006/relationships/tags" Target="../tags/tag1451.xml" /><Relationship Id="rId147" Type="http://schemas.openxmlformats.org/officeDocument/2006/relationships/tags" Target="../tags/tag1452.xml" /><Relationship Id="rId148" Type="http://schemas.openxmlformats.org/officeDocument/2006/relationships/tags" Target="../tags/tag1453.xml" /><Relationship Id="rId149" Type="http://schemas.openxmlformats.org/officeDocument/2006/relationships/tags" Target="../tags/tag1454.xml" /><Relationship Id="rId15" Type="http://schemas.openxmlformats.org/officeDocument/2006/relationships/tags" Target="../tags/tag1320.xml" /><Relationship Id="rId150" Type="http://schemas.openxmlformats.org/officeDocument/2006/relationships/tags" Target="../tags/tag1455.xml" /><Relationship Id="rId151" Type="http://schemas.openxmlformats.org/officeDocument/2006/relationships/tags" Target="../tags/tag1456.xml" /><Relationship Id="rId152" Type="http://schemas.openxmlformats.org/officeDocument/2006/relationships/tags" Target="../tags/tag1457.xml" /><Relationship Id="rId153" Type="http://schemas.openxmlformats.org/officeDocument/2006/relationships/tags" Target="../tags/tag1458.xml" /><Relationship Id="rId154" Type="http://schemas.openxmlformats.org/officeDocument/2006/relationships/tags" Target="../tags/tag1459.xml" /><Relationship Id="rId155" Type="http://schemas.openxmlformats.org/officeDocument/2006/relationships/tags" Target="../tags/tag1460.xml" /><Relationship Id="rId156" Type="http://schemas.openxmlformats.org/officeDocument/2006/relationships/tags" Target="../tags/tag1461.xml" /><Relationship Id="rId157" Type="http://schemas.openxmlformats.org/officeDocument/2006/relationships/tags" Target="../tags/tag1462.xml" /><Relationship Id="rId158" Type="http://schemas.openxmlformats.org/officeDocument/2006/relationships/tags" Target="../tags/tag1463.xml" /><Relationship Id="rId159" Type="http://schemas.openxmlformats.org/officeDocument/2006/relationships/tags" Target="../tags/tag1464.xml" /><Relationship Id="rId16" Type="http://schemas.openxmlformats.org/officeDocument/2006/relationships/tags" Target="../tags/tag1321.xml" /><Relationship Id="rId160" Type="http://schemas.openxmlformats.org/officeDocument/2006/relationships/tags" Target="../tags/tag1465.xml" /><Relationship Id="rId161" Type="http://schemas.openxmlformats.org/officeDocument/2006/relationships/tags" Target="../tags/tag1466.xml" /><Relationship Id="rId162" Type="http://schemas.openxmlformats.org/officeDocument/2006/relationships/tags" Target="../tags/tag1467.xml" /><Relationship Id="rId163" Type="http://schemas.openxmlformats.org/officeDocument/2006/relationships/tags" Target="../tags/tag1468.xml" /><Relationship Id="rId164" Type="http://schemas.openxmlformats.org/officeDocument/2006/relationships/tags" Target="../tags/tag1469.xml" /><Relationship Id="rId165" Type="http://schemas.openxmlformats.org/officeDocument/2006/relationships/tags" Target="../tags/tag1470.xml" /><Relationship Id="rId166" Type="http://schemas.openxmlformats.org/officeDocument/2006/relationships/tags" Target="../tags/tag1471.xml" /><Relationship Id="rId167" Type="http://schemas.openxmlformats.org/officeDocument/2006/relationships/tags" Target="../tags/tag1472.xml" /><Relationship Id="rId168" Type="http://schemas.openxmlformats.org/officeDocument/2006/relationships/tags" Target="../tags/tag1473.xml" /><Relationship Id="rId169" Type="http://schemas.openxmlformats.org/officeDocument/2006/relationships/tags" Target="../tags/tag1474.xml" /><Relationship Id="rId17" Type="http://schemas.openxmlformats.org/officeDocument/2006/relationships/tags" Target="../tags/tag1322.xml" /><Relationship Id="rId170" Type="http://schemas.openxmlformats.org/officeDocument/2006/relationships/tags" Target="../tags/tag1475.xml" /><Relationship Id="rId171" Type="http://schemas.openxmlformats.org/officeDocument/2006/relationships/tags" Target="../tags/tag1476.xml" /><Relationship Id="rId172" Type="http://schemas.openxmlformats.org/officeDocument/2006/relationships/tags" Target="../tags/tag1477.xml" /><Relationship Id="rId173" Type="http://schemas.openxmlformats.org/officeDocument/2006/relationships/tags" Target="../tags/tag1478.xml" /><Relationship Id="rId174" Type="http://schemas.openxmlformats.org/officeDocument/2006/relationships/tags" Target="../tags/tag1479.xml" /><Relationship Id="rId175" Type="http://schemas.openxmlformats.org/officeDocument/2006/relationships/tags" Target="../tags/tag1480.xml" /><Relationship Id="rId176" Type="http://schemas.openxmlformats.org/officeDocument/2006/relationships/tags" Target="../tags/tag1481.xml" /><Relationship Id="rId177" Type="http://schemas.openxmlformats.org/officeDocument/2006/relationships/tags" Target="../tags/tag1482.xml" /><Relationship Id="rId178" Type="http://schemas.openxmlformats.org/officeDocument/2006/relationships/tags" Target="../tags/tag1483.xml" /><Relationship Id="rId179" Type="http://schemas.openxmlformats.org/officeDocument/2006/relationships/tags" Target="../tags/tag1484.xml" /><Relationship Id="rId18" Type="http://schemas.openxmlformats.org/officeDocument/2006/relationships/tags" Target="../tags/tag1323.xml" /><Relationship Id="rId180" Type="http://schemas.openxmlformats.org/officeDocument/2006/relationships/tags" Target="../tags/tag1485.xml" /><Relationship Id="rId181" Type="http://schemas.openxmlformats.org/officeDocument/2006/relationships/tags" Target="../tags/tag1486.xml" /><Relationship Id="rId182" Type="http://schemas.openxmlformats.org/officeDocument/2006/relationships/tags" Target="../tags/tag1487.xml" /><Relationship Id="rId183" Type="http://schemas.openxmlformats.org/officeDocument/2006/relationships/tags" Target="../tags/tag1488.xml" /><Relationship Id="rId184" Type="http://schemas.openxmlformats.org/officeDocument/2006/relationships/tags" Target="../tags/tag1489.xml" /><Relationship Id="rId185" Type="http://schemas.openxmlformats.org/officeDocument/2006/relationships/tags" Target="../tags/tag1490.xml" /><Relationship Id="rId186" Type="http://schemas.openxmlformats.org/officeDocument/2006/relationships/tags" Target="../tags/tag1491.xml" /><Relationship Id="rId187" Type="http://schemas.openxmlformats.org/officeDocument/2006/relationships/tags" Target="../tags/tag1492.xml" /><Relationship Id="rId188" Type="http://schemas.openxmlformats.org/officeDocument/2006/relationships/tags" Target="../tags/tag1493.xml" /><Relationship Id="rId189" Type="http://schemas.openxmlformats.org/officeDocument/2006/relationships/tags" Target="../tags/tag1494.xml" /><Relationship Id="rId19" Type="http://schemas.openxmlformats.org/officeDocument/2006/relationships/tags" Target="../tags/tag1324.xml" /><Relationship Id="rId190" Type="http://schemas.openxmlformats.org/officeDocument/2006/relationships/tags" Target="../tags/tag1495.xml" /><Relationship Id="rId191" Type="http://schemas.openxmlformats.org/officeDocument/2006/relationships/tags" Target="../tags/tag1496.xml" /><Relationship Id="rId192" Type="http://schemas.openxmlformats.org/officeDocument/2006/relationships/tags" Target="../tags/tag1497.xml" /><Relationship Id="rId193" Type="http://schemas.openxmlformats.org/officeDocument/2006/relationships/tags" Target="../tags/tag1498.xml" /><Relationship Id="rId194" Type="http://schemas.openxmlformats.org/officeDocument/2006/relationships/tags" Target="../tags/tag1499.xml" /><Relationship Id="rId195" Type="http://schemas.openxmlformats.org/officeDocument/2006/relationships/tags" Target="../tags/tag1500.xml" /><Relationship Id="rId2" Type="http://schemas.openxmlformats.org/officeDocument/2006/relationships/tags" Target="../tags/tag1307.xml" /><Relationship Id="rId20" Type="http://schemas.openxmlformats.org/officeDocument/2006/relationships/tags" Target="../tags/tag1325.xml" /><Relationship Id="rId21" Type="http://schemas.openxmlformats.org/officeDocument/2006/relationships/tags" Target="../tags/tag1326.xml" /><Relationship Id="rId22" Type="http://schemas.openxmlformats.org/officeDocument/2006/relationships/tags" Target="../tags/tag1327.xml" /><Relationship Id="rId23" Type="http://schemas.openxmlformats.org/officeDocument/2006/relationships/tags" Target="../tags/tag1328.xml" /><Relationship Id="rId24" Type="http://schemas.openxmlformats.org/officeDocument/2006/relationships/tags" Target="../tags/tag1329.xml" /><Relationship Id="rId25" Type="http://schemas.openxmlformats.org/officeDocument/2006/relationships/tags" Target="../tags/tag1330.xml" /><Relationship Id="rId26" Type="http://schemas.openxmlformats.org/officeDocument/2006/relationships/tags" Target="../tags/tag1331.xml" /><Relationship Id="rId27" Type="http://schemas.openxmlformats.org/officeDocument/2006/relationships/tags" Target="../tags/tag1332.xml" /><Relationship Id="rId28" Type="http://schemas.openxmlformats.org/officeDocument/2006/relationships/tags" Target="../tags/tag1333.xml" /><Relationship Id="rId29" Type="http://schemas.openxmlformats.org/officeDocument/2006/relationships/tags" Target="../tags/tag1334.xml" /><Relationship Id="rId3" Type="http://schemas.openxmlformats.org/officeDocument/2006/relationships/tags" Target="../tags/tag1308.xml" /><Relationship Id="rId30" Type="http://schemas.openxmlformats.org/officeDocument/2006/relationships/tags" Target="../tags/tag1335.xml" /><Relationship Id="rId31" Type="http://schemas.openxmlformats.org/officeDocument/2006/relationships/tags" Target="../tags/tag1336.xml" /><Relationship Id="rId32" Type="http://schemas.openxmlformats.org/officeDocument/2006/relationships/tags" Target="../tags/tag1337.xml" /><Relationship Id="rId33" Type="http://schemas.openxmlformats.org/officeDocument/2006/relationships/tags" Target="../tags/tag1338.xml" /><Relationship Id="rId34" Type="http://schemas.openxmlformats.org/officeDocument/2006/relationships/tags" Target="../tags/tag1339.xml" /><Relationship Id="rId35" Type="http://schemas.openxmlformats.org/officeDocument/2006/relationships/tags" Target="../tags/tag1340.xml" /><Relationship Id="rId36" Type="http://schemas.openxmlformats.org/officeDocument/2006/relationships/tags" Target="../tags/tag1341.xml" /><Relationship Id="rId37" Type="http://schemas.openxmlformats.org/officeDocument/2006/relationships/tags" Target="../tags/tag1342.xml" /><Relationship Id="rId38" Type="http://schemas.openxmlformats.org/officeDocument/2006/relationships/tags" Target="../tags/tag1343.xml" /><Relationship Id="rId39" Type="http://schemas.openxmlformats.org/officeDocument/2006/relationships/tags" Target="../tags/tag1344.xml" /><Relationship Id="rId4" Type="http://schemas.openxmlformats.org/officeDocument/2006/relationships/tags" Target="../tags/tag1309.xml" /><Relationship Id="rId40" Type="http://schemas.openxmlformats.org/officeDocument/2006/relationships/tags" Target="../tags/tag1345.xml" /><Relationship Id="rId41" Type="http://schemas.openxmlformats.org/officeDocument/2006/relationships/tags" Target="../tags/tag1346.xml" /><Relationship Id="rId42" Type="http://schemas.openxmlformats.org/officeDocument/2006/relationships/tags" Target="../tags/tag1347.xml" /><Relationship Id="rId43" Type="http://schemas.openxmlformats.org/officeDocument/2006/relationships/tags" Target="../tags/tag1348.xml" /><Relationship Id="rId44" Type="http://schemas.openxmlformats.org/officeDocument/2006/relationships/tags" Target="../tags/tag1349.xml" /><Relationship Id="rId45" Type="http://schemas.openxmlformats.org/officeDocument/2006/relationships/tags" Target="../tags/tag1350.xml" /><Relationship Id="rId46" Type="http://schemas.openxmlformats.org/officeDocument/2006/relationships/tags" Target="../tags/tag1351.xml" /><Relationship Id="rId47" Type="http://schemas.openxmlformats.org/officeDocument/2006/relationships/tags" Target="../tags/tag1352.xml" /><Relationship Id="rId48" Type="http://schemas.openxmlformats.org/officeDocument/2006/relationships/tags" Target="../tags/tag1353.xml" /><Relationship Id="rId49" Type="http://schemas.openxmlformats.org/officeDocument/2006/relationships/tags" Target="../tags/tag1354.xml" /><Relationship Id="rId5" Type="http://schemas.openxmlformats.org/officeDocument/2006/relationships/tags" Target="../tags/tag1310.xml" /><Relationship Id="rId50" Type="http://schemas.openxmlformats.org/officeDocument/2006/relationships/tags" Target="../tags/tag1355.xml" /><Relationship Id="rId51" Type="http://schemas.openxmlformats.org/officeDocument/2006/relationships/tags" Target="../tags/tag1356.xml" /><Relationship Id="rId52" Type="http://schemas.openxmlformats.org/officeDocument/2006/relationships/tags" Target="../tags/tag1357.xml" /><Relationship Id="rId53" Type="http://schemas.openxmlformats.org/officeDocument/2006/relationships/tags" Target="../tags/tag1358.xml" /><Relationship Id="rId54" Type="http://schemas.openxmlformats.org/officeDocument/2006/relationships/tags" Target="../tags/tag1359.xml" /><Relationship Id="rId55" Type="http://schemas.openxmlformats.org/officeDocument/2006/relationships/tags" Target="../tags/tag1360.xml" /><Relationship Id="rId56" Type="http://schemas.openxmlformats.org/officeDocument/2006/relationships/tags" Target="../tags/tag1361.xml" /><Relationship Id="rId57" Type="http://schemas.openxmlformats.org/officeDocument/2006/relationships/tags" Target="../tags/tag1362.xml" /><Relationship Id="rId58" Type="http://schemas.openxmlformats.org/officeDocument/2006/relationships/tags" Target="../tags/tag1363.xml" /><Relationship Id="rId59" Type="http://schemas.openxmlformats.org/officeDocument/2006/relationships/tags" Target="../tags/tag1364.xml" /><Relationship Id="rId6" Type="http://schemas.openxmlformats.org/officeDocument/2006/relationships/tags" Target="../tags/tag1311.xml" /><Relationship Id="rId60" Type="http://schemas.openxmlformats.org/officeDocument/2006/relationships/tags" Target="../tags/tag1365.xml" /><Relationship Id="rId61" Type="http://schemas.openxmlformats.org/officeDocument/2006/relationships/tags" Target="../tags/tag1366.xml" /><Relationship Id="rId62" Type="http://schemas.openxmlformats.org/officeDocument/2006/relationships/tags" Target="../tags/tag1367.xml" /><Relationship Id="rId63" Type="http://schemas.openxmlformats.org/officeDocument/2006/relationships/tags" Target="../tags/tag1368.xml" /><Relationship Id="rId64" Type="http://schemas.openxmlformats.org/officeDocument/2006/relationships/tags" Target="../tags/tag1369.xml" /><Relationship Id="rId65" Type="http://schemas.openxmlformats.org/officeDocument/2006/relationships/tags" Target="../tags/tag1370.xml" /><Relationship Id="rId66" Type="http://schemas.openxmlformats.org/officeDocument/2006/relationships/tags" Target="../tags/tag1371.xml" /><Relationship Id="rId67" Type="http://schemas.openxmlformats.org/officeDocument/2006/relationships/tags" Target="../tags/tag1372.xml" /><Relationship Id="rId68" Type="http://schemas.openxmlformats.org/officeDocument/2006/relationships/tags" Target="../tags/tag1373.xml" /><Relationship Id="rId69" Type="http://schemas.openxmlformats.org/officeDocument/2006/relationships/tags" Target="../tags/tag1374.xml" /><Relationship Id="rId7" Type="http://schemas.openxmlformats.org/officeDocument/2006/relationships/tags" Target="../tags/tag1312.xml" /><Relationship Id="rId70" Type="http://schemas.openxmlformats.org/officeDocument/2006/relationships/tags" Target="../tags/tag1375.xml" /><Relationship Id="rId71" Type="http://schemas.openxmlformats.org/officeDocument/2006/relationships/tags" Target="../tags/tag1376.xml" /><Relationship Id="rId72" Type="http://schemas.openxmlformats.org/officeDocument/2006/relationships/tags" Target="../tags/tag1377.xml" /><Relationship Id="rId73" Type="http://schemas.openxmlformats.org/officeDocument/2006/relationships/tags" Target="../tags/tag1378.xml" /><Relationship Id="rId74" Type="http://schemas.openxmlformats.org/officeDocument/2006/relationships/tags" Target="../tags/tag1379.xml" /><Relationship Id="rId75" Type="http://schemas.openxmlformats.org/officeDocument/2006/relationships/tags" Target="../tags/tag1380.xml" /><Relationship Id="rId76" Type="http://schemas.openxmlformats.org/officeDocument/2006/relationships/tags" Target="../tags/tag1381.xml" /><Relationship Id="rId77" Type="http://schemas.openxmlformats.org/officeDocument/2006/relationships/tags" Target="../tags/tag1382.xml" /><Relationship Id="rId78" Type="http://schemas.openxmlformats.org/officeDocument/2006/relationships/tags" Target="../tags/tag1383.xml" /><Relationship Id="rId79" Type="http://schemas.openxmlformats.org/officeDocument/2006/relationships/tags" Target="../tags/tag1384.xml" /><Relationship Id="rId8" Type="http://schemas.openxmlformats.org/officeDocument/2006/relationships/tags" Target="../tags/tag1313.xml" /><Relationship Id="rId80" Type="http://schemas.openxmlformats.org/officeDocument/2006/relationships/tags" Target="../tags/tag1385.xml" /><Relationship Id="rId81" Type="http://schemas.openxmlformats.org/officeDocument/2006/relationships/tags" Target="../tags/tag1386.xml" /><Relationship Id="rId82" Type="http://schemas.openxmlformats.org/officeDocument/2006/relationships/tags" Target="../tags/tag1387.xml" /><Relationship Id="rId83" Type="http://schemas.openxmlformats.org/officeDocument/2006/relationships/tags" Target="../tags/tag1388.xml" /><Relationship Id="rId84" Type="http://schemas.openxmlformats.org/officeDocument/2006/relationships/tags" Target="../tags/tag1389.xml" /><Relationship Id="rId85" Type="http://schemas.openxmlformats.org/officeDocument/2006/relationships/tags" Target="../tags/tag1390.xml" /><Relationship Id="rId86" Type="http://schemas.openxmlformats.org/officeDocument/2006/relationships/tags" Target="../tags/tag1391.xml" /><Relationship Id="rId87" Type="http://schemas.openxmlformats.org/officeDocument/2006/relationships/tags" Target="../tags/tag1392.xml" /><Relationship Id="rId88" Type="http://schemas.openxmlformats.org/officeDocument/2006/relationships/tags" Target="../tags/tag1393.xml" /><Relationship Id="rId89" Type="http://schemas.openxmlformats.org/officeDocument/2006/relationships/tags" Target="../tags/tag1394.xml" /><Relationship Id="rId9" Type="http://schemas.openxmlformats.org/officeDocument/2006/relationships/tags" Target="../tags/tag1314.xml" /><Relationship Id="rId90" Type="http://schemas.openxmlformats.org/officeDocument/2006/relationships/tags" Target="../tags/tag1395.xml" /><Relationship Id="rId91" Type="http://schemas.openxmlformats.org/officeDocument/2006/relationships/tags" Target="../tags/tag1396.xml" /><Relationship Id="rId92" Type="http://schemas.openxmlformats.org/officeDocument/2006/relationships/tags" Target="../tags/tag1397.xml" /><Relationship Id="rId93" Type="http://schemas.openxmlformats.org/officeDocument/2006/relationships/tags" Target="../tags/tag1398.xml" /><Relationship Id="rId94" Type="http://schemas.openxmlformats.org/officeDocument/2006/relationships/tags" Target="../tags/tag1399.xml" /><Relationship Id="rId95" Type="http://schemas.openxmlformats.org/officeDocument/2006/relationships/tags" Target="../tags/tag1400.xml" /><Relationship Id="rId96" Type="http://schemas.openxmlformats.org/officeDocument/2006/relationships/tags" Target="../tags/tag1401.xml" /><Relationship Id="rId97" Type="http://schemas.openxmlformats.org/officeDocument/2006/relationships/tags" Target="../tags/tag1402.xml" /><Relationship Id="rId98" Type="http://schemas.openxmlformats.org/officeDocument/2006/relationships/tags" Target="../tags/tag1403.xml" /><Relationship Id="rId99" Type="http://schemas.openxmlformats.org/officeDocument/2006/relationships/tags" Target="../tags/tag140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7.xml" /><Relationship Id="rId2" Type="http://schemas.openxmlformats.org/officeDocument/2006/relationships/tags" Target="../tags/tag222.xml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tags" Target="../tags/tag223.xml" /><Relationship Id="rId6" Type="http://schemas.openxmlformats.org/officeDocument/2006/relationships/image" Target="../media/image10.jpeg" /><Relationship Id="rId7" Type="http://schemas.openxmlformats.org/officeDocument/2006/relationships/tags" Target="../tags/tag224.xml" /><Relationship Id="rId8" Type="http://schemas.openxmlformats.org/officeDocument/2006/relationships/tags" Target="../tags/tag225.xml" /><Relationship Id="rId9" Type="http://schemas.openxmlformats.org/officeDocument/2006/relationships/tags" Target="../tags/tag22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6.xml" /><Relationship Id="rId11" Type="http://schemas.openxmlformats.org/officeDocument/2006/relationships/tags" Target="../tags/tag237.xml" /><Relationship Id="rId12" Type="http://schemas.openxmlformats.org/officeDocument/2006/relationships/tags" Target="../tags/tag238.xml" /><Relationship Id="rId13" Type="http://schemas.openxmlformats.org/officeDocument/2006/relationships/tags" Target="../tags/tag239.xml" /><Relationship Id="rId14" Type="http://schemas.openxmlformats.org/officeDocument/2006/relationships/tags" Target="../tags/tag240.xml" /><Relationship Id="rId15" Type="http://schemas.openxmlformats.org/officeDocument/2006/relationships/tags" Target="../tags/tag241.xml" /><Relationship Id="rId16" Type="http://schemas.openxmlformats.org/officeDocument/2006/relationships/tags" Target="../tags/tag242.xml" /><Relationship Id="rId17" Type="http://schemas.openxmlformats.org/officeDocument/2006/relationships/tags" Target="../tags/tag243.xml" /><Relationship Id="rId18" Type="http://schemas.openxmlformats.org/officeDocument/2006/relationships/tags" Target="../tags/tag244.xml" /><Relationship Id="rId19" Type="http://schemas.openxmlformats.org/officeDocument/2006/relationships/tags" Target="../tags/tag245.xml" /><Relationship Id="rId2" Type="http://schemas.openxmlformats.org/officeDocument/2006/relationships/tags" Target="../tags/tag228.xml" /><Relationship Id="rId20" Type="http://schemas.openxmlformats.org/officeDocument/2006/relationships/tags" Target="../tags/tag246.xml" /><Relationship Id="rId21" Type="http://schemas.openxmlformats.org/officeDocument/2006/relationships/tags" Target="../tags/tag247.xml" /><Relationship Id="rId22" Type="http://schemas.openxmlformats.org/officeDocument/2006/relationships/tags" Target="../tags/tag248.xml" /><Relationship Id="rId23" Type="http://schemas.openxmlformats.org/officeDocument/2006/relationships/tags" Target="../tags/tag249.xml" /><Relationship Id="rId24" Type="http://schemas.openxmlformats.org/officeDocument/2006/relationships/tags" Target="../tags/tag250.xml" /><Relationship Id="rId25" Type="http://schemas.openxmlformats.org/officeDocument/2006/relationships/tags" Target="../tags/tag251.xml" /><Relationship Id="rId26" Type="http://schemas.openxmlformats.org/officeDocument/2006/relationships/tags" Target="../tags/tag252.xml" /><Relationship Id="rId27" Type="http://schemas.openxmlformats.org/officeDocument/2006/relationships/tags" Target="../tags/tag253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tags" Target="../tags/tag233.xml" /><Relationship Id="rId8" Type="http://schemas.openxmlformats.org/officeDocument/2006/relationships/tags" Target="../tags/tag234.xml" /><Relationship Id="rId9" Type="http://schemas.openxmlformats.org/officeDocument/2006/relationships/tags" Target="../tags/tag23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2.xml" /><Relationship Id="rId11" Type="http://schemas.openxmlformats.org/officeDocument/2006/relationships/tags" Target="../tags/tag263.xml" /><Relationship Id="rId12" Type="http://schemas.openxmlformats.org/officeDocument/2006/relationships/tags" Target="../tags/tag264.xml" /><Relationship Id="rId13" Type="http://schemas.openxmlformats.org/officeDocument/2006/relationships/tags" Target="../tags/tag265.xml" /><Relationship Id="rId14" Type="http://schemas.openxmlformats.org/officeDocument/2006/relationships/tags" Target="../tags/tag266.xml" /><Relationship Id="rId15" Type="http://schemas.openxmlformats.org/officeDocument/2006/relationships/tags" Target="../tags/tag267.xml" /><Relationship Id="rId16" Type="http://schemas.openxmlformats.org/officeDocument/2006/relationships/tags" Target="../tags/tag268.xml" /><Relationship Id="rId17" Type="http://schemas.openxmlformats.org/officeDocument/2006/relationships/tags" Target="../tags/tag269.xml" /><Relationship Id="rId18" Type="http://schemas.openxmlformats.org/officeDocument/2006/relationships/tags" Target="../tags/tag270.xml" /><Relationship Id="rId19" Type="http://schemas.openxmlformats.org/officeDocument/2006/relationships/tags" Target="../tags/tag271.xml" /><Relationship Id="rId2" Type="http://schemas.openxmlformats.org/officeDocument/2006/relationships/tags" Target="../tags/tag254.xml" /><Relationship Id="rId20" Type="http://schemas.openxmlformats.org/officeDocument/2006/relationships/tags" Target="../tags/tag272.xml" /><Relationship Id="rId21" Type="http://schemas.openxmlformats.org/officeDocument/2006/relationships/tags" Target="../tags/tag273.xml" /><Relationship Id="rId22" Type="http://schemas.openxmlformats.org/officeDocument/2006/relationships/tags" Target="../tags/tag274.xml" /><Relationship Id="rId23" Type="http://schemas.openxmlformats.org/officeDocument/2006/relationships/tags" Target="../tags/tag275.xml" /><Relationship Id="rId24" Type="http://schemas.openxmlformats.org/officeDocument/2006/relationships/tags" Target="../tags/tag276.xml" /><Relationship Id="rId25" Type="http://schemas.openxmlformats.org/officeDocument/2006/relationships/tags" Target="../tags/tag277.xml" /><Relationship Id="rId26" Type="http://schemas.openxmlformats.org/officeDocument/2006/relationships/tags" Target="../tags/tag278.xml" /><Relationship Id="rId27" Type="http://schemas.openxmlformats.org/officeDocument/2006/relationships/tags" Target="../tags/tag279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Relationship Id="rId7" Type="http://schemas.openxmlformats.org/officeDocument/2006/relationships/tags" Target="../tags/tag259.xml" /><Relationship Id="rId8" Type="http://schemas.openxmlformats.org/officeDocument/2006/relationships/tags" Target="../tags/tag260.xml" /><Relationship Id="rId9" Type="http://schemas.openxmlformats.org/officeDocument/2006/relationships/tags" Target="../tags/tag26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0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tags" Target="../tags/tag28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649" name="Text Box 4" title=""/>
          <p:cNvSpPr txBox="1"/>
          <p:nvPr>
            <p:custDataLst>
              <p:tags r:id="rId4"/>
            </p:custDataLst>
          </p:nvPr>
        </p:nvSpPr>
        <p:spPr>
          <a:xfrm>
            <a:off x="177800" y="1703388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第五章    透镜及其应用</a:t>
            </a:r>
            <a:endParaRPr lang="zh-CN" altLang="en-US" sz="480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650" name="Rectangle 5" title=""/>
          <p:cNvSpPr/>
          <p:nvPr>
            <p:custDataLst>
              <p:tags r:id="rId5"/>
            </p:custDataLst>
          </p:nvPr>
        </p:nvSpPr>
        <p:spPr>
          <a:xfrm>
            <a:off x="3999231" y="3100706"/>
            <a:ext cx="6781165" cy="9709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节</a:t>
            </a: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凸透镜成像的规律</a:t>
            </a:r>
            <a:r>
              <a:rPr lang="zh-CN" altLang="zh-CN" sz="4400" b="1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4400" b="1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05" name="直接连接符 4104" title=""/>
          <p:cNvSpPr/>
          <p:nvPr>
            <p:custDataLst>
              <p:tags r:id="rId3"/>
            </p:custDataLst>
          </p:nvPr>
        </p:nvSpPr>
        <p:spPr>
          <a:xfrm>
            <a:off x="9259888" y="4549775"/>
            <a:ext cx="304800" cy="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11282" name="组合 8" title=""/>
          <p:cNvGrpSpPr/>
          <p:nvPr>
            <p:custDataLst>
              <p:tags r:id="rId4"/>
            </p:custDataLst>
          </p:nvPr>
        </p:nvGrpSpPr>
        <p:grpSpPr>
          <a:xfrm>
            <a:off x="2424113" y="3052763"/>
            <a:ext cx="7417833" cy="2052637"/>
            <a:chOff x="1660" y="3249"/>
            <a:chExt cx="13393" cy="4373"/>
          </a:xfrm>
        </p:grpSpPr>
        <p:pic>
          <p:nvPicPr>
            <p:cNvPr id="11283" name="图片 4097" descr="20041014113540845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268" y="3249"/>
              <a:ext cx="12000" cy="40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84" name="组合 4098"/>
            <p:cNvGrpSpPr/>
            <p:nvPr>
              <p:custDataLst>
                <p:tags r:id="rId7"/>
              </p:custDataLst>
            </p:nvPr>
          </p:nvGrpSpPr>
          <p:grpSpPr>
            <a:xfrm>
              <a:off x="5135" y="3250"/>
              <a:ext cx="4090" cy="980"/>
              <a:chOff x="157" y="-564"/>
              <a:chExt cx="1636" cy="392"/>
            </a:xfrm>
          </p:grpSpPr>
          <p:sp>
            <p:nvSpPr>
              <p:cNvPr id="11285" name="直接连接符 409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157" y="-392"/>
                <a:ext cx="192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1286" name="文本框 410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9" y="-564"/>
                <a:ext cx="1444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点燃的蜡烛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1287" name="组合 4101"/>
            <p:cNvGrpSpPr/>
            <p:nvPr>
              <p:custDataLst>
                <p:tags r:id="rId10"/>
              </p:custDataLst>
            </p:nvPr>
          </p:nvGrpSpPr>
          <p:grpSpPr>
            <a:xfrm>
              <a:off x="6448" y="4910"/>
              <a:ext cx="4547" cy="2712"/>
              <a:chOff x="34" y="0"/>
              <a:chExt cx="864" cy="880"/>
            </a:xfrm>
          </p:grpSpPr>
          <p:sp>
            <p:nvSpPr>
              <p:cNvPr id="11288" name="直接连接符 4102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488" y="0"/>
                <a:ext cx="108" cy="56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1289" name="文本框 410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4" y="562"/>
                <a:ext cx="864" cy="3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凸透镜(f=10cm)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1290" name="文本框 4105"/>
            <p:cNvSpPr txBox="1"/>
            <p:nvPr>
              <p:custDataLst>
                <p:tags r:id="rId13"/>
              </p:custDataLst>
            </p:nvPr>
          </p:nvSpPr>
          <p:spPr>
            <a:xfrm>
              <a:off x="12510" y="3304"/>
              <a:ext cx="2543" cy="1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Arial" panose="020b0604020202020204" pitchFamily="34" charset="0"/>
                  <a:ea typeface="楷体" panose="02010609060101010101" pitchFamily="49" charset="-122"/>
                </a:rPr>
                <a:t>光屏</a:t>
              </a:r>
              <a:endParaRPr lang="zh-CN" altLang="en-US" sz="2800" b="1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grpSp>
          <p:nvGrpSpPr>
            <p:cNvPr id="11291" name="组合 4106"/>
            <p:cNvGrpSpPr/>
            <p:nvPr>
              <p:custDataLst>
                <p:tags r:id="rId14"/>
              </p:custDataLst>
            </p:nvPr>
          </p:nvGrpSpPr>
          <p:grpSpPr>
            <a:xfrm>
              <a:off x="1660" y="4065"/>
              <a:ext cx="2160" cy="1428"/>
              <a:chOff x="-177" y="-615"/>
              <a:chExt cx="864" cy="571"/>
            </a:xfrm>
          </p:grpSpPr>
          <p:sp>
            <p:nvSpPr>
              <p:cNvPr id="11292" name="直接连接符 4107"/>
              <p:cNvSpPr/>
              <p:nvPr>
                <p:custDataLst>
                  <p:tags r:id="rId15"/>
                </p:custDataLst>
              </p:nvPr>
            </p:nvSpPr>
            <p:spPr>
              <a:xfrm flipH="1" flipV="1">
                <a:off x="388" y="-236"/>
                <a:ext cx="240" cy="19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1293" name="文本框 410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-177" y="-615"/>
                <a:ext cx="864" cy="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光具座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1294" name="直接连接符 9" title=""/>
          <p:cNvSpPr/>
          <p:nvPr>
            <p:custDataLst>
              <p:tags r:id="rId17"/>
            </p:custDataLst>
          </p:nvPr>
        </p:nvSpPr>
        <p:spPr>
          <a:xfrm flipV="1">
            <a:off x="8775700" y="4344988"/>
            <a:ext cx="266700" cy="16827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" name="文本框 3" title=""/>
          <p:cNvSpPr txBox="1"/>
          <p:nvPr>
            <p:custDataLst>
              <p:tags r:id="rId18"/>
            </p:custDataLst>
          </p:nvPr>
        </p:nvSpPr>
        <p:spPr>
          <a:xfrm>
            <a:off x="2158219" y="1444922"/>
            <a:ext cx="81870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实验器材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9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4" name="文本框 5123" title=""/>
          <p:cNvSpPr txBox="1"/>
          <p:nvPr>
            <p:custDataLst>
              <p:tags r:id="rId3"/>
            </p:custDataLst>
          </p:nvPr>
        </p:nvSpPr>
        <p:spPr>
          <a:xfrm>
            <a:off x="3765550" y="3860483"/>
            <a:ext cx="62817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调整烛焰、凸透镜、光屏的高度，     </a:t>
            </a:r>
            <a:endParaRPr lang="zh-CN" altLang="en-US" sz="27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3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三者</a:t>
            </a: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的中心大致在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同一高度</a:t>
            </a: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5" name="矩形 5124" title=""/>
          <p:cNvSpPr/>
          <p:nvPr>
            <p:custDataLst>
              <p:tags r:id="rId4"/>
            </p:custDataLst>
          </p:nvPr>
        </p:nvSpPr>
        <p:spPr>
          <a:xfrm>
            <a:off x="3863975" y="3356610"/>
            <a:ext cx="5238750" cy="10795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3" name="组合 5125" title=""/>
          <p:cNvGrpSpPr/>
          <p:nvPr>
            <p:custDataLst>
              <p:tags r:id="rId5"/>
            </p:custDataLst>
          </p:nvPr>
        </p:nvGrpSpPr>
        <p:grpSpPr>
          <a:xfrm>
            <a:off x="4511674" y="2385060"/>
            <a:ext cx="107156" cy="971550"/>
            <a:chExt cx="90" cy="725"/>
          </a:xfrm>
          <a:solidFill>
            <a:srgbClr val="009DD7">
              <a:lumMod val="40000"/>
              <a:lumOff val="60000"/>
            </a:srgbClr>
          </a:solidFill>
        </p:grpSpPr>
        <p:sp>
          <p:nvSpPr>
            <p:cNvPr id="5127" name="椭圆 5126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5128" name="直接连接符 5127"/>
            <p:cNvSpPr/>
            <p:nvPr>
              <p:custDataLst>
                <p:tags r:id="rId7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128" title=""/>
          <p:cNvGrpSpPr/>
          <p:nvPr>
            <p:custDataLst>
              <p:tags r:id="rId8"/>
            </p:custDataLst>
          </p:nvPr>
        </p:nvGrpSpPr>
        <p:grpSpPr>
          <a:xfrm>
            <a:off x="4664074" y="2385060"/>
            <a:ext cx="457200" cy="1085850"/>
            <a:chExt cx="318" cy="680"/>
          </a:xfrm>
          <a:solidFill>
            <a:srgbClr val="AABCDC">
              <a:lumMod val="60000"/>
              <a:lumOff val="40000"/>
            </a:srgbClr>
          </a:solidFill>
        </p:grpSpPr>
        <p:sp>
          <p:nvSpPr>
            <p:cNvPr id="5130" name="矩形 5129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grp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5131" name="直接连接符 5130"/>
            <p:cNvSpPr/>
            <p:nvPr>
              <p:custDataLst>
                <p:tags r:id="rId10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grpFill/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5132" name="直接连接符 5131" title=""/>
          <p:cNvSpPr/>
          <p:nvPr>
            <p:custDataLst>
              <p:tags r:id="rId11"/>
            </p:custDataLst>
          </p:nvPr>
        </p:nvSpPr>
        <p:spPr>
          <a:xfrm>
            <a:off x="4435475" y="2727960"/>
            <a:ext cx="3186113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pic>
        <p:nvPicPr>
          <p:cNvPr id="5133" name="图片 5132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06875" y="2556510"/>
            <a:ext cx="354013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2" name="椭圆 5141" title=""/>
          <p:cNvSpPr/>
          <p:nvPr>
            <p:custDataLst>
              <p:tags r:id="rId14"/>
            </p:custDataLst>
          </p:nvPr>
        </p:nvSpPr>
        <p:spPr>
          <a:xfrm>
            <a:off x="4511675" y="267081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5"/>
            </p:custDataLst>
          </p:nvPr>
        </p:nvSpPr>
        <p:spPr>
          <a:xfrm>
            <a:off x="2158219" y="1444922"/>
            <a:ext cx="81870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实验准备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6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5" name="矩形 5124" title=""/>
          <p:cNvSpPr/>
          <p:nvPr>
            <p:custDataLst>
              <p:tags r:id="rId3"/>
            </p:custDataLst>
          </p:nvPr>
        </p:nvSpPr>
        <p:spPr>
          <a:xfrm>
            <a:off x="4051300" y="3308350"/>
            <a:ext cx="5238750" cy="10795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3" name="组合 5125" title=""/>
          <p:cNvGrpSpPr/>
          <p:nvPr>
            <p:custDataLst>
              <p:tags r:id="rId4"/>
            </p:custDataLst>
          </p:nvPr>
        </p:nvGrpSpPr>
        <p:grpSpPr>
          <a:xfrm>
            <a:off x="6508749" y="2336800"/>
            <a:ext cx="107156" cy="971550"/>
            <a:chExt cx="90" cy="725"/>
          </a:xfrm>
          <a:solidFill>
            <a:srgbClr val="009DD7">
              <a:lumMod val="40000"/>
              <a:lumOff val="60000"/>
            </a:srgbClr>
          </a:solidFill>
        </p:grpSpPr>
        <p:sp>
          <p:nvSpPr>
            <p:cNvPr id="5127" name="椭圆 5126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5128" name="直接连接符 5127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128" title=""/>
          <p:cNvGrpSpPr/>
          <p:nvPr>
            <p:custDataLst>
              <p:tags r:id="rId7"/>
            </p:custDataLst>
          </p:nvPr>
        </p:nvGrpSpPr>
        <p:grpSpPr>
          <a:xfrm>
            <a:off x="7651749" y="2336800"/>
            <a:ext cx="457200" cy="1085850"/>
            <a:chExt cx="318" cy="680"/>
          </a:xfrm>
          <a:solidFill>
            <a:srgbClr val="AABCDC">
              <a:lumMod val="60000"/>
              <a:lumOff val="40000"/>
            </a:srgbClr>
          </a:solidFill>
        </p:grpSpPr>
        <p:sp>
          <p:nvSpPr>
            <p:cNvPr id="5130" name="矩形 5129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grp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5131" name="直接连接符 5130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grpFill/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5132" name="直接连接符 5131" title=""/>
          <p:cNvSpPr/>
          <p:nvPr>
            <p:custDataLst>
              <p:tags r:id="rId10"/>
            </p:custDataLst>
          </p:nvPr>
        </p:nvSpPr>
        <p:spPr>
          <a:xfrm>
            <a:off x="4622800" y="2679700"/>
            <a:ext cx="3186113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pic>
        <p:nvPicPr>
          <p:cNvPr id="5133" name="图片 5132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94200" y="2508250"/>
            <a:ext cx="354013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0" name="文本框 5139" title=""/>
          <p:cNvSpPr txBox="1"/>
          <p:nvPr>
            <p:custDataLst>
              <p:tags r:id="rId13"/>
            </p:custDataLst>
          </p:nvPr>
        </p:nvSpPr>
        <p:spPr>
          <a:xfrm>
            <a:off x="4276725" y="4954588"/>
            <a:ext cx="5303838" cy="71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685800">
              <a:buClrTx/>
              <a:buSzTx/>
              <a:defRPr/>
            </a:pPr>
            <a:r>
              <a:rPr kumimoji="0" lang="en-US" altLang="zh-CN" sz="4050" b="1" u="sng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[</a:t>
            </a:r>
            <a:r>
              <a:rPr kumimoji="0" lang="zh-CN" altLang="en-US" sz="4050" b="1" u="sng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目的</a:t>
            </a:r>
            <a:r>
              <a:rPr kumimoji="0" lang="en-US" altLang="zh-CN" sz="4050" b="1" u="sng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]:</a:t>
            </a:r>
            <a:r>
              <a:rPr kumimoji="0" lang="en-US" altLang="zh-CN" sz="2700" b="1" u="sng" kern="1200" cap="none" spc="0" normalizeH="0" baseline="0" noProof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</a:rPr>
              <a:t> </a:t>
            </a:r>
            <a:r>
              <a:rPr kumimoji="0" lang="zh-CN" altLang="en-US" sz="2700" b="1" u="sng" kern="1200" cap="none" spc="0" normalizeH="0" baseline="0" noProof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</a:rPr>
              <a:t>使像成在光屏的中央</a:t>
            </a:r>
            <a:endParaRPr kumimoji="0" lang="en-US" altLang="zh-CN" sz="4500" b="1" u="sng" kern="1200" cap="none" spc="0" normalizeH="0" baseline="0" noProof="1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5141" name="图片 5140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1"/>
          <a:stretch>
            <a:fillRect/>
          </a:stretch>
        </p:blipFill>
        <p:spPr>
          <a:xfrm flipV="1">
            <a:off x="7766050" y="2336800"/>
            <a:ext cx="22860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2" name="椭圆 5141" title=""/>
          <p:cNvSpPr/>
          <p:nvPr>
            <p:custDataLst>
              <p:tags r:id="rId15"/>
            </p:custDataLst>
          </p:nvPr>
        </p:nvSpPr>
        <p:spPr>
          <a:xfrm>
            <a:off x="6508750" y="262255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6"/>
            </p:custDataLst>
          </p:nvPr>
        </p:nvSpPr>
        <p:spPr>
          <a:xfrm>
            <a:off x="2158219" y="1444922"/>
            <a:ext cx="81870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实验准备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7"/>
            </p:custDataLst>
          </p:nvPr>
        </p:nvSpPr>
        <p:spPr>
          <a:xfrm>
            <a:off x="3719830" y="3644583"/>
            <a:ext cx="62817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调整烛焰、凸透镜、光屏的高度，     </a:t>
            </a:r>
            <a:endParaRPr lang="zh-CN" altLang="en-US" sz="27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3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三者</a:t>
            </a: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的中心大致在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同一高度</a:t>
            </a:r>
            <a:r>
              <a:rPr lang="zh-CN" altLang="en-US" sz="27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8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695960" y="2090420"/>
            <a:ext cx="1111250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把物体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放在距透镜较远处，调整光屏到凸透镜光心的距离，使物体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在光屏上成清晰的像；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观察像的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正倒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大小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，用刻度尺测出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物距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   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像距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，记录数据和像的性质；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把物体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向凸透镜移近几厘米，重复以上操作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多次重复以上步骤。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28600" indent="-228600"/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317631" y="1362963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实验步骤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83" name="图片 409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88480" y="4509135"/>
            <a:ext cx="4417695" cy="1316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 title=""/>
          <p:cNvSpPr txBox="1"/>
          <p:nvPr>
            <p:custDataLst>
              <p:tags r:id="rId3"/>
            </p:custDataLst>
          </p:nvPr>
        </p:nvSpPr>
        <p:spPr>
          <a:xfrm>
            <a:off x="2158219" y="1444922"/>
            <a:ext cx="81870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实验过程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实验探究凸透镜成像规律" title="">
            <a:hlinkClick action="ppaction://media"/>
          </p:cNvPr>
          <p:cNvPicPr/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5640" y="2132965"/>
            <a:ext cx="6096000" cy="3429000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2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337" name="矩形 51202" title=""/>
          <p:cNvSpPr/>
          <p:nvPr>
            <p:custDataLst>
              <p:tags r:id="rId3"/>
            </p:custDataLst>
          </p:nvPr>
        </p:nvSpPr>
        <p:spPr>
          <a:xfrm>
            <a:off x="2855595" y="4705668"/>
            <a:ext cx="6800850" cy="1651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16386" name="组合 51203" title=""/>
          <p:cNvGrpSpPr/>
          <p:nvPr>
            <p:custDataLst>
              <p:tags r:id="rId4"/>
            </p:custDataLst>
          </p:nvPr>
        </p:nvGrpSpPr>
        <p:grpSpPr>
          <a:xfrm>
            <a:off x="6055995" y="3162618"/>
            <a:ext cx="171450" cy="1714500"/>
            <a:chExt cx="90" cy="725"/>
          </a:xfrm>
        </p:grpSpPr>
        <p:sp>
          <p:nvSpPr>
            <p:cNvPr id="14339" name="椭圆 5120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6388" name="直接连接符 51205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1206" title=""/>
          <p:cNvGrpSpPr/>
          <p:nvPr>
            <p:custDataLst>
              <p:tags r:id="rId7"/>
            </p:custDataLst>
          </p:nvPr>
        </p:nvGrpSpPr>
        <p:grpSpPr>
          <a:xfrm>
            <a:off x="7141845" y="3276918"/>
            <a:ext cx="685800" cy="1543050"/>
            <a:chExt cx="318" cy="680"/>
          </a:xfrm>
        </p:grpSpPr>
        <p:sp>
          <p:nvSpPr>
            <p:cNvPr id="14342" name="矩形 51207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6391" name="直接连接符 51208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344" name="椭圆 51209" title=""/>
          <p:cNvSpPr/>
          <p:nvPr>
            <p:custDataLst>
              <p:tags r:id="rId10"/>
            </p:custDataLst>
          </p:nvPr>
        </p:nvSpPr>
        <p:spPr>
          <a:xfrm>
            <a:off x="5370195" y="4762818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4345" name="椭圆 51210" title=""/>
          <p:cNvSpPr/>
          <p:nvPr>
            <p:custDataLst>
              <p:tags r:id="rId11"/>
            </p:custDataLst>
          </p:nvPr>
        </p:nvSpPr>
        <p:spPr>
          <a:xfrm>
            <a:off x="4512945" y="4762818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4346" name="椭圆 51211" title=""/>
          <p:cNvSpPr/>
          <p:nvPr>
            <p:custDataLst>
              <p:tags r:id="rId12"/>
            </p:custDataLst>
          </p:nvPr>
        </p:nvSpPr>
        <p:spPr>
          <a:xfrm>
            <a:off x="6913245" y="4762818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4347" name="椭圆 51212" title=""/>
          <p:cNvSpPr/>
          <p:nvPr>
            <p:custDataLst>
              <p:tags r:id="rId13"/>
            </p:custDataLst>
          </p:nvPr>
        </p:nvSpPr>
        <p:spPr>
          <a:xfrm>
            <a:off x="7713345" y="4762818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6396" name="文本框 51213" title=""/>
          <p:cNvSpPr txBox="1"/>
          <p:nvPr>
            <p:custDataLst>
              <p:tags r:id="rId14"/>
            </p:custDataLst>
          </p:nvPr>
        </p:nvSpPr>
        <p:spPr>
          <a:xfrm>
            <a:off x="5141595" y="4762818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97" name="文本框 51214" title=""/>
          <p:cNvSpPr txBox="1"/>
          <p:nvPr>
            <p:custDataLst>
              <p:tags r:id="rId15"/>
            </p:custDataLst>
          </p:nvPr>
        </p:nvSpPr>
        <p:spPr>
          <a:xfrm>
            <a:off x="6684645" y="4762818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" name="组合 51215" title=""/>
          <p:cNvGrpSpPr/>
          <p:nvPr>
            <p:custDataLst>
              <p:tags r:id="rId16"/>
            </p:custDataLst>
          </p:nvPr>
        </p:nvGrpSpPr>
        <p:grpSpPr>
          <a:xfrm>
            <a:off x="5427345" y="4877118"/>
            <a:ext cx="742950" cy="628650"/>
            <a:chExt cx="2087" cy="680"/>
          </a:xfrm>
        </p:grpSpPr>
        <p:sp>
          <p:nvSpPr>
            <p:cNvPr id="16399" name="直接连接符 51216"/>
            <p:cNvSpPr/>
            <p:nvPr>
              <p:custDataLst>
                <p:tags r:id="rId17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0" name="直接连接符 51217"/>
            <p:cNvSpPr/>
            <p:nvPr>
              <p:custDataLst>
                <p:tags r:id="rId18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1" name="直接连接符 51218"/>
            <p:cNvSpPr/>
            <p:nvPr>
              <p:custDataLst>
                <p:tags r:id="rId19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02" name="直接连接符 51219"/>
            <p:cNvSpPr/>
            <p:nvPr>
              <p:custDataLst>
                <p:tags r:id="rId20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51223" name="图片 51222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798445" y="3276918"/>
            <a:ext cx="468313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7" name="图片 51226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 flipV="1">
            <a:off x="7313295" y="3505518"/>
            <a:ext cx="285750" cy="51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51232" title=""/>
          <p:cNvGrpSpPr/>
          <p:nvPr>
            <p:custDataLst>
              <p:tags r:id="rId24"/>
            </p:custDataLst>
          </p:nvPr>
        </p:nvGrpSpPr>
        <p:grpSpPr>
          <a:xfrm>
            <a:off x="4570095" y="4819968"/>
            <a:ext cx="1600200" cy="1028700"/>
            <a:chExt cx="2087" cy="680"/>
          </a:xfrm>
        </p:grpSpPr>
        <p:sp>
          <p:nvSpPr>
            <p:cNvPr id="16409" name="直接连接符 51233"/>
            <p:cNvSpPr/>
            <p:nvPr>
              <p:custDataLst>
                <p:tags r:id="rId25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10" name="直接连接符 51234"/>
            <p:cNvSpPr/>
            <p:nvPr>
              <p:custDataLst>
                <p:tags r:id="rId26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11" name="直接连接符 51235"/>
            <p:cNvSpPr/>
            <p:nvPr>
              <p:custDataLst>
                <p:tags r:id="rId27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412" name="直接连接符 51236"/>
            <p:cNvSpPr/>
            <p:nvPr>
              <p:custDataLst>
                <p:tags r:id="rId28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51243" name="文本框 51242" title=""/>
          <p:cNvSpPr txBox="1"/>
          <p:nvPr>
            <p:custDataLst>
              <p:tags r:id="rId29"/>
            </p:custDataLst>
          </p:nvPr>
        </p:nvSpPr>
        <p:spPr>
          <a:xfrm>
            <a:off x="5655945" y="5048568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1244" name="文本框 51243" title=""/>
          <p:cNvSpPr txBox="1"/>
          <p:nvPr>
            <p:custDataLst>
              <p:tags r:id="rId30"/>
            </p:custDataLst>
          </p:nvPr>
        </p:nvSpPr>
        <p:spPr>
          <a:xfrm>
            <a:off x="5084445" y="5391468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1251" name="文本框 51250" title=""/>
          <p:cNvSpPr txBox="1"/>
          <p:nvPr>
            <p:custDataLst>
              <p:tags r:id="rId31"/>
            </p:custDataLst>
          </p:nvPr>
        </p:nvSpPr>
        <p:spPr>
          <a:xfrm>
            <a:off x="6130608" y="2037080"/>
            <a:ext cx="3595687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像距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2f&gt;v&gt;f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53" name="文本框 51252" title=""/>
          <p:cNvSpPr txBox="1"/>
          <p:nvPr>
            <p:custDataLst>
              <p:tags r:id="rId32"/>
            </p:custDataLst>
          </p:nvPr>
        </p:nvSpPr>
        <p:spPr>
          <a:xfrm>
            <a:off x="2753995" y="2543493"/>
            <a:ext cx="290131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倒立、缩小</a:t>
            </a:r>
            <a:r>
              <a:rPr lang="zh-CN" altLang="en-US" sz="2400">
                <a:latin typeface="Arial" panose="020b0604020202020204" pitchFamily="34" charset="0"/>
                <a:ea typeface="楷体" panose="02010609060101010101" pitchFamily="49" charset="-122"/>
              </a:rPr>
              <a:t>的</a:t>
            </a: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实像</a:t>
            </a:r>
            <a:endParaRPr lang="zh-CN" altLang="en-US" sz="2700" b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1257" name="文本框 51256" title=""/>
          <p:cNvSpPr txBox="1"/>
          <p:nvPr>
            <p:custDataLst>
              <p:tags r:id="rId33"/>
            </p:custDataLst>
          </p:nvPr>
        </p:nvSpPr>
        <p:spPr>
          <a:xfrm>
            <a:off x="2269808" y="2037080"/>
            <a:ext cx="3136900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物距（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u&gt;2f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4"/>
            </p:custDataLst>
          </p:nvPr>
        </p:nvSpPr>
        <p:spPr>
          <a:xfrm>
            <a:off x="6751320" y="2543493"/>
            <a:ext cx="24066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像物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35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6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5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圆角矩形 1" title=""/>
          <p:cNvSpPr/>
          <p:nvPr>
            <p:custDataLst>
              <p:tags r:id="rId4"/>
            </p:custDataLst>
          </p:nvPr>
        </p:nvSpPr>
        <p:spPr>
          <a:xfrm>
            <a:off x="4628171" y="5778858"/>
            <a:ext cx="2424585" cy="501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ea typeface="楷体" panose="02010609060101010101" pitchFamily="49" charset="-122"/>
              </a:rPr>
              <a:t>照相机原理</a:t>
            </a:r>
            <a:endParaRPr lang="zh-CN" altLang="en-US" sz="240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95509" y="2075563"/>
            <a:ext cx="6453448" cy="2245720"/>
          </a:xfrm>
          <a:prstGeom prst="rect">
            <a:avLst/>
          </a:prstGeom>
        </p:spPr>
      </p:pic>
      <p:grpSp>
        <p:nvGrpSpPr>
          <p:cNvPr id="20" name="组合 19" title=""/>
          <p:cNvGrpSpPr/>
          <p:nvPr>
            <p:custDataLst>
              <p:tags r:id="rId7"/>
            </p:custDataLst>
          </p:nvPr>
        </p:nvGrpSpPr>
        <p:grpSpPr>
          <a:xfrm>
            <a:off x="3443635" y="2187209"/>
            <a:ext cx="5436883" cy="1000818"/>
            <a:chOff x="4327451" y="3390627"/>
            <a:chExt cx="2992052" cy="734023"/>
          </a:xfrm>
        </p:grpSpPr>
        <p:cxnSp>
          <p:nvCxnSpPr>
            <p:cNvPr id="21" name="直接连接符 20"/>
            <p:cNvCxnSpPr/>
            <p:nvPr>
              <p:custDataLst>
                <p:tags r:id="rId8"/>
              </p:custDataLst>
            </p:nvPr>
          </p:nvCxnSpPr>
          <p:spPr>
            <a:xfrm>
              <a:off x="4327451" y="3390627"/>
              <a:ext cx="2992052" cy="73402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2" name="直接箭头连接符 21"/>
            <p:cNvCxnSpPr/>
            <p:nvPr>
              <p:custDataLst>
                <p:tags r:id="rId9"/>
              </p:custDataLst>
            </p:nvPr>
          </p:nvCxnSpPr>
          <p:spPr>
            <a:xfrm>
              <a:off x="4327451" y="3390627"/>
              <a:ext cx="1208455" cy="29684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23" name="组合 22" title=""/>
          <p:cNvGrpSpPr/>
          <p:nvPr>
            <p:custDataLst>
              <p:tags r:id="rId10"/>
            </p:custDataLst>
          </p:nvPr>
        </p:nvGrpSpPr>
        <p:grpSpPr>
          <a:xfrm>
            <a:off x="3290243" y="2991473"/>
            <a:ext cx="5590275" cy="1236924"/>
            <a:chOff x="4374682" y="3653797"/>
            <a:chExt cx="2921265" cy="948250"/>
          </a:xfrm>
        </p:grpSpPr>
        <p:cxnSp>
          <p:nvCxnSpPr>
            <p:cNvPr id="24" name="直接连接符 23"/>
            <p:cNvCxnSpPr/>
            <p:nvPr>
              <p:custDataLst>
                <p:tags r:id="rId11"/>
              </p:custDataLst>
            </p:nvPr>
          </p:nvCxnSpPr>
          <p:spPr>
            <a:xfrm flipV="1">
              <a:off x="4374682" y="3653796"/>
              <a:ext cx="2921265" cy="94825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5" name="直接箭头连接符 24"/>
            <p:cNvCxnSpPr/>
            <p:nvPr>
              <p:custDataLst>
                <p:tags r:id="rId12"/>
              </p:custDataLst>
            </p:nvPr>
          </p:nvCxnSpPr>
          <p:spPr>
            <a:xfrm flipV="1">
              <a:off x="4398091" y="4202640"/>
              <a:ext cx="1215900" cy="38877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sp>
        <p:nvSpPr>
          <p:cNvPr id="26" name="文本框 25" title=""/>
          <p:cNvSpPr txBox="1"/>
          <p:nvPr>
            <p:custDataLst>
              <p:tags r:id="rId13"/>
            </p:custDataLst>
          </p:nvPr>
        </p:nvSpPr>
        <p:spPr>
          <a:xfrm>
            <a:off x="6414156" y="2123857"/>
            <a:ext cx="12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像的位置</a:t>
            </a:r>
            <a:endParaRPr lang="en-US" altLang="zh-CN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 title=""/>
          <p:cNvCxnSpPr/>
          <p:nvPr>
            <p:custDataLst>
              <p:tags r:id="rId14"/>
            </p:custDataLst>
          </p:nvPr>
        </p:nvCxnSpPr>
        <p:spPr>
          <a:xfrm flipH="1" flipV="1">
            <a:off x="7511236" y="2496163"/>
            <a:ext cx="1333340" cy="56118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28" name="直接连接符 27" title=""/>
          <p:cNvCxnSpPr/>
          <p:nvPr>
            <p:custDataLst>
              <p:tags r:id="rId15"/>
            </p:custDataLst>
          </p:nvPr>
        </p:nvCxnSpPr>
        <p:spPr>
          <a:xfrm>
            <a:off x="8390540" y="2421198"/>
            <a:ext cx="1" cy="1971983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29" name="直接连接符 28" title=""/>
          <p:cNvCxnSpPr/>
          <p:nvPr>
            <p:custDataLst>
              <p:tags r:id="rId16"/>
            </p:custDataLst>
          </p:nvPr>
        </p:nvCxnSpPr>
        <p:spPr>
          <a:xfrm flipH="1">
            <a:off x="8871972" y="2403261"/>
            <a:ext cx="0" cy="602897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30" name="直接连接符 29" title=""/>
          <p:cNvCxnSpPr/>
          <p:nvPr>
            <p:custDataLst>
              <p:tags r:id="rId17"/>
            </p:custDataLst>
          </p:nvPr>
        </p:nvCxnSpPr>
        <p:spPr>
          <a:xfrm flipH="1">
            <a:off x="3237642" y="3574473"/>
            <a:ext cx="0" cy="818708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sp>
        <p:nvSpPr>
          <p:cNvPr id="31" name="右大括号 30" title=""/>
          <p:cNvSpPr/>
          <p:nvPr>
            <p:custDataLst>
              <p:tags r:id="rId18"/>
            </p:custDataLst>
          </p:nvPr>
        </p:nvSpPr>
        <p:spPr>
          <a:xfrm rot="5400000">
            <a:off x="5640876" y="1971142"/>
            <a:ext cx="346427" cy="5152896"/>
          </a:xfrm>
          <a:prstGeom prst="rightBrace">
            <a:avLst>
              <a:gd name="adj1" fmla="val 61443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32" name="右大括号 31" title=""/>
          <p:cNvSpPr/>
          <p:nvPr>
            <p:custDataLst>
              <p:tags r:id="rId19"/>
            </p:custDataLst>
          </p:nvPr>
        </p:nvSpPr>
        <p:spPr>
          <a:xfrm rot="5400000" flipH="1">
            <a:off x="8548718" y="2063618"/>
            <a:ext cx="165073" cy="481434"/>
          </a:xfrm>
          <a:prstGeom prst="rightBrace">
            <a:avLst>
              <a:gd name="adj1" fmla="val 53398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20"/>
            </p:custDataLst>
          </p:nvPr>
        </p:nvSpPr>
        <p:spPr>
          <a:xfrm>
            <a:off x="4759880" y="4763878"/>
            <a:ext cx="210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&gt;2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21"/>
            </p:custDataLst>
          </p:nvPr>
        </p:nvSpPr>
        <p:spPr>
          <a:xfrm>
            <a:off x="7615166" y="1691218"/>
            <a:ext cx="210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&lt;2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 title=""/>
          <p:cNvSpPr txBox="1"/>
          <p:nvPr>
            <p:custDataLst>
              <p:tags r:id="rId22"/>
            </p:custDataLst>
          </p:nvPr>
        </p:nvSpPr>
        <p:spPr>
          <a:xfrm>
            <a:off x="6599663" y="5805090"/>
            <a:ext cx="27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缩小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、实像</a:t>
            </a:r>
            <a:endParaRPr lang="en-US" altLang="zh-CN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3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1" name="矩形 52225" title=""/>
          <p:cNvSpPr/>
          <p:nvPr>
            <p:custDataLst>
              <p:tags r:id="rId3"/>
            </p:custDataLst>
          </p:nvPr>
        </p:nvSpPr>
        <p:spPr>
          <a:xfrm>
            <a:off x="1487805" y="4795520"/>
            <a:ext cx="5886450" cy="10795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17410" name="组合 52226" title=""/>
          <p:cNvGrpSpPr/>
          <p:nvPr>
            <p:custDataLst>
              <p:tags r:id="rId4"/>
            </p:custDataLst>
          </p:nvPr>
        </p:nvGrpSpPr>
        <p:grpSpPr>
          <a:xfrm>
            <a:off x="4288155" y="3195320"/>
            <a:ext cx="171450" cy="1714500"/>
            <a:chExt cx="90" cy="725"/>
          </a:xfrm>
        </p:grpSpPr>
        <p:sp>
          <p:nvSpPr>
            <p:cNvPr id="15363" name="椭圆 52227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7412" name="直接连接符 52228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2229" title=""/>
          <p:cNvGrpSpPr/>
          <p:nvPr>
            <p:custDataLst>
              <p:tags r:id="rId7"/>
            </p:custDataLst>
          </p:nvPr>
        </p:nvGrpSpPr>
        <p:grpSpPr>
          <a:xfrm>
            <a:off x="5545455" y="3252470"/>
            <a:ext cx="1085850" cy="2057400"/>
            <a:chExt cx="318" cy="680"/>
          </a:xfrm>
        </p:grpSpPr>
        <p:sp>
          <p:nvSpPr>
            <p:cNvPr id="15366" name="矩形 52230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7415" name="直接连接符 52231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5368" name="椭圆 52232" title=""/>
          <p:cNvSpPr/>
          <p:nvPr>
            <p:custDataLst>
              <p:tags r:id="rId10"/>
            </p:custDataLst>
          </p:nvPr>
        </p:nvSpPr>
        <p:spPr>
          <a:xfrm>
            <a:off x="3602355" y="479552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69" name="椭圆 52233" title=""/>
          <p:cNvSpPr/>
          <p:nvPr>
            <p:custDataLst>
              <p:tags r:id="rId11"/>
            </p:custDataLst>
          </p:nvPr>
        </p:nvSpPr>
        <p:spPr>
          <a:xfrm>
            <a:off x="2745105" y="479552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70" name="椭圆 52234" title=""/>
          <p:cNvSpPr/>
          <p:nvPr>
            <p:custDataLst>
              <p:tags r:id="rId12"/>
            </p:custDataLst>
          </p:nvPr>
        </p:nvSpPr>
        <p:spPr>
          <a:xfrm>
            <a:off x="5145405" y="479552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71" name="椭圆 52235" title=""/>
          <p:cNvSpPr/>
          <p:nvPr>
            <p:custDataLst>
              <p:tags r:id="rId13"/>
            </p:custDataLst>
          </p:nvPr>
        </p:nvSpPr>
        <p:spPr>
          <a:xfrm>
            <a:off x="5945505" y="479552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7420" name="文本框 52236" title=""/>
          <p:cNvSpPr txBox="1"/>
          <p:nvPr>
            <p:custDataLst>
              <p:tags r:id="rId14"/>
            </p:custDataLst>
          </p:nvPr>
        </p:nvSpPr>
        <p:spPr>
          <a:xfrm>
            <a:off x="3373755" y="479552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21" name="文本框 52237" title=""/>
          <p:cNvSpPr txBox="1"/>
          <p:nvPr>
            <p:custDataLst>
              <p:tags r:id="rId15"/>
            </p:custDataLst>
          </p:nvPr>
        </p:nvSpPr>
        <p:spPr>
          <a:xfrm>
            <a:off x="4916805" y="479552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" name="组合 52238" title=""/>
          <p:cNvGrpSpPr/>
          <p:nvPr>
            <p:custDataLst>
              <p:tags r:id="rId16"/>
            </p:custDataLst>
          </p:nvPr>
        </p:nvGrpSpPr>
        <p:grpSpPr>
          <a:xfrm>
            <a:off x="3659505" y="4909820"/>
            <a:ext cx="742950" cy="628650"/>
            <a:chExt cx="2087" cy="680"/>
          </a:xfrm>
        </p:grpSpPr>
        <p:sp>
          <p:nvSpPr>
            <p:cNvPr id="17423" name="直接连接符 52239"/>
            <p:cNvSpPr/>
            <p:nvPr>
              <p:custDataLst>
                <p:tags r:id="rId17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24" name="直接连接符 52240"/>
            <p:cNvSpPr/>
            <p:nvPr>
              <p:custDataLst>
                <p:tags r:id="rId18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25" name="直接连接符 52241"/>
            <p:cNvSpPr/>
            <p:nvPr>
              <p:custDataLst>
                <p:tags r:id="rId19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7426" name="直接连接符 52242"/>
            <p:cNvSpPr/>
            <p:nvPr>
              <p:custDataLst>
                <p:tags r:id="rId20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52244" name="图片 52243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573655" y="3366770"/>
            <a:ext cx="468313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8" name="图片 52247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 flipV="1">
            <a:off x="5774055" y="3195320"/>
            <a:ext cx="514350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52248" title=""/>
          <p:cNvGrpSpPr/>
          <p:nvPr>
            <p:custDataLst>
              <p:tags r:id="rId24"/>
            </p:custDataLst>
          </p:nvPr>
        </p:nvGrpSpPr>
        <p:grpSpPr>
          <a:xfrm>
            <a:off x="2802255" y="4852670"/>
            <a:ext cx="1600200" cy="1028700"/>
            <a:chExt cx="2087" cy="680"/>
          </a:xfrm>
        </p:grpSpPr>
        <p:sp>
          <p:nvSpPr>
            <p:cNvPr id="17433" name="直接连接符 52249"/>
            <p:cNvSpPr/>
            <p:nvPr>
              <p:custDataLst>
                <p:tags r:id="rId25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34" name="直接连接符 52250"/>
            <p:cNvSpPr/>
            <p:nvPr>
              <p:custDataLst>
                <p:tags r:id="rId26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35" name="直接连接符 52251"/>
            <p:cNvSpPr/>
            <p:nvPr>
              <p:custDataLst>
                <p:tags r:id="rId27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7436" name="直接连接符 52252"/>
            <p:cNvSpPr/>
            <p:nvPr>
              <p:custDataLst>
                <p:tags r:id="rId28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52254" name="文本框 52253" title=""/>
          <p:cNvSpPr txBox="1"/>
          <p:nvPr>
            <p:custDataLst>
              <p:tags r:id="rId29"/>
            </p:custDataLst>
          </p:nvPr>
        </p:nvSpPr>
        <p:spPr>
          <a:xfrm>
            <a:off x="3888105" y="5081270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55" name="文本框 52254" title=""/>
          <p:cNvSpPr txBox="1"/>
          <p:nvPr>
            <p:custDataLst>
              <p:tags r:id="rId30"/>
            </p:custDataLst>
          </p:nvPr>
        </p:nvSpPr>
        <p:spPr>
          <a:xfrm>
            <a:off x="3373755" y="5311458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58" name="文本框 52257" title=""/>
          <p:cNvSpPr txBox="1"/>
          <p:nvPr>
            <p:custDataLst>
              <p:tags r:id="rId31"/>
            </p:custDataLst>
          </p:nvPr>
        </p:nvSpPr>
        <p:spPr>
          <a:xfrm>
            <a:off x="4164330" y="2086293"/>
            <a:ext cx="2228850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像距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V=2f</a:t>
            </a:r>
            <a:r>
              <a:rPr lang="en-US" altLang="zh-CN" sz="33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3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92" name="椭圆 52258" title=""/>
          <p:cNvSpPr/>
          <p:nvPr>
            <p:custDataLst>
              <p:tags r:id="rId32"/>
            </p:custDataLst>
          </p:nvPr>
        </p:nvSpPr>
        <p:spPr>
          <a:xfrm>
            <a:off x="2872105" y="492252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52260" name="文本框 52259" title=""/>
          <p:cNvSpPr txBox="1"/>
          <p:nvPr>
            <p:custDataLst>
              <p:tags r:id="rId33"/>
            </p:custDataLst>
          </p:nvPr>
        </p:nvSpPr>
        <p:spPr>
          <a:xfrm>
            <a:off x="1262380" y="2641918"/>
            <a:ext cx="290131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倒立、等大</a:t>
            </a:r>
            <a:r>
              <a:rPr lang="zh-CN" altLang="en-US" sz="2400">
                <a:latin typeface="Arial" panose="020b0604020202020204" pitchFamily="34" charset="0"/>
                <a:ea typeface="楷体" panose="02010609060101010101" pitchFamily="49" charset="-122"/>
              </a:rPr>
              <a:t>的</a:t>
            </a: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实像</a:t>
            </a:r>
            <a:endParaRPr lang="zh-CN" altLang="en-US" sz="2700" b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62" name="文本框 52261" title=""/>
          <p:cNvSpPr txBox="1"/>
          <p:nvPr>
            <p:custDataLst>
              <p:tags r:id="rId34"/>
            </p:custDataLst>
          </p:nvPr>
        </p:nvSpPr>
        <p:spPr>
          <a:xfrm>
            <a:off x="822643" y="2132330"/>
            <a:ext cx="2738437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u=2f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5"/>
            </p:custDataLst>
          </p:nvPr>
        </p:nvSpPr>
        <p:spPr>
          <a:xfrm>
            <a:off x="5299393" y="2633980"/>
            <a:ext cx="24082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像物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36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7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圆角矩形 1" title=""/>
          <p:cNvSpPr/>
          <p:nvPr>
            <p:custDataLst>
              <p:tags r:id="rId4"/>
            </p:custDataLst>
          </p:nvPr>
        </p:nvSpPr>
        <p:spPr>
          <a:xfrm>
            <a:off x="8832506" y="3141068"/>
            <a:ext cx="2424585" cy="501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ea typeface="楷体" panose="02010609060101010101" pitchFamily="49" charset="-122"/>
              </a:rPr>
              <a:t>投影仪原理</a:t>
            </a:r>
            <a:endParaRPr lang="zh-CN" altLang="en-US" sz="240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grpSp>
        <p:nvGrpSpPr>
          <p:cNvPr id="2" name="组合 1" title=""/>
          <p:cNvGrpSpPr/>
          <p:nvPr>
            <p:custDataLst>
              <p:tags r:id="rId5"/>
            </p:custDataLst>
          </p:nvPr>
        </p:nvGrpSpPr>
        <p:grpSpPr>
          <a:xfrm>
            <a:off x="2783132" y="2013814"/>
            <a:ext cx="5415868" cy="2704015"/>
            <a:chOff x="3629247" y="3207098"/>
            <a:chExt cx="3961429" cy="2002771"/>
          </a:xfrm>
        </p:grpSpPr>
        <p:grpSp>
          <p:nvGrpSpPr>
            <p:cNvPr id="23" name="组合 22"/>
            <p:cNvGrpSpPr/>
            <p:nvPr>
              <p:custDataLst>
                <p:tags r:id="rId6"/>
              </p:custDataLst>
            </p:nvPr>
          </p:nvGrpSpPr>
          <p:grpSpPr>
            <a:xfrm>
              <a:off x="3629247" y="3207098"/>
              <a:ext cx="3961429" cy="2002771"/>
              <a:chOff x="3629247" y="3207098"/>
              <a:chExt cx="3961429" cy="2002771"/>
            </a:xfrm>
          </p:grpSpPr>
          <p:grpSp>
            <p:nvGrpSpPr>
              <p:cNvPr id="24" name="组合 23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3629247" y="3207098"/>
                <a:ext cx="3961429" cy="2002771"/>
                <a:chOff x="3629247" y="3207098"/>
                <a:chExt cx="4276725" cy="2162175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29247" y="3207098"/>
                  <a:ext cx="4276725" cy="2162175"/>
                </a:xfrm>
                <a:prstGeom prst="rect">
                  <a:avLst/>
                </a:prstGeom>
              </p:spPr>
            </p:pic>
            <p:sp>
              <p:nvSpPr>
                <p:cNvPr id="26" name="文本框 25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5804447" y="4689528"/>
                  <a:ext cx="948620" cy="3199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>
                      <a:solidFill>
                        <a:srgbClr val="0070C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镜头</a:t>
                  </a:r>
                  <a:endParaRPr lang="en-US" altLang="zh-CN" sz="20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文本框 26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5461961" y="3207098"/>
                  <a:ext cx="12400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>
                      <a:solidFill>
                        <a:srgbClr val="0070C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幻灯片</a:t>
                  </a:r>
                  <a:endParaRPr lang="en-US" altLang="zh-CN" sz="2000" b="1" i="1">
                    <a:solidFill>
                      <a:srgbClr val="0070C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下箭头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5406098" y="4030642"/>
                <a:ext cx="97522" cy="367887"/>
              </a:xfrm>
              <a:prstGeom prst="downArrow">
                <a:avLst>
                  <a:gd name="adj1" fmla="val 44348"/>
                  <a:gd name="adj2" fmla="val 84404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下箭头 17"/>
              <p:cNvSpPr/>
              <p:nvPr>
                <p:custDataLst>
                  <p:tags r:id="rId13"/>
                </p:custDataLst>
              </p:nvPr>
            </p:nvSpPr>
            <p:spPr>
              <a:xfrm rot="10800000">
                <a:off x="7243314" y="3432758"/>
                <a:ext cx="133933" cy="1544886"/>
              </a:xfrm>
              <a:prstGeom prst="downArrow">
                <a:avLst>
                  <a:gd name="adj1" fmla="val 36895"/>
                  <a:gd name="adj2" fmla="val 141542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0" name="组合 29"/>
            <p:cNvGrpSpPr/>
            <p:nvPr>
              <p:custDataLst>
                <p:tags r:id="rId14"/>
              </p:custDataLst>
            </p:nvPr>
          </p:nvGrpSpPr>
          <p:grpSpPr>
            <a:xfrm>
              <a:off x="5454859" y="4023361"/>
              <a:ext cx="1836244" cy="954283"/>
              <a:chOff x="5454859" y="4023361"/>
              <a:chExt cx="1836244" cy="954283"/>
            </a:xfrm>
          </p:grpSpPr>
          <p:cxnSp>
            <p:nvCxnSpPr>
              <p:cNvPr id="31" name="直接连接符 30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5454859" y="4023361"/>
                <a:ext cx="1836244" cy="95428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none" w="lg" len="lg"/>
              </a:ln>
              <a:effectLst/>
            </p:spPr>
          </p:cxnSp>
          <p:cxnSp>
            <p:nvCxnSpPr>
              <p:cNvPr id="32" name="直接箭头连接符 31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5454859" y="4023361"/>
                <a:ext cx="918122" cy="477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grpSp>
          <p:nvGrpSpPr>
            <p:cNvPr id="33" name="组合 32"/>
            <p:cNvGrpSpPr/>
            <p:nvPr>
              <p:custDataLst>
                <p:tags r:id="rId17"/>
              </p:custDataLst>
            </p:nvPr>
          </p:nvGrpSpPr>
          <p:grpSpPr>
            <a:xfrm>
              <a:off x="5454859" y="3432758"/>
              <a:ext cx="1855421" cy="965771"/>
              <a:chOff x="5454859" y="3432758"/>
              <a:chExt cx="1855421" cy="965771"/>
            </a:xfrm>
          </p:grpSpPr>
          <p:cxnSp>
            <p:nvCxnSpPr>
              <p:cNvPr id="34" name="直接连接符 33"/>
              <p:cNvCxnSpPr>
                <a:stCxn id="28" idx="2"/>
                <a:endCxn id="29" idx="2"/>
              </p:cNvCxnSpPr>
              <p:nvPr>
                <p:custDataLst>
                  <p:tags r:id="rId18"/>
                </p:custDataLst>
              </p:nvPr>
            </p:nvCxnSpPr>
            <p:spPr>
              <a:xfrm flipV="1">
                <a:off x="5454859" y="3432758"/>
                <a:ext cx="1855421" cy="96577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none" w="lg" len="lg"/>
              </a:ln>
              <a:effectLst/>
            </p:spPr>
          </p:cxnSp>
          <p:cxnSp>
            <p:nvCxnSpPr>
              <p:cNvPr id="35" name="直接箭头连接符 34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5454859" y="3915643"/>
                <a:ext cx="918122" cy="4828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cxnSp>
        <p:nvCxnSpPr>
          <p:cNvPr id="36" name="直接连接符 35" title=""/>
          <p:cNvCxnSpPr/>
          <p:nvPr>
            <p:custDataLst>
              <p:tags r:id="rId20"/>
            </p:custDataLst>
          </p:nvPr>
        </p:nvCxnSpPr>
        <p:spPr>
          <a:xfrm flipH="1">
            <a:off x="5778443" y="2801189"/>
            <a:ext cx="0" cy="2141241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37" name="直接连接符 36" title=""/>
          <p:cNvCxnSpPr/>
          <p:nvPr>
            <p:custDataLst>
              <p:tags r:id="rId21"/>
            </p:custDataLst>
          </p:nvPr>
        </p:nvCxnSpPr>
        <p:spPr>
          <a:xfrm flipH="1">
            <a:off x="7789439" y="4327130"/>
            <a:ext cx="0" cy="602897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cxnSp>
        <p:nvCxnSpPr>
          <p:cNvPr id="38" name="直接连接符 37" title=""/>
          <p:cNvCxnSpPr/>
          <p:nvPr>
            <p:custDataLst>
              <p:tags r:id="rId22"/>
            </p:custDataLst>
          </p:nvPr>
        </p:nvCxnSpPr>
        <p:spPr>
          <a:xfrm flipH="1">
            <a:off x="5279017" y="3585585"/>
            <a:ext cx="1" cy="1344442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ysDash"/>
            <a:miter lim="800000"/>
            <a:tailEnd type="none" w="lg" len="lg"/>
          </a:ln>
          <a:effectLst/>
        </p:spPr>
      </p:cxnSp>
      <p:sp>
        <p:nvSpPr>
          <p:cNvPr id="39" name="右大括号 38" title=""/>
          <p:cNvSpPr/>
          <p:nvPr>
            <p:custDataLst>
              <p:tags r:id="rId23"/>
            </p:custDataLst>
          </p:nvPr>
        </p:nvSpPr>
        <p:spPr>
          <a:xfrm rot="5400000">
            <a:off x="5446979" y="4766258"/>
            <a:ext cx="163473" cy="499400"/>
          </a:xfrm>
          <a:prstGeom prst="rightBrace">
            <a:avLst>
              <a:gd name="adj1" fmla="val 61443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0" name="右大括号 39" title=""/>
          <p:cNvSpPr/>
          <p:nvPr>
            <p:custDataLst>
              <p:tags r:id="rId24"/>
            </p:custDataLst>
          </p:nvPr>
        </p:nvSpPr>
        <p:spPr>
          <a:xfrm rot="5400000">
            <a:off x="6702184" y="4027860"/>
            <a:ext cx="163475" cy="2011013"/>
          </a:xfrm>
          <a:prstGeom prst="rightBrace">
            <a:avLst>
              <a:gd name="adj1" fmla="val 53398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25"/>
            </p:custDataLst>
          </p:nvPr>
        </p:nvSpPr>
        <p:spPr>
          <a:xfrm>
            <a:off x="5826544" y="5086250"/>
            <a:ext cx="210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&gt;2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26"/>
            </p:custDataLst>
          </p:nvPr>
        </p:nvSpPr>
        <p:spPr>
          <a:xfrm>
            <a:off x="4520757" y="5082455"/>
            <a:ext cx="210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&lt;2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27"/>
            </p:custDataLst>
          </p:nvPr>
        </p:nvSpPr>
        <p:spPr>
          <a:xfrm>
            <a:off x="8616308" y="3933178"/>
            <a:ext cx="27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放大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、实像</a:t>
            </a:r>
            <a:endParaRPr lang="en-US" altLang="zh-CN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8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9" grpId="0" animBg="1"/>
      <p:bldP spid="40" grpId="0" animBg="1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1" name="矩形 52225" title=""/>
          <p:cNvSpPr/>
          <p:nvPr>
            <p:custDataLst>
              <p:tags r:id="rId3"/>
            </p:custDataLst>
          </p:nvPr>
        </p:nvSpPr>
        <p:spPr>
          <a:xfrm>
            <a:off x="3431540" y="4786630"/>
            <a:ext cx="5886450" cy="10795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17410" name="组合 52226" title=""/>
          <p:cNvGrpSpPr/>
          <p:nvPr>
            <p:custDataLst>
              <p:tags r:id="rId4"/>
            </p:custDataLst>
          </p:nvPr>
        </p:nvGrpSpPr>
        <p:grpSpPr>
          <a:xfrm>
            <a:off x="6231890" y="3186430"/>
            <a:ext cx="171450" cy="1714500"/>
            <a:chExt cx="90" cy="725"/>
          </a:xfrm>
        </p:grpSpPr>
        <p:sp>
          <p:nvSpPr>
            <p:cNvPr id="15363" name="椭圆 52227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7412" name="直接连接符 52228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2229" title=""/>
          <p:cNvGrpSpPr/>
          <p:nvPr>
            <p:custDataLst>
              <p:tags r:id="rId7"/>
            </p:custDataLst>
          </p:nvPr>
        </p:nvGrpSpPr>
        <p:grpSpPr>
          <a:xfrm>
            <a:off x="7489190" y="3243580"/>
            <a:ext cx="1085850" cy="2057400"/>
            <a:chExt cx="318" cy="680"/>
          </a:xfrm>
        </p:grpSpPr>
        <p:sp>
          <p:nvSpPr>
            <p:cNvPr id="15366" name="矩形 52230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7415" name="直接连接符 52231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5368" name="椭圆 52232" title=""/>
          <p:cNvSpPr/>
          <p:nvPr>
            <p:custDataLst>
              <p:tags r:id="rId10"/>
            </p:custDataLst>
          </p:nvPr>
        </p:nvSpPr>
        <p:spPr>
          <a:xfrm>
            <a:off x="5546090" y="478663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69" name="椭圆 52233" title=""/>
          <p:cNvSpPr/>
          <p:nvPr>
            <p:custDataLst>
              <p:tags r:id="rId11"/>
            </p:custDataLst>
          </p:nvPr>
        </p:nvSpPr>
        <p:spPr>
          <a:xfrm>
            <a:off x="4688840" y="478663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70" name="椭圆 52234" title=""/>
          <p:cNvSpPr/>
          <p:nvPr>
            <p:custDataLst>
              <p:tags r:id="rId12"/>
            </p:custDataLst>
          </p:nvPr>
        </p:nvSpPr>
        <p:spPr>
          <a:xfrm>
            <a:off x="7089140" y="478663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5371" name="椭圆 52235" title=""/>
          <p:cNvSpPr/>
          <p:nvPr>
            <p:custDataLst>
              <p:tags r:id="rId13"/>
            </p:custDataLst>
          </p:nvPr>
        </p:nvSpPr>
        <p:spPr>
          <a:xfrm>
            <a:off x="7889240" y="478663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7420" name="文本框 52236" title=""/>
          <p:cNvSpPr txBox="1"/>
          <p:nvPr>
            <p:custDataLst>
              <p:tags r:id="rId14"/>
            </p:custDataLst>
          </p:nvPr>
        </p:nvSpPr>
        <p:spPr>
          <a:xfrm>
            <a:off x="5317490" y="478663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21" name="文本框 52237" title=""/>
          <p:cNvSpPr txBox="1"/>
          <p:nvPr>
            <p:custDataLst>
              <p:tags r:id="rId15"/>
            </p:custDataLst>
          </p:nvPr>
        </p:nvSpPr>
        <p:spPr>
          <a:xfrm>
            <a:off x="6860540" y="478663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" name="组合 52238" title=""/>
          <p:cNvGrpSpPr/>
          <p:nvPr>
            <p:custDataLst>
              <p:tags r:id="rId16"/>
            </p:custDataLst>
          </p:nvPr>
        </p:nvGrpSpPr>
        <p:grpSpPr>
          <a:xfrm>
            <a:off x="5603240" y="4900930"/>
            <a:ext cx="742950" cy="628650"/>
            <a:chExt cx="2087" cy="680"/>
          </a:xfrm>
        </p:grpSpPr>
        <p:sp>
          <p:nvSpPr>
            <p:cNvPr id="17423" name="直接连接符 52239"/>
            <p:cNvSpPr/>
            <p:nvPr>
              <p:custDataLst>
                <p:tags r:id="rId17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24" name="直接连接符 52240"/>
            <p:cNvSpPr/>
            <p:nvPr>
              <p:custDataLst>
                <p:tags r:id="rId18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25" name="直接连接符 52241"/>
            <p:cNvSpPr/>
            <p:nvPr>
              <p:custDataLst>
                <p:tags r:id="rId19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7426" name="直接连接符 52242"/>
            <p:cNvSpPr/>
            <p:nvPr>
              <p:custDataLst>
                <p:tags r:id="rId20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52244" name="图片 52243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17390" y="3357880"/>
            <a:ext cx="468313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8" name="图片 52247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 flipV="1">
            <a:off x="7717790" y="3186430"/>
            <a:ext cx="514350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52248" title=""/>
          <p:cNvGrpSpPr/>
          <p:nvPr>
            <p:custDataLst>
              <p:tags r:id="rId24"/>
            </p:custDataLst>
          </p:nvPr>
        </p:nvGrpSpPr>
        <p:grpSpPr>
          <a:xfrm>
            <a:off x="4745990" y="4843780"/>
            <a:ext cx="1600200" cy="1028700"/>
            <a:chExt cx="2087" cy="680"/>
          </a:xfrm>
        </p:grpSpPr>
        <p:sp>
          <p:nvSpPr>
            <p:cNvPr id="17433" name="直接连接符 52249"/>
            <p:cNvSpPr/>
            <p:nvPr>
              <p:custDataLst>
                <p:tags r:id="rId25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34" name="直接连接符 52250"/>
            <p:cNvSpPr/>
            <p:nvPr>
              <p:custDataLst>
                <p:tags r:id="rId26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35" name="直接连接符 52251"/>
            <p:cNvSpPr/>
            <p:nvPr>
              <p:custDataLst>
                <p:tags r:id="rId27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7436" name="直接连接符 52252"/>
            <p:cNvSpPr/>
            <p:nvPr>
              <p:custDataLst>
                <p:tags r:id="rId28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52254" name="文本框 52253" title=""/>
          <p:cNvSpPr txBox="1"/>
          <p:nvPr>
            <p:custDataLst>
              <p:tags r:id="rId29"/>
            </p:custDataLst>
          </p:nvPr>
        </p:nvSpPr>
        <p:spPr>
          <a:xfrm>
            <a:off x="5831840" y="5072380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55" name="文本框 52254" title=""/>
          <p:cNvSpPr txBox="1"/>
          <p:nvPr>
            <p:custDataLst>
              <p:tags r:id="rId30"/>
            </p:custDataLst>
          </p:nvPr>
        </p:nvSpPr>
        <p:spPr>
          <a:xfrm>
            <a:off x="5317490" y="5302568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58" name="文本框 52257" title=""/>
          <p:cNvSpPr txBox="1"/>
          <p:nvPr>
            <p:custDataLst>
              <p:tags r:id="rId31"/>
            </p:custDataLst>
          </p:nvPr>
        </p:nvSpPr>
        <p:spPr>
          <a:xfrm>
            <a:off x="6108065" y="2077403"/>
            <a:ext cx="2228850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像距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V=2f</a:t>
            </a:r>
            <a:r>
              <a:rPr lang="en-US" altLang="zh-CN" sz="33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3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92" name="椭圆 52258" title=""/>
          <p:cNvSpPr/>
          <p:nvPr>
            <p:custDataLst>
              <p:tags r:id="rId32"/>
            </p:custDataLst>
          </p:nvPr>
        </p:nvSpPr>
        <p:spPr>
          <a:xfrm>
            <a:off x="4815840" y="491363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52260" name="文本框 52259" title=""/>
          <p:cNvSpPr txBox="1"/>
          <p:nvPr>
            <p:custDataLst>
              <p:tags r:id="rId33"/>
            </p:custDataLst>
          </p:nvPr>
        </p:nvSpPr>
        <p:spPr>
          <a:xfrm>
            <a:off x="3206115" y="2633028"/>
            <a:ext cx="290131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倒立、等大</a:t>
            </a:r>
            <a:r>
              <a:rPr lang="zh-CN" altLang="en-US" sz="2400">
                <a:latin typeface="Arial" panose="020b0604020202020204" pitchFamily="34" charset="0"/>
                <a:ea typeface="楷体" panose="02010609060101010101" pitchFamily="49" charset="-122"/>
              </a:rPr>
              <a:t>的</a:t>
            </a: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实像</a:t>
            </a:r>
            <a:endParaRPr lang="zh-CN" altLang="en-US" sz="2700" b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2262" name="文本框 52261" title=""/>
          <p:cNvSpPr txBox="1"/>
          <p:nvPr>
            <p:custDataLst>
              <p:tags r:id="rId34"/>
            </p:custDataLst>
          </p:nvPr>
        </p:nvSpPr>
        <p:spPr>
          <a:xfrm>
            <a:off x="2766378" y="2123440"/>
            <a:ext cx="2738437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u=2f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5"/>
            </p:custDataLst>
          </p:nvPr>
        </p:nvSpPr>
        <p:spPr>
          <a:xfrm>
            <a:off x="7243128" y="2625090"/>
            <a:ext cx="24082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像物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36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7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6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3501058" y="1488951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各种各样的水滴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1896" y="2153647"/>
            <a:ext cx="2870880" cy="1671947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1896" y="3939254"/>
            <a:ext cx="2870880" cy="1693876"/>
          </a:xfrm>
          <a:prstGeom prst="rect">
            <a:avLst/>
          </a:prstGeom>
        </p:spPr>
      </p:pic>
      <p:pic>
        <p:nvPicPr>
          <p:cNvPr id="12" name="图片 1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10997" y="3939254"/>
            <a:ext cx="2735080" cy="1691526"/>
          </a:xfrm>
          <a:prstGeom prst="rect">
            <a:avLst/>
          </a:prstGeom>
        </p:spPr>
      </p:pic>
      <p:pic>
        <p:nvPicPr>
          <p:cNvPr id="11" name="图片 10" title="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10985" y="2146935"/>
            <a:ext cx="2736000" cy="16884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5" name="矩形 53249" title=""/>
          <p:cNvSpPr/>
          <p:nvPr>
            <p:custDataLst>
              <p:tags r:id="rId3"/>
            </p:custDataLst>
          </p:nvPr>
        </p:nvSpPr>
        <p:spPr>
          <a:xfrm>
            <a:off x="3359785" y="5255260"/>
            <a:ext cx="5886450" cy="10795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18434" name="组合 53250" title=""/>
          <p:cNvGrpSpPr/>
          <p:nvPr>
            <p:custDataLst>
              <p:tags r:id="rId4"/>
            </p:custDataLst>
          </p:nvPr>
        </p:nvGrpSpPr>
        <p:grpSpPr>
          <a:xfrm>
            <a:off x="6217285" y="4226560"/>
            <a:ext cx="114300" cy="1143000"/>
            <a:chExt cx="90" cy="725"/>
          </a:xfrm>
        </p:grpSpPr>
        <p:sp>
          <p:nvSpPr>
            <p:cNvPr id="16387" name="椭圆 53251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8436" name="直接连接符 53252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3253" title=""/>
          <p:cNvGrpSpPr/>
          <p:nvPr>
            <p:custDataLst>
              <p:tags r:id="rId7"/>
            </p:custDataLst>
          </p:nvPr>
        </p:nvGrpSpPr>
        <p:grpSpPr>
          <a:xfrm>
            <a:off x="8674735" y="3769360"/>
            <a:ext cx="685800" cy="1885950"/>
            <a:chExt cx="318" cy="680"/>
          </a:xfrm>
        </p:grpSpPr>
        <p:sp>
          <p:nvSpPr>
            <p:cNvPr id="16390" name="矩形 53254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8439" name="直接连接符 53255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6392" name="椭圆 53256" title=""/>
          <p:cNvSpPr/>
          <p:nvPr>
            <p:custDataLst>
              <p:tags r:id="rId10"/>
            </p:custDataLst>
          </p:nvPr>
        </p:nvSpPr>
        <p:spPr>
          <a:xfrm>
            <a:off x="5474335" y="525526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6393" name="椭圆 53257" title=""/>
          <p:cNvSpPr/>
          <p:nvPr>
            <p:custDataLst>
              <p:tags r:id="rId11"/>
            </p:custDataLst>
          </p:nvPr>
        </p:nvSpPr>
        <p:spPr>
          <a:xfrm>
            <a:off x="4617085" y="525526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6394" name="椭圆 53258" title=""/>
          <p:cNvSpPr/>
          <p:nvPr>
            <p:custDataLst>
              <p:tags r:id="rId12"/>
            </p:custDataLst>
          </p:nvPr>
        </p:nvSpPr>
        <p:spPr>
          <a:xfrm>
            <a:off x="7017385" y="525526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6395" name="椭圆 53259" title=""/>
          <p:cNvSpPr/>
          <p:nvPr>
            <p:custDataLst>
              <p:tags r:id="rId13"/>
            </p:custDataLst>
          </p:nvPr>
        </p:nvSpPr>
        <p:spPr>
          <a:xfrm>
            <a:off x="7817485" y="525526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8444" name="文本框 53260" title=""/>
          <p:cNvSpPr txBox="1"/>
          <p:nvPr>
            <p:custDataLst>
              <p:tags r:id="rId14"/>
            </p:custDataLst>
          </p:nvPr>
        </p:nvSpPr>
        <p:spPr>
          <a:xfrm>
            <a:off x="5245735" y="525526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45" name="文本框 53261" title=""/>
          <p:cNvSpPr txBox="1"/>
          <p:nvPr>
            <p:custDataLst>
              <p:tags r:id="rId15"/>
            </p:custDataLst>
          </p:nvPr>
        </p:nvSpPr>
        <p:spPr>
          <a:xfrm>
            <a:off x="6788785" y="525526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" name="组合 53262" title=""/>
          <p:cNvGrpSpPr/>
          <p:nvPr>
            <p:custDataLst>
              <p:tags r:id="rId16"/>
            </p:custDataLst>
          </p:nvPr>
        </p:nvGrpSpPr>
        <p:grpSpPr>
          <a:xfrm>
            <a:off x="5531485" y="5369560"/>
            <a:ext cx="742950" cy="628650"/>
            <a:chExt cx="2087" cy="680"/>
          </a:xfrm>
        </p:grpSpPr>
        <p:sp>
          <p:nvSpPr>
            <p:cNvPr id="18447" name="直接连接符 53263"/>
            <p:cNvSpPr/>
            <p:nvPr>
              <p:custDataLst>
                <p:tags r:id="rId17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8" name="直接连接符 53264"/>
            <p:cNvSpPr/>
            <p:nvPr>
              <p:custDataLst>
                <p:tags r:id="rId18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9" name="直接连接符 53265"/>
            <p:cNvSpPr/>
            <p:nvPr>
              <p:custDataLst>
                <p:tags r:id="rId19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8450" name="直接连接符 53266"/>
            <p:cNvSpPr/>
            <p:nvPr>
              <p:custDataLst>
                <p:tags r:id="rId20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53268" name="图片 53267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845685" y="4340860"/>
            <a:ext cx="45720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2" name="图片 53271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 flipV="1">
            <a:off x="8731885" y="3769360"/>
            <a:ext cx="514350" cy="131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53272" title=""/>
          <p:cNvGrpSpPr/>
          <p:nvPr>
            <p:custDataLst>
              <p:tags r:id="rId24"/>
            </p:custDataLst>
          </p:nvPr>
        </p:nvGrpSpPr>
        <p:grpSpPr>
          <a:xfrm>
            <a:off x="4674235" y="5312410"/>
            <a:ext cx="1600200" cy="1028700"/>
            <a:chExt cx="2087" cy="680"/>
          </a:xfrm>
        </p:grpSpPr>
        <p:sp>
          <p:nvSpPr>
            <p:cNvPr id="18457" name="直接连接符 53273"/>
            <p:cNvSpPr/>
            <p:nvPr>
              <p:custDataLst>
                <p:tags r:id="rId25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58" name="直接连接符 53274"/>
            <p:cNvSpPr/>
            <p:nvPr>
              <p:custDataLst>
                <p:tags r:id="rId26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59" name="直接连接符 53275"/>
            <p:cNvSpPr/>
            <p:nvPr>
              <p:custDataLst>
                <p:tags r:id="rId27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8460" name="直接连接符 53276"/>
            <p:cNvSpPr/>
            <p:nvPr>
              <p:custDataLst>
                <p:tags r:id="rId28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53278" name="文本框 53277" title=""/>
          <p:cNvSpPr txBox="1"/>
          <p:nvPr>
            <p:custDataLst>
              <p:tags r:id="rId29"/>
            </p:custDataLst>
          </p:nvPr>
        </p:nvSpPr>
        <p:spPr>
          <a:xfrm>
            <a:off x="5760085" y="5483860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3279" name="文本框 53278" title=""/>
          <p:cNvSpPr txBox="1"/>
          <p:nvPr>
            <p:custDataLst>
              <p:tags r:id="rId30"/>
            </p:custDataLst>
          </p:nvPr>
        </p:nvSpPr>
        <p:spPr>
          <a:xfrm>
            <a:off x="5188585" y="5826760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3282" name="文本框 53281" title=""/>
          <p:cNvSpPr txBox="1"/>
          <p:nvPr>
            <p:custDataLst>
              <p:tags r:id="rId31"/>
            </p:custDataLst>
          </p:nvPr>
        </p:nvSpPr>
        <p:spPr>
          <a:xfrm>
            <a:off x="6617335" y="2340610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像距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v&gt;2f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85" name="文本框 53284" title=""/>
          <p:cNvSpPr txBox="1"/>
          <p:nvPr>
            <p:custDataLst>
              <p:tags r:id="rId32"/>
            </p:custDataLst>
          </p:nvPr>
        </p:nvSpPr>
        <p:spPr>
          <a:xfrm>
            <a:off x="3531235" y="2912110"/>
            <a:ext cx="290131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倒立、放大</a:t>
            </a:r>
            <a:r>
              <a:rPr lang="zh-CN" altLang="en-US" sz="2400">
                <a:latin typeface="Arial" panose="020b0604020202020204" pitchFamily="34" charset="0"/>
                <a:ea typeface="楷体" panose="02010609060101010101" pitchFamily="49" charset="-122"/>
              </a:rPr>
              <a:t>的</a:t>
            </a: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实像</a:t>
            </a:r>
            <a:endParaRPr lang="zh-CN" altLang="en-US" sz="2700" b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3287" name="矩形 53286" title=""/>
          <p:cNvSpPr/>
          <p:nvPr>
            <p:custDataLst>
              <p:tags r:id="rId33"/>
            </p:custDataLst>
          </p:nvPr>
        </p:nvSpPr>
        <p:spPr>
          <a:xfrm>
            <a:off x="3053398" y="2340610"/>
            <a:ext cx="277939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2f&gt;u&gt;f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4"/>
            </p:custDataLst>
          </p:nvPr>
        </p:nvSpPr>
        <p:spPr>
          <a:xfrm>
            <a:off x="7058660" y="2912110"/>
            <a:ext cx="24082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像物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5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36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2" grpId="0"/>
      <p:bldP spid="5328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09" name="矩形 54273" title=""/>
          <p:cNvSpPr/>
          <p:nvPr>
            <p:custDataLst>
              <p:tags r:id="rId3"/>
            </p:custDataLst>
          </p:nvPr>
        </p:nvSpPr>
        <p:spPr>
          <a:xfrm>
            <a:off x="3359785" y="4869180"/>
            <a:ext cx="5886450" cy="10795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19458" name="组合 54274" title=""/>
          <p:cNvGrpSpPr/>
          <p:nvPr>
            <p:custDataLst>
              <p:tags r:id="rId4"/>
            </p:custDataLst>
          </p:nvPr>
        </p:nvGrpSpPr>
        <p:grpSpPr>
          <a:xfrm>
            <a:off x="6160135" y="3268980"/>
            <a:ext cx="171450" cy="1714500"/>
            <a:chExt cx="90" cy="725"/>
          </a:xfrm>
        </p:grpSpPr>
        <p:sp>
          <p:nvSpPr>
            <p:cNvPr id="17411" name="椭圆 54275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9460" name="直接连接符 54276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" name="组合 54277" title=""/>
          <p:cNvGrpSpPr/>
          <p:nvPr>
            <p:custDataLst>
              <p:tags r:id="rId7"/>
            </p:custDataLst>
          </p:nvPr>
        </p:nvGrpSpPr>
        <p:grpSpPr>
          <a:xfrm>
            <a:off x="8046085" y="3326130"/>
            <a:ext cx="800100" cy="1714500"/>
            <a:chExt cx="318" cy="680"/>
          </a:xfrm>
        </p:grpSpPr>
        <p:sp>
          <p:nvSpPr>
            <p:cNvPr id="17414" name="矩形 54278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19463" name="直接连接符 54279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7416" name="椭圆 54280" title=""/>
          <p:cNvSpPr/>
          <p:nvPr>
            <p:custDataLst>
              <p:tags r:id="rId10"/>
            </p:custDataLst>
          </p:nvPr>
        </p:nvSpPr>
        <p:spPr>
          <a:xfrm>
            <a:off x="5474335" y="486918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7417" name="椭圆 54281" title=""/>
          <p:cNvSpPr/>
          <p:nvPr>
            <p:custDataLst>
              <p:tags r:id="rId11"/>
            </p:custDataLst>
          </p:nvPr>
        </p:nvSpPr>
        <p:spPr>
          <a:xfrm>
            <a:off x="4617085" y="486918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7418" name="椭圆 54282" title=""/>
          <p:cNvSpPr/>
          <p:nvPr>
            <p:custDataLst>
              <p:tags r:id="rId12"/>
            </p:custDataLst>
          </p:nvPr>
        </p:nvSpPr>
        <p:spPr>
          <a:xfrm>
            <a:off x="7017385" y="486918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7419" name="椭圆 54283" title=""/>
          <p:cNvSpPr/>
          <p:nvPr>
            <p:custDataLst>
              <p:tags r:id="rId13"/>
            </p:custDataLst>
          </p:nvPr>
        </p:nvSpPr>
        <p:spPr>
          <a:xfrm>
            <a:off x="7817485" y="486918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9468" name="文本框 54284" title=""/>
          <p:cNvSpPr txBox="1"/>
          <p:nvPr>
            <p:custDataLst>
              <p:tags r:id="rId14"/>
            </p:custDataLst>
          </p:nvPr>
        </p:nvSpPr>
        <p:spPr>
          <a:xfrm>
            <a:off x="5245735" y="486918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9" name="文本框 54285" title=""/>
          <p:cNvSpPr txBox="1"/>
          <p:nvPr>
            <p:custDataLst>
              <p:tags r:id="rId15"/>
            </p:custDataLst>
          </p:nvPr>
        </p:nvSpPr>
        <p:spPr>
          <a:xfrm>
            <a:off x="6788785" y="486918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" name="组合 54286" title=""/>
          <p:cNvGrpSpPr/>
          <p:nvPr>
            <p:custDataLst>
              <p:tags r:id="rId16"/>
            </p:custDataLst>
          </p:nvPr>
        </p:nvGrpSpPr>
        <p:grpSpPr>
          <a:xfrm>
            <a:off x="5531485" y="4983480"/>
            <a:ext cx="742950" cy="628650"/>
            <a:chExt cx="2087" cy="680"/>
          </a:xfrm>
        </p:grpSpPr>
        <p:sp>
          <p:nvSpPr>
            <p:cNvPr id="19471" name="直接连接符 54287"/>
            <p:cNvSpPr/>
            <p:nvPr>
              <p:custDataLst>
                <p:tags r:id="rId17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72" name="直接连接符 54288"/>
            <p:cNvSpPr/>
            <p:nvPr>
              <p:custDataLst>
                <p:tags r:id="rId18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73" name="直接连接符 54289"/>
            <p:cNvSpPr/>
            <p:nvPr>
              <p:custDataLst>
                <p:tags r:id="rId19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9474" name="直接连接符 54290"/>
            <p:cNvSpPr/>
            <p:nvPr>
              <p:custDataLst>
                <p:tags r:id="rId20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pic>
        <p:nvPicPr>
          <p:cNvPr id="54292" name="图片 54291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302885" y="3383280"/>
            <a:ext cx="468313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4296" title=""/>
          <p:cNvGrpSpPr/>
          <p:nvPr>
            <p:custDataLst>
              <p:tags r:id="rId23"/>
            </p:custDataLst>
          </p:nvPr>
        </p:nvGrpSpPr>
        <p:grpSpPr>
          <a:xfrm>
            <a:off x="4674235" y="4926330"/>
            <a:ext cx="1600200" cy="1028700"/>
            <a:chExt cx="2087" cy="680"/>
          </a:xfrm>
        </p:grpSpPr>
        <p:sp>
          <p:nvSpPr>
            <p:cNvPr id="19480" name="直接连接符 54297"/>
            <p:cNvSpPr/>
            <p:nvPr>
              <p:custDataLst>
                <p:tags r:id="rId24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81" name="直接连接符 54298"/>
            <p:cNvSpPr/>
            <p:nvPr>
              <p:custDataLst>
                <p:tags r:id="rId25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82" name="直接连接符 54299"/>
            <p:cNvSpPr/>
            <p:nvPr>
              <p:custDataLst>
                <p:tags r:id="rId26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9483" name="直接连接符 54300"/>
            <p:cNvSpPr/>
            <p:nvPr>
              <p:custDataLst>
                <p:tags r:id="rId27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54302" name="文本框 54301" title=""/>
          <p:cNvSpPr txBox="1"/>
          <p:nvPr>
            <p:custDataLst>
              <p:tags r:id="rId28"/>
            </p:custDataLst>
          </p:nvPr>
        </p:nvSpPr>
        <p:spPr>
          <a:xfrm>
            <a:off x="5760085" y="5097780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4303" name="文本框 54302" title=""/>
          <p:cNvSpPr txBox="1"/>
          <p:nvPr>
            <p:custDataLst>
              <p:tags r:id="rId29"/>
            </p:custDataLst>
          </p:nvPr>
        </p:nvSpPr>
        <p:spPr>
          <a:xfrm>
            <a:off x="5245735" y="5385118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4310" name="矩形 54309" title=""/>
          <p:cNvSpPr/>
          <p:nvPr>
            <p:custDataLst>
              <p:tags r:id="rId30"/>
            </p:custDataLst>
          </p:nvPr>
        </p:nvSpPr>
        <p:spPr>
          <a:xfrm>
            <a:off x="3016885" y="2391093"/>
            <a:ext cx="3143250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u=f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311" name="文本框 54310" title=""/>
          <p:cNvSpPr txBox="1"/>
          <p:nvPr>
            <p:custDataLst>
              <p:tags r:id="rId31"/>
            </p:custDataLst>
          </p:nvPr>
        </p:nvSpPr>
        <p:spPr>
          <a:xfrm>
            <a:off x="6788785" y="2391093"/>
            <a:ext cx="121729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不成像</a:t>
            </a:r>
            <a:endParaRPr lang="zh-CN" altLang="en-US" sz="2700" b="1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2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33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31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3" name="矩形 55297" title=""/>
          <p:cNvSpPr/>
          <p:nvPr>
            <p:custDataLst>
              <p:tags r:id="rId3"/>
            </p:custDataLst>
          </p:nvPr>
        </p:nvSpPr>
        <p:spPr>
          <a:xfrm>
            <a:off x="1362075" y="4813300"/>
            <a:ext cx="6467475" cy="10795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grpSp>
        <p:nvGrpSpPr>
          <p:cNvPr id="20482" name="组合 55298" title=""/>
          <p:cNvGrpSpPr/>
          <p:nvPr>
            <p:custDataLst>
              <p:tags r:id="rId4"/>
            </p:custDataLst>
          </p:nvPr>
        </p:nvGrpSpPr>
        <p:grpSpPr>
          <a:xfrm>
            <a:off x="4457700" y="3441700"/>
            <a:ext cx="228600" cy="1435100"/>
            <a:chExt cx="90" cy="725"/>
          </a:xfrm>
        </p:grpSpPr>
        <p:sp>
          <p:nvSpPr>
            <p:cNvPr id="18435" name="椭圆 5529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0" cy="544"/>
            </a:xfrm>
            <a:prstGeom prst="ellipse">
              <a:avLst/>
            </a:prstGeom>
            <a:solidFill>
              <a:srgbClr val="00FF00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20484" name="直接连接符 55300"/>
            <p:cNvSpPr/>
            <p:nvPr>
              <p:custDataLst>
                <p:tags r:id="rId6"/>
              </p:custDataLst>
            </p:nvPr>
          </p:nvSpPr>
          <p:spPr>
            <a:xfrm flipH="1">
              <a:off x="45" y="544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组合 55301" title=""/>
          <p:cNvGrpSpPr/>
          <p:nvPr>
            <p:custDataLst>
              <p:tags r:id="rId7"/>
            </p:custDataLst>
          </p:nvPr>
        </p:nvGrpSpPr>
        <p:grpSpPr>
          <a:xfrm>
            <a:off x="6515100" y="3213100"/>
            <a:ext cx="914400" cy="1609725"/>
            <a:chExt cx="318" cy="680"/>
          </a:xfrm>
        </p:grpSpPr>
        <p:sp>
          <p:nvSpPr>
            <p:cNvPr id="18438" name="矩形 55302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18" cy="45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ea"/>
              </a:endParaRPr>
            </a:p>
          </p:txBody>
        </p:sp>
        <p:sp>
          <p:nvSpPr>
            <p:cNvPr id="20487" name="直接连接符 55303"/>
            <p:cNvSpPr/>
            <p:nvPr>
              <p:custDataLst>
                <p:tags r:id="rId9"/>
              </p:custDataLst>
            </p:nvPr>
          </p:nvSpPr>
          <p:spPr>
            <a:xfrm flipH="1">
              <a:off x="136" y="454"/>
              <a:ext cx="0" cy="2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8440" name="椭圆 55304" title=""/>
          <p:cNvSpPr/>
          <p:nvPr>
            <p:custDataLst>
              <p:tags r:id="rId10"/>
            </p:custDataLst>
          </p:nvPr>
        </p:nvSpPr>
        <p:spPr>
          <a:xfrm>
            <a:off x="3714750" y="481330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20489" name="文本框 55306" title=""/>
          <p:cNvSpPr txBox="1"/>
          <p:nvPr>
            <p:custDataLst>
              <p:tags r:id="rId11"/>
            </p:custDataLst>
          </p:nvPr>
        </p:nvSpPr>
        <p:spPr>
          <a:xfrm>
            <a:off x="3486150" y="487045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5309" name="图片 55308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886200" y="3727450"/>
            <a:ext cx="411163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8" name="图片 55317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lum contrast="13999"/>
          </a:blip>
          <a:stretch>
            <a:fillRect/>
          </a:stretch>
        </p:blipFill>
        <p:spPr>
          <a:xfrm>
            <a:off x="5257800" y="3556000"/>
            <a:ext cx="8001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9" name="图片 55318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2">
            <a:grayscl/>
            <a:lum bright="28000"/>
          </a:blip>
          <a:stretch>
            <a:fillRect/>
          </a:stretch>
        </p:blipFill>
        <p:spPr>
          <a:xfrm>
            <a:off x="2914650" y="2870200"/>
            <a:ext cx="7429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8" name="椭圆 55321" title=""/>
          <p:cNvSpPr/>
          <p:nvPr>
            <p:custDataLst>
              <p:tags r:id="rId17"/>
            </p:custDataLst>
          </p:nvPr>
        </p:nvSpPr>
        <p:spPr>
          <a:xfrm>
            <a:off x="5372100" y="481330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20497" name="文本框 55322" title=""/>
          <p:cNvSpPr txBox="1"/>
          <p:nvPr>
            <p:custDataLst>
              <p:tags r:id="rId18"/>
            </p:custDataLst>
          </p:nvPr>
        </p:nvSpPr>
        <p:spPr>
          <a:xfrm>
            <a:off x="5314950" y="4870450"/>
            <a:ext cx="269875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 b="1"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endParaRPr lang="en-US" altLang="zh-CN" sz="30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5326" name="矩形 55325" title=""/>
          <p:cNvSpPr/>
          <p:nvPr>
            <p:custDataLst>
              <p:tags r:id="rId19"/>
            </p:custDataLst>
          </p:nvPr>
        </p:nvSpPr>
        <p:spPr>
          <a:xfrm>
            <a:off x="4927600" y="2124075"/>
            <a:ext cx="290131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正立、放大</a:t>
            </a:r>
            <a:r>
              <a:rPr lang="zh-CN" altLang="en-US" sz="2400">
                <a:latin typeface="Arial" panose="020b0604020202020204" pitchFamily="34" charset="0"/>
                <a:ea typeface="楷体" panose="02010609060101010101" pitchFamily="49" charset="-122"/>
              </a:rPr>
              <a:t>的</a:t>
            </a:r>
            <a:r>
              <a:rPr lang="zh-CN" altLang="en-US" sz="2700" b="1">
                <a:latin typeface="Arial" panose="020b0604020202020204" pitchFamily="34" charset="0"/>
                <a:ea typeface="楷体" panose="02010609060101010101" pitchFamily="49" charset="-122"/>
              </a:rPr>
              <a:t>虚像</a:t>
            </a:r>
            <a:endParaRPr lang="zh-CN" altLang="en-US" sz="2700" b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6" name="组合 55326" title=""/>
          <p:cNvGrpSpPr/>
          <p:nvPr>
            <p:custDataLst>
              <p:tags r:id="rId20"/>
            </p:custDataLst>
          </p:nvPr>
        </p:nvGrpSpPr>
        <p:grpSpPr>
          <a:xfrm>
            <a:off x="2971800" y="4870450"/>
            <a:ext cx="1600200" cy="1085850"/>
            <a:chExt cx="2087" cy="680"/>
          </a:xfrm>
        </p:grpSpPr>
        <p:sp>
          <p:nvSpPr>
            <p:cNvPr id="20500" name="直接连接符 55327"/>
            <p:cNvSpPr/>
            <p:nvPr>
              <p:custDataLst>
                <p:tags r:id="rId21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1" name="直接连接符 55328"/>
            <p:cNvSpPr/>
            <p:nvPr>
              <p:custDataLst>
                <p:tags r:id="rId22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2" name="直接连接符 55329"/>
            <p:cNvSpPr/>
            <p:nvPr>
              <p:custDataLst>
                <p:tags r:id="rId23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0503" name="直接连接符 55330"/>
            <p:cNvSpPr/>
            <p:nvPr>
              <p:custDataLst>
                <p:tags r:id="rId24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7" name="组合 55331" title=""/>
          <p:cNvGrpSpPr/>
          <p:nvPr>
            <p:custDataLst>
              <p:tags r:id="rId25"/>
            </p:custDataLst>
          </p:nvPr>
        </p:nvGrpSpPr>
        <p:grpSpPr>
          <a:xfrm>
            <a:off x="3771900" y="4813300"/>
            <a:ext cx="800100" cy="628650"/>
            <a:chExt cx="2087" cy="680"/>
          </a:xfrm>
        </p:grpSpPr>
        <p:sp>
          <p:nvSpPr>
            <p:cNvPr id="20505" name="直接连接符 55332"/>
            <p:cNvSpPr/>
            <p:nvPr>
              <p:custDataLst>
                <p:tags r:id="rId26"/>
              </p:custDataLst>
            </p:nvPr>
          </p:nvSpPr>
          <p:spPr>
            <a:xfrm flipH="1">
              <a:off x="0" y="45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6" name="直接连接符 55333"/>
            <p:cNvSpPr/>
            <p:nvPr>
              <p:custDataLst>
                <p:tags r:id="rId27"/>
              </p:custDataLst>
            </p:nvPr>
          </p:nvSpPr>
          <p:spPr>
            <a:xfrm flipH="1">
              <a:off x="2087" y="0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7" name="直接连接符 55334"/>
            <p:cNvSpPr/>
            <p:nvPr>
              <p:custDataLst>
                <p:tags r:id="rId28"/>
              </p:custDataLst>
            </p:nvPr>
          </p:nvSpPr>
          <p:spPr>
            <a:xfrm flipH="1">
              <a:off x="0" y="499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0508" name="直接连接符 55335"/>
            <p:cNvSpPr/>
            <p:nvPr>
              <p:custDataLst>
                <p:tags r:id="rId29"/>
              </p:custDataLst>
            </p:nvPr>
          </p:nvSpPr>
          <p:spPr>
            <a:xfrm>
              <a:off x="1270" y="499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18461" name="椭圆 55336" title=""/>
          <p:cNvSpPr/>
          <p:nvPr>
            <p:custDataLst>
              <p:tags r:id="rId30"/>
            </p:custDataLst>
          </p:nvPr>
        </p:nvSpPr>
        <p:spPr>
          <a:xfrm>
            <a:off x="2914650" y="481330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55338" name="文本框 55337" title=""/>
          <p:cNvSpPr txBox="1"/>
          <p:nvPr>
            <p:custDataLst>
              <p:tags r:id="rId31"/>
            </p:custDataLst>
          </p:nvPr>
        </p:nvSpPr>
        <p:spPr>
          <a:xfrm>
            <a:off x="4000500" y="4984750"/>
            <a:ext cx="2971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5339" name="文本框 55338" title=""/>
          <p:cNvSpPr txBox="1"/>
          <p:nvPr>
            <p:custDataLst>
              <p:tags r:id="rId32"/>
            </p:custDataLst>
          </p:nvPr>
        </p:nvSpPr>
        <p:spPr>
          <a:xfrm>
            <a:off x="3486150" y="5441950"/>
            <a:ext cx="487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700" b="1">
                <a:solidFill>
                  <a:srgbClr val="CC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2f</a:t>
            </a:r>
            <a:endParaRPr lang="en-US" altLang="zh-CN" sz="2700" b="1">
              <a:solidFill>
                <a:srgbClr val="CC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8464" name="椭圆 55339" title=""/>
          <p:cNvSpPr/>
          <p:nvPr>
            <p:custDataLst>
              <p:tags r:id="rId33"/>
            </p:custDataLst>
          </p:nvPr>
        </p:nvSpPr>
        <p:spPr>
          <a:xfrm>
            <a:off x="6229350" y="4813300"/>
            <a:ext cx="10795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55342" name="矩形 55341" title=""/>
          <p:cNvSpPr/>
          <p:nvPr>
            <p:custDataLst>
              <p:tags r:id="rId34"/>
            </p:custDataLst>
          </p:nvPr>
        </p:nvSpPr>
        <p:spPr>
          <a:xfrm>
            <a:off x="1362075" y="2106613"/>
            <a:ext cx="3119438" cy="523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物距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u&lt;f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5"/>
            </p:custDataLst>
          </p:nvPr>
        </p:nvSpPr>
        <p:spPr>
          <a:xfrm>
            <a:off x="5080000" y="2630488"/>
            <a:ext cx="24082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像物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6"/>
            </p:custDataLst>
          </p:nvPr>
        </p:nvSpPr>
        <p:spPr>
          <a:xfrm>
            <a:off x="3789323" y="1124656"/>
            <a:ext cx="4563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3" name="Picture 3" title="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160" y="697865"/>
            <a:ext cx="2098675" cy="24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1" title=""/>
          <p:cNvSpPr/>
          <p:nvPr>
            <p:custDataLst>
              <p:tags r:id="rId39"/>
            </p:custDataLst>
          </p:nvPr>
        </p:nvSpPr>
        <p:spPr>
          <a:xfrm>
            <a:off x="9552596" y="3212823"/>
            <a:ext cx="2424585" cy="501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ea typeface="楷体" panose="02010609060101010101" pitchFamily="49" charset="-122"/>
              </a:rPr>
              <a:t>放大镜原理</a:t>
            </a:r>
            <a:endParaRPr lang="zh-CN" altLang="en-US" sz="240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40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6" grpId="0"/>
      <p:bldP spid="55342" grpId="0"/>
      <p:bldP spid="3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1278230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" name="表格 38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060575" y="2056765"/>
          <a:ext cx="8686169" cy="3792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825"/>
                <a:gridCol w="1139825"/>
                <a:gridCol w="1139826"/>
                <a:gridCol w="1139826"/>
                <a:gridCol w="1537335"/>
                <a:gridCol w="1323341"/>
                <a:gridCol w="116840"/>
                <a:gridCol w="1257724"/>
              </a:tblGrid>
              <a:tr h="49403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像的性质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像与物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的位置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应用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正倒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虚实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5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&gt;2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95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0" name="直接连接符 39" title=""/>
          <p:cNvCxnSpPr>
            <a:endCxn id="48" idx="1"/>
          </p:cNvCxnSpPr>
          <p:nvPr>
            <p:custDataLst>
              <p:tags r:id="rId6"/>
            </p:custDataLst>
          </p:nvPr>
        </p:nvCxnSpPr>
        <p:spPr>
          <a:xfrm flipV="1">
            <a:off x="6597015" y="5580380"/>
            <a:ext cx="1545590" cy="889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文本框 40" title=""/>
          <p:cNvSpPr txBox="1"/>
          <p:nvPr>
            <p:custDataLst>
              <p:tags r:id="rId7"/>
            </p:custDataLst>
          </p:nvPr>
        </p:nvSpPr>
        <p:spPr>
          <a:xfrm>
            <a:off x="3373755" y="31407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8"/>
            </p:custDataLst>
          </p:nvPr>
        </p:nvSpPr>
        <p:spPr>
          <a:xfrm>
            <a:off x="4530725" y="31172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缩小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9"/>
            </p:custDataLst>
          </p:nvPr>
        </p:nvSpPr>
        <p:spPr>
          <a:xfrm>
            <a:off x="5652135" y="31172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10"/>
            </p:custDataLst>
          </p:nvPr>
        </p:nvSpPr>
        <p:spPr>
          <a:xfrm>
            <a:off x="6741160" y="3146425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 title=""/>
          <p:cNvSpPr txBox="1"/>
          <p:nvPr>
            <p:custDataLst>
              <p:tags r:id="rId11"/>
            </p:custDataLst>
          </p:nvPr>
        </p:nvSpPr>
        <p:spPr>
          <a:xfrm>
            <a:off x="8181340" y="31680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45" title=""/>
          <p:cNvSpPr txBox="1"/>
          <p:nvPr>
            <p:custDataLst>
              <p:tags r:id="rId12"/>
            </p:custDataLst>
          </p:nvPr>
        </p:nvSpPr>
        <p:spPr>
          <a:xfrm>
            <a:off x="8141970" y="371348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13"/>
            </p:custDataLst>
          </p:nvPr>
        </p:nvSpPr>
        <p:spPr>
          <a:xfrm>
            <a:off x="8154670" y="425894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smtClean="0">
                <a:solidFill>
                  <a:sysClr val="windowText" lastClr="000000"/>
                </a:solidFill>
                <a:ea typeface="楷体" panose="02010609060101010101" pitchFamily="49" charset="-122"/>
                <a:sym typeface="+mn-ea"/>
              </a:rPr>
              <a:t>像物异侧</a:t>
            </a:r>
            <a:endParaRPr lang="zh-CN" altLang="en-US" sz="2400" b="0" i="0" baseline="0" smtClean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47" title=""/>
          <p:cNvSpPr txBox="1"/>
          <p:nvPr>
            <p:custDataLst>
              <p:tags r:id="rId14"/>
            </p:custDataLst>
          </p:nvPr>
        </p:nvSpPr>
        <p:spPr>
          <a:xfrm>
            <a:off x="8142605" y="534987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像物同侧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 title=""/>
          <p:cNvSpPr txBox="1"/>
          <p:nvPr>
            <p:custDataLst>
              <p:tags r:id="rId15"/>
            </p:custDataLst>
          </p:nvPr>
        </p:nvSpPr>
        <p:spPr>
          <a:xfrm>
            <a:off x="6941185" y="3759835"/>
            <a:ext cx="859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 title=""/>
          <p:cNvSpPr txBox="1"/>
          <p:nvPr>
            <p:custDataLst>
              <p:tags r:id="rId16"/>
            </p:custDataLst>
          </p:nvPr>
        </p:nvSpPr>
        <p:spPr>
          <a:xfrm>
            <a:off x="7018020" y="4269740"/>
            <a:ext cx="859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 title=""/>
          <p:cNvSpPr txBox="1"/>
          <p:nvPr>
            <p:custDataLst>
              <p:tags r:id="rId17"/>
            </p:custDataLst>
          </p:nvPr>
        </p:nvSpPr>
        <p:spPr>
          <a:xfrm>
            <a:off x="4021455" y="4899025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不成像、光屏上大小不变的圆形光斑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 title=""/>
          <p:cNvSpPr txBox="1"/>
          <p:nvPr>
            <p:custDataLst>
              <p:tags r:id="rId18"/>
            </p:custDataLst>
          </p:nvPr>
        </p:nvSpPr>
        <p:spPr>
          <a:xfrm>
            <a:off x="5651500" y="54044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虚像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 title=""/>
          <p:cNvSpPr txBox="1"/>
          <p:nvPr>
            <p:custDataLst>
              <p:tags r:id="rId19"/>
            </p:custDataLst>
          </p:nvPr>
        </p:nvSpPr>
        <p:spPr>
          <a:xfrm>
            <a:off x="4530725" y="537083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 title=""/>
          <p:cNvSpPr txBox="1"/>
          <p:nvPr>
            <p:custDataLst>
              <p:tags r:id="rId20"/>
            </p:custDataLst>
          </p:nvPr>
        </p:nvSpPr>
        <p:spPr>
          <a:xfrm>
            <a:off x="3386455" y="54140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 title=""/>
          <p:cNvSpPr txBox="1"/>
          <p:nvPr>
            <p:custDataLst>
              <p:tags r:id="rId21"/>
            </p:custDataLst>
          </p:nvPr>
        </p:nvSpPr>
        <p:spPr>
          <a:xfrm>
            <a:off x="3354070" y="429133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 title=""/>
          <p:cNvSpPr txBox="1"/>
          <p:nvPr>
            <p:custDataLst>
              <p:tags r:id="rId22"/>
            </p:custDataLst>
          </p:nvPr>
        </p:nvSpPr>
        <p:spPr>
          <a:xfrm>
            <a:off x="4502785" y="42697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 title=""/>
          <p:cNvSpPr txBox="1"/>
          <p:nvPr>
            <p:custDataLst>
              <p:tags r:id="rId23"/>
            </p:custDataLst>
          </p:nvPr>
        </p:nvSpPr>
        <p:spPr>
          <a:xfrm>
            <a:off x="5670550" y="42608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 title=""/>
          <p:cNvSpPr txBox="1"/>
          <p:nvPr>
            <p:custDataLst>
              <p:tags r:id="rId24"/>
            </p:custDataLst>
          </p:nvPr>
        </p:nvSpPr>
        <p:spPr>
          <a:xfrm>
            <a:off x="3356610" y="368363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 title=""/>
          <p:cNvSpPr txBox="1"/>
          <p:nvPr>
            <p:custDataLst>
              <p:tags r:id="rId25"/>
            </p:custDataLst>
          </p:nvPr>
        </p:nvSpPr>
        <p:spPr>
          <a:xfrm>
            <a:off x="4502785" y="36937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等大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26"/>
            </p:custDataLst>
          </p:nvPr>
        </p:nvSpPr>
        <p:spPr>
          <a:xfrm>
            <a:off x="5651500" y="36887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 title=""/>
          <p:cNvSpPr txBox="1"/>
          <p:nvPr>
            <p:custDataLst>
              <p:tags r:id="rId27"/>
            </p:custDataLst>
          </p:nvPr>
        </p:nvSpPr>
        <p:spPr>
          <a:xfrm>
            <a:off x="9544050" y="314706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照相机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61" title=""/>
          <p:cNvSpPr txBox="1"/>
          <p:nvPr>
            <p:custDataLst>
              <p:tags r:id="rId28"/>
            </p:custDataLst>
          </p:nvPr>
        </p:nvSpPr>
        <p:spPr>
          <a:xfrm>
            <a:off x="9583420" y="368363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测焦距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62" title=""/>
          <p:cNvSpPr txBox="1"/>
          <p:nvPr>
            <p:custDataLst>
              <p:tags r:id="rId29"/>
            </p:custDataLst>
          </p:nvPr>
        </p:nvSpPr>
        <p:spPr>
          <a:xfrm>
            <a:off x="9575165" y="42913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投影仪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3" title=""/>
          <p:cNvSpPr txBox="1"/>
          <p:nvPr>
            <p:custDataLst>
              <p:tags r:id="rId30"/>
            </p:custDataLst>
          </p:nvPr>
        </p:nvSpPr>
        <p:spPr>
          <a:xfrm>
            <a:off x="9583420" y="486918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平行光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64" title=""/>
          <p:cNvSpPr txBox="1"/>
          <p:nvPr>
            <p:custDataLst>
              <p:tags r:id="rId31"/>
            </p:custDataLst>
          </p:nvPr>
        </p:nvSpPr>
        <p:spPr>
          <a:xfrm>
            <a:off x="9591675" y="537527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放大镜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32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9" grpId="0"/>
      <p:bldP spid="58" grpId="0"/>
      <p:bldP spid="59" grpId="0"/>
      <p:bldP spid="60" grpId="0"/>
      <p:bldP spid="46" grpId="0"/>
      <p:bldP spid="50" grpId="0"/>
      <p:bldP spid="55" grpId="0"/>
      <p:bldP spid="56" grpId="0"/>
      <p:bldP spid="57" grpId="0"/>
      <p:bldP spid="47" grpId="0"/>
      <p:bldP spid="51" grpId="0"/>
      <p:bldP spid="54" grpId="0"/>
      <p:bldP spid="53" grpId="0"/>
      <p:bldP spid="52" grpId="0"/>
      <p:bldP spid="48" grpId="0"/>
      <p:bldP spid="61" grpId="0"/>
      <p:bldP spid="62" grpId="0"/>
      <p:bldP spid="63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实验分析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9" name="表格 38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060575" y="1723390"/>
          <a:ext cx="8686169" cy="3792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825"/>
                <a:gridCol w="1139825"/>
                <a:gridCol w="1139826"/>
                <a:gridCol w="1139826"/>
                <a:gridCol w="1537335"/>
                <a:gridCol w="1323341"/>
                <a:gridCol w="116840"/>
                <a:gridCol w="1257724"/>
              </a:tblGrid>
              <a:tr h="49403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像的性质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像与物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的位置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应用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正倒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虚实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5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&gt;2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95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0" name="直接连接符 39" title=""/>
          <p:cNvCxnSpPr>
            <a:endCxn id="48" idx="1"/>
          </p:cNvCxnSpPr>
          <p:nvPr>
            <p:custDataLst>
              <p:tags r:id="rId6"/>
            </p:custDataLst>
          </p:nvPr>
        </p:nvCxnSpPr>
        <p:spPr>
          <a:xfrm flipV="1">
            <a:off x="6597015" y="5247005"/>
            <a:ext cx="1545590" cy="889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文本框 40" title=""/>
          <p:cNvSpPr txBox="1"/>
          <p:nvPr>
            <p:custDataLst>
              <p:tags r:id="rId7"/>
            </p:custDataLst>
          </p:nvPr>
        </p:nvSpPr>
        <p:spPr>
          <a:xfrm>
            <a:off x="3373755" y="280733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8"/>
            </p:custDataLst>
          </p:nvPr>
        </p:nvSpPr>
        <p:spPr>
          <a:xfrm>
            <a:off x="4530725" y="27838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缩小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9"/>
            </p:custDataLst>
          </p:nvPr>
        </p:nvSpPr>
        <p:spPr>
          <a:xfrm>
            <a:off x="5652135" y="27838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10"/>
            </p:custDataLst>
          </p:nvPr>
        </p:nvSpPr>
        <p:spPr>
          <a:xfrm>
            <a:off x="6741160" y="2813050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 title=""/>
          <p:cNvSpPr txBox="1"/>
          <p:nvPr>
            <p:custDataLst>
              <p:tags r:id="rId11"/>
            </p:custDataLst>
          </p:nvPr>
        </p:nvSpPr>
        <p:spPr>
          <a:xfrm>
            <a:off x="8181340" y="283464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45" title=""/>
          <p:cNvSpPr txBox="1"/>
          <p:nvPr>
            <p:custDataLst>
              <p:tags r:id="rId12"/>
            </p:custDataLst>
          </p:nvPr>
        </p:nvSpPr>
        <p:spPr>
          <a:xfrm>
            <a:off x="8141970" y="33801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13"/>
            </p:custDataLst>
          </p:nvPr>
        </p:nvSpPr>
        <p:spPr>
          <a:xfrm>
            <a:off x="8154670" y="392557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smtClean="0">
                <a:solidFill>
                  <a:sysClr val="windowText" lastClr="000000"/>
                </a:solidFill>
                <a:ea typeface="楷体" panose="02010609060101010101" pitchFamily="49" charset="-122"/>
                <a:sym typeface="+mn-ea"/>
              </a:rPr>
              <a:t>像物异侧</a:t>
            </a:r>
            <a:endParaRPr lang="zh-CN" altLang="en-US" sz="2400" b="0" i="0" baseline="0" smtClean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47" title=""/>
          <p:cNvSpPr txBox="1"/>
          <p:nvPr>
            <p:custDataLst>
              <p:tags r:id="rId14"/>
            </p:custDataLst>
          </p:nvPr>
        </p:nvSpPr>
        <p:spPr>
          <a:xfrm>
            <a:off x="8142605" y="50165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像物同侧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 title=""/>
          <p:cNvSpPr txBox="1"/>
          <p:nvPr>
            <p:custDataLst>
              <p:tags r:id="rId15"/>
            </p:custDataLst>
          </p:nvPr>
        </p:nvSpPr>
        <p:spPr>
          <a:xfrm>
            <a:off x="6941185" y="3426460"/>
            <a:ext cx="859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 title=""/>
          <p:cNvSpPr txBox="1"/>
          <p:nvPr>
            <p:custDataLst>
              <p:tags r:id="rId16"/>
            </p:custDataLst>
          </p:nvPr>
        </p:nvSpPr>
        <p:spPr>
          <a:xfrm>
            <a:off x="7018020" y="3936365"/>
            <a:ext cx="859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 title=""/>
          <p:cNvSpPr txBox="1"/>
          <p:nvPr>
            <p:custDataLst>
              <p:tags r:id="rId17"/>
            </p:custDataLst>
          </p:nvPr>
        </p:nvSpPr>
        <p:spPr>
          <a:xfrm>
            <a:off x="4021455" y="4565650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不成像、光屏上大小不变的圆形光斑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 title=""/>
          <p:cNvSpPr txBox="1"/>
          <p:nvPr>
            <p:custDataLst>
              <p:tags r:id="rId18"/>
            </p:custDataLst>
          </p:nvPr>
        </p:nvSpPr>
        <p:spPr>
          <a:xfrm>
            <a:off x="5651500" y="50711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虚像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 title=""/>
          <p:cNvSpPr txBox="1"/>
          <p:nvPr>
            <p:custDataLst>
              <p:tags r:id="rId19"/>
            </p:custDataLst>
          </p:nvPr>
        </p:nvSpPr>
        <p:spPr>
          <a:xfrm>
            <a:off x="4530725" y="50374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 title=""/>
          <p:cNvSpPr txBox="1"/>
          <p:nvPr>
            <p:custDataLst>
              <p:tags r:id="rId20"/>
            </p:custDataLst>
          </p:nvPr>
        </p:nvSpPr>
        <p:spPr>
          <a:xfrm>
            <a:off x="3386455" y="508063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 title=""/>
          <p:cNvSpPr txBox="1"/>
          <p:nvPr>
            <p:custDataLst>
              <p:tags r:id="rId21"/>
            </p:custDataLst>
          </p:nvPr>
        </p:nvSpPr>
        <p:spPr>
          <a:xfrm>
            <a:off x="3354070" y="39579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 title=""/>
          <p:cNvSpPr txBox="1"/>
          <p:nvPr>
            <p:custDataLst>
              <p:tags r:id="rId22"/>
            </p:custDataLst>
          </p:nvPr>
        </p:nvSpPr>
        <p:spPr>
          <a:xfrm>
            <a:off x="4502785" y="393636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 title=""/>
          <p:cNvSpPr txBox="1"/>
          <p:nvPr>
            <p:custDataLst>
              <p:tags r:id="rId23"/>
            </p:custDataLst>
          </p:nvPr>
        </p:nvSpPr>
        <p:spPr>
          <a:xfrm>
            <a:off x="5670550" y="39274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 title=""/>
          <p:cNvSpPr txBox="1"/>
          <p:nvPr>
            <p:custDataLst>
              <p:tags r:id="rId24"/>
            </p:custDataLst>
          </p:nvPr>
        </p:nvSpPr>
        <p:spPr>
          <a:xfrm>
            <a:off x="3356610" y="33502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 title=""/>
          <p:cNvSpPr txBox="1"/>
          <p:nvPr>
            <p:custDataLst>
              <p:tags r:id="rId25"/>
            </p:custDataLst>
          </p:nvPr>
        </p:nvSpPr>
        <p:spPr>
          <a:xfrm>
            <a:off x="4502785" y="336042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等大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26"/>
            </p:custDataLst>
          </p:nvPr>
        </p:nvSpPr>
        <p:spPr>
          <a:xfrm>
            <a:off x="5651500" y="33553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 title=""/>
          <p:cNvSpPr txBox="1"/>
          <p:nvPr>
            <p:custDataLst>
              <p:tags r:id="rId27"/>
            </p:custDataLst>
          </p:nvPr>
        </p:nvSpPr>
        <p:spPr>
          <a:xfrm>
            <a:off x="9544050" y="281368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照相机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61" title=""/>
          <p:cNvSpPr txBox="1"/>
          <p:nvPr>
            <p:custDataLst>
              <p:tags r:id="rId28"/>
            </p:custDataLst>
          </p:nvPr>
        </p:nvSpPr>
        <p:spPr>
          <a:xfrm>
            <a:off x="9583420" y="335026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测焦距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62" title=""/>
          <p:cNvSpPr txBox="1"/>
          <p:nvPr>
            <p:custDataLst>
              <p:tags r:id="rId29"/>
            </p:custDataLst>
          </p:nvPr>
        </p:nvSpPr>
        <p:spPr>
          <a:xfrm>
            <a:off x="9575165" y="395795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投影仪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3" title=""/>
          <p:cNvSpPr txBox="1"/>
          <p:nvPr>
            <p:custDataLst>
              <p:tags r:id="rId30"/>
            </p:custDataLst>
          </p:nvPr>
        </p:nvSpPr>
        <p:spPr>
          <a:xfrm>
            <a:off x="9583420" y="453580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平行光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64" title=""/>
          <p:cNvSpPr txBox="1"/>
          <p:nvPr>
            <p:custDataLst>
              <p:tags r:id="rId31"/>
            </p:custDataLst>
          </p:nvPr>
        </p:nvSpPr>
        <p:spPr>
          <a:xfrm>
            <a:off x="9591675" y="504190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放大镜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32"/>
            </p:custDataLst>
          </p:nvPr>
        </p:nvSpPr>
        <p:spPr>
          <a:xfrm>
            <a:off x="2741295" y="5666105"/>
            <a:ext cx="4511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sz="28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ea"/>
                <a:sym typeface="+mn-ea"/>
              </a:rPr>
              <a:t>在什么情况下成缩小的像？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6" name="圆角矩形 5" title=""/>
          <p:cNvSpPr/>
          <p:nvPr>
            <p:custDataLst>
              <p:tags r:id="rId33"/>
            </p:custDataLst>
          </p:nvPr>
        </p:nvSpPr>
        <p:spPr>
          <a:xfrm>
            <a:off x="2135505" y="2740025"/>
            <a:ext cx="1008380" cy="5041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title=""/>
          <p:cNvSpPr txBox="1"/>
          <p:nvPr>
            <p:custDataLst>
              <p:tags r:id="rId34"/>
            </p:custDataLst>
          </p:nvPr>
        </p:nvSpPr>
        <p:spPr>
          <a:xfrm>
            <a:off x="2748915" y="5666105"/>
            <a:ext cx="4432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zh-CN" sz="2800">
                <a:ea typeface="楷体" panose="02010609060101010101" pitchFamily="49" charset="-122"/>
                <a:sym typeface="+mn-ea"/>
              </a:rPr>
              <a:t>在什么情况下成放大的像？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圆角矩形 8" title=""/>
          <p:cNvSpPr/>
          <p:nvPr>
            <p:custDataLst>
              <p:tags r:id="rId35"/>
            </p:custDataLst>
          </p:nvPr>
        </p:nvSpPr>
        <p:spPr>
          <a:xfrm>
            <a:off x="2135505" y="3933190"/>
            <a:ext cx="1008380" cy="504190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36"/>
            </p:custDataLst>
          </p:nvPr>
        </p:nvSpPr>
        <p:spPr>
          <a:xfrm>
            <a:off x="2744470" y="5661660"/>
            <a:ext cx="4639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zh-CN" sz="2800">
                <a:ea typeface="楷体" panose="02010609060101010101" pitchFamily="49" charset="-122"/>
                <a:sym typeface="+mn-ea"/>
              </a:rPr>
              <a:t>在什么情况下成等大的像？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圆角矩形 11" title=""/>
          <p:cNvSpPr/>
          <p:nvPr>
            <p:custDataLst>
              <p:tags r:id="rId37"/>
            </p:custDataLst>
          </p:nvPr>
        </p:nvSpPr>
        <p:spPr>
          <a:xfrm>
            <a:off x="2135505" y="3336290"/>
            <a:ext cx="1008380" cy="50419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title=""/>
          <p:cNvSpPr txBox="1"/>
          <p:nvPr>
            <p:custDataLst>
              <p:tags r:id="rId38"/>
            </p:custDataLst>
          </p:nvPr>
        </p:nvSpPr>
        <p:spPr>
          <a:xfrm>
            <a:off x="271780" y="5661660"/>
            <a:ext cx="3729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sz="2800">
                <a:ea typeface="楷体" panose="02010609060101010101" pitchFamily="49" charset="-122"/>
                <a:sym typeface="+mn-ea"/>
              </a:rPr>
              <a:t>在什么情况下成虚像？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39"/>
            </p:custDataLst>
          </p:nvPr>
        </p:nvSpPr>
        <p:spPr>
          <a:xfrm>
            <a:off x="277495" y="5661660"/>
            <a:ext cx="3762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sz="2800">
                <a:ea typeface="楷体" panose="02010609060101010101" pitchFamily="49" charset="-122"/>
                <a:sym typeface="+mn-ea"/>
              </a:rPr>
              <a:t>在什么情况下成实像？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40"/>
            </p:custDataLst>
          </p:nvPr>
        </p:nvSpPr>
        <p:spPr>
          <a:xfrm>
            <a:off x="7257415" y="5665470"/>
            <a:ext cx="4457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ea typeface="楷体" panose="02010609060101010101" pitchFamily="49" charset="-122"/>
                <a:sym typeface="+mn-ea"/>
              </a:rPr>
              <a:t>在什么情况下成正立的像？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41"/>
            </p:custDataLst>
          </p:nvPr>
        </p:nvSpPr>
        <p:spPr>
          <a:xfrm>
            <a:off x="7248525" y="5732780"/>
            <a:ext cx="4384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sz="2800">
                <a:ea typeface="楷体" panose="02010609060101010101" pitchFamily="49" charset="-122"/>
                <a:sym typeface="+mn-ea"/>
              </a:rPr>
              <a:t>在什么情况下成倒立的像？</a:t>
            </a:r>
            <a:endParaRPr lang="zh-CN" altLang="en-US" sz="2800"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圆角矩形 16" title=""/>
          <p:cNvSpPr/>
          <p:nvPr>
            <p:custDataLst>
              <p:tags r:id="rId42"/>
            </p:custDataLst>
          </p:nvPr>
        </p:nvSpPr>
        <p:spPr>
          <a:xfrm>
            <a:off x="1987550" y="2651125"/>
            <a:ext cx="1333500" cy="183896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 title=""/>
          <p:cNvSpPr/>
          <p:nvPr>
            <p:custDataLst>
              <p:tags r:id="rId43"/>
            </p:custDataLst>
          </p:nvPr>
        </p:nvSpPr>
        <p:spPr>
          <a:xfrm>
            <a:off x="2244090" y="5069840"/>
            <a:ext cx="791845" cy="432435"/>
          </a:xfrm>
          <a:prstGeom prst="round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 title=""/>
          <p:cNvSpPr txBox="1"/>
          <p:nvPr>
            <p:custDataLst>
              <p:tags r:id="rId44"/>
            </p:custDataLst>
          </p:nvPr>
        </p:nvSpPr>
        <p:spPr>
          <a:xfrm>
            <a:off x="3680460" y="6237605"/>
            <a:ext cx="280035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二倍焦距分大小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45"/>
            </p:custDataLst>
          </p:nvPr>
        </p:nvSpPr>
        <p:spPr>
          <a:xfrm>
            <a:off x="729615" y="6237605"/>
            <a:ext cx="280035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一倍焦距分虚实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1" name="圆角矩形 20" title=""/>
          <p:cNvSpPr/>
          <p:nvPr>
            <p:custDataLst>
              <p:tags r:id="rId46"/>
            </p:custDataLst>
          </p:nvPr>
        </p:nvSpPr>
        <p:spPr>
          <a:xfrm>
            <a:off x="3320415" y="2672080"/>
            <a:ext cx="826135" cy="189357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 title=""/>
          <p:cNvSpPr/>
          <p:nvPr>
            <p:custDataLst>
              <p:tags r:id="rId47"/>
            </p:custDataLst>
          </p:nvPr>
        </p:nvSpPr>
        <p:spPr>
          <a:xfrm>
            <a:off x="3387090" y="5044440"/>
            <a:ext cx="792480" cy="43243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 title=""/>
          <p:cNvSpPr txBox="1"/>
          <p:nvPr>
            <p:custDataLst>
              <p:tags r:id="rId48"/>
            </p:custDataLst>
          </p:nvPr>
        </p:nvSpPr>
        <p:spPr>
          <a:xfrm>
            <a:off x="7752080" y="5806440"/>
            <a:ext cx="2800350" cy="9531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实像都是倒立的虚像都是正立的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9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0" grpId="0"/>
      <p:bldP spid="5" grpId="0"/>
      <p:bldP spid="8" grpId="0"/>
      <p:bldP spid="5" grpId="2"/>
      <p:bldP spid="8" grpId="2"/>
      <p:bldP spid="10" grpId="2"/>
      <p:bldP spid="14" grpId="0"/>
      <p:bldP spid="13" grpId="0"/>
      <p:bldP spid="14" grpId="2"/>
      <p:bldP spid="13" grpId="2"/>
      <p:bldP spid="17" grpId="0" animBg="1"/>
      <p:bldP spid="18" grpId="0" animBg="1"/>
      <p:bldP spid="19" grpId="0" animBg="1"/>
      <p:bldP spid="20" grpId="0" animBg="1"/>
      <p:bldP spid="16" grpId="0"/>
      <p:bldP spid="15" grpId="0"/>
      <p:bldP spid="16" grpId="2"/>
      <p:bldP spid="15" grpId="2"/>
      <p:bldP spid="21" grpId="0" animBg="1"/>
      <p:bldP spid="22" grpId="0" animBg="1"/>
      <p:bldP spid="23" grpId="0" animBg="1"/>
      <p:bldP spid="6" grpId="2" animBg="1"/>
      <p:bldP spid="12" grpId="2" animBg="1"/>
      <p:bldP spid="9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2924477" y="4358511"/>
            <a:ext cx="303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endParaRPr lang="en-US" altLang="zh-CN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正立、放大的虚像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534254" y="1432680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为何水滴成像的特点不同？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6270458" y="4358511"/>
            <a:ext cx="279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&gt;2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endParaRPr lang="en-US" altLang="zh-CN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倒立、缩小的实像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3822333" y="5196575"/>
            <a:ext cx="51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物距不同，凸透镜成像特点也不同。</a:t>
            </a:r>
            <a:endParaRPr lang="zh-CN" altLang="en-US" sz="2400" b="1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7384"/>
          <a:stretch>
            <a:fillRect/>
          </a:stretch>
        </p:blipFill>
        <p:spPr>
          <a:xfrm>
            <a:off x="3087382" y="2083753"/>
            <a:ext cx="2828045" cy="2214244"/>
          </a:xfrm>
          <a:prstGeom prst="rect">
            <a:avLst/>
          </a:prstGeom>
        </p:spPr>
      </p:pic>
      <p:pic>
        <p:nvPicPr>
          <p:cNvPr id="5" name="图片 4" title="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87708" y="2083699"/>
            <a:ext cx="2829600" cy="221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3" name="直接连接符 2" title=""/>
          <p:cNvCxnSpPr/>
          <p:nvPr>
            <p:custDataLst>
              <p:tags r:id="rId3"/>
            </p:custDataLst>
          </p:nvPr>
        </p:nvCxnSpPr>
        <p:spPr>
          <a:xfrm flipH="1">
            <a:off x="6280837" y="2639809"/>
            <a:ext cx="0" cy="2254102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arrow" w="lg" len="lg"/>
            <a:tailEnd type="arrow" w="lg" len="lg"/>
          </a:ln>
          <a:effectLst/>
        </p:spPr>
      </p:cxn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3262681" y="3766860"/>
            <a:ext cx="5996762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Dot"/>
            <a:miter lim="800000"/>
          </a:ln>
          <a:effectLst/>
        </p:spPr>
      </p:cxnSp>
      <p:sp>
        <p:nvSpPr>
          <p:cNvPr id="5" name="椭圆 4" title=""/>
          <p:cNvSpPr/>
          <p:nvPr>
            <p:custDataLst>
              <p:tags r:id="rId5"/>
            </p:custDataLst>
          </p:nvPr>
        </p:nvSpPr>
        <p:spPr>
          <a:xfrm>
            <a:off x="7177263" y="3717149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6" name="椭圆 5" title=""/>
          <p:cNvSpPr/>
          <p:nvPr>
            <p:custDataLst>
              <p:tags r:id="rId6"/>
            </p:custDataLst>
          </p:nvPr>
        </p:nvSpPr>
        <p:spPr>
          <a:xfrm>
            <a:off x="8138073" y="3717149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7" name="椭圆 6" title=""/>
          <p:cNvSpPr/>
          <p:nvPr>
            <p:custDataLst>
              <p:tags r:id="rId7"/>
            </p:custDataLst>
          </p:nvPr>
        </p:nvSpPr>
        <p:spPr>
          <a:xfrm>
            <a:off x="4322396" y="3725306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8" name="椭圆 7" title=""/>
          <p:cNvSpPr/>
          <p:nvPr>
            <p:custDataLst>
              <p:tags r:id="rId8"/>
            </p:custDataLst>
          </p:nvPr>
        </p:nvSpPr>
        <p:spPr>
          <a:xfrm>
            <a:off x="5271730" y="3717149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6858085" y="3816572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4954432" y="3808414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3987923" y="3797388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7815719" y="3808414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3"/>
            </p:custDataLst>
          </p:nvPr>
        </p:nvSpPr>
        <p:spPr>
          <a:xfrm>
            <a:off x="5739036" y="3808413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 title=""/>
          <p:cNvSpPr/>
          <p:nvPr>
            <p:custDataLst>
              <p:tags r:id="rId14"/>
            </p:custDataLst>
          </p:nvPr>
        </p:nvSpPr>
        <p:spPr>
          <a:xfrm>
            <a:off x="6233115" y="3720525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grpSp>
        <p:nvGrpSpPr>
          <p:cNvPr id="15" name="组合 14" title=""/>
          <p:cNvGrpSpPr/>
          <p:nvPr>
            <p:custDataLst>
              <p:tags r:id="rId15"/>
            </p:custDataLst>
          </p:nvPr>
        </p:nvGrpSpPr>
        <p:grpSpPr>
          <a:xfrm>
            <a:off x="2946309" y="2394753"/>
            <a:ext cx="2111879" cy="1691635"/>
            <a:chOff x="891688" y="2260938"/>
            <a:chExt cx="2111879" cy="1691635"/>
          </a:xfrm>
        </p:grpSpPr>
        <p:grpSp>
          <p:nvGrpSpPr>
            <p:cNvPr id="16" name="组合 15"/>
            <p:cNvGrpSpPr/>
            <p:nvPr>
              <p:custDataLst>
                <p:tags r:id="rId16"/>
              </p:custDataLst>
            </p:nvPr>
          </p:nvGrpSpPr>
          <p:grpSpPr>
            <a:xfrm>
              <a:off x="891688" y="2260938"/>
              <a:ext cx="2111879" cy="1691635"/>
              <a:chOff x="891688" y="2260938"/>
              <a:chExt cx="2111879" cy="1691635"/>
            </a:xfrm>
          </p:grpSpPr>
          <p:sp>
            <p:nvSpPr>
              <p:cNvPr id="18" name="文本框 1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组合 18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891688" y="2678408"/>
                <a:ext cx="647434" cy="1274165"/>
                <a:chOff x="891688" y="2678408"/>
                <a:chExt cx="647434" cy="1274165"/>
              </a:xfrm>
            </p:grpSpPr>
            <p:sp>
              <p:nvSpPr>
                <p:cNvPr id="20" name="文本框 19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898693" y="2678408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文本框 20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891688" y="3583241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7" name="直接箭头连接符 16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1356053" y="2939078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2" name="组合 21" title=""/>
          <p:cNvGrpSpPr/>
          <p:nvPr>
            <p:custDataLst>
              <p:tags r:id="rId22"/>
            </p:custDataLst>
          </p:nvPr>
        </p:nvGrpSpPr>
        <p:grpSpPr>
          <a:xfrm>
            <a:off x="3395566" y="2656363"/>
            <a:ext cx="3057225" cy="2399225"/>
            <a:chOff x="1340945" y="2522548"/>
            <a:chExt cx="3057225" cy="2399225"/>
          </a:xfrm>
        </p:grpSpPr>
        <p:grpSp>
          <p:nvGrpSpPr>
            <p:cNvPr id="23" name="组合 22"/>
            <p:cNvGrpSpPr/>
            <p:nvPr>
              <p:custDataLst>
                <p:tags r:id="rId23"/>
              </p:custDataLst>
            </p:nvPr>
          </p:nvGrpSpPr>
          <p:grpSpPr>
            <a:xfrm>
              <a:off x="1340945" y="2522548"/>
              <a:ext cx="2877717" cy="2225492"/>
              <a:chOff x="5905115" y="4218351"/>
              <a:chExt cx="2877717" cy="2225492"/>
            </a:xfrm>
          </p:grpSpPr>
          <p:cxnSp>
            <p:nvCxnSpPr>
              <p:cNvPr id="25" name="直接连接符 24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5912669" y="4218351"/>
                <a:ext cx="2870163" cy="4330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箭头连接符 25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5919150" y="4434893"/>
                <a:ext cx="1407783" cy="2133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27" name="直接连接符 26"/>
              <p:cNvCxnSpPr>
                <a:endCxn id="24" idx="0"/>
              </p:cNvCxnSpPr>
              <p:nvPr>
                <p:custDataLst>
                  <p:tags r:id="rId26"/>
                </p:custDataLst>
              </p:nvPr>
            </p:nvCxnSpPr>
            <p:spPr>
              <a:xfrm>
                <a:off x="5905115" y="4648250"/>
                <a:ext cx="2869292" cy="179559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箭头连接符 27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5913933" y="4650896"/>
                <a:ext cx="1602372" cy="995069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sp>
          <p:nvSpPr>
            <p:cNvPr id="24" name="等腰三角形 23"/>
            <p:cNvSpPr/>
            <p:nvPr>
              <p:custDataLst>
                <p:tags r:id="rId28"/>
              </p:custDataLst>
            </p:nvPr>
          </p:nvSpPr>
          <p:spPr>
            <a:xfrm rot="10296582">
              <a:off x="1506395" y="2738936"/>
              <a:ext cx="2891775" cy="2182837"/>
            </a:xfrm>
            <a:prstGeom prst="triangle">
              <a:avLst>
                <a:gd name="adj" fmla="val 11595"/>
              </a:avLst>
            </a:prstGeom>
            <a:solidFill>
              <a:srgbClr val="FF0000">
                <a:alpha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29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30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28" title=""/>
          <p:cNvGrpSpPr/>
          <p:nvPr>
            <p:custDataLst>
              <p:tags r:id="rId5"/>
            </p:custDataLst>
          </p:nvPr>
        </p:nvGrpSpPr>
        <p:grpSpPr>
          <a:xfrm>
            <a:off x="3419586" y="3064362"/>
            <a:ext cx="2844743" cy="0"/>
            <a:chOff x="1367764" y="2930549"/>
            <a:chExt cx="2844743" cy="0"/>
          </a:xfrm>
        </p:grpSpPr>
        <p:cxnSp>
          <p:nvCxnSpPr>
            <p:cNvPr id="30" name="直接连接符 29"/>
            <p:cNvCxnSpPr/>
            <p:nvPr>
              <p:custDataLst>
                <p:tags r:id="rId6"/>
              </p:custDataLst>
            </p:nvPr>
          </p:nvCxnSpPr>
          <p:spPr>
            <a:xfrm>
              <a:off x="1367764" y="2930549"/>
              <a:ext cx="284474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直接箭头连接符 30"/>
            <p:cNvCxnSpPr/>
            <p:nvPr>
              <p:custDataLst>
                <p:tags r:id="rId7"/>
              </p:custDataLst>
            </p:nvPr>
          </p:nvCxnSpPr>
          <p:spPr>
            <a:xfrm>
              <a:off x="1367764" y="2930549"/>
              <a:ext cx="142237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32" name="组合 31" title=""/>
          <p:cNvGrpSpPr/>
          <p:nvPr>
            <p:custDataLst>
              <p:tags r:id="rId8"/>
            </p:custDataLst>
          </p:nvPr>
        </p:nvGrpSpPr>
        <p:grpSpPr>
          <a:xfrm>
            <a:off x="6271586" y="3053729"/>
            <a:ext cx="2592330" cy="1960428"/>
            <a:chOff x="4212507" y="2919916"/>
            <a:chExt cx="2592330" cy="1960428"/>
          </a:xfrm>
        </p:grpSpPr>
        <p:cxnSp>
          <p:nvCxnSpPr>
            <p:cNvPr id="33" name="直接连接符 32"/>
            <p:cNvCxnSpPr/>
            <p:nvPr>
              <p:custDataLst>
                <p:tags r:id="rId9"/>
              </p:custDataLst>
            </p:nvPr>
          </p:nvCxnSpPr>
          <p:spPr>
            <a:xfrm>
              <a:off x="4212507" y="2919916"/>
              <a:ext cx="2592330" cy="196042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4" name="直接箭头连接符 33"/>
            <p:cNvCxnSpPr/>
            <p:nvPr>
              <p:custDataLst>
                <p:tags r:id="rId10"/>
              </p:custDataLst>
            </p:nvPr>
          </p:nvCxnSpPr>
          <p:spPr>
            <a:xfrm>
              <a:off x="4212507" y="2919916"/>
              <a:ext cx="742265" cy="55693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35" name="组合 34" title=""/>
          <p:cNvGrpSpPr/>
          <p:nvPr>
            <p:custDataLst>
              <p:tags r:id="rId11"/>
            </p:custDataLst>
          </p:nvPr>
        </p:nvGrpSpPr>
        <p:grpSpPr>
          <a:xfrm>
            <a:off x="3408953" y="3064362"/>
            <a:ext cx="5447706" cy="1354372"/>
            <a:chOff x="1357131" y="2930549"/>
            <a:chExt cx="5447706" cy="1354372"/>
          </a:xfrm>
        </p:grpSpPr>
        <p:cxnSp>
          <p:nvCxnSpPr>
            <p:cNvPr id="36" name="直接连接符 35"/>
            <p:cNvCxnSpPr/>
            <p:nvPr>
              <p:custDataLst>
                <p:tags r:id="rId12"/>
              </p:custDataLst>
            </p:nvPr>
          </p:nvCxnSpPr>
          <p:spPr>
            <a:xfrm>
              <a:off x="1367764" y="2930549"/>
              <a:ext cx="5437073" cy="135437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38" name="直接箭头连接符 37"/>
            <p:cNvCxnSpPr/>
            <p:nvPr>
              <p:custDataLst>
                <p:tags r:id="rId13"/>
              </p:custDataLst>
            </p:nvPr>
          </p:nvCxnSpPr>
          <p:spPr>
            <a:xfrm>
              <a:off x="1363310" y="2939078"/>
              <a:ext cx="3460278" cy="8539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39" name="直接箭头连接符 38"/>
            <p:cNvCxnSpPr/>
            <p:nvPr>
              <p:custDataLst>
                <p:tags r:id="rId14"/>
              </p:custDataLst>
            </p:nvPr>
          </p:nvCxnSpPr>
          <p:spPr>
            <a:xfrm>
              <a:off x="1357131" y="2937806"/>
              <a:ext cx="1912455" cy="46863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sp>
        <p:nvSpPr>
          <p:cNvPr id="40" name="椭圆 39" title=""/>
          <p:cNvSpPr/>
          <p:nvPr>
            <p:custDataLst>
              <p:tags r:id="rId15"/>
            </p:custDataLst>
          </p:nvPr>
        </p:nvSpPr>
        <p:spPr>
          <a:xfrm>
            <a:off x="7665375" y="4079071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cxnSp>
        <p:nvCxnSpPr>
          <p:cNvPr id="41" name="直接连接符 40" title=""/>
          <p:cNvCxnSpPr/>
          <p:nvPr>
            <p:custDataLst>
              <p:tags r:id="rId16"/>
            </p:custDataLst>
          </p:nvPr>
        </p:nvCxnSpPr>
        <p:spPr>
          <a:xfrm flipH="1">
            <a:off x="6278038" y="2639807"/>
            <a:ext cx="0" cy="2254102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arrow" w="lg" len="lg"/>
            <a:tailEnd type="arrow" w="lg" len="lg"/>
          </a:ln>
          <a:effectLst/>
        </p:spPr>
      </p:cxnSp>
      <p:cxnSp>
        <p:nvCxnSpPr>
          <p:cNvPr id="42" name="直接连接符 41" title=""/>
          <p:cNvCxnSpPr/>
          <p:nvPr>
            <p:custDataLst>
              <p:tags r:id="rId17"/>
            </p:custDataLst>
          </p:nvPr>
        </p:nvCxnSpPr>
        <p:spPr>
          <a:xfrm>
            <a:off x="3259882" y="3766858"/>
            <a:ext cx="5996762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Dot"/>
            <a:miter lim="800000"/>
          </a:ln>
          <a:effectLst/>
        </p:spPr>
      </p:cxnSp>
      <p:sp>
        <p:nvSpPr>
          <p:cNvPr id="43" name="椭圆 42" title=""/>
          <p:cNvSpPr/>
          <p:nvPr>
            <p:custDataLst>
              <p:tags r:id="rId18"/>
            </p:custDataLst>
          </p:nvPr>
        </p:nvSpPr>
        <p:spPr>
          <a:xfrm>
            <a:off x="7174464" y="3717147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4" name="椭圆 43" title=""/>
          <p:cNvSpPr/>
          <p:nvPr>
            <p:custDataLst>
              <p:tags r:id="rId19"/>
            </p:custDataLst>
          </p:nvPr>
        </p:nvSpPr>
        <p:spPr>
          <a:xfrm>
            <a:off x="8135274" y="3717147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5" name="椭圆 44" title=""/>
          <p:cNvSpPr/>
          <p:nvPr>
            <p:custDataLst>
              <p:tags r:id="rId20"/>
            </p:custDataLst>
          </p:nvPr>
        </p:nvSpPr>
        <p:spPr>
          <a:xfrm>
            <a:off x="4319597" y="3725304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6" name="椭圆 45" title=""/>
          <p:cNvSpPr/>
          <p:nvPr>
            <p:custDataLst>
              <p:tags r:id="rId21"/>
            </p:custDataLst>
          </p:nvPr>
        </p:nvSpPr>
        <p:spPr>
          <a:xfrm>
            <a:off x="5268931" y="3717147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22"/>
            </p:custDataLst>
          </p:nvPr>
        </p:nvSpPr>
        <p:spPr>
          <a:xfrm>
            <a:off x="6882221" y="3299080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 title=""/>
          <p:cNvSpPr txBox="1"/>
          <p:nvPr>
            <p:custDataLst>
              <p:tags r:id="rId23"/>
            </p:custDataLst>
          </p:nvPr>
        </p:nvSpPr>
        <p:spPr>
          <a:xfrm>
            <a:off x="4951633" y="3808412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 title=""/>
          <p:cNvSpPr txBox="1"/>
          <p:nvPr>
            <p:custDataLst>
              <p:tags r:id="rId24"/>
            </p:custDataLst>
          </p:nvPr>
        </p:nvSpPr>
        <p:spPr>
          <a:xfrm>
            <a:off x="3985124" y="3797386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 title=""/>
          <p:cNvSpPr txBox="1"/>
          <p:nvPr>
            <p:custDataLst>
              <p:tags r:id="rId25"/>
            </p:custDataLst>
          </p:nvPr>
        </p:nvSpPr>
        <p:spPr>
          <a:xfrm>
            <a:off x="7812920" y="3808412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 title=""/>
          <p:cNvSpPr txBox="1"/>
          <p:nvPr>
            <p:custDataLst>
              <p:tags r:id="rId26"/>
            </p:custDataLst>
          </p:nvPr>
        </p:nvSpPr>
        <p:spPr>
          <a:xfrm>
            <a:off x="5736237" y="3808411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椭圆 51" title=""/>
          <p:cNvSpPr/>
          <p:nvPr>
            <p:custDataLst>
              <p:tags r:id="rId27"/>
            </p:custDataLst>
          </p:nvPr>
        </p:nvSpPr>
        <p:spPr>
          <a:xfrm>
            <a:off x="6230316" y="3720523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grpSp>
        <p:nvGrpSpPr>
          <p:cNvPr id="53" name="组合 52" title=""/>
          <p:cNvGrpSpPr/>
          <p:nvPr>
            <p:custDataLst>
              <p:tags r:id="rId28"/>
            </p:custDataLst>
          </p:nvPr>
        </p:nvGrpSpPr>
        <p:grpSpPr>
          <a:xfrm>
            <a:off x="2943510" y="2394751"/>
            <a:ext cx="2111879" cy="1691635"/>
            <a:chOff x="891688" y="2260938"/>
            <a:chExt cx="2111879" cy="1691635"/>
          </a:xfrm>
        </p:grpSpPr>
        <p:grpSp>
          <p:nvGrpSpPr>
            <p:cNvPr id="54" name="组合 53"/>
            <p:cNvGrpSpPr/>
            <p:nvPr>
              <p:custDataLst>
                <p:tags r:id="rId29"/>
              </p:custDataLst>
            </p:nvPr>
          </p:nvGrpSpPr>
          <p:grpSpPr>
            <a:xfrm>
              <a:off x="891688" y="2260938"/>
              <a:ext cx="2111879" cy="1691635"/>
              <a:chOff x="891688" y="2260938"/>
              <a:chExt cx="2111879" cy="1691635"/>
            </a:xfrm>
          </p:grpSpPr>
          <p:sp>
            <p:nvSpPr>
              <p:cNvPr id="55" name="文本框 54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组合 55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891688" y="2678408"/>
                <a:ext cx="647434" cy="1274165"/>
                <a:chOff x="891688" y="2678408"/>
                <a:chExt cx="647434" cy="1274165"/>
              </a:xfrm>
            </p:grpSpPr>
            <p:sp>
              <p:nvSpPr>
                <p:cNvPr id="57" name="文本框 56"/>
                <p:cNvSpPr txBox="1"/>
                <p:nvPr>
                  <p:custDataLst>
                    <p:tags r:id="rId32"/>
                  </p:custDataLst>
                </p:nvPr>
              </p:nvSpPr>
              <p:spPr>
                <a:xfrm>
                  <a:off x="898693" y="2678408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文本框 57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891688" y="3583241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9" name="直接箭头连接符 58"/>
            <p:cNvCxnSpPr/>
            <p:nvPr>
              <p:custDataLst>
                <p:tags r:id="rId34"/>
              </p:custDataLst>
            </p:nvPr>
          </p:nvCxnSpPr>
          <p:spPr>
            <a:xfrm flipH="1" flipV="1">
              <a:off x="1356053" y="2939078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60" name="组合 59" title=""/>
          <p:cNvGrpSpPr/>
          <p:nvPr>
            <p:custDataLst>
              <p:tags r:id="rId35"/>
            </p:custDataLst>
          </p:nvPr>
        </p:nvGrpSpPr>
        <p:grpSpPr>
          <a:xfrm>
            <a:off x="3423811" y="3076926"/>
            <a:ext cx="2856454" cy="1049883"/>
            <a:chOff x="2171738" y="1733144"/>
            <a:chExt cx="2856454" cy="1380289"/>
          </a:xfrm>
        </p:grpSpPr>
        <p:cxnSp>
          <p:nvCxnSpPr>
            <p:cNvPr id="61" name="直接连接符 60"/>
            <p:cNvCxnSpPr/>
            <p:nvPr>
              <p:custDataLst>
                <p:tags r:id="rId36"/>
              </p:custDataLst>
            </p:nvPr>
          </p:nvCxnSpPr>
          <p:spPr>
            <a:xfrm>
              <a:off x="2171738" y="1738698"/>
              <a:ext cx="2856454" cy="137473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62" name="直接箭头连接符 61"/>
            <p:cNvCxnSpPr/>
            <p:nvPr>
              <p:custDataLst>
                <p:tags r:id="rId37"/>
              </p:custDataLst>
            </p:nvPr>
          </p:nvCxnSpPr>
          <p:spPr>
            <a:xfrm>
              <a:off x="2171739" y="1733144"/>
              <a:ext cx="1767625" cy="84988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63" name="组合 62" title=""/>
          <p:cNvGrpSpPr/>
          <p:nvPr>
            <p:custDataLst>
              <p:tags r:id="rId38"/>
            </p:custDataLst>
          </p:nvPr>
        </p:nvGrpSpPr>
        <p:grpSpPr>
          <a:xfrm>
            <a:off x="6264329" y="4126809"/>
            <a:ext cx="2844743" cy="0"/>
            <a:chOff x="1367764" y="2930549"/>
            <a:chExt cx="2844743" cy="0"/>
          </a:xfrm>
        </p:grpSpPr>
        <p:cxnSp>
          <p:nvCxnSpPr>
            <p:cNvPr id="64" name="直接连接符 63"/>
            <p:cNvCxnSpPr/>
            <p:nvPr>
              <p:custDataLst>
                <p:tags r:id="rId39"/>
              </p:custDataLst>
            </p:nvPr>
          </p:nvCxnSpPr>
          <p:spPr>
            <a:xfrm>
              <a:off x="1367764" y="2930549"/>
              <a:ext cx="284474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直接箭头连接符 64"/>
            <p:cNvCxnSpPr/>
            <p:nvPr>
              <p:custDataLst>
                <p:tags r:id="rId40"/>
              </p:custDataLst>
            </p:nvPr>
          </p:nvCxnSpPr>
          <p:spPr>
            <a:xfrm>
              <a:off x="1367764" y="2930549"/>
              <a:ext cx="74952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40" title=""/>
          <p:cNvGrpSpPr/>
          <p:nvPr>
            <p:custDataLst>
              <p:tags r:id="rId5"/>
            </p:custDataLst>
          </p:nvPr>
        </p:nvGrpSpPr>
        <p:grpSpPr>
          <a:xfrm>
            <a:off x="3422385" y="3064363"/>
            <a:ext cx="2844743" cy="0"/>
            <a:chOff x="1367764" y="2930549"/>
            <a:chExt cx="2844743" cy="0"/>
          </a:xfrm>
        </p:grpSpPr>
        <p:cxnSp>
          <p:nvCxnSpPr>
            <p:cNvPr id="42" name="直接连接符 41"/>
            <p:cNvCxnSpPr/>
            <p:nvPr>
              <p:custDataLst>
                <p:tags r:id="rId6"/>
              </p:custDataLst>
            </p:nvPr>
          </p:nvCxnSpPr>
          <p:spPr>
            <a:xfrm>
              <a:off x="1367764" y="2930549"/>
              <a:ext cx="284474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直接箭头连接符 42"/>
            <p:cNvCxnSpPr/>
            <p:nvPr>
              <p:custDataLst>
                <p:tags r:id="rId7"/>
              </p:custDataLst>
            </p:nvPr>
          </p:nvCxnSpPr>
          <p:spPr>
            <a:xfrm>
              <a:off x="1367764" y="2930549"/>
              <a:ext cx="142237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44" name="组合 43" title=""/>
          <p:cNvGrpSpPr/>
          <p:nvPr>
            <p:custDataLst>
              <p:tags r:id="rId8"/>
            </p:custDataLst>
          </p:nvPr>
        </p:nvGrpSpPr>
        <p:grpSpPr>
          <a:xfrm>
            <a:off x="6274385" y="3053730"/>
            <a:ext cx="2592330" cy="1960428"/>
            <a:chOff x="4212507" y="2919916"/>
            <a:chExt cx="2592330" cy="1960428"/>
          </a:xfrm>
        </p:grpSpPr>
        <p:cxnSp>
          <p:nvCxnSpPr>
            <p:cNvPr id="45" name="直接连接符 44"/>
            <p:cNvCxnSpPr/>
            <p:nvPr>
              <p:custDataLst>
                <p:tags r:id="rId9"/>
              </p:custDataLst>
            </p:nvPr>
          </p:nvCxnSpPr>
          <p:spPr>
            <a:xfrm>
              <a:off x="4212507" y="2919916"/>
              <a:ext cx="2592330" cy="196042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箭头连接符 45"/>
            <p:cNvCxnSpPr/>
            <p:nvPr>
              <p:custDataLst>
                <p:tags r:id="rId10"/>
              </p:custDataLst>
            </p:nvPr>
          </p:nvCxnSpPr>
          <p:spPr>
            <a:xfrm>
              <a:off x="4212507" y="2919916"/>
              <a:ext cx="742265" cy="55693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47" name="组合 46" title=""/>
          <p:cNvGrpSpPr/>
          <p:nvPr>
            <p:custDataLst>
              <p:tags r:id="rId11"/>
            </p:custDataLst>
          </p:nvPr>
        </p:nvGrpSpPr>
        <p:grpSpPr>
          <a:xfrm>
            <a:off x="3411752" y="3064363"/>
            <a:ext cx="5447706" cy="1354372"/>
            <a:chOff x="1357131" y="2930549"/>
            <a:chExt cx="5447706" cy="1354372"/>
          </a:xfrm>
        </p:grpSpPr>
        <p:cxnSp>
          <p:nvCxnSpPr>
            <p:cNvPr id="48" name="直接连接符 47"/>
            <p:cNvCxnSpPr/>
            <p:nvPr>
              <p:custDataLst>
                <p:tags r:id="rId12"/>
              </p:custDataLst>
            </p:nvPr>
          </p:nvCxnSpPr>
          <p:spPr>
            <a:xfrm>
              <a:off x="1367764" y="2930549"/>
              <a:ext cx="5437073" cy="135437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49" name="直接箭头连接符 48"/>
            <p:cNvCxnSpPr/>
            <p:nvPr>
              <p:custDataLst>
                <p:tags r:id="rId13"/>
              </p:custDataLst>
            </p:nvPr>
          </p:nvCxnSpPr>
          <p:spPr>
            <a:xfrm>
              <a:off x="1363310" y="2939078"/>
              <a:ext cx="3460278" cy="8539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50" name="直接箭头连接符 49"/>
            <p:cNvCxnSpPr/>
            <p:nvPr>
              <p:custDataLst>
                <p:tags r:id="rId14"/>
              </p:custDataLst>
            </p:nvPr>
          </p:nvCxnSpPr>
          <p:spPr>
            <a:xfrm>
              <a:off x="1357131" y="2937806"/>
              <a:ext cx="1912455" cy="46863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sp>
        <p:nvSpPr>
          <p:cNvPr id="51" name="文本框 50" title=""/>
          <p:cNvSpPr txBox="1"/>
          <p:nvPr>
            <p:custDataLst>
              <p:tags r:id="rId15"/>
            </p:custDataLst>
          </p:nvPr>
        </p:nvSpPr>
        <p:spPr>
          <a:xfrm>
            <a:off x="5522054" y="5115201"/>
            <a:ext cx="2045758" cy="4726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倒立、缩小、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 title=""/>
          <p:cNvSpPr txBox="1"/>
          <p:nvPr>
            <p:custDataLst>
              <p:tags r:id="rId16"/>
            </p:custDataLst>
          </p:nvPr>
        </p:nvSpPr>
        <p:spPr>
          <a:xfrm>
            <a:off x="7383470" y="4159753"/>
            <a:ext cx="64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A′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椭圆 52" title=""/>
          <p:cNvSpPr/>
          <p:nvPr>
            <p:custDataLst>
              <p:tags r:id="rId17"/>
            </p:custDataLst>
          </p:nvPr>
        </p:nvSpPr>
        <p:spPr>
          <a:xfrm>
            <a:off x="7668174" y="4079072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cxnSp>
        <p:nvCxnSpPr>
          <p:cNvPr id="54" name="直接连接符 53" title=""/>
          <p:cNvCxnSpPr/>
          <p:nvPr>
            <p:custDataLst>
              <p:tags r:id="rId18"/>
            </p:custDataLst>
          </p:nvPr>
        </p:nvCxnSpPr>
        <p:spPr>
          <a:xfrm flipH="1">
            <a:off x="6280837" y="2639808"/>
            <a:ext cx="0" cy="2254102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arrow" w="lg" len="lg"/>
            <a:tailEnd type="arrow" w="lg" len="lg"/>
          </a:ln>
          <a:effectLst/>
        </p:spPr>
      </p:cxnSp>
      <p:cxnSp>
        <p:nvCxnSpPr>
          <p:cNvPr id="55" name="直接连接符 54" title=""/>
          <p:cNvCxnSpPr/>
          <p:nvPr>
            <p:custDataLst>
              <p:tags r:id="rId19"/>
            </p:custDataLst>
          </p:nvPr>
        </p:nvCxnSpPr>
        <p:spPr>
          <a:xfrm>
            <a:off x="3262681" y="3766859"/>
            <a:ext cx="5996762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Dot"/>
            <a:miter lim="800000"/>
          </a:ln>
          <a:effectLst/>
        </p:spPr>
      </p:cxnSp>
      <p:sp>
        <p:nvSpPr>
          <p:cNvPr id="56" name="椭圆 55" title=""/>
          <p:cNvSpPr/>
          <p:nvPr>
            <p:custDataLst>
              <p:tags r:id="rId20"/>
            </p:custDataLst>
          </p:nvPr>
        </p:nvSpPr>
        <p:spPr>
          <a:xfrm>
            <a:off x="7177263" y="3717148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57" name="椭圆 56" title=""/>
          <p:cNvSpPr/>
          <p:nvPr>
            <p:custDataLst>
              <p:tags r:id="rId21"/>
            </p:custDataLst>
          </p:nvPr>
        </p:nvSpPr>
        <p:spPr>
          <a:xfrm>
            <a:off x="8138073" y="3717148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58" name="椭圆 57" title=""/>
          <p:cNvSpPr/>
          <p:nvPr>
            <p:custDataLst>
              <p:tags r:id="rId22"/>
            </p:custDataLst>
          </p:nvPr>
        </p:nvSpPr>
        <p:spPr>
          <a:xfrm>
            <a:off x="4322396" y="3725305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59" name="椭圆 58" title=""/>
          <p:cNvSpPr/>
          <p:nvPr>
            <p:custDataLst>
              <p:tags r:id="rId23"/>
            </p:custDataLst>
          </p:nvPr>
        </p:nvSpPr>
        <p:spPr>
          <a:xfrm>
            <a:off x="5271730" y="3717148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24"/>
            </p:custDataLst>
          </p:nvPr>
        </p:nvSpPr>
        <p:spPr>
          <a:xfrm>
            <a:off x="6885020" y="3299081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 title=""/>
          <p:cNvSpPr txBox="1"/>
          <p:nvPr>
            <p:custDataLst>
              <p:tags r:id="rId25"/>
            </p:custDataLst>
          </p:nvPr>
        </p:nvSpPr>
        <p:spPr>
          <a:xfrm>
            <a:off x="4954432" y="3808413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 title=""/>
          <p:cNvSpPr txBox="1"/>
          <p:nvPr>
            <p:custDataLst>
              <p:tags r:id="rId26"/>
            </p:custDataLst>
          </p:nvPr>
        </p:nvSpPr>
        <p:spPr>
          <a:xfrm>
            <a:off x="3987923" y="3797387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62" title=""/>
          <p:cNvSpPr txBox="1"/>
          <p:nvPr>
            <p:custDataLst>
              <p:tags r:id="rId27"/>
            </p:custDataLst>
          </p:nvPr>
        </p:nvSpPr>
        <p:spPr>
          <a:xfrm>
            <a:off x="7815719" y="3808413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 title=""/>
          <p:cNvSpPr txBox="1"/>
          <p:nvPr>
            <p:custDataLst>
              <p:tags r:id="rId28"/>
            </p:custDataLst>
          </p:nvPr>
        </p:nvSpPr>
        <p:spPr>
          <a:xfrm>
            <a:off x="5739036" y="3808412"/>
            <a:ext cx="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椭圆 64" title=""/>
          <p:cNvSpPr/>
          <p:nvPr>
            <p:custDataLst>
              <p:tags r:id="rId29"/>
            </p:custDataLst>
          </p:nvPr>
        </p:nvSpPr>
        <p:spPr>
          <a:xfrm>
            <a:off x="6233115" y="3720524"/>
            <a:ext cx="101710" cy="1017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/>
              <a:ea typeface="楷体" panose="02010609060101010101" pitchFamily="49" charset="-122"/>
            </a:endParaRPr>
          </a:p>
        </p:txBody>
      </p:sp>
      <p:grpSp>
        <p:nvGrpSpPr>
          <p:cNvPr id="66" name="组合 65" title=""/>
          <p:cNvGrpSpPr/>
          <p:nvPr>
            <p:custDataLst>
              <p:tags r:id="rId30"/>
            </p:custDataLst>
          </p:nvPr>
        </p:nvGrpSpPr>
        <p:grpSpPr>
          <a:xfrm>
            <a:off x="2946309" y="2394752"/>
            <a:ext cx="2111879" cy="1691635"/>
            <a:chOff x="891688" y="2260938"/>
            <a:chExt cx="2111879" cy="1691635"/>
          </a:xfrm>
        </p:grpSpPr>
        <p:grpSp>
          <p:nvGrpSpPr>
            <p:cNvPr id="67" name="组合 66"/>
            <p:cNvGrpSpPr/>
            <p:nvPr>
              <p:custDataLst>
                <p:tags r:id="rId31"/>
              </p:custDataLst>
            </p:nvPr>
          </p:nvGrpSpPr>
          <p:grpSpPr>
            <a:xfrm>
              <a:off x="891688" y="2260938"/>
              <a:ext cx="2111879" cy="1691635"/>
              <a:chOff x="891688" y="2260938"/>
              <a:chExt cx="2111879" cy="1691635"/>
            </a:xfrm>
          </p:grpSpPr>
          <p:sp>
            <p:nvSpPr>
              <p:cNvPr id="68" name="文本框 67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组合 68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891688" y="2678408"/>
                <a:ext cx="647434" cy="1274165"/>
                <a:chOff x="891688" y="2678408"/>
                <a:chExt cx="647434" cy="1274165"/>
              </a:xfrm>
            </p:grpSpPr>
            <p:sp>
              <p:nvSpPr>
                <p:cNvPr id="70" name="文本框 69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898693" y="2678408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文本框 70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891688" y="3583241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2" name="直接箭头连接符 71"/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1356053" y="2939078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73" name="组合 72" title=""/>
          <p:cNvGrpSpPr/>
          <p:nvPr>
            <p:custDataLst>
              <p:tags r:id="rId37"/>
            </p:custDataLst>
          </p:nvPr>
        </p:nvGrpSpPr>
        <p:grpSpPr>
          <a:xfrm>
            <a:off x="7391042" y="3362891"/>
            <a:ext cx="640429" cy="784452"/>
            <a:chOff x="5300136" y="3229077"/>
            <a:chExt cx="640429" cy="784452"/>
          </a:xfrm>
        </p:grpSpPr>
        <p:sp>
          <p:nvSpPr>
            <p:cNvPr id="74" name="文本框 73"/>
            <p:cNvSpPr txBox="1"/>
            <p:nvPr>
              <p:custDataLst>
                <p:tags r:id="rId38"/>
              </p:custDataLst>
            </p:nvPr>
          </p:nvSpPr>
          <p:spPr>
            <a:xfrm>
              <a:off x="5300136" y="3229077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箭头连接符 74"/>
            <p:cNvCxnSpPr/>
            <p:nvPr>
              <p:custDataLst>
                <p:tags r:id="rId39"/>
              </p:custDataLst>
            </p:nvPr>
          </p:nvCxnSpPr>
          <p:spPr>
            <a:xfrm flipH="1">
              <a:off x="5612779" y="3623556"/>
              <a:ext cx="7572" cy="38997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 w="sm" len="sm"/>
            </a:ln>
            <a:effectLst/>
          </p:spPr>
        </p:cxnSp>
      </p:grpSp>
      <p:sp>
        <p:nvSpPr>
          <p:cNvPr id="76" name="文本框 75" title=""/>
          <p:cNvSpPr txBox="1"/>
          <p:nvPr>
            <p:custDataLst>
              <p:tags r:id="rId40"/>
            </p:custDataLst>
          </p:nvPr>
        </p:nvSpPr>
        <p:spPr>
          <a:xfrm>
            <a:off x="7323339" y="5120706"/>
            <a:ext cx="135033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实像，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 title=""/>
          <p:cNvSpPr txBox="1"/>
          <p:nvPr>
            <p:custDataLst>
              <p:tags r:id="rId41"/>
            </p:custDataLst>
          </p:nvPr>
        </p:nvSpPr>
        <p:spPr>
          <a:xfrm>
            <a:off x="8231324" y="5120706"/>
            <a:ext cx="12661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&lt;2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76" grpId="0" animBg="1"/>
      <p:bldP spid="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 title=""/>
          <p:cNvGrpSpPr/>
          <p:nvPr>
            <p:custDataLst>
              <p:tags r:id="rId5"/>
            </p:custDataLst>
          </p:nvPr>
        </p:nvGrpSpPr>
        <p:grpSpPr>
          <a:xfrm>
            <a:off x="4348654" y="3053728"/>
            <a:ext cx="1918474" cy="57269"/>
            <a:chOff x="1367764" y="2919916"/>
            <a:chExt cx="2844743" cy="0"/>
          </a:xfrm>
        </p:grpSpPr>
        <p:cxnSp>
          <p:nvCxnSpPr>
            <p:cNvPr id="4" name="直接连接符 3"/>
            <p:cNvCxnSpPr/>
            <p:nvPr>
              <p:custDataLst>
                <p:tags r:id="rId6"/>
              </p:custDataLst>
            </p:nvPr>
          </p:nvCxnSpPr>
          <p:spPr>
            <a:xfrm>
              <a:off x="1367764" y="2919916"/>
              <a:ext cx="284474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" name="直接箭头连接符 4"/>
            <p:cNvCxnSpPr/>
            <p:nvPr>
              <p:custDataLst>
                <p:tags r:id="rId7"/>
              </p:custDataLst>
            </p:nvPr>
          </p:nvCxnSpPr>
          <p:spPr>
            <a:xfrm>
              <a:off x="1367764" y="2919916"/>
              <a:ext cx="142237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6" name="组合 5" title=""/>
          <p:cNvGrpSpPr/>
          <p:nvPr>
            <p:custDataLst>
              <p:tags r:id="rId8"/>
            </p:custDataLst>
          </p:nvPr>
        </p:nvGrpSpPr>
        <p:grpSpPr>
          <a:xfrm>
            <a:off x="6281642" y="3053729"/>
            <a:ext cx="2592330" cy="1960428"/>
            <a:chOff x="4212507" y="2919916"/>
            <a:chExt cx="2592330" cy="1960428"/>
          </a:xfrm>
        </p:grpSpPr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>
              <a:off x="4212507" y="2919916"/>
              <a:ext cx="2592330" cy="196042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直接箭头连接符 7"/>
            <p:cNvCxnSpPr/>
            <p:nvPr>
              <p:custDataLst>
                <p:tags r:id="rId10"/>
              </p:custDataLst>
            </p:nvPr>
          </p:nvCxnSpPr>
          <p:spPr>
            <a:xfrm>
              <a:off x="4212507" y="2919916"/>
              <a:ext cx="742265" cy="55693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5358747" y="5188124"/>
            <a:ext cx="3700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倒立、等大、实像，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2"/>
            </p:custDataLst>
          </p:nvPr>
        </p:nvGrpSpPr>
        <p:grpSpPr>
          <a:xfrm>
            <a:off x="7807691" y="4383805"/>
            <a:ext cx="640429" cy="433546"/>
            <a:chOff x="5283730" y="3937527"/>
            <a:chExt cx="640429" cy="433546"/>
          </a:xfrm>
        </p:grpSpPr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5283730" y="4001741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4"/>
              </p:custDataLst>
            </p:nvPr>
          </p:nvSpPr>
          <p:spPr>
            <a:xfrm>
              <a:off x="5559614" y="3937527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 title=""/>
          <p:cNvGrpSpPr/>
          <p:nvPr>
            <p:custDataLst>
              <p:tags r:id="rId15"/>
            </p:custDataLst>
          </p:nvPr>
        </p:nvGrpSpPr>
        <p:grpSpPr>
          <a:xfrm>
            <a:off x="4348654" y="3049847"/>
            <a:ext cx="4510804" cy="1646909"/>
            <a:chOff x="1356053" y="2930549"/>
            <a:chExt cx="5448784" cy="1354372"/>
          </a:xfrm>
        </p:grpSpPr>
        <p:cxnSp>
          <p:nvCxnSpPr>
            <p:cNvPr id="14" name="直接连接符 13"/>
            <p:cNvCxnSpPr/>
            <p:nvPr>
              <p:custDataLst>
                <p:tags r:id="rId16"/>
              </p:custDataLst>
            </p:nvPr>
          </p:nvCxnSpPr>
          <p:spPr>
            <a:xfrm>
              <a:off x="1367764" y="2930549"/>
              <a:ext cx="5437073" cy="135437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15" name="直接箭头连接符 14"/>
            <p:cNvCxnSpPr/>
            <p:nvPr>
              <p:custDataLst>
                <p:tags r:id="rId17"/>
              </p:custDataLst>
            </p:nvPr>
          </p:nvCxnSpPr>
          <p:spPr>
            <a:xfrm>
              <a:off x="1356053" y="2939078"/>
              <a:ext cx="3460278" cy="8539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6" name="直接箭头连接符 15"/>
            <p:cNvCxnSpPr/>
            <p:nvPr>
              <p:custDataLst>
                <p:tags r:id="rId18"/>
              </p:custDataLst>
            </p:nvPr>
          </p:nvCxnSpPr>
          <p:spPr>
            <a:xfrm>
              <a:off x="1365897" y="2936517"/>
              <a:ext cx="1912455" cy="46863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</p:grpSp>
      <p:grpSp>
        <p:nvGrpSpPr>
          <p:cNvPr id="17" name="组合 16" title=""/>
          <p:cNvGrpSpPr/>
          <p:nvPr>
            <p:custDataLst>
              <p:tags r:id="rId19"/>
            </p:custDataLst>
          </p:nvPr>
        </p:nvGrpSpPr>
        <p:grpSpPr>
          <a:xfrm>
            <a:off x="3226217" y="2636338"/>
            <a:ext cx="5996762" cy="2254102"/>
            <a:chOff x="1171596" y="2502525"/>
            <a:chExt cx="5996762" cy="2254102"/>
          </a:xfrm>
        </p:grpSpPr>
        <p:grpSp>
          <p:nvGrpSpPr>
            <p:cNvPr id="18" name="组合 17"/>
            <p:cNvGrpSpPr/>
            <p:nvPr>
              <p:custDataLst>
                <p:tags r:id="rId20"/>
              </p:custDataLst>
            </p:nvPr>
          </p:nvGrpSpPr>
          <p:grpSpPr>
            <a:xfrm>
              <a:off x="1171596" y="2502525"/>
              <a:ext cx="5996762" cy="2254102"/>
              <a:chOff x="1190847" y="2610994"/>
              <a:chExt cx="5996762" cy="2254102"/>
            </a:xfrm>
          </p:grpSpPr>
          <p:cxnSp>
            <p:nvCxnSpPr>
              <p:cNvPr id="20" name="直接连接符 19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4231758" y="2610994"/>
                <a:ext cx="0" cy="2254102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21" name="直接连接符 20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190847" y="3738045"/>
                <a:ext cx="5996762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</p:cxnSp>
          <p:sp>
            <p:nvSpPr>
              <p:cNvPr id="22" name="椭圆 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5127200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6058982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椭圆 23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50562" y="3696491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26"/>
                </p:custDataLst>
              </p:nvPr>
            </p:nvSpPr>
            <p:spPr>
              <a:xfrm>
                <a:off x="3221667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898274" y="3280042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88259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952951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5999070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3667202" y="3779598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椭圆 18"/>
            <p:cNvSpPr/>
            <p:nvPr>
              <p:custDataLst>
                <p:tags r:id="rId32"/>
              </p:custDataLst>
            </p:nvPr>
          </p:nvSpPr>
          <p:spPr>
            <a:xfrm>
              <a:off x="4165244" y="3569753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 title=""/>
          <p:cNvGrpSpPr/>
          <p:nvPr>
            <p:custDataLst>
              <p:tags r:id="rId33"/>
            </p:custDataLst>
          </p:nvPr>
        </p:nvGrpSpPr>
        <p:grpSpPr>
          <a:xfrm>
            <a:off x="7821417" y="3342120"/>
            <a:ext cx="640429" cy="1123519"/>
            <a:chOff x="5788567" y="3208307"/>
            <a:chExt cx="640429" cy="1123519"/>
          </a:xfrm>
        </p:grpSpPr>
        <p:sp>
          <p:nvSpPr>
            <p:cNvPr id="32" name="文本框 31"/>
            <p:cNvSpPr txBox="1"/>
            <p:nvPr>
              <p:custDataLst>
                <p:tags r:id="rId34"/>
              </p:custDataLst>
            </p:nvPr>
          </p:nvSpPr>
          <p:spPr>
            <a:xfrm>
              <a:off x="5788567" y="3208307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32"/>
            <p:cNvCxnSpPr/>
            <p:nvPr>
              <p:custDataLst>
                <p:tags r:id="rId35"/>
              </p:custDataLst>
            </p:nvPr>
          </p:nvCxnSpPr>
          <p:spPr>
            <a:xfrm flipH="1">
              <a:off x="6102519" y="3641328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4" name="组合 33" title=""/>
          <p:cNvGrpSpPr/>
          <p:nvPr>
            <p:custDataLst>
              <p:tags r:id="rId36"/>
            </p:custDataLst>
          </p:nvPr>
        </p:nvGrpSpPr>
        <p:grpSpPr>
          <a:xfrm>
            <a:off x="2957027" y="2359643"/>
            <a:ext cx="2108418" cy="1450150"/>
            <a:chOff x="895149" y="2260938"/>
            <a:chExt cx="2108418" cy="1415041"/>
          </a:xfrm>
        </p:grpSpPr>
        <p:grpSp>
          <p:nvGrpSpPr>
            <p:cNvPr id="35" name="组合 34"/>
            <p:cNvGrpSpPr/>
            <p:nvPr>
              <p:custDataLst>
                <p:tags r:id="rId37"/>
              </p:custDataLst>
            </p:nvPr>
          </p:nvGrpSpPr>
          <p:grpSpPr>
            <a:xfrm>
              <a:off x="895149" y="2260938"/>
              <a:ext cx="2108418" cy="1415041"/>
              <a:chOff x="895149" y="2260938"/>
              <a:chExt cx="2108418" cy="1415041"/>
            </a:xfrm>
          </p:grpSpPr>
          <p:sp>
            <p:nvSpPr>
              <p:cNvPr id="36" name="文本框 35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组合 37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1795163" y="2720748"/>
                <a:ext cx="650033" cy="955231"/>
                <a:chOff x="1795163" y="2720748"/>
                <a:chExt cx="650033" cy="955231"/>
              </a:xfrm>
            </p:grpSpPr>
            <p:sp>
              <p:nvSpPr>
                <p:cNvPr id="39" name="文本框 38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1804767" y="2720748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文本框 39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1795163" y="3306647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1" name="直接箭头连接符 40"/>
            <p:cNvCxnSpPr/>
            <p:nvPr>
              <p:custDataLst>
                <p:tags r:id="rId42"/>
              </p:custDataLst>
            </p:nvPr>
          </p:nvCxnSpPr>
          <p:spPr>
            <a:xfrm flipH="1" flipV="1">
              <a:off x="2278486" y="2928445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534254" y="1501950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观察物体通过水滴成的像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2742428" y="4676201"/>
            <a:ext cx="701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两张图片中，水滴成像的特点相同吗？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7384"/>
          <a:stretch>
            <a:fillRect/>
          </a:stretch>
        </p:blipFill>
        <p:spPr>
          <a:xfrm>
            <a:off x="3039757" y="2321878"/>
            <a:ext cx="2828045" cy="2214244"/>
          </a:xfrm>
          <a:prstGeom prst="rect">
            <a:avLst/>
          </a:prstGeom>
        </p:spPr>
      </p:pic>
      <p:pic>
        <p:nvPicPr>
          <p:cNvPr id="5" name="图片 4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40083" y="2321824"/>
            <a:ext cx="2829600" cy="221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5303807" y="5201235"/>
            <a:ext cx="36568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倒立、放大、实像，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&gt;2</a:t>
            </a:r>
            <a:r>
              <a:rPr lang="en-US" altLang="zh-CN" sz="2400" b="1" i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 title=""/>
          <p:cNvGrpSpPr/>
          <p:nvPr>
            <p:custDataLst>
              <p:tags r:id="rId6"/>
            </p:custDataLst>
          </p:nvPr>
        </p:nvGrpSpPr>
        <p:grpSpPr>
          <a:xfrm>
            <a:off x="3226217" y="2636339"/>
            <a:ext cx="5996762" cy="2254102"/>
            <a:chOff x="1171596" y="2502525"/>
            <a:chExt cx="5996762" cy="2254102"/>
          </a:xfrm>
        </p:grpSpPr>
        <p:grpSp>
          <p:nvGrpSpPr>
            <p:cNvPr id="5" name="组合 4"/>
            <p:cNvGrpSpPr/>
            <p:nvPr>
              <p:custDataLst>
                <p:tags r:id="rId7"/>
              </p:custDataLst>
            </p:nvPr>
          </p:nvGrpSpPr>
          <p:grpSpPr>
            <a:xfrm>
              <a:off x="1171596" y="2502525"/>
              <a:ext cx="5996762" cy="2254102"/>
              <a:chOff x="1190847" y="2610994"/>
              <a:chExt cx="5996762" cy="2254102"/>
            </a:xfrm>
          </p:grpSpPr>
          <p:cxnSp>
            <p:nvCxnSpPr>
              <p:cNvPr id="7" name="直接连接符 6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4231758" y="2610994"/>
                <a:ext cx="0" cy="2254102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8" name="直接连接符 7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1190847" y="3738045"/>
                <a:ext cx="5996762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</p:cxnSp>
          <p:sp>
            <p:nvSpPr>
              <p:cNvPr id="9" name="椭圆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5127200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椭圆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6073496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250562" y="3696491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221667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825601" y="3726663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88259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952951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74388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667202" y="3779598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椭圆 5"/>
            <p:cNvSpPr/>
            <p:nvPr>
              <p:custDataLst>
                <p:tags r:id="rId19"/>
              </p:custDataLst>
            </p:nvPr>
          </p:nvSpPr>
          <p:spPr>
            <a:xfrm>
              <a:off x="4148711" y="3580917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 title=""/>
          <p:cNvGrpSpPr/>
          <p:nvPr>
            <p:custDataLst>
              <p:tags r:id="rId20"/>
            </p:custDataLst>
          </p:nvPr>
        </p:nvGrpSpPr>
        <p:grpSpPr>
          <a:xfrm>
            <a:off x="4802682" y="3053729"/>
            <a:ext cx="4719539" cy="2348771"/>
            <a:chOff x="2748061" y="2919915"/>
            <a:chExt cx="4719539" cy="2348771"/>
          </a:xfrm>
        </p:grpSpPr>
        <p:sp>
          <p:nvSpPr>
            <p:cNvPr id="19" name="文本框 18"/>
            <p:cNvSpPr txBox="1"/>
            <p:nvPr>
              <p:custDataLst>
                <p:tags r:id="rId21"/>
              </p:custDataLst>
            </p:nvPr>
          </p:nvSpPr>
          <p:spPr>
            <a:xfrm>
              <a:off x="6728964" y="3594895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19"/>
            <p:cNvGrpSpPr/>
            <p:nvPr>
              <p:custDataLst>
                <p:tags r:id="rId22"/>
              </p:custDataLst>
            </p:nvPr>
          </p:nvGrpSpPr>
          <p:grpSpPr>
            <a:xfrm>
              <a:off x="2748061" y="2919915"/>
              <a:ext cx="4719539" cy="2348771"/>
              <a:chOff x="2748061" y="2919915"/>
              <a:chExt cx="4719539" cy="2348771"/>
            </a:xfrm>
          </p:grpSpPr>
          <p:grpSp>
            <p:nvGrpSpPr>
              <p:cNvPr id="22" name="组合 21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2748061" y="2919915"/>
                <a:ext cx="1464445" cy="259379"/>
                <a:chOff x="1367764" y="2919916"/>
                <a:chExt cx="2844743" cy="0"/>
              </a:xfrm>
            </p:grpSpPr>
            <p:cxnSp>
              <p:nvCxnSpPr>
                <p:cNvPr id="33" name="直接连接符 32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1367764" y="2919916"/>
                  <a:ext cx="284474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直接箭头连接符 33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1367764" y="2919916"/>
                  <a:ext cx="1422371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</p:grpSp>
          <p:grpSp>
            <p:nvGrpSpPr>
              <p:cNvPr id="23" name="组合 22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4212507" y="2919916"/>
                <a:ext cx="3083441" cy="2348770"/>
                <a:chOff x="4212507" y="2919916"/>
                <a:chExt cx="3083441" cy="2348770"/>
              </a:xfrm>
            </p:grpSpPr>
            <p:cxnSp>
              <p:nvCxnSpPr>
                <p:cNvPr id="31" name="直接连接符 30"/>
                <p:cNvCxnSpPr/>
                <p:nvPr>
                  <p:custDataLst>
                    <p:tags r:id="rId27"/>
                  </p:custDataLst>
                </p:nvPr>
              </p:nvCxnSpPr>
              <p:spPr>
                <a:xfrm>
                  <a:off x="4212507" y="2919916"/>
                  <a:ext cx="3083441" cy="234877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直接箭头连接符 31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4212507" y="2919916"/>
                  <a:ext cx="742265" cy="55693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</p:grpSp>
          <p:grpSp>
            <p:nvGrpSpPr>
              <p:cNvPr id="24" name="组合 23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6737747" y="4659137"/>
                <a:ext cx="640429" cy="369332"/>
                <a:chOff x="5559613" y="3781664"/>
                <a:chExt cx="640429" cy="369332"/>
              </a:xfrm>
            </p:grpSpPr>
            <p:sp>
              <p:nvSpPr>
                <p:cNvPr id="29" name="文本框 28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5559613" y="3781664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A′</a:t>
                  </a:r>
                  <a:endParaRPr lang="zh-CN" altLang="en-US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椭圆 29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5559614" y="3937527"/>
                  <a:ext cx="101710" cy="10171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" lastClr="FFFFFF"/>
                    </a:solidFill>
                    <a:latin typeface="Calibri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2748061" y="2930548"/>
                <a:ext cx="4719539" cy="2255621"/>
                <a:chOff x="1356053" y="2930549"/>
                <a:chExt cx="6338962" cy="1566805"/>
              </a:xfrm>
            </p:grpSpPr>
            <p:cxnSp>
              <p:nvCxnSpPr>
                <p:cNvPr id="26" name="直接连接符 25"/>
                <p:cNvCxnSpPr/>
                <p:nvPr>
                  <p:custDataLst>
                    <p:tags r:id="rId33"/>
                  </p:custDataLst>
                </p:nvPr>
              </p:nvCxnSpPr>
              <p:spPr>
                <a:xfrm>
                  <a:off x="1367764" y="2930549"/>
                  <a:ext cx="6327251" cy="156680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 w="lg" len="lg"/>
                </a:ln>
                <a:effectLst/>
              </p:spPr>
            </p:cxnSp>
            <p:cxnSp>
              <p:nvCxnSpPr>
                <p:cNvPr id="27" name="直接箭头连接符 26"/>
                <p:cNvCxnSpPr/>
                <p:nvPr>
                  <p:custDataLst>
                    <p:tags r:id="rId34"/>
                  </p:custDataLst>
                </p:nvPr>
              </p:nvCxnSpPr>
              <p:spPr>
                <a:xfrm>
                  <a:off x="1356053" y="2934037"/>
                  <a:ext cx="3460278" cy="85391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  <p:cxnSp>
              <p:nvCxnSpPr>
                <p:cNvPr id="28" name="直接箭头连接符 27"/>
                <p:cNvCxnSpPr/>
                <p:nvPr>
                  <p:custDataLst>
                    <p:tags r:id="rId35"/>
                  </p:custDataLst>
                </p:nvPr>
              </p:nvCxnSpPr>
              <p:spPr>
                <a:xfrm>
                  <a:off x="1357132" y="2937935"/>
                  <a:ext cx="1391924" cy="33768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</p:grpSp>
        </p:grpSp>
        <p:cxnSp>
          <p:nvCxnSpPr>
            <p:cNvPr id="21" name="直接箭头连接符 20"/>
            <p:cNvCxnSpPr/>
            <p:nvPr>
              <p:custDataLst>
                <p:tags r:id="rId36"/>
              </p:custDataLst>
            </p:nvPr>
          </p:nvCxnSpPr>
          <p:spPr>
            <a:xfrm flipH="1">
              <a:off x="6794204" y="3618943"/>
              <a:ext cx="0" cy="128713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35" name="组合 34" title=""/>
          <p:cNvGrpSpPr/>
          <p:nvPr>
            <p:custDataLst>
              <p:tags r:id="rId37"/>
            </p:custDataLst>
          </p:nvPr>
        </p:nvGrpSpPr>
        <p:grpSpPr>
          <a:xfrm>
            <a:off x="2949770" y="2394752"/>
            <a:ext cx="2108418" cy="1406273"/>
            <a:chOff x="895149" y="2260938"/>
            <a:chExt cx="2108418" cy="1406273"/>
          </a:xfrm>
        </p:grpSpPr>
        <p:grpSp>
          <p:nvGrpSpPr>
            <p:cNvPr id="36" name="组合 35"/>
            <p:cNvGrpSpPr/>
            <p:nvPr>
              <p:custDataLst>
                <p:tags r:id="rId38"/>
              </p:custDataLst>
            </p:nvPr>
          </p:nvGrpSpPr>
          <p:grpSpPr>
            <a:xfrm>
              <a:off x="895149" y="2260938"/>
              <a:ext cx="2108418" cy="1406273"/>
              <a:chOff x="895149" y="2260938"/>
              <a:chExt cx="2108418" cy="1406273"/>
            </a:xfrm>
          </p:grpSpPr>
          <p:sp>
            <p:nvSpPr>
              <p:cNvPr id="38" name="文本框 37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组合 38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2231095" y="2722171"/>
                <a:ext cx="652408" cy="945040"/>
                <a:chOff x="2231095" y="2722171"/>
                <a:chExt cx="652408" cy="945040"/>
              </a:xfrm>
            </p:grpSpPr>
            <p:sp>
              <p:nvSpPr>
                <p:cNvPr id="40" name="文本框 39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2243074" y="2722171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文本框 40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2231095" y="3297879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2" name="直接箭头连接符 41"/>
            <p:cNvCxnSpPr/>
            <p:nvPr>
              <p:custDataLst>
                <p:tags r:id="rId43"/>
              </p:custDataLst>
            </p:nvPr>
          </p:nvCxnSpPr>
          <p:spPr>
            <a:xfrm flipH="1" flipV="1">
              <a:off x="2751180" y="2927696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3103245" y="5114925"/>
            <a:ext cx="545338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不成像，可得大小不变的圆形光斑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 title=""/>
          <p:cNvGrpSpPr/>
          <p:nvPr>
            <p:custDataLst>
              <p:tags r:id="rId6"/>
            </p:custDataLst>
          </p:nvPr>
        </p:nvGrpSpPr>
        <p:grpSpPr>
          <a:xfrm>
            <a:off x="5310200" y="3053730"/>
            <a:ext cx="3619172" cy="2654515"/>
            <a:chOff x="3255579" y="2919916"/>
            <a:chExt cx="3619172" cy="2654515"/>
          </a:xfrm>
        </p:grpSpPr>
        <p:grpSp>
          <p:nvGrpSpPr>
            <p:cNvPr id="5" name="组合 4"/>
            <p:cNvGrpSpPr/>
            <p:nvPr>
              <p:custDataLst>
                <p:tags r:id="rId7"/>
              </p:custDataLst>
            </p:nvPr>
          </p:nvGrpSpPr>
          <p:grpSpPr>
            <a:xfrm flipV="1">
              <a:off x="3272549" y="2946379"/>
              <a:ext cx="933759" cy="9219"/>
              <a:chOff x="1547964" y="2910697"/>
              <a:chExt cx="2664543" cy="9219"/>
            </a:xfrm>
          </p:grpSpPr>
          <p:cxnSp>
            <p:nvCxnSpPr>
              <p:cNvPr id="13" name="直接连接符 1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1638071" y="2910697"/>
                <a:ext cx="2574436" cy="921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直接箭头连接符 13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1547964" y="2919916"/>
                <a:ext cx="124217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grpSp>
          <p:nvGrpSpPr>
            <p:cNvPr id="6" name="组合 5"/>
            <p:cNvGrpSpPr/>
            <p:nvPr>
              <p:custDataLst>
                <p:tags r:id="rId10"/>
              </p:custDataLst>
            </p:nvPr>
          </p:nvGrpSpPr>
          <p:grpSpPr>
            <a:xfrm>
              <a:off x="4212507" y="2919916"/>
              <a:ext cx="2662244" cy="1960428"/>
              <a:chOff x="4212507" y="2919916"/>
              <a:chExt cx="2592330" cy="1960428"/>
            </a:xfrm>
          </p:grpSpPr>
          <p:cxnSp>
            <p:nvCxnSpPr>
              <p:cNvPr id="11" name="直接连接符 1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4212507" y="2919916"/>
                <a:ext cx="2592330" cy="196042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直接箭头连接符 1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4212507" y="2919916"/>
                <a:ext cx="742265" cy="55693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grpSp>
          <p:nvGrpSpPr>
            <p:cNvPr id="7" name="组合 6"/>
            <p:cNvGrpSpPr/>
            <p:nvPr>
              <p:custDataLst>
                <p:tags r:id="rId13"/>
              </p:custDataLst>
            </p:nvPr>
          </p:nvGrpSpPr>
          <p:grpSpPr>
            <a:xfrm>
              <a:off x="3255579" y="2930545"/>
              <a:ext cx="3549257" cy="2643886"/>
              <a:chOff x="1341642" y="2930548"/>
              <a:chExt cx="5463195" cy="1354373"/>
            </a:xfrm>
          </p:grpSpPr>
          <p:cxnSp>
            <p:nvCxnSpPr>
              <p:cNvPr id="8" name="直接连接符 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367764" y="2930549"/>
                <a:ext cx="5437073" cy="13543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 w="lg" len="lg"/>
              </a:ln>
              <a:effectLst/>
            </p:spPr>
          </p:cxnSp>
          <p:cxnSp>
            <p:nvCxnSpPr>
              <p:cNvPr id="9" name="直接箭头连接符 8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368423" y="2930548"/>
                <a:ext cx="3459076" cy="86244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" name="直接箭头连接符 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1341642" y="2935866"/>
                <a:ext cx="1148502" cy="27453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grpSp>
        <p:nvGrpSpPr>
          <p:cNvPr id="15" name="组合 14" title=""/>
          <p:cNvGrpSpPr/>
          <p:nvPr>
            <p:custDataLst>
              <p:tags r:id="rId17"/>
            </p:custDataLst>
          </p:nvPr>
        </p:nvGrpSpPr>
        <p:grpSpPr>
          <a:xfrm>
            <a:off x="3226217" y="2636339"/>
            <a:ext cx="5996762" cy="2254102"/>
            <a:chOff x="1171596" y="2502525"/>
            <a:chExt cx="5996762" cy="2254102"/>
          </a:xfrm>
        </p:grpSpPr>
        <p:grpSp>
          <p:nvGrpSpPr>
            <p:cNvPr id="16" name="组合 15"/>
            <p:cNvGrpSpPr/>
            <p:nvPr>
              <p:custDataLst>
                <p:tags r:id="rId18"/>
              </p:custDataLst>
            </p:nvPr>
          </p:nvGrpSpPr>
          <p:grpSpPr>
            <a:xfrm>
              <a:off x="1171596" y="2502525"/>
              <a:ext cx="5996762" cy="2254102"/>
              <a:chOff x="1190847" y="2610994"/>
              <a:chExt cx="5996762" cy="2254102"/>
            </a:xfrm>
          </p:grpSpPr>
          <p:cxnSp>
            <p:nvCxnSpPr>
              <p:cNvPr id="18" name="直接连接符 17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4231758" y="2610994"/>
                <a:ext cx="0" cy="2254102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19" name="直接连接符 18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1190847" y="3738045"/>
                <a:ext cx="5996762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</p:cxnSp>
          <p:sp>
            <p:nvSpPr>
              <p:cNvPr id="20" name="椭圆 19"/>
              <p:cNvSpPr/>
              <p:nvPr>
                <p:custDataLst>
                  <p:tags r:id="rId21"/>
                </p:custDataLst>
              </p:nvPr>
            </p:nvSpPr>
            <p:spPr>
              <a:xfrm>
                <a:off x="5127200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椭圆 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6073496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50562" y="3696491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3221667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784959" y="3779598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288259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952951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74388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3667202" y="3779598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椭圆 16"/>
            <p:cNvSpPr/>
            <p:nvPr>
              <p:custDataLst>
                <p:tags r:id="rId30"/>
              </p:custDataLst>
            </p:nvPr>
          </p:nvSpPr>
          <p:spPr>
            <a:xfrm>
              <a:off x="4159345" y="3569909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 title=""/>
          <p:cNvGrpSpPr/>
          <p:nvPr>
            <p:custDataLst>
              <p:tags r:id="rId31"/>
            </p:custDataLst>
          </p:nvPr>
        </p:nvGrpSpPr>
        <p:grpSpPr>
          <a:xfrm>
            <a:off x="2939137" y="2394752"/>
            <a:ext cx="2538544" cy="1394998"/>
            <a:chOff x="895149" y="2260938"/>
            <a:chExt cx="2538544" cy="1394998"/>
          </a:xfrm>
        </p:grpSpPr>
        <p:grpSp>
          <p:nvGrpSpPr>
            <p:cNvPr id="30" name="组合 29"/>
            <p:cNvGrpSpPr/>
            <p:nvPr>
              <p:custDataLst>
                <p:tags r:id="rId32"/>
              </p:custDataLst>
            </p:nvPr>
          </p:nvGrpSpPr>
          <p:grpSpPr>
            <a:xfrm>
              <a:off x="895149" y="2260938"/>
              <a:ext cx="2538544" cy="1394998"/>
              <a:chOff x="895149" y="2260938"/>
              <a:chExt cx="2538544" cy="1394998"/>
            </a:xfrm>
          </p:grpSpPr>
          <p:sp>
            <p:nvSpPr>
              <p:cNvPr id="32" name="文本框 31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组合 32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2784462" y="2787947"/>
                <a:ext cx="649231" cy="867989"/>
                <a:chOff x="2784462" y="2787947"/>
                <a:chExt cx="649231" cy="867989"/>
              </a:xfrm>
            </p:grpSpPr>
            <p:sp>
              <p:nvSpPr>
                <p:cNvPr id="34" name="文本框 33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2793264" y="2787947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文本框 34"/>
                <p:cNvSpPr txBox="1"/>
                <p:nvPr>
                  <p:custDataLst>
                    <p:tags r:id="rId36"/>
                  </p:custDataLst>
                </p:nvPr>
              </p:nvSpPr>
              <p:spPr>
                <a:xfrm>
                  <a:off x="2784462" y="3286604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1" name="直接箭头连接符 30"/>
            <p:cNvCxnSpPr/>
            <p:nvPr>
              <p:custDataLst>
                <p:tags r:id="rId37"/>
              </p:custDataLst>
            </p:nvPr>
          </p:nvCxnSpPr>
          <p:spPr>
            <a:xfrm flipH="1" flipV="1">
              <a:off x="3266611" y="2941355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6" name="组合 35" title=""/>
          <p:cNvGrpSpPr/>
          <p:nvPr>
            <p:custDataLst>
              <p:tags r:id="rId38"/>
            </p:custDataLst>
          </p:nvPr>
        </p:nvGrpSpPr>
        <p:grpSpPr>
          <a:xfrm>
            <a:off x="4719277" y="2449348"/>
            <a:ext cx="3386804" cy="1960428"/>
            <a:chOff x="553554" y="3478633"/>
            <a:chExt cx="3386804" cy="1960428"/>
          </a:xfrm>
        </p:grpSpPr>
        <p:cxnSp>
          <p:nvCxnSpPr>
            <p:cNvPr id="38" name="直接连接符 37"/>
            <p:cNvCxnSpPr/>
            <p:nvPr>
              <p:custDataLst>
                <p:tags r:id="rId39"/>
              </p:custDataLst>
            </p:nvPr>
          </p:nvCxnSpPr>
          <p:spPr>
            <a:xfrm>
              <a:off x="1278114" y="3478633"/>
              <a:ext cx="2662244" cy="196042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39" name="直接箭头连接符 38"/>
            <p:cNvCxnSpPr/>
            <p:nvPr>
              <p:custDataLst>
                <p:tags r:id="rId40"/>
              </p:custDataLst>
            </p:nvPr>
          </p:nvCxnSpPr>
          <p:spPr>
            <a:xfrm>
              <a:off x="553554" y="3647336"/>
              <a:ext cx="2248028" cy="166693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  <a:miter lim="800000"/>
              <a:tailEnd type="none" w="lg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503964" y="119631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作图推导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3270623" y="5126170"/>
            <a:ext cx="277637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正立、放大、虚像</a:t>
            </a:r>
            <a:endParaRPr lang="zh-CN" altLang="en-US" sz="2400" b="1" i="1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 title=""/>
          <p:cNvGrpSpPr/>
          <p:nvPr>
            <p:custDataLst>
              <p:tags r:id="rId6"/>
            </p:custDataLst>
          </p:nvPr>
        </p:nvGrpSpPr>
        <p:grpSpPr>
          <a:xfrm>
            <a:off x="4671112" y="2450149"/>
            <a:ext cx="640429" cy="452755"/>
            <a:chOff x="5354667" y="3586482"/>
            <a:chExt cx="640429" cy="452755"/>
          </a:xfrm>
        </p:grpSpPr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5354667" y="3586482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8"/>
              </p:custDataLst>
            </p:nvPr>
          </p:nvSpPr>
          <p:spPr>
            <a:xfrm>
              <a:off x="5559614" y="3937527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 title=""/>
          <p:cNvGrpSpPr/>
          <p:nvPr>
            <p:custDataLst>
              <p:tags r:id="rId9"/>
            </p:custDataLst>
          </p:nvPr>
        </p:nvGrpSpPr>
        <p:grpSpPr>
          <a:xfrm>
            <a:off x="5698407" y="3883070"/>
            <a:ext cx="3161051" cy="1960428"/>
            <a:chOff x="3643786" y="3749257"/>
            <a:chExt cx="3161051" cy="1960428"/>
          </a:xfrm>
        </p:grpSpPr>
        <p:grpSp>
          <p:nvGrpSpPr>
            <p:cNvPr id="8" name="组合 7"/>
            <p:cNvGrpSpPr/>
            <p:nvPr>
              <p:custDataLst>
                <p:tags r:id="rId10"/>
              </p:custDataLst>
            </p:nvPr>
          </p:nvGrpSpPr>
          <p:grpSpPr>
            <a:xfrm>
              <a:off x="3643786" y="3759889"/>
              <a:ext cx="568720" cy="339053"/>
              <a:chOff x="1367764" y="2919916"/>
              <a:chExt cx="2844743" cy="0"/>
            </a:xfrm>
          </p:grpSpPr>
          <p:cxnSp>
            <p:nvCxnSpPr>
              <p:cNvPr id="17" name="直接连接符 16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367764" y="2919916"/>
                <a:ext cx="284474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直接箭头连接符 17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367764" y="2919916"/>
                <a:ext cx="1422371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grpSp>
          <p:nvGrpSpPr>
            <p:cNvPr id="9" name="组合 8"/>
            <p:cNvGrpSpPr/>
            <p:nvPr>
              <p:custDataLst>
                <p:tags r:id="rId13"/>
              </p:custDataLst>
            </p:nvPr>
          </p:nvGrpSpPr>
          <p:grpSpPr>
            <a:xfrm>
              <a:off x="3669486" y="3749257"/>
              <a:ext cx="3135351" cy="1960428"/>
              <a:chOff x="3669486" y="3749257"/>
              <a:chExt cx="3135351" cy="1960428"/>
            </a:xfrm>
          </p:grpSpPr>
          <p:grpSp>
            <p:nvGrpSpPr>
              <p:cNvPr id="10" name="组合 9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212507" y="3749257"/>
                <a:ext cx="2592330" cy="1960428"/>
                <a:chOff x="4212507" y="2919916"/>
                <a:chExt cx="2592330" cy="1960428"/>
              </a:xfrm>
            </p:grpSpPr>
            <p:cxnSp>
              <p:nvCxnSpPr>
                <p:cNvPr id="15" name="直接连接符 14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4212507" y="2919916"/>
                  <a:ext cx="2592330" cy="19604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" name="直接箭头连接符 15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4212507" y="2919916"/>
                  <a:ext cx="742265" cy="55693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</p:grpSp>
          <p:grpSp>
            <p:nvGrpSpPr>
              <p:cNvPr id="11" name="组合 10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3669486" y="3759889"/>
                <a:ext cx="1527035" cy="1949796"/>
                <a:chOff x="1357132" y="2930549"/>
                <a:chExt cx="5447705" cy="1354372"/>
              </a:xfrm>
            </p:grpSpPr>
            <p:cxnSp>
              <p:nvCxnSpPr>
                <p:cNvPr id="12" name="直接连接符 11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1367764" y="2930549"/>
                  <a:ext cx="5437073" cy="135437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none" w="lg" len="lg"/>
                </a:ln>
                <a:effectLst/>
              </p:spPr>
            </p:cxnSp>
            <p:cxnSp>
              <p:nvCxnSpPr>
                <p:cNvPr id="13" name="直接箭头连接符 12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1381940" y="2939078"/>
                  <a:ext cx="3460277" cy="85391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  <p:cxnSp>
              <p:nvCxnSpPr>
                <p:cNvPr id="14" name="直接箭头连接符 13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1357132" y="2937935"/>
                  <a:ext cx="1391924" cy="33768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stealth" w="lg" len="lg"/>
                </a:ln>
                <a:effectLst/>
              </p:spPr>
            </p:cxnSp>
          </p:grpSp>
        </p:grpSp>
      </p:grpSp>
      <p:grpSp>
        <p:nvGrpSpPr>
          <p:cNvPr id="19" name="组合 18" title=""/>
          <p:cNvGrpSpPr/>
          <p:nvPr>
            <p:custDataLst>
              <p:tags r:id="rId21"/>
            </p:custDataLst>
          </p:nvPr>
        </p:nvGrpSpPr>
        <p:grpSpPr>
          <a:xfrm>
            <a:off x="4515232" y="2524693"/>
            <a:ext cx="4104167" cy="3137492"/>
            <a:chOff x="2460611" y="2390880"/>
            <a:chExt cx="4104167" cy="3137492"/>
          </a:xfrm>
        </p:grpSpPr>
        <p:cxnSp>
          <p:nvCxnSpPr>
            <p:cNvPr id="20" name="直接连接符 19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2460611" y="2423664"/>
              <a:ext cx="4104167" cy="310470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21" name="直接连接符 20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2586865" y="2390880"/>
              <a:ext cx="2470888" cy="313749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miter lim="800000"/>
              <a:tailEnd type="none" w="lg" len="lg"/>
            </a:ln>
            <a:effectLst/>
          </p:spPr>
        </p:cxnSp>
      </p:grpSp>
      <p:grpSp>
        <p:nvGrpSpPr>
          <p:cNvPr id="22" name="组合 21" title=""/>
          <p:cNvGrpSpPr/>
          <p:nvPr>
            <p:custDataLst>
              <p:tags r:id="rId24"/>
            </p:custDataLst>
          </p:nvPr>
        </p:nvGrpSpPr>
        <p:grpSpPr>
          <a:xfrm>
            <a:off x="3226217" y="3465679"/>
            <a:ext cx="5996762" cy="2254102"/>
            <a:chOff x="1171596" y="3331866"/>
            <a:chExt cx="5996762" cy="2254102"/>
          </a:xfrm>
        </p:grpSpPr>
        <p:grpSp>
          <p:nvGrpSpPr>
            <p:cNvPr id="23" name="组合 22"/>
            <p:cNvGrpSpPr/>
            <p:nvPr>
              <p:custDataLst>
                <p:tags r:id="rId25"/>
              </p:custDataLst>
            </p:nvPr>
          </p:nvGrpSpPr>
          <p:grpSpPr>
            <a:xfrm>
              <a:off x="1171596" y="3331866"/>
              <a:ext cx="5996762" cy="2254102"/>
              <a:chOff x="1190847" y="2610994"/>
              <a:chExt cx="5996762" cy="2254102"/>
            </a:xfrm>
          </p:grpSpPr>
          <p:cxnSp>
            <p:nvCxnSpPr>
              <p:cNvPr id="25" name="直接连接符 24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4231758" y="2610994"/>
                <a:ext cx="0" cy="2254102"/>
              </a:xfrm>
              <a:prstGeom prst="line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headEnd type="arrow" w="lg" len="lg"/>
                <a:tailEnd type="arrow" w="lg" len="lg"/>
              </a:ln>
              <a:effectLst/>
            </p:spPr>
          </p:cxnSp>
          <p:cxnSp>
            <p:nvCxnSpPr>
              <p:cNvPr id="26" name="直接连接符 25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1190847" y="3738045"/>
                <a:ext cx="5996762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lgDashDot"/>
                <a:miter lim="800000"/>
              </a:ln>
              <a:effectLst/>
            </p:spPr>
          </p:cxnSp>
          <p:sp>
            <p:nvSpPr>
              <p:cNvPr id="27" name="椭圆 26"/>
              <p:cNvSpPr/>
              <p:nvPr>
                <p:custDataLst>
                  <p:tags r:id="rId28"/>
                </p:custDataLst>
              </p:nvPr>
            </p:nvSpPr>
            <p:spPr>
              <a:xfrm>
                <a:off x="5127200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>
                <p:custDataLst>
                  <p:tags r:id="rId29"/>
                </p:custDataLst>
              </p:nvPr>
            </p:nvSpPr>
            <p:spPr>
              <a:xfrm>
                <a:off x="6073496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椭圆 28"/>
              <p:cNvSpPr/>
              <p:nvPr>
                <p:custDataLst>
                  <p:tags r:id="rId30"/>
                </p:custDataLst>
              </p:nvPr>
            </p:nvSpPr>
            <p:spPr>
              <a:xfrm>
                <a:off x="2250562" y="3696491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31"/>
                </p:custDataLst>
              </p:nvPr>
            </p:nvSpPr>
            <p:spPr>
              <a:xfrm>
                <a:off x="3221667" y="3681077"/>
                <a:ext cx="101710" cy="10171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781768" y="3779597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88259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952951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5743888" y="3779599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3667202" y="3779598"/>
                <a:ext cx="68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椭圆 23"/>
            <p:cNvSpPr/>
            <p:nvPr>
              <p:custDataLst>
                <p:tags r:id="rId37"/>
              </p:custDataLst>
            </p:nvPr>
          </p:nvSpPr>
          <p:spPr>
            <a:xfrm>
              <a:off x="4155009" y="4404826"/>
              <a:ext cx="101710" cy="10171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 title=""/>
          <p:cNvGrpSpPr/>
          <p:nvPr>
            <p:custDataLst>
              <p:tags r:id="rId38"/>
            </p:custDataLst>
          </p:nvPr>
        </p:nvGrpSpPr>
        <p:grpSpPr>
          <a:xfrm>
            <a:off x="4617587" y="2856638"/>
            <a:ext cx="640429" cy="2053583"/>
            <a:chOff x="2573599" y="2722825"/>
            <a:chExt cx="640429" cy="2053583"/>
          </a:xfrm>
        </p:grpSpPr>
        <p:sp>
          <p:nvSpPr>
            <p:cNvPr id="38" name="文本框 37"/>
            <p:cNvSpPr txBox="1"/>
            <p:nvPr>
              <p:custDataLst>
                <p:tags r:id="rId39"/>
              </p:custDataLst>
            </p:nvPr>
          </p:nvSpPr>
          <p:spPr>
            <a:xfrm>
              <a:off x="2573599" y="4407076"/>
              <a:ext cx="640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B′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接箭头连接符 38"/>
            <p:cNvCxnSpPr/>
            <p:nvPr>
              <p:custDataLst>
                <p:tags r:id="rId40"/>
              </p:custDataLst>
            </p:nvPr>
          </p:nvCxnSpPr>
          <p:spPr>
            <a:xfrm flipH="1" flipV="1">
              <a:off x="2886889" y="2722825"/>
              <a:ext cx="0" cy="172471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miter lim="800000"/>
              <a:tailEnd type="triangle" w="med" len="lg"/>
            </a:ln>
            <a:effectLst/>
          </p:spPr>
        </p:cxnSp>
      </p:grpSp>
      <p:grpSp>
        <p:nvGrpSpPr>
          <p:cNvPr id="40" name="组合 39" title=""/>
          <p:cNvGrpSpPr/>
          <p:nvPr>
            <p:custDataLst>
              <p:tags r:id="rId41"/>
            </p:custDataLst>
          </p:nvPr>
        </p:nvGrpSpPr>
        <p:grpSpPr>
          <a:xfrm>
            <a:off x="2949770" y="2394751"/>
            <a:ext cx="2933541" cy="2255372"/>
            <a:chOff x="895149" y="2260938"/>
            <a:chExt cx="2933541" cy="2255372"/>
          </a:xfrm>
        </p:grpSpPr>
        <p:grpSp>
          <p:nvGrpSpPr>
            <p:cNvPr id="41" name="组合 40"/>
            <p:cNvGrpSpPr/>
            <p:nvPr>
              <p:custDataLst>
                <p:tags r:id="rId42"/>
              </p:custDataLst>
            </p:nvPr>
          </p:nvGrpSpPr>
          <p:grpSpPr>
            <a:xfrm>
              <a:off x="895149" y="2260938"/>
              <a:ext cx="2933541" cy="2255372"/>
              <a:chOff x="895149" y="2260938"/>
              <a:chExt cx="2933541" cy="2255372"/>
            </a:xfrm>
          </p:grpSpPr>
          <p:sp>
            <p:nvSpPr>
              <p:cNvPr id="42" name="文本框 41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895149" y="2260938"/>
                <a:ext cx="2108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zh-CN" altLang="en-US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组合 42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3182621" y="3572194"/>
                <a:ext cx="646069" cy="944116"/>
                <a:chOff x="3182621" y="3572194"/>
                <a:chExt cx="646069" cy="944116"/>
              </a:xfrm>
            </p:grpSpPr>
            <p:sp>
              <p:nvSpPr>
                <p:cNvPr id="44" name="文本框 43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3182621" y="3572194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3188261" y="4146978"/>
                  <a:ext cx="640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46" name="直接箭头连接符 45"/>
            <p:cNvCxnSpPr/>
            <p:nvPr>
              <p:custDataLst>
                <p:tags r:id="rId47"/>
              </p:custDataLst>
            </p:nvPr>
          </p:nvCxnSpPr>
          <p:spPr>
            <a:xfrm flipH="1" flipV="1">
              <a:off x="3649505" y="3767493"/>
              <a:ext cx="0" cy="6904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47" name="图片 46" title="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48"/>
          <a:stretch>
            <a:fillRect/>
          </a:stretch>
        </p:blipFill>
        <p:spPr>
          <a:xfrm rot="4608185" flipH="1">
            <a:off x="7554838" y="5444536"/>
            <a:ext cx="585602" cy="50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图片 47" title="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7643983" y="1730786"/>
            <a:ext cx="2103801" cy="1851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91965" y="332446"/>
            <a:ext cx="6292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二、凸透镜成像的原理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960" name="Text Box 25" title=""/>
          <p:cNvSpPr txBox="1"/>
          <p:nvPr>
            <p:custDataLst>
              <p:tags r:id="rId5"/>
            </p:custDataLst>
          </p:nvPr>
        </p:nvSpPr>
        <p:spPr>
          <a:xfrm>
            <a:off x="4051300" y="3427095"/>
            <a:ext cx="431800" cy="30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ea typeface="楷体" panose="02010609060101010101" pitchFamily="49" charset="-122"/>
            </a:endParaRPr>
          </a:p>
        </p:txBody>
      </p:sp>
      <p:grpSp>
        <p:nvGrpSpPr>
          <p:cNvPr id="56" name="组合 55" title=""/>
          <p:cNvGrpSpPr/>
          <p:nvPr>
            <p:custDataLst>
              <p:tags r:id="rId6"/>
            </p:custDataLst>
          </p:nvPr>
        </p:nvGrpSpPr>
        <p:grpSpPr>
          <a:xfrm rot="19510380">
            <a:off x="3482603" y="1815442"/>
            <a:ext cx="2367135" cy="945976"/>
            <a:chOff x="4594018" y="1779389"/>
            <a:chExt cx="1950246" cy="759145"/>
          </a:xfrm>
        </p:grpSpPr>
        <p:sp>
          <p:nvSpPr>
            <p:cNvPr id="39951" name="Line 16"/>
            <p:cNvSpPr/>
            <p:nvPr>
              <p:custDataLst>
                <p:tags r:id="rId7"/>
              </p:custDataLst>
            </p:nvPr>
          </p:nvSpPr>
          <p:spPr>
            <a:xfrm>
              <a:off x="4594018" y="1779389"/>
              <a:ext cx="605328" cy="420106"/>
            </a:xfrm>
            <a:prstGeom prst="line">
              <a:avLst/>
            </a:prstGeom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61" name="直接连接符 60"/>
            <p:cNvCxnSpPr/>
            <p:nvPr>
              <p:custDataLst>
                <p:tags r:id="rId8"/>
              </p:custDataLst>
            </p:nvPr>
          </p:nvCxnSpPr>
          <p:spPr>
            <a:xfrm rot="2151061" flipV="1">
              <a:off x="4826403" y="2521759"/>
              <a:ext cx="1717861" cy="16775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65" name="组合 64" title=""/>
          <p:cNvGrpSpPr/>
          <p:nvPr>
            <p:custDataLst>
              <p:tags r:id="rId9"/>
            </p:custDataLst>
          </p:nvPr>
        </p:nvGrpSpPr>
        <p:grpSpPr>
          <a:xfrm rot="20179740">
            <a:off x="3771258" y="1716166"/>
            <a:ext cx="3757097" cy="2753763"/>
            <a:chOff x="4614638" y="1777533"/>
            <a:chExt cx="1767171" cy="1292133"/>
          </a:xfrm>
        </p:grpSpPr>
        <p:sp>
          <p:nvSpPr>
            <p:cNvPr id="66" name="Line 16"/>
            <p:cNvSpPr/>
            <p:nvPr>
              <p:custDataLst>
                <p:tags r:id="rId10"/>
              </p:custDataLst>
            </p:nvPr>
          </p:nvSpPr>
          <p:spPr>
            <a:xfrm>
              <a:off x="4614638" y="1777533"/>
              <a:ext cx="570970" cy="420715"/>
            </a:xfrm>
            <a:prstGeom prst="line">
              <a:avLst/>
            </a:prstGeom>
            <a:ln w="19050" cap="flat" cmpd="sng">
              <a:solidFill>
                <a:srgbClr val="70AD47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67" name="直接连接符 66"/>
            <p:cNvCxnSpPr/>
            <p:nvPr>
              <p:custDataLst>
                <p:tags r:id="rId11"/>
              </p:custDataLst>
            </p:nvPr>
          </p:nvCxnSpPr>
          <p:spPr>
            <a:xfrm>
              <a:off x="4991386" y="2054947"/>
              <a:ext cx="1390423" cy="1014719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grpSp>
        <p:nvGrpSpPr>
          <p:cNvPr id="68" name="组合 67" title=""/>
          <p:cNvGrpSpPr/>
          <p:nvPr>
            <p:custDataLst>
              <p:tags r:id="rId12"/>
            </p:custDataLst>
          </p:nvPr>
        </p:nvGrpSpPr>
        <p:grpSpPr>
          <a:xfrm>
            <a:off x="2927362" y="2763465"/>
            <a:ext cx="6291262" cy="1319151"/>
            <a:chOff x="1450987" y="1955745"/>
            <a:chExt cx="6291262" cy="1319151"/>
          </a:xfrm>
        </p:grpSpPr>
        <p:cxnSp>
          <p:nvCxnSpPr>
            <p:cNvPr id="69" name="直接连接符 68"/>
            <p:cNvCxnSpPr/>
            <p:nvPr>
              <p:custDataLst>
                <p:tags r:id="rId13"/>
              </p:custDataLst>
            </p:nvPr>
          </p:nvCxnSpPr>
          <p:spPr>
            <a:xfrm flipH="1">
              <a:off x="3522691" y="2371889"/>
              <a:ext cx="0" cy="486121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ysDash"/>
              <a:miter lim="800000"/>
            </a:ln>
            <a:effectLst/>
          </p:spPr>
        </p:cxnSp>
        <p:cxnSp>
          <p:nvCxnSpPr>
            <p:cNvPr id="70" name="直接连接符 69"/>
            <p:cNvCxnSpPr/>
            <p:nvPr>
              <p:custDataLst>
                <p:tags r:id="rId14"/>
              </p:custDataLst>
            </p:nvPr>
          </p:nvCxnSpPr>
          <p:spPr>
            <a:xfrm flipH="1">
              <a:off x="2736616" y="2392506"/>
              <a:ext cx="15871" cy="873179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ysDash"/>
              <a:miter lim="800000"/>
            </a:ln>
            <a:effectLst/>
          </p:spPr>
        </p:cxnSp>
        <p:grpSp>
          <p:nvGrpSpPr>
            <p:cNvPr id="71" name="组合 70"/>
            <p:cNvGrpSpPr/>
            <p:nvPr>
              <p:custDataLst>
                <p:tags r:id="rId15"/>
              </p:custDataLst>
            </p:nvPr>
          </p:nvGrpSpPr>
          <p:grpSpPr>
            <a:xfrm>
              <a:off x="1450987" y="1955745"/>
              <a:ext cx="6291262" cy="1319151"/>
              <a:chOff x="1450987" y="1955745"/>
              <a:chExt cx="6291262" cy="1319151"/>
            </a:xfrm>
          </p:grpSpPr>
          <p:sp>
            <p:nvSpPr>
              <p:cNvPr id="72" name="Text Box 2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460054" y="1955745"/>
                <a:ext cx="271463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buFont typeface="Arial" panose="020b0604020202020204" pitchFamily="34" charset="0"/>
                  <a:buNone/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i="1">
                    <a:ea typeface="楷体" panose="02010609060101010101" pitchFamily="49" charset="-122"/>
                  </a:rPr>
                  <a:t>F</a:t>
                </a:r>
                <a:endParaRPr lang="zh-CN" altLang="zh-CN" i="1"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Text Box 2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72966" y="1984095"/>
                <a:ext cx="61879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buFont typeface="Arial" panose="020b0604020202020204" pitchFamily="34" charset="0"/>
                  <a:buNone/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>
                    <a:ea typeface="楷体" panose="02010609060101010101" pitchFamily="49" charset="-122"/>
                  </a:rPr>
                  <a:t>2</a:t>
                </a:r>
                <a:r>
                  <a:rPr lang="en-US" altLang="zh-CN" i="1">
                    <a:ea typeface="楷体" panose="02010609060101010101" pitchFamily="49" charset="-122"/>
                  </a:rPr>
                  <a:t>F</a:t>
                </a:r>
                <a:endParaRPr lang="zh-CN" altLang="zh-CN" i="1">
                  <a:ea typeface="楷体" panose="02010609060101010101" pitchFamily="49" charset="-122"/>
                </a:endParaRPr>
              </a:p>
            </p:txBody>
          </p:sp>
          <p:grpSp>
            <p:nvGrpSpPr>
              <p:cNvPr id="77" name="组合 76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450987" y="2036219"/>
                <a:ext cx="6291262" cy="1238677"/>
                <a:chOff x="1466227" y="2000202"/>
                <a:chExt cx="6291262" cy="1238677"/>
              </a:xfrm>
            </p:grpSpPr>
            <p:cxnSp>
              <p:nvCxnSpPr>
                <p:cNvPr id="78" name="直接连接符 77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4619104" y="2353896"/>
                  <a:ext cx="13074" cy="87716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2060"/>
                  </a:solidFill>
                  <a:prstDash val="sysDash"/>
                  <a:miter lim="800000"/>
                </a:ln>
                <a:effectLst/>
              </p:spPr>
            </p:cxnSp>
            <p:grpSp>
              <p:nvGrpSpPr>
                <p:cNvPr id="79" name="组合 78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1466227" y="2000202"/>
                  <a:ext cx="6291262" cy="1238677"/>
                  <a:chOff x="1473473" y="1995967"/>
                  <a:chExt cx="6291262" cy="1238677"/>
                </a:xfrm>
              </p:grpSpPr>
              <p:grpSp>
                <p:nvGrpSpPr>
                  <p:cNvPr id="80" name="组合 79"/>
                  <p:cNvGrpSpPr/>
                  <p:nvPr>
                    <p:custDataLst>
                      <p:tags r:id="rId21"/>
                    </p:custDataLst>
                  </p:nvPr>
                </p:nvGrpSpPr>
                <p:grpSpPr>
                  <a:xfrm>
                    <a:off x="1473473" y="1995967"/>
                    <a:ext cx="6291262" cy="1238677"/>
                    <a:chOff x="1450871" y="1985807"/>
                    <a:chExt cx="6291262" cy="1238677"/>
                  </a:xfrm>
                </p:grpSpPr>
                <p:sp>
                  <p:nvSpPr>
                    <p:cNvPr id="81" name="Text Box 27"/>
                    <p:cNvSpPr txBox="1">
                      <a:spLocks noChangeArrowheads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3295266" y="2015342"/>
                      <a:ext cx="271463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  <a:defRPr sz="16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r>
                        <a:rPr lang="en-US" altLang="zh-CN" i="1">
                          <a:ea typeface="楷体" panose="02010609060101010101" pitchFamily="49" charset="-122"/>
                        </a:rPr>
                        <a:t>F</a:t>
                      </a:r>
                      <a:endParaRPr lang="zh-CN" altLang="zh-CN" i="1"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82" name="Text Box 27"/>
                    <p:cNvSpPr txBox="1">
                      <a:spLocks noChangeArrowheads="1"/>
                    </p:cNvSpPr>
                    <p:nvPr>
                      <p:custDataLst>
                        <p:tags r:id="rId23"/>
                      </p:custDataLst>
                    </p:nvPr>
                  </p:nvSpPr>
                  <p:spPr bwMode="auto">
                    <a:xfrm>
                      <a:off x="2564626" y="1985807"/>
                      <a:ext cx="61879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  <a:defRPr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r>
                        <a:rPr lang="en-US" altLang="zh-CN" sz="1600"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en-US" altLang="zh-CN" sz="1600" i="1">
                          <a:ea typeface="楷体" panose="02010609060101010101" pitchFamily="49" charset="-122"/>
                        </a:rPr>
                        <a:t>F</a:t>
                      </a:r>
                      <a:endParaRPr lang="zh-CN" altLang="zh-CN" sz="1600" i="1">
                        <a:ea typeface="楷体" panose="02010609060101010101" pitchFamily="49" charset="-122"/>
                      </a:endParaRPr>
                    </a:p>
                  </p:txBody>
                </p:sp>
                <p:grpSp>
                  <p:nvGrpSpPr>
                    <p:cNvPr id="84" name="组合 83"/>
                    <p:cNvGrpSpPr/>
                    <p:nvPr>
                      <p:custDataLst>
                        <p:tags r:id="rId24"/>
                      </p:custDataLst>
                    </p:nvPr>
                  </p:nvGrpSpPr>
                  <p:grpSpPr>
                    <a:xfrm>
                      <a:off x="1450871" y="2277460"/>
                      <a:ext cx="6291262" cy="947024"/>
                      <a:chOff x="1472643" y="2276271"/>
                      <a:chExt cx="6291262" cy="947024"/>
                    </a:xfrm>
                  </p:grpSpPr>
                  <p:cxnSp>
                    <p:nvCxnSpPr>
                      <p:cNvPr id="85" name="直接连接符 84"/>
                      <p:cNvCxnSpPr/>
                      <p:nvPr>
                        <p:custDataLst>
                          <p:tags r:id="rId25"/>
                        </p:custDataLst>
                      </p:nvPr>
                    </p:nvCxnSpPr>
                    <p:spPr>
                      <a:xfrm>
                        <a:off x="6495959" y="2323312"/>
                        <a:ext cx="7110" cy="899983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002060"/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  <p:sp>
                    <p:nvSpPr>
                      <p:cNvPr id="39938" name="Line 3"/>
                      <p:cNvSpPr/>
                      <p:nvPr>
                        <p:custDataLst>
                          <p:tags r:id="rId26"/>
                        </p:custDataLst>
                      </p:nvPr>
                    </p:nvSpPr>
                    <p:spPr>
                      <a:xfrm>
                        <a:off x="1472643" y="2336605"/>
                        <a:ext cx="6291262" cy="0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002060"/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 sz="1350">
                          <a:ea typeface="楷体" panose="02010609060101010101" pitchFamily="49" charset="-122"/>
                        </a:endParaRPr>
                      </a:p>
                    </p:txBody>
                  </p:sp>
                  <p:sp>
                    <p:nvSpPr>
                      <p:cNvPr id="86" name="流程图: 接点 5"/>
                      <p:cNvSpPr/>
                      <p:nvPr>
                        <p:custDataLst>
                          <p:tags r:id="rId27"/>
                        </p:custDataLst>
                      </p:nvPr>
                    </p:nvSpPr>
                    <p:spPr>
                      <a:xfrm>
                        <a:off x="5540060" y="2276271"/>
                        <a:ext cx="81149" cy="94083"/>
                      </a:xfrm>
                      <a:prstGeom prst="flowChartConnector">
                        <a:avLst/>
                      </a:prstGeom>
                      <a:solidFill>
                        <a:srgbClr val="5B9BD5"/>
                      </a:solidFill>
                      <a:ln w="12700" cap="flat" cmpd="sng" algn="ctr">
                        <a:solidFill>
                          <a:srgbClr val="5B9BD5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ysClr val="window" lastClr="FFFFFF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endParaRPr>
                      </a:p>
                    </p:txBody>
                  </p:sp>
                  <p:cxnSp>
                    <p:nvCxnSpPr>
                      <p:cNvPr id="87" name="直接连接符 86"/>
                      <p:cNvCxnSpPr/>
                      <p:nvPr>
                        <p:custDataLst>
                          <p:tags r:id="rId28"/>
                        </p:custDataLst>
                      </p:nvPr>
                    </p:nvCxnSpPr>
                    <p:spPr>
                      <a:xfrm flipH="1">
                        <a:off x="5581310" y="2353860"/>
                        <a:ext cx="0" cy="486121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002060"/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89" name="组合 88"/>
                  <p:cNvGrpSpPr/>
                  <p:nvPr>
                    <p:custDataLst>
                      <p:tags r:id="rId29"/>
                    </p:custDataLst>
                  </p:nvPr>
                </p:nvGrpSpPr>
                <p:grpSpPr>
                  <a:xfrm>
                    <a:off x="2733646" y="2286237"/>
                    <a:ext cx="3802887" cy="109176"/>
                    <a:chOff x="2733646" y="2286237"/>
                    <a:chExt cx="3802887" cy="109176"/>
                  </a:xfrm>
                </p:grpSpPr>
                <p:sp>
                  <p:nvSpPr>
                    <p:cNvPr id="90" name="流程图: 接点 36"/>
                    <p:cNvSpPr/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2733646" y="2301330"/>
                      <a:ext cx="81149" cy="94083"/>
                    </a:xfrm>
                    <a:prstGeom prst="flowChartConnector">
                      <a:avLst/>
                    </a:prstGeom>
                    <a:solidFill>
                      <a:srgbClr val="5B9BD5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ysClr val="window" lastClr="FFFFFF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91" name="流程图: 接点 37"/>
                    <p:cNvSpPr/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3511770" y="2286237"/>
                      <a:ext cx="81149" cy="94083"/>
                    </a:xfrm>
                    <a:prstGeom prst="flowChartConnector">
                      <a:avLst/>
                    </a:prstGeom>
                    <a:solidFill>
                      <a:srgbClr val="5B9BD5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ysClr val="window" lastClr="FFFFFF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p:txBody>
                </p:sp>
                <p:sp>
                  <p:nvSpPr>
                    <p:cNvPr id="92" name="流程图: 接点 35"/>
                    <p:cNvSpPr/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6455384" y="2301329"/>
                      <a:ext cx="81149" cy="94083"/>
                    </a:xfrm>
                    <a:prstGeom prst="flowChartConnector">
                      <a:avLst/>
                    </a:prstGeom>
                    <a:solidFill>
                      <a:srgbClr val="5B9BD5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ysClr val="window" lastClr="FFFFFF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94" name="组合 93" title=""/>
          <p:cNvGrpSpPr/>
          <p:nvPr>
            <p:custDataLst>
              <p:tags r:id="rId33"/>
            </p:custDataLst>
          </p:nvPr>
        </p:nvGrpSpPr>
        <p:grpSpPr>
          <a:xfrm>
            <a:off x="7647124" y="3191051"/>
            <a:ext cx="95225" cy="366866"/>
            <a:chOff x="7020927" y="262132"/>
            <a:chExt cx="95225" cy="366866"/>
          </a:xfrm>
        </p:grpSpPr>
        <p:sp>
          <p:nvSpPr>
            <p:cNvPr id="117" name="Rectangle 31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 rot="10800000">
              <a:off x="7061923" y="480532"/>
              <a:ext cx="7701" cy="3630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CC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zh-CN" sz="1350">
                <a:ea typeface="楷体" panose="02010609060101010101" pitchFamily="49" charset="-122"/>
              </a:endParaRPr>
            </a:p>
          </p:txBody>
        </p:sp>
        <p:grpSp>
          <p:nvGrpSpPr>
            <p:cNvPr id="95" name="组合 94"/>
            <p:cNvGrpSpPr/>
            <p:nvPr>
              <p:custDataLst>
                <p:tags r:id="rId35"/>
              </p:custDataLst>
            </p:nvPr>
          </p:nvGrpSpPr>
          <p:grpSpPr>
            <a:xfrm>
              <a:off x="7020927" y="262132"/>
              <a:ext cx="95225" cy="366866"/>
              <a:chOff x="6844143" y="298708"/>
              <a:chExt cx="95225" cy="366866"/>
            </a:xfrm>
          </p:grpSpPr>
          <p:grpSp>
            <p:nvGrpSpPr>
              <p:cNvPr id="96" name="组合 95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6844143" y="298708"/>
                <a:ext cx="95225" cy="366866"/>
                <a:chOff x="6853256" y="591511"/>
                <a:chExt cx="95225" cy="366866"/>
              </a:xfrm>
            </p:grpSpPr>
            <p:sp>
              <p:nvSpPr>
                <p:cNvPr id="97" name="Freeform 29"/>
                <p:cNvSpPr>
                  <a:spLocks noChangeAspect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16500000">
                  <a:off x="6825900" y="835797"/>
                  <a:ext cx="149995" cy="95166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8000" h="3154">
                      <a:moveTo>
                        <a:pt x="8000" y="1577"/>
                      </a:moveTo>
                      <a:cubicBezTo>
                        <a:pt x="8000" y="1818"/>
                        <a:pt x="7931" y="2087"/>
                        <a:pt x="7804" y="2300"/>
                      </a:cubicBezTo>
                      <a:cubicBezTo>
                        <a:pt x="7677" y="2513"/>
                        <a:pt x="7478" y="2717"/>
                        <a:pt x="7236" y="2853"/>
                      </a:cubicBezTo>
                      <a:cubicBezTo>
                        <a:pt x="6994" y="2989"/>
                        <a:pt x="6684" y="3082"/>
                        <a:pt x="6351" y="3118"/>
                      </a:cubicBezTo>
                      <a:cubicBezTo>
                        <a:pt x="6018" y="3154"/>
                        <a:pt x="5628" y="3128"/>
                        <a:pt x="5236" y="3071"/>
                      </a:cubicBezTo>
                      <a:cubicBezTo>
                        <a:pt x="4844" y="3014"/>
                        <a:pt x="4412" y="2895"/>
                        <a:pt x="4000" y="2777"/>
                      </a:cubicBezTo>
                      <a:cubicBezTo>
                        <a:pt x="3588" y="2659"/>
                        <a:pt x="3156" y="2499"/>
                        <a:pt x="2764" y="2366"/>
                      </a:cubicBezTo>
                      <a:cubicBezTo>
                        <a:pt x="2372" y="2233"/>
                        <a:pt x="1982" y="2086"/>
                        <a:pt x="1649" y="1977"/>
                      </a:cubicBezTo>
                      <a:cubicBezTo>
                        <a:pt x="1316" y="1868"/>
                        <a:pt x="1006" y="1776"/>
                        <a:pt x="764" y="1712"/>
                      </a:cubicBezTo>
                      <a:cubicBezTo>
                        <a:pt x="522" y="1648"/>
                        <a:pt x="323" y="1617"/>
                        <a:pt x="196" y="1595"/>
                      </a:cubicBezTo>
                      <a:cubicBezTo>
                        <a:pt x="69" y="1573"/>
                        <a:pt x="0" y="1571"/>
                        <a:pt x="0" y="1577"/>
                      </a:cubicBezTo>
                      <a:cubicBezTo>
                        <a:pt x="0" y="1583"/>
                        <a:pt x="69" y="1581"/>
                        <a:pt x="196" y="1559"/>
                      </a:cubicBezTo>
                      <a:cubicBezTo>
                        <a:pt x="323" y="1537"/>
                        <a:pt x="522" y="1506"/>
                        <a:pt x="764" y="1442"/>
                      </a:cubicBezTo>
                      <a:cubicBezTo>
                        <a:pt x="1006" y="1378"/>
                        <a:pt x="1316" y="1286"/>
                        <a:pt x="1649" y="1177"/>
                      </a:cubicBezTo>
                      <a:cubicBezTo>
                        <a:pt x="1982" y="1068"/>
                        <a:pt x="2372" y="921"/>
                        <a:pt x="2764" y="788"/>
                      </a:cubicBezTo>
                      <a:cubicBezTo>
                        <a:pt x="3156" y="655"/>
                        <a:pt x="3588" y="495"/>
                        <a:pt x="4000" y="377"/>
                      </a:cubicBezTo>
                      <a:cubicBezTo>
                        <a:pt x="4412" y="259"/>
                        <a:pt x="4844" y="140"/>
                        <a:pt x="5236" y="83"/>
                      </a:cubicBezTo>
                      <a:cubicBezTo>
                        <a:pt x="5628" y="26"/>
                        <a:pt x="6018" y="0"/>
                        <a:pt x="6351" y="36"/>
                      </a:cubicBezTo>
                      <a:cubicBezTo>
                        <a:pt x="6684" y="72"/>
                        <a:pt x="6994" y="165"/>
                        <a:pt x="7236" y="301"/>
                      </a:cubicBezTo>
                      <a:cubicBezTo>
                        <a:pt x="7478" y="437"/>
                        <a:pt x="7677" y="641"/>
                        <a:pt x="7804" y="854"/>
                      </a:cubicBezTo>
                      <a:cubicBezTo>
                        <a:pt x="7931" y="1067"/>
                        <a:pt x="8000" y="1336"/>
                        <a:pt x="8000" y="15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F02E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9525"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1350"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98" name="Rectangle 32"/>
                <p:cNvSpPr>
                  <a:spLocks noChangeAspect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10800000">
                  <a:off x="6853256" y="591511"/>
                  <a:ext cx="95166" cy="21327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txBody>
                <a:bodyPr/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endParaRPr lang="zh-CN" altLang="zh-CN" sz="1350"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18" name="Freeform 30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 rot="16500000">
                <a:off x="6849719" y="558162"/>
                <a:ext cx="79732" cy="50606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99" name="组合 98" title=""/>
          <p:cNvGrpSpPr/>
          <p:nvPr>
            <p:custDataLst>
              <p:tags r:id="rId40"/>
            </p:custDataLst>
          </p:nvPr>
        </p:nvGrpSpPr>
        <p:grpSpPr>
          <a:xfrm>
            <a:off x="3315342" y="2549966"/>
            <a:ext cx="136782" cy="660064"/>
            <a:chOff x="1123064" y="3593508"/>
            <a:chExt cx="149400" cy="757413"/>
          </a:xfrm>
        </p:grpSpPr>
        <p:grpSp>
          <p:nvGrpSpPr>
            <p:cNvPr id="100" name="组合 99"/>
            <p:cNvGrpSpPr/>
            <p:nvPr>
              <p:custDataLst>
                <p:tags r:id="rId41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122" name="Rectangle 14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23" name="Freeform 1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24" name="Rectangle 13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1" name="Freeform 12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101" name="组合 100" title=""/>
          <p:cNvGrpSpPr/>
          <p:nvPr>
            <p:custDataLst>
              <p:tags r:id="rId46"/>
            </p:custDataLst>
          </p:nvPr>
        </p:nvGrpSpPr>
        <p:grpSpPr>
          <a:xfrm>
            <a:off x="5965606" y="2503145"/>
            <a:ext cx="234829" cy="1279525"/>
            <a:chOff x="5491260" y="559825"/>
            <a:chExt cx="234829" cy="1279525"/>
          </a:xfrm>
        </p:grpSpPr>
        <p:sp>
          <p:nvSpPr>
            <p:cNvPr id="102" name="xjhgx2" descr="浅色上对角线"/>
            <p:cNvSpPr/>
            <p:nvPr>
              <p:custDataLst>
                <p:tags r:id="rId47"/>
              </p:custDataLst>
            </p:nvPr>
          </p:nvSpPr>
          <p:spPr>
            <a:xfrm>
              <a:off x="5491260" y="559825"/>
              <a:ext cx="234829" cy="1279525"/>
            </a:xfrm>
            <a:custGeom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2EA2CF"/>
            </a:solidFill>
            <a:ln w="19050" cap="flat" cmpd="sng">
              <a:solidFill>
                <a:srgbClr val="5B9BD5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sp>
          <p:nvSpPr>
            <p:cNvPr id="103" name="Oval 8"/>
            <p:cNvSpPr/>
            <p:nvPr>
              <p:custDataLst>
                <p:tags r:id="rId48"/>
              </p:custDataLst>
            </p:nvPr>
          </p:nvSpPr>
          <p:spPr>
            <a:xfrm>
              <a:off x="5559654" y="1172990"/>
              <a:ext cx="96079" cy="9703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zh-CN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170" name="组合 169" title=""/>
          <p:cNvGrpSpPr/>
          <p:nvPr>
            <p:custDataLst>
              <p:tags r:id="rId49"/>
            </p:custDataLst>
          </p:nvPr>
        </p:nvGrpSpPr>
        <p:grpSpPr>
          <a:xfrm>
            <a:off x="4251239" y="2570704"/>
            <a:ext cx="1812090" cy="29792"/>
            <a:chOff x="2604684" y="1910304"/>
            <a:chExt cx="1812090" cy="29792"/>
          </a:xfrm>
        </p:grpSpPr>
        <p:cxnSp>
          <p:nvCxnSpPr>
            <p:cNvPr id="171" name="直接箭头连接符 170"/>
            <p:cNvCxnSpPr/>
            <p:nvPr>
              <p:custDataLst>
                <p:tags r:id="rId50"/>
              </p:custDataLst>
            </p:nvPr>
          </p:nvCxnSpPr>
          <p:spPr>
            <a:xfrm>
              <a:off x="2604684" y="1910304"/>
              <a:ext cx="681469" cy="10163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2" name="直接连接符 171"/>
            <p:cNvCxnSpPr/>
            <p:nvPr>
              <p:custDataLst>
                <p:tags r:id="rId51"/>
              </p:custDataLst>
            </p:nvPr>
          </p:nvCxnSpPr>
          <p:spPr>
            <a:xfrm>
              <a:off x="3225782" y="1920467"/>
              <a:ext cx="1190992" cy="19629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73" name="组合 172" title=""/>
          <p:cNvGrpSpPr/>
          <p:nvPr>
            <p:custDataLst>
              <p:tags r:id="rId52"/>
            </p:custDataLst>
          </p:nvPr>
        </p:nvGrpSpPr>
        <p:grpSpPr>
          <a:xfrm rot="1864305">
            <a:off x="5895236" y="3201449"/>
            <a:ext cx="2348802" cy="45719"/>
            <a:chOff x="2604684" y="1910304"/>
            <a:chExt cx="1812090" cy="29792"/>
          </a:xfrm>
        </p:grpSpPr>
        <p:cxnSp>
          <p:nvCxnSpPr>
            <p:cNvPr id="174" name="直接箭头连接符 173"/>
            <p:cNvCxnSpPr/>
            <p:nvPr>
              <p:custDataLst>
                <p:tags r:id="rId53"/>
              </p:custDataLst>
            </p:nvPr>
          </p:nvCxnSpPr>
          <p:spPr>
            <a:xfrm>
              <a:off x="2604684" y="1910304"/>
              <a:ext cx="681469" cy="10163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5" name="直接连接符 174"/>
            <p:cNvCxnSpPr/>
            <p:nvPr>
              <p:custDataLst>
                <p:tags r:id="rId54"/>
              </p:custDataLst>
            </p:nvPr>
          </p:nvCxnSpPr>
          <p:spPr>
            <a:xfrm>
              <a:off x="3225782" y="1920467"/>
              <a:ext cx="1190992" cy="19629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76" name="组合 175" title=""/>
          <p:cNvGrpSpPr/>
          <p:nvPr>
            <p:custDataLst>
              <p:tags r:id="rId55"/>
            </p:custDataLst>
          </p:nvPr>
        </p:nvGrpSpPr>
        <p:grpSpPr>
          <a:xfrm rot="730433">
            <a:off x="4109997" y="2997545"/>
            <a:ext cx="3995781" cy="389368"/>
            <a:chOff x="2606315" y="1911286"/>
            <a:chExt cx="1810459" cy="28810"/>
          </a:xfrm>
        </p:grpSpPr>
        <p:cxnSp>
          <p:nvCxnSpPr>
            <p:cNvPr id="177" name="直接箭头连接符 176"/>
            <p:cNvCxnSpPr/>
            <p:nvPr>
              <p:custDataLst>
                <p:tags r:id="rId56"/>
              </p:custDataLst>
            </p:nvPr>
          </p:nvCxnSpPr>
          <p:spPr>
            <a:xfrm>
              <a:off x="2606315" y="1911286"/>
              <a:ext cx="681469" cy="10163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8" name="直接连接符 177"/>
            <p:cNvCxnSpPr/>
            <p:nvPr>
              <p:custDataLst>
                <p:tags r:id="rId57"/>
              </p:custDataLst>
            </p:nvPr>
          </p:nvCxnSpPr>
          <p:spPr>
            <a:xfrm>
              <a:off x="3225782" y="1920467"/>
              <a:ext cx="1190992" cy="19629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5" name="组合 184" title=""/>
          <p:cNvGrpSpPr/>
          <p:nvPr>
            <p:custDataLst>
              <p:tags r:id="rId58"/>
            </p:custDataLst>
          </p:nvPr>
        </p:nvGrpSpPr>
        <p:grpSpPr>
          <a:xfrm>
            <a:off x="4160527" y="2546156"/>
            <a:ext cx="136782" cy="660064"/>
            <a:chOff x="1123064" y="3593508"/>
            <a:chExt cx="149400" cy="757413"/>
          </a:xfrm>
        </p:grpSpPr>
        <p:grpSp>
          <p:nvGrpSpPr>
            <p:cNvPr id="186" name="组合 185"/>
            <p:cNvGrpSpPr/>
            <p:nvPr>
              <p:custDataLst>
                <p:tags r:id="rId59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187" name="Rectangle 14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88" name="Freeform 11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89" name="Rectangle 13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90" name="Freeform 12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191" name="组合 190" title=""/>
          <p:cNvGrpSpPr/>
          <p:nvPr>
            <p:custDataLst>
              <p:tags r:id="rId64"/>
            </p:custDataLst>
          </p:nvPr>
        </p:nvGrpSpPr>
        <p:grpSpPr>
          <a:xfrm rot="10800000">
            <a:off x="7884167" y="3190681"/>
            <a:ext cx="136782" cy="660064"/>
            <a:chOff x="1123064" y="3593508"/>
            <a:chExt cx="149400" cy="757413"/>
          </a:xfrm>
        </p:grpSpPr>
        <p:grpSp>
          <p:nvGrpSpPr>
            <p:cNvPr id="192" name="组合 191"/>
            <p:cNvGrpSpPr/>
            <p:nvPr>
              <p:custDataLst>
                <p:tags r:id="rId65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193" name="Rectangle 14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94" name="Freeform 11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195" name="Rectangle 13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96" name="Freeform 12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62" name="组合 61" title=""/>
          <p:cNvGrpSpPr/>
          <p:nvPr>
            <p:custDataLst>
              <p:tags r:id="rId70"/>
            </p:custDataLst>
          </p:nvPr>
        </p:nvGrpSpPr>
        <p:grpSpPr>
          <a:xfrm rot="21239284">
            <a:off x="6131086" y="2483184"/>
            <a:ext cx="1784256" cy="1320785"/>
            <a:chOff x="4597553" y="1748881"/>
            <a:chExt cx="1784256" cy="1320785"/>
          </a:xfrm>
        </p:grpSpPr>
        <p:sp>
          <p:nvSpPr>
            <p:cNvPr id="63" name="Line 16"/>
            <p:cNvSpPr/>
            <p:nvPr>
              <p:custDataLst>
                <p:tags r:id="rId71"/>
              </p:custDataLst>
            </p:nvPr>
          </p:nvSpPr>
          <p:spPr>
            <a:xfrm>
              <a:off x="4597553" y="1748881"/>
              <a:ext cx="573803" cy="444045"/>
            </a:xfrm>
            <a:prstGeom prst="line">
              <a:avLst/>
            </a:prstGeom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64" name="直接连接符 63"/>
            <p:cNvCxnSpPr/>
            <p:nvPr>
              <p:custDataLst>
                <p:tags r:id="rId72"/>
              </p:custDataLst>
            </p:nvPr>
          </p:nvCxnSpPr>
          <p:spPr>
            <a:xfrm>
              <a:off x="4991386" y="2054947"/>
              <a:ext cx="1390423" cy="1014719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97" name="组合 196" title=""/>
          <p:cNvGrpSpPr/>
          <p:nvPr>
            <p:custDataLst>
              <p:tags r:id="rId73"/>
            </p:custDataLst>
          </p:nvPr>
        </p:nvGrpSpPr>
        <p:grpSpPr>
          <a:xfrm>
            <a:off x="4584072" y="2540441"/>
            <a:ext cx="136782" cy="660064"/>
            <a:chOff x="1123064" y="3593508"/>
            <a:chExt cx="149400" cy="757413"/>
          </a:xfrm>
        </p:grpSpPr>
        <p:grpSp>
          <p:nvGrpSpPr>
            <p:cNvPr id="198" name="组合 197"/>
            <p:cNvGrpSpPr/>
            <p:nvPr>
              <p:custDataLst>
                <p:tags r:id="rId74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199" name="Rectangle 14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00B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00" name="Freeform 11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01" name="Rectangle 13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2" name="Freeform 12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203" name="Group 18" title=""/>
          <p:cNvGrpSpPr>
            <a:grpSpLocks noChangeAspect="1"/>
          </p:cNvGrpSpPr>
          <p:nvPr>
            <p:custDataLst>
              <p:tags r:id="rId79"/>
            </p:custDataLst>
          </p:nvPr>
        </p:nvGrpSpPr>
        <p:grpSpPr>
          <a:xfrm>
            <a:off x="8594725" y="3187065"/>
            <a:ext cx="219075" cy="1231265"/>
            <a:chExt cx="173" cy="1132"/>
          </a:xfrm>
        </p:grpSpPr>
        <p:grpSp>
          <p:nvGrpSpPr>
            <p:cNvPr id="204" name="Group 19"/>
            <p:cNvGrpSpPr>
              <a:grpSpLocks noChangeAspect="1"/>
            </p:cNvGrpSpPr>
            <p:nvPr>
              <p:custDataLst>
                <p:tags r:id="rId80"/>
              </p:custDataLst>
            </p:nvPr>
          </p:nvGrpSpPr>
          <p:grpSpPr>
            <a:xfrm rot="10800000">
              <a:off x="0" y="669"/>
              <a:ext cx="173" cy="463"/>
              <a:chExt cx="811" cy="2081"/>
            </a:xfrm>
          </p:grpSpPr>
          <p:sp>
            <p:nvSpPr>
              <p:cNvPr id="44051" name="Freeform 26"/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>
              <a:xfrm rot="5700000">
                <a:off x="-635" y="635"/>
                <a:ext cx="2081" cy="811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44052" name="Freeform 27"/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 rot="5700000">
                <a:off x="-156" y="1304"/>
                <a:ext cx="1102" cy="43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4053" name="Rectangle 28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 rot="10800000">
              <a:off x="90" y="627"/>
              <a:ext cx="15" cy="108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CC"/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>
                <a:buFont typeface="Arial" panose="020b0604020202020204" pitchFamily="34" charset="0"/>
                <a:buNone/>
              </a:pPr>
              <a:endParaRPr lang="zh-CN" altLang="zh-CN" sz="135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44054" name="Rectangle 29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 rot="10800000">
              <a:off x="0" y="0"/>
              <a:ext cx="173" cy="659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anchor="t"/>
            <a:lstStyle/>
            <a:p>
              <a:pPr lvl="0">
                <a:buFont typeface="Arial" panose="020b0604020202020204" pitchFamily="34" charset="0"/>
                <a:buNone/>
              </a:pPr>
              <a:endParaRPr lang="zh-CN" altLang="zh-CN" sz="135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05" name="组合 204" title=""/>
          <p:cNvGrpSpPr/>
          <p:nvPr>
            <p:custDataLst>
              <p:tags r:id="rId85"/>
            </p:custDataLst>
          </p:nvPr>
        </p:nvGrpSpPr>
        <p:grpSpPr>
          <a:xfrm rot="19429614">
            <a:off x="4793932" y="2142654"/>
            <a:ext cx="1192756" cy="876212"/>
            <a:chOff x="4601051" y="1726592"/>
            <a:chExt cx="1799094" cy="1317770"/>
          </a:xfrm>
        </p:grpSpPr>
        <p:sp>
          <p:nvSpPr>
            <p:cNvPr id="206" name="Line 16"/>
            <p:cNvSpPr/>
            <p:nvPr>
              <p:custDataLst>
                <p:tags r:id="rId86"/>
              </p:custDataLst>
            </p:nvPr>
          </p:nvSpPr>
          <p:spPr>
            <a:xfrm>
              <a:off x="4601051" y="1726592"/>
              <a:ext cx="846128" cy="624325"/>
            </a:xfrm>
            <a:prstGeom prst="line">
              <a:avLst/>
            </a:prstGeom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207" name="直接连接符 206"/>
            <p:cNvCxnSpPr/>
            <p:nvPr>
              <p:custDataLst>
                <p:tags r:id="rId87"/>
              </p:custDataLst>
            </p:nvPr>
          </p:nvCxnSpPr>
          <p:spPr>
            <a:xfrm>
              <a:off x="5009720" y="2029644"/>
              <a:ext cx="1390425" cy="101471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组合 207" title=""/>
          <p:cNvGrpSpPr/>
          <p:nvPr>
            <p:custDataLst>
              <p:tags r:id="rId88"/>
            </p:custDataLst>
          </p:nvPr>
        </p:nvGrpSpPr>
        <p:grpSpPr>
          <a:xfrm rot="20916624">
            <a:off x="6294194" y="2248612"/>
            <a:ext cx="2705789" cy="2734989"/>
            <a:chOff x="4610507" y="1757159"/>
            <a:chExt cx="1771299" cy="1312506"/>
          </a:xfrm>
        </p:grpSpPr>
        <p:sp>
          <p:nvSpPr>
            <p:cNvPr id="209" name="Line 16"/>
            <p:cNvSpPr/>
            <p:nvPr>
              <p:custDataLst>
                <p:tags r:id="rId89"/>
              </p:custDataLst>
            </p:nvPr>
          </p:nvSpPr>
          <p:spPr>
            <a:xfrm>
              <a:off x="4610507" y="1757159"/>
              <a:ext cx="395050" cy="305103"/>
            </a:xfrm>
            <a:prstGeom prst="line">
              <a:avLst/>
            </a:prstGeom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210" name="直接连接符 209"/>
            <p:cNvCxnSpPr/>
            <p:nvPr>
              <p:custDataLst>
                <p:tags r:id="rId90"/>
              </p:custDataLst>
            </p:nvPr>
          </p:nvCxnSpPr>
          <p:spPr>
            <a:xfrm>
              <a:off x="4991383" y="2054946"/>
              <a:ext cx="1390423" cy="1014719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11" name="组合 210" title=""/>
          <p:cNvGrpSpPr/>
          <p:nvPr>
            <p:custDataLst>
              <p:tags r:id="rId91"/>
            </p:custDataLst>
          </p:nvPr>
        </p:nvGrpSpPr>
        <p:grpSpPr>
          <a:xfrm rot="20856624">
            <a:off x="4919732" y="2078874"/>
            <a:ext cx="4205498" cy="3023587"/>
            <a:chOff x="4608591" y="1766851"/>
            <a:chExt cx="1674025" cy="1226077"/>
          </a:xfrm>
        </p:grpSpPr>
        <p:sp>
          <p:nvSpPr>
            <p:cNvPr id="212" name="Line 16"/>
            <p:cNvSpPr/>
            <p:nvPr>
              <p:custDataLst>
                <p:tags r:id="rId92"/>
              </p:custDataLst>
            </p:nvPr>
          </p:nvSpPr>
          <p:spPr>
            <a:xfrm>
              <a:off x="4608591" y="1766851"/>
              <a:ext cx="302663" cy="224226"/>
            </a:xfrm>
            <a:prstGeom prst="line">
              <a:avLst/>
            </a:prstGeom>
            <a:ln w="19050" cap="flat" cmpd="sng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  <p:cxnSp>
          <p:nvCxnSpPr>
            <p:cNvPr id="213" name="直接连接符 212"/>
            <p:cNvCxnSpPr/>
            <p:nvPr>
              <p:custDataLst>
                <p:tags r:id="rId93"/>
              </p:custDataLst>
            </p:nvPr>
          </p:nvCxnSpPr>
          <p:spPr>
            <a:xfrm>
              <a:off x="4892193" y="1978209"/>
              <a:ext cx="1390423" cy="101471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 title=""/>
          <p:cNvGrpSpPr/>
          <p:nvPr>
            <p:custDataLst>
              <p:tags r:id="rId94"/>
            </p:custDataLst>
          </p:nvPr>
        </p:nvGrpSpPr>
        <p:grpSpPr>
          <a:xfrm>
            <a:off x="4946657" y="2552506"/>
            <a:ext cx="136782" cy="660064"/>
            <a:chOff x="1123064" y="3593508"/>
            <a:chExt cx="149400" cy="757413"/>
          </a:xfrm>
        </p:grpSpPr>
        <p:grpSp>
          <p:nvGrpSpPr>
            <p:cNvPr id="215" name="组合 214"/>
            <p:cNvGrpSpPr/>
            <p:nvPr>
              <p:custDataLst>
                <p:tags r:id="rId95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216" name="Rectangle 14"/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7030A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17" name="Freeform 11"/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18" name="Rectangle 13"/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19" name="Freeform 12"/>
            <p:cNvSpPr>
              <a:spLocks noChangeAspect="1"/>
            </p:cNvSpPr>
            <p:nvPr>
              <p:custDataLst>
                <p:tags r:id="rId99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grpSp>
        <p:nvGrpSpPr>
          <p:cNvPr id="220" name="组合 219" title=""/>
          <p:cNvGrpSpPr/>
          <p:nvPr>
            <p:custDataLst>
              <p:tags r:id="rId100"/>
            </p:custDataLst>
          </p:nvPr>
        </p:nvGrpSpPr>
        <p:grpSpPr>
          <a:xfrm rot="20857428">
            <a:off x="5071045" y="2475024"/>
            <a:ext cx="964869" cy="224004"/>
            <a:chOff x="2604684" y="1910304"/>
            <a:chExt cx="1812090" cy="29792"/>
          </a:xfrm>
        </p:grpSpPr>
        <p:cxnSp>
          <p:nvCxnSpPr>
            <p:cNvPr id="221" name="直接箭头连接符 220"/>
            <p:cNvCxnSpPr/>
            <p:nvPr>
              <p:custDataLst>
                <p:tags r:id="rId101"/>
              </p:custDataLst>
            </p:nvPr>
          </p:nvCxnSpPr>
          <p:spPr>
            <a:xfrm>
              <a:off x="2604684" y="1910304"/>
              <a:ext cx="681469" cy="10163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>
              <p:custDataLst>
                <p:tags r:id="rId102"/>
              </p:custDataLst>
            </p:nvPr>
          </p:nvCxnSpPr>
          <p:spPr>
            <a:xfrm>
              <a:off x="3225782" y="1920467"/>
              <a:ext cx="1190992" cy="1962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组合 222" title=""/>
          <p:cNvGrpSpPr/>
          <p:nvPr>
            <p:custDataLst>
              <p:tags r:id="rId103"/>
            </p:custDataLst>
          </p:nvPr>
        </p:nvGrpSpPr>
        <p:grpSpPr>
          <a:xfrm rot="1080432">
            <a:off x="5955193" y="2887839"/>
            <a:ext cx="2018163" cy="731773"/>
            <a:chOff x="2604684" y="1910304"/>
            <a:chExt cx="1520033" cy="35728"/>
          </a:xfrm>
        </p:grpSpPr>
        <p:cxnSp>
          <p:nvCxnSpPr>
            <p:cNvPr id="224" name="直接箭头连接符 223"/>
            <p:cNvCxnSpPr/>
            <p:nvPr>
              <p:custDataLst>
                <p:tags r:id="rId104"/>
              </p:custDataLst>
            </p:nvPr>
          </p:nvCxnSpPr>
          <p:spPr>
            <a:xfrm>
              <a:off x="2604684" y="1910304"/>
              <a:ext cx="681469" cy="10163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>
              <p:custDataLst>
                <p:tags r:id="rId105"/>
              </p:custDataLst>
            </p:nvPr>
          </p:nvCxnSpPr>
          <p:spPr>
            <a:xfrm rot="20519568">
              <a:off x="3286550" y="1910531"/>
              <a:ext cx="838167" cy="3550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组合 228" title=""/>
          <p:cNvGrpSpPr/>
          <p:nvPr>
            <p:custDataLst>
              <p:tags r:id="rId106"/>
            </p:custDataLst>
          </p:nvPr>
        </p:nvGrpSpPr>
        <p:grpSpPr>
          <a:xfrm rot="1020432">
            <a:off x="4846046" y="3000885"/>
            <a:ext cx="3032750" cy="808006"/>
            <a:chOff x="2604684" y="1910304"/>
            <a:chExt cx="2284196" cy="39450"/>
          </a:xfrm>
        </p:grpSpPr>
        <p:cxnSp>
          <p:nvCxnSpPr>
            <p:cNvPr id="230" name="直接箭头连接符 229"/>
            <p:cNvCxnSpPr/>
            <p:nvPr>
              <p:custDataLst>
                <p:tags r:id="rId107"/>
              </p:custDataLst>
            </p:nvPr>
          </p:nvCxnSpPr>
          <p:spPr>
            <a:xfrm>
              <a:off x="2604684" y="1910304"/>
              <a:ext cx="681469" cy="10163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>
              <p:custDataLst>
                <p:tags r:id="rId108"/>
              </p:custDataLst>
            </p:nvPr>
          </p:nvCxnSpPr>
          <p:spPr>
            <a:xfrm>
              <a:off x="3222428" y="1919799"/>
              <a:ext cx="1666452" cy="2995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组合 231" title=""/>
          <p:cNvGrpSpPr/>
          <p:nvPr>
            <p:custDataLst>
              <p:tags r:id="rId109"/>
            </p:custDataLst>
          </p:nvPr>
        </p:nvGrpSpPr>
        <p:grpSpPr>
          <a:xfrm>
            <a:off x="5347977" y="2541076"/>
            <a:ext cx="136782" cy="660064"/>
            <a:chOff x="1123064" y="3593508"/>
            <a:chExt cx="149400" cy="757413"/>
          </a:xfrm>
        </p:grpSpPr>
        <p:grpSp>
          <p:nvGrpSpPr>
            <p:cNvPr id="233" name="组合 232"/>
            <p:cNvGrpSpPr/>
            <p:nvPr>
              <p:custDataLst>
                <p:tags r:id="rId110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234" name="Rectangle 14"/>
              <p:cNvSpPr>
                <a:spLocks noChangeAspec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solidFill>
                <a:srgbClr val="916C7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35" name="Freeform 11"/>
              <p:cNvSpPr>
                <a:spLocks noChangeAspect="1"/>
              </p:cNvSpPr>
              <p:nvPr>
                <p:custDataLst>
                  <p:tags r:id="rId112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36" name="Rectangle 13"/>
              <p:cNvSpPr>
                <a:spLocks noChangeAspect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7" name="Freeform 12"/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cxnSp>
        <p:nvCxnSpPr>
          <p:cNvPr id="238" name="直接箭头连接符 237" title=""/>
          <p:cNvCxnSpPr/>
          <p:nvPr>
            <p:custDataLst>
              <p:tags r:id="rId115"/>
            </p:custDataLst>
          </p:nvPr>
        </p:nvCxnSpPr>
        <p:spPr>
          <a:xfrm>
            <a:off x="5438079" y="2600014"/>
            <a:ext cx="625220" cy="597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组合 241" title=""/>
          <p:cNvGrpSpPr/>
          <p:nvPr>
            <p:custDataLst>
              <p:tags r:id="rId116"/>
            </p:custDataLst>
          </p:nvPr>
        </p:nvGrpSpPr>
        <p:grpSpPr>
          <a:xfrm>
            <a:off x="6078002" y="2570003"/>
            <a:ext cx="1871147" cy="1192548"/>
            <a:chOff x="4554849" y="1483294"/>
            <a:chExt cx="1871147" cy="1192548"/>
          </a:xfrm>
        </p:grpSpPr>
        <p:cxnSp>
          <p:nvCxnSpPr>
            <p:cNvPr id="243" name="直接箭头连接符 242"/>
            <p:cNvCxnSpPr/>
            <p:nvPr>
              <p:custDataLst>
                <p:tags r:id="rId117"/>
              </p:custDataLst>
            </p:nvPr>
          </p:nvCxnSpPr>
          <p:spPr>
            <a:xfrm>
              <a:off x="4554849" y="1483294"/>
              <a:ext cx="674249" cy="45155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>
              <p:custDataLst>
                <p:tags r:id="rId118"/>
              </p:custDataLst>
            </p:nvPr>
          </p:nvCxnSpPr>
          <p:spPr>
            <a:xfrm>
              <a:off x="5213814" y="1930185"/>
              <a:ext cx="1212182" cy="74565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244" title=""/>
          <p:cNvGrpSpPr/>
          <p:nvPr>
            <p:custDataLst>
              <p:tags r:id="rId119"/>
            </p:custDataLst>
          </p:nvPr>
        </p:nvGrpSpPr>
        <p:grpSpPr>
          <a:xfrm>
            <a:off x="5445445" y="2605803"/>
            <a:ext cx="1811379" cy="1654443"/>
            <a:chOff x="4554849" y="1483294"/>
            <a:chExt cx="1990933" cy="1269615"/>
          </a:xfrm>
        </p:grpSpPr>
        <p:cxnSp>
          <p:nvCxnSpPr>
            <p:cNvPr id="246" name="直接箭头连接符 245"/>
            <p:cNvCxnSpPr/>
            <p:nvPr>
              <p:custDataLst>
                <p:tags r:id="rId120"/>
              </p:custDataLst>
            </p:nvPr>
          </p:nvCxnSpPr>
          <p:spPr>
            <a:xfrm>
              <a:off x="4554849" y="1483294"/>
              <a:ext cx="503380" cy="32094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>
              <p:custDataLst>
                <p:tags r:id="rId121"/>
              </p:custDataLst>
            </p:nvPr>
          </p:nvCxnSpPr>
          <p:spPr>
            <a:xfrm>
              <a:off x="4984574" y="1754203"/>
              <a:ext cx="1561208" cy="99870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直接连接符 247" title=""/>
          <p:cNvCxnSpPr/>
          <p:nvPr>
            <p:custDataLst>
              <p:tags r:id="rId122"/>
            </p:custDataLst>
          </p:nvPr>
        </p:nvCxnSpPr>
        <p:spPr>
          <a:xfrm>
            <a:off x="3503989" y="1046116"/>
            <a:ext cx="2626360" cy="155448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 title=""/>
          <p:cNvCxnSpPr/>
          <p:nvPr>
            <p:custDataLst>
              <p:tags r:id="rId123"/>
            </p:custDataLst>
          </p:nvPr>
        </p:nvCxnSpPr>
        <p:spPr>
          <a:xfrm>
            <a:off x="3575374" y="1117555"/>
            <a:ext cx="1870075" cy="148844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组合 256" title=""/>
          <p:cNvGrpSpPr/>
          <p:nvPr>
            <p:custDataLst>
              <p:tags r:id="rId124"/>
            </p:custDataLst>
          </p:nvPr>
        </p:nvGrpSpPr>
        <p:grpSpPr>
          <a:xfrm>
            <a:off x="3171190" y="978535"/>
            <a:ext cx="534670" cy="2227580"/>
            <a:chOff x="1123064" y="3593508"/>
            <a:chExt cx="149400" cy="757413"/>
          </a:xfrm>
        </p:grpSpPr>
        <p:grpSp>
          <p:nvGrpSpPr>
            <p:cNvPr id="258" name="组合 257"/>
            <p:cNvGrpSpPr/>
            <p:nvPr>
              <p:custDataLst>
                <p:tags r:id="rId125"/>
              </p:custDataLst>
            </p:nvPr>
          </p:nvGrpSpPr>
          <p:grpSpPr>
            <a:xfrm>
              <a:off x="1123064" y="3593508"/>
              <a:ext cx="149400" cy="757413"/>
              <a:chOff x="1798890" y="3578593"/>
              <a:chExt cx="149400" cy="757413"/>
            </a:xfrm>
          </p:grpSpPr>
          <p:sp>
            <p:nvSpPr>
              <p:cNvPr id="259" name="Rectangle 14"/>
              <p:cNvSpPr>
                <a:spLocks noChangeAspect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798890" y="3913613"/>
                <a:ext cx="142920" cy="422393"/>
              </a:xfrm>
              <a:prstGeom prst="rect">
                <a:avLst/>
              </a:prstGeom>
              <a:noFill/>
              <a:ln w="76200" cap="flat" cmpd="sng">
                <a:solidFill>
                  <a:srgbClr val="916C7C"/>
                </a:solidFill>
                <a:prstDash val="sysDash"/>
                <a:miter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16C7C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60" name="Freeform 11"/>
              <p:cNvSpPr>
                <a:spLocks noChangeAspect="1"/>
              </p:cNvSpPr>
              <p:nvPr>
                <p:custDataLst>
                  <p:tags r:id="rId127"/>
                </p:custDataLst>
              </p:nvPr>
            </p:nvSpPr>
            <p:spPr bwMode="auto">
              <a:xfrm rot="5700000">
                <a:off x="1728479" y="3655484"/>
                <a:ext cx="296701" cy="14292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ea typeface="楷体" panose="02010609060101010101" pitchFamily="49" charset="-122"/>
                </a:endParaRPr>
              </a:p>
            </p:txBody>
          </p:sp>
          <p:sp>
            <p:nvSpPr>
              <p:cNvPr id="261" name="Rectangle 13"/>
              <p:cNvSpPr>
                <a:spLocks noChangeAspect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862293" y="3834110"/>
                <a:ext cx="11209" cy="68404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zh-CN" sz="135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62" name="Freeform 12"/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 bwMode="auto">
            <a:xfrm rot="5700000">
              <a:off x="1115960" y="3763497"/>
              <a:ext cx="157127" cy="76283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ea typeface="楷体" panose="02010609060101010101" pitchFamily="49" charset="-122"/>
              </a:endParaRPr>
            </a:p>
          </p:txBody>
        </p:sp>
      </p:grpSp>
      <p:pic>
        <p:nvPicPr>
          <p:cNvPr id="263" name="图片 262" title=""/>
          <p:cNvPicPr>
            <a:picLocks noChangeAspect="1"/>
          </p:cNvPicPr>
          <p:nvPr>
            <p:custDataLst>
              <p:tags r:id="rId131"/>
            </p:custDataLst>
          </p:nvPr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26">
            <a:off x="7970361" y="4267600"/>
            <a:ext cx="952583" cy="8154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64" name="文本框 263" title=""/>
          <p:cNvSpPr txBox="1"/>
          <p:nvPr>
            <p:custDataLst>
              <p:tags r:id="rId132"/>
            </p:custDataLst>
          </p:nvPr>
        </p:nvSpPr>
        <p:spPr>
          <a:xfrm>
            <a:off x="5375910" y="436245"/>
            <a:ext cx="627507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一倍焦距分虚实，二倍焦距分大小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65" name="文本框 264" title=""/>
          <p:cNvSpPr txBox="1"/>
          <p:nvPr>
            <p:custDataLst>
              <p:tags r:id="rId133"/>
            </p:custDataLst>
          </p:nvPr>
        </p:nvSpPr>
        <p:spPr>
          <a:xfrm>
            <a:off x="5372735" y="1207770"/>
            <a:ext cx="627507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实像异侧倒立的，虚像同侧正立的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66" name="文本框 265" title=""/>
          <p:cNvSpPr txBox="1"/>
          <p:nvPr>
            <p:custDataLst>
              <p:tags r:id="rId134"/>
            </p:custDataLst>
          </p:nvPr>
        </p:nvSpPr>
        <p:spPr>
          <a:xfrm>
            <a:off x="280670" y="4869180"/>
            <a:ext cx="7795260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sz="2800">
                <a:ea typeface="楷体" panose="02010609060101010101" pitchFamily="49" charset="-122"/>
              </a:rPr>
              <a:t>成实像物近像远像变大，成虚像物近像近像变小</a:t>
            </a:r>
            <a:endParaRPr lang="zh-CN" sz="2800">
              <a:ea typeface="楷体" panose="02010609060101010101" pitchFamily="49" charset="-122"/>
            </a:endParaRPr>
          </a:p>
        </p:txBody>
      </p:sp>
      <p:sp>
        <p:nvSpPr>
          <p:cNvPr id="267" name="文本框 266" title=""/>
          <p:cNvSpPr txBox="1"/>
          <p:nvPr>
            <p:custDataLst>
              <p:tags r:id="rId135"/>
            </p:custDataLst>
          </p:nvPr>
        </p:nvSpPr>
        <p:spPr>
          <a:xfrm>
            <a:off x="151765" y="5589270"/>
            <a:ext cx="11699875" cy="5219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当u＞v 时，成缩小的像；当u＝v时，成等大的像。当u＜v时，成放大的像。</a:t>
            </a:r>
            <a:endParaRPr 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animBg="1"/>
      <p:bldP spid="266" grpId="0" animBg="1"/>
      <p:bldP spid="2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三、课堂小结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9" name="表格 38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913255" y="1551305"/>
          <a:ext cx="8686169" cy="37922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139825"/>
                <a:gridCol w="1139825"/>
                <a:gridCol w="1139826"/>
                <a:gridCol w="1139826"/>
                <a:gridCol w="1537335"/>
                <a:gridCol w="1323341"/>
                <a:gridCol w="116840"/>
                <a:gridCol w="1257724"/>
              </a:tblGrid>
              <a:tr h="49403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像的性质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像与物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的位置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应用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正倒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虚实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5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&gt;2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95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 b="1" i="1" u="non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030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400" b="1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en-US" sz="2400" b="1" i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endParaRPr lang="zh-CN" alt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0" name="直接连接符 39" title=""/>
          <p:cNvCxnSpPr>
            <a:endCxn id="48" idx="1"/>
          </p:cNvCxnSpPr>
          <p:nvPr>
            <p:custDataLst>
              <p:tags r:id="rId5"/>
            </p:custDataLst>
          </p:nvPr>
        </p:nvCxnSpPr>
        <p:spPr>
          <a:xfrm flipV="1">
            <a:off x="6449695" y="5074920"/>
            <a:ext cx="1545590" cy="889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文本框 40" title=""/>
          <p:cNvSpPr txBox="1"/>
          <p:nvPr>
            <p:custDataLst>
              <p:tags r:id="rId6"/>
            </p:custDataLst>
          </p:nvPr>
        </p:nvSpPr>
        <p:spPr>
          <a:xfrm>
            <a:off x="3226435" y="26352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7"/>
            </p:custDataLst>
          </p:nvPr>
        </p:nvSpPr>
        <p:spPr>
          <a:xfrm>
            <a:off x="4383405" y="26117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缩小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8"/>
            </p:custDataLst>
          </p:nvPr>
        </p:nvSpPr>
        <p:spPr>
          <a:xfrm>
            <a:off x="5504815" y="26117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9"/>
            </p:custDataLst>
          </p:nvPr>
        </p:nvSpPr>
        <p:spPr>
          <a:xfrm>
            <a:off x="6593840" y="2640965"/>
            <a:ext cx="1249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 title=""/>
          <p:cNvSpPr txBox="1"/>
          <p:nvPr>
            <p:custDataLst>
              <p:tags r:id="rId10"/>
            </p:custDataLst>
          </p:nvPr>
        </p:nvSpPr>
        <p:spPr>
          <a:xfrm>
            <a:off x="8034020" y="26625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45" title=""/>
          <p:cNvSpPr txBox="1"/>
          <p:nvPr>
            <p:custDataLst>
              <p:tags r:id="rId11"/>
            </p:custDataLst>
          </p:nvPr>
        </p:nvSpPr>
        <p:spPr>
          <a:xfrm>
            <a:off x="7994650" y="32080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像物异侧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12"/>
            </p:custDataLst>
          </p:nvPr>
        </p:nvSpPr>
        <p:spPr>
          <a:xfrm>
            <a:off x="8007350" y="375348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smtClean="0">
                <a:solidFill>
                  <a:sysClr val="windowText" lastClr="000000"/>
                </a:solidFill>
                <a:ea typeface="楷体" panose="02010609060101010101" pitchFamily="49" charset="-122"/>
                <a:sym typeface="+mn-ea"/>
              </a:rPr>
              <a:t>像物异侧</a:t>
            </a:r>
            <a:endParaRPr lang="zh-CN" altLang="en-US" sz="2400" b="0" i="0" baseline="0" smtClean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47" title=""/>
          <p:cNvSpPr txBox="1"/>
          <p:nvPr>
            <p:custDataLst>
              <p:tags r:id="rId13"/>
            </p:custDataLst>
          </p:nvPr>
        </p:nvSpPr>
        <p:spPr>
          <a:xfrm>
            <a:off x="7995285" y="48444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像物同侧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 title=""/>
          <p:cNvSpPr txBox="1"/>
          <p:nvPr>
            <p:custDataLst>
              <p:tags r:id="rId14"/>
            </p:custDataLst>
          </p:nvPr>
        </p:nvSpPr>
        <p:spPr>
          <a:xfrm>
            <a:off x="6793865" y="3254375"/>
            <a:ext cx="859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 title=""/>
          <p:cNvSpPr txBox="1"/>
          <p:nvPr>
            <p:custDataLst>
              <p:tags r:id="rId15"/>
            </p:custDataLst>
          </p:nvPr>
        </p:nvSpPr>
        <p:spPr>
          <a:xfrm>
            <a:off x="6870700" y="3764280"/>
            <a:ext cx="859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endParaRPr lang="en-US" altLang="zh-CN" sz="2400" b="0" i="1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 title=""/>
          <p:cNvSpPr txBox="1"/>
          <p:nvPr>
            <p:custDataLst>
              <p:tags r:id="rId16"/>
            </p:custDataLst>
          </p:nvPr>
        </p:nvSpPr>
        <p:spPr>
          <a:xfrm>
            <a:off x="3874135" y="4393565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不成像、光屏上大小不变的圆形光斑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 title=""/>
          <p:cNvSpPr txBox="1"/>
          <p:nvPr>
            <p:custDataLst>
              <p:tags r:id="rId17"/>
            </p:custDataLst>
          </p:nvPr>
        </p:nvSpPr>
        <p:spPr>
          <a:xfrm>
            <a:off x="5504180" y="48990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虚像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 title=""/>
          <p:cNvSpPr txBox="1"/>
          <p:nvPr>
            <p:custDataLst>
              <p:tags r:id="rId18"/>
            </p:custDataLst>
          </p:nvPr>
        </p:nvSpPr>
        <p:spPr>
          <a:xfrm>
            <a:off x="4383405" y="486537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 title=""/>
          <p:cNvSpPr txBox="1"/>
          <p:nvPr>
            <p:custDataLst>
              <p:tags r:id="rId19"/>
            </p:custDataLst>
          </p:nvPr>
        </p:nvSpPr>
        <p:spPr>
          <a:xfrm>
            <a:off x="3239135" y="49085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 title=""/>
          <p:cNvSpPr txBox="1"/>
          <p:nvPr>
            <p:custDataLst>
              <p:tags r:id="rId20"/>
            </p:custDataLst>
          </p:nvPr>
        </p:nvSpPr>
        <p:spPr>
          <a:xfrm>
            <a:off x="3206750" y="378587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 title=""/>
          <p:cNvSpPr txBox="1"/>
          <p:nvPr>
            <p:custDataLst>
              <p:tags r:id="rId21"/>
            </p:custDataLst>
          </p:nvPr>
        </p:nvSpPr>
        <p:spPr>
          <a:xfrm>
            <a:off x="4355465" y="376428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放大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 title=""/>
          <p:cNvSpPr txBox="1"/>
          <p:nvPr>
            <p:custDataLst>
              <p:tags r:id="rId22"/>
            </p:custDataLst>
          </p:nvPr>
        </p:nvSpPr>
        <p:spPr>
          <a:xfrm>
            <a:off x="5523230" y="375539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 title=""/>
          <p:cNvSpPr txBox="1"/>
          <p:nvPr>
            <p:custDataLst>
              <p:tags r:id="rId23"/>
            </p:custDataLst>
          </p:nvPr>
        </p:nvSpPr>
        <p:spPr>
          <a:xfrm>
            <a:off x="3209290" y="31781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倒立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58" title=""/>
          <p:cNvSpPr txBox="1"/>
          <p:nvPr>
            <p:custDataLst>
              <p:tags r:id="rId24"/>
            </p:custDataLst>
          </p:nvPr>
        </p:nvSpPr>
        <p:spPr>
          <a:xfrm>
            <a:off x="4355465" y="318833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等大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59" title=""/>
          <p:cNvSpPr txBox="1"/>
          <p:nvPr>
            <p:custDataLst>
              <p:tags r:id="rId25"/>
            </p:custDataLst>
          </p:nvPr>
        </p:nvSpPr>
        <p:spPr>
          <a:xfrm>
            <a:off x="5504180" y="31832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>
              <a:buNone/>
            </a:pPr>
            <a:r>
              <a:rPr lang="zh-CN" altLang="en-US" sz="24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实像</a:t>
            </a:r>
            <a:endParaRPr lang="zh-CN" altLang="en-US" sz="2400" b="0" i="0" baseline="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 title=""/>
          <p:cNvSpPr txBox="1"/>
          <p:nvPr>
            <p:custDataLst>
              <p:tags r:id="rId26"/>
            </p:custDataLst>
          </p:nvPr>
        </p:nvSpPr>
        <p:spPr>
          <a:xfrm>
            <a:off x="9396730" y="264160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照相机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61" title=""/>
          <p:cNvSpPr txBox="1"/>
          <p:nvPr>
            <p:custDataLst>
              <p:tags r:id="rId27"/>
            </p:custDataLst>
          </p:nvPr>
        </p:nvSpPr>
        <p:spPr>
          <a:xfrm>
            <a:off x="9436100" y="317817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测焦距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62" title=""/>
          <p:cNvSpPr txBox="1"/>
          <p:nvPr>
            <p:custDataLst>
              <p:tags r:id="rId28"/>
            </p:custDataLst>
          </p:nvPr>
        </p:nvSpPr>
        <p:spPr>
          <a:xfrm>
            <a:off x="9427845" y="378587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投影仪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3" title=""/>
          <p:cNvSpPr txBox="1"/>
          <p:nvPr>
            <p:custDataLst>
              <p:tags r:id="rId29"/>
            </p:custDataLst>
          </p:nvPr>
        </p:nvSpPr>
        <p:spPr>
          <a:xfrm>
            <a:off x="9436100" y="436372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平行光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64" title=""/>
          <p:cNvSpPr txBox="1"/>
          <p:nvPr>
            <p:custDataLst>
              <p:tags r:id="rId30"/>
            </p:custDataLst>
          </p:nvPr>
        </p:nvSpPr>
        <p:spPr>
          <a:xfrm>
            <a:off x="9444355" y="486981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 panose="02010609060101010101" pitchFamily="49" charset="-122"/>
                <a:sym typeface="+mn-ea"/>
              </a:rPr>
              <a:t>放大镜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9" grpId="0"/>
      <p:bldP spid="58" grpId="0"/>
      <p:bldP spid="59" grpId="0"/>
      <p:bldP spid="60" grpId="0"/>
      <p:bldP spid="46" grpId="0"/>
      <p:bldP spid="50" grpId="0"/>
      <p:bldP spid="55" grpId="0"/>
      <p:bldP spid="56" grpId="0"/>
      <p:bldP spid="57" grpId="0"/>
      <p:bldP spid="47" grpId="0"/>
      <p:bldP spid="51" grpId="0"/>
      <p:bldP spid="54" grpId="0"/>
      <p:bldP spid="53" grpId="0"/>
      <p:bldP spid="52" grpId="0"/>
      <p:bldP spid="48" grpId="0"/>
      <p:bldP spid="61" grpId="0"/>
      <p:bldP spid="62" grpId="0"/>
      <p:bldP spid="63" grpId="0"/>
      <p:bldP spid="64" grpId="0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实验有关问题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792557" y="1461024"/>
            <a:ext cx="97930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光屏选择 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的玻璃板？（粗糙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光滑）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6"/>
            </p:custDataLst>
          </p:nvPr>
        </p:nvSpPr>
        <p:spPr>
          <a:xfrm>
            <a:off x="911506" y="2060305"/>
            <a:ext cx="82841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“漫反射”，便于从不同方向观察像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7"/>
            </p:custDataLst>
          </p:nvPr>
        </p:nvSpPr>
        <p:spPr>
          <a:xfrm>
            <a:off x="792557" y="2709186"/>
            <a:ext cx="1108923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、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、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三者中心在同一高度（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、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位于凸透镜的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8"/>
            </p:custDataLst>
          </p:nvPr>
        </p:nvSpPr>
        <p:spPr>
          <a:xfrm>
            <a:off x="1023146" y="3644836"/>
            <a:ext cx="95770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>
                <a:highlight>
                  <a:srgbClr val="FFFF00"/>
                </a:highlight>
              </a:rPr>
              <a:t>使像始终成在光屏中央（同一直线可以么？）</a:t>
            </a:r>
            <a:endParaRPr lang="zh-CN" altLang="en-US" sz="2800">
              <a:highlight>
                <a:srgbClr val="FFFF00"/>
              </a:highlight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9"/>
            </p:custDataLst>
          </p:nvPr>
        </p:nvSpPr>
        <p:spPr>
          <a:xfrm>
            <a:off x="767715" y="4297045"/>
            <a:ext cx="1093152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随着实验的进行，烛焰的像会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（向上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向下）移动，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为了使像成在光屏中央，应该怎样操作？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0"/>
            </p:custDataLst>
          </p:nvPr>
        </p:nvSpPr>
        <p:spPr>
          <a:xfrm>
            <a:off x="1022985" y="5598795"/>
            <a:ext cx="10558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>
                <a:highlight>
                  <a:srgbClr val="FFFF00"/>
                </a:highlight>
              </a:rPr>
              <a:t>将光屏向上移动</a:t>
            </a:r>
            <a:r>
              <a:rPr lang="en-US" altLang="zh-CN" sz="2800">
                <a:highlight>
                  <a:srgbClr val="FFFF00"/>
                </a:highlight>
              </a:rPr>
              <a:t>/</a:t>
            </a:r>
            <a:r>
              <a:rPr lang="zh-CN" altLang="en-US" sz="2800">
                <a:highlight>
                  <a:srgbClr val="FFFF00"/>
                </a:highlight>
              </a:rPr>
              <a:t>将烛焰向上移动</a:t>
            </a:r>
            <a:r>
              <a:rPr lang="en-US" altLang="zh-CN" sz="2800">
                <a:highlight>
                  <a:srgbClr val="FFFF00"/>
                </a:highlight>
              </a:rPr>
              <a:t>/</a:t>
            </a:r>
            <a:r>
              <a:rPr lang="zh-CN" altLang="en-US" sz="2800">
                <a:highlight>
                  <a:srgbClr val="FFFF00"/>
                </a:highlight>
              </a:rPr>
              <a:t>将凸透镜向下移动</a:t>
            </a:r>
            <a:endParaRPr lang="zh-CN" altLang="en-US" sz="2800">
              <a:highlight>
                <a:srgbClr val="FFFF00"/>
              </a:highlight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11"/>
            </p:custDataLst>
          </p:nvPr>
        </p:nvSpPr>
        <p:spPr>
          <a:xfrm>
            <a:off x="3431540" y="1341120"/>
            <a:ext cx="1052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粗糙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6" name="文本框 65" title=""/>
          <p:cNvSpPr txBox="1"/>
          <p:nvPr>
            <p:custDataLst>
              <p:tags r:id="rId12"/>
            </p:custDataLst>
          </p:nvPr>
        </p:nvSpPr>
        <p:spPr>
          <a:xfrm>
            <a:off x="1637665" y="2636520"/>
            <a:ext cx="1794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烛焰中心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7" name="文本框 66" title=""/>
          <p:cNvSpPr txBox="1"/>
          <p:nvPr>
            <p:custDataLst>
              <p:tags r:id="rId13"/>
            </p:custDataLst>
          </p:nvPr>
        </p:nvSpPr>
        <p:spPr>
          <a:xfrm>
            <a:off x="4046220" y="2604770"/>
            <a:ext cx="23234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凸透镜中心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8" name="文本框 67" title=""/>
          <p:cNvSpPr txBox="1"/>
          <p:nvPr>
            <p:custDataLst>
              <p:tags r:id="rId14"/>
            </p:custDataLst>
          </p:nvPr>
        </p:nvSpPr>
        <p:spPr>
          <a:xfrm>
            <a:off x="6983095" y="2604770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光屏中心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9" name="文本框 68" title=""/>
          <p:cNvSpPr txBox="1"/>
          <p:nvPr>
            <p:custDataLst>
              <p:tags r:id="rId15"/>
            </p:custDataLst>
          </p:nvPr>
        </p:nvSpPr>
        <p:spPr>
          <a:xfrm>
            <a:off x="1991995" y="3094355"/>
            <a:ext cx="1794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烛焰中心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0" name="文本框 69" title=""/>
          <p:cNvSpPr txBox="1"/>
          <p:nvPr>
            <p:custDataLst>
              <p:tags r:id="rId16"/>
            </p:custDataLst>
          </p:nvPr>
        </p:nvSpPr>
        <p:spPr>
          <a:xfrm>
            <a:off x="4799965" y="309435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光屏中心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1" name="文本框 70" title=""/>
          <p:cNvSpPr txBox="1"/>
          <p:nvPr>
            <p:custDataLst>
              <p:tags r:id="rId17"/>
            </p:custDataLst>
          </p:nvPr>
        </p:nvSpPr>
        <p:spPr>
          <a:xfrm>
            <a:off x="9455785" y="306895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主光轴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2" name="文本框 71" title=""/>
          <p:cNvSpPr txBox="1"/>
          <p:nvPr>
            <p:custDataLst>
              <p:tags r:id="rId18"/>
            </p:custDataLst>
          </p:nvPr>
        </p:nvSpPr>
        <p:spPr>
          <a:xfrm>
            <a:off x="5951855" y="428180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向上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38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实验有关问题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26978" y="1413039"/>
            <a:ext cx="12169352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透镜位置不变，要使光屏上得到放大的清晰的像，应将蜡烛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凸透镜，同时光屏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凸透镜（“靠近”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“远离”）？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 title=""/>
          <p:cNvCxnSpPr/>
          <p:nvPr>
            <p:custDataLst>
              <p:tags r:id="rId6"/>
            </p:custDataLst>
          </p:nvPr>
        </p:nvCxnSpPr>
        <p:spPr>
          <a:xfrm>
            <a:off x="971033" y="5013618"/>
            <a:ext cx="824614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839403" y="2709183"/>
            <a:ext cx="642879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成实像物近像远像变大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407904" y="3212981"/>
            <a:ext cx="114524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原来光屏上成倒立、放大的像，若将蜡烛和光屏的位置互换，光屏上还能观察到烛焰的像么？若能，写出像的性质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9"/>
            </p:custDataLst>
          </p:nvPr>
        </p:nvSpPr>
        <p:spPr>
          <a:xfrm>
            <a:off x="7752080" y="3861435"/>
            <a:ext cx="24301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/>
              <a:t>①光路可逆 </a:t>
            </a:r>
            <a:endParaRPr lang="zh-CN" altLang="en-US" sz="2800"/>
          </a:p>
        </p:txBody>
      </p:sp>
      <p:sp>
        <p:nvSpPr>
          <p:cNvPr id="20" name="文本框 19" title=""/>
          <p:cNvSpPr txBox="1"/>
          <p:nvPr>
            <p:custDataLst>
              <p:tags r:id="rId10"/>
            </p:custDataLst>
          </p:nvPr>
        </p:nvSpPr>
        <p:spPr>
          <a:xfrm>
            <a:off x="407904" y="5301726"/>
            <a:ext cx="12025817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凸透镜上有黑色泥点，光屏上会出现泥点的像么？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文本框 71" title=""/>
          <p:cNvSpPr txBox="1"/>
          <p:nvPr>
            <p:custDataLst>
              <p:tags r:id="rId11"/>
            </p:custDataLst>
          </p:nvPr>
        </p:nvSpPr>
        <p:spPr>
          <a:xfrm>
            <a:off x="970915" y="1988820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靠近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5664200" y="201612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远离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3048000" y="3168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</a:t>
            </a:r>
            <a:endParaRPr lang="zh-CN" altLang="en-US" sz="2800" u="sng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4"/>
            </p:custDataLst>
          </p:nvPr>
        </p:nvSpPr>
        <p:spPr>
          <a:xfrm>
            <a:off x="983615" y="4364990"/>
            <a:ext cx="9905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能，根据在折射现象中光路可逆，可以得到倒立、缩小的像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2" name="直接连接符 11" title=""/>
          <p:cNvCxnSpPr/>
          <p:nvPr>
            <p:custDataLst>
              <p:tags r:id="rId15"/>
            </p:custDataLst>
          </p:nvPr>
        </p:nvCxnSpPr>
        <p:spPr>
          <a:xfrm>
            <a:off x="826888" y="6453163"/>
            <a:ext cx="824614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767715" y="5926455"/>
            <a:ext cx="9905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不会，泥点不会成像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9" grpId="0"/>
      <p:bldP spid="20" grpId="0"/>
      <p:bldP spid="72" grpId="0"/>
      <p:bldP spid="5" grpId="0"/>
      <p:bldP spid="10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实验有关问题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812751" y="2199972"/>
            <a:ext cx="12169352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/>
              <a:t>只是少了一部分光，一半的镜片依然可以会聚一部分光成像。</a:t>
            </a:r>
            <a:endParaRPr lang="zh-CN" altLang="en-US" sz="2800"/>
          </a:p>
          <a:p>
            <a:r>
              <a:rPr lang="zh-CN" altLang="en-US" sz="2800"/>
              <a:t>即，依然完整、像会变暗</a:t>
            </a:r>
            <a:endParaRPr lang="zh-CN" altLang="en-US" sz="2800"/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524719" y="1616919"/>
            <a:ext cx="127986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仅用黑色纸片遮住透镜的上半部，则所成的像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（完整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不完整）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407879" y="3356642"/>
            <a:ext cx="11953328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当光屏上成清晰的像时，撤掉光屏，凸透镜和蜡烛位置不变，透过透镜观察蜡烛，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看到蜡烛的像？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8"/>
            </p:custDataLst>
          </p:nvPr>
        </p:nvSpPr>
        <p:spPr>
          <a:xfrm>
            <a:off x="767666" y="5012883"/>
            <a:ext cx="89322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/>
              <a:t>人眼的视网膜相当于光屏，能够承接到像</a:t>
            </a:r>
            <a:endParaRPr lang="zh-CN" altLang="en-US" sz="2800"/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8040370" y="149415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完整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1919605" y="400494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实验有关问题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553547" y="1667884"/>
            <a:ext cx="11665296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点燃蜡烛，无论怎样移动光屏，光屏上始终没有出现清晰的像？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838361" y="2349044"/>
            <a:ext cx="10876426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/>
              <a:t>①烛焰、透镜、光屏三者中心不在同一高度</a:t>
            </a:r>
            <a:endParaRPr lang="en-US" altLang="zh-CN" sz="2800"/>
          </a:p>
          <a:p>
            <a:r>
              <a:rPr lang="zh-CN" altLang="en-US" sz="2800"/>
              <a:t>②物体在一倍焦距处（不成像），或一倍焦距内（成虚像）</a:t>
            </a:r>
            <a:endParaRPr lang="en-US" altLang="zh-CN" sz="2800"/>
          </a:p>
          <a:p>
            <a:r>
              <a:rPr lang="zh-CN" altLang="en-US" sz="2800"/>
              <a:t>③光具座的长度不够</a:t>
            </a:r>
            <a:r>
              <a:rPr lang="en-US" altLang="zh-CN" sz="2800"/>
              <a:t>4</a:t>
            </a:r>
            <a:r>
              <a:rPr lang="zh-CN" altLang="en-US" sz="2800"/>
              <a:t>倍焦距长，像成在光具座外边</a:t>
            </a:r>
            <a:endParaRPr lang="zh-CN" altLang="en-US" sz="2800"/>
          </a:p>
        </p:txBody>
      </p: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481157" y="3932297"/>
            <a:ext cx="11737304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10.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若在凸透镜前再放置一个凸透镜，应将光屏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凸透镜移动，才能再次成清晰的像。（靠近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远离）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767876" y="5300985"/>
            <a:ext cx="93974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/>
              <a:t>凸透镜具有会聚作用，凹透镜具有发散作用</a:t>
            </a:r>
            <a:endParaRPr lang="zh-CN" altLang="en-US" sz="2800"/>
          </a:p>
        </p:txBody>
      </p:sp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8040370" y="3932555"/>
            <a:ext cx="1605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靠近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" name="文本框 36" title=""/>
          <p:cNvSpPr txBox="1"/>
          <p:nvPr>
            <p:custDataLst>
              <p:tags r:id="rId4"/>
            </p:custDataLst>
          </p:nvPr>
        </p:nvSpPr>
        <p:spPr>
          <a:xfrm>
            <a:off x="3432209" y="944855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实验有关问题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6"/>
          <a:stretch>
            <a:fillRect/>
          </a:stretch>
        </p:blipFill>
        <p:spPr>
          <a:xfrm>
            <a:off x="8400256" y="3861383"/>
            <a:ext cx="3743185" cy="1921647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7"/>
            </p:custDataLst>
          </p:nvPr>
        </p:nvSpPr>
        <p:spPr>
          <a:xfrm>
            <a:off x="695911" y="169947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一、太阳光（平行光源）聚集法</a:t>
            </a:r>
            <a:endParaRPr lang="zh-CN" altLang="en-US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10800000" flipV="1">
            <a:off x="9264223" y="2062347"/>
            <a:ext cx="1944216" cy="1585668"/>
          </a:xfrm>
          <a:prstGeom prst="rect">
            <a:avLst/>
          </a:prstGeom>
        </p:spPr>
      </p:pic>
      <p:sp>
        <p:nvSpPr>
          <p:cNvPr id="14" name="文本框 13" title=""/>
          <p:cNvSpPr txBox="1"/>
          <p:nvPr>
            <p:custDataLst>
              <p:tags r:id="rId10"/>
            </p:custDataLst>
          </p:nvPr>
        </p:nvSpPr>
        <p:spPr>
          <a:xfrm>
            <a:off x="681079" y="2276882"/>
            <a:ext cx="7935712" cy="13709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①凸透镜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正对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太阳光②凸透镜与白纸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平行</a:t>
            </a:r>
            <a:endParaRPr lang="en-US" altLang="zh-CN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最小最亮的光斑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④焦距</a:t>
            </a:r>
            <a:r>
              <a:rPr lang="zh-CN" altLang="en-US" sz="3200" u="sng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 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1"/>
            </p:custDataLst>
          </p:nvPr>
        </p:nvSpPr>
        <p:spPr>
          <a:xfrm>
            <a:off x="767919" y="371704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effectLst/>
                <a:highlight>
                  <a:srgbClr val="000000">
                    <a:alpha val="0"/>
                  </a:srgbClr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二、二倍焦距法</a:t>
            </a:r>
            <a:endParaRPr lang="zh-CN" altLang="en-US">
              <a:effectLst/>
              <a:highlight>
                <a:srgbClr val="000000">
                  <a:alpha val="0"/>
                </a:srgbClr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2"/>
            </p:custDataLst>
          </p:nvPr>
        </p:nvSpPr>
        <p:spPr>
          <a:xfrm>
            <a:off x="695911" y="4301817"/>
            <a:ext cx="8064896" cy="119571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调节物距和像距，直到光屏上出现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等大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的像。</a:t>
            </a: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焦距等于</a:t>
            </a:r>
            <a:r>
              <a:rPr lang="zh-CN" altLang="en-US" sz="3200" u="sng"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3"/>
            </p:custDataLst>
          </p:nvPr>
        </p:nvSpPr>
        <p:spPr>
          <a:xfrm>
            <a:off x="5232400" y="2980055"/>
            <a:ext cx="30613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光斑到透镜的距离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4"/>
            </p:custDataLst>
          </p:nvPr>
        </p:nvSpPr>
        <p:spPr>
          <a:xfrm>
            <a:off x="2496185" y="4941570"/>
            <a:ext cx="3316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物距或像距的一半</a:t>
            </a:r>
            <a:endParaRPr lang="zh-CN" altLang="en-US" sz="28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534254" y="1501950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观察物体通过水滴成的像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7384"/>
          <a:stretch>
            <a:fillRect/>
          </a:stretch>
        </p:blipFill>
        <p:spPr>
          <a:xfrm>
            <a:off x="3039757" y="2321878"/>
            <a:ext cx="2828045" cy="2214244"/>
          </a:xfrm>
          <a:prstGeom prst="rect">
            <a:avLst/>
          </a:prstGeom>
        </p:spPr>
      </p:pic>
      <p:pic>
        <p:nvPicPr>
          <p:cNvPr id="5" name="图片 4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40083" y="2321824"/>
            <a:ext cx="2829600" cy="2214000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2861696" y="4676201"/>
            <a:ext cx="320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正立、放大的像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6095959" y="4676201"/>
            <a:ext cx="320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倒立、缩小的像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3589381" y="5171818"/>
            <a:ext cx="550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为何水滴成的像特点不同？</a:t>
            </a:r>
            <a:endParaRPr lang="zh-CN" altLang="en-US" sz="2400" b="1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2"/>
            </p:custDataLst>
          </p:nvPr>
        </p:nvSpPr>
        <p:spPr>
          <a:xfrm>
            <a:off x="3890010" y="5805170"/>
            <a:ext cx="4846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观察发现：物体到水滴的距离不同</a:t>
            </a:r>
            <a:endParaRPr lang="zh-CN" altLang="en-US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199" name="Picture 1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7980" y="908685"/>
            <a:ext cx="2442210" cy="1915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23" title=""/>
          <p:cNvSpPr/>
          <p:nvPr>
            <p:custDataLst>
              <p:tags r:id="rId5"/>
            </p:custDataLst>
          </p:nvPr>
        </p:nvSpPr>
        <p:spPr>
          <a:xfrm>
            <a:off x="2325053" y="3592513"/>
            <a:ext cx="70564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Rectangle 7" title=""/>
          <p:cNvSpPr/>
          <p:nvPr>
            <p:custDataLst>
              <p:tags r:id="rId6"/>
            </p:custDataLst>
          </p:nvPr>
        </p:nvSpPr>
        <p:spPr>
          <a:xfrm>
            <a:off x="262890" y="1124585"/>
            <a:ext cx="8008620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　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）手持凸透镜，缓慢从桌面书本移向眼睛。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Text Box 8" title=""/>
          <p:cNvSpPr/>
          <p:nvPr>
            <p:custDataLst>
              <p:tags r:id="rId7"/>
            </p:custDataLst>
          </p:nvPr>
        </p:nvSpPr>
        <p:spPr>
          <a:xfrm>
            <a:off x="1080453" y="3926523"/>
            <a:ext cx="11001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8" name="Rectangle 9" title=""/>
          <p:cNvSpPr/>
          <p:nvPr>
            <p:custDataLst>
              <p:tags r:id="rId8"/>
            </p:custDataLst>
          </p:nvPr>
        </p:nvSpPr>
        <p:spPr>
          <a:xfrm>
            <a:off x="1631315" y="4509135"/>
            <a:ext cx="64401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你看到了什么？ 有多少种不同的情况？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0" name="Text Box 3" title=""/>
          <p:cNvSpPr/>
          <p:nvPr>
            <p:custDataLst>
              <p:tags r:id="rId9"/>
            </p:custDataLst>
          </p:nvPr>
        </p:nvSpPr>
        <p:spPr>
          <a:xfrm>
            <a:off x="262890" y="1917065"/>
            <a:ext cx="965136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　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）把放大镜正对着窗户外，并且在放大镜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另一侧比较靠近的位置前后移动光屏，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观察是否能在光屏上找到窗外景物的像？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2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559824" y="1161784"/>
            <a:ext cx="8589134" cy="380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1. 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如图为凸透镜成像的示意图，由于不慎将透镜的上沿摔掉一块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(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图中阴影部分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)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，则  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(        )  </a:t>
            </a:r>
            <a:endParaRPr lang="en-US" altLang="zh-CN" sz="2800">
              <a:solidFill>
                <a:prstClr val="black"/>
              </a:solidFill>
              <a:ea typeface="楷体" panose="02010609060101010101" pitchFamily="49" charset="-122"/>
              <a:cs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A.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像的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A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'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部分消失了</a:t>
            </a:r>
            <a:endParaRPr lang="en-US" altLang="zh-CN" sz="2800">
              <a:solidFill>
                <a:prstClr val="black"/>
              </a:solidFill>
              <a:ea typeface="楷体" panose="02010609060101010101" pitchFamily="49" charset="-122"/>
              <a:cs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B.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像的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B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'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部分消失了 </a:t>
            </a:r>
            <a:endParaRPr lang="en-US" altLang="zh-CN" sz="2800">
              <a:solidFill>
                <a:prstClr val="black"/>
              </a:solidFill>
              <a:ea typeface="楷体" panose="02010609060101010101" pitchFamily="49" charset="-122"/>
              <a:cs typeface="楷体" panose="02010609060101010101" pitchFamily="49" charset="-122"/>
              <a:sym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C.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成像的效果不受影响  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D.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像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A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'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B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'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是完整的，但亮度变暗 </a:t>
            </a:r>
            <a:endParaRPr lang="zh-CN" altLang="en-US" sz="2800">
              <a:solidFill>
                <a:prstClr val="black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6995575" y="1724484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D</a:t>
            </a:r>
            <a:endParaRPr lang="zh-CN" altLang="en-US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7638" y="2651228"/>
            <a:ext cx="3115622" cy="1917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4"/>
            </p:custDataLst>
          </p:nvPr>
        </p:nvSpPr>
        <p:spPr>
          <a:xfrm>
            <a:off x="1183005" y="3180715"/>
            <a:ext cx="10698480" cy="937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88290" algn="l" defTabSz="685165" rtl="0" eaLnBrk="0" fontAlgn="auto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-10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kumimoji="0" lang="zh-CN" altLang="en-US" sz="2800" b="0" i="0" u="none" strike="noStrike" kern="1200" cap="none" spc="-10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把烛焰放在</a:t>
            </a:r>
            <a:r>
              <a:rPr kumimoji="0" lang="en-US" altLang="zh-CN" sz="2800" b="0" i="0" u="none" strike="noStrike" kern="1200" cap="none" spc="-10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kumimoji="0" lang="zh-CN" altLang="en-US" sz="2800" b="0" i="0" u="none" strike="noStrike" kern="1200" cap="none" spc="-10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点，光屏上出现清晰的像时，屏距透镜最远。</a:t>
            </a:r>
            <a:endParaRPr kumimoji="0" lang="en-US" altLang="en-US" sz="2800" b="0" i="0" u="none" strike="noStrike" kern="1200" cap="none" spc="-100" normalizeH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88290" algn="l" defTabSz="685165" rtl="0" eaLnBrk="0" fontAlgn="auto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把烛焰放在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点，光屏上不会出现像。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5"/>
            </p:custDataLst>
          </p:nvPr>
        </p:nvSpPr>
        <p:spPr>
          <a:xfrm>
            <a:off x="1224280" y="2356485"/>
            <a:ext cx="10209530" cy="937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eaLnBrk="0" hangingPunct="0">
              <a:lnSpc>
                <a:spcPts val="33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把烛焰放在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点，屏上出现的像最大；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88290" eaLnBrk="0" hangingPunct="0">
              <a:lnSpc>
                <a:spcPts val="3300"/>
              </a:lnSpc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把烛焰放在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点，屏上出现的像最小。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8380" y="1227773"/>
            <a:ext cx="9187815" cy="988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457200" eaLnBrk="0" hangingPunct="0">
              <a:lnSpc>
                <a:spcPts val="35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、如图所示，保持凸透镜的位置不变，先后把烛焰放在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各点，并分别调整光屏的位置。则：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10" title=""/>
          <p:cNvGrpSpPr/>
          <p:nvPr>
            <p:custDataLst>
              <p:tags r:id="rId7"/>
            </p:custDataLst>
          </p:nvPr>
        </p:nvGrpSpPr>
        <p:grpSpPr>
          <a:xfrm>
            <a:off x="2711450" y="4462780"/>
            <a:ext cx="6788150" cy="1965897"/>
            <a:chOff x="0" y="-97442"/>
            <a:chExt cx="6357982" cy="2626590"/>
          </a:xfrm>
        </p:grpSpPr>
        <p:sp>
          <p:nvSpPr>
            <p:cNvPr id="5" name="椭圆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46118" y="-97442"/>
              <a:ext cx="276133" cy="1449761"/>
            </a:xfrm>
            <a:prstGeom prst="ellipse">
              <a:avLst/>
            </a:prstGeom>
            <a:solidFill>
              <a:srgbClr val="2EA2CF"/>
            </a:solidFill>
            <a:ln w="25400">
              <a:solidFill>
                <a:srgbClr val="D2DEE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sz="280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TextBox 4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0991" y="16778"/>
              <a:ext cx="455574" cy="697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CN" sz="2800" i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TextBox 4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86711" y="63731"/>
              <a:ext cx="455574" cy="697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endParaRPr lang="en-US" altLang="zh-CN" sz="2800" i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4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91573" y="64488"/>
              <a:ext cx="455574" cy="697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</a:t>
              </a:r>
              <a:endParaRPr lang="en-US" altLang="zh-CN" sz="2800" i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Box 4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63782" y="94277"/>
              <a:ext cx="455574" cy="697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</a:t>
              </a:r>
              <a:endParaRPr lang="en-US" altLang="zh-CN" sz="2800" i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357681" y="15272"/>
              <a:ext cx="455574" cy="697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e</a:t>
              </a:r>
              <a:endParaRPr lang="en-US" altLang="zh-CN" sz="2800" i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7"/>
            <p:cNvGrpSpPr/>
            <p:nvPr>
              <p:custDataLst>
                <p:tags r:id="rId14"/>
              </p:custDataLst>
            </p:nvPr>
          </p:nvGrpSpPr>
          <p:grpSpPr>
            <a:xfrm>
              <a:off x="0" y="110899"/>
              <a:ext cx="6357982" cy="2418249"/>
              <a:chOff x="0" y="-61092"/>
              <a:chExt cx="6357982" cy="2418249"/>
            </a:xfrm>
          </p:grpSpPr>
          <p:sp>
            <p:nvSpPr>
              <p:cNvPr id="12" name="TextBox 3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20398" y="-61092"/>
                <a:ext cx="373999" cy="697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800" b="1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6"/>
              <p:cNvCxnSpPr>
                <a:cxnSpLocks noChangeShapeType="1"/>
              </p:cNvCxnSpPr>
              <p:nvPr>
                <p:custDataLst>
                  <p:tags r:id="rId16"/>
                </p:custDataLst>
              </p:nvPr>
            </p:nvCxnSpPr>
            <p:spPr bwMode="auto">
              <a:xfrm>
                <a:off x="0" y="492914"/>
                <a:ext cx="6357982" cy="0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cxnSp>
            <p:nvCxnSpPr>
              <p:cNvPr id="14" name="直接连接符 17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032027" y="456413"/>
                <a:ext cx="69823" cy="3175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cxnSp>
            <p:nvCxnSpPr>
              <p:cNvPr id="15" name="直接连接符 18"/>
              <p:cNvCxnSpPr>
                <a:cxnSpLocks noChangeShapeType="1"/>
              </p:cNvCxnSpPr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4285499" y="457207"/>
                <a:ext cx="69823" cy="1588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cxnSp>
            <p:nvCxnSpPr>
              <p:cNvPr id="16" name="直接连接符 19"/>
              <p:cNvCxnSpPr>
                <a:cxnSpLocks noChangeShapeType="1"/>
              </p:cNvCxnSpPr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786639" y="444512"/>
                <a:ext cx="142820" cy="1587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cxnSp>
            <p:nvCxnSpPr>
              <p:cNvPr id="17" name="直接连接符 20"/>
              <p:cNvCxnSpPr>
                <a:cxnSpLocks noChangeShapeType="1"/>
              </p:cNvCxnSpPr>
              <p:nvPr>
                <p:custDataLst>
                  <p:tags r:id="rId20"/>
                </p:custDataLst>
              </p:nvPr>
            </p:nvCxnSpPr>
            <p:spPr bwMode="auto">
              <a:xfrm rot="5400000">
                <a:off x="5399139" y="453240"/>
                <a:ext cx="68236" cy="1587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sp>
            <p:nvSpPr>
              <p:cNvPr id="18" name="TextBox 4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05898" y="499924"/>
                <a:ext cx="414060" cy="697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800" b="1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22"/>
              <p:cNvCxnSpPr>
                <a:cxnSpLocks noChangeShapeType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2060497" y="556778"/>
                <a:ext cx="4854" cy="892455"/>
              </a:xfrm>
              <a:prstGeom prst="line">
                <a:avLst/>
              </a:prstGeom>
              <a:noFill/>
              <a:ln w="12700">
                <a:solidFill>
                  <a:srgbClr val="4A7EBB"/>
                </a:solidFill>
                <a:prstDash val="dash"/>
                <a:round/>
              </a:ln>
            </p:spPr>
          </p:cxnSp>
          <p:cxnSp>
            <p:nvCxnSpPr>
              <p:cNvPr id="20" name="直接连接符 23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rot="16200000" flipH="1">
                <a:off x="2329216" y="1445043"/>
                <a:ext cx="1713835" cy="0"/>
              </a:xfrm>
              <a:prstGeom prst="line">
                <a:avLst/>
              </a:prstGeom>
              <a:noFill/>
              <a:ln w="12700">
                <a:solidFill>
                  <a:srgbClr val="4A7EBB"/>
                </a:solidFill>
                <a:prstDash val="sysDash"/>
                <a:round/>
              </a:ln>
            </p:spPr>
          </p:cxnSp>
          <p:cxnSp>
            <p:nvCxnSpPr>
              <p:cNvPr id="21" name="直接箭头连接符 24"/>
              <p:cNvCxnSpPr>
                <a:cxnSpLocks noChangeShapeType="1"/>
              </p:cNvCxnSpPr>
              <p:nvPr>
                <p:custDataLst>
                  <p:tags r:id="rId24"/>
                </p:custDataLst>
              </p:nvPr>
            </p:nvCxnSpPr>
            <p:spPr bwMode="auto">
              <a:xfrm>
                <a:off x="2809895" y="1359352"/>
                <a:ext cx="373065" cy="1586"/>
              </a:xfrm>
              <a:prstGeom prst="straightConnector1">
                <a:avLst/>
              </a:prstGeom>
              <a:noFill/>
              <a:ln w="25400">
                <a:solidFill>
                  <a:srgbClr val="4A7EBB"/>
                </a:solidFill>
                <a:round/>
                <a:tailEnd type="arrow" w="med" len="med"/>
              </a:ln>
            </p:spPr>
          </p:cxnSp>
          <p:cxnSp>
            <p:nvCxnSpPr>
              <p:cNvPr id="22" name="直接箭头连接符 25"/>
              <p:cNvCxnSpPr>
                <a:cxnSpLocks noChangeShapeType="1"/>
              </p:cNvCxnSpPr>
              <p:nvPr>
                <p:custDataLst>
                  <p:tags r:id="rId25"/>
                </p:custDataLst>
              </p:nvPr>
            </p:nvCxnSpPr>
            <p:spPr bwMode="auto">
              <a:xfrm rot="10800000">
                <a:off x="2049477" y="1360939"/>
                <a:ext cx="350840" cy="4761"/>
              </a:xfrm>
              <a:prstGeom prst="straightConnector1">
                <a:avLst/>
              </a:prstGeom>
              <a:noFill/>
              <a:ln w="25400">
                <a:solidFill>
                  <a:srgbClr val="4A7EBB"/>
                </a:solidFill>
                <a:round/>
                <a:tailEnd type="arrow" w="med" len="med"/>
              </a:ln>
            </p:spPr>
          </p:cxnSp>
          <p:sp>
            <p:nvSpPr>
              <p:cNvPr id="23" name="TextBox 4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44089" y="1051192"/>
                <a:ext cx="362879" cy="697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endParaRPr lang="en-US" altLang="zh-CN" sz="2800" b="1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1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151209" y="472283"/>
                <a:ext cx="57361" cy="6689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椭圆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23918" y="454829"/>
                <a:ext cx="68157" cy="98091"/>
              </a:xfrm>
              <a:prstGeom prst="ellipse">
                <a:avLst/>
              </a:prstGeom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椭圆 3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14314" y="454827"/>
                <a:ext cx="61916" cy="84353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椭圆 3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00159" y="454829"/>
                <a:ext cx="59948" cy="10097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椭圆 4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28839" y="454829"/>
                <a:ext cx="85153" cy="111082"/>
              </a:xfrm>
              <a:prstGeom prst="ellipse">
                <a:avLst/>
              </a:prstGeom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连接符 41"/>
              <p:cNvCxnSpPr>
                <a:cxnSpLocks noChangeShapeType="1"/>
              </p:cNvCxnSpPr>
              <p:nvPr>
                <p:custDataLst>
                  <p:tags r:id="rId32"/>
                </p:custDataLst>
              </p:nvPr>
            </p:nvCxnSpPr>
            <p:spPr bwMode="auto">
              <a:xfrm rot="5400000">
                <a:off x="1996322" y="434991"/>
                <a:ext cx="142820" cy="1587"/>
              </a:xfrm>
              <a:prstGeom prst="line">
                <a:avLst/>
              </a:prstGeom>
              <a:noFill/>
              <a:ln w="25400">
                <a:solidFill>
                  <a:srgbClr val="4A7EBB"/>
                </a:solidFill>
                <a:round/>
              </a:ln>
            </p:spPr>
          </p:cxnSp>
          <p:sp>
            <p:nvSpPr>
              <p:cNvPr id="30" name="椭圆 4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00330" y="441017"/>
                <a:ext cx="65418" cy="10285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接连接符 51"/>
              <p:cNvCxnSpPr>
                <a:cxnSpLocks noChangeShapeType="1"/>
              </p:cNvCxnSpPr>
              <p:nvPr>
                <p:custDataLst>
                  <p:tags r:id="rId34"/>
                </p:custDataLst>
              </p:nvPr>
            </p:nvCxnSpPr>
            <p:spPr bwMode="auto">
              <a:xfrm rot="16200000" flipH="1">
                <a:off x="-455" y="1484268"/>
                <a:ext cx="1715421" cy="0"/>
              </a:xfrm>
              <a:prstGeom prst="line">
                <a:avLst/>
              </a:prstGeom>
              <a:noFill/>
              <a:ln w="12700">
                <a:solidFill>
                  <a:srgbClr val="4A7EBB"/>
                </a:solidFill>
                <a:prstDash val="dash"/>
                <a:round/>
              </a:ln>
            </p:spPr>
          </p:cxnSp>
          <p:cxnSp>
            <p:nvCxnSpPr>
              <p:cNvPr id="32" name="直接箭头连接符 54"/>
              <p:cNvCxnSpPr>
                <a:cxnSpLocks noChangeShapeType="1"/>
              </p:cNvCxnSpPr>
              <p:nvPr>
                <p:custDataLst>
                  <p:tags r:id="rId35"/>
                </p:custDataLst>
              </p:nvPr>
            </p:nvCxnSpPr>
            <p:spPr bwMode="auto">
              <a:xfrm>
                <a:off x="2357454" y="2016322"/>
                <a:ext cx="830269" cy="1586"/>
              </a:xfrm>
              <a:prstGeom prst="straightConnector1">
                <a:avLst/>
              </a:prstGeom>
              <a:noFill/>
              <a:ln w="25400">
                <a:solidFill>
                  <a:srgbClr val="4A7EBB"/>
                </a:solidFill>
                <a:round/>
                <a:tailEnd type="arrow" w="med" len="med"/>
              </a:ln>
            </p:spPr>
          </p:cxnSp>
          <p:cxnSp>
            <p:nvCxnSpPr>
              <p:cNvPr id="33" name="直接箭头连接符 55"/>
              <p:cNvCxnSpPr>
                <a:cxnSpLocks noChangeShapeType="1"/>
              </p:cNvCxnSpPr>
              <p:nvPr>
                <p:custDataLst>
                  <p:tags r:id="rId36"/>
                </p:custDataLst>
              </p:nvPr>
            </p:nvCxnSpPr>
            <p:spPr bwMode="auto">
              <a:xfrm rot="10800000">
                <a:off x="857256" y="2016322"/>
                <a:ext cx="857256" cy="1586"/>
              </a:xfrm>
              <a:prstGeom prst="straightConnector1">
                <a:avLst/>
              </a:prstGeom>
              <a:noFill/>
              <a:ln w="25400">
                <a:solidFill>
                  <a:srgbClr val="4A7EBB"/>
                </a:solidFill>
                <a:round/>
                <a:tailEnd type="arrow" w="med" len="med"/>
              </a:ln>
            </p:spPr>
          </p:cxnSp>
          <p:sp>
            <p:nvSpPr>
              <p:cNvPr id="34" name="TextBox 5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714512" y="1659765"/>
                <a:ext cx="642942" cy="697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2f</a:t>
                </a:r>
                <a:endParaRPr lang="en-US" altLang="zh-CN" sz="2800" b="1" i="1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" name="文本框 4" title="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59530" y="3216275"/>
            <a:ext cx="4851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4" title="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017645" y="3619500"/>
            <a:ext cx="10858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" title="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018280" y="2362835"/>
            <a:ext cx="4851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" title="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75100" y="2805430"/>
            <a:ext cx="4851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695325" y="1484630"/>
            <a:ext cx="1065276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3.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小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明同学做凸透镜成像的实验时，将点燃的蜡烛放在凸透镜前，在光屏上得到清晰的倒立、放大的实像。保持透镜位置不变，把蜡烛与光屏的位置对换，则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(  </a:t>
            </a:r>
            <a:r>
              <a:rPr lang="en-US" altLang="zh-CN" sz="28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    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)</a:t>
            </a:r>
            <a:endParaRPr lang="en-US" altLang="zh-CN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楷体" panose="02010609060101010101" pitchFamily="49" charset="-122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zh-CN" alt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光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屏上有倒立、缩小的实像            </a:t>
            </a:r>
            <a:endParaRPr lang="en-US" altLang="zh-CN" sz="2800" smtClean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B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光屏上有倒立、放大的实像             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C.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光屏上有正立、等大的虚像             </a:t>
            </a:r>
            <a:endParaRPr lang="en-US" altLang="zh-CN" sz="2800" smtClean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D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. 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楷体" panose="02010609060101010101" pitchFamily="49" charset="-122"/>
              </a:rPr>
              <a:t>光屏上没有像 </a:t>
            </a:r>
            <a:endParaRPr lang="zh-CN" altLang="en-US" sz="28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5303440" y="2349032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A</a:t>
            </a:r>
            <a:endParaRPr lang="zh-CN" altLang="en-US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695325" y="1341120"/>
            <a:ext cx="10821670" cy="345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明同学做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探究凸透镜成像的规律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的实验，当他把烛焰移到距透镜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18cm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的位置时，在光屏上观察到倒立放大清晰的像。他判断凸透镜焦距可能是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6cm</a:t>
            </a:r>
            <a:r>
              <a:rPr lang="zh-CN" altLang="zh-CN" sz="2800"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9cm</a:t>
            </a:r>
            <a:r>
              <a:rPr lang="zh-CN" altLang="zh-CN" sz="2800"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12cm</a:t>
            </a:r>
            <a:r>
              <a:rPr lang="zh-CN" altLang="zh-CN" sz="2800">
                <a:ea typeface="楷体" panose="02010609060101010101" pitchFamily="49" charset="-122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16cm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，其中正确的是（　　</a:t>
            </a:r>
            <a:r>
              <a:rPr lang="en-US" altLang="zh-CN" sz="280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/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/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A. </a:t>
            </a:r>
            <a:r>
              <a:rPr lang="en-US" altLang="zh-CN" sz="2800">
                <a:ea typeface="楷体" panose="02010609060101010101" pitchFamily="49" charset="-122"/>
              </a:rPr>
              <a:t>①②	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B. </a:t>
            </a:r>
            <a:r>
              <a:rPr lang="en-US" altLang="zh-CN" sz="2800">
                <a:ea typeface="楷体" panose="02010609060101010101" pitchFamily="49" charset="-122"/>
              </a:rPr>
              <a:t>②③	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 </a:t>
            </a:r>
            <a:r>
              <a:rPr lang="en-US" altLang="zh-CN" sz="2800">
                <a:ea typeface="楷体" panose="02010609060101010101" pitchFamily="49" charset="-122"/>
              </a:rPr>
              <a:t>①④	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D. </a:t>
            </a:r>
            <a:r>
              <a:rPr lang="en-US" altLang="zh-CN" sz="2800">
                <a:ea typeface="楷体" panose="02010609060101010101" pitchFamily="49" charset="-122"/>
              </a:rPr>
              <a:t>③④</a:t>
            </a:r>
            <a:endParaRPr lang="zh-CN" altLang="zh-CN" sz="2800">
              <a:ea typeface="楷体" panose="02010609060101010101" pitchFamily="49" charset="-122"/>
            </a:endParaRPr>
          </a:p>
          <a:p>
            <a:endParaRPr lang="zh-CN" altLang="en-US" sz="2800">
              <a:ea typeface="楷体" panose="02010609060101010101" pitchFamily="49" charset="-122"/>
            </a:endParaRPr>
          </a:p>
        </p:txBody>
      </p:sp>
      <p:sp>
        <p:nvSpPr>
          <p:cNvPr id="11" name="Text Box 7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54407" y="3005853"/>
            <a:ext cx="43219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E7E6E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488950" y="1169670"/>
            <a:ext cx="11461750" cy="45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在探究凸透镜成像规律</a:t>
            </a:r>
            <a:r>
              <a:rPr lang="zh-CN" altLang="en-US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，小欢同学将点燃的蜡烛放在凸透镜</a:t>
            </a:r>
            <a:r>
              <a:rPr lang="zh-CN" altLang="en-US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20cm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，恰好在凸透镜后</a:t>
            </a: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30cm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处的光屏上出现一个与蜡烛倒立</a:t>
            </a:r>
            <a:r>
              <a:rPr lang="zh-CN" altLang="en-US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放大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的像；若将此蜡烛移至凸透镜前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9cm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处时，则（　　）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．光屏上出现倒立放大的实像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．光屏上出现倒立缩小的实像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．无论怎样移动光屏，光屏上均不会出现实像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．将光屏远离凸透镜方向移动一段距离，光屏上才会出现倒立放大的实像</a:t>
            </a:r>
            <a:endParaRPr lang="zh-CN" altLang="zh-CN" sz="2800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7149455" y="2320181"/>
            <a:ext cx="137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320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1442700" y="12014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7" name="Picture 7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40" y="5085080"/>
            <a:ext cx="4442460" cy="16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 title=""/>
          <p:cNvSpPr txBox="1"/>
          <p:nvPr>
            <p:custDataLst>
              <p:tags r:id="rId6"/>
            </p:custDataLst>
          </p:nvPr>
        </p:nvSpPr>
        <p:spPr>
          <a:xfrm>
            <a:off x="524510" y="1024255"/>
            <a:ext cx="11161395" cy="4569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2800" kern="10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在探究凸透镜成像规律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，当蜡烛、凸透镜、光屏位于如图所示的位置时在光屏上呈现一个清晰的烛焰的像。下列说法正确的是（　　）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．此凸透镜的焦距范围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10 cm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20 cm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．透镜右移，眼睛在光屏和透镜间，通过透镜看到正立的像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．当蜡烛向焦点方向移动时，光屏要向右移动，在某一位置光屏再次成像时，物距的变化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△u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小于像距变化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△v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．若在透镜和蜡烛间放近视镜片，将光屏适当左移，再次出现清晰的像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7"/>
            </p:custDataLst>
          </p:nvPr>
        </p:nvSpPr>
        <p:spPr>
          <a:xfrm>
            <a:off x="10749855" y="160010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320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452755" y="1240155"/>
            <a:ext cx="10951210" cy="4569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2800" kern="10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en-US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在探究凸透镜成像规律中，当蜡烛、凸透镜、光屏位于如图所示的位置时，在光屏上呈现一个与凸透镜口径等大的圆形光斑，下列说法正确的是（　　）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．该透镜的焦距为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20.0cm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．将光屏向右移动，光斑大小不变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．将蜡烛向左移动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20cm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，光屏上会成像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．若使该透镜成虚像，蜡烛与透镜的距离应小于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20cm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010" y="2644140"/>
            <a:ext cx="4518660" cy="14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 title=""/>
          <p:cNvSpPr txBox="1"/>
          <p:nvPr>
            <p:custDataLst>
              <p:tags r:id="rId7"/>
            </p:custDataLst>
          </p:nvPr>
        </p:nvSpPr>
        <p:spPr>
          <a:xfrm>
            <a:off x="2351470" y="249315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320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514350" y="1484630"/>
            <a:ext cx="10780395" cy="2399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 indent="457200" defTabSz="685165">
              <a:lnSpc>
                <a:spcPts val="3600"/>
              </a:lnSpc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楷体" panose="02010609060101010101" pitchFamily="49" charset="-122"/>
                <a:cs typeface="Arial" panose="020b0604020202020204" pitchFamily="34" charset="0"/>
              </a:rPr>
              <a:t>8.</a:t>
            </a:r>
            <a:r>
              <a:rPr lang="zh-CN" altLang="en-US" sz="2300">
                <a:ea typeface="楷体" panose="02010609060101010101" pitchFamily="49" charset="-122"/>
                <a:cs typeface="Times New Roman" panose="02020603050405020304" pitchFamily="18" charset="0"/>
              </a:rPr>
              <a:t>在做“凸透镜成像”的实验中，凸透镜焦距是10cm，当光屏距凸透镜16cm时，烛焰在光屏上成清晰的像。若光屏不动，将凸透镜向光屏方向移动2cm，要使光屏上再次得到清晰的像，下列说法正确的是（　　）</a:t>
            </a:r>
            <a:endParaRPr lang="zh-CN" altLang="en-US" sz="230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defTabSz="685165">
              <a:lnSpc>
                <a:spcPts val="3600"/>
              </a:lnSpc>
              <a:defRPr/>
            </a:pPr>
            <a:r>
              <a:rPr lang="zh-CN" altLang="en-US" sz="2300">
                <a:ea typeface="楷体" panose="02010609060101010101" pitchFamily="49" charset="-122"/>
                <a:cs typeface="Times New Roman" panose="02020603050405020304" pitchFamily="18" charset="0"/>
              </a:rPr>
              <a:t>A．蜡烛不动，像变小                 B．蜡烛靠近凸透镜，像变小 </a:t>
            </a:r>
            <a:endParaRPr lang="zh-CN" altLang="en-US" sz="230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defTabSz="685165">
              <a:lnSpc>
                <a:spcPts val="3600"/>
              </a:lnSpc>
              <a:defRPr/>
            </a:pPr>
            <a:r>
              <a:rPr lang="zh-CN" altLang="en-US" sz="2300">
                <a:ea typeface="楷体" panose="02010609060101010101" pitchFamily="49" charset="-122"/>
                <a:cs typeface="Times New Roman" panose="02020603050405020304" pitchFamily="18" charset="0"/>
              </a:rPr>
              <a:t>C．蜡烛远离凸透镜，像变大     D．蜡烛远离凸透镜，像变小 </a:t>
            </a:r>
            <a:endParaRPr lang="zh-CN" altLang="en-US" sz="230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6" title=""/>
          <p:cNvSpPr txBox="1"/>
          <p:nvPr>
            <p:custDataLst>
              <p:tags r:id="rId5"/>
            </p:custDataLst>
          </p:nvPr>
        </p:nvSpPr>
        <p:spPr>
          <a:xfrm>
            <a:off x="6888016" y="2493271"/>
            <a:ext cx="333053" cy="461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165"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D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372658" y="1459357"/>
            <a:ext cx="74738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.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放映幻灯片时，为了使屏幕上的像更大一些，应采取的措施是（　　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1991393" y="2492980"/>
            <a:ext cx="6766493" cy="2243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 A．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将镜头移近幻灯片，再将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幻灯机向后移，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B．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将镜头远离幻灯片，再将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幻灯机向前移，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 C．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将镜头移近幻灯片，再将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幻灯机向前移，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 D．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将镜头远离幻灯片，再将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幻灯机向后移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3955344" y="2086265"/>
            <a:ext cx="43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5" name="Rectangle 3" title=""/>
          <p:cNvSpPr/>
          <p:nvPr>
            <p:custDataLst>
              <p:tags r:id="rId3"/>
            </p:custDataLst>
          </p:nvPr>
        </p:nvSpPr>
        <p:spPr>
          <a:xfrm>
            <a:off x="2783840" y="3284855"/>
            <a:ext cx="7632700" cy="134938"/>
          </a:xfrm>
          <a:prstGeom prst="rect">
            <a:avLst/>
          </a:prstGeom>
          <a:solidFill>
            <a:srgbClr val="FFFFF7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ase" hangingPunct="1"/>
            <a:endParaRPr lang="zh-CN" altLang="en-US" sz="1695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11267" name="Group 4" title=""/>
          <p:cNvGrpSpPr/>
          <p:nvPr>
            <p:custDataLst>
              <p:tags r:id="rId4"/>
            </p:custDataLst>
          </p:nvPr>
        </p:nvGrpSpPr>
        <p:grpSpPr>
          <a:xfrm>
            <a:off x="6384290" y="2200593"/>
            <a:ext cx="142875" cy="1082675"/>
            <a:chOff x="2472" y="1979"/>
            <a:chExt cx="90" cy="725"/>
          </a:xfrm>
        </p:grpSpPr>
        <p:sp>
          <p:nvSpPr>
            <p:cNvPr id="8220" name="Oval 5"/>
            <p:cNvSpPr/>
            <p:nvPr>
              <p:custDataLst>
                <p:tags r:id="rId5"/>
              </p:custDataLst>
            </p:nvPr>
          </p:nvSpPr>
          <p:spPr>
            <a:xfrm>
              <a:off x="2472" y="1979"/>
              <a:ext cx="90" cy="544"/>
            </a:xfrm>
            <a:prstGeom prst="ellipse">
              <a:avLst/>
            </a:prstGeom>
            <a:gradFill>
              <a:gsLst>
                <a:gs pos="50000">
                  <a:srgbClr val="99CCFF"/>
                </a:gs>
                <a:gs pos="0">
                  <a:srgbClr val="FFFFFC"/>
                </a:gs>
                <a:gs pos="100000">
                  <a:srgbClr val="FFFFF7">
                    <a:lumMod val="30000"/>
                    <a:lumOff val="70000"/>
                  </a:srgbClr>
                </a:gs>
              </a:gsLst>
              <a:lin ang="8100000" scaled="0"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fontAlgn="base" hangingPunct="1"/>
              <a:endParaRPr lang="zh-CN" altLang="en-US" sz="1695" strike="noStrike" noProof="1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1269" name="Line 6"/>
            <p:cNvSpPr/>
            <p:nvPr>
              <p:custDataLst>
                <p:tags r:id="rId6"/>
              </p:custDataLst>
            </p:nvPr>
          </p:nvSpPr>
          <p:spPr>
            <a:xfrm flipH="1">
              <a:off x="2517" y="2523"/>
              <a:ext cx="0" cy="181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1270" name="Group 7" title=""/>
          <p:cNvGrpSpPr/>
          <p:nvPr>
            <p:custDataLst>
              <p:tags r:id="rId7"/>
            </p:custDataLst>
          </p:nvPr>
        </p:nvGrpSpPr>
        <p:grpSpPr>
          <a:xfrm>
            <a:off x="7895590" y="2267268"/>
            <a:ext cx="504825" cy="1016000"/>
            <a:chOff x="3651" y="2024"/>
            <a:chExt cx="318" cy="680"/>
          </a:xfrm>
        </p:grpSpPr>
        <p:sp>
          <p:nvSpPr>
            <p:cNvPr id="8218" name="Rectangle 8"/>
            <p:cNvSpPr/>
            <p:nvPr>
              <p:custDataLst>
                <p:tags r:id="rId8"/>
              </p:custDataLst>
            </p:nvPr>
          </p:nvSpPr>
          <p:spPr>
            <a:xfrm>
              <a:off x="3651" y="2024"/>
              <a:ext cx="318" cy="454"/>
            </a:xfrm>
            <a:prstGeom prst="rect">
              <a:avLst/>
            </a:prstGeom>
            <a:gradFill>
              <a:gsLst>
                <a:gs pos="50000">
                  <a:srgbClr val="99CCFF"/>
                </a:gs>
                <a:gs pos="0">
                  <a:srgbClr val="FFFFFC"/>
                </a:gs>
                <a:gs pos="100000">
                  <a:srgbClr val="FFFFF7">
                    <a:lumMod val="30000"/>
                    <a:lumOff val="70000"/>
                  </a:srgbClr>
                </a:gs>
              </a:gsLst>
              <a:lin ang="8100000" scaled="0"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fontAlgn="base" hangingPunct="1"/>
              <a:endParaRPr lang="zh-CN" altLang="en-US" sz="1695" strike="noStrike" noProof="1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1272" name="Line 9"/>
            <p:cNvSpPr/>
            <p:nvPr>
              <p:custDataLst>
                <p:tags r:id="rId9"/>
              </p:custDataLst>
            </p:nvPr>
          </p:nvSpPr>
          <p:spPr>
            <a:xfrm flipH="1">
              <a:off x="3787" y="2478"/>
              <a:ext cx="0" cy="226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8198" name="Oval 10" title=""/>
          <p:cNvSpPr/>
          <p:nvPr>
            <p:custDataLst>
              <p:tags r:id="rId10"/>
            </p:custDataLst>
          </p:nvPr>
        </p:nvSpPr>
        <p:spPr>
          <a:xfrm>
            <a:off x="5374640" y="3284855"/>
            <a:ext cx="144463" cy="13335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ase" hangingPunct="1"/>
            <a:endParaRPr lang="zh-CN" altLang="en-US" sz="1695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199" name="Oval 11" title=""/>
          <p:cNvSpPr/>
          <p:nvPr>
            <p:custDataLst>
              <p:tags r:id="rId11"/>
            </p:custDataLst>
          </p:nvPr>
        </p:nvSpPr>
        <p:spPr>
          <a:xfrm>
            <a:off x="4223703" y="3284855"/>
            <a:ext cx="144463" cy="13335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ase" hangingPunct="1"/>
            <a:endParaRPr lang="zh-CN" altLang="en-US" sz="1695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200" name="Oval 12" title=""/>
          <p:cNvSpPr/>
          <p:nvPr>
            <p:custDataLst>
              <p:tags r:id="rId12"/>
            </p:custDataLst>
          </p:nvPr>
        </p:nvSpPr>
        <p:spPr>
          <a:xfrm>
            <a:off x="7463790" y="3284855"/>
            <a:ext cx="144463" cy="13335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ase" hangingPunct="1"/>
            <a:endParaRPr lang="zh-CN" altLang="en-US" sz="1695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8201" name="Oval 13" title=""/>
          <p:cNvSpPr/>
          <p:nvPr>
            <p:custDataLst>
              <p:tags r:id="rId13"/>
            </p:custDataLst>
          </p:nvPr>
        </p:nvSpPr>
        <p:spPr>
          <a:xfrm>
            <a:off x="8543290" y="3284855"/>
            <a:ext cx="144463" cy="13335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ase" hangingPunct="1"/>
            <a:endParaRPr lang="zh-CN" altLang="en-US" sz="1695" strike="noStrike" noProof="1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1277" name="Text Box 14" title=""/>
          <p:cNvSpPr txBox="1"/>
          <p:nvPr>
            <p:custDataLst>
              <p:tags r:id="rId14"/>
            </p:custDataLst>
          </p:nvPr>
        </p:nvSpPr>
        <p:spPr>
          <a:xfrm>
            <a:off x="5303203" y="3554730"/>
            <a:ext cx="3603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endParaRPr lang="en-US" altLang="zh-CN" sz="2400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278" name="Text Box 15" title=""/>
          <p:cNvSpPr txBox="1"/>
          <p:nvPr>
            <p:custDataLst>
              <p:tags r:id="rId15"/>
            </p:custDataLst>
          </p:nvPr>
        </p:nvSpPr>
        <p:spPr>
          <a:xfrm>
            <a:off x="7355840" y="3554730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endParaRPr lang="en-US" altLang="zh-CN" sz="2400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279" name="Text Box 16" title=""/>
          <p:cNvSpPr txBox="1"/>
          <p:nvPr>
            <p:custDataLst>
              <p:tags r:id="rId16"/>
            </p:custDataLst>
          </p:nvPr>
        </p:nvSpPr>
        <p:spPr>
          <a:xfrm>
            <a:off x="4079240" y="3554730"/>
            <a:ext cx="5762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楷体" panose="02010609060101010101" pitchFamily="49" charset="-122"/>
              </a:rPr>
              <a:t>2F</a:t>
            </a:r>
            <a:endParaRPr lang="en-US" altLang="zh-CN" sz="2400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280" name="Text Box 17" title=""/>
          <p:cNvSpPr txBox="1"/>
          <p:nvPr>
            <p:custDataLst>
              <p:tags r:id="rId17"/>
            </p:custDataLst>
          </p:nvPr>
        </p:nvSpPr>
        <p:spPr>
          <a:xfrm>
            <a:off x="8400415" y="3554730"/>
            <a:ext cx="5762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楷体" panose="02010609060101010101" pitchFamily="49" charset="-122"/>
              </a:rPr>
              <a:t>2F</a:t>
            </a:r>
            <a:endParaRPr lang="en-US" altLang="zh-CN" sz="2400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" name="Group 18" title=""/>
          <p:cNvGrpSpPr/>
          <p:nvPr>
            <p:custDataLst>
              <p:tags r:id="rId18"/>
            </p:custDataLst>
          </p:nvPr>
        </p:nvGrpSpPr>
        <p:grpSpPr>
          <a:xfrm>
            <a:off x="3142615" y="3284855"/>
            <a:ext cx="3313113" cy="1692275"/>
            <a:chOff x="521" y="1661"/>
            <a:chExt cx="2087" cy="680"/>
          </a:xfrm>
        </p:grpSpPr>
        <p:sp>
          <p:nvSpPr>
            <p:cNvPr id="11282" name="Line 19"/>
            <p:cNvSpPr/>
            <p:nvPr>
              <p:custDataLst>
                <p:tags r:id="rId19"/>
              </p:custDataLst>
            </p:nvPr>
          </p:nvSpPr>
          <p:spPr>
            <a:xfrm flipH="1">
              <a:off x="521" y="1706"/>
              <a:ext cx="0" cy="59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283" name="Line 20"/>
            <p:cNvSpPr/>
            <p:nvPr>
              <p:custDataLst>
                <p:tags r:id="rId20"/>
              </p:custDataLst>
            </p:nvPr>
          </p:nvSpPr>
          <p:spPr>
            <a:xfrm flipH="1">
              <a:off x="2608" y="1661"/>
              <a:ext cx="0" cy="68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284" name="Line 21"/>
            <p:cNvSpPr/>
            <p:nvPr>
              <p:custDataLst>
                <p:tags r:id="rId21"/>
              </p:custDataLst>
            </p:nvPr>
          </p:nvSpPr>
          <p:spPr>
            <a:xfrm flipH="1">
              <a:off x="521" y="2160"/>
              <a:ext cx="681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285" name="Line 22"/>
            <p:cNvSpPr/>
            <p:nvPr>
              <p:custDataLst>
                <p:tags r:id="rId22"/>
              </p:custDataLst>
            </p:nvPr>
          </p:nvSpPr>
          <p:spPr>
            <a:xfrm>
              <a:off x="1791" y="2160"/>
              <a:ext cx="817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5" name="Group 23" title=""/>
          <p:cNvGrpSpPr/>
          <p:nvPr>
            <p:custDataLst>
              <p:tags r:id="rId23"/>
            </p:custDataLst>
          </p:nvPr>
        </p:nvGrpSpPr>
        <p:grpSpPr>
          <a:xfrm>
            <a:off x="6455728" y="3418205"/>
            <a:ext cx="1655762" cy="879475"/>
            <a:chOff x="2608" y="1706"/>
            <a:chExt cx="1043" cy="589"/>
          </a:xfrm>
        </p:grpSpPr>
        <p:sp>
          <p:nvSpPr>
            <p:cNvPr id="11287" name="Line 24"/>
            <p:cNvSpPr/>
            <p:nvPr>
              <p:custDataLst>
                <p:tags r:id="rId24"/>
              </p:custDataLst>
            </p:nvPr>
          </p:nvSpPr>
          <p:spPr>
            <a:xfrm flipH="1">
              <a:off x="3651" y="1706"/>
              <a:ext cx="0" cy="589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288" name="Line 25"/>
            <p:cNvSpPr/>
            <p:nvPr>
              <p:custDataLst>
                <p:tags r:id="rId25"/>
              </p:custDataLst>
            </p:nvPr>
          </p:nvSpPr>
          <p:spPr>
            <a:xfrm>
              <a:off x="2608" y="2251"/>
              <a:ext cx="1043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307226" name="Text Box 26" title=""/>
          <p:cNvSpPr txBox="1"/>
          <p:nvPr>
            <p:custDataLst>
              <p:tags r:id="rId26"/>
            </p:custDataLst>
          </p:nvPr>
        </p:nvSpPr>
        <p:spPr>
          <a:xfrm>
            <a:off x="4142740" y="4297680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物距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u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07227" name="Text Box 27" title=""/>
          <p:cNvSpPr txBox="1"/>
          <p:nvPr>
            <p:custDataLst>
              <p:tags r:id="rId27"/>
            </p:custDataLst>
          </p:nvPr>
        </p:nvSpPr>
        <p:spPr>
          <a:xfrm>
            <a:off x="6743065" y="4267518"/>
            <a:ext cx="19446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像距</a:t>
            </a:r>
            <a:r>
              <a:rPr lang="zh-CN" altLang="en-US" sz="2800" i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endParaRPr lang="en-US" altLang="zh-CN" sz="2800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291" name="Picture 28" title="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942590" y="2335530"/>
            <a:ext cx="442913" cy="101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 title=""/>
          <p:cNvSpPr txBox="1"/>
          <p:nvPr>
            <p:custDataLst>
              <p:tags r:id="rId30"/>
            </p:custDataLst>
          </p:nvPr>
        </p:nvSpPr>
        <p:spPr>
          <a:xfrm>
            <a:off x="3608023" y="1488951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物距和像距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1"/>
            </p:custDataLst>
          </p:nvPr>
        </p:nvSpPr>
        <p:spPr>
          <a:xfrm>
            <a:off x="3677808" y="4941746"/>
            <a:ext cx="5556738" cy="114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物距（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）：物体到凸透镜光心的距离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像距（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）：像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到凸透镜光心的距离</a:t>
            </a:r>
            <a:endParaRPr lang="en-US" altLang="zh-CN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6" grpId="0"/>
      <p:bldP spid="30722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5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2980" y="1846580"/>
            <a:ext cx="9339580" cy="296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．如图所示，小乐用放大镜看指纹时，觉得指纹的像太小，为使指纹的像大一些，正确的做法是（      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．眼睛和手指不动，让放大镜离手指稍近些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．眼睛和手指不动，让放大镜离手指稍远些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．放大镜和手指不动，让眼睛离放大镜稍近些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D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．放大镜和手指不动，让眼睛离放大镜稍远些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1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90224" y="2379605"/>
            <a:ext cx="626382" cy="524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55597" y="2641889"/>
            <a:ext cx="1609725" cy="1800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1" title=""/>
          <p:cNvSpPr txBox="1"/>
          <p:nvPr>
            <p:custDataLst>
              <p:tags r:id="rId4"/>
            </p:custDataLst>
          </p:nvPr>
        </p:nvSpPr>
        <p:spPr>
          <a:xfrm>
            <a:off x="1199753" y="1701242"/>
            <a:ext cx="8562313" cy="27844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11. </a:t>
            </a: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在“探究凸透镜成像规律”的实验中，蜡烛、凸透镜及光屏处于图示位置时，在光屏上得到烛焰清晰的像。下列说法正确的是（　）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A．光屏上成倒立、缩小的实像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B．图中成像特点与照相机的成像特点相同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C．透镜不动，蜡烛向左移动，光屏向右移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       动，可再次得到清晰的像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457200" algn="l" defTabSz="685165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D．透镜不动，将蜡烛与光屏互换位置，光屏上仍能得到清晰的像 </a:t>
            </a: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6" title=""/>
          <p:cNvSpPr txBox="1"/>
          <p:nvPr>
            <p:custDataLst>
              <p:tags r:id="rId5"/>
            </p:custDataLst>
          </p:nvPr>
        </p:nvSpPr>
        <p:spPr>
          <a:xfrm>
            <a:off x="8681041" y="2119515"/>
            <a:ext cx="57023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楷体" panose="02010609060101010101" pitchFamily="49" charset="-122"/>
              </a:rPr>
              <a:t>D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楷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61" t="13057" r="4512" b="11982"/>
          <a:stretch>
            <a:fillRect/>
          </a:stretch>
        </p:blipFill>
        <p:spPr>
          <a:xfrm>
            <a:off x="6921835" y="2778039"/>
            <a:ext cx="3081019" cy="1016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1342941" y="1772965"/>
            <a:ext cx="8745388" cy="296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lnSpc>
                <a:spcPts val="2800"/>
              </a:lnSpc>
            </a:pPr>
            <a:r>
              <a:rPr lang="en-US" altLang="zh-CN" sz="2000">
                <a:ea typeface="楷体" panose="02010609060101010101" pitchFamily="49" charset="-122"/>
              </a:rPr>
              <a:t>12.  </a:t>
            </a:r>
            <a:r>
              <a:rPr lang="zh-CN" altLang="en-US" sz="2000">
                <a:ea typeface="楷体" panose="02010609060101010101" pitchFamily="49" charset="-122"/>
              </a:rPr>
              <a:t>在探究凸透镜成像的实验中，蜡烛、凸透镜和光屏的位置如图所示，烛焰在光屏上恰好成一清晰的像。下列说法正确的是（　　）</a:t>
            </a:r>
            <a:endParaRPr lang="en-US" altLang="zh-CN" sz="2000">
              <a:ea typeface="楷体" panose="02010609060101010101" pitchFamily="49" charset="-122"/>
            </a:endParaRPr>
          </a:p>
          <a:p>
            <a:pPr indent="467995" algn="l">
              <a:lnSpc>
                <a:spcPts val="2800"/>
              </a:lnSpc>
            </a:pPr>
            <a:r>
              <a:rPr lang="en-US" altLang="zh-CN" sz="2000">
                <a:ea typeface="楷体" panose="02010609060101010101" pitchFamily="49" charset="-122"/>
              </a:rPr>
              <a:t>A</a:t>
            </a:r>
            <a:r>
              <a:rPr lang="zh-CN" altLang="zh-CN" sz="2000">
                <a:ea typeface="楷体" panose="02010609060101010101" pitchFamily="49" charset="-122"/>
              </a:rPr>
              <a:t>．凸透镜的焦距是</a:t>
            </a:r>
            <a:r>
              <a:rPr lang="en-US" altLang="zh-CN" sz="2000">
                <a:ea typeface="楷体" panose="02010609060101010101" pitchFamily="49" charset="-122"/>
              </a:rPr>
              <a:t>20cm	</a:t>
            </a:r>
            <a:endParaRPr lang="zh-CN" altLang="zh-CN" sz="2000">
              <a:ea typeface="楷体" panose="02010609060101010101" pitchFamily="49" charset="-122"/>
            </a:endParaRPr>
          </a:p>
          <a:p>
            <a:pPr indent="467995" algn="l">
              <a:lnSpc>
                <a:spcPts val="2800"/>
              </a:lnSpc>
            </a:pPr>
            <a:r>
              <a:rPr lang="en-US" altLang="zh-CN" sz="2000">
                <a:ea typeface="楷体" panose="02010609060101010101" pitchFamily="49" charset="-122"/>
              </a:rPr>
              <a:t>B</a:t>
            </a:r>
            <a:r>
              <a:rPr lang="zh-CN" altLang="zh-CN" sz="2000">
                <a:ea typeface="楷体" panose="02010609060101010101" pitchFamily="49" charset="-122"/>
              </a:rPr>
              <a:t>．</a:t>
            </a:r>
            <a:r>
              <a:rPr lang="zh-CN" altLang="en-US" sz="2000">
                <a:ea typeface="楷体" panose="02010609060101010101" pitchFamily="49" charset="-122"/>
              </a:rPr>
              <a:t>此时</a:t>
            </a:r>
            <a:r>
              <a:rPr lang="zh-CN" altLang="zh-CN" sz="2000">
                <a:ea typeface="楷体" panose="02010609060101010101" pitchFamily="49" charset="-122"/>
              </a:rPr>
              <a:t>光屏上的像</a:t>
            </a:r>
            <a:r>
              <a:rPr lang="zh-CN" altLang="en-US" sz="2000">
                <a:ea typeface="楷体" panose="02010609060101010101" pitchFamily="49" charset="-122"/>
              </a:rPr>
              <a:t>是放大的</a:t>
            </a:r>
            <a:r>
              <a:rPr lang="en-US" altLang="zh-CN" sz="2000">
                <a:ea typeface="楷体" panose="02010609060101010101" pitchFamily="49" charset="-122"/>
              </a:rPr>
              <a:t> </a:t>
            </a:r>
            <a:endParaRPr lang="zh-CN" altLang="zh-CN" sz="2000">
              <a:ea typeface="楷体" panose="02010609060101010101" pitchFamily="49" charset="-122"/>
            </a:endParaRPr>
          </a:p>
          <a:p>
            <a:pPr indent="467995" algn="l">
              <a:lnSpc>
                <a:spcPts val="2800"/>
              </a:lnSpc>
            </a:pPr>
            <a:r>
              <a:rPr lang="en-US" altLang="zh-CN" sz="2000">
                <a:ea typeface="楷体" panose="02010609060101010101" pitchFamily="49" charset="-122"/>
              </a:rPr>
              <a:t>C</a:t>
            </a:r>
            <a:r>
              <a:rPr lang="zh-CN" altLang="zh-CN" sz="2000">
                <a:ea typeface="楷体" panose="02010609060101010101" pitchFamily="49" charset="-122"/>
              </a:rPr>
              <a:t>．用</a:t>
            </a:r>
            <a:r>
              <a:rPr lang="en-US" altLang="zh-CN" sz="2000" i="1">
                <a:ea typeface="楷体" panose="02010609060101010101" pitchFamily="49" charset="-122"/>
              </a:rPr>
              <a:t>f</a:t>
            </a:r>
            <a:r>
              <a:rPr lang="zh-CN" altLang="zh-CN" sz="2000">
                <a:ea typeface="楷体" panose="02010609060101010101" pitchFamily="49" charset="-122"/>
              </a:rPr>
              <a:t>＝</a:t>
            </a:r>
            <a:r>
              <a:rPr lang="en-US" altLang="zh-CN" sz="2000">
                <a:ea typeface="楷体" panose="02010609060101010101" pitchFamily="49" charset="-122"/>
              </a:rPr>
              <a:t>15cm</a:t>
            </a:r>
            <a:r>
              <a:rPr lang="zh-CN" altLang="zh-CN" sz="2000">
                <a:ea typeface="楷体" panose="02010609060101010101" pitchFamily="49" charset="-122"/>
              </a:rPr>
              <a:t>的凸透镜替换图中透镜，</a:t>
            </a:r>
            <a:endParaRPr lang="en-US" altLang="zh-CN" sz="2000">
              <a:ea typeface="楷体" panose="02010609060101010101" pitchFamily="49" charset="-122"/>
            </a:endParaRPr>
          </a:p>
          <a:p>
            <a:pPr algn="l">
              <a:lnSpc>
                <a:spcPts val="2800"/>
              </a:lnSpc>
            </a:pPr>
            <a:r>
              <a:rPr lang="zh-CN" altLang="en-US" sz="2000">
                <a:ea typeface="楷体" panose="02010609060101010101" pitchFamily="49" charset="-122"/>
              </a:rPr>
              <a:t>需</a:t>
            </a:r>
            <a:r>
              <a:rPr lang="zh-CN" altLang="zh-CN" sz="2000">
                <a:ea typeface="楷体" panose="02010609060101010101" pitchFamily="49" charset="-122"/>
              </a:rPr>
              <a:t>向右移动光屏，可在光屏上成清晰的像</a:t>
            </a:r>
            <a:r>
              <a:rPr lang="en-US" altLang="zh-CN" sz="2000">
                <a:ea typeface="楷体" panose="02010609060101010101" pitchFamily="49" charset="-122"/>
              </a:rPr>
              <a:t>	</a:t>
            </a:r>
            <a:endParaRPr lang="zh-CN" altLang="zh-CN" sz="2000">
              <a:ea typeface="楷体" panose="02010609060101010101" pitchFamily="49" charset="-122"/>
            </a:endParaRPr>
          </a:p>
          <a:p>
            <a:pPr indent="467995" algn="l">
              <a:lnSpc>
                <a:spcPts val="2800"/>
              </a:lnSpc>
            </a:pPr>
            <a:r>
              <a:rPr lang="en-US" altLang="zh-CN" sz="2000">
                <a:ea typeface="楷体" panose="02010609060101010101" pitchFamily="49" charset="-122"/>
              </a:rPr>
              <a:t>D</a:t>
            </a:r>
            <a:r>
              <a:rPr lang="zh-CN" altLang="zh-CN" sz="2000">
                <a:ea typeface="楷体" panose="02010609060101010101" pitchFamily="49" charset="-122"/>
              </a:rPr>
              <a:t>．用</a:t>
            </a:r>
            <a:r>
              <a:rPr lang="en-US" altLang="zh-CN" sz="2000" i="1">
                <a:ea typeface="楷体" panose="02010609060101010101" pitchFamily="49" charset="-122"/>
              </a:rPr>
              <a:t>f</a:t>
            </a:r>
            <a:r>
              <a:rPr lang="zh-CN" altLang="zh-CN" sz="2000">
                <a:ea typeface="楷体" panose="02010609060101010101" pitchFamily="49" charset="-122"/>
              </a:rPr>
              <a:t>＝</a:t>
            </a:r>
            <a:r>
              <a:rPr lang="en-US" altLang="zh-CN" sz="2000">
                <a:ea typeface="楷体" panose="02010609060101010101" pitchFamily="49" charset="-122"/>
              </a:rPr>
              <a:t>15cm</a:t>
            </a:r>
            <a:r>
              <a:rPr lang="zh-CN" altLang="zh-CN" sz="2000">
                <a:ea typeface="楷体" panose="02010609060101010101" pitchFamily="49" charset="-122"/>
              </a:rPr>
              <a:t>的凸透镜替换图中透镜，</a:t>
            </a:r>
            <a:endParaRPr lang="en-US" altLang="zh-CN" sz="2000">
              <a:ea typeface="楷体" panose="02010609060101010101" pitchFamily="49" charset="-122"/>
            </a:endParaRPr>
          </a:p>
          <a:p>
            <a:pPr algn="l">
              <a:lnSpc>
                <a:spcPts val="2800"/>
              </a:lnSpc>
            </a:pPr>
            <a:r>
              <a:rPr lang="zh-CN" altLang="en-US" sz="2000">
                <a:ea typeface="楷体" panose="02010609060101010101" pitchFamily="49" charset="-122"/>
              </a:rPr>
              <a:t>需</a:t>
            </a:r>
            <a:r>
              <a:rPr lang="zh-CN" altLang="zh-CN" sz="2000">
                <a:ea typeface="楷体" panose="02010609060101010101" pitchFamily="49" charset="-122"/>
              </a:rPr>
              <a:t>向</a:t>
            </a:r>
            <a:r>
              <a:rPr lang="zh-CN" altLang="en-US" sz="2000">
                <a:ea typeface="楷体" panose="02010609060101010101" pitchFamily="49" charset="-122"/>
              </a:rPr>
              <a:t>左</a:t>
            </a:r>
            <a:r>
              <a:rPr lang="zh-CN" altLang="zh-CN" sz="2000">
                <a:ea typeface="楷体" panose="02010609060101010101" pitchFamily="49" charset="-122"/>
              </a:rPr>
              <a:t>移动光屏，可在光屏上成清晰的像</a:t>
            </a:r>
            <a:endParaRPr lang="zh-CN" altLang="en-US" sz="2000">
              <a:ea typeface="楷体" panose="02010609060101010101" pitchFamily="49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7566825" y="21156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4323" y="3109352"/>
            <a:ext cx="3359573" cy="1150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894715" y="982980"/>
            <a:ext cx="80225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ea typeface="楷体" panose="02010609060101010101" pitchFamily="49" charset="-122"/>
                <a:sym typeface="+mn-ea"/>
              </a:rPr>
              <a:t>13.  </a:t>
            </a:r>
            <a:r>
              <a:rPr lang="zh-CN" altLang="en-US" sz="2800" spc="-3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如</a:t>
            </a:r>
            <a:r>
              <a:rPr lang="zh-CN" altLang="en-US" sz="2800" spc="-3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图所示，小李用点燃的蜡烛、凸透镜和光屏进行“探究凸透镜成像规律”的实验，凸透镜的焦距为</a:t>
            </a:r>
            <a:r>
              <a:rPr lang="en-US" altLang="zh-CN" sz="2800" spc="-3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12cm</a:t>
            </a:r>
            <a:r>
              <a:rPr lang="zh-CN" altLang="en-US" sz="2800" spc="-3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。</a:t>
            </a:r>
            <a:endParaRPr lang="en-US" altLang="zh-CN" sz="2800" spc="-300">
              <a:solidFill>
                <a:prstClr val="black"/>
              </a:solidFill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8607" y="404547"/>
            <a:ext cx="2993313" cy="1485404"/>
          </a:xfrm>
          <a:prstGeom prst="rect">
            <a:avLst/>
          </a:prstGeom>
        </p:spPr>
      </p:pic>
      <p:sp>
        <p:nvSpPr>
          <p:cNvPr id="7" name="矩形 6" title=""/>
          <p:cNvSpPr/>
          <p:nvPr>
            <p:custDataLst>
              <p:tags r:id="rId7"/>
            </p:custDataLst>
          </p:nvPr>
        </p:nvSpPr>
        <p:spPr>
          <a:xfrm>
            <a:off x="386715" y="2061210"/>
            <a:ext cx="1149794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(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1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)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蜡烛和凸透镜的位置不变，要使光屏承接到一个倒立、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______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的清晰的实像，具体的操作是首先将光屏</a:t>
            </a:r>
            <a:r>
              <a:rPr lang="zh-CN" altLang="en-US" sz="28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向</a:t>
            </a:r>
            <a:r>
              <a:rPr lang="en-US" altLang="zh-CN" sz="28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</a:t>
            </a:r>
            <a:r>
              <a:rPr lang="zh-CN" altLang="en-US" sz="28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移动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，直到找到最清晰的像。日常生活中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______ (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选填“照相机”“投影仪”或“放大镜”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)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就是利用这一原理制成的</a:t>
            </a:r>
            <a:r>
              <a:rPr lang="zh-CN" altLang="en-US" sz="28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。</a:t>
            </a:r>
            <a:endParaRPr lang="en-US" altLang="zh-CN" sz="2800">
              <a:solidFill>
                <a:prstClr val="black"/>
              </a:solidFill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8"/>
            </p:custDataLst>
          </p:nvPr>
        </p:nvSpPr>
        <p:spPr>
          <a:xfrm>
            <a:off x="2351689" y="2838648"/>
            <a:ext cx="13487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投影仪 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9"/>
            </p:custDataLst>
          </p:nvPr>
        </p:nvSpPr>
        <p:spPr>
          <a:xfrm>
            <a:off x="10056689" y="1970925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放大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10"/>
            </p:custDataLst>
          </p:nvPr>
        </p:nvSpPr>
        <p:spPr>
          <a:xfrm>
            <a:off x="6600384" y="2435300"/>
            <a:ext cx="6375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右 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11"/>
            </p:custDataLst>
          </p:nvPr>
        </p:nvSpPr>
        <p:spPr>
          <a:xfrm>
            <a:off x="412115" y="3933190"/>
            <a:ext cx="113779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(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2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)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当蜡烛燃烧一段时间后会变短，烛焰的像会往</a:t>
            </a:r>
            <a:r>
              <a:rPr lang="en-US" altLang="zh-CN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______</a:t>
            </a:r>
            <a:r>
              <a:rPr lang="zh-CN" altLang="en-US" sz="28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偏离光屏中心</a:t>
            </a:r>
            <a:r>
              <a:rPr lang="zh-CN" altLang="en-US" sz="28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。</a:t>
            </a:r>
            <a:endParaRPr lang="zh-CN" altLang="en-US" sz="2800">
              <a:solidFill>
                <a:prstClr val="black"/>
              </a:solidFill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>
          <a:xfrm>
            <a:off x="370840" y="4846320"/>
            <a:ext cx="114782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spc="-3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(</a:t>
            </a:r>
            <a:r>
              <a:rPr lang="en-US" altLang="zh-CN" sz="2800" spc="-3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楷体" panose="02010609060101010101" pitchFamily="49" charset="-122"/>
              </a:rPr>
              <a:t>3</a:t>
            </a:r>
            <a:r>
              <a:rPr lang="en-US" altLang="zh-CN" sz="2800" spc="-3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)</a:t>
            </a:r>
            <a:r>
              <a:rPr lang="zh-CN" altLang="en-US" sz="2800" spc="-3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请你指出用烛焰作为发光物体完成“探究凸透镜成像规律”实验存在的两点不足之处：</a:t>
            </a:r>
            <a:r>
              <a:rPr lang="en-US" altLang="zh-CN" sz="2800" spc="-3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① __ ____________   ②</a:t>
            </a:r>
            <a:r>
              <a:rPr lang="en-US" altLang="zh-CN" sz="2800" spc="-3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________________</a:t>
            </a:r>
            <a:r>
              <a:rPr lang="en-US" altLang="zh-CN" sz="2800" spc="-30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</a:t>
            </a:r>
            <a:r>
              <a:rPr lang="en-US" altLang="zh-CN" sz="2800" spc="-3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_________</a:t>
            </a:r>
            <a:r>
              <a:rPr lang="zh-CN" altLang="en-US" sz="2800" spc="-300" smtClean="0">
                <a:solidFill>
                  <a:prstClr val="black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。</a:t>
            </a:r>
            <a:endParaRPr lang="zh-CN" altLang="en-US" sz="2800" spc="-300">
              <a:solidFill>
                <a:prstClr val="black"/>
              </a:solidFill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13"/>
            </p:custDataLst>
          </p:nvPr>
        </p:nvSpPr>
        <p:spPr>
          <a:xfrm>
            <a:off x="8471876" y="3883476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上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13" name="矩形 12" title=""/>
          <p:cNvSpPr/>
          <p:nvPr>
            <p:custDataLst>
              <p:tags r:id="rId14"/>
            </p:custDataLst>
          </p:nvPr>
        </p:nvSpPr>
        <p:spPr>
          <a:xfrm>
            <a:off x="1991493" y="5203440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蜡烛燃烧会</a:t>
            </a:r>
            <a:r>
              <a:rPr lang="zh-CN" altLang="en-US" sz="2800" smtClean="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变</a:t>
            </a:r>
            <a:r>
              <a:rPr lang="zh-CN" altLang="en-US" sz="280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短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矩形 13" title=""/>
          <p:cNvSpPr/>
          <p:nvPr>
            <p:custDataLst>
              <p:tags r:id="rId15"/>
            </p:custDataLst>
          </p:nvPr>
        </p:nvSpPr>
        <p:spPr>
          <a:xfrm>
            <a:off x="5049481" y="5186018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ea typeface="楷体" panose="02010609060101010101" pitchFamily="49" charset="-122"/>
                <a:sym typeface="楷体" panose="02010609060101010101" pitchFamily="49" charset="-122"/>
              </a:rPr>
              <a:t>烛焰容易晃动影响观察</a:t>
            </a:r>
            <a:endParaRPr lang="zh-CN" altLang="en-US" sz="28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95" name="文本框 194" title=""/>
          <p:cNvSpPr txBox="1"/>
          <p:nvPr>
            <p:custDataLst>
              <p:tags r:id="rId3"/>
            </p:custDataLst>
          </p:nvPr>
        </p:nvSpPr>
        <p:spPr>
          <a:xfrm>
            <a:off x="45720" y="2174240"/>
            <a:ext cx="680021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）图中，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Times New Roman" panose="02020603050405020304" pitchFamily="18" charset="0"/>
              </a:rPr>
              <a:t>___________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3" name="文本框 192" title=""/>
          <p:cNvSpPr txBox="1"/>
          <p:nvPr>
            <p:custDataLst>
              <p:tags r:id="rId4"/>
            </p:custDataLst>
          </p:nvPr>
        </p:nvSpPr>
        <p:spPr>
          <a:xfrm>
            <a:off x="29845" y="2967990"/>
            <a:ext cx="8616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ts val="3600"/>
              </a:lnSpc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）调试实验装置时，应使烛焰的中心和凸透镜、光屏的中心大致在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上，目的是为了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______________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ts val="3600"/>
              </a:lnSpc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）图示情景验证的是凸透镜成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________________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像的特点（填写像的性质）。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" name="Group 2" title=""/>
          <p:cNvGrpSpPr/>
          <p:nvPr>
            <p:custDataLst>
              <p:tags r:id="rId5"/>
            </p:custDataLst>
          </p:nvPr>
        </p:nvGrpSpPr>
        <p:grpSpPr>
          <a:xfrm>
            <a:off x="6930017" y="1719731"/>
            <a:ext cx="4386368" cy="1471291"/>
            <a:chOff x="3762" y="2096"/>
            <a:chExt cx="4632" cy="1588"/>
          </a:xfrm>
        </p:grpSpPr>
        <p:grpSp>
          <p:nvGrpSpPr>
            <p:cNvPr id="14" name="Group 125"/>
            <p:cNvGrpSpPr/>
            <p:nvPr>
              <p:custDataLst>
                <p:tags r:id="rId6"/>
              </p:custDataLst>
            </p:nvPr>
          </p:nvGrpSpPr>
          <p:grpSpPr>
            <a:xfrm>
              <a:off x="4138" y="2096"/>
              <a:ext cx="4256" cy="1588"/>
              <a:chOff x="5405" y="12571"/>
              <a:chExt cx="4256" cy="1588"/>
            </a:xfrm>
          </p:grpSpPr>
          <p:sp>
            <p:nvSpPr>
              <p:cNvPr id="15" name="AutoShape 126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5405" y="13469"/>
                <a:ext cx="4066" cy="128"/>
              </a:xfrm>
              <a:prstGeom prst="parallelogram">
                <a:avLst>
                  <a:gd name="adj" fmla="val 1608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Line 127"/>
              <p:cNvSpPr>
                <a:spLocks noChangeAspect="1"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5407" y="13469"/>
                <a:ext cx="0" cy="3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7" name="Group 128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5408" y="13597"/>
                <a:ext cx="4253" cy="562"/>
                <a:chOff x="5408" y="13597"/>
                <a:chExt cx="4253" cy="562"/>
              </a:xfrm>
            </p:grpSpPr>
            <p:grpSp>
              <p:nvGrpSpPr>
                <p:cNvPr id="54" name="Group 129"/>
                <p:cNvGrpSpPr/>
                <p:nvPr>
                  <p:custDataLst>
                    <p:tags r:id="rId10"/>
                  </p:custDataLst>
                </p:nvPr>
              </p:nvGrpSpPr>
              <p:grpSpPr>
                <a:xfrm>
                  <a:off x="8785" y="13829"/>
                  <a:ext cx="397" cy="330"/>
                  <a:chOff x="2415" y="12378"/>
                  <a:chExt cx="397" cy="330"/>
                </a:xfrm>
              </p:grpSpPr>
              <p:sp>
                <p:nvSpPr>
                  <p:cNvPr id="179" name="Line 130"/>
                  <p:cNvSpPr>
                    <a:spLocks noChangeAspect="1" noChangeShapeType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 flipH="1">
                    <a:off x="2606" y="12554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Line 131"/>
                  <p:cNvSpPr>
                    <a:spLocks noChangeAspect="1" noChangeShapeType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 flipH="1">
                    <a:off x="2660" y="12528"/>
                    <a:ext cx="0" cy="1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Line 132"/>
                  <p:cNvSpPr>
                    <a:spLocks noChangeAspect="1"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 flipH="1">
                    <a:off x="2812" y="12524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Line 133"/>
                  <p:cNvSpPr>
                    <a:spLocks noChangeAspect="1"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2660" y="12708"/>
                    <a:ext cx="15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Line 134"/>
                  <p:cNvSpPr>
                    <a:spLocks noChangeAspect="1" noChangeShapeType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 flipH="1" flipV="1">
                    <a:off x="2608" y="12671"/>
                    <a:ext cx="51" cy="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Line 135"/>
                  <p:cNvSpPr>
                    <a:spLocks noChangeAspect="1"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 flipV="1">
                    <a:off x="2660" y="1252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Line 136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2415" y="12408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Line 137"/>
                  <p:cNvSpPr>
                    <a:spLocks noChangeShapeType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2469" y="12381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Line 138"/>
                  <p:cNvSpPr>
                    <a:spLocks noChangeShapeType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2613" y="12378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" name="Group 139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5874" y="13826"/>
                  <a:ext cx="397" cy="330"/>
                  <a:chOff x="2415" y="12378"/>
                  <a:chExt cx="397" cy="330"/>
                </a:xfrm>
              </p:grpSpPr>
              <p:sp>
                <p:nvSpPr>
                  <p:cNvPr id="170" name="Line 140"/>
                  <p:cNvSpPr>
                    <a:spLocks noChangeAspect="1" noChangeShapeType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 flipH="1">
                    <a:off x="2606" y="12554"/>
                    <a:ext cx="0" cy="1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Line 141"/>
                  <p:cNvSpPr>
                    <a:spLocks noChangeAspect="1"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 flipH="1">
                    <a:off x="2660" y="12528"/>
                    <a:ext cx="0" cy="1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Line 142"/>
                  <p:cNvSpPr>
                    <a:spLocks noChangeAspect="1"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 flipH="1">
                    <a:off x="2812" y="12524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Line 143"/>
                  <p:cNvSpPr>
                    <a:spLocks noChangeAspect="1" noChangeShapeType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2660" y="12708"/>
                    <a:ext cx="15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Line 144"/>
                  <p:cNvSpPr>
                    <a:spLocks noChangeAspect="1" noChangeShapeType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 flipH="1" flipV="1">
                    <a:off x="2608" y="12671"/>
                    <a:ext cx="51" cy="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Line 145"/>
                  <p:cNvSpPr>
                    <a:spLocks noChangeAspect="1"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 flipV="1">
                    <a:off x="2660" y="1252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Line 146"/>
                  <p:cNvSpPr>
                    <a:spLocks noChangeShapeType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2415" y="12408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Line 147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2469" y="12381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Line 148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2613" y="12378"/>
                    <a:ext cx="195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6" name="Rectangle 149"/>
                <p:cNvSpPr>
                  <a:spLocks noChangeAspect="1"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5607" y="13597"/>
                  <a:ext cx="3854" cy="3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" name="Line 150"/>
                <p:cNvSpPr>
                  <a:spLocks noChangeAspect="1"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H="1">
                  <a:off x="5837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Line 151"/>
                <p:cNvSpPr>
                  <a:spLocks noChangeAspect="1"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H="1">
                  <a:off x="5873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Line 152"/>
                <p:cNvSpPr>
                  <a:spLocks noChangeAspect="1"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flipH="1">
                  <a:off x="590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Line 153"/>
                <p:cNvSpPr>
                  <a:spLocks noChangeAspect="1"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H="1">
                  <a:off x="594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Line 154"/>
                <p:cNvSpPr>
                  <a:spLocks noChangeAspect="1"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 flipH="1">
                  <a:off x="598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Line 155"/>
                <p:cNvSpPr>
                  <a:spLocks noChangeAspect="1"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H="1">
                  <a:off x="6016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Line 156"/>
                <p:cNvSpPr>
                  <a:spLocks noChangeAspect="1"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H="1">
                  <a:off x="605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Line 157"/>
                <p:cNvSpPr>
                  <a:spLocks noChangeAspect="1"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>
                  <a:off x="608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Line 158"/>
                <p:cNvSpPr>
                  <a:spLocks noChangeAspect="1"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H="1">
                  <a:off x="612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Line 159"/>
                <p:cNvSpPr>
                  <a:spLocks noChangeAspect="1"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>
                  <a:off x="616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Line 160"/>
                <p:cNvSpPr>
                  <a:spLocks noChangeAspect="1"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6196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Line 161"/>
                <p:cNvSpPr>
                  <a:spLocks noChangeAspect="1"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623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Line 162"/>
                <p:cNvSpPr>
                  <a:spLocks noChangeAspect="1"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626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Line 163"/>
                <p:cNvSpPr>
                  <a:spLocks noChangeAspect="1"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H="1">
                  <a:off x="630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Line 164"/>
                <p:cNvSpPr>
                  <a:spLocks noChangeAspect="1"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 flipH="1">
                  <a:off x="6339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Line 165"/>
                <p:cNvSpPr>
                  <a:spLocks noChangeAspect="1"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H="1">
                  <a:off x="6375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Line 166"/>
                <p:cNvSpPr>
                  <a:spLocks noChangeAspect="1"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flipH="1">
                  <a:off x="6411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Line 167"/>
                <p:cNvSpPr>
                  <a:spLocks noChangeAspect="1"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 flipH="1">
                  <a:off x="644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Line 168"/>
                <p:cNvSpPr>
                  <a:spLocks noChangeAspect="1"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flipH="1">
                  <a:off x="6483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Line 169"/>
                <p:cNvSpPr>
                  <a:spLocks noChangeAspect="1"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 flipH="1">
                  <a:off x="651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Line 170"/>
                <p:cNvSpPr>
                  <a:spLocks noChangeAspect="1"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flipH="1">
                  <a:off x="6555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Line 171"/>
                <p:cNvSpPr>
                  <a:spLocks noChangeAspect="1"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 flipH="1">
                  <a:off x="659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Line 172"/>
                <p:cNvSpPr>
                  <a:spLocks noChangeAspect="1"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 flipH="1">
                  <a:off x="662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Line 173"/>
                <p:cNvSpPr>
                  <a:spLocks noChangeAspect="1"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 flipH="1">
                  <a:off x="666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Line 174"/>
                <p:cNvSpPr>
                  <a:spLocks noChangeAspect="1"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flipH="1">
                  <a:off x="669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Line 175"/>
                <p:cNvSpPr>
                  <a:spLocks noChangeAspect="1"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flipH="1">
                  <a:off x="6734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Line 176"/>
                <p:cNvSpPr>
                  <a:spLocks noChangeAspect="1"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flipH="1">
                  <a:off x="677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Line 177"/>
                <p:cNvSpPr>
                  <a:spLocks noChangeAspect="1"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flipH="1">
                  <a:off x="680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Line 178"/>
                <p:cNvSpPr>
                  <a:spLocks noChangeAspect="1"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flipH="1">
                  <a:off x="684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Line 179"/>
                <p:cNvSpPr>
                  <a:spLocks noChangeAspect="1"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flipH="1">
                  <a:off x="687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Line 180"/>
                <p:cNvSpPr>
                  <a:spLocks noChangeAspect="1"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 flipH="1">
                  <a:off x="6914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Line 181"/>
                <p:cNvSpPr>
                  <a:spLocks noChangeAspect="1"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 flipH="1">
                  <a:off x="6949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Line 182"/>
                <p:cNvSpPr>
                  <a:spLocks noChangeAspect="1"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 flipH="1">
                  <a:off x="698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Line 183"/>
                <p:cNvSpPr>
                  <a:spLocks noChangeAspect="1"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 flipH="1">
                  <a:off x="7021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Line 184"/>
                <p:cNvSpPr>
                  <a:spLocks noChangeAspect="1"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H="1">
                  <a:off x="705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Line 185"/>
                <p:cNvSpPr>
                  <a:spLocks noChangeAspect="1"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flipH="1">
                  <a:off x="7093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Line 186"/>
                <p:cNvSpPr>
                  <a:spLocks noChangeAspect="1"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flipH="1">
                  <a:off x="712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Line 187"/>
                <p:cNvSpPr>
                  <a:spLocks noChangeAspect="1"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 flipH="1">
                  <a:off x="716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Line 188"/>
                <p:cNvSpPr>
                  <a:spLocks noChangeAspect="1"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 flipH="1">
                  <a:off x="720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Line 189"/>
                <p:cNvSpPr>
                  <a:spLocks noChangeAspect="1"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 flipH="1">
                  <a:off x="723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Line 190"/>
                <p:cNvSpPr>
                  <a:spLocks noChangeAspect="1"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 flipH="1">
                  <a:off x="7272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Line 191"/>
                <p:cNvSpPr>
                  <a:spLocks noChangeAspect="1"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flipH="1">
                  <a:off x="730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Line 192"/>
                <p:cNvSpPr>
                  <a:spLocks noChangeAspect="1"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 flipH="1">
                  <a:off x="734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Line 193"/>
                <p:cNvSpPr>
                  <a:spLocks noChangeAspect="1"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flipH="1">
                  <a:off x="738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Line 194"/>
                <p:cNvSpPr>
                  <a:spLocks noChangeAspect="1"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flipH="1">
                  <a:off x="741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Line 195"/>
                <p:cNvSpPr>
                  <a:spLocks noChangeAspect="1"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flipH="1">
                  <a:off x="7452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Line 196"/>
                <p:cNvSpPr>
                  <a:spLocks noChangeAspect="1"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flipH="1">
                  <a:off x="748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Line 197"/>
                <p:cNvSpPr>
                  <a:spLocks noChangeAspect="1"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flipH="1">
                  <a:off x="752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Line 198"/>
                <p:cNvSpPr>
                  <a:spLocks noChangeAspect="1" noChangeShapeType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 flipH="1">
                  <a:off x="7559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Line 199"/>
                <p:cNvSpPr>
                  <a:spLocks noChangeAspect="1"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flipH="1">
                  <a:off x="759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Line 200"/>
                <p:cNvSpPr>
                  <a:spLocks noChangeAspect="1"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>
                  <a:off x="7631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Line 201"/>
                <p:cNvSpPr>
                  <a:spLocks noChangeAspect="1"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flipH="1">
                  <a:off x="766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Line 202"/>
                <p:cNvSpPr>
                  <a:spLocks noChangeAspect="1"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 flipH="1">
                  <a:off x="7703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Line 203"/>
                <p:cNvSpPr>
                  <a:spLocks noChangeAspect="1"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 flipH="1">
                  <a:off x="773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Line 204"/>
                <p:cNvSpPr>
                  <a:spLocks noChangeAspect="1"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 flipH="1">
                  <a:off x="777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Line 205"/>
                <p:cNvSpPr>
                  <a:spLocks noChangeAspect="1"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 flipH="1">
                  <a:off x="7810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Line 206"/>
                <p:cNvSpPr>
                  <a:spLocks noChangeAspect="1"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flipH="1">
                  <a:off x="784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Line 207"/>
                <p:cNvSpPr>
                  <a:spLocks noChangeAspect="1"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flipH="1">
                  <a:off x="788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Line 208"/>
                <p:cNvSpPr>
                  <a:spLocks noChangeAspect="1"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flipH="1">
                  <a:off x="791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Line 209"/>
                <p:cNvSpPr>
                  <a:spLocks noChangeAspect="1"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flipH="1">
                  <a:off x="795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Line 210"/>
                <p:cNvSpPr>
                  <a:spLocks noChangeAspect="1"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flipH="1">
                  <a:off x="7990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Line 211"/>
                <p:cNvSpPr>
                  <a:spLocks noChangeAspect="1"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 flipH="1">
                  <a:off x="802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Line 212"/>
                <p:cNvSpPr>
                  <a:spLocks noChangeAspect="1"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 flipH="1">
                  <a:off x="806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Line 213"/>
                <p:cNvSpPr>
                  <a:spLocks noChangeAspect="1"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 flipH="1">
                  <a:off x="809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Line 214"/>
                <p:cNvSpPr>
                  <a:spLocks noChangeAspect="1"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 flipH="1">
                  <a:off x="813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Line 215"/>
                <p:cNvSpPr>
                  <a:spLocks noChangeAspect="1"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flipH="1">
                  <a:off x="8169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Line 216"/>
                <p:cNvSpPr>
                  <a:spLocks noChangeAspect="1"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flipH="1">
                  <a:off x="820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Line 217"/>
                <p:cNvSpPr>
                  <a:spLocks noChangeAspect="1"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flipH="1">
                  <a:off x="8241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Line 218"/>
                <p:cNvSpPr>
                  <a:spLocks noChangeAspect="1"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flipH="1">
                  <a:off x="827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Line 219"/>
                <p:cNvSpPr>
                  <a:spLocks noChangeAspect="1" noChangeShapeType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 flipH="1">
                  <a:off x="8313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Line 220"/>
                <p:cNvSpPr>
                  <a:spLocks noChangeAspect="1"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 flipH="1">
                  <a:off x="8348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Line 221"/>
                <p:cNvSpPr>
                  <a:spLocks noChangeAspect="1"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flipH="1">
                  <a:off x="838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Line 222"/>
                <p:cNvSpPr>
                  <a:spLocks noChangeAspect="1"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flipH="1">
                  <a:off x="842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Line 223"/>
                <p:cNvSpPr>
                  <a:spLocks noChangeAspect="1"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flipH="1">
                  <a:off x="845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Line 224"/>
                <p:cNvSpPr>
                  <a:spLocks noChangeAspect="1"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flipH="1">
                  <a:off x="849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Line 225"/>
                <p:cNvSpPr>
                  <a:spLocks noChangeAspect="1"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flipH="1">
                  <a:off x="8528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Line 226"/>
                <p:cNvSpPr>
                  <a:spLocks noChangeAspect="1"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flipH="1">
                  <a:off x="856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Line 227"/>
                <p:cNvSpPr>
                  <a:spLocks noChangeAspect="1"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flipH="1">
                  <a:off x="860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Line 228"/>
                <p:cNvSpPr>
                  <a:spLocks noChangeAspect="1"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flipH="1">
                  <a:off x="8636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Line 229"/>
                <p:cNvSpPr>
                  <a:spLocks noChangeAspect="1"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 flipH="1">
                  <a:off x="867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Line 230"/>
                <p:cNvSpPr>
                  <a:spLocks noChangeAspect="1"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H="1">
                  <a:off x="8707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Line 231"/>
                <p:cNvSpPr>
                  <a:spLocks noChangeAspect="1"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flipH="1">
                  <a:off x="874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Line 232"/>
                <p:cNvSpPr>
                  <a:spLocks noChangeAspect="1"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 flipH="1">
                  <a:off x="8779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Line 233"/>
                <p:cNvSpPr>
                  <a:spLocks noChangeAspect="1"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H="1">
                  <a:off x="881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Line 234"/>
                <p:cNvSpPr>
                  <a:spLocks noChangeAspect="1" noChangeShapeType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 flipH="1">
                  <a:off x="8851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Line 235"/>
                <p:cNvSpPr>
                  <a:spLocks noChangeAspect="1" noChangeShapeType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 flipH="1">
                  <a:off x="8887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Line 236"/>
                <p:cNvSpPr>
                  <a:spLocks noChangeAspect="1" noChangeShapeType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 flipH="1">
                  <a:off x="8923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Line 237"/>
                <p:cNvSpPr>
                  <a:spLocks noChangeAspect="1"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 flipH="1">
                  <a:off x="895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Line 238"/>
                <p:cNvSpPr>
                  <a:spLocks noChangeAspect="1"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 flipH="1">
                  <a:off x="8995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Line 239"/>
                <p:cNvSpPr>
                  <a:spLocks noChangeAspect="1"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 flipH="1">
                  <a:off x="903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Line 240"/>
                <p:cNvSpPr>
                  <a:spLocks noChangeAspect="1"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 flipH="1">
                  <a:off x="9066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Line 241"/>
                <p:cNvSpPr>
                  <a:spLocks noChangeAspect="1"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 flipH="1">
                  <a:off x="910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Line 242"/>
                <p:cNvSpPr>
                  <a:spLocks noChangeAspect="1" noChangeShapeType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 flipH="1">
                  <a:off x="9138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Line 243"/>
                <p:cNvSpPr>
                  <a:spLocks noChangeAspect="1" noChangeShapeType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H="1">
                  <a:off x="917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Line 244"/>
                <p:cNvSpPr>
                  <a:spLocks noChangeAspect="1"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 flipH="1">
                  <a:off x="9210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Line 245"/>
                <p:cNvSpPr>
                  <a:spLocks noChangeAspect="1" noChangeShapeType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 flipH="1">
                  <a:off x="9246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Line 246"/>
                <p:cNvSpPr>
                  <a:spLocks noChangeAspect="1" noChangeShapeType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 flipH="1">
                  <a:off x="9282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Line 247"/>
                <p:cNvSpPr>
                  <a:spLocks noChangeAspect="1" noChangeShapeType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 flipH="1">
                  <a:off x="9317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Line 248"/>
                <p:cNvSpPr>
                  <a:spLocks noChangeAspect="1" noChangeShapeType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 flipH="1">
                  <a:off x="9354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Line 249"/>
                <p:cNvSpPr>
                  <a:spLocks noChangeAspect="1" noChangeShapeType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 flipH="1">
                  <a:off x="9389" y="13597"/>
                  <a:ext cx="0" cy="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Line 250"/>
                <p:cNvSpPr>
                  <a:spLocks noChangeAspect="1"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 flipH="1">
                  <a:off x="9425" y="13597"/>
                  <a:ext cx="0" cy="1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Text Box 251"/>
                <p:cNvSpPr txBox="1">
                  <a:spLocks noChangeAspect="1" noChangeArrowheads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5837" y="13655"/>
                  <a:ext cx="421" cy="3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Text Box 252"/>
                <p:cNvSpPr txBox="1">
                  <a:spLocks noChangeAspect="1" noChangeArrowheads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6121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Text Box 253"/>
                <p:cNvSpPr txBox="1">
                  <a:spLocks noChangeAspect="1"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6480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Text Box 254"/>
                <p:cNvSpPr txBox="1">
                  <a:spLocks noChangeAspect="1" noChangeArrowheads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6839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Text Box 255"/>
                <p:cNvSpPr txBox="1">
                  <a:spLocks noChangeAspect="1" noChangeArrowheads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7182" y="13656"/>
                  <a:ext cx="28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40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Text Box 256"/>
                <p:cNvSpPr txBox="1">
                  <a:spLocks noChangeAspect="1" noChangeArrowheads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7571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50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Text Box 257"/>
                <p:cNvSpPr txBox="1">
                  <a:spLocks noChangeAspect="1" noChangeArrowheads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7915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60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Text Box 258"/>
                <p:cNvSpPr txBox="1">
                  <a:spLocks noChangeAspect="1" noChangeArrowheads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8273" y="13656"/>
                  <a:ext cx="25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70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Text Box 259"/>
                <p:cNvSpPr txBox="1">
                  <a:spLocks noChangeAspect="1" noChangeArrowheads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8632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80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Text Box 260"/>
                <p:cNvSpPr txBox="1">
                  <a:spLocks noChangeAspect="1" noChangeArrowheads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8991" y="13656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90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Line 261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5408" y="13767"/>
                  <a:ext cx="195" cy="1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Text Box 262"/>
                <p:cNvSpPr txBox="1">
                  <a:spLocks noChangeAspect="1" noChangeArrowheads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9231" y="13639"/>
                  <a:ext cx="430" cy="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900" b="0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cm</a:t>
                  </a:r>
                  <a:endParaRPr kumimoji="0" lang="en-US" altLang="zh-CN" sz="900" b="0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AutoShape 263"/>
              <p:cNvSpPr>
                <a:spLocks noChangeAspect="1"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7342" y="13396"/>
                <a:ext cx="207" cy="189"/>
              </a:xfrm>
              <a:prstGeom prst="parallelogram">
                <a:avLst>
                  <a:gd name="adj" fmla="val 675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9" name="Group 264"/>
              <p:cNvGrpSpPr/>
              <p:nvPr>
                <p:custDataLst>
                  <p:tags r:id="rId145"/>
                </p:custDataLst>
              </p:nvPr>
            </p:nvGrpSpPr>
            <p:grpSpPr>
              <a:xfrm>
                <a:off x="7350" y="12662"/>
                <a:ext cx="363" cy="932"/>
                <a:chOff x="3944" y="8707"/>
                <a:chExt cx="363" cy="932"/>
              </a:xfrm>
            </p:grpSpPr>
            <p:sp>
              <p:nvSpPr>
                <p:cNvPr id="45" name="AutoShape 265"/>
                <p:cNvSpPr>
                  <a:spLocks noChangeAspect="1" noChangeArrowheads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 flipV="1">
                  <a:off x="3944" y="9428"/>
                  <a:ext cx="363" cy="128"/>
                </a:xfrm>
                <a:prstGeom prst="parallelogram">
                  <a:avLst>
                    <a:gd name="adj" fmla="val 15039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Rectangle 266"/>
                <p:cNvSpPr>
                  <a:spLocks noChangeAspect="1" noChangeArrowheads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134" y="9559"/>
                  <a:ext cx="172" cy="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7" name="Oval 267"/>
                <p:cNvSpPr>
                  <a:spLocks noChangeAspect="1" noChangeArrowheads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4085" y="9243"/>
                  <a:ext cx="80" cy="5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Line 268"/>
                <p:cNvSpPr>
                  <a:spLocks noChangeAspect="1"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 flipH="1">
                  <a:off x="4085" y="9271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Line 269"/>
                <p:cNvSpPr>
                  <a:spLocks noChangeAspect="1"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 flipH="1">
                  <a:off x="4165" y="9264"/>
                  <a:ext cx="0" cy="2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Arc 270"/>
                <p:cNvSpPr>
                  <a:spLocks noChangeAspect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rot="7901522">
                  <a:off x="4099" y="9466"/>
                  <a:ext cx="56" cy="55"/>
                </a:xfrm>
                <a:custGeom>
                  <a:gdLst>
                    <a:gd name="T0" fmla="*/ 2 w 21600"/>
                    <a:gd name="T1" fmla="*/ 0 h 21600"/>
                    <a:gd name="T2" fmla="*/ 56 w 21600"/>
                    <a:gd name="T3" fmla="*/ 55 h 21600"/>
                    <a:gd name="T4" fmla="*/ 0 w 21600"/>
                    <a:gd name="T5" fmla="*/ 50 h 21600"/>
                    <a:gd name="T6" fmla="*/ 0 60000 65536"/>
                    <a:gd name="T7" fmla="*/ 0 60000 65536"/>
                    <a:gd name="T8" fmla="*/ 0 60000 6553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905" y="-1"/>
                      </a:moveTo>
                      <a:cubicBezTo>
                        <a:pt x="12472" y="485"/>
                        <a:pt x="21600" y="10003"/>
                        <a:pt x="21600" y="21581"/>
                      </a:cubicBezTo>
                      <a:cubicBezTo>
                        <a:pt x="21600" y="22258"/>
                        <a:pt x="21568" y="22936"/>
                        <a:pt x="21504" y="23611"/>
                      </a:cubicBezTo>
                    </a:path>
                    <a:path w="21600" h="21600" stroke="0" extrusionOk="0">
                      <a:moveTo>
                        <a:pt x="905" y="-1"/>
                      </a:moveTo>
                      <a:cubicBezTo>
                        <a:pt x="12472" y="485"/>
                        <a:pt x="21600" y="10003"/>
                        <a:pt x="21600" y="21581"/>
                      </a:cubicBezTo>
                      <a:cubicBezTo>
                        <a:pt x="21600" y="22258"/>
                        <a:pt x="21568" y="22936"/>
                        <a:pt x="21504" y="23611"/>
                      </a:cubicBezTo>
                      <a:lnTo>
                        <a:pt x="0" y="21581"/>
                      </a:lnTo>
                      <a:lnTo>
                        <a:pt x="905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Oval 271"/>
                <p:cNvSpPr>
                  <a:spLocks noChangeAspect="1" noChangeArrowheads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4074" y="8707"/>
                  <a:ext cx="101" cy="556"/>
                </a:xfrm>
                <a:prstGeom prst="ellipse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" name="Line 272"/>
                <p:cNvSpPr>
                  <a:spLocks noChangeAspect="1"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flipH="1" flipV="1">
                  <a:off x="4222" y="9565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273"/>
                <p:cNvSpPr>
                  <a:spLocks noChangeArrowheads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4096" y="9358"/>
                  <a:ext cx="62" cy="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0" name="Group 274"/>
              <p:cNvGrpSpPr/>
              <p:nvPr>
                <p:custDataLst>
                  <p:tags r:id="rId155"/>
                </p:custDataLst>
              </p:nvPr>
            </p:nvGrpSpPr>
            <p:grpSpPr>
              <a:xfrm>
                <a:off x="7870" y="12571"/>
                <a:ext cx="385" cy="1026"/>
                <a:chOff x="7334" y="12571"/>
                <a:chExt cx="385" cy="1026"/>
              </a:xfrm>
            </p:grpSpPr>
            <p:sp>
              <p:nvSpPr>
                <p:cNvPr id="35" name="AutoShape 275"/>
                <p:cNvSpPr>
                  <a:spLocks noChangeAspect="1" noChangeArrowheads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rot="-5400000">
                  <a:off x="7343" y="13399"/>
                  <a:ext cx="207" cy="189"/>
                </a:xfrm>
                <a:prstGeom prst="parallelogram">
                  <a:avLst>
                    <a:gd name="adj" fmla="val 6751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" name="AutoShape 276"/>
                <p:cNvSpPr>
                  <a:spLocks noChangeAspect="1" noChangeArrowheads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flipV="1">
                  <a:off x="7351" y="13386"/>
                  <a:ext cx="363" cy="128"/>
                </a:xfrm>
                <a:prstGeom prst="parallelogram">
                  <a:avLst>
                    <a:gd name="adj" fmla="val 15039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Rectangle 277"/>
                <p:cNvSpPr>
                  <a:spLocks noChangeAspect="1" noChangeArrowheads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7541" y="13517"/>
                  <a:ext cx="172" cy="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Line 278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flipH="1">
                  <a:off x="7522" y="13275"/>
                  <a:ext cx="0" cy="17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Line 279"/>
                <p:cNvSpPr>
                  <a:spLocks noChangeAspect="1"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flipH="1" flipV="1">
                  <a:off x="7629" y="13523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40" name="Group 280"/>
                <p:cNvGrpSpPr/>
                <p:nvPr>
                  <p:custDataLst>
                    <p:tags r:id="rId161"/>
                  </p:custDataLst>
                </p:nvPr>
              </p:nvGrpSpPr>
              <p:grpSpPr>
                <a:xfrm>
                  <a:off x="7334" y="12571"/>
                  <a:ext cx="385" cy="811"/>
                  <a:chOff x="4836" y="1909"/>
                  <a:chExt cx="281" cy="471"/>
                </a:xfrm>
              </p:grpSpPr>
              <p:sp>
                <p:nvSpPr>
                  <p:cNvPr id="41" name="Line 281"/>
                  <p:cNvSpPr>
                    <a:spLocks noChangeAspect="1" noChangeShapeType="1"/>
                  </p:cNvSpPr>
                  <p:nvPr>
                    <p:custDataLst>
                      <p:tags r:id="rId162"/>
                    </p:custDataLst>
                  </p:nvPr>
                </p:nvSpPr>
                <p:spPr bwMode="auto">
                  <a:xfrm>
                    <a:off x="4836" y="1910"/>
                    <a:ext cx="1" cy="3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Line 282"/>
                  <p:cNvSpPr>
                    <a:spLocks noChangeAspect="1" noChangeShapeType="1"/>
                  </p:cNvSpPr>
                  <p:nvPr>
                    <p:custDataLst>
                      <p:tags r:id="rId163"/>
                    </p:custDataLst>
                  </p:nvPr>
                </p:nvSpPr>
                <p:spPr bwMode="auto">
                  <a:xfrm>
                    <a:off x="5115" y="2029"/>
                    <a:ext cx="1" cy="3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Line 283"/>
                  <p:cNvSpPr>
                    <a:spLocks noChangeAspect="1" noChangeShapeType="1"/>
                  </p:cNvSpPr>
                  <p:nvPr>
                    <p:custDataLst>
                      <p:tags r:id="rId164"/>
                    </p:custDataLst>
                  </p:nvPr>
                </p:nvSpPr>
                <p:spPr bwMode="auto">
                  <a:xfrm>
                    <a:off x="4836" y="1909"/>
                    <a:ext cx="278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Line 284"/>
                  <p:cNvSpPr>
                    <a:spLocks noChangeAspect="1" noChangeShapeType="1"/>
                  </p:cNvSpPr>
                  <p:nvPr>
                    <p:custDataLst>
                      <p:tags r:id="rId165"/>
                    </p:custDataLst>
                  </p:nvPr>
                </p:nvSpPr>
                <p:spPr bwMode="auto">
                  <a:xfrm>
                    <a:off x="4839" y="2260"/>
                    <a:ext cx="278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1" name="Group 285"/>
              <p:cNvGrpSpPr/>
              <p:nvPr>
                <p:custDataLst>
                  <p:tags r:id="rId166"/>
                </p:custDataLst>
              </p:nvPr>
            </p:nvGrpSpPr>
            <p:grpSpPr>
              <a:xfrm>
                <a:off x="6274" y="12775"/>
                <a:ext cx="364" cy="821"/>
                <a:chOff x="6178" y="12775"/>
                <a:chExt cx="364" cy="821"/>
              </a:xfrm>
            </p:grpSpPr>
            <p:grpSp>
              <p:nvGrpSpPr>
                <p:cNvPr id="22" name="Group 286"/>
                <p:cNvGrpSpPr/>
                <p:nvPr>
                  <p:custDataLst>
                    <p:tags r:id="rId167"/>
                  </p:custDataLst>
                </p:nvPr>
              </p:nvGrpSpPr>
              <p:grpSpPr>
                <a:xfrm>
                  <a:off x="6178" y="12775"/>
                  <a:ext cx="364" cy="820"/>
                  <a:chOff x="5554" y="12775"/>
                  <a:chExt cx="364" cy="820"/>
                </a:xfrm>
              </p:grpSpPr>
              <p:sp>
                <p:nvSpPr>
                  <p:cNvPr id="24" name="AutoShape 287"/>
                  <p:cNvSpPr>
                    <a:spLocks noChangeAspect="1" noChangeArrowheads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 rot="-5400000">
                    <a:off x="5546" y="13397"/>
                    <a:ext cx="207" cy="190"/>
                  </a:xfrm>
                  <a:prstGeom prst="parallelogram">
                    <a:avLst>
                      <a:gd name="adj" fmla="val 67159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25" name="Group 288"/>
                  <p:cNvGrpSpPr/>
                  <p:nvPr>
                    <p:custDataLst>
                      <p:tags r:id="rId169"/>
                    </p:custDataLst>
                  </p:nvPr>
                </p:nvGrpSpPr>
                <p:grpSpPr>
                  <a:xfrm>
                    <a:off x="5554" y="12775"/>
                    <a:ext cx="364" cy="820"/>
                    <a:chOff x="5554" y="12775"/>
                    <a:chExt cx="364" cy="820"/>
                  </a:xfrm>
                </p:grpSpPr>
                <p:sp>
                  <p:nvSpPr>
                    <p:cNvPr id="26" name="Rectangle 289"/>
                    <p:cNvSpPr>
                      <a:spLocks noChangeAspect="1" noChangeArrowheads="1"/>
                    </p:cNvSpPr>
                    <p:nvPr>
                      <p:custDataLst>
                        <p:tags r:id="rId170"/>
                      </p:custDataLst>
                    </p:nvPr>
                  </p:nvSpPr>
                  <p:spPr bwMode="auto">
                    <a:xfrm>
                      <a:off x="5744" y="13515"/>
                      <a:ext cx="173" cy="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7" name="Group 290"/>
                    <p:cNvGrpSpPr/>
                    <p:nvPr>
                      <p:custDataLst>
                        <p:tags r:id="rId171"/>
                      </p:custDataLst>
                    </p:nvPr>
                  </p:nvGrpSpPr>
                  <p:grpSpPr>
                    <a:xfrm>
                      <a:off x="5554" y="12775"/>
                      <a:ext cx="364" cy="737"/>
                      <a:chOff x="5554" y="12775"/>
                      <a:chExt cx="364" cy="737"/>
                    </a:xfrm>
                  </p:grpSpPr>
                  <p:sp>
                    <p:nvSpPr>
                      <p:cNvPr id="28" name="AutoShape 291"/>
                      <p:cNvSpPr>
                        <a:spLocks noChangeAspect="1" noChangeArrowheads="1"/>
                      </p:cNvSpPr>
                      <p:nvPr>
                        <p:custDataLst>
                          <p:tags r:id="rId172"/>
                        </p:custDataLst>
                      </p:nvPr>
                    </p:nvSpPr>
                    <p:spPr bwMode="auto">
                      <a:xfrm flipV="1">
                        <a:off x="5554" y="13384"/>
                        <a:ext cx="364" cy="128"/>
                      </a:xfrm>
                      <a:prstGeom prst="parallelogram">
                        <a:avLst>
                          <a:gd name="adj" fmla="val 150811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29" name="Oval 292"/>
                      <p:cNvSpPr>
                        <a:spLocks noChangeAspect="1" noChangeArrowheads="1"/>
                      </p:cNvSpPr>
                      <p:nvPr>
                        <p:custDataLst>
                          <p:tags r:id="rId173"/>
                        </p:custDataLst>
                      </p:nvPr>
                    </p:nvSpPr>
                    <p:spPr bwMode="auto">
                      <a:xfrm>
                        <a:off x="5696" y="13024"/>
                        <a:ext cx="81" cy="5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30" name="Line 293"/>
                      <p:cNvSpPr>
                        <a:spLocks noChangeAspect="1" noChangeShapeType="1"/>
                      </p:cNvSpPr>
                      <p:nvPr>
                        <p:custDataLst>
                          <p:tags r:id="rId174"/>
                        </p:custDataLst>
                      </p:nvPr>
                    </p:nvSpPr>
                    <p:spPr bwMode="auto">
                      <a:xfrm flipH="1">
                        <a:off x="5696" y="13059"/>
                        <a:ext cx="0" cy="38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" name="Line 294"/>
                      <p:cNvSpPr>
                        <a:spLocks noChangeAspect="1" noChangeShapeType="1"/>
                      </p:cNvSpPr>
                      <p:nvPr>
                        <p:custDataLst>
                          <p:tags r:id="rId175"/>
                        </p:custDataLst>
                      </p:nvPr>
                    </p:nvSpPr>
                    <p:spPr bwMode="auto">
                      <a:xfrm flipH="1">
                        <a:off x="5777" y="13050"/>
                        <a:ext cx="0" cy="38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" name="Arc 295"/>
                      <p:cNvSpPr>
                        <a:spLocks noChangeAspect="1"/>
                      </p:cNvSpPr>
                      <p:nvPr>
                        <p:custDataLst>
                          <p:tags r:id="rId176"/>
                        </p:custDataLst>
                      </p:nvPr>
                    </p:nvSpPr>
                    <p:spPr bwMode="auto">
                      <a:xfrm rot="7901522">
                        <a:off x="5710" y="13416"/>
                        <a:ext cx="56" cy="56"/>
                      </a:xfrm>
                      <a:custGeom>
                        <a:gdLst>
                          <a:gd name="T0" fmla="*/ 2 w 21600"/>
                          <a:gd name="T1" fmla="*/ 0 h 21600"/>
                          <a:gd name="T2" fmla="*/ 56 w 21600"/>
                          <a:gd name="T3" fmla="*/ 56 h 21600"/>
                          <a:gd name="T4" fmla="*/ 0 w 21600"/>
                          <a:gd name="T5" fmla="*/ 51 h 21600"/>
                          <a:gd name="T6" fmla="*/ 0 60000 65536"/>
                          <a:gd name="T7" fmla="*/ 0 60000 65536"/>
                          <a:gd name="T8" fmla="*/ 0 60000 65536"/>
                        </a:gdLst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905" y="-1"/>
                            </a:moveTo>
                            <a:cubicBezTo>
                              <a:pt x="12472" y="485"/>
                              <a:pt x="21600" y="10003"/>
                              <a:pt x="21600" y="21581"/>
                            </a:cubicBezTo>
                            <a:cubicBezTo>
                              <a:pt x="21600" y="22258"/>
                              <a:pt x="21568" y="22936"/>
                              <a:pt x="21504" y="23611"/>
                            </a:cubicBezTo>
                          </a:path>
                          <a:path w="21600" h="21600" stroke="0" extrusionOk="0">
                            <a:moveTo>
                              <a:pt x="905" y="-1"/>
                            </a:moveTo>
                            <a:cubicBezTo>
                              <a:pt x="12472" y="485"/>
                              <a:pt x="21600" y="10003"/>
                              <a:pt x="21600" y="21581"/>
                            </a:cubicBezTo>
                            <a:cubicBezTo>
                              <a:pt x="21600" y="22258"/>
                              <a:pt x="21568" y="22936"/>
                              <a:pt x="21504" y="23611"/>
                            </a:cubicBezTo>
                            <a:lnTo>
                              <a:pt x="0" y="21581"/>
                            </a:lnTo>
                            <a:lnTo>
                              <a:pt x="905" y="-1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33" name="Freeform 296"/>
                      <p:cNvSpPr>
                        <a:spLocks noChangeAspect="1"/>
                      </p:cNvSpPr>
                      <p:nvPr>
                        <p:custDataLst>
                          <p:tags r:id="rId177"/>
                        </p:custDataLst>
                      </p:nvPr>
                    </p:nvSpPr>
                    <p:spPr bwMode="auto">
                      <a:xfrm>
                        <a:off x="5693" y="12775"/>
                        <a:ext cx="85" cy="280"/>
                      </a:xfrm>
                      <a:custGeom>
                        <a:gdLst>
                          <a:gd name="T0" fmla="*/ 68 w 113"/>
                          <a:gd name="T1" fmla="*/ 10 h 372"/>
                          <a:gd name="T2" fmla="*/ 46 w 113"/>
                          <a:gd name="T3" fmla="*/ 50 h 372"/>
                          <a:gd name="T4" fmla="*/ 39 w 113"/>
                          <a:gd name="T5" fmla="*/ 59 h 372"/>
                          <a:gd name="T6" fmla="*/ 33 w 113"/>
                          <a:gd name="T7" fmla="*/ 69 h 372"/>
                          <a:gd name="T8" fmla="*/ 28 w 113"/>
                          <a:gd name="T9" fmla="*/ 83 h 372"/>
                          <a:gd name="T10" fmla="*/ 20 w 113"/>
                          <a:gd name="T11" fmla="*/ 92 h 372"/>
                          <a:gd name="T12" fmla="*/ 11 w 113"/>
                          <a:gd name="T13" fmla="*/ 108 h 372"/>
                          <a:gd name="T14" fmla="*/ 0 w 113"/>
                          <a:gd name="T15" fmla="*/ 150 h 372"/>
                          <a:gd name="T16" fmla="*/ 2 w 113"/>
                          <a:gd name="T17" fmla="*/ 188 h 372"/>
                          <a:gd name="T18" fmla="*/ 14 w 113"/>
                          <a:gd name="T19" fmla="*/ 224 h 372"/>
                          <a:gd name="T20" fmla="*/ 23 w 113"/>
                          <a:gd name="T21" fmla="*/ 247 h 372"/>
                          <a:gd name="T22" fmla="*/ 27 w 113"/>
                          <a:gd name="T23" fmla="*/ 260 h 372"/>
                          <a:gd name="T24" fmla="*/ 38 w 113"/>
                          <a:gd name="T25" fmla="*/ 278 h 372"/>
                          <a:gd name="T26" fmla="*/ 49 w 113"/>
                          <a:gd name="T27" fmla="*/ 280 h 372"/>
                          <a:gd name="T28" fmla="*/ 59 w 113"/>
                          <a:gd name="T29" fmla="*/ 275 h 372"/>
                          <a:gd name="T30" fmla="*/ 65 w 113"/>
                          <a:gd name="T31" fmla="*/ 271 h 372"/>
                          <a:gd name="T32" fmla="*/ 71 w 113"/>
                          <a:gd name="T33" fmla="*/ 258 h 372"/>
                          <a:gd name="T34" fmla="*/ 77 w 113"/>
                          <a:gd name="T35" fmla="*/ 242 h 372"/>
                          <a:gd name="T36" fmla="*/ 80 w 113"/>
                          <a:gd name="T37" fmla="*/ 228 h 372"/>
                          <a:gd name="T38" fmla="*/ 81 w 113"/>
                          <a:gd name="T39" fmla="*/ 204 h 372"/>
                          <a:gd name="T40" fmla="*/ 83 w 113"/>
                          <a:gd name="T41" fmla="*/ 178 h 372"/>
                          <a:gd name="T42" fmla="*/ 79 w 113"/>
                          <a:gd name="T43" fmla="*/ 157 h 372"/>
                          <a:gd name="T44" fmla="*/ 73 w 113"/>
                          <a:gd name="T45" fmla="*/ 129 h 372"/>
                          <a:gd name="T46" fmla="*/ 63 w 113"/>
                          <a:gd name="T47" fmla="*/ 105 h 372"/>
                          <a:gd name="T48" fmla="*/ 71 w 113"/>
                          <a:gd name="T49" fmla="*/ 43 h 372"/>
                          <a:gd name="T50" fmla="*/ 68 w 113"/>
                          <a:gd name="T51" fmla="*/ 10 h 372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</a:gdLst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0" t="0" r="r" b="b"/>
                        <a:pathLst>
                          <a:path w="113" h="372">
                            <a:moveTo>
                              <a:pt x="90" y="13"/>
                            </a:moveTo>
                            <a:cubicBezTo>
                              <a:pt x="84" y="29"/>
                              <a:pt x="77" y="57"/>
                              <a:pt x="61" y="66"/>
                            </a:cubicBezTo>
                            <a:cubicBezTo>
                              <a:pt x="58" y="70"/>
                              <a:pt x="55" y="75"/>
                              <a:pt x="52" y="79"/>
                            </a:cubicBezTo>
                            <a:cubicBezTo>
                              <a:pt x="50" y="81"/>
                              <a:pt x="44" y="92"/>
                              <a:pt x="44" y="92"/>
                            </a:cubicBezTo>
                            <a:cubicBezTo>
                              <a:pt x="42" y="98"/>
                              <a:pt x="40" y="105"/>
                              <a:pt x="37" y="110"/>
                            </a:cubicBezTo>
                            <a:cubicBezTo>
                              <a:pt x="34" y="115"/>
                              <a:pt x="30" y="117"/>
                              <a:pt x="27" y="122"/>
                            </a:cubicBezTo>
                            <a:cubicBezTo>
                              <a:pt x="23" y="132"/>
                              <a:pt x="21" y="135"/>
                              <a:pt x="15" y="143"/>
                            </a:cubicBezTo>
                            <a:cubicBezTo>
                              <a:pt x="10" y="160"/>
                              <a:pt x="3" y="182"/>
                              <a:pt x="0" y="199"/>
                            </a:cubicBezTo>
                            <a:cubicBezTo>
                              <a:pt x="9" y="238"/>
                              <a:pt x="1" y="215"/>
                              <a:pt x="3" y="250"/>
                            </a:cubicBezTo>
                            <a:cubicBezTo>
                              <a:pt x="3" y="259"/>
                              <a:pt x="13" y="291"/>
                              <a:pt x="18" y="298"/>
                            </a:cubicBezTo>
                            <a:cubicBezTo>
                              <a:pt x="21" y="313"/>
                              <a:pt x="30" y="328"/>
                              <a:pt x="30" y="328"/>
                            </a:cubicBezTo>
                            <a:cubicBezTo>
                              <a:pt x="32" y="337"/>
                              <a:pt x="28" y="341"/>
                              <a:pt x="36" y="346"/>
                            </a:cubicBezTo>
                            <a:cubicBezTo>
                              <a:pt x="43" y="358"/>
                              <a:pt x="40" y="362"/>
                              <a:pt x="50" y="369"/>
                            </a:cubicBezTo>
                            <a:cubicBezTo>
                              <a:pt x="54" y="372"/>
                              <a:pt x="65" y="372"/>
                              <a:pt x="65" y="372"/>
                            </a:cubicBezTo>
                            <a:cubicBezTo>
                              <a:pt x="71" y="372"/>
                              <a:pt x="74" y="368"/>
                              <a:pt x="78" y="366"/>
                            </a:cubicBezTo>
                            <a:cubicBezTo>
                              <a:pt x="81" y="364"/>
                              <a:pt x="83" y="364"/>
                              <a:pt x="86" y="360"/>
                            </a:cubicBezTo>
                            <a:cubicBezTo>
                              <a:pt x="89" y="353"/>
                              <a:pt x="95" y="343"/>
                              <a:pt x="95" y="343"/>
                            </a:cubicBezTo>
                            <a:cubicBezTo>
                              <a:pt x="97" y="338"/>
                              <a:pt x="101" y="328"/>
                              <a:pt x="103" y="322"/>
                            </a:cubicBezTo>
                            <a:cubicBezTo>
                              <a:pt x="104" y="320"/>
                              <a:pt x="105" y="301"/>
                              <a:pt x="107" y="303"/>
                            </a:cubicBezTo>
                            <a:cubicBezTo>
                              <a:pt x="107" y="281"/>
                              <a:pt x="110" y="293"/>
                              <a:pt x="108" y="271"/>
                            </a:cubicBezTo>
                            <a:cubicBezTo>
                              <a:pt x="108" y="267"/>
                              <a:pt x="113" y="241"/>
                              <a:pt x="110" y="237"/>
                            </a:cubicBezTo>
                            <a:cubicBezTo>
                              <a:pt x="107" y="233"/>
                              <a:pt x="110" y="224"/>
                              <a:pt x="105" y="208"/>
                            </a:cubicBezTo>
                            <a:cubicBezTo>
                              <a:pt x="102" y="197"/>
                              <a:pt x="102" y="181"/>
                              <a:pt x="97" y="171"/>
                            </a:cubicBezTo>
                            <a:cubicBezTo>
                              <a:pt x="89" y="153"/>
                              <a:pt x="96" y="155"/>
                              <a:pt x="84" y="139"/>
                            </a:cubicBezTo>
                            <a:cubicBezTo>
                              <a:pt x="73" y="109"/>
                              <a:pt x="90" y="88"/>
                              <a:pt x="95" y="57"/>
                            </a:cubicBezTo>
                            <a:cubicBezTo>
                              <a:pt x="93" y="25"/>
                              <a:pt x="98" y="0"/>
                              <a:pt x="90" y="13"/>
                            </a:cubicBezTo>
                            <a:close/>
                          </a:path>
                        </a:pathLst>
                      </a:custGeom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34" name="Rectangle 297"/>
                      <p:cNvSpPr>
                        <a:spLocks noChangeAspect="1" noChangeArrowheads="1"/>
                      </p:cNvSpPr>
                      <p:nvPr>
                        <p:custDataLst>
                          <p:tags r:id="rId178"/>
                        </p:custDataLst>
                      </p:nvPr>
                    </p:nvSpPr>
                    <p:spPr bwMode="auto">
                      <a:xfrm>
                        <a:off x="5704" y="13288"/>
                        <a:ext cx="66" cy="1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23" name="Line 298"/>
                <p:cNvSpPr>
                  <a:spLocks noChangeAspect="1" noChangeShapeType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 flipH="1" flipV="1">
                  <a:off x="6461" y="13520"/>
                  <a:ext cx="0" cy="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" name="Group 3"/>
            <p:cNvGrpSpPr/>
            <p:nvPr>
              <p:custDataLst>
                <p:tags r:id="rId180"/>
              </p:custDataLst>
            </p:nvPr>
          </p:nvGrpSpPr>
          <p:grpSpPr>
            <a:xfrm>
              <a:off x="3762" y="2098"/>
              <a:ext cx="4153" cy="947"/>
              <a:chOff x="3762" y="2098"/>
              <a:chExt cx="4153" cy="947"/>
            </a:xfrm>
          </p:grpSpPr>
          <p:grpSp>
            <p:nvGrpSpPr>
              <p:cNvPr id="12" name="Group 5"/>
              <p:cNvGrpSpPr/>
              <p:nvPr>
                <p:custDataLst>
                  <p:tags r:id="rId181"/>
                </p:custDataLst>
              </p:nvPr>
            </p:nvGrpSpPr>
            <p:grpSpPr>
              <a:xfrm>
                <a:off x="3762" y="2300"/>
                <a:ext cx="3854" cy="745"/>
                <a:chOff x="3762" y="2300"/>
                <a:chExt cx="3854" cy="745"/>
              </a:xfrm>
            </p:grpSpPr>
            <p:sp>
              <p:nvSpPr>
                <p:cNvPr id="13" name="AutoShape 8"/>
                <p:cNvSpPr>
                  <a:spLocks noChangeShapeType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3930" y="2549"/>
                  <a:ext cx="640" cy="496"/>
                </a:xfrm>
                <a:prstGeom prst="straightConnector1">
                  <a:avLst/>
                </a:prstGeom>
                <a:noFill/>
                <a:ln w="19050">
                  <a:solidFill>
                    <a:srgbClr val="0070C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AutoShape 7"/>
                <p:cNvSpPr>
                  <a:spLocks noChangeShapeType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 flipV="1">
                  <a:off x="6988" y="2300"/>
                  <a:ext cx="628" cy="249"/>
                </a:xfrm>
                <a:prstGeom prst="straightConnector1">
                  <a:avLst/>
                </a:prstGeom>
                <a:noFill/>
                <a:ln w="19050">
                  <a:solidFill>
                    <a:srgbClr val="0070C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9" name="Text Box 6"/>
                <p:cNvSpPr txBox="1">
                  <a:spLocks noChangeArrowheads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3762" y="2333"/>
                  <a:ext cx="258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600" b="1" i="0" u="none" strike="noStrike" cap="none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kumimoji="0" lang="en-US" altLang="zh-CN" sz="1600" b="1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0" name="Text Box 4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7657" y="2098"/>
                <a:ext cx="25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cap="none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endParaRPr kumimoji="0" lang="en-US" altLang="zh-CN" sz="1600" b="1" i="0" u="none" strike="noStrike" cap="none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1" name="矩形 190" title=""/>
          <p:cNvSpPr/>
          <p:nvPr>
            <p:custDataLst>
              <p:tags r:id="rId186"/>
            </p:custDataLst>
          </p:nvPr>
        </p:nvSpPr>
        <p:spPr>
          <a:xfrm>
            <a:off x="5231952" y="2215033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光屏</a:t>
            </a:r>
            <a:endParaRPr lang="zh-CN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2" name="矩形 191" title=""/>
          <p:cNvSpPr/>
          <p:nvPr>
            <p:custDataLst>
              <p:tags r:id="rId187"/>
            </p:custDataLst>
          </p:nvPr>
        </p:nvSpPr>
        <p:spPr>
          <a:xfrm>
            <a:off x="2712269" y="220500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光具座</a:t>
            </a:r>
            <a:endParaRPr lang="zh-CN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" name="矩形 193" title=""/>
          <p:cNvSpPr/>
          <p:nvPr>
            <p:custDataLst>
              <p:tags r:id="rId188"/>
            </p:custDataLst>
          </p:nvPr>
        </p:nvSpPr>
        <p:spPr>
          <a:xfrm>
            <a:off x="1967757" y="3485448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同一高度</a:t>
            </a:r>
            <a:endParaRPr lang="zh-CN" altLang="zh-CN" sz="22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6" name="矩形 195" title=""/>
          <p:cNvSpPr/>
          <p:nvPr>
            <p:custDataLst>
              <p:tags r:id="rId189"/>
            </p:custDataLst>
          </p:nvPr>
        </p:nvSpPr>
        <p:spPr>
          <a:xfrm>
            <a:off x="5425481" y="3504826"/>
            <a:ext cx="2454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使像成在光屏中央</a:t>
            </a:r>
            <a:endParaRPr lang="zh-CN" altLang="zh-CN" sz="22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7" name="矩形 196" title=""/>
          <p:cNvSpPr/>
          <p:nvPr>
            <p:custDataLst>
              <p:tags r:id="rId190"/>
            </p:custDataLst>
          </p:nvPr>
        </p:nvSpPr>
        <p:spPr>
          <a:xfrm>
            <a:off x="5159954" y="3935660"/>
            <a:ext cx="23363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倒立、缩小、实</a:t>
            </a:r>
            <a:endParaRPr lang="zh-CN" altLang="zh-CN" sz="22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8" name="文本框 197" title=""/>
          <p:cNvSpPr txBox="1"/>
          <p:nvPr>
            <p:custDataLst>
              <p:tags r:id="rId191"/>
            </p:custDataLst>
          </p:nvPr>
        </p:nvSpPr>
        <p:spPr>
          <a:xfrm>
            <a:off x="704850" y="1062990"/>
            <a:ext cx="111740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ts val="3600"/>
              </a:lnSpc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Times New Roman" panose="02020603050405020304" pitchFamily="18" charset="0"/>
              </a:rPr>
              <a:t>14.</a:t>
            </a:r>
            <a:r>
              <a:rPr kumimoji="0" lang="en-US" altLang="zh-CN" sz="2400" b="0" i="0" u="none" strike="noStrike" kern="10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altLang="zh-CN" sz="2400" b="0" i="0" u="none" strike="noStrike" kern="10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图所示为“验证凸透镜成像规律”实验的情景，所用透镜焦距为</a:t>
            </a:r>
            <a:r>
              <a:rPr kumimoji="0" lang="en-US" altLang="zh-CN" sz="2400" b="0" i="0" u="none" strike="noStrike" kern="10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kumimoji="0" lang="en-US" altLang="zh-CN" sz="2400" b="0" i="0" u="none" strike="noStrike" kern="10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kumimoji="0" lang="zh-CN" altLang="zh-CN" sz="2400" b="0" i="0" u="none" strike="noStrike" kern="10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lang="zh-CN" altLang="zh-CN" sz="2400" b="0" i="0" u="none" strike="noStrike" kern="100" cap="none" spc="-2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9" name="文本框 198" title=""/>
          <p:cNvSpPr txBox="1"/>
          <p:nvPr>
            <p:custDataLst>
              <p:tags r:id="rId192"/>
            </p:custDataLst>
          </p:nvPr>
        </p:nvSpPr>
        <p:spPr>
          <a:xfrm>
            <a:off x="191770" y="332740"/>
            <a:ext cx="2617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四、巩固练习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0" name="Rectangle 1" title=""/>
          <p:cNvSpPr>
            <a:spLocks noChangeArrowheads="1"/>
          </p:cNvSpPr>
          <p:nvPr>
            <p:custDataLst>
              <p:tags r:id="rId193"/>
            </p:custDataLst>
          </p:nvPr>
        </p:nvSpPr>
        <p:spPr bwMode="auto">
          <a:xfrm>
            <a:off x="-96520" y="4869180"/>
            <a:ext cx="11868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lastClr="000000" val="windowText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E7E6E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）如果还要验证凸透镜成倒立、放大实像的特点，在不移动凸透镜的情况下，应把蜡烛移到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cm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处（选填“小于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”、“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30~40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或“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40~50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），光屏移到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cm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处（选填“大于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 ” 、“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60~70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 ”或“</a:t>
            </a:r>
            <a:r>
              <a:rPr kumimoji="0" lang="en-US" altLang="zh-CN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50~60</a:t>
            </a:r>
            <a:r>
              <a:rPr kumimoji="0" lang="zh-CN" altLang="en-US" sz="2400" b="0" i="0" u="none" strike="noStrike" cap="none" spc="-100" normalizeH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alibri" panose="020f0502020204030204" charset="0"/>
              </a:rPr>
              <a:t> ” ）。</a:t>
            </a:r>
            <a:endParaRPr kumimoji="0" lang="zh-CN" altLang="en-US" sz="2400" b="0" i="0" u="none" strike="noStrike" cap="none" spc="-100" normalizeH="0">
              <a:ln>
                <a:noFill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01" name="矩形 200" title=""/>
          <p:cNvSpPr/>
          <p:nvPr>
            <p:custDataLst>
              <p:tags r:id="rId194"/>
            </p:custDataLst>
          </p:nvPr>
        </p:nvSpPr>
        <p:spPr>
          <a:xfrm>
            <a:off x="911860" y="5373370"/>
            <a:ext cx="13430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ea typeface="楷体" panose="02010609060101010101" pitchFamily="49" charset="-122"/>
              </a:rPr>
              <a:t>30~40</a:t>
            </a:r>
            <a:endParaRPr lang="zh-CN" altLang="en-US" sz="24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  <p:sp>
        <p:nvSpPr>
          <p:cNvPr id="202" name="矩形 201" title=""/>
          <p:cNvSpPr/>
          <p:nvPr>
            <p:custDataLst>
              <p:tags r:id="rId195"/>
            </p:custDataLst>
          </p:nvPr>
        </p:nvSpPr>
        <p:spPr>
          <a:xfrm>
            <a:off x="9903460" y="5373370"/>
            <a:ext cx="15392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ea typeface="楷体" panose="02010609060101010101" pitchFamily="49" charset="-122"/>
              </a:rPr>
              <a:t>大于</a:t>
            </a:r>
            <a:r>
              <a:rPr lang="en-US" altLang="zh-CN" sz="2400" kern="100">
                <a:solidFill>
                  <a:srgbClr val="C00000"/>
                </a:solidFill>
                <a:ea typeface="楷体" panose="02010609060101010101" pitchFamily="49" charset="-122"/>
              </a:rPr>
              <a:t>70</a:t>
            </a:r>
            <a:endParaRPr lang="zh-CN" altLang="en-US" sz="2400" kern="100">
              <a:solidFill>
                <a:srgbClr val="C0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/>
      <p:bldP spid="194" grpId="0"/>
      <p:bldP spid="196" grpId="0"/>
      <p:bldP spid="197" grpId="0"/>
      <p:bldP spid="201" grpId="0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7384"/>
          <a:stretch>
            <a:fillRect/>
          </a:stretch>
        </p:blipFill>
        <p:spPr>
          <a:xfrm>
            <a:off x="3039757" y="2349183"/>
            <a:ext cx="2828045" cy="2214244"/>
          </a:xfrm>
          <a:prstGeom prst="rect">
            <a:avLst/>
          </a:prstGeom>
        </p:spPr>
      </p:pic>
      <p:pic>
        <p:nvPicPr>
          <p:cNvPr id="5" name="图片 4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40083" y="2349129"/>
            <a:ext cx="2829600" cy="2214000"/>
          </a:xfrm>
          <a:prstGeom prst="rect">
            <a:avLst/>
          </a:prstGeom>
        </p:spPr>
      </p:pic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2784024" y="5013163"/>
            <a:ext cx="722201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凸透镜</a:t>
            </a: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成像的正倒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大小、虚实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物距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有什么关系？</a:t>
            </a:r>
            <a:endParaRPr lang="en-US" altLang="zh-CN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像距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物距</a:t>
            </a:r>
            <a:r>
              <a:rPr lang="zh-CN" altLang="en-US" sz="24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有什么关系？</a:t>
            </a:r>
            <a:endParaRPr lang="en-US" altLang="zh-CN" sz="24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3608023" y="1474883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>
            <p:custDataLst>
              <p:tags r:id="rId3"/>
            </p:custDataLst>
          </p:nvPr>
        </p:nvSpPr>
        <p:spPr>
          <a:xfrm>
            <a:off x="3325060" y="4581017"/>
            <a:ext cx="650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改变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物距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观察、记录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像的正倒、大小、虚实以及像距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还有哪些因素可能对成像有影响？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凸透镜的焦距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4008232" y="1124767"/>
            <a:ext cx="4796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实验设计思路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直接连接符 12291" title=""/>
          <p:cNvSpPr/>
          <p:nvPr>
            <p:custDataLst>
              <p:tags r:id="rId5"/>
            </p:custDataLst>
          </p:nvPr>
        </p:nvSpPr>
        <p:spPr>
          <a:xfrm>
            <a:off x="3324860" y="2825433"/>
            <a:ext cx="287338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/>
        </p:txBody>
      </p:sp>
      <p:grpSp>
        <p:nvGrpSpPr>
          <p:cNvPr id="12293" name="组合 12292" title=""/>
          <p:cNvGrpSpPr/>
          <p:nvPr>
            <p:custDataLst>
              <p:tags r:id="rId6"/>
            </p:custDataLst>
          </p:nvPr>
        </p:nvGrpSpPr>
        <p:grpSpPr>
          <a:xfrm>
            <a:off x="2567623" y="2914333"/>
            <a:ext cx="7777162" cy="1606550"/>
            <a:chOff x="453" y="2571"/>
            <a:chExt cx="4899" cy="1012"/>
          </a:xfrm>
        </p:grpSpPr>
        <p:sp>
          <p:nvSpPr>
            <p:cNvPr id="13315" name="椭圆 12293"/>
            <p:cNvSpPr/>
            <p:nvPr>
              <p:custDataLst>
                <p:tags r:id="rId7"/>
              </p:custDataLst>
            </p:nvPr>
          </p:nvSpPr>
          <p:spPr>
            <a:xfrm>
              <a:off x="3061" y="2571"/>
              <a:ext cx="136" cy="649"/>
            </a:xfrm>
            <a:prstGeom prst="ellipse">
              <a:avLst/>
            </a:prstGeom>
            <a:solidFill>
              <a:srgbClr val="C5F4FF"/>
            </a:solidFill>
            <a:ln w="9525" cap="flat" cmpd="sng">
              <a:solidFill>
                <a:srgbClr val="00C4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6" name="直接连接符 12294"/>
            <p:cNvSpPr/>
            <p:nvPr>
              <p:custDataLst>
                <p:tags r:id="rId8"/>
              </p:custDataLst>
            </p:nvPr>
          </p:nvSpPr>
          <p:spPr>
            <a:xfrm>
              <a:off x="453" y="2895"/>
              <a:ext cx="4899" cy="0"/>
            </a:xfrm>
            <a:prstGeom prst="line">
              <a:avLst/>
            </a:prstGeom>
            <a:ln w="2857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17" name="椭圆 12295"/>
            <p:cNvSpPr/>
            <p:nvPr>
              <p:custDataLst>
                <p:tags r:id="rId9"/>
              </p:custDataLst>
            </p:nvPr>
          </p:nvSpPr>
          <p:spPr>
            <a:xfrm>
              <a:off x="2222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8" name="椭圆 12296"/>
            <p:cNvSpPr/>
            <p:nvPr>
              <p:custDataLst>
                <p:tags r:id="rId10"/>
              </p:custDataLst>
            </p:nvPr>
          </p:nvSpPr>
          <p:spPr>
            <a:xfrm>
              <a:off x="1292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9" name="椭圆 12297"/>
            <p:cNvSpPr/>
            <p:nvPr>
              <p:custDataLst>
                <p:tags r:id="rId11"/>
              </p:custDataLst>
            </p:nvPr>
          </p:nvSpPr>
          <p:spPr>
            <a:xfrm>
              <a:off x="3107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0" name="直接连接符 12298"/>
            <p:cNvSpPr/>
            <p:nvPr>
              <p:custDataLst>
                <p:tags r:id="rId12"/>
              </p:custDataLst>
            </p:nvPr>
          </p:nvSpPr>
          <p:spPr>
            <a:xfrm flipH="1">
              <a:off x="2245" y="3105"/>
              <a:ext cx="0" cy="115"/>
            </a:xfrm>
            <a:prstGeom prst="line">
              <a:avLst/>
            </a:prstGeom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1" name="直接连接符 12299"/>
            <p:cNvSpPr/>
            <p:nvPr>
              <p:custDataLst>
                <p:tags r:id="rId13"/>
              </p:custDataLst>
            </p:nvPr>
          </p:nvSpPr>
          <p:spPr>
            <a:xfrm flipH="1">
              <a:off x="3129" y="3105"/>
              <a:ext cx="0" cy="115"/>
            </a:xfrm>
            <a:prstGeom prst="line">
              <a:avLst/>
            </a:prstGeom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2" name="直接连接符 12300"/>
            <p:cNvSpPr/>
            <p:nvPr>
              <p:custDataLst>
                <p:tags r:id="rId14"/>
              </p:custDataLst>
            </p:nvPr>
          </p:nvSpPr>
          <p:spPr>
            <a:xfrm>
              <a:off x="2245" y="3151"/>
              <a:ext cx="884" cy="0"/>
            </a:xfrm>
            <a:prstGeom prst="line">
              <a:avLst/>
            </a:prstGeom>
            <a:ln w="25400" cap="flat" cmpd="sng">
              <a:solidFill>
                <a:srgbClr val="1F497D"/>
              </a:solidFill>
              <a:prstDash val="solid"/>
              <a:round/>
              <a:headEnd type="stealth" w="med" len="lg"/>
              <a:tailEnd type="stealth" w="med" len="lg"/>
            </a:ln>
          </p:spPr>
          <p:txBody>
            <a:bodyPr/>
            <a:lstStyle/>
            <a:p/>
          </p:txBody>
        </p:sp>
        <p:sp>
          <p:nvSpPr>
            <p:cNvPr id="13323" name="文本框 12301"/>
            <p:cNvSpPr txBox="1"/>
            <p:nvPr>
              <p:custDataLst>
                <p:tags r:id="rId15"/>
              </p:custDataLst>
            </p:nvPr>
          </p:nvSpPr>
          <p:spPr>
            <a:xfrm>
              <a:off x="2539" y="3015"/>
              <a:ext cx="182" cy="54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  <a:endParaRPr lang="en-US" altLang="zh-CN" sz="2800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4" name="文本框 12302"/>
            <p:cNvSpPr txBox="1"/>
            <p:nvPr>
              <p:custDataLst>
                <p:tags r:id="rId16"/>
              </p:custDataLst>
            </p:nvPr>
          </p:nvSpPr>
          <p:spPr>
            <a:xfrm>
              <a:off x="2199" y="2617"/>
              <a:ext cx="20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  <a:endParaRPr lang="en-US" altLang="zh-CN" sz="2800" b="1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5" name="文本框 12303"/>
            <p:cNvSpPr txBox="1"/>
            <p:nvPr>
              <p:custDataLst>
                <p:tags r:id="rId17"/>
              </p:custDataLst>
            </p:nvPr>
          </p:nvSpPr>
          <p:spPr>
            <a:xfrm>
              <a:off x="3197" y="2663"/>
              <a:ext cx="20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</a:t>
              </a:r>
              <a:endParaRPr lang="en-US" altLang="zh-CN" sz="2800" b="1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6" name="文本框 12304"/>
            <p:cNvSpPr txBox="1"/>
            <p:nvPr>
              <p:custDataLst>
                <p:tags r:id="rId18"/>
              </p:custDataLst>
            </p:nvPr>
          </p:nvSpPr>
          <p:spPr>
            <a:xfrm>
              <a:off x="2857" y="3312"/>
              <a:ext cx="81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凸透镜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307" name="组合 12306" title=""/>
          <p:cNvGrpSpPr/>
          <p:nvPr>
            <p:custDataLst>
              <p:tags r:id="rId19"/>
            </p:custDataLst>
          </p:nvPr>
        </p:nvGrpSpPr>
        <p:grpSpPr>
          <a:xfrm>
            <a:off x="8689023" y="2465070"/>
            <a:ext cx="827087" cy="1938338"/>
            <a:chOff x="4309" y="2409"/>
            <a:chExt cx="521" cy="1221"/>
          </a:xfrm>
        </p:grpSpPr>
        <p:sp>
          <p:nvSpPr>
            <p:cNvPr id="13329" name="文本框 12307"/>
            <p:cNvSpPr txBox="1"/>
            <p:nvPr>
              <p:custDataLst>
                <p:tags r:id="rId20"/>
              </p:custDataLst>
            </p:nvPr>
          </p:nvSpPr>
          <p:spPr>
            <a:xfrm>
              <a:off x="4309" y="3359"/>
              <a:ext cx="521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光屏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30" name="直接连接符 12308"/>
            <p:cNvSpPr/>
            <p:nvPr>
              <p:custDataLst>
                <p:tags r:id="rId21"/>
              </p:custDataLst>
            </p:nvPr>
          </p:nvSpPr>
          <p:spPr>
            <a:xfrm flipH="1">
              <a:off x="4558" y="2409"/>
              <a:ext cx="0" cy="973"/>
            </a:xfrm>
            <a:prstGeom prst="line">
              <a:avLst/>
            </a:prstGeom>
            <a:ln w="3810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2310" name="组合 12309" title=""/>
          <p:cNvGrpSpPr/>
          <p:nvPr>
            <p:custDataLst>
              <p:tags r:id="rId22"/>
            </p:custDataLst>
          </p:nvPr>
        </p:nvGrpSpPr>
        <p:grpSpPr>
          <a:xfrm>
            <a:off x="3107373" y="2969895"/>
            <a:ext cx="755650" cy="903288"/>
            <a:chOff x="793" y="2727"/>
            <a:chExt cx="476" cy="569"/>
          </a:xfrm>
        </p:grpSpPr>
        <p:sp>
          <p:nvSpPr>
            <p:cNvPr id="13332" name="文本框 12310"/>
            <p:cNvSpPr txBox="1"/>
            <p:nvPr>
              <p:custDataLst>
                <p:tags r:id="rId23"/>
              </p:custDataLst>
            </p:nvPr>
          </p:nvSpPr>
          <p:spPr>
            <a:xfrm>
              <a:off x="793" y="3025"/>
              <a:ext cx="4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物体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33" name="上箭头 12311"/>
            <p:cNvSpPr/>
            <p:nvPr>
              <p:custDataLst>
                <p:tags r:id="rId24"/>
              </p:custDataLst>
            </p:nvPr>
          </p:nvSpPr>
          <p:spPr>
            <a:xfrm>
              <a:off x="952" y="2727"/>
              <a:ext cx="113" cy="278"/>
            </a:xfrm>
            <a:prstGeom prst="upArrow">
              <a:avLst>
                <a:gd name="adj1" fmla="val 50000"/>
                <a:gd name="adj2" fmla="val 61493"/>
              </a:avLst>
            </a:prstGeom>
            <a:solidFill>
              <a:srgbClr val="FF0000"/>
            </a:solidFill>
            <a:ln w="9525" cap="flat" cmpd="sng">
              <a:solidFill>
                <a:srgbClr val="1F497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313" name="上箭头 12312" title=""/>
          <p:cNvSpPr/>
          <p:nvPr>
            <p:custDataLst>
              <p:tags r:id="rId25"/>
            </p:custDataLst>
          </p:nvPr>
        </p:nvSpPr>
        <p:spPr>
          <a:xfrm>
            <a:off x="4512310" y="2979420"/>
            <a:ext cx="180975" cy="441325"/>
          </a:xfrm>
          <a:prstGeom prst="upArrow">
            <a:avLst>
              <a:gd name="adj1" fmla="val 50000"/>
              <a:gd name="adj2" fmla="val 60953"/>
            </a:avLst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</a:gradFill>
          <a:ln w="9525" cap="flat" cmpd="sng">
            <a:solidFill>
              <a:srgbClr val="EEECE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4" name="上箭头 12313" title=""/>
          <p:cNvSpPr/>
          <p:nvPr>
            <p:custDataLst>
              <p:tags r:id="rId26"/>
            </p:custDataLst>
          </p:nvPr>
        </p:nvSpPr>
        <p:spPr>
          <a:xfrm>
            <a:off x="5736273" y="2979420"/>
            <a:ext cx="180975" cy="441325"/>
          </a:xfrm>
          <a:prstGeom prst="upArrow">
            <a:avLst>
              <a:gd name="adj1" fmla="val 50000"/>
              <a:gd name="adj2" fmla="val 60953"/>
            </a:avLst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</a:gradFill>
          <a:ln w="9525" cap="flat" cmpd="sng">
            <a:solidFill>
              <a:srgbClr val="EEECE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27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4008232" y="1124767"/>
            <a:ext cx="4796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实验设计思路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直接连接符 12291" title=""/>
          <p:cNvSpPr/>
          <p:nvPr>
            <p:custDataLst>
              <p:tags r:id="rId4"/>
            </p:custDataLst>
          </p:nvPr>
        </p:nvSpPr>
        <p:spPr>
          <a:xfrm>
            <a:off x="3324860" y="2825433"/>
            <a:ext cx="287338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/>
        </p:txBody>
      </p:sp>
      <p:grpSp>
        <p:nvGrpSpPr>
          <p:cNvPr id="12293" name="组合 12292" title=""/>
          <p:cNvGrpSpPr/>
          <p:nvPr>
            <p:custDataLst>
              <p:tags r:id="rId5"/>
            </p:custDataLst>
          </p:nvPr>
        </p:nvGrpSpPr>
        <p:grpSpPr>
          <a:xfrm>
            <a:off x="2567623" y="2914333"/>
            <a:ext cx="7777162" cy="1606550"/>
            <a:chOff x="453" y="2571"/>
            <a:chExt cx="4899" cy="1012"/>
          </a:xfrm>
        </p:grpSpPr>
        <p:sp>
          <p:nvSpPr>
            <p:cNvPr id="13315" name="椭圆 12293"/>
            <p:cNvSpPr/>
            <p:nvPr>
              <p:custDataLst>
                <p:tags r:id="rId6"/>
              </p:custDataLst>
            </p:nvPr>
          </p:nvSpPr>
          <p:spPr>
            <a:xfrm>
              <a:off x="3061" y="2571"/>
              <a:ext cx="136" cy="649"/>
            </a:xfrm>
            <a:prstGeom prst="ellipse">
              <a:avLst/>
            </a:prstGeom>
            <a:solidFill>
              <a:srgbClr val="C5F4FF"/>
            </a:solidFill>
            <a:ln w="9525" cap="flat" cmpd="sng">
              <a:solidFill>
                <a:srgbClr val="00C4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6" name="直接连接符 12294"/>
            <p:cNvSpPr/>
            <p:nvPr>
              <p:custDataLst>
                <p:tags r:id="rId7"/>
              </p:custDataLst>
            </p:nvPr>
          </p:nvSpPr>
          <p:spPr>
            <a:xfrm>
              <a:off x="453" y="2895"/>
              <a:ext cx="4899" cy="0"/>
            </a:xfrm>
            <a:prstGeom prst="line">
              <a:avLst/>
            </a:prstGeom>
            <a:ln w="2857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17" name="椭圆 12295"/>
            <p:cNvSpPr/>
            <p:nvPr>
              <p:custDataLst>
                <p:tags r:id="rId8"/>
              </p:custDataLst>
            </p:nvPr>
          </p:nvSpPr>
          <p:spPr>
            <a:xfrm>
              <a:off x="2222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8" name="椭圆 12296"/>
            <p:cNvSpPr/>
            <p:nvPr>
              <p:custDataLst>
                <p:tags r:id="rId9"/>
              </p:custDataLst>
            </p:nvPr>
          </p:nvSpPr>
          <p:spPr>
            <a:xfrm>
              <a:off x="1292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19" name="椭圆 12297"/>
            <p:cNvSpPr/>
            <p:nvPr>
              <p:custDataLst>
                <p:tags r:id="rId10"/>
              </p:custDataLst>
            </p:nvPr>
          </p:nvSpPr>
          <p:spPr>
            <a:xfrm>
              <a:off x="3107" y="2872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0" name="直接连接符 12298"/>
            <p:cNvSpPr/>
            <p:nvPr>
              <p:custDataLst>
                <p:tags r:id="rId11"/>
              </p:custDataLst>
            </p:nvPr>
          </p:nvSpPr>
          <p:spPr>
            <a:xfrm flipH="1">
              <a:off x="2245" y="3105"/>
              <a:ext cx="0" cy="115"/>
            </a:xfrm>
            <a:prstGeom prst="line">
              <a:avLst/>
            </a:prstGeom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1" name="直接连接符 12299"/>
            <p:cNvSpPr/>
            <p:nvPr>
              <p:custDataLst>
                <p:tags r:id="rId12"/>
              </p:custDataLst>
            </p:nvPr>
          </p:nvSpPr>
          <p:spPr>
            <a:xfrm flipH="1">
              <a:off x="3129" y="3105"/>
              <a:ext cx="0" cy="115"/>
            </a:xfrm>
            <a:prstGeom prst="line">
              <a:avLst/>
            </a:prstGeom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2" name="直接连接符 12300"/>
            <p:cNvSpPr/>
            <p:nvPr>
              <p:custDataLst>
                <p:tags r:id="rId13"/>
              </p:custDataLst>
            </p:nvPr>
          </p:nvSpPr>
          <p:spPr>
            <a:xfrm>
              <a:off x="2245" y="3151"/>
              <a:ext cx="884" cy="0"/>
            </a:xfrm>
            <a:prstGeom prst="line">
              <a:avLst/>
            </a:prstGeom>
            <a:ln w="25400" cap="flat" cmpd="sng">
              <a:solidFill>
                <a:srgbClr val="1F497D"/>
              </a:solidFill>
              <a:prstDash val="solid"/>
              <a:round/>
              <a:headEnd type="stealth" w="med" len="lg"/>
              <a:tailEnd type="stealth" w="med" len="lg"/>
            </a:ln>
          </p:spPr>
          <p:txBody>
            <a:bodyPr/>
            <a:lstStyle/>
            <a:p/>
          </p:txBody>
        </p:sp>
        <p:sp>
          <p:nvSpPr>
            <p:cNvPr id="13323" name="文本框 12301"/>
            <p:cNvSpPr txBox="1"/>
            <p:nvPr>
              <p:custDataLst>
                <p:tags r:id="rId14"/>
              </p:custDataLst>
            </p:nvPr>
          </p:nvSpPr>
          <p:spPr>
            <a:xfrm>
              <a:off x="2539" y="3015"/>
              <a:ext cx="182" cy="543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  <a:endParaRPr lang="en-US" altLang="zh-CN" sz="2800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4" name="文本框 12302"/>
            <p:cNvSpPr txBox="1"/>
            <p:nvPr>
              <p:custDataLst>
                <p:tags r:id="rId15"/>
              </p:custDataLst>
            </p:nvPr>
          </p:nvSpPr>
          <p:spPr>
            <a:xfrm>
              <a:off x="2199" y="2617"/>
              <a:ext cx="20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F</a:t>
              </a:r>
              <a:endParaRPr lang="en-US" altLang="zh-CN" sz="2800" b="1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5" name="文本框 12303"/>
            <p:cNvSpPr txBox="1"/>
            <p:nvPr>
              <p:custDataLst>
                <p:tags r:id="rId16"/>
              </p:custDataLst>
            </p:nvPr>
          </p:nvSpPr>
          <p:spPr>
            <a:xfrm>
              <a:off x="3197" y="2663"/>
              <a:ext cx="20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</a:t>
              </a:r>
              <a:endParaRPr lang="en-US" altLang="zh-CN" sz="2800" b="1" i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6" name="文本框 12304"/>
            <p:cNvSpPr txBox="1"/>
            <p:nvPr>
              <p:custDataLst>
                <p:tags r:id="rId17"/>
              </p:custDataLst>
            </p:nvPr>
          </p:nvSpPr>
          <p:spPr>
            <a:xfrm>
              <a:off x="2857" y="3312"/>
              <a:ext cx="81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凸透镜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307" name="组合 12306" title=""/>
          <p:cNvGrpSpPr/>
          <p:nvPr>
            <p:custDataLst>
              <p:tags r:id="rId18"/>
            </p:custDataLst>
          </p:nvPr>
        </p:nvGrpSpPr>
        <p:grpSpPr>
          <a:xfrm>
            <a:off x="8689023" y="2465070"/>
            <a:ext cx="827087" cy="1938338"/>
            <a:chOff x="4309" y="2409"/>
            <a:chExt cx="521" cy="1221"/>
          </a:xfrm>
        </p:grpSpPr>
        <p:sp>
          <p:nvSpPr>
            <p:cNvPr id="13329" name="文本框 12307"/>
            <p:cNvSpPr txBox="1"/>
            <p:nvPr>
              <p:custDataLst>
                <p:tags r:id="rId19"/>
              </p:custDataLst>
            </p:nvPr>
          </p:nvSpPr>
          <p:spPr>
            <a:xfrm>
              <a:off x="4309" y="3359"/>
              <a:ext cx="521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光屏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30" name="直接连接符 12308"/>
            <p:cNvSpPr/>
            <p:nvPr>
              <p:custDataLst>
                <p:tags r:id="rId20"/>
              </p:custDataLst>
            </p:nvPr>
          </p:nvSpPr>
          <p:spPr>
            <a:xfrm flipH="1">
              <a:off x="4558" y="2409"/>
              <a:ext cx="0" cy="973"/>
            </a:xfrm>
            <a:prstGeom prst="line">
              <a:avLst/>
            </a:prstGeom>
            <a:ln w="3810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2310" name="组合 12309" title=""/>
          <p:cNvGrpSpPr/>
          <p:nvPr>
            <p:custDataLst>
              <p:tags r:id="rId21"/>
            </p:custDataLst>
          </p:nvPr>
        </p:nvGrpSpPr>
        <p:grpSpPr>
          <a:xfrm>
            <a:off x="3107373" y="2969895"/>
            <a:ext cx="755650" cy="903288"/>
            <a:chOff x="793" y="2727"/>
            <a:chExt cx="476" cy="569"/>
          </a:xfrm>
        </p:grpSpPr>
        <p:sp>
          <p:nvSpPr>
            <p:cNvPr id="13332" name="文本框 12310"/>
            <p:cNvSpPr txBox="1"/>
            <p:nvPr>
              <p:custDataLst>
                <p:tags r:id="rId22"/>
              </p:custDataLst>
            </p:nvPr>
          </p:nvSpPr>
          <p:spPr>
            <a:xfrm>
              <a:off x="793" y="3025"/>
              <a:ext cx="47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1F497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物体</a:t>
              </a:r>
              <a:endParaRPr lang="zh-CN" altLang="en-US" sz="2800" b="1">
                <a:solidFill>
                  <a:srgbClr val="1F497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33" name="上箭头 12311"/>
            <p:cNvSpPr/>
            <p:nvPr>
              <p:custDataLst>
                <p:tags r:id="rId23"/>
              </p:custDataLst>
            </p:nvPr>
          </p:nvSpPr>
          <p:spPr>
            <a:xfrm>
              <a:off x="952" y="2727"/>
              <a:ext cx="113" cy="278"/>
            </a:xfrm>
            <a:prstGeom prst="upArrow">
              <a:avLst>
                <a:gd name="adj1" fmla="val 50000"/>
                <a:gd name="adj2" fmla="val 61493"/>
              </a:avLst>
            </a:prstGeom>
            <a:solidFill>
              <a:srgbClr val="FF0000"/>
            </a:solidFill>
            <a:ln w="9525" cap="flat" cmpd="sng">
              <a:solidFill>
                <a:srgbClr val="1F497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313" name="上箭头 12312" title=""/>
          <p:cNvSpPr/>
          <p:nvPr>
            <p:custDataLst>
              <p:tags r:id="rId24"/>
            </p:custDataLst>
          </p:nvPr>
        </p:nvSpPr>
        <p:spPr>
          <a:xfrm>
            <a:off x="4512310" y="2979420"/>
            <a:ext cx="180975" cy="441325"/>
          </a:xfrm>
          <a:prstGeom prst="upArrow">
            <a:avLst>
              <a:gd name="adj1" fmla="val 50000"/>
              <a:gd name="adj2" fmla="val 60953"/>
            </a:avLst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</a:gradFill>
          <a:ln w="9525" cap="flat" cmpd="sng">
            <a:solidFill>
              <a:srgbClr val="EEECE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4" name="上箭头 12313" title=""/>
          <p:cNvSpPr/>
          <p:nvPr>
            <p:custDataLst>
              <p:tags r:id="rId25"/>
            </p:custDataLst>
          </p:nvPr>
        </p:nvSpPr>
        <p:spPr>
          <a:xfrm>
            <a:off x="5736273" y="2979420"/>
            <a:ext cx="180975" cy="441325"/>
          </a:xfrm>
          <a:prstGeom prst="upArrow">
            <a:avLst>
              <a:gd name="adj1" fmla="val 50000"/>
              <a:gd name="adj2" fmla="val 60953"/>
            </a:avLst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</a:gradFill>
          <a:ln w="9525" cap="flat" cmpd="sng">
            <a:solidFill>
              <a:srgbClr val="EEECE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38" name="文本框 28" title=""/>
          <p:cNvSpPr txBox="1"/>
          <p:nvPr>
            <p:custDataLst>
              <p:tags r:id="rId26"/>
            </p:custDataLst>
          </p:nvPr>
        </p:nvSpPr>
        <p:spPr>
          <a:xfrm>
            <a:off x="811530" y="1728470"/>
            <a:ext cx="110369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先把蜡烛放在距离凸透镜较远的位置，再逐渐把蜡烛靠近凸透镜，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观察凸透镜的成像情况。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7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2796555" y="2077402"/>
            <a:ext cx="714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不改变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凸透镜焦距，</a:t>
            </a: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改变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物距，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观察、记录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像的正倒、大小、虚实以及像距</a:t>
            </a:r>
            <a:endParaRPr lang="en-US" alt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2158219" y="1444922"/>
            <a:ext cx="8187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实验设计思路</a:t>
            </a:r>
            <a:endParaRPr lang="zh-CN" altLang="en-US" sz="3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表格 9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796555" y="3022273"/>
          <a:ext cx="659889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778"/>
                <a:gridCol w="1027197"/>
                <a:gridCol w="1612359"/>
                <a:gridCol w="1319778"/>
                <a:gridCol w="1319778"/>
              </a:tblGrid>
              <a:tr h="404321">
                <a:tc row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像的性质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hMerge="1">
                  <a:txBody>
                    <a:bodyPr vert="horz" wrap="square"/>
                    <a:lstStyle/>
                    <a:p/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21"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正倒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虚实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anchor="ctr"/>
                </a:tc>
              </a:tr>
              <a:tr h="404321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21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21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2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191965" y="332446"/>
            <a:ext cx="6292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一、实验探究：凸透镜成像规律</a:t>
            </a:r>
            <a:endParaRPr lang="zh-CN" altLang="en-US" sz="30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188"/>
</p:tagLst>
</file>

<file path=ppt/tags/tag10.xml><?xml version="1.0" encoding="utf-8"?>
<p:tagLst xmlns:p="http://schemas.openxmlformats.org/presentationml/2006/main">
  <p:tag name="AS_UNIQUEID" val="2197"/>
</p:tagLst>
</file>

<file path=ppt/tags/tag100.xml><?xml version="1.0" encoding="utf-8"?>
<p:tagLst xmlns:p="http://schemas.openxmlformats.org/presentationml/2006/main">
  <p:tag name="AS_UNIQUEID" val="2287"/>
</p:tagLst>
</file>

<file path=ppt/tags/tag1000.xml><?xml version="1.0" encoding="utf-8"?>
<p:tagLst xmlns:p="http://schemas.openxmlformats.org/presentationml/2006/main">
  <p:tag name="AS_UNIQUEID" val="1435"/>
</p:tagLst>
</file>

<file path=ppt/tags/tag1001.xml><?xml version="1.0" encoding="utf-8"?>
<p:tagLst xmlns:p="http://schemas.openxmlformats.org/presentationml/2006/main">
  <p:tag name="AS_UNIQUEID" val="1436"/>
</p:tagLst>
</file>

<file path=ppt/tags/tag1002.xml><?xml version="1.0" encoding="utf-8"?>
<p:tagLst xmlns:p="http://schemas.openxmlformats.org/presentationml/2006/main">
  <p:tag name="AS_UNIQUEID" val="1437"/>
</p:tagLst>
</file>

<file path=ppt/tags/tag1003.xml><?xml version="1.0" encoding="utf-8"?>
<p:tagLst xmlns:p="http://schemas.openxmlformats.org/presentationml/2006/main">
  <p:tag name="AS_UNIQUEID" val="1438"/>
</p:tagLst>
</file>

<file path=ppt/tags/tag1004.xml><?xml version="1.0" encoding="utf-8"?>
<p:tagLst xmlns:p="http://schemas.openxmlformats.org/presentationml/2006/main">
  <p:tag name="AS_UNIQUEID" val="1439"/>
</p:tagLst>
</file>

<file path=ppt/tags/tag1005.xml><?xml version="1.0" encoding="utf-8"?>
<p:tagLst xmlns:p="http://schemas.openxmlformats.org/presentationml/2006/main">
  <p:tag name="AS_UNIQUEID" val="1440"/>
</p:tagLst>
</file>

<file path=ppt/tags/tag1006.xml><?xml version="1.0" encoding="utf-8"?>
<p:tagLst xmlns:p="http://schemas.openxmlformats.org/presentationml/2006/main">
  <p:tag name="AS_UNIQUEID" val="1443"/>
</p:tagLst>
</file>

<file path=ppt/tags/tag1007.xml><?xml version="1.0" encoding="utf-8"?>
<p:tagLst xmlns:p="http://schemas.openxmlformats.org/presentationml/2006/main">
  <p:tag name="AS_UNIQUEID" val="1444"/>
</p:tagLst>
</file>

<file path=ppt/tags/tag1008.xml><?xml version="1.0" encoding="utf-8"?>
<p:tagLst xmlns:p="http://schemas.openxmlformats.org/presentationml/2006/main">
  <p:tag name="AS_UNIQUEID" val="1445"/>
</p:tagLst>
</file>

<file path=ppt/tags/tag1009.xml><?xml version="1.0" encoding="utf-8"?>
<p:tagLst xmlns:p="http://schemas.openxmlformats.org/presentationml/2006/main">
  <p:tag name="AS_UNIQUEID" val="1601"/>
</p:tagLst>
</file>

<file path=ppt/tags/tag101.xml><?xml version="1.0" encoding="utf-8"?>
<p:tagLst xmlns:p="http://schemas.openxmlformats.org/presentationml/2006/main">
  <p:tag name="AS_UNIQUEID" val="2288"/>
</p:tagLst>
</file>

<file path=ppt/tags/tag1010.xml><?xml version="1.0" encoding="utf-8"?>
<p:tagLst xmlns:p="http://schemas.openxmlformats.org/presentationml/2006/main">
  <p:tag name="AS_UNIQUEID" val="1602"/>
</p:tagLst>
</file>

<file path=ppt/tags/tag1011.xml><?xml version="1.0" encoding="utf-8"?>
<p:tagLst xmlns:p="http://schemas.openxmlformats.org/presentationml/2006/main">
  <p:tag name="AS_UNIQUEID" val="1603"/>
</p:tagLst>
</file>

<file path=ppt/tags/tag1012.xml><?xml version="1.0" encoding="utf-8"?>
<p:tagLst xmlns:p="http://schemas.openxmlformats.org/presentationml/2006/main">
  <p:tag name="AS_UNIQUEID" val="1604"/>
</p:tagLst>
</file>

<file path=ppt/tags/tag1013.xml><?xml version="1.0" encoding="utf-8"?>
<p:tagLst xmlns:p="http://schemas.openxmlformats.org/presentationml/2006/main">
  <p:tag name="AS_UNIQUEID" val="1605"/>
</p:tagLst>
</file>

<file path=ppt/tags/tag1014.xml><?xml version="1.0" encoding="utf-8"?>
<p:tagLst xmlns:p="http://schemas.openxmlformats.org/presentationml/2006/main">
  <p:tag name="AS_UNIQUEID" val="1606"/>
</p:tagLst>
</file>

<file path=ppt/tags/tag1015.xml><?xml version="1.0" encoding="utf-8"?>
<p:tagLst xmlns:p="http://schemas.openxmlformats.org/presentationml/2006/main">
  <p:tag name="AS_UNIQUEID" val="1607"/>
</p:tagLst>
</file>

<file path=ppt/tags/tag1016.xml><?xml version="1.0" encoding="utf-8"?>
<p:tagLst xmlns:p="http://schemas.openxmlformats.org/presentationml/2006/main">
  <p:tag name="AS_UNIQUEID" val="1608"/>
</p:tagLst>
</file>

<file path=ppt/tags/tag1017.xml><?xml version="1.0" encoding="utf-8"?>
<p:tagLst xmlns:p="http://schemas.openxmlformats.org/presentationml/2006/main">
  <p:tag name="AS_UNIQUEID" val="1609"/>
</p:tagLst>
</file>

<file path=ppt/tags/tag1018.xml><?xml version="1.0" encoding="utf-8"?>
<p:tagLst xmlns:p="http://schemas.openxmlformats.org/presentationml/2006/main">
  <p:tag name="AS_UNIQUEID" val="1435"/>
</p:tagLst>
</file>

<file path=ppt/tags/tag1019.xml><?xml version="1.0" encoding="utf-8"?>
<p:tagLst xmlns:p="http://schemas.openxmlformats.org/presentationml/2006/main">
  <p:tag name="AS_UNIQUEID" val="1436"/>
</p:tagLst>
</file>

<file path=ppt/tags/tag102.xml><?xml version="1.0" encoding="utf-8"?>
<p:tagLst xmlns:p="http://schemas.openxmlformats.org/presentationml/2006/main">
  <p:tag name="AS_UNIQUEID" val="2289"/>
</p:tagLst>
</file>

<file path=ppt/tags/tag1020.xml><?xml version="1.0" encoding="utf-8"?>
<p:tagLst xmlns:p="http://schemas.openxmlformats.org/presentationml/2006/main">
  <p:tag name="AS_UNIQUEID" val="1437"/>
</p:tagLst>
</file>

<file path=ppt/tags/tag1021.xml><?xml version="1.0" encoding="utf-8"?>
<p:tagLst xmlns:p="http://schemas.openxmlformats.org/presentationml/2006/main">
  <p:tag name="AS_UNIQUEID" val="1438"/>
</p:tagLst>
</file>

<file path=ppt/tags/tag1022.xml><?xml version="1.0" encoding="utf-8"?>
<p:tagLst xmlns:p="http://schemas.openxmlformats.org/presentationml/2006/main">
  <p:tag name="AS_UNIQUEID" val="1439"/>
</p:tagLst>
</file>

<file path=ppt/tags/tag1023.xml><?xml version="1.0" encoding="utf-8"?>
<p:tagLst xmlns:p="http://schemas.openxmlformats.org/presentationml/2006/main">
  <p:tag name="AS_UNIQUEID" val="1440"/>
</p:tagLst>
</file>

<file path=ppt/tags/tag1024.xml><?xml version="1.0" encoding="utf-8"?>
<p:tagLst xmlns:p="http://schemas.openxmlformats.org/presentationml/2006/main">
  <p:tag name="AS_UNIQUEID" val="1435"/>
</p:tagLst>
</file>

<file path=ppt/tags/tag1025.xml><?xml version="1.0" encoding="utf-8"?>
<p:tagLst xmlns:p="http://schemas.openxmlformats.org/presentationml/2006/main">
  <p:tag name="AS_UNIQUEID" val="1436"/>
</p:tagLst>
</file>

<file path=ppt/tags/tag1026.xml><?xml version="1.0" encoding="utf-8"?>
<p:tagLst xmlns:p="http://schemas.openxmlformats.org/presentationml/2006/main">
  <p:tag name="AS_UNIQUEID" val="1437"/>
</p:tagLst>
</file>

<file path=ppt/tags/tag1027.xml><?xml version="1.0" encoding="utf-8"?>
<p:tagLst xmlns:p="http://schemas.openxmlformats.org/presentationml/2006/main">
  <p:tag name="AS_UNIQUEID" val="1438"/>
</p:tagLst>
</file>

<file path=ppt/tags/tag1028.xml><?xml version="1.0" encoding="utf-8"?>
<p:tagLst xmlns:p="http://schemas.openxmlformats.org/presentationml/2006/main">
  <p:tag name="AS_UNIQUEID" val="1439"/>
</p:tagLst>
</file>

<file path=ppt/tags/tag1029.xml><?xml version="1.0" encoding="utf-8"?>
<p:tagLst xmlns:p="http://schemas.openxmlformats.org/presentationml/2006/main">
  <p:tag name="AS_UNIQUEID" val="1440"/>
</p:tagLst>
</file>

<file path=ppt/tags/tag103.xml><?xml version="1.0" encoding="utf-8"?>
<p:tagLst xmlns:p="http://schemas.openxmlformats.org/presentationml/2006/main">
  <p:tag name="AS_UNIQUEID" val="2290"/>
</p:tagLst>
</file>

<file path=ppt/tags/tag1030.xml><?xml version="1.0" encoding="utf-8"?>
<p:tagLst xmlns:p="http://schemas.openxmlformats.org/presentationml/2006/main">
  <p:tag name="AS_UNIQUEID" val="1392"/>
</p:tagLst>
</file>

<file path=ppt/tags/tag1031.xml><?xml version="1.0" encoding="utf-8"?>
<p:tagLst xmlns:p="http://schemas.openxmlformats.org/presentationml/2006/main">
  <p:tag name="AS_UNIQUEID" val="1393"/>
</p:tagLst>
</file>

<file path=ppt/tags/tag1032.xml><?xml version="1.0" encoding="utf-8"?>
<p:tagLst xmlns:p="http://schemas.openxmlformats.org/presentationml/2006/main">
  <p:tag name="AS_UNIQUEID" val="1394"/>
</p:tagLst>
</file>

<file path=ppt/tags/tag1033.xml><?xml version="1.0" encoding="utf-8"?>
<p:tagLst xmlns:p="http://schemas.openxmlformats.org/presentationml/2006/main">
  <p:tag name="AS_UNIQUEID" val="1435"/>
</p:tagLst>
</file>

<file path=ppt/tags/tag1034.xml><?xml version="1.0" encoding="utf-8"?>
<p:tagLst xmlns:p="http://schemas.openxmlformats.org/presentationml/2006/main">
  <p:tag name="AS_UNIQUEID" val="1436"/>
</p:tagLst>
</file>

<file path=ppt/tags/tag1035.xml><?xml version="1.0" encoding="utf-8"?>
<p:tagLst xmlns:p="http://schemas.openxmlformats.org/presentationml/2006/main">
  <p:tag name="AS_UNIQUEID" val="1437"/>
</p:tagLst>
</file>

<file path=ppt/tags/tag1036.xml><?xml version="1.0" encoding="utf-8"?>
<p:tagLst xmlns:p="http://schemas.openxmlformats.org/presentationml/2006/main">
  <p:tag name="AS_UNIQUEID" val="1438"/>
</p:tagLst>
</file>

<file path=ppt/tags/tag1037.xml><?xml version="1.0" encoding="utf-8"?>
<p:tagLst xmlns:p="http://schemas.openxmlformats.org/presentationml/2006/main">
  <p:tag name="AS_UNIQUEID" val="1439"/>
</p:tagLst>
</file>

<file path=ppt/tags/tag1038.xml><?xml version="1.0" encoding="utf-8"?>
<p:tagLst xmlns:p="http://schemas.openxmlformats.org/presentationml/2006/main">
  <p:tag name="AS_UNIQUEID" val="1440"/>
</p:tagLst>
</file>

<file path=ppt/tags/tag1039.xml><?xml version="1.0" encoding="utf-8"?>
<p:tagLst xmlns:p="http://schemas.openxmlformats.org/presentationml/2006/main">
  <p:tag name="AS_UNIQUEID" val="1453"/>
</p:tagLst>
</file>

<file path=ppt/tags/tag104.xml><?xml version="1.0" encoding="utf-8"?>
<p:tagLst xmlns:p="http://schemas.openxmlformats.org/presentationml/2006/main">
  <p:tag name="AS_UNIQUEID" val="2291"/>
</p:tagLst>
</file>

<file path=ppt/tags/tag1040.xml><?xml version="1.0" encoding="utf-8"?>
<p:tagLst xmlns:p="http://schemas.openxmlformats.org/presentationml/2006/main">
  <p:tag name="AS_UNIQUEID" val="1454"/>
</p:tagLst>
</file>

<file path=ppt/tags/tag1041.xml><?xml version="1.0" encoding="utf-8"?>
<p:tagLst xmlns:p="http://schemas.openxmlformats.org/presentationml/2006/main">
  <p:tag name="AS_UNIQUEID" val="1455"/>
</p:tagLst>
</file>

<file path=ppt/tags/tag1042.xml><?xml version="1.0" encoding="utf-8"?>
<p:tagLst xmlns:p="http://schemas.openxmlformats.org/presentationml/2006/main">
  <p:tag name="AS_UNIQUEID" val="1456"/>
</p:tagLst>
</file>

<file path=ppt/tags/tag1043.xml><?xml version="1.0" encoding="utf-8"?>
<p:tagLst xmlns:p="http://schemas.openxmlformats.org/presentationml/2006/main">
  <p:tag name="AS_UNIQUEID" val="1457"/>
</p:tagLst>
</file>

<file path=ppt/tags/tag1044.xml><?xml version="1.0" encoding="utf-8"?>
<p:tagLst xmlns:p="http://schemas.openxmlformats.org/presentationml/2006/main">
  <p:tag name="AS_UNIQUEID" val="1458"/>
</p:tagLst>
</file>

<file path=ppt/tags/tag1045.xml><?xml version="1.0" encoding="utf-8"?>
<p:tagLst xmlns:p="http://schemas.openxmlformats.org/presentationml/2006/main">
  <p:tag name="AS_UNIQUEID" val="1459"/>
</p:tagLst>
</file>

<file path=ppt/tags/tag1046.xml><?xml version="1.0" encoding="utf-8"?>
<p:tagLst xmlns:p="http://schemas.openxmlformats.org/presentationml/2006/main">
  <p:tag name="AS_UNIQUEID" val="1460"/>
</p:tagLst>
</file>

<file path=ppt/tags/tag1047.xml><?xml version="1.0" encoding="utf-8"?>
<p:tagLst xmlns:p="http://schemas.openxmlformats.org/presentationml/2006/main">
  <p:tag name="AS_UNIQUEID" val="1461"/>
</p:tagLst>
</file>

<file path=ppt/tags/tag1048.xml><?xml version="1.0" encoding="utf-8"?>
<p:tagLst xmlns:p="http://schemas.openxmlformats.org/presentationml/2006/main">
  <p:tag name="AS_UNIQUEID" val="1492"/>
</p:tagLst>
</file>

<file path=ppt/tags/tag1049.xml><?xml version="1.0" encoding="utf-8"?>
<p:tagLst xmlns:p="http://schemas.openxmlformats.org/presentationml/2006/main">
  <p:tag name="AS_UNIQUEID" val="1493"/>
</p:tagLst>
</file>

<file path=ppt/tags/tag105.xml><?xml version="1.0" encoding="utf-8"?>
<p:tagLst xmlns:p="http://schemas.openxmlformats.org/presentationml/2006/main">
  <p:tag name="AS_UNIQUEID" val="2292"/>
</p:tagLst>
</file>

<file path=ppt/tags/tag1050.xml><?xml version="1.0" encoding="utf-8"?>
<p:tagLst xmlns:p="http://schemas.openxmlformats.org/presentationml/2006/main">
  <p:tag name="AS_UNIQUEID" val="1494"/>
</p:tagLst>
</file>

<file path=ppt/tags/tag1051.xml><?xml version="1.0" encoding="utf-8"?>
<p:tagLst xmlns:p="http://schemas.openxmlformats.org/presentationml/2006/main">
  <p:tag name="AS_UNIQUEID" val="1489"/>
</p:tagLst>
</file>

<file path=ppt/tags/tag1052.xml><?xml version="1.0" encoding="utf-8"?>
<p:tagLst xmlns:p="http://schemas.openxmlformats.org/presentationml/2006/main">
  <p:tag name="AS_UNIQUEID" val="1490"/>
</p:tagLst>
</file>

<file path=ppt/tags/tag1053.xml><?xml version="1.0" encoding="utf-8"?>
<p:tagLst xmlns:p="http://schemas.openxmlformats.org/presentationml/2006/main">
  <p:tag name="AS_UNIQUEID" val="1491"/>
</p:tagLst>
</file>

<file path=ppt/tags/tag1054.xml><?xml version="1.0" encoding="utf-8"?>
<p:tagLst xmlns:p="http://schemas.openxmlformats.org/presentationml/2006/main">
  <p:tag name="AS_UNIQUEID" val="1435"/>
</p:tagLst>
</file>

<file path=ppt/tags/tag1055.xml><?xml version="1.0" encoding="utf-8"?>
<p:tagLst xmlns:p="http://schemas.openxmlformats.org/presentationml/2006/main">
  <p:tag name="AS_UNIQUEID" val="1436"/>
</p:tagLst>
</file>

<file path=ppt/tags/tag1056.xml><?xml version="1.0" encoding="utf-8"?>
<p:tagLst xmlns:p="http://schemas.openxmlformats.org/presentationml/2006/main">
  <p:tag name="AS_UNIQUEID" val="1437"/>
</p:tagLst>
</file>

<file path=ppt/tags/tag1057.xml><?xml version="1.0" encoding="utf-8"?>
<p:tagLst xmlns:p="http://schemas.openxmlformats.org/presentationml/2006/main">
  <p:tag name="AS_UNIQUEID" val="1438"/>
</p:tagLst>
</file>

<file path=ppt/tags/tag1058.xml><?xml version="1.0" encoding="utf-8"?>
<p:tagLst xmlns:p="http://schemas.openxmlformats.org/presentationml/2006/main">
  <p:tag name="AS_UNIQUEID" val="1439"/>
</p:tagLst>
</file>

<file path=ppt/tags/tag1059.xml><?xml version="1.0" encoding="utf-8"?>
<p:tagLst xmlns:p="http://schemas.openxmlformats.org/presentationml/2006/main">
  <p:tag name="AS_UNIQUEID" val="1440"/>
</p:tagLst>
</file>

<file path=ppt/tags/tag106.xml><?xml version="1.0" encoding="utf-8"?>
<p:tagLst xmlns:p="http://schemas.openxmlformats.org/presentationml/2006/main">
  <p:tag name="AS_UNIQUEID" val="2293"/>
</p:tagLst>
</file>

<file path=ppt/tags/tag1060.xml><?xml version="1.0" encoding="utf-8"?>
<p:tagLst xmlns:p="http://schemas.openxmlformats.org/presentationml/2006/main">
  <p:tag name="AS_UNIQUEID" val="1650"/>
</p:tagLst>
</file>

<file path=ppt/tags/tag1061.xml><?xml version="1.0" encoding="utf-8"?>
<p:tagLst xmlns:p="http://schemas.openxmlformats.org/presentationml/2006/main">
  <p:tag name="AS_UNIQUEID" val="1651"/>
</p:tagLst>
</file>

<file path=ppt/tags/tag1062.xml><?xml version="1.0" encoding="utf-8"?>
<p:tagLst xmlns:p="http://schemas.openxmlformats.org/presentationml/2006/main">
  <p:tag name="AS_UNIQUEID" val="1652"/>
</p:tagLst>
</file>

<file path=ppt/tags/tag1063.xml><?xml version="1.0" encoding="utf-8"?>
<p:tagLst xmlns:p="http://schemas.openxmlformats.org/presentationml/2006/main">
  <p:tag name="AS_UNIQUEID" val="1656"/>
</p:tagLst>
</file>

<file path=ppt/tags/tag1064.xml><?xml version="1.0" encoding="utf-8"?>
<p:tagLst xmlns:p="http://schemas.openxmlformats.org/presentationml/2006/main">
  <p:tag name="AS_UNIQUEID" val="1657"/>
</p:tagLst>
</file>

<file path=ppt/tags/tag1065.xml><?xml version="1.0" encoding="utf-8"?>
<p:tagLst xmlns:p="http://schemas.openxmlformats.org/presentationml/2006/main">
  <p:tag name="AS_UNIQUEID" val="1658"/>
</p:tagLst>
</file>

<file path=ppt/tags/tag1066.xml><?xml version="1.0" encoding="utf-8"?>
<p:tagLst xmlns:p="http://schemas.openxmlformats.org/presentationml/2006/main">
  <p:tag name="AS_UNIQUEID" val="1656"/>
</p:tagLst>
</file>

<file path=ppt/tags/tag1067.xml><?xml version="1.0" encoding="utf-8"?>
<p:tagLst xmlns:p="http://schemas.openxmlformats.org/presentationml/2006/main">
  <p:tag name="AS_UNIQUEID" val="1657"/>
</p:tagLst>
</file>

<file path=ppt/tags/tag1068.xml><?xml version="1.0" encoding="utf-8"?>
<p:tagLst xmlns:p="http://schemas.openxmlformats.org/presentationml/2006/main">
  <p:tag name="AS_UNIQUEID" val="1658"/>
</p:tagLst>
</file>

<file path=ppt/tags/tag1069.xml><?xml version="1.0" encoding="utf-8"?>
<p:tagLst xmlns:p="http://schemas.openxmlformats.org/presentationml/2006/main">
  <p:tag name="AS_UNIQUEID" val="1435"/>
</p:tagLst>
</file>

<file path=ppt/tags/tag107.xml><?xml version="1.0" encoding="utf-8"?>
<p:tagLst xmlns:p="http://schemas.openxmlformats.org/presentationml/2006/main">
  <p:tag name="AS_UNIQUEID" val="2294"/>
</p:tagLst>
</file>

<file path=ppt/tags/tag1070.xml><?xml version="1.0" encoding="utf-8"?>
<p:tagLst xmlns:p="http://schemas.openxmlformats.org/presentationml/2006/main">
  <p:tag name="AS_UNIQUEID" val="1436"/>
</p:tagLst>
</file>

<file path=ppt/tags/tag1071.xml><?xml version="1.0" encoding="utf-8"?>
<p:tagLst xmlns:p="http://schemas.openxmlformats.org/presentationml/2006/main">
  <p:tag name="AS_UNIQUEID" val="1437"/>
</p:tagLst>
</file>

<file path=ppt/tags/tag1072.xml><?xml version="1.0" encoding="utf-8"?>
<p:tagLst xmlns:p="http://schemas.openxmlformats.org/presentationml/2006/main">
  <p:tag name="AS_UNIQUEID" val="1438"/>
</p:tagLst>
</file>

<file path=ppt/tags/tag1073.xml><?xml version="1.0" encoding="utf-8"?>
<p:tagLst xmlns:p="http://schemas.openxmlformats.org/presentationml/2006/main">
  <p:tag name="AS_UNIQUEID" val="1439"/>
</p:tagLst>
</file>

<file path=ppt/tags/tag1074.xml><?xml version="1.0" encoding="utf-8"?>
<p:tagLst xmlns:p="http://schemas.openxmlformats.org/presentationml/2006/main">
  <p:tag name="AS_UNIQUEID" val="1440"/>
</p:tagLst>
</file>

<file path=ppt/tags/tag1075.xml><?xml version="1.0" encoding="utf-8"?>
<p:tagLst xmlns:p="http://schemas.openxmlformats.org/presentationml/2006/main">
  <p:tag name="AS_UNIQUEID" val="1545"/>
</p:tagLst>
</file>

<file path=ppt/tags/tag1076.xml><?xml version="1.0" encoding="utf-8"?>
<p:tagLst xmlns:p="http://schemas.openxmlformats.org/presentationml/2006/main">
  <p:tag name="AS_UNIQUEID" val="1546"/>
</p:tagLst>
</file>

<file path=ppt/tags/tag1077.xml><?xml version="1.0" encoding="utf-8"?>
<p:tagLst xmlns:p="http://schemas.openxmlformats.org/presentationml/2006/main">
  <p:tag name="AS_UNIQUEID" val="1547"/>
</p:tagLst>
</file>

<file path=ppt/tags/tag1078.xml><?xml version="1.0" encoding="utf-8"?>
<p:tagLst xmlns:p="http://schemas.openxmlformats.org/presentationml/2006/main">
  <p:tag name="AS_UNIQUEID" val="1548"/>
</p:tagLst>
</file>

<file path=ppt/tags/tag1079.xml><?xml version="1.0" encoding="utf-8"?>
<p:tagLst xmlns:p="http://schemas.openxmlformats.org/presentationml/2006/main">
  <p:tag name="AS_UNIQUEID" val="1549"/>
</p:tagLst>
</file>

<file path=ppt/tags/tag108.xml><?xml version="1.0" encoding="utf-8"?>
<p:tagLst xmlns:p="http://schemas.openxmlformats.org/presentationml/2006/main">
  <p:tag name="AS_UNIQUEID" val="2295"/>
</p:tagLst>
</file>

<file path=ppt/tags/tag1080.xml><?xml version="1.0" encoding="utf-8"?>
<p:tagLst xmlns:p="http://schemas.openxmlformats.org/presentationml/2006/main">
  <p:tag name="AS_UNIQUEID" val="1550"/>
</p:tagLst>
</file>

<file path=ppt/tags/tag1081.xml><?xml version="1.0" encoding="utf-8"?>
<p:tagLst xmlns:p="http://schemas.openxmlformats.org/presentationml/2006/main">
  <p:tag name="AS_UNIQUEID" val="1551"/>
</p:tagLst>
</file>

<file path=ppt/tags/tag1082.xml><?xml version="1.0" encoding="utf-8"?>
<p:tagLst xmlns:p="http://schemas.openxmlformats.org/presentationml/2006/main">
  <p:tag name="AS_UNIQUEID" val="1553"/>
</p:tagLst>
</file>

<file path=ppt/tags/tag1083.xml><?xml version="1.0" encoding="utf-8"?>
<p:tagLst xmlns:p="http://schemas.openxmlformats.org/presentationml/2006/main">
  <p:tag name="AS_UNIQUEID" val="1552"/>
</p:tagLst>
</file>

<file path=ppt/tags/tag1084.xml><?xml version="1.0" encoding="utf-8"?>
<p:tagLst xmlns:p="http://schemas.openxmlformats.org/presentationml/2006/main">
  <p:tag name="AS_UNIQUEID" val="1435"/>
</p:tagLst>
</file>

<file path=ppt/tags/tag1085.xml><?xml version="1.0" encoding="utf-8"?>
<p:tagLst xmlns:p="http://schemas.openxmlformats.org/presentationml/2006/main">
  <p:tag name="AS_UNIQUEID" val="1436"/>
</p:tagLst>
</file>

<file path=ppt/tags/tag1086.xml><?xml version="1.0" encoding="utf-8"?>
<p:tagLst xmlns:p="http://schemas.openxmlformats.org/presentationml/2006/main">
  <p:tag name="AS_UNIQUEID" val="1437"/>
</p:tagLst>
</file>

<file path=ppt/tags/tag1087.xml><?xml version="1.0" encoding="utf-8"?>
<p:tagLst xmlns:p="http://schemas.openxmlformats.org/presentationml/2006/main">
  <p:tag name="AS_UNIQUEID" val="1438"/>
</p:tagLst>
</file>

<file path=ppt/tags/tag1088.xml><?xml version="1.0" encoding="utf-8"?>
<p:tagLst xmlns:p="http://schemas.openxmlformats.org/presentationml/2006/main">
  <p:tag name="AS_UNIQUEID" val="1439"/>
</p:tagLst>
</file>

<file path=ppt/tags/tag1089.xml><?xml version="1.0" encoding="utf-8"?>
<p:tagLst xmlns:p="http://schemas.openxmlformats.org/presentationml/2006/main">
  <p:tag name="AS_UNIQUEID" val="1440"/>
</p:tagLst>
</file>

<file path=ppt/tags/tag109.xml><?xml version="1.0" encoding="utf-8"?>
<p:tagLst xmlns:p="http://schemas.openxmlformats.org/presentationml/2006/main">
  <p:tag name="AS_UNIQUEID" val="2296"/>
</p:tagLst>
</file>

<file path=ppt/tags/tag1090.xml><?xml version="1.0" encoding="utf-8"?>
<p:tagLst xmlns:p="http://schemas.openxmlformats.org/presentationml/2006/main">
  <p:tag name="AS_UNIQUEID" val="1555"/>
</p:tagLst>
</file>

<file path=ppt/tags/tag1091.xml><?xml version="1.0" encoding="utf-8"?>
<p:tagLst xmlns:p="http://schemas.openxmlformats.org/presentationml/2006/main">
  <p:tag name="AS_UNIQUEID" val="3146"/>
</p:tagLst>
</file>

<file path=ppt/tags/tag1092.xml><?xml version="1.0" encoding="utf-8"?>
<p:tagLst xmlns:p="http://schemas.openxmlformats.org/presentationml/2006/main">
  <p:tag name="AS_UNIQUEID" val="3147"/>
</p:tagLst>
</file>

<file path=ppt/tags/tag1093.xml><?xml version="1.0" encoding="utf-8"?>
<p:tagLst xmlns:p="http://schemas.openxmlformats.org/presentationml/2006/main">
  <p:tag name="AS_UNIQUEID" val="3148"/>
</p:tagLst>
</file>

<file path=ppt/tags/tag1094.xml><?xml version="1.0" encoding="utf-8"?>
<p:tagLst xmlns:p="http://schemas.openxmlformats.org/presentationml/2006/main">
  <p:tag name="AS_UNIQUEID" val="3149"/>
</p:tagLst>
</file>

<file path=ppt/tags/tag1095.xml><?xml version="1.0" encoding="utf-8"?>
<p:tagLst xmlns:p="http://schemas.openxmlformats.org/presentationml/2006/main">
  <p:tag name="AS_UNIQUEID" val="3150"/>
</p:tagLst>
</file>

<file path=ppt/tags/tag1096.xml><?xml version="1.0" encoding="utf-8"?>
<p:tagLst xmlns:p="http://schemas.openxmlformats.org/presentationml/2006/main">
  <p:tag name="AS_UNIQUEID" val="3151"/>
</p:tagLst>
</file>

<file path=ppt/tags/tag1097.xml><?xml version="1.0" encoding="utf-8"?>
<p:tagLst xmlns:p="http://schemas.openxmlformats.org/presentationml/2006/main">
  <p:tag name="AS_UNIQUEID" val="3152"/>
  <p:tag name="TABLE_ENDDRAG_ORIGIN_RECT" val="577*327"/>
  <p:tag name="TABLE_ENDDRAG_RECT" val="156*156*577*327"/>
</p:tagLst>
</file>

<file path=ppt/tags/tag1098.xml><?xml version="1.0" encoding="utf-8"?>
<p:tagLst xmlns:p="http://schemas.openxmlformats.org/presentationml/2006/main">
  <p:tag name="AS_UNIQUEID" val="7"/>
</p:tagLst>
</file>

<file path=ppt/tags/tag1099.xml><?xml version="1.0" encoding="utf-8"?>
<p:tagLst xmlns:p="http://schemas.openxmlformats.org/presentationml/2006/main">
  <p:tag name="AS_UNIQUEID" val="3153"/>
</p:tagLst>
</file>

<file path=ppt/tags/tag11.xml><?xml version="1.0" encoding="utf-8"?>
<p:tagLst xmlns:p="http://schemas.openxmlformats.org/presentationml/2006/main">
  <p:tag name="AS_UNIQUEID" val="2198"/>
</p:tagLst>
</file>

<file path=ppt/tags/tag110.xml><?xml version="1.0" encoding="utf-8"?>
<p:tagLst xmlns:p="http://schemas.openxmlformats.org/presentationml/2006/main">
  <p:tag name="AS_UNIQUEID" val="2297"/>
</p:tagLst>
</file>

<file path=ppt/tags/tag1100.xml><?xml version="1.0" encoding="utf-8"?>
<p:tagLst xmlns:p="http://schemas.openxmlformats.org/presentationml/2006/main">
  <p:tag name="AS_UNIQUEID" val="3154"/>
</p:tagLst>
</file>

<file path=ppt/tags/tag1101.xml><?xml version="1.0" encoding="utf-8"?>
<p:tagLst xmlns:p="http://schemas.openxmlformats.org/presentationml/2006/main">
  <p:tag name="AS_UNIQUEID" val="3155"/>
</p:tagLst>
</file>

<file path=ppt/tags/tag1102.xml><?xml version="1.0" encoding="utf-8"?>
<p:tagLst xmlns:p="http://schemas.openxmlformats.org/presentationml/2006/main">
  <p:tag name="AS_UNIQUEID" val="3156"/>
</p:tagLst>
</file>

<file path=ppt/tags/tag1103.xml><?xml version="1.0" encoding="utf-8"?>
<p:tagLst xmlns:p="http://schemas.openxmlformats.org/presentationml/2006/main">
  <p:tag name="AS_UNIQUEID" val="3157"/>
</p:tagLst>
</file>

<file path=ppt/tags/tag1104.xml><?xml version="1.0" encoding="utf-8"?>
<p:tagLst xmlns:p="http://schemas.openxmlformats.org/presentationml/2006/main">
  <p:tag name="AS_UNIQUEID" val="3158"/>
</p:tagLst>
</file>

<file path=ppt/tags/tag1105.xml><?xml version="1.0" encoding="utf-8"?>
<p:tagLst xmlns:p="http://schemas.openxmlformats.org/presentationml/2006/main">
  <p:tag name="AS_UNIQUEID" val="3159"/>
</p:tagLst>
</file>

<file path=ppt/tags/tag1106.xml><?xml version="1.0" encoding="utf-8"?>
<p:tagLst xmlns:p="http://schemas.openxmlformats.org/presentationml/2006/main">
  <p:tag name="AS_UNIQUEID" val="3160"/>
</p:tagLst>
</file>

<file path=ppt/tags/tag1107.xml><?xml version="1.0" encoding="utf-8"?>
<p:tagLst xmlns:p="http://schemas.openxmlformats.org/presentationml/2006/main">
  <p:tag name="AS_UNIQUEID" val="3161"/>
</p:tagLst>
</file>

<file path=ppt/tags/tag1108.xml><?xml version="1.0" encoding="utf-8"?>
<p:tagLst xmlns:p="http://schemas.openxmlformats.org/presentationml/2006/main">
  <p:tag name="AS_UNIQUEID" val="3162"/>
</p:tagLst>
</file>

<file path=ppt/tags/tag1109.xml><?xml version="1.0" encoding="utf-8"?>
<p:tagLst xmlns:p="http://schemas.openxmlformats.org/presentationml/2006/main">
  <p:tag name="AS_UNIQUEID" val="3163"/>
</p:tagLst>
</file>

<file path=ppt/tags/tag111.xml><?xml version="1.0" encoding="utf-8"?>
<p:tagLst xmlns:p="http://schemas.openxmlformats.org/presentationml/2006/main">
  <p:tag name="AS_UNIQUEID" val="2298"/>
</p:tagLst>
</file>

<file path=ppt/tags/tag1110.xml><?xml version="1.0" encoding="utf-8"?>
<p:tagLst xmlns:p="http://schemas.openxmlformats.org/presentationml/2006/main">
  <p:tag name="AS_UNIQUEID" val="3164"/>
</p:tagLst>
</file>

<file path=ppt/tags/tag1111.xml><?xml version="1.0" encoding="utf-8"?>
<p:tagLst xmlns:p="http://schemas.openxmlformats.org/presentationml/2006/main">
  <p:tag name="AS_UNIQUEID" val="3165"/>
</p:tagLst>
</file>

<file path=ppt/tags/tag1112.xml><?xml version="1.0" encoding="utf-8"?>
<p:tagLst xmlns:p="http://schemas.openxmlformats.org/presentationml/2006/main">
  <p:tag name="AS_UNIQUEID" val="3166"/>
</p:tagLst>
</file>

<file path=ppt/tags/tag1113.xml><?xml version="1.0" encoding="utf-8"?>
<p:tagLst xmlns:p="http://schemas.openxmlformats.org/presentationml/2006/main">
  <p:tag name="AS_UNIQUEID" val="3167"/>
</p:tagLst>
</file>

<file path=ppt/tags/tag1114.xml><?xml version="1.0" encoding="utf-8"?>
<p:tagLst xmlns:p="http://schemas.openxmlformats.org/presentationml/2006/main">
  <p:tag name="AS_UNIQUEID" val="3168"/>
</p:tagLst>
</file>

<file path=ppt/tags/tag1115.xml><?xml version="1.0" encoding="utf-8"?>
<p:tagLst xmlns:p="http://schemas.openxmlformats.org/presentationml/2006/main">
  <p:tag name="AS_UNIQUEID" val="3169"/>
</p:tagLst>
</file>

<file path=ppt/tags/tag1116.xml><?xml version="1.0" encoding="utf-8"?>
<p:tagLst xmlns:p="http://schemas.openxmlformats.org/presentationml/2006/main">
  <p:tag name="AS_UNIQUEID" val="3170"/>
</p:tagLst>
</file>

<file path=ppt/tags/tag1117.xml><?xml version="1.0" encoding="utf-8"?>
<p:tagLst xmlns:p="http://schemas.openxmlformats.org/presentationml/2006/main">
  <p:tag name="AS_UNIQUEID" val="3171"/>
</p:tagLst>
</file>

<file path=ppt/tags/tag1118.xml><?xml version="1.0" encoding="utf-8"?>
<p:tagLst xmlns:p="http://schemas.openxmlformats.org/presentationml/2006/main">
  <p:tag name="AS_UNIQUEID" val="3172"/>
</p:tagLst>
</file>

<file path=ppt/tags/tag1119.xml><?xml version="1.0" encoding="utf-8"?>
<p:tagLst xmlns:p="http://schemas.openxmlformats.org/presentationml/2006/main">
  <p:tag name="AS_UNIQUEID" val="3173"/>
</p:tagLst>
</file>

<file path=ppt/tags/tag112.xml><?xml version="1.0" encoding="utf-8"?>
<p:tagLst xmlns:p="http://schemas.openxmlformats.org/presentationml/2006/main">
  <p:tag name="AS_UNIQUEID" val="2299"/>
</p:tagLst>
</file>

<file path=ppt/tags/tag1120.xml><?xml version="1.0" encoding="utf-8"?>
<p:tagLst xmlns:p="http://schemas.openxmlformats.org/presentationml/2006/main">
  <p:tag name="AS_UNIQUEID" val="3174"/>
</p:tagLst>
</file>

<file path=ppt/tags/tag1121.xml><?xml version="1.0" encoding="utf-8"?>
<p:tagLst xmlns:p="http://schemas.openxmlformats.org/presentationml/2006/main">
  <p:tag name="AS_UNIQUEID" val="3175"/>
</p:tagLst>
</file>

<file path=ppt/tags/tag1122.xml><?xml version="1.0" encoding="utf-8"?>
<p:tagLst xmlns:p="http://schemas.openxmlformats.org/presentationml/2006/main">
  <p:tag name="AS_UNIQUEID" val="3176"/>
</p:tagLst>
</file>

<file path=ppt/tags/tag1123.xml><?xml version="1.0" encoding="utf-8"?>
<p:tagLst xmlns:p="http://schemas.openxmlformats.org/presentationml/2006/main">
  <p:tag name="AS_UNIQUEID" val="3177"/>
</p:tagLst>
</file>

<file path=ppt/tags/tag1124.xml><?xml version="1.0" encoding="utf-8"?>
<p:tagLst xmlns:p="http://schemas.openxmlformats.org/presentationml/2006/main">
  <p:tag name="AS_UNIQUEID" val="3178"/>
</p:tagLst>
</file>

<file path=ppt/tags/tag1125.xml><?xml version="1.0" encoding="utf-8"?>
<p:tagLst xmlns:p="http://schemas.openxmlformats.org/presentationml/2006/main">
  <p:tag name="AS_UNIQUEID" val="3179"/>
</p:tagLst>
</file>

<file path=ppt/tags/tag1126.xml><?xml version="1.0" encoding="utf-8"?>
<p:tagLst xmlns:p="http://schemas.openxmlformats.org/presentationml/2006/main">
  <p:tag name="AS_UNIQUEID" val="3180"/>
</p:tagLst>
</file>

<file path=ppt/tags/tag1127.xml><?xml version="1.0" encoding="utf-8"?>
<p:tagLst xmlns:p="http://schemas.openxmlformats.org/presentationml/2006/main">
  <p:tag name="AS_UNIQUEID" val="3181"/>
</p:tagLst>
</file>

<file path=ppt/tags/tag1128.xml><?xml version="1.0" encoding="utf-8"?>
<p:tagLst xmlns:p="http://schemas.openxmlformats.org/presentationml/2006/main">
  <p:tag name="AS_UNIQUEID" val="3182"/>
</p:tagLst>
</file>

<file path=ppt/tags/tag1129.xml><?xml version="1.0" encoding="utf-8"?>
<p:tagLst xmlns:p="http://schemas.openxmlformats.org/presentationml/2006/main">
  <p:tag name="AS_UNIQUEID" val="340"/>
</p:tagLst>
</file>

<file path=ppt/tags/tag113.xml><?xml version="1.0" encoding="utf-8"?>
<p:tagLst xmlns:p="http://schemas.openxmlformats.org/presentationml/2006/main">
  <p:tag name="AS_UNIQUEID" val="2300"/>
</p:tagLst>
</file>

<file path=ppt/tags/tag1130.xml><?xml version="1.0" encoding="utf-8"?>
<p:tagLst xmlns:p="http://schemas.openxmlformats.org/presentationml/2006/main">
  <p:tag name="AS_UNIQUEID" val="341"/>
</p:tagLst>
</file>

<file path=ppt/tags/tag1131.xml><?xml version="1.0" encoding="utf-8"?>
<p:tagLst xmlns:p="http://schemas.openxmlformats.org/presentationml/2006/main">
  <p:tag name="AS_UNIQUEID" val="342"/>
</p:tagLst>
</file>

<file path=ppt/tags/tag1132.xml><?xml version="1.0" encoding="utf-8"?>
<p:tagLst xmlns:p="http://schemas.openxmlformats.org/presentationml/2006/main">
  <p:tag name="AS_UNIQUEID" val="343"/>
</p:tagLst>
</file>

<file path=ppt/tags/tag1133.xml><?xml version="1.0" encoding="utf-8"?>
<p:tagLst xmlns:p="http://schemas.openxmlformats.org/presentationml/2006/main">
  <p:tag name="AS_UNIQUEID" val="344"/>
</p:tagLst>
</file>

<file path=ppt/tags/tag1134.xml><?xml version="1.0" encoding="utf-8"?>
<p:tagLst xmlns:p="http://schemas.openxmlformats.org/presentationml/2006/main">
  <p:tag name="AS_UNIQUEID" val="345"/>
</p:tagLst>
</file>

<file path=ppt/tags/tag1135.xml><?xml version="1.0" encoding="utf-8"?>
<p:tagLst xmlns:p="http://schemas.openxmlformats.org/presentationml/2006/main">
  <p:tag name="AS_UNIQUEID" val="3183"/>
</p:tagLst>
</file>

<file path=ppt/tags/tag1136.xml><?xml version="1.0" encoding="utf-8"?>
<p:tagLst xmlns:p="http://schemas.openxmlformats.org/presentationml/2006/main">
  <p:tag name="AS_UNIQUEID" val="3184"/>
</p:tagLst>
</file>

<file path=ppt/tags/tag1137.xml><?xml version="1.0" encoding="utf-8"?>
<p:tagLst xmlns:p="http://schemas.openxmlformats.org/presentationml/2006/main">
  <p:tag name="AS_UNIQUEID" val="3185"/>
</p:tagLst>
</file>

<file path=ppt/tags/tag1138.xml><?xml version="1.0" encoding="utf-8"?>
<p:tagLst xmlns:p="http://schemas.openxmlformats.org/presentationml/2006/main">
  <p:tag name="AS_UNIQUEID" val="3186"/>
</p:tagLst>
</file>

<file path=ppt/tags/tag1139.xml><?xml version="1.0" encoding="utf-8"?>
<p:tagLst xmlns:p="http://schemas.openxmlformats.org/presentationml/2006/main">
  <p:tag name="AS_UNIQUEID" val="3187"/>
</p:tagLst>
</file>

<file path=ppt/tags/tag114.xml><?xml version="1.0" encoding="utf-8"?>
<p:tagLst xmlns:p="http://schemas.openxmlformats.org/presentationml/2006/main">
  <p:tag name="AS_UNIQUEID" val="2301"/>
</p:tagLst>
</file>

<file path=ppt/tags/tag1140.xml><?xml version="1.0" encoding="utf-8"?>
<p:tagLst xmlns:p="http://schemas.openxmlformats.org/presentationml/2006/main">
  <p:tag name="AS_UNIQUEID" val="3188"/>
</p:tagLst>
</file>

<file path=ppt/tags/tag1141.xml><?xml version="1.0" encoding="utf-8"?>
<p:tagLst xmlns:p="http://schemas.openxmlformats.org/presentationml/2006/main">
  <p:tag name="AS_UNIQUEID" val="3189"/>
</p:tagLst>
</file>

<file path=ppt/tags/tag1142.xml><?xml version="1.0" encoding="utf-8"?>
<p:tagLst xmlns:p="http://schemas.openxmlformats.org/presentationml/2006/main">
  <p:tag name="AS_UNIQUEID" val="3190"/>
</p:tagLst>
</file>

<file path=ppt/tags/tag1143.xml><?xml version="1.0" encoding="utf-8"?>
<p:tagLst xmlns:p="http://schemas.openxmlformats.org/presentationml/2006/main">
  <p:tag name="AS_UNIQUEID" val="3191"/>
</p:tagLst>
</file>

<file path=ppt/tags/tag1144.xml><?xml version="1.0" encoding="utf-8"?>
<p:tagLst xmlns:p="http://schemas.openxmlformats.org/presentationml/2006/main">
  <p:tag name="AS_UNIQUEID" val="3192"/>
</p:tagLst>
</file>

<file path=ppt/tags/tag1145.xml><?xml version="1.0" encoding="utf-8"?>
<p:tagLst xmlns:p="http://schemas.openxmlformats.org/presentationml/2006/main">
  <p:tag name="AS_UNIQUEID" val="3193"/>
</p:tagLst>
</file>

<file path=ppt/tags/tag1146.xml><?xml version="1.0" encoding="utf-8"?>
<p:tagLst xmlns:p="http://schemas.openxmlformats.org/presentationml/2006/main">
  <p:tag name="AS_UNIQUEID" val="3194"/>
</p:tagLst>
</file>

<file path=ppt/tags/tag1147.xml><?xml version="1.0" encoding="utf-8"?>
<p:tagLst xmlns:p="http://schemas.openxmlformats.org/presentationml/2006/main">
  <p:tag name="AS_UNIQUEID" val="3195"/>
</p:tagLst>
</file>

<file path=ppt/tags/tag1148.xml><?xml version="1.0" encoding="utf-8"?>
<p:tagLst xmlns:p="http://schemas.openxmlformats.org/presentationml/2006/main">
  <p:tag name="AS_UNIQUEID" val="351"/>
</p:tagLst>
</file>

<file path=ppt/tags/tag1149.xml><?xml version="1.0" encoding="utf-8"?>
<p:tagLst xmlns:p="http://schemas.openxmlformats.org/presentationml/2006/main">
  <p:tag name="AS_UNIQUEID" val="352"/>
</p:tagLst>
</file>

<file path=ppt/tags/tag115.xml><?xml version="1.0" encoding="utf-8"?>
<p:tagLst xmlns:p="http://schemas.openxmlformats.org/presentationml/2006/main">
  <p:tag name="AS_UNIQUEID" val="2302"/>
</p:tagLst>
</file>

<file path=ppt/tags/tag1150.xml><?xml version="1.0" encoding="utf-8"?>
<p:tagLst xmlns:p="http://schemas.openxmlformats.org/presentationml/2006/main">
  <p:tag name="AS_UNIQUEID" val="356"/>
</p:tagLst>
</file>

<file path=ppt/tags/tag1151.xml><?xml version="1.0" encoding="utf-8"?>
<p:tagLst xmlns:p="http://schemas.openxmlformats.org/presentationml/2006/main">
  <p:tag name="AS_UNIQUEID" val="357"/>
</p:tagLst>
</file>

<file path=ppt/tags/tag1152.xml><?xml version="1.0" encoding="utf-8"?>
<p:tagLst xmlns:p="http://schemas.openxmlformats.org/presentationml/2006/main">
  <p:tag name="AS_UNIQUEID" val="360"/>
</p:tagLst>
</file>

<file path=ppt/tags/tag1153.xml><?xml version="1.0" encoding="utf-8"?>
<p:tagLst xmlns:p="http://schemas.openxmlformats.org/presentationml/2006/main">
  <p:tag name="AS_UNIQUEID" val="361"/>
</p:tagLst>
</file>

<file path=ppt/tags/tag1154.xml><?xml version="1.0" encoding="utf-8"?>
<p:tagLst xmlns:p="http://schemas.openxmlformats.org/presentationml/2006/main">
  <p:tag name="AS_UNIQUEID" val="3196"/>
</p:tagLst>
</file>

<file path=ppt/tags/tag1155.xml><?xml version="1.0" encoding="utf-8"?>
<p:tagLst xmlns:p="http://schemas.openxmlformats.org/presentationml/2006/main">
  <p:tag name="AS_UNIQUEID" val="3197"/>
</p:tagLst>
</file>

<file path=ppt/tags/tag1156.xml><?xml version="1.0" encoding="utf-8"?>
<p:tagLst xmlns:p="http://schemas.openxmlformats.org/presentationml/2006/main">
  <p:tag name="AS_UNIQUEID" val="3198"/>
</p:tagLst>
</file>

<file path=ppt/tags/tag1157.xml><?xml version="1.0" encoding="utf-8"?>
<p:tagLst xmlns:p="http://schemas.openxmlformats.org/presentationml/2006/main">
  <p:tag name="AS_UNIQUEID" val="3199"/>
</p:tagLst>
</file>

<file path=ppt/tags/tag1158.xml><?xml version="1.0" encoding="utf-8"?>
<p:tagLst xmlns:p="http://schemas.openxmlformats.org/presentationml/2006/main">
  <p:tag name="AS_UNIQUEID" val="352"/>
</p:tagLst>
</file>

<file path=ppt/tags/tag1159.xml><?xml version="1.0" encoding="utf-8"?>
<p:tagLst xmlns:p="http://schemas.openxmlformats.org/presentationml/2006/main">
  <p:tag name="AS_UNIQUEID" val="3200"/>
</p:tagLst>
</file>

<file path=ppt/tags/tag116.xml><?xml version="1.0" encoding="utf-8"?>
<p:tagLst xmlns:p="http://schemas.openxmlformats.org/presentationml/2006/main">
  <p:tag name="AS_UNIQUEID" val="2303"/>
</p:tagLst>
</file>

<file path=ppt/tags/tag1160.xml><?xml version="1.0" encoding="utf-8"?>
<p:tagLst xmlns:p="http://schemas.openxmlformats.org/presentationml/2006/main">
  <p:tag name="AS_UNIQUEID" val="3201"/>
</p:tagLst>
</file>

<file path=ppt/tags/tag1161.xml><?xml version="1.0" encoding="utf-8"?>
<p:tagLst xmlns:p="http://schemas.openxmlformats.org/presentationml/2006/main">
  <p:tag name="AS_UNIQUEID" val="3202"/>
</p:tagLst>
</file>

<file path=ppt/tags/tag1162.xml><?xml version="1.0" encoding="utf-8"?>
<p:tagLst xmlns:p="http://schemas.openxmlformats.org/presentationml/2006/main">
  <p:tag name="AS_UNIQUEID" val="3203"/>
</p:tagLst>
</file>

<file path=ppt/tags/tag1163.xml><?xml version="1.0" encoding="utf-8"?>
<p:tagLst xmlns:p="http://schemas.openxmlformats.org/presentationml/2006/main">
  <p:tag name="AS_UNIQUEID" val="3204"/>
</p:tagLst>
</file>

<file path=ppt/tags/tag1164.xml><?xml version="1.0" encoding="utf-8"?>
<p:tagLst xmlns:p="http://schemas.openxmlformats.org/presentationml/2006/main">
  <p:tag name="AS_UNIQUEID" val="3205"/>
</p:tagLst>
</file>

<file path=ppt/tags/tag1165.xml><?xml version="1.0" encoding="utf-8"?>
<p:tagLst xmlns:p="http://schemas.openxmlformats.org/presentationml/2006/main">
  <p:tag name="AS_UNIQUEID" val="372"/>
</p:tagLst>
</file>

<file path=ppt/tags/tag1166.xml><?xml version="1.0" encoding="utf-8"?>
<p:tagLst xmlns:p="http://schemas.openxmlformats.org/presentationml/2006/main">
  <p:tag name="AS_UNIQUEID" val="373"/>
</p:tagLst>
</file>

<file path=ppt/tags/tag1167.xml><?xml version="1.0" encoding="utf-8"?>
<p:tagLst xmlns:p="http://schemas.openxmlformats.org/presentationml/2006/main">
  <p:tag name="AS_UNIQUEID" val="374"/>
</p:tagLst>
</file>

<file path=ppt/tags/tag1168.xml><?xml version="1.0" encoding="utf-8"?>
<p:tagLst xmlns:p="http://schemas.openxmlformats.org/presentationml/2006/main">
  <p:tag name="AS_UNIQUEID" val="375"/>
</p:tagLst>
</file>

<file path=ppt/tags/tag1169.xml><?xml version="1.0" encoding="utf-8"?>
<p:tagLst xmlns:p="http://schemas.openxmlformats.org/presentationml/2006/main">
  <p:tag name="AS_UNIQUEID" val="3206"/>
</p:tagLst>
</file>

<file path=ppt/tags/tag117.xml><?xml version="1.0" encoding="utf-8"?>
<p:tagLst xmlns:p="http://schemas.openxmlformats.org/presentationml/2006/main">
  <p:tag name="AS_UNIQUEID" val="2304"/>
</p:tagLst>
</file>

<file path=ppt/tags/tag1170.xml><?xml version="1.0" encoding="utf-8"?>
<p:tagLst xmlns:p="http://schemas.openxmlformats.org/presentationml/2006/main">
  <p:tag name="AS_UNIQUEID" val="3207"/>
</p:tagLst>
</file>

<file path=ppt/tags/tag1171.xml><?xml version="1.0" encoding="utf-8"?>
<p:tagLst xmlns:p="http://schemas.openxmlformats.org/presentationml/2006/main">
  <p:tag name="AS_UNIQUEID" val="3208"/>
</p:tagLst>
</file>

<file path=ppt/tags/tag1172.xml><?xml version="1.0" encoding="utf-8"?>
<p:tagLst xmlns:p="http://schemas.openxmlformats.org/presentationml/2006/main">
  <p:tag name="AS_UNIQUEID" val="3209"/>
</p:tagLst>
</file>

<file path=ppt/tags/tag1173.xml><?xml version="1.0" encoding="utf-8"?>
<p:tagLst xmlns:p="http://schemas.openxmlformats.org/presentationml/2006/main">
  <p:tag name="AS_UNIQUEID" val="3210"/>
</p:tagLst>
</file>

<file path=ppt/tags/tag1174.xml><?xml version="1.0" encoding="utf-8"?>
<p:tagLst xmlns:p="http://schemas.openxmlformats.org/presentationml/2006/main">
  <p:tag name="AS_UNIQUEID" val="3211"/>
</p:tagLst>
</file>

<file path=ppt/tags/tag1175.xml><?xml version="1.0" encoding="utf-8"?>
<p:tagLst xmlns:p="http://schemas.openxmlformats.org/presentationml/2006/main">
  <p:tag name="AS_UNIQUEID" val="3212"/>
</p:tagLst>
</file>

<file path=ppt/tags/tag1176.xml><?xml version="1.0" encoding="utf-8"?>
<p:tagLst xmlns:p="http://schemas.openxmlformats.org/presentationml/2006/main">
  <p:tag name="AS_UNIQUEID" val="385"/>
</p:tagLst>
</file>

<file path=ppt/tags/tag1177.xml><?xml version="1.0" encoding="utf-8"?>
<p:tagLst xmlns:p="http://schemas.openxmlformats.org/presentationml/2006/main">
  <p:tag name="AS_UNIQUEID" val="386"/>
</p:tagLst>
</file>

<file path=ppt/tags/tag1178.xml><?xml version="1.0" encoding="utf-8"?>
<p:tagLst xmlns:p="http://schemas.openxmlformats.org/presentationml/2006/main">
  <p:tag name="AS_UNIQUEID" val="387"/>
</p:tagLst>
</file>

<file path=ppt/tags/tag1179.xml><?xml version="1.0" encoding="utf-8"?>
<p:tagLst xmlns:p="http://schemas.openxmlformats.org/presentationml/2006/main">
  <p:tag name="AS_UNIQUEID" val="388"/>
</p:tagLst>
</file>

<file path=ppt/tags/tag118.xml><?xml version="1.0" encoding="utf-8"?>
<p:tagLst xmlns:p="http://schemas.openxmlformats.org/presentationml/2006/main">
  <p:tag name="AS_UNIQUEID" val="2305"/>
</p:tagLst>
</file>

<file path=ppt/tags/tag1180.xml><?xml version="1.0" encoding="utf-8"?>
<p:tagLst xmlns:p="http://schemas.openxmlformats.org/presentationml/2006/main">
  <p:tag name="AS_UNIQUEID" val="3213"/>
</p:tagLst>
</file>

<file path=ppt/tags/tag1181.xml><?xml version="1.0" encoding="utf-8"?>
<p:tagLst xmlns:p="http://schemas.openxmlformats.org/presentationml/2006/main">
  <p:tag name="AS_UNIQUEID" val="3214"/>
</p:tagLst>
</file>

<file path=ppt/tags/tag1182.xml><?xml version="1.0" encoding="utf-8"?>
<p:tagLst xmlns:p="http://schemas.openxmlformats.org/presentationml/2006/main">
  <p:tag name="AS_UNIQUEID" val="3215"/>
</p:tagLst>
</file>

<file path=ppt/tags/tag1183.xml><?xml version="1.0" encoding="utf-8"?>
<p:tagLst xmlns:p="http://schemas.openxmlformats.org/presentationml/2006/main">
  <p:tag name="AS_UNIQUEID" val="3216"/>
</p:tagLst>
</file>

<file path=ppt/tags/tag1184.xml><?xml version="1.0" encoding="utf-8"?>
<p:tagLst xmlns:p="http://schemas.openxmlformats.org/presentationml/2006/main">
  <p:tag name="AS_UNIQUEID" val="3217"/>
</p:tagLst>
</file>

<file path=ppt/tags/tag1185.xml><?xml version="1.0" encoding="utf-8"?>
<p:tagLst xmlns:p="http://schemas.openxmlformats.org/presentationml/2006/main">
  <p:tag name="AS_UNIQUEID" val="3218"/>
</p:tagLst>
</file>

<file path=ppt/tags/tag1186.xml><?xml version="1.0" encoding="utf-8"?>
<p:tagLst xmlns:p="http://schemas.openxmlformats.org/presentationml/2006/main">
  <p:tag name="AS_UNIQUEID" val="422"/>
</p:tagLst>
</file>

<file path=ppt/tags/tag1187.xml><?xml version="1.0" encoding="utf-8"?>
<p:tagLst xmlns:p="http://schemas.openxmlformats.org/presentationml/2006/main">
  <p:tag name="AS_UNIQUEID" val="425"/>
</p:tagLst>
</file>

<file path=ppt/tags/tag1188.xml><?xml version="1.0" encoding="utf-8"?>
<p:tagLst xmlns:p="http://schemas.openxmlformats.org/presentationml/2006/main">
  <p:tag name="AS_UNIQUEID" val="426"/>
</p:tagLst>
</file>

<file path=ppt/tags/tag1189.xml><?xml version="1.0" encoding="utf-8"?>
<p:tagLst xmlns:p="http://schemas.openxmlformats.org/presentationml/2006/main">
  <p:tag name="AS_UNIQUEID" val="427"/>
</p:tagLst>
</file>

<file path=ppt/tags/tag119.xml><?xml version="1.0" encoding="utf-8"?>
<p:tagLst xmlns:p="http://schemas.openxmlformats.org/presentationml/2006/main">
  <p:tag name="AS_UNIQUEID" val="2306"/>
</p:tagLst>
</file>

<file path=ppt/tags/tag1190.xml><?xml version="1.0" encoding="utf-8"?>
<p:tagLst xmlns:p="http://schemas.openxmlformats.org/presentationml/2006/main">
  <p:tag name="AS_UNIQUEID" val="428"/>
</p:tagLst>
</file>

<file path=ppt/tags/tag1191.xml><?xml version="1.0" encoding="utf-8"?>
<p:tagLst xmlns:p="http://schemas.openxmlformats.org/presentationml/2006/main">
  <p:tag name="AS_UNIQUEID" val="429"/>
</p:tagLst>
</file>

<file path=ppt/tags/tag1192.xml><?xml version="1.0" encoding="utf-8"?>
<p:tagLst xmlns:p="http://schemas.openxmlformats.org/presentationml/2006/main">
  <p:tag name="AS_UNIQUEID" val="3219"/>
</p:tagLst>
</file>

<file path=ppt/tags/tag1193.xml><?xml version="1.0" encoding="utf-8"?>
<p:tagLst xmlns:p="http://schemas.openxmlformats.org/presentationml/2006/main">
  <p:tag name="AS_UNIQUEID" val="3220"/>
</p:tagLst>
</file>

<file path=ppt/tags/tag1194.xml><?xml version="1.0" encoding="utf-8"?>
<p:tagLst xmlns:p="http://schemas.openxmlformats.org/presentationml/2006/main">
  <p:tag name="AS_UNIQUEID" val="3221"/>
</p:tagLst>
</file>

<file path=ppt/tags/tag1195.xml><?xml version="1.0" encoding="utf-8"?>
<p:tagLst xmlns:p="http://schemas.openxmlformats.org/presentationml/2006/main">
  <p:tag name="AS_UNIQUEID" val="59"/>
  <p:tag name="KSO_WM_UNIT_PLACING_PICTURE_USER_VIEWPORT" val="{&quot;height&quot;:4080,&quot;width&quot;:5202.500787401575}"/>
</p:tagLst>
</file>

<file path=ppt/tags/tag1196.xml><?xml version="1.0" encoding="utf-8"?>
<p:tagLst xmlns:p="http://schemas.openxmlformats.org/presentationml/2006/main">
  <p:tag name="AS_UNIQUEID" val="55"/>
</p:tagLst>
</file>

<file path=ppt/tags/tag1197.xml><?xml version="1.0" encoding="utf-8"?>
<p:tagLst xmlns:p="http://schemas.openxmlformats.org/presentationml/2006/main">
  <p:tag name="AS_UNIQUEID" val="56"/>
</p:tagLst>
</file>

<file path=ppt/tags/tag1198.xml><?xml version="1.0" encoding="utf-8"?>
<p:tagLst xmlns:p="http://schemas.openxmlformats.org/presentationml/2006/main">
  <p:tag name="AS_UNIQUEID" val="57"/>
</p:tagLst>
</file>

<file path=ppt/tags/tag1199.xml><?xml version="1.0" encoding="utf-8"?>
<p:tagLst xmlns:p="http://schemas.openxmlformats.org/presentationml/2006/main">
  <p:tag name="AS_UNIQUEID" val="58"/>
</p:tagLst>
</file>

<file path=ppt/tags/tag12.xml><?xml version="1.0" encoding="utf-8"?>
<p:tagLst xmlns:p="http://schemas.openxmlformats.org/presentationml/2006/main">
  <p:tag name="AS_UNIQUEID" val="2199"/>
</p:tagLst>
</file>

<file path=ppt/tags/tag120.xml><?xml version="1.0" encoding="utf-8"?>
<p:tagLst xmlns:p="http://schemas.openxmlformats.org/presentationml/2006/main">
  <p:tag name="AS_UNIQUEID" val="2307"/>
</p:tagLst>
</file>

<file path=ppt/tags/tag1200.xml><?xml version="1.0" encoding="utf-8"?>
<p:tagLst xmlns:p="http://schemas.openxmlformats.org/presentationml/2006/main">
  <p:tag name="AS_UNIQUEID" val="60"/>
</p:tagLst>
</file>

<file path=ppt/tags/tag1201.xml><?xml version="1.0" encoding="utf-8"?>
<p:tagLst xmlns:p="http://schemas.openxmlformats.org/presentationml/2006/main">
  <p:tag name="AS_UNIQUEID" val="3222"/>
</p:tagLst>
</file>

<file path=ppt/tags/tag1202.xml><?xml version="1.0" encoding="utf-8"?>
<p:tagLst xmlns:p="http://schemas.openxmlformats.org/presentationml/2006/main">
  <p:tag name="AS_UNIQUEID" val="3223"/>
</p:tagLst>
</file>

<file path=ppt/tags/tag1203.xml><?xml version="1.0" encoding="utf-8"?>
<p:tagLst xmlns:p="http://schemas.openxmlformats.org/presentationml/2006/main">
  <p:tag name="AS_UNIQUEID" val="3224"/>
</p:tagLst>
</file>

<file path=ppt/tags/tag1204.xml><?xml version="1.0" encoding="utf-8"?>
<p:tagLst xmlns:p="http://schemas.openxmlformats.org/presentationml/2006/main">
  <p:tag name="AS_UNIQUEID" val="47"/>
</p:tagLst>
</file>

<file path=ppt/tags/tag1205.xml><?xml version="1.0" encoding="utf-8"?>
<p:tagLst xmlns:p="http://schemas.openxmlformats.org/presentationml/2006/main">
  <p:tag name="AS_UNIQUEID" val="48"/>
</p:tagLst>
</file>

<file path=ppt/tags/tag1206.xml><?xml version="1.0" encoding="utf-8"?>
<p:tagLst xmlns:p="http://schemas.openxmlformats.org/presentationml/2006/main">
  <p:tag name="AS_UNIQUEID" val="49"/>
</p:tagLst>
</file>

<file path=ppt/tags/tag1207.xml><?xml version="1.0" encoding="utf-8"?>
<p:tagLst xmlns:p="http://schemas.openxmlformats.org/presentationml/2006/main">
  <p:tag name="AS_UNIQUEID" val="3225"/>
</p:tagLst>
</file>

<file path=ppt/tags/tag1208.xml><?xml version="1.0" encoding="utf-8"?>
<p:tagLst xmlns:p="http://schemas.openxmlformats.org/presentationml/2006/main">
  <p:tag name="AS_UNIQUEID" val="3226"/>
</p:tagLst>
</file>

<file path=ppt/tags/tag1209.xml><?xml version="1.0" encoding="utf-8"?>
<p:tagLst xmlns:p="http://schemas.openxmlformats.org/presentationml/2006/main">
  <p:tag name="AS_UNIQUEID" val="1097"/>
</p:tagLst>
</file>

<file path=ppt/tags/tag121.xml><?xml version="1.0" encoding="utf-8"?>
<p:tagLst xmlns:p="http://schemas.openxmlformats.org/presentationml/2006/main">
  <p:tag name="AS_UNIQUEID" val="2308"/>
</p:tagLst>
</file>

<file path=ppt/tags/tag1210.xml><?xml version="1.0" encoding="utf-8"?>
<p:tagLst xmlns:p="http://schemas.openxmlformats.org/presentationml/2006/main">
  <p:tag name="AS_UNIQUEID" val="1098"/>
</p:tagLst>
</file>

<file path=ppt/tags/tag1211.xml><?xml version="1.0" encoding="utf-8"?>
<p:tagLst xmlns:p="http://schemas.openxmlformats.org/presentationml/2006/main">
  <p:tag name="AS_UNIQUEID" val="1099"/>
</p:tagLst>
</file>

<file path=ppt/tags/tag1212.xml><?xml version="1.0" encoding="utf-8"?>
<p:tagLst xmlns:p="http://schemas.openxmlformats.org/presentationml/2006/main">
  <p:tag name="AS_UNIQUEID" val="1100"/>
</p:tagLst>
</file>

<file path=ppt/tags/tag1213.xml><?xml version="1.0" encoding="utf-8"?>
<p:tagLst xmlns:p="http://schemas.openxmlformats.org/presentationml/2006/main">
  <p:tag name="AS_UNIQUEID" val="1101"/>
</p:tagLst>
</file>

<file path=ppt/tags/tag1214.xml><?xml version="1.0" encoding="utf-8"?>
<p:tagLst xmlns:p="http://schemas.openxmlformats.org/presentationml/2006/main">
  <p:tag name="AS_UNIQUEID" val="1102"/>
</p:tagLst>
</file>

<file path=ppt/tags/tag1215.xml><?xml version="1.0" encoding="utf-8"?>
<p:tagLst xmlns:p="http://schemas.openxmlformats.org/presentationml/2006/main">
  <p:tag name="AS_UNIQUEID" val="1103"/>
</p:tagLst>
</file>

<file path=ppt/tags/tag1216.xml><?xml version="1.0" encoding="utf-8"?>
<p:tagLst xmlns:p="http://schemas.openxmlformats.org/presentationml/2006/main">
  <p:tag name="AS_UNIQUEID" val="1104"/>
</p:tagLst>
</file>

<file path=ppt/tags/tag1217.xml><?xml version="1.0" encoding="utf-8"?>
<p:tagLst xmlns:p="http://schemas.openxmlformats.org/presentationml/2006/main">
  <p:tag name="AS_UNIQUEID" val="1105"/>
</p:tagLst>
</file>

<file path=ppt/tags/tag1218.xml><?xml version="1.0" encoding="utf-8"?>
<p:tagLst xmlns:p="http://schemas.openxmlformats.org/presentationml/2006/main">
  <p:tag name="AS_UNIQUEID" val="1106"/>
</p:tagLst>
</file>

<file path=ppt/tags/tag1219.xml><?xml version="1.0" encoding="utf-8"?>
<p:tagLst xmlns:p="http://schemas.openxmlformats.org/presentationml/2006/main">
  <p:tag name="AS_UNIQUEID" val="1107"/>
</p:tagLst>
</file>

<file path=ppt/tags/tag122.xml><?xml version="1.0" encoding="utf-8"?>
<p:tagLst xmlns:p="http://schemas.openxmlformats.org/presentationml/2006/main">
  <p:tag name="AS_UNIQUEID" val="2309"/>
</p:tagLst>
</file>

<file path=ppt/tags/tag1220.xml><?xml version="1.0" encoding="utf-8"?>
<p:tagLst xmlns:p="http://schemas.openxmlformats.org/presentationml/2006/main">
  <p:tag name="AS_UNIQUEID" val="1108"/>
</p:tagLst>
</file>

<file path=ppt/tags/tag1221.xml><?xml version="1.0" encoding="utf-8"?>
<p:tagLst xmlns:p="http://schemas.openxmlformats.org/presentationml/2006/main">
  <p:tag name="AS_UNIQUEID" val="1109"/>
</p:tagLst>
</file>

<file path=ppt/tags/tag1222.xml><?xml version="1.0" encoding="utf-8"?>
<p:tagLst xmlns:p="http://schemas.openxmlformats.org/presentationml/2006/main">
  <p:tag name="AS_UNIQUEID" val="1110"/>
</p:tagLst>
</file>

<file path=ppt/tags/tag1223.xml><?xml version="1.0" encoding="utf-8"?>
<p:tagLst xmlns:p="http://schemas.openxmlformats.org/presentationml/2006/main">
  <p:tag name="AS_UNIQUEID" val="1111"/>
</p:tagLst>
</file>

<file path=ppt/tags/tag1224.xml><?xml version="1.0" encoding="utf-8"?>
<p:tagLst xmlns:p="http://schemas.openxmlformats.org/presentationml/2006/main">
  <p:tag name="AS_UNIQUEID" val="1112"/>
</p:tagLst>
</file>

<file path=ppt/tags/tag1225.xml><?xml version="1.0" encoding="utf-8"?>
<p:tagLst xmlns:p="http://schemas.openxmlformats.org/presentationml/2006/main">
  <p:tag name="AS_UNIQUEID" val="1113"/>
</p:tagLst>
</file>

<file path=ppt/tags/tag1226.xml><?xml version="1.0" encoding="utf-8"?>
<p:tagLst xmlns:p="http://schemas.openxmlformats.org/presentationml/2006/main">
  <p:tag name="AS_UNIQUEID" val="1114"/>
</p:tagLst>
</file>

<file path=ppt/tags/tag1227.xml><?xml version="1.0" encoding="utf-8"?>
<p:tagLst xmlns:p="http://schemas.openxmlformats.org/presentationml/2006/main">
  <p:tag name="AS_UNIQUEID" val="1115"/>
</p:tagLst>
</file>

<file path=ppt/tags/tag1228.xml><?xml version="1.0" encoding="utf-8"?>
<p:tagLst xmlns:p="http://schemas.openxmlformats.org/presentationml/2006/main">
  <p:tag name="AS_UNIQUEID" val="1116"/>
</p:tagLst>
</file>

<file path=ppt/tags/tag1229.xml><?xml version="1.0" encoding="utf-8"?>
<p:tagLst xmlns:p="http://schemas.openxmlformats.org/presentationml/2006/main">
  <p:tag name="AS_UNIQUEID" val="1117"/>
</p:tagLst>
</file>

<file path=ppt/tags/tag123.xml><?xml version="1.0" encoding="utf-8"?>
<p:tagLst xmlns:p="http://schemas.openxmlformats.org/presentationml/2006/main">
  <p:tag name="AS_UNIQUEID" val="2310"/>
</p:tagLst>
</file>

<file path=ppt/tags/tag1230.xml><?xml version="1.0" encoding="utf-8"?>
<p:tagLst xmlns:p="http://schemas.openxmlformats.org/presentationml/2006/main">
  <p:tag name="AS_UNIQUEID" val="1118"/>
</p:tagLst>
</file>

<file path=ppt/tags/tag1231.xml><?xml version="1.0" encoding="utf-8"?>
<p:tagLst xmlns:p="http://schemas.openxmlformats.org/presentationml/2006/main">
  <p:tag name="AS_UNIQUEID" val="1119"/>
</p:tagLst>
</file>

<file path=ppt/tags/tag1232.xml><?xml version="1.0" encoding="utf-8"?>
<p:tagLst xmlns:p="http://schemas.openxmlformats.org/presentationml/2006/main">
  <p:tag name="AS_UNIQUEID" val="1120"/>
</p:tagLst>
</file>

<file path=ppt/tags/tag1233.xml><?xml version="1.0" encoding="utf-8"?>
<p:tagLst xmlns:p="http://schemas.openxmlformats.org/presentationml/2006/main">
  <p:tag name="AS_UNIQUEID" val="1121"/>
</p:tagLst>
</file>

<file path=ppt/tags/tag1234.xml><?xml version="1.0" encoding="utf-8"?>
<p:tagLst xmlns:p="http://schemas.openxmlformats.org/presentationml/2006/main">
  <p:tag name="AS_UNIQUEID" val="1122"/>
</p:tagLst>
</file>

<file path=ppt/tags/tag1235.xml><?xml version="1.0" encoding="utf-8"?>
<p:tagLst xmlns:p="http://schemas.openxmlformats.org/presentationml/2006/main">
  <p:tag name="AS_UNIQUEID" val="1123"/>
</p:tagLst>
</file>

<file path=ppt/tags/tag1236.xml><?xml version="1.0" encoding="utf-8"?>
<p:tagLst xmlns:p="http://schemas.openxmlformats.org/presentationml/2006/main">
  <p:tag name="AS_UNIQUEID" val="1124"/>
</p:tagLst>
</file>

<file path=ppt/tags/tag1237.xml><?xml version="1.0" encoding="utf-8"?>
<p:tagLst xmlns:p="http://schemas.openxmlformats.org/presentationml/2006/main">
  <p:tag name="AS_UNIQUEID" val="1125"/>
</p:tagLst>
</file>

<file path=ppt/tags/tag1238.xml><?xml version="1.0" encoding="utf-8"?>
<p:tagLst xmlns:p="http://schemas.openxmlformats.org/presentationml/2006/main">
  <p:tag name="AS_UNIQUEID" val="1126"/>
</p:tagLst>
</file>

<file path=ppt/tags/tag1239.xml><?xml version="1.0" encoding="utf-8"?>
<p:tagLst xmlns:p="http://schemas.openxmlformats.org/presentationml/2006/main">
  <p:tag name="AS_UNIQUEID" val="1127"/>
</p:tagLst>
</file>

<file path=ppt/tags/tag124.xml><?xml version="1.0" encoding="utf-8"?>
<p:tagLst xmlns:p="http://schemas.openxmlformats.org/presentationml/2006/main">
  <p:tag name="AS_UNIQUEID" val="2311"/>
</p:tagLst>
</file>

<file path=ppt/tags/tag1240.xml><?xml version="1.0" encoding="utf-8"?>
<p:tagLst xmlns:p="http://schemas.openxmlformats.org/presentationml/2006/main">
  <p:tag name="AS_UNIQUEID" val="1128"/>
</p:tagLst>
</file>

<file path=ppt/tags/tag1241.xml><?xml version="1.0" encoding="utf-8"?>
<p:tagLst xmlns:p="http://schemas.openxmlformats.org/presentationml/2006/main">
  <p:tag name="AS_UNIQUEID" val="1129"/>
</p:tagLst>
</file>

<file path=ppt/tags/tag1242.xml><?xml version="1.0" encoding="utf-8"?>
<p:tagLst xmlns:p="http://schemas.openxmlformats.org/presentationml/2006/main">
  <p:tag name="AS_UNIQUEID" val="1130"/>
</p:tagLst>
</file>

<file path=ppt/tags/tag1243.xml><?xml version="1.0" encoding="utf-8"?>
<p:tagLst xmlns:p="http://schemas.openxmlformats.org/presentationml/2006/main">
  <p:tag name="AS_UNIQUEID" val="1131"/>
</p:tagLst>
</file>

<file path=ppt/tags/tag1244.xml><?xml version="1.0" encoding="utf-8"?>
<p:tagLst xmlns:p="http://schemas.openxmlformats.org/presentationml/2006/main">
  <p:tag name="AS_UNIQUEID" val="1132"/>
</p:tagLst>
</file>

<file path=ppt/tags/tag1245.xml><?xml version="1.0" encoding="utf-8"?>
<p:tagLst xmlns:p="http://schemas.openxmlformats.org/presentationml/2006/main">
  <p:tag name="AS_UNIQUEID" val="1133"/>
</p:tagLst>
</file>

<file path=ppt/tags/tag1246.xml><?xml version="1.0" encoding="utf-8"?>
<p:tagLst xmlns:p="http://schemas.openxmlformats.org/presentationml/2006/main">
  <p:tag name="AS_UNIQUEID" val="1134"/>
</p:tagLst>
</file>

<file path=ppt/tags/tag1247.xml><?xml version="1.0" encoding="utf-8"?>
<p:tagLst xmlns:p="http://schemas.openxmlformats.org/presentationml/2006/main">
  <p:tag name="AS_UNIQUEID" val="3227"/>
</p:tagLst>
</file>

<file path=ppt/tags/tag1248.xml><?xml version="1.0" encoding="utf-8"?>
<p:tagLst xmlns:p="http://schemas.openxmlformats.org/presentationml/2006/main">
  <p:tag name="AS_UNIQUEID" val="3228"/>
</p:tagLst>
</file>

<file path=ppt/tags/tag1249.xml><?xml version="1.0" encoding="utf-8"?>
<p:tagLst xmlns:p="http://schemas.openxmlformats.org/presentationml/2006/main">
  <p:tag name="AS_UNIQUEID" val="56"/>
</p:tagLst>
</file>

<file path=ppt/tags/tag125.xml><?xml version="1.0" encoding="utf-8"?>
<p:tagLst xmlns:p="http://schemas.openxmlformats.org/presentationml/2006/main">
  <p:tag name="AS_UNIQUEID" val="2312"/>
</p:tagLst>
</file>

<file path=ppt/tags/tag1250.xml><?xml version="1.0" encoding="utf-8"?>
<p:tagLst xmlns:p="http://schemas.openxmlformats.org/presentationml/2006/main">
  <p:tag name="AS_UNIQUEID" val="57"/>
</p:tagLst>
</file>

<file path=ppt/tags/tag1251.xml><?xml version="1.0" encoding="utf-8"?>
<p:tagLst xmlns:p="http://schemas.openxmlformats.org/presentationml/2006/main">
  <p:tag name="AS_UNIQUEID" val="3229"/>
</p:tagLst>
</file>

<file path=ppt/tags/tag1252.xml><?xml version="1.0" encoding="utf-8"?>
<p:tagLst xmlns:p="http://schemas.openxmlformats.org/presentationml/2006/main">
  <p:tag name="AS_UNIQUEID" val="3230"/>
</p:tagLst>
</file>

<file path=ppt/tags/tag1253.xml><?xml version="1.0" encoding="utf-8"?>
<p:tagLst xmlns:p="http://schemas.openxmlformats.org/presentationml/2006/main">
  <p:tag name="AS_UNIQUEID" val="66"/>
</p:tagLst>
</file>

<file path=ppt/tags/tag1254.xml><?xml version="1.0" encoding="utf-8"?>
<p:tagLst xmlns:p="http://schemas.openxmlformats.org/presentationml/2006/main">
  <p:tag name="AS_UNIQUEID" val="67"/>
</p:tagLst>
</file>

<file path=ppt/tags/tag1255.xml><?xml version="1.0" encoding="utf-8"?>
<p:tagLst xmlns:p="http://schemas.openxmlformats.org/presentationml/2006/main">
  <p:tag name="AS_UNIQUEID" val="3231"/>
</p:tagLst>
</file>

<file path=ppt/tags/tag1256.xml><?xml version="1.0" encoding="utf-8"?>
<p:tagLst xmlns:p="http://schemas.openxmlformats.org/presentationml/2006/main">
  <p:tag name="AS_UNIQUEID" val="3232"/>
</p:tagLst>
</file>

<file path=ppt/tags/tag1257.xml><?xml version="1.0" encoding="utf-8"?>
<p:tagLst xmlns:p="http://schemas.openxmlformats.org/presentationml/2006/main">
  <p:tag name="AS_UNIQUEID" val="251"/>
</p:tagLst>
</file>

<file path=ppt/tags/tag1258.xml><?xml version="1.0" encoding="utf-8"?>
<p:tagLst xmlns:p="http://schemas.openxmlformats.org/presentationml/2006/main">
  <p:tag name="AS_UNIQUEID" val="252"/>
</p:tagLst>
</file>

<file path=ppt/tags/tag1259.xml><?xml version="1.0" encoding="utf-8"?>
<p:tagLst xmlns:p="http://schemas.openxmlformats.org/presentationml/2006/main">
  <p:tag name="AS_UNIQUEID" val="3251"/>
</p:tagLst>
</file>

<file path=ppt/tags/tag126.xml><?xml version="1.0" encoding="utf-8"?>
<p:tagLst xmlns:p="http://schemas.openxmlformats.org/presentationml/2006/main">
  <p:tag name="AS_UNIQUEID" val="2313"/>
</p:tagLst>
</file>

<file path=ppt/tags/tag1260.xml><?xml version="1.0" encoding="utf-8"?>
<p:tagLst xmlns:p="http://schemas.openxmlformats.org/presentationml/2006/main">
  <p:tag name="AS_UNIQUEID" val="3233"/>
</p:tagLst>
</file>

<file path=ppt/tags/tag1261.xml><?xml version="1.0" encoding="utf-8"?>
<p:tagLst xmlns:p="http://schemas.openxmlformats.org/presentationml/2006/main">
  <p:tag name="AS_UNIQUEID" val="3234"/>
</p:tagLst>
</file>

<file path=ppt/tags/tag1262.xml><?xml version="1.0" encoding="utf-8"?>
<p:tagLst xmlns:p="http://schemas.openxmlformats.org/presentationml/2006/main">
  <p:tag name="AS_UNIQUEID" val="258"/>
</p:tagLst>
</file>

<file path=ppt/tags/tag1263.xml><?xml version="1.0" encoding="utf-8"?>
<p:tagLst xmlns:p="http://schemas.openxmlformats.org/presentationml/2006/main">
  <p:tag name="AS_UNIQUEID" val="261"/>
</p:tagLst>
</file>

<file path=ppt/tags/tag1264.xml><?xml version="1.0" encoding="utf-8"?>
<p:tagLst xmlns:p="http://schemas.openxmlformats.org/presentationml/2006/main">
  <p:tag name="AS_UNIQUEID" val="262"/>
</p:tagLst>
</file>

<file path=ppt/tags/tag1265.xml><?xml version="1.0" encoding="utf-8"?>
<p:tagLst xmlns:p="http://schemas.openxmlformats.org/presentationml/2006/main">
  <p:tag name="AS_UNIQUEID" val="3235"/>
</p:tagLst>
</file>

<file path=ppt/tags/tag1266.xml><?xml version="1.0" encoding="utf-8"?>
<p:tagLst xmlns:p="http://schemas.openxmlformats.org/presentationml/2006/main">
  <p:tag name="AS_UNIQUEID" val="3236"/>
</p:tagLst>
</file>

<file path=ppt/tags/tag1267.xml><?xml version="1.0" encoding="utf-8"?>
<p:tagLst xmlns:p="http://schemas.openxmlformats.org/presentationml/2006/main">
  <p:tag name="AS_UNIQUEID" val="270"/>
</p:tagLst>
</file>

<file path=ppt/tags/tag1268.xml><?xml version="1.0" encoding="utf-8"?>
<p:tagLst xmlns:p="http://schemas.openxmlformats.org/presentationml/2006/main">
  <p:tag name="AS_UNIQUEID" val="271"/>
</p:tagLst>
</file>

<file path=ppt/tags/tag1269.xml><?xml version="1.0" encoding="utf-8"?>
<p:tagLst xmlns:p="http://schemas.openxmlformats.org/presentationml/2006/main">
  <p:tag name="AS_UNIQUEID" val="273"/>
</p:tagLst>
</file>

<file path=ppt/tags/tag127.xml><?xml version="1.0" encoding="utf-8"?>
<p:tagLst xmlns:p="http://schemas.openxmlformats.org/presentationml/2006/main">
  <p:tag name="AS_UNIQUEID" val="2314"/>
</p:tagLst>
</file>

<file path=ppt/tags/tag1270.xml><?xml version="1.0" encoding="utf-8"?>
<p:tagLst xmlns:p="http://schemas.openxmlformats.org/presentationml/2006/main">
  <p:tag name="AS_UNIQUEID" val="3237"/>
</p:tagLst>
</file>

<file path=ppt/tags/tag1271.xml><?xml version="1.0" encoding="utf-8"?>
<p:tagLst xmlns:p="http://schemas.openxmlformats.org/presentationml/2006/main">
  <p:tag name="AS_UNIQUEID" val="3238"/>
</p:tagLst>
</file>

<file path=ppt/tags/tag1272.xml><?xml version="1.0" encoding="utf-8"?>
<p:tagLst xmlns:p="http://schemas.openxmlformats.org/presentationml/2006/main">
  <p:tag name="AS_UNIQUEID" val="1139"/>
</p:tagLst>
</file>

<file path=ppt/tags/tag1273.xml><?xml version="1.0" encoding="utf-8"?>
<p:tagLst xmlns:p="http://schemas.openxmlformats.org/presentationml/2006/main">
  <p:tag name="AS_UNIQUEID" val="1140"/>
</p:tagLst>
</file>

<file path=ppt/tags/tag1274.xml><?xml version="1.0" encoding="utf-8"?>
<p:tagLst xmlns:p="http://schemas.openxmlformats.org/presentationml/2006/main">
  <p:tag name="AS_UNIQUEID" val="3239"/>
</p:tagLst>
</file>

<file path=ppt/tags/tag1275.xml><?xml version="1.0" encoding="utf-8"?>
<p:tagLst xmlns:p="http://schemas.openxmlformats.org/presentationml/2006/main">
  <p:tag name="AS_UNIQUEID" val="3240"/>
</p:tagLst>
</file>

<file path=ppt/tags/tag1276.xml><?xml version="1.0" encoding="utf-8"?>
<p:tagLst xmlns:p="http://schemas.openxmlformats.org/presentationml/2006/main">
  <p:tag name="AS_UNIQUEID" val="443"/>
</p:tagLst>
</file>

<file path=ppt/tags/tag1277.xml><?xml version="1.0" encoding="utf-8"?>
<p:tagLst xmlns:p="http://schemas.openxmlformats.org/presentationml/2006/main">
  <p:tag name="AS_UNIQUEID" val="444"/>
</p:tagLst>
</file>

<file path=ppt/tags/tag1278.xml><?xml version="1.0" encoding="utf-8"?>
<p:tagLst xmlns:p="http://schemas.openxmlformats.org/presentationml/2006/main">
  <p:tag name="AS_UNIQUEID" val="445"/>
</p:tagLst>
</file>

<file path=ppt/tags/tag1279.xml><?xml version="1.0" encoding="utf-8"?>
<p:tagLst xmlns:p="http://schemas.openxmlformats.org/presentationml/2006/main">
  <p:tag name="AS_UNIQUEID" val="3241"/>
</p:tagLst>
</file>

<file path=ppt/tags/tag128.xml><?xml version="1.0" encoding="utf-8"?>
<p:tagLst xmlns:p="http://schemas.openxmlformats.org/presentationml/2006/main">
  <p:tag name="AS_UNIQUEID" val="2315"/>
</p:tagLst>
</file>

<file path=ppt/tags/tag1280.xml><?xml version="1.0" encoding="utf-8"?>
<p:tagLst xmlns:p="http://schemas.openxmlformats.org/presentationml/2006/main">
  <p:tag name="AS_UNIQUEID" val="3242"/>
</p:tagLst>
</file>

<file path=ppt/tags/tag1281.xml><?xml version="1.0" encoding="utf-8"?>
<p:tagLst xmlns:p="http://schemas.openxmlformats.org/presentationml/2006/main">
  <p:tag name="AS_UNIQUEID" val="2164"/>
</p:tagLst>
</file>

<file path=ppt/tags/tag1282.xml><?xml version="1.0" encoding="utf-8"?>
<p:tagLst xmlns:p="http://schemas.openxmlformats.org/presentationml/2006/main">
  <p:tag name="AS_UNIQUEID" val="2165"/>
</p:tagLst>
</file>

<file path=ppt/tags/tag1283.xml><?xml version="1.0" encoding="utf-8"?>
<p:tagLst xmlns:p="http://schemas.openxmlformats.org/presentationml/2006/main">
  <p:tag name="AS_UNIQUEID" val="2166"/>
</p:tagLst>
</file>

<file path=ppt/tags/tag1284.xml><?xml version="1.0" encoding="utf-8"?>
<p:tagLst xmlns:p="http://schemas.openxmlformats.org/presentationml/2006/main">
  <p:tag name="AS_UNIQUEID" val="3243"/>
</p:tagLst>
</file>

<file path=ppt/tags/tag1285.xml><?xml version="1.0" encoding="utf-8"?>
<p:tagLst xmlns:p="http://schemas.openxmlformats.org/presentationml/2006/main">
  <p:tag name="AS_UNIQUEID" val="3244"/>
</p:tagLst>
</file>

<file path=ppt/tags/tag1286.xml><?xml version="1.0" encoding="utf-8"?>
<p:tagLst xmlns:p="http://schemas.openxmlformats.org/presentationml/2006/main">
  <p:tag name="AS_UNIQUEID" val="2184"/>
</p:tagLst>
</file>

<file path=ppt/tags/tag1287.xml><?xml version="1.0" encoding="utf-8"?>
<p:tagLst xmlns:p="http://schemas.openxmlformats.org/presentationml/2006/main">
  <p:tag name="AS_UNIQUEID" val="2185"/>
</p:tagLst>
</file>

<file path=ppt/tags/tag1288.xml><?xml version="1.0" encoding="utf-8"?>
<p:tagLst xmlns:p="http://schemas.openxmlformats.org/presentationml/2006/main">
  <p:tag name="AS_UNIQUEID" val="2187"/>
</p:tagLst>
</file>

<file path=ppt/tags/tag1289.xml><?xml version="1.0" encoding="utf-8"?>
<p:tagLst xmlns:p="http://schemas.openxmlformats.org/presentationml/2006/main">
  <p:tag name="AS_UNIQUEID" val="3245"/>
</p:tagLst>
</file>

<file path=ppt/tags/tag129.xml><?xml version="1.0" encoding="utf-8"?>
<p:tagLst xmlns:p="http://schemas.openxmlformats.org/presentationml/2006/main">
  <p:tag name="AS_UNIQUEID" val="2316"/>
</p:tagLst>
</file>

<file path=ppt/tags/tag1290.xml><?xml version="1.0" encoding="utf-8"?>
<p:tagLst xmlns:p="http://schemas.openxmlformats.org/presentationml/2006/main">
  <p:tag name="AS_UNIQUEID" val="3246"/>
</p:tagLst>
</file>

<file path=ppt/tags/tag1291.xml><?xml version="1.0" encoding="utf-8"?>
<p:tagLst xmlns:p="http://schemas.openxmlformats.org/presentationml/2006/main">
  <p:tag name="AS_UNIQUEID" val="109"/>
</p:tagLst>
</file>

<file path=ppt/tags/tag1292.xml><?xml version="1.0" encoding="utf-8"?>
<p:tagLst xmlns:p="http://schemas.openxmlformats.org/presentationml/2006/main">
  <p:tag name="AS_UNIQUEID" val="110"/>
</p:tagLst>
</file>

<file path=ppt/tags/tag1293.xml><?xml version="1.0" encoding="utf-8"?>
<p:tagLst xmlns:p="http://schemas.openxmlformats.org/presentationml/2006/main">
  <p:tag name="AS_UNIQUEID" val="2176"/>
</p:tagLst>
</file>

<file path=ppt/tags/tag1294.xml><?xml version="1.0" encoding="utf-8"?>
<p:tagLst xmlns:p="http://schemas.openxmlformats.org/presentationml/2006/main">
  <p:tag name="AS_UNIQUEID" val="3247"/>
</p:tagLst>
</file>

<file path=ppt/tags/tag1295.xml><?xml version="1.0" encoding="utf-8"?>
<p:tagLst xmlns:p="http://schemas.openxmlformats.org/presentationml/2006/main">
  <p:tag name="AS_UNIQUEID" val="3248"/>
</p:tagLst>
</file>

<file path=ppt/tags/tag1296.xml><?xml version="1.0" encoding="utf-8"?>
<p:tagLst xmlns:p="http://schemas.openxmlformats.org/presentationml/2006/main">
  <p:tag name="AS_UNIQUEID" val="29"/>
</p:tagLst>
</file>

<file path=ppt/tags/tag1297.xml><?xml version="1.0" encoding="utf-8"?>
<p:tagLst xmlns:p="http://schemas.openxmlformats.org/presentationml/2006/main">
  <p:tag name="AS_UNIQUEID" val="30"/>
</p:tagLst>
</file>

<file path=ppt/tags/tag1298.xml><?xml version="1.0" encoding="utf-8"?>
<p:tagLst xmlns:p="http://schemas.openxmlformats.org/presentationml/2006/main">
  <p:tag name="AS_UNIQUEID" val="31"/>
</p:tagLst>
</file>

<file path=ppt/tags/tag1299.xml><?xml version="1.0" encoding="utf-8"?>
<p:tagLst xmlns:p="http://schemas.openxmlformats.org/presentationml/2006/main">
  <p:tag name="AS_UNIQUEID" val="32"/>
</p:tagLst>
</file>

<file path=ppt/tags/tag13.xml><?xml version="1.0" encoding="utf-8"?>
<p:tagLst xmlns:p="http://schemas.openxmlformats.org/presentationml/2006/main">
  <p:tag name="AS_UNIQUEID" val="2200"/>
</p:tagLst>
</file>

<file path=ppt/tags/tag130.xml><?xml version="1.0" encoding="utf-8"?>
<p:tagLst xmlns:p="http://schemas.openxmlformats.org/presentationml/2006/main">
  <p:tag name="AS_UNIQUEID" val="2317"/>
</p:tagLst>
</file>

<file path=ppt/tags/tag1300.xml><?xml version="1.0" encoding="utf-8"?>
<p:tagLst xmlns:p="http://schemas.openxmlformats.org/presentationml/2006/main">
  <p:tag name="AS_UNIQUEID" val="33"/>
</p:tagLst>
</file>

<file path=ppt/tags/tag1301.xml><?xml version="1.0" encoding="utf-8"?>
<p:tagLst xmlns:p="http://schemas.openxmlformats.org/presentationml/2006/main">
  <p:tag name="AS_UNIQUEID" val="34"/>
</p:tagLst>
</file>

<file path=ppt/tags/tag1302.xml><?xml version="1.0" encoding="utf-8"?>
<p:tagLst xmlns:p="http://schemas.openxmlformats.org/presentationml/2006/main">
  <p:tag name="AS_UNIQUEID" val="39"/>
</p:tagLst>
</file>

<file path=ppt/tags/tag1303.xml><?xml version="1.0" encoding="utf-8"?>
<p:tagLst xmlns:p="http://schemas.openxmlformats.org/presentationml/2006/main">
  <p:tag name="AS_UNIQUEID" val="40"/>
</p:tagLst>
</file>

<file path=ppt/tags/tag1304.xml><?xml version="1.0" encoding="utf-8"?>
<p:tagLst xmlns:p="http://schemas.openxmlformats.org/presentationml/2006/main">
  <p:tag name="AS_UNIQUEID" val="41"/>
</p:tagLst>
</file>

<file path=ppt/tags/tag1305.xml><?xml version="1.0" encoding="utf-8"?>
<p:tagLst xmlns:p="http://schemas.openxmlformats.org/presentationml/2006/main">
  <p:tag name="AS_UNIQUEID" val="42"/>
</p:tagLst>
</file>

<file path=ppt/tags/tag1306.xml><?xml version="1.0" encoding="utf-8"?>
<p:tagLst xmlns:p="http://schemas.openxmlformats.org/presentationml/2006/main">
  <p:tag name="AS_UNIQUEID" val="43"/>
</p:tagLst>
</file>

<file path=ppt/tags/tag1307.xml><?xml version="1.0" encoding="utf-8"?>
<p:tagLst xmlns:p="http://schemas.openxmlformats.org/presentationml/2006/main">
  <p:tag name="AS_UNIQUEID" val="3249"/>
</p:tagLst>
</file>

<file path=ppt/tags/tag1308.xml><?xml version="1.0" encoding="utf-8"?>
<p:tagLst xmlns:p="http://schemas.openxmlformats.org/presentationml/2006/main">
  <p:tag name="AS_UNIQUEID" val="1785"/>
</p:tagLst>
</file>

<file path=ppt/tags/tag1309.xml><?xml version="1.0" encoding="utf-8"?>
<p:tagLst xmlns:p="http://schemas.openxmlformats.org/presentationml/2006/main">
  <p:tag name="AS_UNIQUEID" val="1786"/>
</p:tagLst>
</file>

<file path=ppt/tags/tag131.xml><?xml version="1.0" encoding="utf-8"?>
<p:tagLst xmlns:p="http://schemas.openxmlformats.org/presentationml/2006/main">
  <p:tag name="AS_UNIQUEID" val="2318"/>
</p:tagLst>
</file>

<file path=ppt/tags/tag1310.xml><?xml version="1.0" encoding="utf-8"?>
<p:tagLst xmlns:p="http://schemas.openxmlformats.org/presentationml/2006/main">
  <p:tag name="AS_UNIQUEID" val="1787"/>
</p:tagLst>
</file>

<file path=ppt/tags/tag1311.xml><?xml version="1.0" encoding="utf-8"?>
<p:tagLst xmlns:p="http://schemas.openxmlformats.org/presentationml/2006/main">
  <p:tag name="AS_UNIQUEID" val="1788"/>
</p:tagLst>
</file>

<file path=ppt/tags/tag1312.xml><?xml version="1.0" encoding="utf-8"?>
<p:tagLst xmlns:p="http://schemas.openxmlformats.org/presentationml/2006/main">
  <p:tag name="AS_UNIQUEID" val="1789"/>
</p:tagLst>
</file>

<file path=ppt/tags/tag1313.xml><?xml version="1.0" encoding="utf-8"?>
<p:tagLst xmlns:p="http://schemas.openxmlformats.org/presentationml/2006/main">
  <p:tag name="AS_UNIQUEID" val="1790"/>
</p:tagLst>
</file>

<file path=ppt/tags/tag1314.xml><?xml version="1.0" encoding="utf-8"?>
<p:tagLst xmlns:p="http://schemas.openxmlformats.org/presentationml/2006/main">
  <p:tag name="AS_UNIQUEID" val="1791"/>
</p:tagLst>
</file>

<file path=ppt/tags/tag1315.xml><?xml version="1.0" encoding="utf-8"?>
<p:tagLst xmlns:p="http://schemas.openxmlformats.org/presentationml/2006/main">
  <p:tag name="AS_UNIQUEID" val="1792"/>
</p:tagLst>
</file>

<file path=ppt/tags/tag1316.xml><?xml version="1.0" encoding="utf-8"?>
<p:tagLst xmlns:p="http://schemas.openxmlformats.org/presentationml/2006/main">
  <p:tag name="AS_UNIQUEID" val="1793"/>
</p:tagLst>
</file>

<file path=ppt/tags/tag1317.xml><?xml version="1.0" encoding="utf-8"?>
<p:tagLst xmlns:p="http://schemas.openxmlformats.org/presentationml/2006/main">
  <p:tag name="AS_UNIQUEID" val="1794"/>
</p:tagLst>
</file>

<file path=ppt/tags/tag1318.xml><?xml version="1.0" encoding="utf-8"?>
<p:tagLst xmlns:p="http://schemas.openxmlformats.org/presentationml/2006/main">
  <p:tag name="AS_UNIQUEID" val="1795"/>
</p:tagLst>
</file>

<file path=ppt/tags/tag1319.xml><?xml version="1.0" encoding="utf-8"?>
<p:tagLst xmlns:p="http://schemas.openxmlformats.org/presentationml/2006/main">
  <p:tag name="AS_UNIQUEID" val="1796"/>
</p:tagLst>
</file>

<file path=ppt/tags/tag132.xml><?xml version="1.0" encoding="utf-8"?>
<p:tagLst xmlns:p="http://schemas.openxmlformats.org/presentationml/2006/main">
  <p:tag name="AS_UNIQUEID" val="2319"/>
</p:tagLst>
</file>

<file path=ppt/tags/tag1320.xml><?xml version="1.0" encoding="utf-8"?>
<p:tagLst xmlns:p="http://schemas.openxmlformats.org/presentationml/2006/main">
  <p:tag name="AS_UNIQUEID" val="1797"/>
</p:tagLst>
</file>

<file path=ppt/tags/tag1321.xml><?xml version="1.0" encoding="utf-8"?>
<p:tagLst xmlns:p="http://schemas.openxmlformats.org/presentationml/2006/main">
  <p:tag name="AS_UNIQUEID" val="1798"/>
</p:tagLst>
</file>

<file path=ppt/tags/tag1322.xml><?xml version="1.0" encoding="utf-8"?>
<p:tagLst xmlns:p="http://schemas.openxmlformats.org/presentationml/2006/main">
  <p:tag name="AS_UNIQUEID" val="1799"/>
</p:tagLst>
</file>

<file path=ppt/tags/tag1323.xml><?xml version="1.0" encoding="utf-8"?>
<p:tagLst xmlns:p="http://schemas.openxmlformats.org/presentationml/2006/main">
  <p:tag name="AS_UNIQUEID" val="1800"/>
</p:tagLst>
</file>

<file path=ppt/tags/tag1324.xml><?xml version="1.0" encoding="utf-8"?>
<p:tagLst xmlns:p="http://schemas.openxmlformats.org/presentationml/2006/main">
  <p:tag name="AS_UNIQUEID" val="1801"/>
</p:tagLst>
</file>

<file path=ppt/tags/tag1325.xml><?xml version="1.0" encoding="utf-8"?>
<p:tagLst xmlns:p="http://schemas.openxmlformats.org/presentationml/2006/main">
  <p:tag name="AS_UNIQUEID" val="1802"/>
</p:tagLst>
</file>

<file path=ppt/tags/tag1326.xml><?xml version="1.0" encoding="utf-8"?>
<p:tagLst xmlns:p="http://schemas.openxmlformats.org/presentationml/2006/main">
  <p:tag name="AS_UNIQUEID" val="1803"/>
</p:tagLst>
</file>

<file path=ppt/tags/tag1327.xml><?xml version="1.0" encoding="utf-8"?>
<p:tagLst xmlns:p="http://schemas.openxmlformats.org/presentationml/2006/main">
  <p:tag name="AS_UNIQUEID" val="1804"/>
</p:tagLst>
</file>

<file path=ppt/tags/tag1328.xml><?xml version="1.0" encoding="utf-8"?>
<p:tagLst xmlns:p="http://schemas.openxmlformats.org/presentationml/2006/main">
  <p:tag name="AS_UNIQUEID" val="1805"/>
</p:tagLst>
</file>

<file path=ppt/tags/tag1329.xml><?xml version="1.0" encoding="utf-8"?>
<p:tagLst xmlns:p="http://schemas.openxmlformats.org/presentationml/2006/main">
  <p:tag name="AS_UNIQUEID" val="1806"/>
</p:tagLst>
</file>

<file path=ppt/tags/tag133.xml><?xml version="1.0" encoding="utf-8"?>
<p:tagLst xmlns:p="http://schemas.openxmlformats.org/presentationml/2006/main">
  <p:tag name="AS_UNIQUEID" val="2320"/>
</p:tagLst>
</file>

<file path=ppt/tags/tag1330.xml><?xml version="1.0" encoding="utf-8"?>
<p:tagLst xmlns:p="http://schemas.openxmlformats.org/presentationml/2006/main">
  <p:tag name="AS_UNIQUEID" val="1807"/>
</p:tagLst>
</file>

<file path=ppt/tags/tag1331.xml><?xml version="1.0" encoding="utf-8"?>
<p:tagLst xmlns:p="http://schemas.openxmlformats.org/presentationml/2006/main">
  <p:tag name="AS_UNIQUEID" val="1808"/>
</p:tagLst>
</file>

<file path=ppt/tags/tag1332.xml><?xml version="1.0" encoding="utf-8"?>
<p:tagLst xmlns:p="http://schemas.openxmlformats.org/presentationml/2006/main">
  <p:tag name="AS_UNIQUEID" val="1809"/>
</p:tagLst>
</file>

<file path=ppt/tags/tag1333.xml><?xml version="1.0" encoding="utf-8"?>
<p:tagLst xmlns:p="http://schemas.openxmlformats.org/presentationml/2006/main">
  <p:tag name="AS_UNIQUEID" val="1810"/>
</p:tagLst>
</file>

<file path=ppt/tags/tag1334.xml><?xml version="1.0" encoding="utf-8"?>
<p:tagLst xmlns:p="http://schemas.openxmlformats.org/presentationml/2006/main">
  <p:tag name="AS_UNIQUEID" val="1811"/>
</p:tagLst>
</file>

<file path=ppt/tags/tag1335.xml><?xml version="1.0" encoding="utf-8"?>
<p:tagLst xmlns:p="http://schemas.openxmlformats.org/presentationml/2006/main">
  <p:tag name="AS_UNIQUEID" val="1812"/>
</p:tagLst>
</file>

<file path=ppt/tags/tag1336.xml><?xml version="1.0" encoding="utf-8"?>
<p:tagLst xmlns:p="http://schemas.openxmlformats.org/presentationml/2006/main">
  <p:tag name="AS_UNIQUEID" val="1813"/>
</p:tagLst>
</file>

<file path=ppt/tags/tag1337.xml><?xml version="1.0" encoding="utf-8"?>
<p:tagLst xmlns:p="http://schemas.openxmlformats.org/presentationml/2006/main">
  <p:tag name="AS_UNIQUEID" val="1814"/>
</p:tagLst>
</file>

<file path=ppt/tags/tag1338.xml><?xml version="1.0" encoding="utf-8"?>
<p:tagLst xmlns:p="http://schemas.openxmlformats.org/presentationml/2006/main">
  <p:tag name="AS_UNIQUEID" val="1815"/>
</p:tagLst>
</file>

<file path=ppt/tags/tag1339.xml><?xml version="1.0" encoding="utf-8"?>
<p:tagLst xmlns:p="http://schemas.openxmlformats.org/presentationml/2006/main">
  <p:tag name="AS_UNIQUEID" val="1816"/>
</p:tagLst>
</file>

<file path=ppt/tags/tag134.xml><?xml version="1.0" encoding="utf-8"?>
<p:tagLst xmlns:p="http://schemas.openxmlformats.org/presentationml/2006/main">
  <p:tag name="AS_UNIQUEID" val="2321"/>
</p:tagLst>
</file>

<file path=ppt/tags/tag1340.xml><?xml version="1.0" encoding="utf-8"?>
<p:tagLst xmlns:p="http://schemas.openxmlformats.org/presentationml/2006/main">
  <p:tag name="AS_UNIQUEID" val="1817"/>
</p:tagLst>
</file>

<file path=ppt/tags/tag1341.xml><?xml version="1.0" encoding="utf-8"?>
<p:tagLst xmlns:p="http://schemas.openxmlformats.org/presentationml/2006/main">
  <p:tag name="AS_UNIQUEID" val="1818"/>
</p:tagLst>
</file>

<file path=ppt/tags/tag1342.xml><?xml version="1.0" encoding="utf-8"?>
<p:tagLst xmlns:p="http://schemas.openxmlformats.org/presentationml/2006/main">
  <p:tag name="AS_UNIQUEID" val="1819"/>
</p:tagLst>
</file>

<file path=ppt/tags/tag1343.xml><?xml version="1.0" encoding="utf-8"?>
<p:tagLst xmlns:p="http://schemas.openxmlformats.org/presentationml/2006/main">
  <p:tag name="AS_UNIQUEID" val="1820"/>
</p:tagLst>
</file>

<file path=ppt/tags/tag1344.xml><?xml version="1.0" encoding="utf-8"?>
<p:tagLst xmlns:p="http://schemas.openxmlformats.org/presentationml/2006/main">
  <p:tag name="AS_UNIQUEID" val="1821"/>
</p:tagLst>
</file>

<file path=ppt/tags/tag1345.xml><?xml version="1.0" encoding="utf-8"?>
<p:tagLst xmlns:p="http://schemas.openxmlformats.org/presentationml/2006/main">
  <p:tag name="AS_UNIQUEID" val="1822"/>
</p:tagLst>
</file>

<file path=ppt/tags/tag1346.xml><?xml version="1.0" encoding="utf-8"?>
<p:tagLst xmlns:p="http://schemas.openxmlformats.org/presentationml/2006/main">
  <p:tag name="AS_UNIQUEID" val="1823"/>
</p:tagLst>
</file>

<file path=ppt/tags/tag1347.xml><?xml version="1.0" encoding="utf-8"?>
<p:tagLst xmlns:p="http://schemas.openxmlformats.org/presentationml/2006/main">
  <p:tag name="AS_UNIQUEID" val="1824"/>
</p:tagLst>
</file>

<file path=ppt/tags/tag1348.xml><?xml version="1.0" encoding="utf-8"?>
<p:tagLst xmlns:p="http://schemas.openxmlformats.org/presentationml/2006/main">
  <p:tag name="AS_UNIQUEID" val="1825"/>
</p:tagLst>
</file>

<file path=ppt/tags/tag1349.xml><?xml version="1.0" encoding="utf-8"?>
<p:tagLst xmlns:p="http://schemas.openxmlformats.org/presentationml/2006/main">
  <p:tag name="AS_UNIQUEID" val="1826"/>
</p:tagLst>
</file>

<file path=ppt/tags/tag135.xml><?xml version="1.0" encoding="utf-8"?>
<p:tagLst xmlns:p="http://schemas.openxmlformats.org/presentationml/2006/main">
  <p:tag name="AS_UNIQUEID" val="2322"/>
</p:tagLst>
</file>

<file path=ppt/tags/tag1350.xml><?xml version="1.0" encoding="utf-8"?>
<p:tagLst xmlns:p="http://schemas.openxmlformats.org/presentationml/2006/main">
  <p:tag name="AS_UNIQUEID" val="1827"/>
</p:tagLst>
</file>

<file path=ppt/tags/tag1351.xml><?xml version="1.0" encoding="utf-8"?>
<p:tagLst xmlns:p="http://schemas.openxmlformats.org/presentationml/2006/main">
  <p:tag name="AS_UNIQUEID" val="1828"/>
</p:tagLst>
</file>

<file path=ppt/tags/tag1352.xml><?xml version="1.0" encoding="utf-8"?>
<p:tagLst xmlns:p="http://schemas.openxmlformats.org/presentationml/2006/main">
  <p:tag name="AS_UNIQUEID" val="1829"/>
</p:tagLst>
</file>

<file path=ppt/tags/tag1353.xml><?xml version="1.0" encoding="utf-8"?>
<p:tagLst xmlns:p="http://schemas.openxmlformats.org/presentationml/2006/main">
  <p:tag name="AS_UNIQUEID" val="1830"/>
</p:tagLst>
</file>

<file path=ppt/tags/tag1354.xml><?xml version="1.0" encoding="utf-8"?>
<p:tagLst xmlns:p="http://schemas.openxmlformats.org/presentationml/2006/main">
  <p:tag name="AS_UNIQUEID" val="1831"/>
</p:tagLst>
</file>

<file path=ppt/tags/tag1355.xml><?xml version="1.0" encoding="utf-8"?>
<p:tagLst xmlns:p="http://schemas.openxmlformats.org/presentationml/2006/main">
  <p:tag name="AS_UNIQUEID" val="1832"/>
</p:tagLst>
</file>

<file path=ppt/tags/tag1356.xml><?xml version="1.0" encoding="utf-8"?>
<p:tagLst xmlns:p="http://schemas.openxmlformats.org/presentationml/2006/main">
  <p:tag name="AS_UNIQUEID" val="1833"/>
</p:tagLst>
</file>

<file path=ppt/tags/tag1357.xml><?xml version="1.0" encoding="utf-8"?>
<p:tagLst xmlns:p="http://schemas.openxmlformats.org/presentationml/2006/main">
  <p:tag name="AS_UNIQUEID" val="1834"/>
</p:tagLst>
</file>

<file path=ppt/tags/tag1358.xml><?xml version="1.0" encoding="utf-8"?>
<p:tagLst xmlns:p="http://schemas.openxmlformats.org/presentationml/2006/main">
  <p:tag name="AS_UNIQUEID" val="1835"/>
</p:tagLst>
</file>

<file path=ppt/tags/tag1359.xml><?xml version="1.0" encoding="utf-8"?>
<p:tagLst xmlns:p="http://schemas.openxmlformats.org/presentationml/2006/main">
  <p:tag name="AS_UNIQUEID" val="1836"/>
</p:tagLst>
</file>

<file path=ppt/tags/tag136.xml><?xml version="1.0" encoding="utf-8"?>
<p:tagLst xmlns:p="http://schemas.openxmlformats.org/presentationml/2006/main">
  <p:tag name="AS_UNIQUEID" val="2323"/>
</p:tagLst>
</file>

<file path=ppt/tags/tag1360.xml><?xml version="1.0" encoding="utf-8"?>
<p:tagLst xmlns:p="http://schemas.openxmlformats.org/presentationml/2006/main">
  <p:tag name="AS_UNIQUEID" val="1837"/>
</p:tagLst>
</file>

<file path=ppt/tags/tag1361.xml><?xml version="1.0" encoding="utf-8"?>
<p:tagLst xmlns:p="http://schemas.openxmlformats.org/presentationml/2006/main">
  <p:tag name="AS_UNIQUEID" val="1838"/>
</p:tagLst>
</file>

<file path=ppt/tags/tag1362.xml><?xml version="1.0" encoding="utf-8"?>
<p:tagLst xmlns:p="http://schemas.openxmlformats.org/presentationml/2006/main">
  <p:tag name="AS_UNIQUEID" val="1839"/>
</p:tagLst>
</file>

<file path=ppt/tags/tag1363.xml><?xml version="1.0" encoding="utf-8"?>
<p:tagLst xmlns:p="http://schemas.openxmlformats.org/presentationml/2006/main">
  <p:tag name="AS_UNIQUEID" val="1840"/>
</p:tagLst>
</file>

<file path=ppt/tags/tag1364.xml><?xml version="1.0" encoding="utf-8"?>
<p:tagLst xmlns:p="http://schemas.openxmlformats.org/presentationml/2006/main">
  <p:tag name="AS_UNIQUEID" val="1841"/>
</p:tagLst>
</file>

<file path=ppt/tags/tag1365.xml><?xml version="1.0" encoding="utf-8"?>
<p:tagLst xmlns:p="http://schemas.openxmlformats.org/presentationml/2006/main">
  <p:tag name="AS_UNIQUEID" val="1842"/>
</p:tagLst>
</file>

<file path=ppt/tags/tag1366.xml><?xml version="1.0" encoding="utf-8"?>
<p:tagLst xmlns:p="http://schemas.openxmlformats.org/presentationml/2006/main">
  <p:tag name="AS_UNIQUEID" val="1843"/>
</p:tagLst>
</file>

<file path=ppt/tags/tag1367.xml><?xml version="1.0" encoding="utf-8"?>
<p:tagLst xmlns:p="http://schemas.openxmlformats.org/presentationml/2006/main">
  <p:tag name="AS_UNIQUEID" val="1844"/>
</p:tagLst>
</file>

<file path=ppt/tags/tag1368.xml><?xml version="1.0" encoding="utf-8"?>
<p:tagLst xmlns:p="http://schemas.openxmlformats.org/presentationml/2006/main">
  <p:tag name="AS_UNIQUEID" val="1845"/>
</p:tagLst>
</file>

<file path=ppt/tags/tag1369.xml><?xml version="1.0" encoding="utf-8"?>
<p:tagLst xmlns:p="http://schemas.openxmlformats.org/presentationml/2006/main">
  <p:tag name="AS_UNIQUEID" val="1846"/>
</p:tagLst>
</file>

<file path=ppt/tags/tag137.xml><?xml version="1.0" encoding="utf-8"?>
<p:tagLst xmlns:p="http://schemas.openxmlformats.org/presentationml/2006/main">
  <p:tag name="AS_UNIQUEID" val="2324"/>
</p:tagLst>
</file>

<file path=ppt/tags/tag1370.xml><?xml version="1.0" encoding="utf-8"?>
<p:tagLst xmlns:p="http://schemas.openxmlformats.org/presentationml/2006/main">
  <p:tag name="AS_UNIQUEID" val="1847"/>
</p:tagLst>
</file>

<file path=ppt/tags/tag1371.xml><?xml version="1.0" encoding="utf-8"?>
<p:tagLst xmlns:p="http://schemas.openxmlformats.org/presentationml/2006/main">
  <p:tag name="AS_UNIQUEID" val="1848"/>
</p:tagLst>
</file>

<file path=ppt/tags/tag1372.xml><?xml version="1.0" encoding="utf-8"?>
<p:tagLst xmlns:p="http://schemas.openxmlformats.org/presentationml/2006/main">
  <p:tag name="AS_UNIQUEID" val="1849"/>
</p:tagLst>
</file>

<file path=ppt/tags/tag1373.xml><?xml version="1.0" encoding="utf-8"?>
<p:tagLst xmlns:p="http://schemas.openxmlformats.org/presentationml/2006/main">
  <p:tag name="AS_UNIQUEID" val="1850"/>
</p:tagLst>
</file>

<file path=ppt/tags/tag1374.xml><?xml version="1.0" encoding="utf-8"?>
<p:tagLst xmlns:p="http://schemas.openxmlformats.org/presentationml/2006/main">
  <p:tag name="AS_UNIQUEID" val="1851"/>
</p:tagLst>
</file>

<file path=ppt/tags/tag1375.xml><?xml version="1.0" encoding="utf-8"?>
<p:tagLst xmlns:p="http://schemas.openxmlformats.org/presentationml/2006/main">
  <p:tag name="AS_UNIQUEID" val="1852"/>
</p:tagLst>
</file>

<file path=ppt/tags/tag1376.xml><?xml version="1.0" encoding="utf-8"?>
<p:tagLst xmlns:p="http://schemas.openxmlformats.org/presentationml/2006/main">
  <p:tag name="AS_UNIQUEID" val="1853"/>
</p:tagLst>
</file>

<file path=ppt/tags/tag1377.xml><?xml version="1.0" encoding="utf-8"?>
<p:tagLst xmlns:p="http://schemas.openxmlformats.org/presentationml/2006/main">
  <p:tag name="AS_UNIQUEID" val="1854"/>
</p:tagLst>
</file>

<file path=ppt/tags/tag1378.xml><?xml version="1.0" encoding="utf-8"?>
<p:tagLst xmlns:p="http://schemas.openxmlformats.org/presentationml/2006/main">
  <p:tag name="AS_UNIQUEID" val="1855"/>
</p:tagLst>
</file>

<file path=ppt/tags/tag1379.xml><?xml version="1.0" encoding="utf-8"?>
<p:tagLst xmlns:p="http://schemas.openxmlformats.org/presentationml/2006/main">
  <p:tag name="AS_UNIQUEID" val="1856"/>
</p:tagLst>
</file>

<file path=ppt/tags/tag138.xml><?xml version="1.0" encoding="utf-8"?>
<p:tagLst xmlns:p="http://schemas.openxmlformats.org/presentationml/2006/main">
  <p:tag name="AS_UNIQUEID" val="2325"/>
</p:tagLst>
</file>

<file path=ppt/tags/tag1380.xml><?xml version="1.0" encoding="utf-8"?>
<p:tagLst xmlns:p="http://schemas.openxmlformats.org/presentationml/2006/main">
  <p:tag name="AS_UNIQUEID" val="1857"/>
</p:tagLst>
</file>

<file path=ppt/tags/tag1381.xml><?xml version="1.0" encoding="utf-8"?>
<p:tagLst xmlns:p="http://schemas.openxmlformats.org/presentationml/2006/main">
  <p:tag name="AS_UNIQUEID" val="1858"/>
</p:tagLst>
</file>

<file path=ppt/tags/tag1382.xml><?xml version="1.0" encoding="utf-8"?>
<p:tagLst xmlns:p="http://schemas.openxmlformats.org/presentationml/2006/main">
  <p:tag name="AS_UNIQUEID" val="1859"/>
</p:tagLst>
</file>

<file path=ppt/tags/tag1383.xml><?xml version="1.0" encoding="utf-8"?>
<p:tagLst xmlns:p="http://schemas.openxmlformats.org/presentationml/2006/main">
  <p:tag name="AS_UNIQUEID" val="1860"/>
</p:tagLst>
</file>

<file path=ppt/tags/tag1384.xml><?xml version="1.0" encoding="utf-8"?>
<p:tagLst xmlns:p="http://schemas.openxmlformats.org/presentationml/2006/main">
  <p:tag name="AS_UNIQUEID" val="1861"/>
</p:tagLst>
</file>

<file path=ppt/tags/tag1385.xml><?xml version="1.0" encoding="utf-8"?>
<p:tagLst xmlns:p="http://schemas.openxmlformats.org/presentationml/2006/main">
  <p:tag name="AS_UNIQUEID" val="1862"/>
</p:tagLst>
</file>

<file path=ppt/tags/tag1386.xml><?xml version="1.0" encoding="utf-8"?>
<p:tagLst xmlns:p="http://schemas.openxmlformats.org/presentationml/2006/main">
  <p:tag name="AS_UNIQUEID" val="1863"/>
</p:tagLst>
</file>

<file path=ppt/tags/tag1387.xml><?xml version="1.0" encoding="utf-8"?>
<p:tagLst xmlns:p="http://schemas.openxmlformats.org/presentationml/2006/main">
  <p:tag name="AS_UNIQUEID" val="1864"/>
</p:tagLst>
</file>

<file path=ppt/tags/tag1388.xml><?xml version="1.0" encoding="utf-8"?>
<p:tagLst xmlns:p="http://schemas.openxmlformats.org/presentationml/2006/main">
  <p:tag name="AS_UNIQUEID" val="1865"/>
</p:tagLst>
</file>

<file path=ppt/tags/tag1389.xml><?xml version="1.0" encoding="utf-8"?>
<p:tagLst xmlns:p="http://schemas.openxmlformats.org/presentationml/2006/main">
  <p:tag name="AS_UNIQUEID" val="1866"/>
</p:tagLst>
</file>

<file path=ppt/tags/tag139.xml><?xml version="1.0" encoding="utf-8"?>
<p:tagLst xmlns:p="http://schemas.openxmlformats.org/presentationml/2006/main">
  <p:tag name="AS_UNIQUEID" val="2326"/>
</p:tagLst>
</file>

<file path=ppt/tags/tag1390.xml><?xml version="1.0" encoding="utf-8"?>
<p:tagLst xmlns:p="http://schemas.openxmlformats.org/presentationml/2006/main">
  <p:tag name="AS_UNIQUEID" val="1867"/>
</p:tagLst>
</file>

<file path=ppt/tags/tag1391.xml><?xml version="1.0" encoding="utf-8"?>
<p:tagLst xmlns:p="http://schemas.openxmlformats.org/presentationml/2006/main">
  <p:tag name="AS_UNIQUEID" val="1868"/>
</p:tagLst>
</file>

<file path=ppt/tags/tag1392.xml><?xml version="1.0" encoding="utf-8"?>
<p:tagLst xmlns:p="http://schemas.openxmlformats.org/presentationml/2006/main">
  <p:tag name="AS_UNIQUEID" val="1869"/>
</p:tagLst>
</file>

<file path=ppt/tags/tag1393.xml><?xml version="1.0" encoding="utf-8"?>
<p:tagLst xmlns:p="http://schemas.openxmlformats.org/presentationml/2006/main">
  <p:tag name="AS_UNIQUEID" val="1870"/>
</p:tagLst>
</file>

<file path=ppt/tags/tag1394.xml><?xml version="1.0" encoding="utf-8"?>
<p:tagLst xmlns:p="http://schemas.openxmlformats.org/presentationml/2006/main">
  <p:tag name="AS_UNIQUEID" val="1871"/>
</p:tagLst>
</file>

<file path=ppt/tags/tag1395.xml><?xml version="1.0" encoding="utf-8"?>
<p:tagLst xmlns:p="http://schemas.openxmlformats.org/presentationml/2006/main">
  <p:tag name="AS_UNIQUEID" val="1872"/>
</p:tagLst>
</file>

<file path=ppt/tags/tag1396.xml><?xml version="1.0" encoding="utf-8"?>
<p:tagLst xmlns:p="http://schemas.openxmlformats.org/presentationml/2006/main">
  <p:tag name="AS_UNIQUEID" val="1873"/>
</p:tagLst>
</file>

<file path=ppt/tags/tag1397.xml><?xml version="1.0" encoding="utf-8"?>
<p:tagLst xmlns:p="http://schemas.openxmlformats.org/presentationml/2006/main">
  <p:tag name="AS_UNIQUEID" val="1874"/>
</p:tagLst>
</file>

<file path=ppt/tags/tag1398.xml><?xml version="1.0" encoding="utf-8"?>
<p:tagLst xmlns:p="http://schemas.openxmlformats.org/presentationml/2006/main">
  <p:tag name="AS_UNIQUEID" val="1875"/>
</p:tagLst>
</file>

<file path=ppt/tags/tag1399.xml><?xml version="1.0" encoding="utf-8"?>
<p:tagLst xmlns:p="http://schemas.openxmlformats.org/presentationml/2006/main">
  <p:tag name="AS_UNIQUEID" val="1876"/>
</p:tagLst>
</file>

<file path=ppt/tags/tag14.xml><?xml version="1.0" encoding="utf-8"?>
<p:tagLst xmlns:p="http://schemas.openxmlformats.org/presentationml/2006/main">
  <p:tag name="AS_UNIQUEID" val="2201"/>
</p:tagLst>
</file>

<file path=ppt/tags/tag140.xml><?xml version="1.0" encoding="utf-8"?>
<p:tagLst xmlns:p="http://schemas.openxmlformats.org/presentationml/2006/main">
  <p:tag name="AS_UNIQUEID" val="2327"/>
</p:tagLst>
</file>

<file path=ppt/tags/tag1400.xml><?xml version="1.0" encoding="utf-8"?>
<p:tagLst xmlns:p="http://schemas.openxmlformats.org/presentationml/2006/main">
  <p:tag name="AS_UNIQUEID" val="1877"/>
</p:tagLst>
</file>

<file path=ppt/tags/tag1401.xml><?xml version="1.0" encoding="utf-8"?>
<p:tagLst xmlns:p="http://schemas.openxmlformats.org/presentationml/2006/main">
  <p:tag name="AS_UNIQUEID" val="1878"/>
</p:tagLst>
</file>

<file path=ppt/tags/tag1402.xml><?xml version="1.0" encoding="utf-8"?>
<p:tagLst xmlns:p="http://schemas.openxmlformats.org/presentationml/2006/main">
  <p:tag name="AS_UNIQUEID" val="1879"/>
</p:tagLst>
</file>

<file path=ppt/tags/tag1403.xml><?xml version="1.0" encoding="utf-8"?>
<p:tagLst xmlns:p="http://schemas.openxmlformats.org/presentationml/2006/main">
  <p:tag name="AS_UNIQUEID" val="1880"/>
</p:tagLst>
</file>

<file path=ppt/tags/tag1404.xml><?xml version="1.0" encoding="utf-8"?>
<p:tagLst xmlns:p="http://schemas.openxmlformats.org/presentationml/2006/main">
  <p:tag name="AS_UNIQUEID" val="1881"/>
</p:tagLst>
</file>

<file path=ppt/tags/tag1405.xml><?xml version="1.0" encoding="utf-8"?>
<p:tagLst xmlns:p="http://schemas.openxmlformats.org/presentationml/2006/main">
  <p:tag name="AS_UNIQUEID" val="1882"/>
</p:tagLst>
</file>

<file path=ppt/tags/tag1406.xml><?xml version="1.0" encoding="utf-8"?>
<p:tagLst xmlns:p="http://schemas.openxmlformats.org/presentationml/2006/main">
  <p:tag name="AS_UNIQUEID" val="1883"/>
</p:tagLst>
</file>

<file path=ppt/tags/tag1407.xml><?xml version="1.0" encoding="utf-8"?>
<p:tagLst xmlns:p="http://schemas.openxmlformats.org/presentationml/2006/main">
  <p:tag name="AS_UNIQUEID" val="1884"/>
</p:tagLst>
</file>

<file path=ppt/tags/tag1408.xml><?xml version="1.0" encoding="utf-8"?>
<p:tagLst xmlns:p="http://schemas.openxmlformats.org/presentationml/2006/main">
  <p:tag name="AS_UNIQUEID" val="1885"/>
</p:tagLst>
</file>

<file path=ppt/tags/tag1409.xml><?xml version="1.0" encoding="utf-8"?>
<p:tagLst xmlns:p="http://schemas.openxmlformats.org/presentationml/2006/main">
  <p:tag name="AS_UNIQUEID" val="1886"/>
</p:tagLst>
</file>

<file path=ppt/tags/tag141.xml><?xml version="1.0" encoding="utf-8"?>
<p:tagLst xmlns:p="http://schemas.openxmlformats.org/presentationml/2006/main">
  <p:tag name="AS_UNIQUEID" val="2328"/>
</p:tagLst>
</file>

<file path=ppt/tags/tag1410.xml><?xml version="1.0" encoding="utf-8"?>
<p:tagLst xmlns:p="http://schemas.openxmlformats.org/presentationml/2006/main">
  <p:tag name="AS_UNIQUEID" val="1887"/>
</p:tagLst>
</file>

<file path=ppt/tags/tag1411.xml><?xml version="1.0" encoding="utf-8"?>
<p:tagLst xmlns:p="http://schemas.openxmlformats.org/presentationml/2006/main">
  <p:tag name="AS_UNIQUEID" val="1888"/>
</p:tagLst>
</file>

<file path=ppt/tags/tag1412.xml><?xml version="1.0" encoding="utf-8"?>
<p:tagLst xmlns:p="http://schemas.openxmlformats.org/presentationml/2006/main">
  <p:tag name="AS_UNIQUEID" val="1889"/>
</p:tagLst>
</file>

<file path=ppt/tags/tag1413.xml><?xml version="1.0" encoding="utf-8"?>
<p:tagLst xmlns:p="http://schemas.openxmlformats.org/presentationml/2006/main">
  <p:tag name="AS_UNIQUEID" val="1890"/>
</p:tagLst>
</file>

<file path=ppt/tags/tag1414.xml><?xml version="1.0" encoding="utf-8"?>
<p:tagLst xmlns:p="http://schemas.openxmlformats.org/presentationml/2006/main">
  <p:tag name="AS_UNIQUEID" val="1891"/>
</p:tagLst>
</file>

<file path=ppt/tags/tag1415.xml><?xml version="1.0" encoding="utf-8"?>
<p:tagLst xmlns:p="http://schemas.openxmlformats.org/presentationml/2006/main">
  <p:tag name="AS_UNIQUEID" val="1892"/>
</p:tagLst>
</file>

<file path=ppt/tags/tag1416.xml><?xml version="1.0" encoding="utf-8"?>
<p:tagLst xmlns:p="http://schemas.openxmlformats.org/presentationml/2006/main">
  <p:tag name="AS_UNIQUEID" val="1893"/>
</p:tagLst>
</file>

<file path=ppt/tags/tag1417.xml><?xml version="1.0" encoding="utf-8"?>
<p:tagLst xmlns:p="http://schemas.openxmlformats.org/presentationml/2006/main">
  <p:tag name="AS_UNIQUEID" val="1894"/>
</p:tagLst>
</file>

<file path=ppt/tags/tag1418.xml><?xml version="1.0" encoding="utf-8"?>
<p:tagLst xmlns:p="http://schemas.openxmlformats.org/presentationml/2006/main">
  <p:tag name="AS_UNIQUEID" val="1895"/>
</p:tagLst>
</file>

<file path=ppt/tags/tag1419.xml><?xml version="1.0" encoding="utf-8"?>
<p:tagLst xmlns:p="http://schemas.openxmlformats.org/presentationml/2006/main">
  <p:tag name="AS_UNIQUEID" val="1896"/>
</p:tagLst>
</file>

<file path=ppt/tags/tag142.xml><?xml version="1.0" encoding="utf-8"?>
<p:tagLst xmlns:p="http://schemas.openxmlformats.org/presentationml/2006/main">
  <p:tag name="AS_UNIQUEID" val="2329"/>
</p:tagLst>
</file>

<file path=ppt/tags/tag1420.xml><?xml version="1.0" encoding="utf-8"?>
<p:tagLst xmlns:p="http://schemas.openxmlformats.org/presentationml/2006/main">
  <p:tag name="AS_UNIQUEID" val="1897"/>
</p:tagLst>
</file>

<file path=ppt/tags/tag1421.xml><?xml version="1.0" encoding="utf-8"?>
<p:tagLst xmlns:p="http://schemas.openxmlformats.org/presentationml/2006/main">
  <p:tag name="AS_UNIQUEID" val="1898"/>
</p:tagLst>
</file>

<file path=ppt/tags/tag1422.xml><?xml version="1.0" encoding="utf-8"?>
<p:tagLst xmlns:p="http://schemas.openxmlformats.org/presentationml/2006/main">
  <p:tag name="AS_UNIQUEID" val="1899"/>
</p:tagLst>
</file>

<file path=ppt/tags/tag1423.xml><?xml version="1.0" encoding="utf-8"?>
<p:tagLst xmlns:p="http://schemas.openxmlformats.org/presentationml/2006/main">
  <p:tag name="AS_UNIQUEID" val="1900"/>
</p:tagLst>
</file>

<file path=ppt/tags/tag1424.xml><?xml version="1.0" encoding="utf-8"?>
<p:tagLst xmlns:p="http://schemas.openxmlformats.org/presentationml/2006/main">
  <p:tag name="AS_UNIQUEID" val="1901"/>
</p:tagLst>
</file>

<file path=ppt/tags/tag1425.xml><?xml version="1.0" encoding="utf-8"?>
<p:tagLst xmlns:p="http://schemas.openxmlformats.org/presentationml/2006/main">
  <p:tag name="AS_UNIQUEID" val="1902"/>
</p:tagLst>
</file>

<file path=ppt/tags/tag1426.xml><?xml version="1.0" encoding="utf-8"?>
<p:tagLst xmlns:p="http://schemas.openxmlformats.org/presentationml/2006/main">
  <p:tag name="AS_UNIQUEID" val="1903"/>
</p:tagLst>
</file>

<file path=ppt/tags/tag1427.xml><?xml version="1.0" encoding="utf-8"?>
<p:tagLst xmlns:p="http://schemas.openxmlformats.org/presentationml/2006/main">
  <p:tag name="AS_UNIQUEID" val="1904"/>
</p:tagLst>
</file>

<file path=ppt/tags/tag1428.xml><?xml version="1.0" encoding="utf-8"?>
<p:tagLst xmlns:p="http://schemas.openxmlformats.org/presentationml/2006/main">
  <p:tag name="AS_UNIQUEID" val="1905"/>
</p:tagLst>
</file>

<file path=ppt/tags/tag1429.xml><?xml version="1.0" encoding="utf-8"?>
<p:tagLst xmlns:p="http://schemas.openxmlformats.org/presentationml/2006/main">
  <p:tag name="AS_UNIQUEID" val="1906"/>
</p:tagLst>
</file>

<file path=ppt/tags/tag143.xml><?xml version="1.0" encoding="utf-8"?>
<p:tagLst xmlns:p="http://schemas.openxmlformats.org/presentationml/2006/main">
  <p:tag name="AS_UNIQUEID" val="2330"/>
</p:tagLst>
</file>

<file path=ppt/tags/tag1430.xml><?xml version="1.0" encoding="utf-8"?>
<p:tagLst xmlns:p="http://schemas.openxmlformats.org/presentationml/2006/main">
  <p:tag name="AS_UNIQUEID" val="1907"/>
</p:tagLst>
</file>

<file path=ppt/tags/tag1431.xml><?xml version="1.0" encoding="utf-8"?>
<p:tagLst xmlns:p="http://schemas.openxmlformats.org/presentationml/2006/main">
  <p:tag name="AS_UNIQUEID" val="1908"/>
</p:tagLst>
</file>

<file path=ppt/tags/tag1432.xml><?xml version="1.0" encoding="utf-8"?>
<p:tagLst xmlns:p="http://schemas.openxmlformats.org/presentationml/2006/main">
  <p:tag name="AS_UNIQUEID" val="1909"/>
</p:tagLst>
</file>

<file path=ppt/tags/tag1433.xml><?xml version="1.0" encoding="utf-8"?>
<p:tagLst xmlns:p="http://schemas.openxmlformats.org/presentationml/2006/main">
  <p:tag name="AS_UNIQUEID" val="1910"/>
</p:tagLst>
</file>

<file path=ppt/tags/tag1434.xml><?xml version="1.0" encoding="utf-8"?>
<p:tagLst xmlns:p="http://schemas.openxmlformats.org/presentationml/2006/main">
  <p:tag name="AS_UNIQUEID" val="1911"/>
</p:tagLst>
</file>

<file path=ppt/tags/tag1435.xml><?xml version="1.0" encoding="utf-8"?>
<p:tagLst xmlns:p="http://schemas.openxmlformats.org/presentationml/2006/main">
  <p:tag name="AS_UNIQUEID" val="1912"/>
</p:tagLst>
</file>

<file path=ppt/tags/tag1436.xml><?xml version="1.0" encoding="utf-8"?>
<p:tagLst xmlns:p="http://schemas.openxmlformats.org/presentationml/2006/main">
  <p:tag name="AS_UNIQUEID" val="1913"/>
</p:tagLst>
</file>

<file path=ppt/tags/tag1437.xml><?xml version="1.0" encoding="utf-8"?>
<p:tagLst xmlns:p="http://schemas.openxmlformats.org/presentationml/2006/main">
  <p:tag name="AS_UNIQUEID" val="1914"/>
</p:tagLst>
</file>

<file path=ppt/tags/tag1438.xml><?xml version="1.0" encoding="utf-8"?>
<p:tagLst xmlns:p="http://schemas.openxmlformats.org/presentationml/2006/main">
  <p:tag name="AS_UNIQUEID" val="1915"/>
</p:tagLst>
</file>

<file path=ppt/tags/tag1439.xml><?xml version="1.0" encoding="utf-8"?>
<p:tagLst xmlns:p="http://schemas.openxmlformats.org/presentationml/2006/main">
  <p:tag name="AS_UNIQUEID" val="1916"/>
</p:tagLst>
</file>

<file path=ppt/tags/tag144.xml><?xml version="1.0" encoding="utf-8"?>
<p:tagLst xmlns:p="http://schemas.openxmlformats.org/presentationml/2006/main">
  <p:tag name="AS_UNIQUEID" val="2331"/>
</p:tagLst>
</file>

<file path=ppt/tags/tag1440.xml><?xml version="1.0" encoding="utf-8"?>
<p:tagLst xmlns:p="http://schemas.openxmlformats.org/presentationml/2006/main">
  <p:tag name="AS_UNIQUEID" val="1917"/>
</p:tagLst>
</file>

<file path=ppt/tags/tag1441.xml><?xml version="1.0" encoding="utf-8"?>
<p:tagLst xmlns:p="http://schemas.openxmlformats.org/presentationml/2006/main">
  <p:tag name="AS_UNIQUEID" val="1918"/>
</p:tagLst>
</file>

<file path=ppt/tags/tag1442.xml><?xml version="1.0" encoding="utf-8"?>
<p:tagLst xmlns:p="http://schemas.openxmlformats.org/presentationml/2006/main">
  <p:tag name="AS_UNIQUEID" val="1919"/>
</p:tagLst>
</file>

<file path=ppt/tags/tag1443.xml><?xml version="1.0" encoding="utf-8"?>
<p:tagLst xmlns:p="http://schemas.openxmlformats.org/presentationml/2006/main">
  <p:tag name="AS_UNIQUEID" val="1920"/>
</p:tagLst>
</file>

<file path=ppt/tags/tag1444.xml><?xml version="1.0" encoding="utf-8"?>
<p:tagLst xmlns:p="http://schemas.openxmlformats.org/presentationml/2006/main">
  <p:tag name="AS_UNIQUEID" val="1921"/>
</p:tagLst>
</file>

<file path=ppt/tags/tag1445.xml><?xml version="1.0" encoding="utf-8"?>
<p:tagLst xmlns:p="http://schemas.openxmlformats.org/presentationml/2006/main">
  <p:tag name="AS_UNIQUEID" val="1922"/>
</p:tagLst>
</file>

<file path=ppt/tags/tag1446.xml><?xml version="1.0" encoding="utf-8"?>
<p:tagLst xmlns:p="http://schemas.openxmlformats.org/presentationml/2006/main">
  <p:tag name="AS_UNIQUEID" val="1923"/>
</p:tagLst>
</file>

<file path=ppt/tags/tag1447.xml><?xml version="1.0" encoding="utf-8"?>
<p:tagLst xmlns:p="http://schemas.openxmlformats.org/presentationml/2006/main">
  <p:tag name="AS_UNIQUEID" val="1924"/>
</p:tagLst>
</file>

<file path=ppt/tags/tag1448.xml><?xml version="1.0" encoding="utf-8"?>
<p:tagLst xmlns:p="http://schemas.openxmlformats.org/presentationml/2006/main">
  <p:tag name="AS_UNIQUEID" val="1925"/>
</p:tagLst>
</file>

<file path=ppt/tags/tag1449.xml><?xml version="1.0" encoding="utf-8"?>
<p:tagLst xmlns:p="http://schemas.openxmlformats.org/presentationml/2006/main">
  <p:tag name="AS_UNIQUEID" val="1926"/>
</p:tagLst>
</file>

<file path=ppt/tags/tag145.xml><?xml version="1.0" encoding="utf-8"?>
<p:tagLst xmlns:p="http://schemas.openxmlformats.org/presentationml/2006/main">
  <p:tag name="AS_UNIQUEID" val="2332"/>
</p:tagLst>
</file>

<file path=ppt/tags/tag1450.xml><?xml version="1.0" encoding="utf-8"?>
<p:tagLst xmlns:p="http://schemas.openxmlformats.org/presentationml/2006/main">
  <p:tag name="AS_UNIQUEID" val="1927"/>
</p:tagLst>
</file>

<file path=ppt/tags/tag1451.xml><?xml version="1.0" encoding="utf-8"?>
<p:tagLst xmlns:p="http://schemas.openxmlformats.org/presentationml/2006/main">
  <p:tag name="AS_UNIQUEID" val="1928"/>
</p:tagLst>
</file>

<file path=ppt/tags/tag1452.xml><?xml version="1.0" encoding="utf-8"?>
<p:tagLst xmlns:p="http://schemas.openxmlformats.org/presentationml/2006/main">
  <p:tag name="AS_UNIQUEID" val="1929"/>
</p:tagLst>
</file>

<file path=ppt/tags/tag1453.xml><?xml version="1.0" encoding="utf-8"?>
<p:tagLst xmlns:p="http://schemas.openxmlformats.org/presentationml/2006/main">
  <p:tag name="AS_UNIQUEID" val="1930"/>
</p:tagLst>
</file>

<file path=ppt/tags/tag1454.xml><?xml version="1.0" encoding="utf-8"?>
<p:tagLst xmlns:p="http://schemas.openxmlformats.org/presentationml/2006/main">
  <p:tag name="AS_UNIQUEID" val="1931"/>
</p:tagLst>
</file>

<file path=ppt/tags/tag1455.xml><?xml version="1.0" encoding="utf-8"?>
<p:tagLst xmlns:p="http://schemas.openxmlformats.org/presentationml/2006/main">
  <p:tag name="AS_UNIQUEID" val="1932"/>
</p:tagLst>
</file>

<file path=ppt/tags/tag1456.xml><?xml version="1.0" encoding="utf-8"?>
<p:tagLst xmlns:p="http://schemas.openxmlformats.org/presentationml/2006/main">
  <p:tag name="AS_UNIQUEID" val="1933"/>
</p:tagLst>
</file>

<file path=ppt/tags/tag1457.xml><?xml version="1.0" encoding="utf-8"?>
<p:tagLst xmlns:p="http://schemas.openxmlformats.org/presentationml/2006/main">
  <p:tag name="AS_UNIQUEID" val="1934"/>
</p:tagLst>
</file>

<file path=ppt/tags/tag1458.xml><?xml version="1.0" encoding="utf-8"?>
<p:tagLst xmlns:p="http://schemas.openxmlformats.org/presentationml/2006/main">
  <p:tag name="AS_UNIQUEID" val="1935"/>
</p:tagLst>
</file>

<file path=ppt/tags/tag1459.xml><?xml version="1.0" encoding="utf-8"?>
<p:tagLst xmlns:p="http://schemas.openxmlformats.org/presentationml/2006/main">
  <p:tag name="AS_UNIQUEID" val="1936"/>
</p:tagLst>
</file>

<file path=ppt/tags/tag146.xml><?xml version="1.0" encoding="utf-8"?>
<p:tagLst xmlns:p="http://schemas.openxmlformats.org/presentationml/2006/main">
  <p:tag name="AS_UNIQUEID" val="2333"/>
</p:tagLst>
</file>

<file path=ppt/tags/tag1460.xml><?xml version="1.0" encoding="utf-8"?>
<p:tagLst xmlns:p="http://schemas.openxmlformats.org/presentationml/2006/main">
  <p:tag name="AS_UNIQUEID" val="1937"/>
</p:tagLst>
</file>

<file path=ppt/tags/tag1461.xml><?xml version="1.0" encoding="utf-8"?>
<p:tagLst xmlns:p="http://schemas.openxmlformats.org/presentationml/2006/main">
  <p:tag name="AS_UNIQUEID" val="1938"/>
</p:tagLst>
</file>

<file path=ppt/tags/tag1462.xml><?xml version="1.0" encoding="utf-8"?>
<p:tagLst xmlns:p="http://schemas.openxmlformats.org/presentationml/2006/main">
  <p:tag name="AS_UNIQUEID" val="1939"/>
</p:tagLst>
</file>

<file path=ppt/tags/tag1463.xml><?xml version="1.0" encoding="utf-8"?>
<p:tagLst xmlns:p="http://schemas.openxmlformats.org/presentationml/2006/main">
  <p:tag name="AS_UNIQUEID" val="1940"/>
</p:tagLst>
</file>

<file path=ppt/tags/tag1464.xml><?xml version="1.0" encoding="utf-8"?>
<p:tagLst xmlns:p="http://schemas.openxmlformats.org/presentationml/2006/main">
  <p:tag name="AS_UNIQUEID" val="1941"/>
</p:tagLst>
</file>

<file path=ppt/tags/tag1465.xml><?xml version="1.0" encoding="utf-8"?>
<p:tagLst xmlns:p="http://schemas.openxmlformats.org/presentationml/2006/main">
  <p:tag name="AS_UNIQUEID" val="1942"/>
</p:tagLst>
</file>

<file path=ppt/tags/tag1466.xml><?xml version="1.0" encoding="utf-8"?>
<p:tagLst xmlns:p="http://schemas.openxmlformats.org/presentationml/2006/main">
  <p:tag name="AS_UNIQUEID" val="1943"/>
</p:tagLst>
</file>

<file path=ppt/tags/tag1467.xml><?xml version="1.0" encoding="utf-8"?>
<p:tagLst xmlns:p="http://schemas.openxmlformats.org/presentationml/2006/main">
  <p:tag name="AS_UNIQUEID" val="1944"/>
</p:tagLst>
</file>

<file path=ppt/tags/tag1468.xml><?xml version="1.0" encoding="utf-8"?>
<p:tagLst xmlns:p="http://schemas.openxmlformats.org/presentationml/2006/main">
  <p:tag name="AS_UNIQUEID" val="1945"/>
</p:tagLst>
</file>

<file path=ppt/tags/tag1469.xml><?xml version="1.0" encoding="utf-8"?>
<p:tagLst xmlns:p="http://schemas.openxmlformats.org/presentationml/2006/main">
  <p:tag name="AS_UNIQUEID" val="1946"/>
</p:tagLst>
</file>

<file path=ppt/tags/tag147.xml><?xml version="1.0" encoding="utf-8"?>
<p:tagLst xmlns:p="http://schemas.openxmlformats.org/presentationml/2006/main">
  <p:tag name="AS_UNIQUEID" val="2334"/>
</p:tagLst>
</file>

<file path=ppt/tags/tag1470.xml><?xml version="1.0" encoding="utf-8"?>
<p:tagLst xmlns:p="http://schemas.openxmlformats.org/presentationml/2006/main">
  <p:tag name="AS_UNIQUEID" val="1947"/>
</p:tagLst>
</file>

<file path=ppt/tags/tag1471.xml><?xml version="1.0" encoding="utf-8"?>
<p:tagLst xmlns:p="http://schemas.openxmlformats.org/presentationml/2006/main">
  <p:tag name="AS_UNIQUEID" val="1948"/>
</p:tagLst>
</file>

<file path=ppt/tags/tag1472.xml><?xml version="1.0" encoding="utf-8"?>
<p:tagLst xmlns:p="http://schemas.openxmlformats.org/presentationml/2006/main">
  <p:tag name="AS_UNIQUEID" val="1949"/>
</p:tagLst>
</file>

<file path=ppt/tags/tag1473.xml><?xml version="1.0" encoding="utf-8"?>
<p:tagLst xmlns:p="http://schemas.openxmlformats.org/presentationml/2006/main">
  <p:tag name="AS_UNIQUEID" val="1950"/>
</p:tagLst>
</file>

<file path=ppt/tags/tag1474.xml><?xml version="1.0" encoding="utf-8"?>
<p:tagLst xmlns:p="http://schemas.openxmlformats.org/presentationml/2006/main">
  <p:tag name="AS_UNIQUEID" val="1951"/>
</p:tagLst>
</file>

<file path=ppt/tags/tag1475.xml><?xml version="1.0" encoding="utf-8"?>
<p:tagLst xmlns:p="http://schemas.openxmlformats.org/presentationml/2006/main">
  <p:tag name="AS_UNIQUEID" val="1952"/>
</p:tagLst>
</file>

<file path=ppt/tags/tag1476.xml><?xml version="1.0" encoding="utf-8"?>
<p:tagLst xmlns:p="http://schemas.openxmlformats.org/presentationml/2006/main">
  <p:tag name="AS_UNIQUEID" val="1953"/>
</p:tagLst>
</file>

<file path=ppt/tags/tag1477.xml><?xml version="1.0" encoding="utf-8"?>
<p:tagLst xmlns:p="http://schemas.openxmlformats.org/presentationml/2006/main">
  <p:tag name="AS_UNIQUEID" val="1954"/>
</p:tagLst>
</file>

<file path=ppt/tags/tag1478.xml><?xml version="1.0" encoding="utf-8"?>
<p:tagLst xmlns:p="http://schemas.openxmlformats.org/presentationml/2006/main">
  <p:tag name="AS_UNIQUEID" val="1955"/>
</p:tagLst>
</file>

<file path=ppt/tags/tag1479.xml><?xml version="1.0" encoding="utf-8"?>
<p:tagLst xmlns:p="http://schemas.openxmlformats.org/presentationml/2006/main">
  <p:tag name="AS_UNIQUEID" val="1956"/>
</p:tagLst>
</file>

<file path=ppt/tags/tag148.xml><?xml version="1.0" encoding="utf-8"?>
<p:tagLst xmlns:p="http://schemas.openxmlformats.org/presentationml/2006/main">
  <p:tag name="AS_UNIQUEID" val="2335"/>
</p:tagLst>
</file>

<file path=ppt/tags/tag1480.xml><?xml version="1.0" encoding="utf-8"?>
<p:tagLst xmlns:p="http://schemas.openxmlformats.org/presentationml/2006/main">
  <p:tag name="AS_UNIQUEID" val="1957"/>
</p:tagLst>
</file>

<file path=ppt/tags/tag1481.xml><?xml version="1.0" encoding="utf-8"?>
<p:tagLst xmlns:p="http://schemas.openxmlformats.org/presentationml/2006/main">
  <p:tag name="AS_UNIQUEID" val="1958"/>
</p:tagLst>
</file>

<file path=ppt/tags/tag1482.xml><?xml version="1.0" encoding="utf-8"?>
<p:tagLst xmlns:p="http://schemas.openxmlformats.org/presentationml/2006/main">
  <p:tag name="AS_UNIQUEID" val="1959"/>
</p:tagLst>
</file>

<file path=ppt/tags/tag1483.xml><?xml version="1.0" encoding="utf-8"?>
<p:tagLst xmlns:p="http://schemas.openxmlformats.org/presentationml/2006/main">
  <p:tag name="AS_UNIQUEID" val="1960"/>
</p:tagLst>
</file>

<file path=ppt/tags/tag1484.xml><?xml version="1.0" encoding="utf-8"?>
<p:tagLst xmlns:p="http://schemas.openxmlformats.org/presentationml/2006/main">
  <p:tag name="AS_UNIQUEID" val="1961"/>
</p:tagLst>
</file>

<file path=ppt/tags/tag1485.xml><?xml version="1.0" encoding="utf-8"?>
<p:tagLst xmlns:p="http://schemas.openxmlformats.org/presentationml/2006/main">
  <p:tag name="AS_UNIQUEID" val="1962"/>
</p:tagLst>
</file>

<file path=ppt/tags/tag1486.xml><?xml version="1.0" encoding="utf-8"?>
<p:tagLst xmlns:p="http://schemas.openxmlformats.org/presentationml/2006/main">
  <p:tag name="AS_UNIQUEID" val="1963"/>
</p:tagLst>
</file>

<file path=ppt/tags/tag1487.xml><?xml version="1.0" encoding="utf-8"?>
<p:tagLst xmlns:p="http://schemas.openxmlformats.org/presentationml/2006/main">
  <p:tag name="AS_UNIQUEID" val="1964"/>
</p:tagLst>
</file>

<file path=ppt/tags/tag1488.xml><?xml version="1.0" encoding="utf-8"?>
<p:tagLst xmlns:p="http://schemas.openxmlformats.org/presentationml/2006/main">
  <p:tag name="AS_UNIQUEID" val="1965"/>
</p:tagLst>
</file>

<file path=ppt/tags/tag1489.xml><?xml version="1.0" encoding="utf-8"?>
<p:tagLst xmlns:p="http://schemas.openxmlformats.org/presentationml/2006/main">
  <p:tag name="AS_UNIQUEID" val="1966"/>
</p:tagLst>
</file>

<file path=ppt/tags/tag149.xml><?xml version="1.0" encoding="utf-8"?>
<p:tagLst xmlns:p="http://schemas.openxmlformats.org/presentationml/2006/main">
  <p:tag name="AS_UNIQUEID" val="2336"/>
</p:tagLst>
</file>

<file path=ppt/tags/tag1490.xml><?xml version="1.0" encoding="utf-8"?>
<p:tagLst xmlns:p="http://schemas.openxmlformats.org/presentationml/2006/main">
  <p:tag name="AS_UNIQUEID" val="1967"/>
</p:tagLst>
</file>

<file path=ppt/tags/tag1491.xml><?xml version="1.0" encoding="utf-8"?>
<p:tagLst xmlns:p="http://schemas.openxmlformats.org/presentationml/2006/main">
  <p:tag name="AS_UNIQUEID" val="1968"/>
</p:tagLst>
</file>

<file path=ppt/tags/tag1492.xml><?xml version="1.0" encoding="utf-8"?>
<p:tagLst xmlns:p="http://schemas.openxmlformats.org/presentationml/2006/main">
  <p:tag name="AS_UNIQUEID" val="1969"/>
</p:tagLst>
</file>

<file path=ppt/tags/tag1493.xml><?xml version="1.0" encoding="utf-8"?>
<p:tagLst xmlns:p="http://schemas.openxmlformats.org/presentationml/2006/main">
  <p:tag name="AS_UNIQUEID" val="1970"/>
</p:tagLst>
</file>

<file path=ppt/tags/tag1494.xml><?xml version="1.0" encoding="utf-8"?>
<p:tagLst xmlns:p="http://schemas.openxmlformats.org/presentationml/2006/main">
  <p:tag name="AS_UNIQUEID" val="1971"/>
</p:tagLst>
</file>

<file path=ppt/tags/tag1495.xml><?xml version="1.0" encoding="utf-8"?>
<p:tagLst xmlns:p="http://schemas.openxmlformats.org/presentationml/2006/main">
  <p:tag name="AS_UNIQUEID" val="1972"/>
</p:tagLst>
</file>

<file path=ppt/tags/tag1496.xml><?xml version="1.0" encoding="utf-8"?>
<p:tagLst xmlns:p="http://schemas.openxmlformats.org/presentationml/2006/main">
  <p:tag name="AS_UNIQUEID" val="1973"/>
</p:tagLst>
</file>

<file path=ppt/tags/tag1497.xml><?xml version="1.0" encoding="utf-8"?>
<p:tagLst xmlns:p="http://schemas.openxmlformats.org/presentationml/2006/main">
  <p:tag name="AS_UNIQUEID" val="3250"/>
</p:tagLst>
</file>

<file path=ppt/tags/tag1498.xml><?xml version="1.0" encoding="utf-8"?>
<p:tagLst xmlns:p="http://schemas.openxmlformats.org/presentationml/2006/main">
  <p:tag name="AS_UNIQUEID" val="1979"/>
</p:tagLst>
</file>

<file path=ppt/tags/tag1499.xml><?xml version="1.0" encoding="utf-8"?>
<p:tagLst xmlns:p="http://schemas.openxmlformats.org/presentationml/2006/main">
  <p:tag name="AS_UNIQUEID" val="2161"/>
</p:tagLst>
</file>

<file path=ppt/tags/tag15.xml><?xml version="1.0" encoding="utf-8"?>
<p:tagLst xmlns:p="http://schemas.openxmlformats.org/presentationml/2006/main">
  <p:tag name="AS_UNIQUEID" val="2202"/>
</p:tagLst>
</file>

<file path=ppt/tags/tag150.xml><?xml version="1.0" encoding="utf-8"?>
<p:tagLst xmlns:p="http://schemas.openxmlformats.org/presentationml/2006/main">
  <p:tag name="AS_UNIQUEID" val="2337"/>
</p:tagLst>
</file>

<file path=ppt/tags/tag1500.xml><?xml version="1.0" encoding="utf-8"?>
<p:tagLst xmlns:p="http://schemas.openxmlformats.org/presentationml/2006/main">
  <p:tag name="AS_UNIQUEID" val="2162"/>
</p:tagLst>
</file>

<file path=ppt/tags/tag150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51.xml><?xml version="1.0" encoding="utf-8"?>
<p:tagLst xmlns:p="http://schemas.openxmlformats.org/presentationml/2006/main">
  <p:tag name="AS_UNIQUEID" val="2338"/>
</p:tagLst>
</file>

<file path=ppt/tags/tag152.xml><?xml version="1.0" encoding="utf-8"?>
<p:tagLst xmlns:p="http://schemas.openxmlformats.org/presentationml/2006/main">
  <p:tag name="AS_UNIQUEID" val="2339"/>
</p:tagLst>
</file>

<file path=ppt/tags/tag153.xml><?xml version="1.0" encoding="utf-8"?>
<p:tagLst xmlns:p="http://schemas.openxmlformats.org/presentationml/2006/main">
  <p:tag name="AS_UNIQUEID" val="2340"/>
</p:tagLst>
</file>

<file path=ppt/tags/tag154.xml><?xml version="1.0" encoding="utf-8"?>
<p:tagLst xmlns:p="http://schemas.openxmlformats.org/presentationml/2006/main">
  <p:tag name="AS_UNIQUEID" val="2341"/>
</p:tagLst>
</file>

<file path=ppt/tags/tag155.xml><?xml version="1.0" encoding="utf-8"?>
<p:tagLst xmlns:p="http://schemas.openxmlformats.org/presentationml/2006/main">
  <p:tag name="AS_UNIQUEID" val="2342"/>
</p:tagLst>
</file>

<file path=ppt/tags/tag156.xml><?xml version="1.0" encoding="utf-8"?>
<p:tagLst xmlns:p="http://schemas.openxmlformats.org/presentationml/2006/main">
  <p:tag name="AS_UNIQUEID" val="2343"/>
</p:tagLst>
</file>

<file path=ppt/tags/tag157.xml><?xml version="1.0" encoding="utf-8"?>
<p:tagLst xmlns:p="http://schemas.openxmlformats.org/presentationml/2006/main">
  <p:tag name="AS_UNIQUEID" val="2344"/>
</p:tagLst>
</file>

<file path=ppt/tags/tag158.xml><?xml version="1.0" encoding="utf-8"?>
<p:tagLst xmlns:p="http://schemas.openxmlformats.org/presentationml/2006/main">
  <p:tag name="AS_UNIQUEID" val="2345"/>
</p:tagLst>
</file>

<file path=ppt/tags/tag159.xml><?xml version="1.0" encoding="utf-8"?>
<p:tagLst xmlns:p="http://schemas.openxmlformats.org/presentationml/2006/main">
  <p:tag name="AS_UNIQUEID" val="2346"/>
</p:tagLst>
</file>

<file path=ppt/tags/tag16.xml><?xml version="1.0" encoding="utf-8"?>
<p:tagLst xmlns:p="http://schemas.openxmlformats.org/presentationml/2006/main">
  <p:tag name="AS_UNIQUEID" val="2203"/>
</p:tagLst>
</file>

<file path=ppt/tags/tag160.xml><?xml version="1.0" encoding="utf-8"?>
<p:tagLst xmlns:p="http://schemas.openxmlformats.org/presentationml/2006/main">
  <p:tag name="AS_UNIQUEID" val="2347"/>
</p:tagLst>
</file>

<file path=ppt/tags/tag161.xml><?xml version="1.0" encoding="utf-8"?>
<p:tagLst xmlns:p="http://schemas.openxmlformats.org/presentationml/2006/main">
  <p:tag name="AS_UNIQUEID" val="2348"/>
</p:tagLst>
</file>

<file path=ppt/tags/tag162.xml><?xml version="1.0" encoding="utf-8"?>
<p:tagLst xmlns:p="http://schemas.openxmlformats.org/presentationml/2006/main">
  <p:tag name="AS_UNIQUEID" val="2349"/>
</p:tagLst>
</file>

<file path=ppt/tags/tag163.xml><?xml version="1.0" encoding="utf-8"?>
<p:tagLst xmlns:p="http://schemas.openxmlformats.org/presentationml/2006/main">
  <p:tag name="AS_UNIQUEID" val="2350"/>
</p:tagLst>
</file>

<file path=ppt/tags/tag164.xml><?xml version="1.0" encoding="utf-8"?>
<p:tagLst xmlns:p="http://schemas.openxmlformats.org/presentationml/2006/main">
  <p:tag name="AS_UNIQUEID" val="2351"/>
</p:tagLst>
</file>

<file path=ppt/tags/tag165.xml><?xml version="1.0" encoding="utf-8"?>
<p:tagLst xmlns:p="http://schemas.openxmlformats.org/presentationml/2006/main">
  <p:tag name="AS_UNIQUEID" val="2352"/>
</p:tagLst>
</file>

<file path=ppt/tags/tag166.xml><?xml version="1.0" encoding="utf-8"?>
<p:tagLst xmlns:p="http://schemas.openxmlformats.org/presentationml/2006/main">
  <p:tag name="AS_UNIQUEID" val="2353"/>
</p:tagLst>
</file>

<file path=ppt/tags/tag167.xml><?xml version="1.0" encoding="utf-8"?>
<p:tagLst xmlns:p="http://schemas.openxmlformats.org/presentationml/2006/main">
  <p:tag name="AS_UNIQUEID" val="2354"/>
</p:tagLst>
</file>

<file path=ppt/tags/tag168.xml><?xml version="1.0" encoding="utf-8"?>
<p:tagLst xmlns:p="http://schemas.openxmlformats.org/presentationml/2006/main">
  <p:tag name="AS_UNIQUEID" val="2355"/>
</p:tagLst>
</file>

<file path=ppt/tags/tag169.xml><?xml version="1.0" encoding="utf-8"?>
<p:tagLst xmlns:p="http://schemas.openxmlformats.org/presentationml/2006/main">
  <p:tag name="AS_UNIQUEID" val="2356"/>
</p:tagLst>
</file>

<file path=ppt/tags/tag17.xml><?xml version="1.0" encoding="utf-8"?>
<p:tagLst xmlns:p="http://schemas.openxmlformats.org/presentationml/2006/main">
  <p:tag name="AS_UNIQUEID" val="2204"/>
</p:tagLst>
</file>

<file path=ppt/tags/tag170.xml><?xml version="1.0" encoding="utf-8"?>
<p:tagLst xmlns:p="http://schemas.openxmlformats.org/presentationml/2006/main">
  <p:tag name="AS_UNIQUEID" val="2357"/>
</p:tagLst>
</file>

<file path=ppt/tags/tag171.xml><?xml version="1.0" encoding="utf-8"?>
<p:tagLst xmlns:p="http://schemas.openxmlformats.org/presentationml/2006/main">
  <p:tag name="AS_UNIQUEID" val="2358"/>
</p:tagLst>
</file>

<file path=ppt/tags/tag172.xml><?xml version="1.0" encoding="utf-8"?>
<p:tagLst xmlns:p="http://schemas.openxmlformats.org/presentationml/2006/main">
  <p:tag name="AS_UNIQUEID" val="2359"/>
</p:tagLst>
</file>

<file path=ppt/tags/tag173.xml><?xml version="1.0" encoding="utf-8"?>
<p:tagLst xmlns:p="http://schemas.openxmlformats.org/presentationml/2006/main">
  <p:tag name="AS_UNIQUEID" val="2360"/>
</p:tagLst>
</file>

<file path=ppt/tags/tag174.xml><?xml version="1.0" encoding="utf-8"?>
<p:tagLst xmlns:p="http://schemas.openxmlformats.org/presentationml/2006/main">
  <p:tag name="AS_UNIQUEID" val="2361"/>
</p:tagLst>
</file>

<file path=ppt/tags/tag175.xml><?xml version="1.0" encoding="utf-8"?>
<p:tagLst xmlns:p="http://schemas.openxmlformats.org/presentationml/2006/main">
  <p:tag name="AS_UNIQUEID" val="2362"/>
</p:tagLst>
</file>

<file path=ppt/tags/tag176.xml><?xml version="1.0" encoding="utf-8"?>
<p:tagLst xmlns:p="http://schemas.openxmlformats.org/presentationml/2006/main">
  <p:tag name="AS_UNIQUEID" val="2363"/>
</p:tagLst>
</file>

<file path=ppt/tags/tag177.xml><?xml version="1.0" encoding="utf-8"?>
<p:tagLst xmlns:p="http://schemas.openxmlformats.org/presentationml/2006/main">
  <p:tag name="AS_UNIQUEID" val="2364"/>
</p:tagLst>
</file>

<file path=ppt/tags/tag178.xml><?xml version="1.0" encoding="utf-8"?>
<p:tagLst xmlns:p="http://schemas.openxmlformats.org/presentationml/2006/main">
  <p:tag name="AS_UNIQUEID" val="2365"/>
</p:tagLst>
</file>

<file path=ppt/tags/tag179.xml><?xml version="1.0" encoding="utf-8"?>
<p:tagLst xmlns:p="http://schemas.openxmlformats.org/presentationml/2006/main">
  <p:tag name="AS_UNIQUEID" val="2366"/>
</p:tagLst>
</file>

<file path=ppt/tags/tag18.xml><?xml version="1.0" encoding="utf-8"?>
<p:tagLst xmlns:p="http://schemas.openxmlformats.org/presentationml/2006/main">
  <p:tag name="AS_UNIQUEID" val="2205"/>
</p:tagLst>
</file>

<file path=ppt/tags/tag180.xml><?xml version="1.0" encoding="utf-8"?>
<p:tagLst xmlns:p="http://schemas.openxmlformats.org/presentationml/2006/main">
  <p:tag name="AS_UNIQUEID" val="2367"/>
</p:tagLst>
</file>

<file path=ppt/tags/tag181.xml><?xml version="1.0" encoding="utf-8"?>
<p:tagLst xmlns:p="http://schemas.openxmlformats.org/presentationml/2006/main">
  <p:tag name="AS_UNIQUEID" val="2368"/>
</p:tagLst>
</file>

<file path=ppt/tags/tag182.xml><?xml version="1.0" encoding="utf-8"?>
<p:tagLst xmlns:p="http://schemas.openxmlformats.org/presentationml/2006/main">
  <p:tag name="AS_UNIQUEID" val="2369"/>
</p:tagLst>
</file>

<file path=ppt/tags/tag183.xml><?xml version="1.0" encoding="utf-8"?>
<p:tagLst xmlns:p="http://schemas.openxmlformats.org/presentationml/2006/main">
  <p:tag name="AS_UNIQUEID" val="2370"/>
</p:tagLst>
</file>

<file path=ppt/tags/tag184.xml><?xml version="1.0" encoding="utf-8"?>
<p:tagLst xmlns:p="http://schemas.openxmlformats.org/presentationml/2006/main">
  <p:tag name="AS_UNIQUEID" val="2371"/>
</p:tagLst>
</file>

<file path=ppt/tags/tag185.xml><?xml version="1.0" encoding="utf-8"?>
<p:tagLst xmlns:p="http://schemas.openxmlformats.org/presentationml/2006/main">
  <p:tag name="AS_UNIQUEID" val="2372"/>
</p:tagLst>
</file>

<file path=ppt/tags/tag186.xml><?xml version="1.0" encoding="utf-8"?>
<p:tagLst xmlns:p="http://schemas.openxmlformats.org/presentationml/2006/main">
  <p:tag name="AS_UNIQUEID" val="2373"/>
</p:tagLst>
</file>

<file path=ppt/tags/tag187.xml><?xml version="1.0" encoding="utf-8"?>
<p:tagLst xmlns:p="http://schemas.openxmlformats.org/presentationml/2006/main">
  <p:tag name="AS_UNIQUEID" val="2374"/>
</p:tagLst>
</file>

<file path=ppt/tags/tag188.xml><?xml version="1.0" encoding="utf-8"?>
<p:tagLst xmlns:p="http://schemas.openxmlformats.org/presentationml/2006/main">
  <p:tag name="AS_UNIQUEID" val="2375"/>
</p:tagLst>
</file>

<file path=ppt/tags/tag189.xml><?xml version="1.0" encoding="utf-8"?>
<p:tagLst xmlns:p="http://schemas.openxmlformats.org/presentationml/2006/main">
  <p:tag name="AS_UNIQUEID" val="2376"/>
</p:tagLst>
</file>

<file path=ppt/tags/tag19.xml><?xml version="1.0" encoding="utf-8"?>
<p:tagLst xmlns:p="http://schemas.openxmlformats.org/presentationml/2006/main">
  <p:tag name="AS_UNIQUEID" val="2206"/>
</p:tagLst>
</file>

<file path=ppt/tags/tag190.xml><?xml version="1.0" encoding="utf-8"?>
<p:tagLst xmlns:p="http://schemas.openxmlformats.org/presentationml/2006/main">
  <p:tag name="AS_UNIQUEID" val="2377"/>
</p:tagLst>
</file>

<file path=ppt/tags/tag191.xml><?xml version="1.0" encoding="utf-8"?>
<p:tagLst xmlns:p="http://schemas.openxmlformats.org/presentationml/2006/main">
  <p:tag name="AS_UNIQUEID" val="2378"/>
</p:tagLst>
</file>

<file path=ppt/tags/tag192.xml><?xml version="1.0" encoding="utf-8"?>
<p:tagLst xmlns:p="http://schemas.openxmlformats.org/presentationml/2006/main">
  <p:tag name="AS_UNIQUEID" val="2379"/>
</p:tagLst>
</file>

<file path=ppt/tags/tag193.xml><?xml version="1.0" encoding="utf-8"?>
<p:tagLst xmlns:p="http://schemas.openxmlformats.org/presentationml/2006/main">
  <p:tag name="AS_UNIQUEID" val="2380"/>
</p:tagLst>
</file>

<file path=ppt/tags/tag194.xml><?xml version="1.0" encoding="utf-8"?>
<p:tagLst xmlns:p="http://schemas.openxmlformats.org/presentationml/2006/main">
  <p:tag name="AS_UNIQUEID" val="2381"/>
</p:tagLst>
</file>

<file path=ppt/tags/tag195.xml><?xml version="1.0" encoding="utf-8"?>
<p:tagLst xmlns:p="http://schemas.openxmlformats.org/presentationml/2006/main">
  <p:tag name="AS_UNIQUEID" val="2382"/>
</p:tagLst>
</file>

<file path=ppt/tags/tag196.xml><?xml version="1.0" encoding="utf-8"?>
<p:tagLst xmlns:p="http://schemas.openxmlformats.org/presentationml/2006/main">
  <p:tag name="AS_UNIQUEID" val="2383"/>
</p:tagLst>
</file>

<file path=ppt/tags/tag197.xml><?xml version="1.0" encoding="utf-8"?>
<p:tagLst xmlns:p="http://schemas.openxmlformats.org/presentationml/2006/main">
  <p:tag name="AS_UNIQUEID" val="2384"/>
</p:tagLst>
</file>

<file path=ppt/tags/tag198.xml><?xml version="1.0" encoding="utf-8"?>
<p:tagLst xmlns:p="http://schemas.openxmlformats.org/presentationml/2006/main">
  <p:tag name="AS_UNIQUEID" val="2385"/>
</p:tagLst>
</file>

<file path=ppt/tags/tag199.xml><?xml version="1.0" encoding="utf-8"?>
<p:tagLst xmlns:p="http://schemas.openxmlformats.org/presentationml/2006/main">
  <p:tag name="AS_UNIQUEID" val="2386"/>
</p:tagLst>
</file>

<file path=ppt/tags/tag2.xml><?xml version="1.0" encoding="utf-8"?>
<p:tagLst xmlns:p="http://schemas.openxmlformats.org/presentationml/2006/main">
  <p:tag name="AS_UNIQUEID" val="2189"/>
</p:tagLst>
</file>

<file path=ppt/tags/tag20.xml><?xml version="1.0" encoding="utf-8"?>
<p:tagLst xmlns:p="http://schemas.openxmlformats.org/presentationml/2006/main">
  <p:tag name="AS_UNIQUEID" val="2207"/>
</p:tagLst>
</file>

<file path=ppt/tags/tag200.xml><?xml version="1.0" encoding="utf-8"?>
<p:tagLst xmlns:p="http://schemas.openxmlformats.org/presentationml/2006/main">
  <p:tag name="AS_UNIQUEID" val="2387"/>
</p:tagLst>
</file>

<file path=ppt/tags/tag201.xml><?xml version="1.0" encoding="utf-8"?>
<p:tagLst xmlns:p="http://schemas.openxmlformats.org/presentationml/2006/main">
  <p:tag name="AS_UNIQUEID" val="2388"/>
</p:tagLst>
</file>

<file path=ppt/tags/tag202.xml><?xml version="1.0" encoding="utf-8"?>
<p:tagLst xmlns:p="http://schemas.openxmlformats.org/presentationml/2006/main">
  <p:tag name="AS_UNIQUEID" val="2389"/>
</p:tagLst>
</file>

<file path=ppt/tags/tag203.xml><?xml version="1.0" encoding="utf-8"?>
<p:tagLst xmlns:p="http://schemas.openxmlformats.org/presentationml/2006/main">
  <p:tag name="AS_UNIQUEID" val="2390"/>
</p:tagLst>
</file>

<file path=ppt/tags/tag204.xml><?xml version="1.0" encoding="utf-8"?>
<p:tagLst xmlns:p="http://schemas.openxmlformats.org/presentationml/2006/main">
  <p:tag name="AS_UNIQUEID" val="2391"/>
</p:tagLst>
</file>

<file path=ppt/tags/tag205.xml><?xml version="1.0" encoding="utf-8"?>
<p:tagLst xmlns:p="http://schemas.openxmlformats.org/presentationml/2006/main">
  <p:tag name="AS_UNIQUEID" val="2392"/>
</p:tagLst>
</file>

<file path=ppt/tags/tag206.xml><?xml version="1.0" encoding="utf-8"?>
<p:tagLst xmlns:p="http://schemas.openxmlformats.org/presentationml/2006/main">
  <p:tag name="AS_UNIQUEID" val="2393"/>
</p:tagLst>
</file>

<file path=ppt/tags/tag207.xml><?xml version="1.0" encoding="utf-8"?>
<p:tagLst xmlns:p="http://schemas.openxmlformats.org/presentationml/2006/main">
  <p:tag name="AS_UNIQUEID" val="2394"/>
</p:tagLst>
</file>

<file path=ppt/tags/tag208.xml><?xml version="1.0" encoding="utf-8"?>
<p:tagLst xmlns:p="http://schemas.openxmlformats.org/presentationml/2006/main">
  <p:tag name="AS_UNIQUEID" val="2395"/>
</p:tagLst>
</file>

<file path=ppt/tags/tag209.xml><?xml version="1.0" encoding="utf-8"?>
<p:tagLst xmlns:p="http://schemas.openxmlformats.org/presentationml/2006/main">
  <p:tag name="AS_UNIQUEID" val="2396"/>
</p:tagLst>
</file>

<file path=ppt/tags/tag21.xml><?xml version="1.0" encoding="utf-8"?>
<p:tagLst xmlns:p="http://schemas.openxmlformats.org/presentationml/2006/main">
  <p:tag name="AS_UNIQUEID" val="2208"/>
</p:tagLst>
</file>

<file path=ppt/tags/tag210.xml><?xml version="1.0" encoding="utf-8"?>
<p:tagLst xmlns:p="http://schemas.openxmlformats.org/presentationml/2006/main">
  <p:tag name="AS_UNIQUEID" val="2397"/>
</p:tagLst>
</file>

<file path=ppt/tags/tag211.xml><?xml version="1.0" encoding="utf-8"?>
<p:tagLst xmlns:p="http://schemas.openxmlformats.org/presentationml/2006/main">
  <p:tag name="AS_UNIQUEID" val="2398"/>
</p:tagLst>
</file>

<file path=ppt/tags/tag212.xml><?xml version="1.0" encoding="utf-8"?>
<p:tagLst xmlns:p="http://schemas.openxmlformats.org/presentationml/2006/main">
  <p:tag name="AS_UNIQUEID" val="2399"/>
</p:tagLst>
</file>

<file path=ppt/tags/tag213.xml><?xml version="1.0" encoding="utf-8"?>
<p:tagLst xmlns:p="http://schemas.openxmlformats.org/presentationml/2006/main">
  <p:tag name="AS_UNIQUEID" val="2400"/>
</p:tagLst>
</file>

<file path=ppt/tags/tag214.xml><?xml version="1.0" encoding="utf-8"?>
<p:tagLst xmlns:p="http://schemas.openxmlformats.org/presentationml/2006/main">
  <p:tag name="AS_UNIQUEID" val="2401"/>
</p:tagLst>
</file>

<file path=ppt/tags/tag215.xml><?xml version="1.0" encoding="utf-8"?>
<p:tagLst xmlns:p="http://schemas.openxmlformats.org/presentationml/2006/main">
  <p:tag name="AS_UNIQUEID" val="2402"/>
</p:tagLst>
</file>

<file path=ppt/tags/tag216.xml><?xml version="1.0" encoding="utf-8"?>
<p:tagLst xmlns:p="http://schemas.openxmlformats.org/presentationml/2006/main">
  <p:tag name="AS_UNIQUEID" val="2403"/>
</p:tagLst>
</file>

<file path=ppt/tags/tag217.xml><?xml version="1.0" encoding="utf-8"?>
<p:tagLst xmlns:p="http://schemas.openxmlformats.org/presentationml/2006/main">
  <p:tag name="AS_UNIQUEID" val="2404"/>
</p:tagLst>
</file>

<file path=ppt/tags/tag218.xml><?xml version="1.0" encoding="utf-8"?>
<p:tagLst xmlns:p="http://schemas.openxmlformats.org/presentationml/2006/main">
  <p:tag name="AS_UNIQUEID" val="2405"/>
</p:tagLst>
</file>

<file path=ppt/tags/tag219.xml><?xml version="1.0" encoding="utf-8"?>
<p:tagLst xmlns:p="http://schemas.openxmlformats.org/presentationml/2006/main">
  <p:tag name="AS_UNIQUEID" val="2406"/>
</p:tagLst>
</file>

<file path=ppt/tags/tag22.xml><?xml version="1.0" encoding="utf-8"?>
<p:tagLst xmlns:p="http://schemas.openxmlformats.org/presentationml/2006/main">
  <p:tag name="AS_UNIQUEID" val="2209"/>
</p:tagLst>
</file>

<file path=ppt/tags/tag220.xml><?xml version="1.0" encoding="utf-8"?>
<p:tagLst xmlns:p="http://schemas.openxmlformats.org/presentationml/2006/main">
  <p:tag name="AS_UNIQUEID" val="2407"/>
</p:tagLst>
</file>

<file path=ppt/tags/tag221.xml><?xml version="1.0" encoding="utf-8"?>
<p:tagLst xmlns:p="http://schemas.openxmlformats.org/presentationml/2006/main">
  <p:tag name="AS_UNIQUEID" val="2408"/>
</p:tagLst>
</file>

<file path=ppt/tags/tag222.xml><?xml version="1.0" encoding="utf-8"?>
<p:tagLst xmlns:p="http://schemas.openxmlformats.org/presentationml/2006/main">
  <p:tag name="AS_UNIQUEID" val="2409"/>
</p:tagLst>
</file>

<file path=ppt/tags/tag223.xml><?xml version="1.0" encoding="utf-8"?>
<p:tagLst xmlns:p="http://schemas.openxmlformats.org/presentationml/2006/main">
  <p:tag name="AS_UNIQUEID" val="2410"/>
</p:tagLst>
</file>

<file path=ppt/tags/tag224.xml><?xml version="1.0" encoding="utf-8"?>
<p:tagLst xmlns:p="http://schemas.openxmlformats.org/presentationml/2006/main">
  <p:tag name="AS_UNIQUEID" val="2411"/>
</p:tagLst>
</file>

<file path=ppt/tags/tag225.xml><?xml version="1.0" encoding="utf-8"?>
<p:tagLst xmlns:p="http://schemas.openxmlformats.org/presentationml/2006/main">
  <p:tag name="AS_UNIQUEID" val="2412"/>
</p:tagLst>
</file>

<file path=ppt/tags/tag226.xml><?xml version="1.0" encoding="utf-8"?>
<p:tagLst xmlns:p="http://schemas.openxmlformats.org/presentationml/2006/main">
  <p:tag name="AS_UNIQUEID" val="2413"/>
</p:tagLst>
</file>

<file path=ppt/tags/tag227.xml><?xml version="1.0" encoding="utf-8"?>
<p:tagLst xmlns:p="http://schemas.openxmlformats.org/presentationml/2006/main">
  <p:tag name="AS_UNIQUEID" val="2414"/>
</p:tagLst>
</file>

<file path=ppt/tags/tag228.xml><?xml version="1.0" encoding="utf-8"?>
<p:tagLst xmlns:p="http://schemas.openxmlformats.org/presentationml/2006/main">
  <p:tag name="AS_UNIQUEID" val="2415"/>
</p:tagLst>
</file>

<file path=ppt/tags/tag229.xml><?xml version="1.0" encoding="utf-8"?>
<p:tagLst xmlns:p="http://schemas.openxmlformats.org/presentationml/2006/main">
  <p:tag name="AS_UNIQUEID" val="2416"/>
</p:tagLst>
</file>

<file path=ppt/tags/tag23.xml><?xml version="1.0" encoding="utf-8"?>
<p:tagLst xmlns:p="http://schemas.openxmlformats.org/presentationml/2006/main">
  <p:tag name="AS_UNIQUEID" val="2210"/>
</p:tagLst>
</file>

<file path=ppt/tags/tag230.xml><?xml version="1.0" encoding="utf-8"?>
<p:tagLst xmlns:p="http://schemas.openxmlformats.org/presentationml/2006/main">
  <p:tag name="AS_UNIQUEID" val="2417"/>
</p:tagLst>
</file>

<file path=ppt/tags/tag231.xml><?xml version="1.0" encoding="utf-8"?>
<p:tagLst xmlns:p="http://schemas.openxmlformats.org/presentationml/2006/main">
  <p:tag name="AS_UNIQUEID" val="2418"/>
</p:tagLst>
</file>

<file path=ppt/tags/tag232.xml><?xml version="1.0" encoding="utf-8"?>
<p:tagLst xmlns:p="http://schemas.openxmlformats.org/presentationml/2006/main">
  <p:tag name="AS_UNIQUEID" val="2419"/>
</p:tagLst>
</file>

<file path=ppt/tags/tag233.xml><?xml version="1.0" encoding="utf-8"?>
<p:tagLst xmlns:p="http://schemas.openxmlformats.org/presentationml/2006/main">
  <p:tag name="AS_UNIQUEID" val="2420"/>
</p:tagLst>
</file>

<file path=ppt/tags/tag234.xml><?xml version="1.0" encoding="utf-8"?>
<p:tagLst xmlns:p="http://schemas.openxmlformats.org/presentationml/2006/main">
  <p:tag name="AS_UNIQUEID" val="2421"/>
</p:tagLst>
</file>

<file path=ppt/tags/tag235.xml><?xml version="1.0" encoding="utf-8"?>
<p:tagLst xmlns:p="http://schemas.openxmlformats.org/presentationml/2006/main">
  <p:tag name="AS_UNIQUEID" val="2422"/>
</p:tagLst>
</file>

<file path=ppt/tags/tag236.xml><?xml version="1.0" encoding="utf-8"?>
<p:tagLst xmlns:p="http://schemas.openxmlformats.org/presentationml/2006/main">
  <p:tag name="AS_UNIQUEID" val="2423"/>
</p:tagLst>
</file>

<file path=ppt/tags/tag237.xml><?xml version="1.0" encoding="utf-8"?>
<p:tagLst xmlns:p="http://schemas.openxmlformats.org/presentationml/2006/main">
  <p:tag name="AS_UNIQUEID" val="2424"/>
</p:tagLst>
</file>

<file path=ppt/tags/tag238.xml><?xml version="1.0" encoding="utf-8"?>
<p:tagLst xmlns:p="http://schemas.openxmlformats.org/presentationml/2006/main">
  <p:tag name="AS_UNIQUEID" val="2425"/>
</p:tagLst>
</file>

<file path=ppt/tags/tag239.xml><?xml version="1.0" encoding="utf-8"?>
<p:tagLst xmlns:p="http://schemas.openxmlformats.org/presentationml/2006/main">
  <p:tag name="AS_UNIQUEID" val="2426"/>
</p:tagLst>
</file>

<file path=ppt/tags/tag24.xml><?xml version="1.0" encoding="utf-8"?>
<p:tagLst xmlns:p="http://schemas.openxmlformats.org/presentationml/2006/main">
  <p:tag name="AS_UNIQUEID" val="2211"/>
</p:tagLst>
</file>

<file path=ppt/tags/tag240.xml><?xml version="1.0" encoding="utf-8"?>
<p:tagLst xmlns:p="http://schemas.openxmlformats.org/presentationml/2006/main">
  <p:tag name="AS_UNIQUEID" val="2427"/>
</p:tagLst>
</file>

<file path=ppt/tags/tag241.xml><?xml version="1.0" encoding="utf-8"?>
<p:tagLst xmlns:p="http://schemas.openxmlformats.org/presentationml/2006/main">
  <p:tag name="AS_UNIQUEID" val="2428"/>
</p:tagLst>
</file>

<file path=ppt/tags/tag242.xml><?xml version="1.0" encoding="utf-8"?>
<p:tagLst xmlns:p="http://schemas.openxmlformats.org/presentationml/2006/main">
  <p:tag name="AS_UNIQUEID" val="2429"/>
</p:tagLst>
</file>

<file path=ppt/tags/tag243.xml><?xml version="1.0" encoding="utf-8"?>
<p:tagLst xmlns:p="http://schemas.openxmlformats.org/presentationml/2006/main">
  <p:tag name="AS_UNIQUEID" val="2430"/>
</p:tagLst>
</file>

<file path=ppt/tags/tag244.xml><?xml version="1.0" encoding="utf-8"?>
<p:tagLst xmlns:p="http://schemas.openxmlformats.org/presentationml/2006/main">
  <p:tag name="AS_UNIQUEID" val="2431"/>
</p:tagLst>
</file>

<file path=ppt/tags/tag245.xml><?xml version="1.0" encoding="utf-8"?>
<p:tagLst xmlns:p="http://schemas.openxmlformats.org/presentationml/2006/main">
  <p:tag name="AS_UNIQUEID" val="2432"/>
</p:tagLst>
</file>

<file path=ppt/tags/tag246.xml><?xml version="1.0" encoding="utf-8"?>
<p:tagLst xmlns:p="http://schemas.openxmlformats.org/presentationml/2006/main">
  <p:tag name="AS_UNIQUEID" val="2433"/>
</p:tagLst>
</file>

<file path=ppt/tags/tag247.xml><?xml version="1.0" encoding="utf-8"?>
<p:tagLst xmlns:p="http://schemas.openxmlformats.org/presentationml/2006/main">
  <p:tag name="AS_UNIQUEID" val="2434"/>
</p:tagLst>
</file>

<file path=ppt/tags/tag248.xml><?xml version="1.0" encoding="utf-8"?>
<p:tagLst xmlns:p="http://schemas.openxmlformats.org/presentationml/2006/main">
  <p:tag name="AS_UNIQUEID" val="2435"/>
</p:tagLst>
</file>

<file path=ppt/tags/tag249.xml><?xml version="1.0" encoding="utf-8"?>
<p:tagLst xmlns:p="http://schemas.openxmlformats.org/presentationml/2006/main">
  <p:tag name="AS_UNIQUEID" val="2436"/>
</p:tagLst>
</file>

<file path=ppt/tags/tag25.xml><?xml version="1.0" encoding="utf-8"?>
<p:tagLst xmlns:p="http://schemas.openxmlformats.org/presentationml/2006/main">
  <p:tag name="AS_UNIQUEID" val="2212"/>
</p:tagLst>
</file>

<file path=ppt/tags/tag250.xml><?xml version="1.0" encoding="utf-8"?>
<p:tagLst xmlns:p="http://schemas.openxmlformats.org/presentationml/2006/main">
  <p:tag name="AS_UNIQUEID" val="2437"/>
</p:tagLst>
</file>

<file path=ppt/tags/tag251.xml><?xml version="1.0" encoding="utf-8"?>
<p:tagLst xmlns:p="http://schemas.openxmlformats.org/presentationml/2006/main">
  <p:tag name="AS_UNIQUEID" val="2438"/>
</p:tagLst>
</file>

<file path=ppt/tags/tag252.xml><?xml version="1.0" encoding="utf-8"?>
<p:tagLst xmlns:p="http://schemas.openxmlformats.org/presentationml/2006/main">
  <p:tag name="AS_UNIQUEID" val="2439"/>
</p:tagLst>
</file>

<file path=ppt/tags/tag253.xml><?xml version="1.0" encoding="utf-8"?>
<p:tagLst xmlns:p="http://schemas.openxmlformats.org/presentationml/2006/main">
  <p:tag name="AS_UNIQUEID" val="2440"/>
</p:tagLst>
</file>

<file path=ppt/tags/tag254.xml><?xml version="1.0" encoding="utf-8"?>
<p:tagLst xmlns:p="http://schemas.openxmlformats.org/presentationml/2006/main">
  <p:tag name="AS_UNIQUEID" val="2441"/>
</p:tagLst>
</file>

<file path=ppt/tags/tag255.xml><?xml version="1.0" encoding="utf-8"?>
<p:tagLst xmlns:p="http://schemas.openxmlformats.org/presentationml/2006/main">
  <p:tag name="AS_UNIQUEID" val="2442"/>
</p:tagLst>
</file>

<file path=ppt/tags/tag256.xml><?xml version="1.0" encoding="utf-8"?>
<p:tagLst xmlns:p="http://schemas.openxmlformats.org/presentationml/2006/main">
  <p:tag name="AS_UNIQUEID" val="2443"/>
</p:tagLst>
</file>

<file path=ppt/tags/tag257.xml><?xml version="1.0" encoding="utf-8"?>
<p:tagLst xmlns:p="http://schemas.openxmlformats.org/presentationml/2006/main">
  <p:tag name="AS_UNIQUEID" val="2444"/>
</p:tagLst>
</file>

<file path=ppt/tags/tag258.xml><?xml version="1.0" encoding="utf-8"?>
<p:tagLst xmlns:p="http://schemas.openxmlformats.org/presentationml/2006/main">
  <p:tag name="AS_UNIQUEID" val="2445"/>
</p:tagLst>
</file>

<file path=ppt/tags/tag259.xml><?xml version="1.0" encoding="utf-8"?>
<p:tagLst xmlns:p="http://schemas.openxmlformats.org/presentationml/2006/main">
  <p:tag name="AS_UNIQUEID" val="2446"/>
</p:tagLst>
</file>

<file path=ppt/tags/tag26.xml><?xml version="1.0" encoding="utf-8"?>
<p:tagLst xmlns:p="http://schemas.openxmlformats.org/presentationml/2006/main">
  <p:tag name="AS_UNIQUEID" val="2213"/>
</p:tagLst>
</file>

<file path=ppt/tags/tag260.xml><?xml version="1.0" encoding="utf-8"?>
<p:tagLst xmlns:p="http://schemas.openxmlformats.org/presentationml/2006/main">
  <p:tag name="AS_UNIQUEID" val="2447"/>
</p:tagLst>
</file>

<file path=ppt/tags/tag261.xml><?xml version="1.0" encoding="utf-8"?>
<p:tagLst xmlns:p="http://schemas.openxmlformats.org/presentationml/2006/main">
  <p:tag name="AS_UNIQUEID" val="2448"/>
</p:tagLst>
</file>

<file path=ppt/tags/tag262.xml><?xml version="1.0" encoding="utf-8"?>
<p:tagLst xmlns:p="http://schemas.openxmlformats.org/presentationml/2006/main">
  <p:tag name="AS_UNIQUEID" val="2449"/>
</p:tagLst>
</file>

<file path=ppt/tags/tag263.xml><?xml version="1.0" encoding="utf-8"?>
<p:tagLst xmlns:p="http://schemas.openxmlformats.org/presentationml/2006/main">
  <p:tag name="AS_UNIQUEID" val="2450"/>
</p:tagLst>
</file>

<file path=ppt/tags/tag264.xml><?xml version="1.0" encoding="utf-8"?>
<p:tagLst xmlns:p="http://schemas.openxmlformats.org/presentationml/2006/main">
  <p:tag name="AS_UNIQUEID" val="2451"/>
</p:tagLst>
</file>

<file path=ppt/tags/tag265.xml><?xml version="1.0" encoding="utf-8"?>
<p:tagLst xmlns:p="http://schemas.openxmlformats.org/presentationml/2006/main">
  <p:tag name="AS_UNIQUEID" val="2452"/>
</p:tagLst>
</file>

<file path=ppt/tags/tag266.xml><?xml version="1.0" encoding="utf-8"?>
<p:tagLst xmlns:p="http://schemas.openxmlformats.org/presentationml/2006/main">
  <p:tag name="AS_UNIQUEID" val="2453"/>
</p:tagLst>
</file>

<file path=ppt/tags/tag267.xml><?xml version="1.0" encoding="utf-8"?>
<p:tagLst xmlns:p="http://schemas.openxmlformats.org/presentationml/2006/main">
  <p:tag name="AS_UNIQUEID" val="2454"/>
</p:tagLst>
</file>

<file path=ppt/tags/tag268.xml><?xml version="1.0" encoding="utf-8"?>
<p:tagLst xmlns:p="http://schemas.openxmlformats.org/presentationml/2006/main">
  <p:tag name="AS_UNIQUEID" val="2455"/>
</p:tagLst>
</file>

<file path=ppt/tags/tag269.xml><?xml version="1.0" encoding="utf-8"?>
<p:tagLst xmlns:p="http://schemas.openxmlformats.org/presentationml/2006/main">
  <p:tag name="AS_UNIQUEID" val="2456"/>
</p:tagLst>
</file>

<file path=ppt/tags/tag27.xml><?xml version="1.0" encoding="utf-8"?>
<p:tagLst xmlns:p="http://schemas.openxmlformats.org/presentationml/2006/main">
  <p:tag name="AS_UNIQUEID" val="2214"/>
</p:tagLst>
</file>

<file path=ppt/tags/tag270.xml><?xml version="1.0" encoding="utf-8"?>
<p:tagLst xmlns:p="http://schemas.openxmlformats.org/presentationml/2006/main">
  <p:tag name="AS_UNIQUEID" val="2457"/>
</p:tagLst>
</file>

<file path=ppt/tags/tag271.xml><?xml version="1.0" encoding="utf-8"?>
<p:tagLst xmlns:p="http://schemas.openxmlformats.org/presentationml/2006/main">
  <p:tag name="AS_UNIQUEID" val="2458"/>
</p:tagLst>
</file>

<file path=ppt/tags/tag272.xml><?xml version="1.0" encoding="utf-8"?>
<p:tagLst xmlns:p="http://schemas.openxmlformats.org/presentationml/2006/main">
  <p:tag name="AS_UNIQUEID" val="2459"/>
</p:tagLst>
</file>

<file path=ppt/tags/tag273.xml><?xml version="1.0" encoding="utf-8"?>
<p:tagLst xmlns:p="http://schemas.openxmlformats.org/presentationml/2006/main">
  <p:tag name="AS_UNIQUEID" val="2460"/>
</p:tagLst>
</file>

<file path=ppt/tags/tag274.xml><?xml version="1.0" encoding="utf-8"?>
<p:tagLst xmlns:p="http://schemas.openxmlformats.org/presentationml/2006/main">
  <p:tag name="AS_UNIQUEID" val="2461"/>
</p:tagLst>
</file>

<file path=ppt/tags/tag275.xml><?xml version="1.0" encoding="utf-8"?>
<p:tagLst xmlns:p="http://schemas.openxmlformats.org/presentationml/2006/main">
  <p:tag name="AS_UNIQUEID" val="2462"/>
</p:tagLst>
</file>

<file path=ppt/tags/tag276.xml><?xml version="1.0" encoding="utf-8"?>
<p:tagLst xmlns:p="http://schemas.openxmlformats.org/presentationml/2006/main">
  <p:tag name="AS_UNIQUEID" val="2463"/>
</p:tagLst>
</file>

<file path=ppt/tags/tag277.xml><?xml version="1.0" encoding="utf-8"?>
<p:tagLst xmlns:p="http://schemas.openxmlformats.org/presentationml/2006/main">
  <p:tag name="AS_UNIQUEID" val="2464"/>
</p:tagLst>
</file>

<file path=ppt/tags/tag278.xml><?xml version="1.0" encoding="utf-8"?>
<p:tagLst xmlns:p="http://schemas.openxmlformats.org/presentationml/2006/main">
  <p:tag name="AS_UNIQUEID" val="2465"/>
</p:tagLst>
</file>

<file path=ppt/tags/tag279.xml><?xml version="1.0" encoding="utf-8"?>
<p:tagLst xmlns:p="http://schemas.openxmlformats.org/presentationml/2006/main">
  <p:tag name="AS_UNIQUEID" val="2466"/>
</p:tagLst>
</file>

<file path=ppt/tags/tag28.xml><?xml version="1.0" encoding="utf-8"?>
<p:tagLst xmlns:p="http://schemas.openxmlformats.org/presentationml/2006/main">
  <p:tag name="AS_UNIQUEID" val="2215"/>
</p:tagLst>
</file>

<file path=ppt/tags/tag280.xml><?xml version="1.0" encoding="utf-8"?>
<p:tagLst xmlns:p="http://schemas.openxmlformats.org/presentationml/2006/main">
  <p:tag name="AS_UNIQUEID" val="2467"/>
</p:tagLst>
</file>

<file path=ppt/tags/tag281.xml><?xml version="1.0" encoding="utf-8"?>
<p:tagLst xmlns:p="http://schemas.openxmlformats.org/presentationml/2006/main">
  <p:tag name="AS_UNIQUEID" val="2468"/>
</p:tagLst>
</file>

<file path=ppt/tags/tag282.xml><?xml version="1.0" encoding="utf-8"?>
<p:tagLst xmlns:p="http://schemas.openxmlformats.org/presentationml/2006/main">
  <p:tag name="AS_UNIQUEID" val="2469"/>
</p:tagLst>
</file>

<file path=ppt/tags/tag283.xml><?xml version="1.0" encoding="utf-8"?>
<p:tagLst xmlns:p="http://schemas.openxmlformats.org/presentationml/2006/main">
  <p:tag name="AS_UNIQUEID" val="2470"/>
</p:tagLst>
</file>

<file path=ppt/tags/tag284.xml><?xml version="1.0" encoding="utf-8"?>
<p:tagLst xmlns:p="http://schemas.openxmlformats.org/presentationml/2006/main">
  <p:tag name="AS_UNIQUEID" val="2471"/>
</p:tagLst>
</file>

<file path=ppt/tags/tag285.xml><?xml version="1.0" encoding="utf-8"?>
<p:tagLst xmlns:p="http://schemas.openxmlformats.org/presentationml/2006/main">
  <p:tag name="AS_UNIQUEID" val="2472"/>
</p:tagLst>
</file>

<file path=ppt/tags/tag286.xml><?xml version="1.0" encoding="utf-8"?>
<p:tagLst xmlns:p="http://schemas.openxmlformats.org/presentationml/2006/main">
  <p:tag name="AS_UNIQUEID" val="2473"/>
</p:tagLst>
</file>

<file path=ppt/tags/tag287.xml><?xml version="1.0" encoding="utf-8"?>
<p:tagLst xmlns:p="http://schemas.openxmlformats.org/presentationml/2006/main">
  <p:tag name="AS_UNIQUEID" val="2474"/>
</p:tagLst>
</file>

<file path=ppt/tags/tag288.xml><?xml version="1.0" encoding="utf-8"?>
<p:tagLst xmlns:p="http://schemas.openxmlformats.org/presentationml/2006/main">
  <p:tag name="AS_UNIQUEID" val="2475"/>
</p:tagLst>
</file>

<file path=ppt/tags/tag289.xml><?xml version="1.0" encoding="utf-8"?>
<p:tagLst xmlns:p="http://schemas.openxmlformats.org/presentationml/2006/main">
  <p:tag name="AS_UNIQUEID" val="2476"/>
</p:tagLst>
</file>

<file path=ppt/tags/tag29.xml><?xml version="1.0" encoding="utf-8"?>
<p:tagLst xmlns:p="http://schemas.openxmlformats.org/presentationml/2006/main">
  <p:tag name="AS_UNIQUEID" val="2216"/>
</p:tagLst>
</file>

<file path=ppt/tags/tag290.xml><?xml version="1.0" encoding="utf-8"?>
<p:tagLst xmlns:p="http://schemas.openxmlformats.org/presentationml/2006/main">
  <p:tag name="AS_UNIQUEID" val="2477"/>
</p:tagLst>
</file>

<file path=ppt/tags/tag291.xml><?xml version="1.0" encoding="utf-8"?>
<p:tagLst xmlns:p="http://schemas.openxmlformats.org/presentationml/2006/main">
  <p:tag name="AS_UNIQUEID" val="2478"/>
</p:tagLst>
</file>

<file path=ppt/tags/tag292.xml><?xml version="1.0" encoding="utf-8"?>
<p:tagLst xmlns:p="http://schemas.openxmlformats.org/presentationml/2006/main">
  <p:tag name="AS_UNIQUEID" val="2479"/>
</p:tagLst>
</file>

<file path=ppt/tags/tag293.xml><?xml version="1.0" encoding="utf-8"?>
<p:tagLst xmlns:p="http://schemas.openxmlformats.org/presentationml/2006/main">
  <p:tag name="AS_UNIQUEID" val="2480"/>
</p:tagLst>
</file>

<file path=ppt/tags/tag294.xml><?xml version="1.0" encoding="utf-8"?>
<p:tagLst xmlns:p="http://schemas.openxmlformats.org/presentationml/2006/main">
  <p:tag name="AS_UNIQUEID" val="2481"/>
</p:tagLst>
</file>

<file path=ppt/tags/tag295.xml><?xml version="1.0" encoding="utf-8"?>
<p:tagLst xmlns:p="http://schemas.openxmlformats.org/presentationml/2006/main">
  <p:tag name="AS_UNIQUEID" val="2482"/>
</p:tagLst>
</file>

<file path=ppt/tags/tag296.xml><?xml version="1.0" encoding="utf-8"?>
<p:tagLst xmlns:p="http://schemas.openxmlformats.org/presentationml/2006/main">
  <p:tag name="AS_UNIQUEID" val="2483"/>
</p:tagLst>
</file>

<file path=ppt/tags/tag297.xml><?xml version="1.0" encoding="utf-8"?>
<p:tagLst xmlns:p="http://schemas.openxmlformats.org/presentationml/2006/main">
  <p:tag name="AS_UNIQUEID" val="2484"/>
</p:tagLst>
</file>

<file path=ppt/tags/tag298.xml><?xml version="1.0" encoding="utf-8"?>
<p:tagLst xmlns:p="http://schemas.openxmlformats.org/presentationml/2006/main">
  <p:tag name="AS_UNIQUEID" val="2485"/>
</p:tagLst>
</file>

<file path=ppt/tags/tag299.xml><?xml version="1.0" encoding="utf-8"?>
<p:tagLst xmlns:p="http://schemas.openxmlformats.org/presentationml/2006/main">
  <p:tag name="AS_UNIQUEID" val="2486"/>
</p:tagLst>
</file>

<file path=ppt/tags/tag3.xml><?xml version="1.0" encoding="utf-8"?>
<p:tagLst xmlns:p="http://schemas.openxmlformats.org/presentationml/2006/main">
  <p:tag name="AS_UNIQUEID" val="2190"/>
</p:tagLst>
</file>

<file path=ppt/tags/tag30.xml><?xml version="1.0" encoding="utf-8"?>
<p:tagLst xmlns:p="http://schemas.openxmlformats.org/presentationml/2006/main">
  <p:tag name="AS_UNIQUEID" val="2217"/>
</p:tagLst>
</file>

<file path=ppt/tags/tag300.xml><?xml version="1.0" encoding="utf-8"?>
<p:tagLst xmlns:p="http://schemas.openxmlformats.org/presentationml/2006/main">
  <p:tag name="AS_UNIQUEID" val="2487"/>
</p:tagLst>
</file>

<file path=ppt/tags/tag301.xml><?xml version="1.0" encoding="utf-8"?>
<p:tagLst xmlns:p="http://schemas.openxmlformats.org/presentationml/2006/main">
  <p:tag name="AS_UNIQUEID" val="2488"/>
</p:tagLst>
</file>

<file path=ppt/tags/tag302.xml><?xml version="1.0" encoding="utf-8"?>
<p:tagLst xmlns:p="http://schemas.openxmlformats.org/presentationml/2006/main">
  <p:tag name="AS_UNIQUEID" val="2489"/>
</p:tagLst>
</file>

<file path=ppt/tags/tag303.xml><?xml version="1.0" encoding="utf-8"?>
<p:tagLst xmlns:p="http://schemas.openxmlformats.org/presentationml/2006/main">
  <p:tag name="AS_UNIQUEID" val="2490"/>
</p:tagLst>
</file>

<file path=ppt/tags/tag304.xml><?xml version="1.0" encoding="utf-8"?>
<p:tagLst xmlns:p="http://schemas.openxmlformats.org/presentationml/2006/main">
  <p:tag name="AS_UNIQUEID" val="2491"/>
</p:tagLst>
</file>

<file path=ppt/tags/tag305.xml><?xml version="1.0" encoding="utf-8"?>
<p:tagLst xmlns:p="http://schemas.openxmlformats.org/presentationml/2006/main">
  <p:tag name="AS_UNIQUEID" val="2492"/>
</p:tagLst>
</file>

<file path=ppt/tags/tag306.xml><?xml version="1.0" encoding="utf-8"?>
<p:tagLst xmlns:p="http://schemas.openxmlformats.org/presentationml/2006/main">
  <p:tag name="AS_UNIQUEID" val="2493"/>
</p:tagLst>
</file>

<file path=ppt/tags/tag307.xml><?xml version="1.0" encoding="utf-8"?>
<p:tagLst xmlns:p="http://schemas.openxmlformats.org/presentationml/2006/main">
  <p:tag name="AS_UNIQUEID" val="2494"/>
</p:tagLst>
</file>

<file path=ppt/tags/tag308.xml><?xml version="1.0" encoding="utf-8"?>
<p:tagLst xmlns:p="http://schemas.openxmlformats.org/presentationml/2006/main">
  <p:tag name="AS_UNIQUEID" val="2495"/>
</p:tagLst>
</file>

<file path=ppt/tags/tag309.xml><?xml version="1.0" encoding="utf-8"?>
<p:tagLst xmlns:p="http://schemas.openxmlformats.org/presentationml/2006/main">
  <p:tag name="AS_UNIQUEID" val="2496"/>
</p:tagLst>
</file>

<file path=ppt/tags/tag31.xml><?xml version="1.0" encoding="utf-8"?>
<p:tagLst xmlns:p="http://schemas.openxmlformats.org/presentationml/2006/main">
  <p:tag name="AS_UNIQUEID" val="2218"/>
</p:tagLst>
</file>

<file path=ppt/tags/tag310.xml><?xml version="1.0" encoding="utf-8"?>
<p:tagLst xmlns:p="http://schemas.openxmlformats.org/presentationml/2006/main">
  <p:tag name="AS_UNIQUEID" val="2497"/>
</p:tagLst>
</file>

<file path=ppt/tags/tag311.xml><?xml version="1.0" encoding="utf-8"?>
<p:tagLst xmlns:p="http://schemas.openxmlformats.org/presentationml/2006/main">
  <p:tag name="AS_UNIQUEID" val="2498"/>
</p:tagLst>
</file>

<file path=ppt/tags/tag312.xml><?xml version="1.0" encoding="utf-8"?>
<p:tagLst xmlns:p="http://schemas.openxmlformats.org/presentationml/2006/main">
  <p:tag name="AS_UNIQUEID" val="2499"/>
</p:tagLst>
</file>

<file path=ppt/tags/tag313.xml><?xml version="1.0" encoding="utf-8"?>
<p:tagLst xmlns:p="http://schemas.openxmlformats.org/presentationml/2006/main">
  <p:tag name="AS_UNIQUEID" val="2500"/>
</p:tagLst>
</file>

<file path=ppt/tags/tag314.xml><?xml version="1.0" encoding="utf-8"?>
<p:tagLst xmlns:p="http://schemas.openxmlformats.org/presentationml/2006/main">
  <p:tag name="AS_UNIQUEID" val="2501"/>
</p:tagLst>
</file>

<file path=ppt/tags/tag315.xml><?xml version="1.0" encoding="utf-8"?>
<p:tagLst xmlns:p="http://schemas.openxmlformats.org/presentationml/2006/main">
  <p:tag name="AS_UNIQUEID" val="2502"/>
</p:tagLst>
</file>

<file path=ppt/tags/tag316.xml><?xml version="1.0" encoding="utf-8"?>
<p:tagLst xmlns:p="http://schemas.openxmlformats.org/presentationml/2006/main">
  <p:tag name="AS_UNIQUEID" val="2503"/>
</p:tagLst>
</file>

<file path=ppt/tags/tag317.xml><?xml version="1.0" encoding="utf-8"?>
<p:tagLst xmlns:p="http://schemas.openxmlformats.org/presentationml/2006/main">
  <p:tag name="AS_UNIQUEID" val="2504"/>
</p:tagLst>
</file>

<file path=ppt/tags/tag318.xml><?xml version="1.0" encoding="utf-8"?>
<p:tagLst xmlns:p="http://schemas.openxmlformats.org/presentationml/2006/main">
  <p:tag name="AS_UNIQUEID" val="2505"/>
</p:tagLst>
</file>

<file path=ppt/tags/tag319.xml><?xml version="1.0" encoding="utf-8"?>
<p:tagLst xmlns:p="http://schemas.openxmlformats.org/presentationml/2006/main">
  <p:tag name="AS_UNIQUEID" val="2506"/>
</p:tagLst>
</file>

<file path=ppt/tags/tag32.xml><?xml version="1.0" encoding="utf-8"?>
<p:tagLst xmlns:p="http://schemas.openxmlformats.org/presentationml/2006/main">
  <p:tag name="AS_UNIQUEID" val="2219"/>
</p:tagLst>
</file>

<file path=ppt/tags/tag320.xml><?xml version="1.0" encoding="utf-8"?>
<p:tagLst xmlns:p="http://schemas.openxmlformats.org/presentationml/2006/main">
  <p:tag name="AS_UNIQUEID" val="2507"/>
</p:tagLst>
</file>

<file path=ppt/tags/tag321.xml><?xml version="1.0" encoding="utf-8"?>
<p:tagLst xmlns:p="http://schemas.openxmlformats.org/presentationml/2006/main">
  <p:tag name="AS_UNIQUEID" val="2508"/>
</p:tagLst>
</file>

<file path=ppt/tags/tag322.xml><?xml version="1.0" encoding="utf-8"?>
<p:tagLst xmlns:p="http://schemas.openxmlformats.org/presentationml/2006/main">
  <p:tag name="AS_UNIQUEID" val="2509"/>
</p:tagLst>
</file>

<file path=ppt/tags/tag323.xml><?xml version="1.0" encoding="utf-8"?>
<p:tagLst xmlns:p="http://schemas.openxmlformats.org/presentationml/2006/main">
  <p:tag name="AS_UNIQUEID" val="2510"/>
</p:tagLst>
</file>

<file path=ppt/tags/tag324.xml><?xml version="1.0" encoding="utf-8"?>
<p:tagLst xmlns:p="http://schemas.openxmlformats.org/presentationml/2006/main">
  <p:tag name="AS_UNIQUEID" val="2511"/>
</p:tagLst>
</file>

<file path=ppt/tags/tag325.xml><?xml version="1.0" encoding="utf-8"?>
<p:tagLst xmlns:p="http://schemas.openxmlformats.org/presentationml/2006/main">
  <p:tag name="AS_UNIQUEID" val="2512"/>
</p:tagLst>
</file>

<file path=ppt/tags/tag326.xml><?xml version="1.0" encoding="utf-8"?>
<p:tagLst xmlns:p="http://schemas.openxmlformats.org/presentationml/2006/main">
  <p:tag name="AS_UNIQUEID" val="2513"/>
</p:tagLst>
</file>

<file path=ppt/tags/tag327.xml><?xml version="1.0" encoding="utf-8"?>
<p:tagLst xmlns:p="http://schemas.openxmlformats.org/presentationml/2006/main">
  <p:tag name="AS_UNIQUEID" val="2514"/>
</p:tagLst>
</file>

<file path=ppt/tags/tag328.xml><?xml version="1.0" encoding="utf-8"?>
<p:tagLst xmlns:p="http://schemas.openxmlformats.org/presentationml/2006/main">
  <p:tag name="AS_UNIQUEID" val="2515"/>
</p:tagLst>
</file>

<file path=ppt/tags/tag329.xml><?xml version="1.0" encoding="utf-8"?>
<p:tagLst xmlns:p="http://schemas.openxmlformats.org/presentationml/2006/main">
  <p:tag name="AS_UNIQUEID" val="2516"/>
</p:tagLst>
</file>

<file path=ppt/tags/tag33.xml><?xml version="1.0" encoding="utf-8"?>
<p:tagLst xmlns:p="http://schemas.openxmlformats.org/presentationml/2006/main">
  <p:tag name="AS_UNIQUEID" val="2220"/>
</p:tagLst>
</file>

<file path=ppt/tags/tag330.xml><?xml version="1.0" encoding="utf-8"?>
<p:tagLst xmlns:p="http://schemas.openxmlformats.org/presentationml/2006/main">
  <p:tag name="AS_UNIQUEID" val="2517"/>
</p:tagLst>
</file>

<file path=ppt/tags/tag331.xml><?xml version="1.0" encoding="utf-8"?>
<p:tagLst xmlns:p="http://schemas.openxmlformats.org/presentationml/2006/main">
  <p:tag name="AS_UNIQUEID" val="2518"/>
</p:tagLst>
</file>

<file path=ppt/tags/tag332.xml><?xml version="1.0" encoding="utf-8"?>
<p:tagLst xmlns:p="http://schemas.openxmlformats.org/presentationml/2006/main">
  <p:tag name="AS_UNIQUEID" val="2519"/>
</p:tagLst>
</file>

<file path=ppt/tags/tag333.xml><?xml version="1.0" encoding="utf-8"?>
<p:tagLst xmlns:p="http://schemas.openxmlformats.org/presentationml/2006/main">
  <p:tag name="AS_UNIQUEID" val="2520"/>
</p:tagLst>
</file>

<file path=ppt/tags/tag334.xml><?xml version="1.0" encoding="utf-8"?>
<p:tagLst xmlns:p="http://schemas.openxmlformats.org/presentationml/2006/main">
  <p:tag name="AS_UNIQUEID" val="2521"/>
</p:tagLst>
</file>

<file path=ppt/tags/tag335.xml><?xml version="1.0" encoding="utf-8"?>
<p:tagLst xmlns:p="http://schemas.openxmlformats.org/presentationml/2006/main">
  <p:tag name="AS_UNIQUEID" val="2522"/>
</p:tagLst>
</file>

<file path=ppt/tags/tag336.xml><?xml version="1.0" encoding="utf-8"?>
<p:tagLst xmlns:p="http://schemas.openxmlformats.org/presentationml/2006/main">
  <p:tag name="AS_UNIQUEID" val="2523"/>
</p:tagLst>
</file>

<file path=ppt/tags/tag337.xml><?xml version="1.0" encoding="utf-8"?>
<p:tagLst xmlns:p="http://schemas.openxmlformats.org/presentationml/2006/main">
  <p:tag name="AS_UNIQUEID" val="2524"/>
</p:tagLst>
</file>

<file path=ppt/tags/tag338.xml><?xml version="1.0" encoding="utf-8"?>
<p:tagLst xmlns:p="http://schemas.openxmlformats.org/presentationml/2006/main">
  <p:tag name="AS_UNIQUEID" val="2525"/>
  <p:tag name="KSO_WM_MEDIACOVER_FLAG" val="1"/>
  <p:tag name="KSO_WM_UNIT_MEDIACOVER_BTN_STATE" val="1"/>
  <p:tag name="KSO_WM_UNIT_MEDIACOVER_BTNRECT" val="0*0*0*0"/>
</p:tagLst>
</file>

<file path=ppt/tags/tag339.xml><?xml version="1.0" encoding="utf-8"?>
<p:tagLst xmlns:p="http://schemas.openxmlformats.org/presentationml/2006/main">
  <p:tag name="AS_UNIQUEID" val="2526"/>
</p:tagLst>
</file>

<file path=ppt/tags/tag34.xml><?xml version="1.0" encoding="utf-8"?>
<p:tagLst xmlns:p="http://schemas.openxmlformats.org/presentationml/2006/main">
  <p:tag name="AS_UNIQUEID" val="2221"/>
</p:tagLst>
</file>

<file path=ppt/tags/tag340.xml><?xml version="1.0" encoding="utf-8"?>
<p:tagLst xmlns:p="http://schemas.openxmlformats.org/presentationml/2006/main">
  <p:tag name="AS_UNIQUEID" val="2527"/>
</p:tagLst>
</file>

<file path=ppt/tags/tag341.xml><?xml version="1.0" encoding="utf-8"?>
<p:tagLst xmlns:p="http://schemas.openxmlformats.org/presentationml/2006/main">
  <p:tag name="AS_UNIQUEID" val="2528"/>
</p:tagLst>
</file>

<file path=ppt/tags/tag342.xml><?xml version="1.0" encoding="utf-8"?>
<p:tagLst xmlns:p="http://schemas.openxmlformats.org/presentationml/2006/main">
  <p:tag name="AS_UNIQUEID" val="2529"/>
</p:tagLst>
</file>

<file path=ppt/tags/tag343.xml><?xml version="1.0" encoding="utf-8"?>
<p:tagLst xmlns:p="http://schemas.openxmlformats.org/presentationml/2006/main">
  <p:tag name="AS_UNIQUEID" val="2530"/>
</p:tagLst>
</file>

<file path=ppt/tags/tag344.xml><?xml version="1.0" encoding="utf-8"?>
<p:tagLst xmlns:p="http://schemas.openxmlformats.org/presentationml/2006/main">
  <p:tag name="AS_UNIQUEID" val="2531"/>
</p:tagLst>
</file>

<file path=ppt/tags/tag345.xml><?xml version="1.0" encoding="utf-8"?>
<p:tagLst xmlns:p="http://schemas.openxmlformats.org/presentationml/2006/main">
  <p:tag name="AS_UNIQUEID" val="2532"/>
</p:tagLst>
</file>

<file path=ppt/tags/tag346.xml><?xml version="1.0" encoding="utf-8"?>
<p:tagLst xmlns:p="http://schemas.openxmlformats.org/presentationml/2006/main">
  <p:tag name="AS_UNIQUEID" val="2533"/>
</p:tagLst>
</file>

<file path=ppt/tags/tag347.xml><?xml version="1.0" encoding="utf-8"?>
<p:tagLst xmlns:p="http://schemas.openxmlformats.org/presentationml/2006/main">
  <p:tag name="AS_UNIQUEID" val="2534"/>
</p:tagLst>
</file>

<file path=ppt/tags/tag348.xml><?xml version="1.0" encoding="utf-8"?>
<p:tagLst xmlns:p="http://schemas.openxmlformats.org/presentationml/2006/main">
  <p:tag name="AS_UNIQUEID" val="2535"/>
</p:tagLst>
</file>

<file path=ppt/tags/tag349.xml><?xml version="1.0" encoding="utf-8"?>
<p:tagLst xmlns:p="http://schemas.openxmlformats.org/presentationml/2006/main">
  <p:tag name="AS_UNIQUEID" val="2536"/>
</p:tagLst>
</file>

<file path=ppt/tags/tag35.xml><?xml version="1.0" encoding="utf-8"?>
<p:tagLst xmlns:p="http://schemas.openxmlformats.org/presentationml/2006/main">
  <p:tag name="AS_UNIQUEID" val="2222"/>
</p:tagLst>
</file>

<file path=ppt/tags/tag350.xml><?xml version="1.0" encoding="utf-8"?>
<p:tagLst xmlns:p="http://schemas.openxmlformats.org/presentationml/2006/main">
  <p:tag name="AS_UNIQUEID" val="2537"/>
</p:tagLst>
</file>

<file path=ppt/tags/tag351.xml><?xml version="1.0" encoding="utf-8"?>
<p:tagLst xmlns:p="http://schemas.openxmlformats.org/presentationml/2006/main">
  <p:tag name="AS_UNIQUEID" val="2538"/>
</p:tagLst>
</file>

<file path=ppt/tags/tag352.xml><?xml version="1.0" encoding="utf-8"?>
<p:tagLst xmlns:p="http://schemas.openxmlformats.org/presentationml/2006/main">
  <p:tag name="AS_UNIQUEID" val="2539"/>
</p:tagLst>
</file>

<file path=ppt/tags/tag353.xml><?xml version="1.0" encoding="utf-8"?>
<p:tagLst xmlns:p="http://schemas.openxmlformats.org/presentationml/2006/main">
  <p:tag name="AS_UNIQUEID" val="2540"/>
</p:tagLst>
</file>

<file path=ppt/tags/tag354.xml><?xml version="1.0" encoding="utf-8"?>
<p:tagLst xmlns:p="http://schemas.openxmlformats.org/presentationml/2006/main">
  <p:tag name="AS_UNIQUEID" val="2541"/>
</p:tagLst>
</file>

<file path=ppt/tags/tag355.xml><?xml version="1.0" encoding="utf-8"?>
<p:tagLst xmlns:p="http://schemas.openxmlformats.org/presentationml/2006/main">
  <p:tag name="AS_UNIQUEID" val="2542"/>
</p:tagLst>
</file>

<file path=ppt/tags/tag356.xml><?xml version="1.0" encoding="utf-8"?>
<p:tagLst xmlns:p="http://schemas.openxmlformats.org/presentationml/2006/main">
  <p:tag name="AS_UNIQUEID" val="2543"/>
</p:tagLst>
</file>

<file path=ppt/tags/tag357.xml><?xml version="1.0" encoding="utf-8"?>
<p:tagLst xmlns:p="http://schemas.openxmlformats.org/presentationml/2006/main">
  <p:tag name="AS_UNIQUEID" val="2544"/>
</p:tagLst>
</file>

<file path=ppt/tags/tag358.xml><?xml version="1.0" encoding="utf-8"?>
<p:tagLst xmlns:p="http://schemas.openxmlformats.org/presentationml/2006/main">
  <p:tag name="AS_UNIQUEID" val="2545"/>
</p:tagLst>
</file>

<file path=ppt/tags/tag359.xml><?xml version="1.0" encoding="utf-8"?>
<p:tagLst xmlns:p="http://schemas.openxmlformats.org/presentationml/2006/main">
  <p:tag name="AS_UNIQUEID" val="2546"/>
</p:tagLst>
</file>

<file path=ppt/tags/tag36.xml><?xml version="1.0" encoding="utf-8"?>
<p:tagLst xmlns:p="http://schemas.openxmlformats.org/presentationml/2006/main">
  <p:tag name="AS_UNIQUEID" val="2223"/>
</p:tagLst>
</file>

<file path=ppt/tags/tag360.xml><?xml version="1.0" encoding="utf-8"?>
<p:tagLst xmlns:p="http://schemas.openxmlformats.org/presentationml/2006/main">
  <p:tag name="AS_UNIQUEID" val="2547"/>
</p:tagLst>
</file>

<file path=ppt/tags/tag361.xml><?xml version="1.0" encoding="utf-8"?>
<p:tagLst xmlns:p="http://schemas.openxmlformats.org/presentationml/2006/main">
  <p:tag name="AS_UNIQUEID" val="2548"/>
</p:tagLst>
</file>

<file path=ppt/tags/tag362.xml><?xml version="1.0" encoding="utf-8"?>
<p:tagLst xmlns:p="http://schemas.openxmlformats.org/presentationml/2006/main">
  <p:tag name="AS_UNIQUEID" val="2549"/>
</p:tagLst>
</file>

<file path=ppt/tags/tag363.xml><?xml version="1.0" encoding="utf-8"?>
<p:tagLst xmlns:p="http://schemas.openxmlformats.org/presentationml/2006/main">
  <p:tag name="AS_UNIQUEID" val="2550"/>
</p:tagLst>
</file>

<file path=ppt/tags/tag364.xml><?xml version="1.0" encoding="utf-8"?>
<p:tagLst xmlns:p="http://schemas.openxmlformats.org/presentationml/2006/main">
  <p:tag name="AS_UNIQUEID" val="2551"/>
</p:tagLst>
</file>

<file path=ppt/tags/tag365.xml><?xml version="1.0" encoding="utf-8"?>
<p:tagLst xmlns:p="http://schemas.openxmlformats.org/presentationml/2006/main">
  <p:tag name="AS_UNIQUEID" val="2552"/>
</p:tagLst>
</file>

<file path=ppt/tags/tag366.xml><?xml version="1.0" encoding="utf-8"?>
<p:tagLst xmlns:p="http://schemas.openxmlformats.org/presentationml/2006/main">
  <p:tag name="AS_UNIQUEID" val="2553"/>
</p:tagLst>
</file>

<file path=ppt/tags/tag367.xml><?xml version="1.0" encoding="utf-8"?>
<p:tagLst xmlns:p="http://schemas.openxmlformats.org/presentationml/2006/main">
  <p:tag name="AS_UNIQUEID" val="2554"/>
</p:tagLst>
</file>

<file path=ppt/tags/tag368.xml><?xml version="1.0" encoding="utf-8"?>
<p:tagLst xmlns:p="http://schemas.openxmlformats.org/presentationml/2006/main">
  <p:tag name="AS_UNIQUEID" val="2555"/>
</p:tagLst>
</file>

<file path=ppt/tags/tag369.xml><?xml version="1.0" encoding="utf-8"?>
<p:tagLst xmlns:p="http://schemas.openxmlformats.org/presentationml/2006/main">
  <p:tag name="AS_UNIQUEID" val="2556"/>
</p:tagLst>
</file>

<file path=ppt/tags/tag37.xml><?xml version="1.0" encoding="utf-8"?>
<p:tagLst xmlns:p="http://schemas.openxmlformats.org/presentationml/2006/main">
  <p:tag name="AS_UNIQUEID" val="2224"/>
</p:tagLst>
</file>

<file path=ppt/tags/tag370.xml><?xml version="1.0" encoding="utf-8"?>
<p:tagLst xmlns:p="http://schemas.openxmlformats.org/presentationml/2006/main">
  <p:tag name="AS_UNIQUEID" val="2557"/>
</p:tagLst>
</file>

<file path=ppt/tags/tag371.xml><?xml version="1.0" encoding="utf-8"?>
<p:tagLst xmlns:p="http://schemas.openxmlformats.org/presentationml/2006/main">
  <p:tag name="AS_UNIQUEID" val="2558"/>
</p:tagLst>
</file>

<file path=ppt/tags/tag372.xml><?xml version="1.0" encoding="utf-8"?>
<p:tagLst xmlns:p="http://schemas.openxmlformats.org/presentationml/2006/main">
  <p:tag name="AS_UNIQUEID" val="2559"/>
</p:tagLst>
</file>

<file path=ppt/tags/tag373.xml><?xml version="1.0" encoding="utf-8"?>
<p:tagLst xmlns:p="http://schemas.openxmlformats.org/presentationml/2006/main">
  <p:tag name="AS_UNIQUEID" val="2560"/>
</p:tagLst>
</file>

<file path=ppt/tags/tag374.xml><?xml version="1.0" encoding="utf-8"?>
<p:tagLst xmlns:p="http://schemas.openxmlformats.org/presentationml/2006/main">
  <p:tag name="AS_UNIQUEID" val="2561"/>
</p:tagLst>
</file>

<file path=ppt/tags/tag375.xml><?xml version="1.0" encoding="utf-8"?>
<p:tagLst xmlns:p="http://schemas.openxmlformats.org/presentationml/2006/main">
  <p:tag name="AS_UNIQUEID" val="2562"/>
</p:tagLst>
</file>

<file path=ppt/tags/tag376.xml><?xml version="1.0" encoding="utf-8"?>
<p:tagLst xmlns:p="http://schemas.openxmlformats.org/presentationml/2006/main">
  <p:tag name="AS_UNIQUEID" val="1202"/>
</p:tagLst>
</file>

<file path=ppt/tags/tag377.xml><?xml version="1.0" encoding="utf-8"?>
<p:tagLst xmlns:p="http://schemas.openxmlformats.org/presentationml/2006/main">
  <p:tag name="AS_UNIQUEID" val="2563"/>
</p:tagLst>
</file>

<file path=ppt/tags/tag378.xml><?xml version="1.0" encoding="utf-8"?>
<p:tagLst xmlns:p="http://schemas.openxmlformats.org/presentationml/2006/main">
  <p:tag name="AS_UNIQUEID" val="2564"/>
</p:tagLst>
</file>

<file path=ppt/tags/tag379.xml><?xml version="1.0" encoding="utf-8"?>
<p:tagLst xmlns:p="http://schemas.openxmlformats.org/presentationml/2006/main">
  <p:tag name="AS_UNIQUEID" val="2565"/>
</p:tagLst>
</file>

<file path=ppt/tags/tag38.xml><?xml version="1.0" encoding="utf-8"?>
<p:tagLst xmlns:p="http://schemas.openxmlformats.org/presentationml/2006/main">
  <p:tag name="AS_UNIQUEID" val="2225"/>
</p:tagLst>
</file>

<file path=ppt/tags/tag380.xml><?xml version="1.0" encoding="utf-8"?>
<p:tagLst xmlns:p="http://schemas.openxmlformats.org/presentationml/2006/main">
  <p:tag name="AS_UNIQUEID" val="2566"/>
</p:tagLst>
</file>

<file path=ppt/tags/tag381.xml><?xml version="1.0" encoding="utf-8"?>
<p:tagLst xmlns:p="http://schemas.openxmlformats.org/presentationml/2006/main">
  <p:tag name="AS_UNIQUEID" val="2567"/>
</p:tagLst>
</file>

<file path=ppt/tags/tag382.xml><?xml version="1.0" encoding="utf-8"?>
<p:tagLst xmlns:p="http://schemas.openxmlformats.org/presentationml/2006/main">
  <p:tag name="AS_UNIQUEID" val="2568"/>
</p:tagLst>
</file>

<file path=ppt/tags/tag383.xml><?xml version="1.0" encoding="utf-8"?>
<p:tagLst xmlns:p="http://schemas.openxmlformats.org/presentationml/2006/main">
  <p:tag name="AS_UNIQUEID" val="2569"/>
</p:tagLst>
</file>

<file path=ppt/tags/tag384.xml><?xml version="1.0" encoding="utf-8"?>
<p:tagLst xmlns:p="http://schemas.openxmlformats.org/presentationml/2006/main">
  <p:tag name="AS_UNIQUEID" val="2570"/>
</p:tagLst>
</file>

<file path=ppt/tags/tag385.xml><?xml version="1.0" encoding="utf-8"?>
<p:tagLst xmlns:p="http://schemas.openxmlformats.org/presentationml/2006/main">
  <p:tag name="AS_UNIQUEID" val="2571"/>
</p:tagLst>
</file>

<file path=ppt/tags/tag386.xml><?xml version="1.0" encoding="utf-8"?>
<p:tagLst xmlns:p="http://schemas.openxmlformats.org/presentationml/2006/main">
  <p:tag name="AS_UNIQUEID" val="2572"/>
</p:tagLst>
</file>

<file path=ppt/tags/tag387.xml><?xml version="1.0" encoding="utf-8"?>
<p:tagLst xmlns:p="http://schemas.openxmlformats.org/presentationml/2006/main">
  <p:tag name="AS_UNIQUEID" val="2573"/>
</p:tagLst>
</file>

<file path=ppt/tags/tag388.xml><?xml version="1.0" encoding="utf-8"?>
<p:tagLst xmlns:p="http://schemas.openxmlformats.org/presentationml/2006/main">
  <p:tag name="AS_UNIQUEID" val="2574"/>
</p:tagLst>
</file>

<file path=ppt/tags/tag389.xml><?xml version="1.0" encoding="utf-8"?>
<p:tagLst xmlns:p="http://schemas.openxmlformats.org/presentationml/2006/main">
  <p:tag name="AS_UNIQUEID" val="2575"/>
</p:tagLst>
</file>

<file path=ppt/tags/tag39.xml><?xml version="1.0" encoding="utf-8"?>
<p:tagLst xmlns:p="http://schemas.openxmlformats.org/presentationml/2006/main">
  <p:tag name="AS_UNIQUEID" val="2226"/>
</p:tagLst>
</file>

<file path=ppt/tags/tag390.xml><?xml version="1.0" encoding="utf-8"?>
<p:tagLst xmlns:p="http://schemas.openxmlformats.org/presentationml/2006/main">
  <p:tag name="AS_UNIQUEID" val="2576"/>
</p:tagLst>
</file>

<file path=ppt/tags/tag391.xml><?xml version="1.0" encoding="utf-8"?>
<p:tagLst xmlns:p="http://schemas.openxmlformats.org/presentationml/2006/main">
  <p:tag name="AS_UNIQUEID" val="2577"/>
</p:tagLst>
</file>

<file path=ppt/tags/tag392.xml><?xml version="1.0" encoding="utf-8"?>
<p:tagLst xmlns:p="http://schemas.openxmlformats.org/presentationml/2006/main">
  <p:tag name="AS_UNIQUEID" val="2578"/>
</p:tagLst>
</file>

<file path=ppt/tags/tag393.xml><?xml version="1.0" encoding="utf-8"?>
<p:tagLst xmlns:p="http://schemas.openxmlformats.org/presentationml/2006/main">
  <p:tag name="AS_UNIQUEID" val="2579"/>
</p:tagLst>
</file>

<file path=ppt/tags/tag394.xml><?xml version="1.0" encoding="utf-8"?>
<p:tagLst xmlns:p="http://schemas.openxmlformats.org/presentationml/2006/main">
  <p:tag name="AS_UNIQUEID" val="2580"/>
</p:tagLst>
</file>

<file path=ppt/tags/tag395.xml><?xml version="1.0" encoding="utf-8"?>
<p:tagLst xmlns:p="http://schemas.openxmlformats.org/presentationml/2006/main">
  <p:tag name="AS_UNIQUEID" val="2581"/>
</p:tagLst>
</file>

<file path=ppt/tags/tag396.xml><?xml version="1.0" encoding="utf-8"?>
<p:tagLst xmlns:p="http://schemas.openxmlformats.org/presentationml/2006/main">
  <p:tag name="AS_UNIQUEID" val="2582"/>
</p:tagLst>
</file>

<file path=ppt/tags/tag397.xml><?xml version="1.0" encoding="utf-8"?>
<p:tagLst xmlns:p="http://schemas.openxmlformats.org/presentationml/2006/main">
  <p:tag name="AS_UNIQUEID" val="2583"/>
</p:tagLst>
</file>

<file path=ppt/tags/tag398.xml><?xml version="1.0" encoding="utf-8"?>
<p:tagLst xmlns:p="http://schemas.openxmlformats.org/presentationml/2006/main">
  <p:tag name="AS_UNIQUEID" val="2584"/>
</p:tagLst>
</file>

<file path=ppt/tags/tag399.xml><?xml version="1.0" encoding="utf-8"?>
<p:tagLst xmlns:p="http://schemas.openxmlformats.org/presentationml/2006/main">
  <p:tag name="AS_UNIQUEID" val="2585"/>
</p:tagLst>
</file>

<file path=ppt/tags/tag4.xml><?xml version="1.0" encoding="utf-8"?>
<p:tagLst xmlns:p="http://schemas.openxmlformats.org/presentationml/2006/main">
  <p:tag name="AS_UNIQUEID" val="2191"/>
</p:tagLst>
</file>

<file path=ppt/tags/tag40.xml><?xml version="1.0" encoding="utf-8"?>
<p:tagLst xmlns:p="http://schemas.openxmlformats.org/presentationml/2006/main">
  <p:tag name="AS_UNIQUEID" val="2227"/>
</p:tagLst>
</file>

<file path=ppt/tags/tag400.xml><?xml version="1.0" encoding="utf-8"?>
<p:tagLst xmlns:p="http://schemas.openxmlformats.org/presentationml/2006/main">
  <p:tag name="AS_UNIQUEID" val="2586"/>
</p:tagLst>
</file>

<file path=ppt/tags/tag401.xml><?xml version="1.0" encoding="utf-8"?>
<p:tagLst xmlns:p="http://schemas.openxmlformats.org/presentationml/2006/main">
  <p:tag name="AS_UNIQUEID" val="2587"/>
</p:tagLst>
</file>

<file path=ppt/tags/tag402.xml><?xml version="1.0" encoding="utf-8"?>
<p:tagLst xmlns:p="http://schemas.openxmlformats.org/presentationml/2006/main">
  <p:tag name="AS_UNIQUEID" val="2588"/>
</p:tagLst>
</file>

<file path=ppt/tags/tag403.xml><?xml version="1.0" encoding="utf-8"?>
<p:tagLst xmlns:p="http://schemas.openxmlformats.org/presentationml/2006/main">
  <p:tag name="AS_UNIQUEID" val="2589"/>
</p:tagLst>
</file>

<file path=ppt/tags/tag404.xml><?xml version="1.0" encoding="utf-8"?>
<p:tagLst xmlns:p="http://schemas.openxmlformats.org/presentationml/2006/main">
  <p:tag name="AS_UNIQUEID" val="2590"/>
</p:tagLst>
</file>

<file path=ppt/tags/tag405.xml><?xml version="1.0" encoding="utf-8"?>
<p:tagLst xmlns:p="http://schemas.openxmlformats.org/presentationml/2006/main">
  <p:tag name="AS_UNIQUEID" val="2591"/>
</p:tagLst>
</file>

<file path=ppt/tags/tag406.xml><?xml version="1.0" encoding="utf-8"?>
<p:tagLst xmlns:p="http://schemas.openxmlformats.org/presentationml/2006/main">
  <p:tag name="AS_UNIQUEID" val="2592"/>
</p:tagLst>
</file>

<file path=ppt/tags/tag407.xml><?xml version="1.0" encoding="utf-8"?>
<p:tagLst xmlns:p="http://schemas.openxmlformats.org/presentationml/2006/main">
  <p:tag name="AS_UNIQUEID" val="2593"/>
</p:tagLst>
</file>

<file path=ppt/tags/tag408.xml><?xml version="1.0" encoding="utf-8"?>
<p:tagLst xmlns:p="http://schemas.openxmlformats.org/presentationml/2006/main">
  <p:tag name="AS_UNIQUEID" val="2594"/>
</p:tagLst>
</file>

<file path=ppt/tags/tag409.xml><?xml version="1.0" encoding="utf-8"?>
<p:tagLst xmlns:p="http://schemas.openxmlformats.org/presentationml/2006/main">
  <p:tag name="AS_UNIQUEID" val="2595"/>
</p:tagLst>
</file>

<file path=ppt/tags/tag41.xml><?xml version="1.0" encoding="utf-8"?>
<p:tagLst xmlns:p="http://schemas.openxmlformats.org/presentationml/2006/main">
  <p:tag name="AS_UNIQUEID" val="2228"/>
</p:tagLst>
</file>

<file path=ppt/tags/tag410.xml><?xml version="1.0" encoding="utf-8"?>
<p:tagLst xmlns:p="http://schemas.openxmlformats.org/presentationml/2006/main">
  <p:tag name="AS_UNIQUEID" val="2596"/>
</p:tagLst>
</file>

<file path=ppt/tags/tag411.xml><?xml version="1.0" encoding="utf-8"?>
<p:tagLst xmlns:p="http://schemas.openxmlformats.org/presentationml/2006/main">
  <p:tag name="AS_UNIQUEID" val="2597"/>
</p:tagLst>
</file>

<file path=ppt/tags/tag412.xml><?xml version="1.0" encoding="utf-8"?>
<p:tagLst xmlns:p="http://schemas.openxmlformats.org/presentationml/2006/main">
  <p:tag name="AS_UNIQUEID" val="2598"/>
</p:tagLst>
</file>

<file path=ppt/tags/tag413.xml><?xml version="1.0" encoding="utf-8"?>
<p:tagLst xmlns:p="http://schemas.openxmlformats.org/presentationml/2006/main">
  <p:tag name="AS_UNIQUEID" val="2599"/>
</p:tagLst>
</file>

<file path=ppt/tags/tag414.xml><?xml version="1.0" encoding="utf-8"?>
<p:tagLst xmlns:p="http://schemas.openxmlformats.org/presentationml/2006/main">
  <p:tag name="AS_UNIQUEID" val="2600"/>
</p:tagLst>
</file>

<file path=ppt/tags/tag415.xml><?xml version="1.0" encoding="utf-8"?>
<p:tagLst xmlns:p="http://schemas.openxmlformats.org/presentationml/2006/main">
  <p:tag name="AS_UNIQUEID" val="2601"/>
</p:tagLst>
</file>

<file path=ppt/tags/tag416.xml><?xml version="1.0" encoding="utf-8"?>
<p:tagLst xmlns:p="http://schemas.openxmlformats.org/presentationml/2006/main">
  <p:tag name="AS_UNIQUEID" val="2602"/>
</p:tagLst>
</file>

<file path=ppt/tags/tag417.xml><?xml version="1.0" encoding="utf-8"?>
<p:tagLst xmlns:p="http://schemas.openxmlformats.org/presentationml/2006/main">
  <p:tag name="AS_UNIQUEID" val="2603"/>
</p:tagLst>
</file>

<file path=ppt/tags/tag418.xml><?xml version="1.0" encoding="utf-8"?>
<p:tagLst xmlns:p="http://schemas.openxmlformats.org/presentationml/2006/main">
  <p:tag name="AS_UNIQUEID" val="2604"/>
</p:tagLst>
</file>

<file path=ppt/tags/tag419.xml><?xml version="1.0" encoding="utf-8"?>
<p:tagLst xmlns:p="http://schemas.openxmlformats.org/presentationml/2006/main">
  <p:tag name="AS_UNIQUEID" val="2605"/>
</p:tagLst>
</file>

<file path=ppt/tags/tag42.xml><?xml version="1.0" encoding="utf-8"?>
<p:tagLst xmlns:p="http://schemas.openxmlformats.org/presentationml/2006/main">
  <p:tag name="AS_UNIQUEID" val="2229"/>
</p:tagLst>
</file>

<file path=ppt/tags/tag420.xml><?xml version="1.0" encoding="utf-8"?>
<p:tagLst xmlns:p="http://schemas.openxmlformats.org/presentationml/2006/main">
  <p:tag name="AS_UNIQUEID" val="2606"/>
</p:tagLst>
</file>

<file path=ppt/tags/tag421.xml><?xml version="1.0" encoding="utf-8"?>
<p:tagLst xmlns:p="http://schemas.openxmlformats.org/presentationml/2006/main">
  <p:tag name="AS_UNIQUEID" val="2607"/>
</p:tagLst>
</file>

<file path=ppt/tags/tag422.xml><?xml version="1.0" encoding="utf-8"?>
<p:tagLst xmlns:p="http://schemas.openxmlformats.org/presentationml/2006/main">
  <p:tag name="AS_UNIQUEID" val="2608"/>
</p:tagLst>
</file>

<file path=ppt/tags/tag423.xml><?xml version="1.0" encoding="utf-8"?>
<p:tagLst xmlns:p="http://schemas.openxmlformats.org/presentationml/2006/main">
  <p:tag name="AS_UNIQUEID" val="2609"/>
</p:tagLst>
</file>

<file path=ppt/tags/tag424.xml><?xml version="1.0" encoding="utf-8"?>
<p:tagLst xmlns:p="http://schemas.openxmlformats.org/presentationml/2006/main">
  <p:tag name="AS_UNIQUEID" val="2610"/>
</p:tagLst>
</file>

<file path=ppt/tags/tag425.xml><?xml version="1.0" encoding="utf-8"?>
<p:tagLst xmlns:p="http://schemas.openxmlformats.org/presentationml/2006/main">
  <p:tag name="AS_UNIQUEID" val="2611"/>
</p:tagLst>
</file>

<file path=ppt/tags/tag426.xml><?xml version="1.0" encoding="utf-8"?>
<p:tagLst xmlns:p="http://schemas.openxmlformats.org/presentationml/2006/main">
  <p:tag name="AS_UNIQUEID" val="2612"/>
</p:tagLst>
</file>

<file path=ppt/tags/tag427.xml><?xml version="1.0" encoding="utf-8"?>
<p:tagLst xmlns:p="http://schemas.openxmlformats.org/presentationml/2006/main">
  <p:tag name="AS_UNIQUEID" val="2613"/>
</p:tagLst>
</file>

<file path=ppt/tags/tag428.xml><?xml version="1.0" encoding="utf-8"?>
<p:tagLst xmlns:p="http://schemas.openxmlformats.org/presentationml/2006/main">
  <p:tag name="AS_UNIQUEID" val="2614"/>
</p:tagLst>
</file>

<file path=ppt/tags/tag429.xml><?xml version="1.0" encoding="utf-8"?>
<p:tagLst xmlns:p="http://schemas.openxmlformats.org/presentationml/2006/main">
  <p:tag name="AS_UNIQUEID" val="2615"/>
</p:tagLst>
</file>

<file path=ppt/tags/tag43.xml><?xml version="1.0" encoding="utf-8"?>
<p:tagLst xmlns:p="http://schemas.openxmlformats.org/presentationml/2006/main">
  <p:tag name="AS_UNIQUEID" val="2230"/>
</p:tagLst>
</file>

<file path=ppt/tags/tag430.xml><?xml version="1.0" encoding="utf-8"?>
<p:tagLst xmlns:p="http://schemas.openxmlformats.org/presentationml/2006/main">
  <p:tag name="AS_UNIQUEID" val="2616"/>
</p:tagLst>
</file>

<file path=ppt/tags/tag431.xml><?xml version="1.0" encoding="utf-8"?>
<p:tagLst xmlns:p="http://schemas.openxmlformats.org/presentationml/2006/main">
  <p:tag name="AS_UNIQUEID" val="2617"/>
</p:tagLst>
</file>

<file path=ppt/tags/tag432.xml><?xml version="1.0" encoding="utf-8"?>
<p:tagLst xmlns:p="http://schemas.openxmlformats.org/presentationml/2006/main">
  <p:tag name="AS_UNIQUEID" val="1202"/>
</p:tagLst>
</file>

<file path=ppt/tags/tag433.xml><?xml version="1.0" encoding="utf-8"?>
<p:tagLst xmlns:p="http://schemas.openxmlformats.org/presentationml/2006/main">
  <p:tag name="AS_UNIQUEID" val="2618"/>
</p:tagLst>
</file>

<file path=ppt/tags/tag434.xml><?xml version="1.0" encoding="utf-8"?>
<p:tagLst xmlns:p="http://schemas.openxmlformats.org/presentationml/2006/main">
  <p:tag name="AS_UNIQUEID" val="2619"/>
</p:tagLst>
</file>

<file path=ppt/tags/tag435.xml><?xml version="1.0" encoding="utf-8"?>
<p:tagLst xmlns:p="http://schemas.openxmlformats.org/presentationml/2006/main">
  <p:tag name="AS_UNIQUEID" val="2620"/>
</p:tagLst>
</file>

<file path=ppt/tags/tag436.xml><?xml version="1.0" encoding="utf-8"?>
<p:tagLst xmlns:p="http://schemas.openxmlformats.org/presentationml/2006/main">
  <p:tag name="AS_UNIQUEID" val="2621"/>
</p:tagLst>
</file>

<file path=ppt/tags/tag437.xml><?xml version="1.0" encoding="utf-8"?>
<p:tagLst xmlns:p="http://schemas.openxmlformats.org/presentationml/2006/main">
  <p:tag name="AS_UNIQUEID" val="2622"/>
</p:tagLst>
</file>

<file path=ppt/tags/tag438.xml><?xml version="1.0" encoding="utf-8"?>
<p:tagLst xmlns:p="http://schemas.openxmlformats.org/presentationml/2006/main">
  <p:tag name="AS_UNIQUEID" val="2623"/>
</p:tagLst>
</file>

<file path=ppt/tags/tag439.xml><?xml version="1.0" encoding="utf-8"?>
<p:tagLst xmlns:p="http://schemas.openxmlformats.org/presentationml/2006/main">
  <p:tag name="AS_UNIQUEID" val="2624"/>
</p:tagLst>
</file>

<file path=ppt/tags/tag44.xml><?xml version="1.0" encoding="utf-8"?>
<p:tagLst xmlns:p="http://schemas.openxmlformats.org/presentationml/2006/main">
  <p:tag name="AS_UNIQUEID" val="2231"/>
</p:tagLst>
</file>

<file path=ppt/tags/tag440.xml><?xml version="1.0" encoding="utf-8"?>
<p:tagLst xmlns:p="http://schemas.openxmlformats.org/presentationml/2006/main">
  <p:tag name="AS_UNIQUEID" val="2625"/>
</p:tagLst>
</file>

<file path=ppt/tags/tag441.xml><?xml version="1.0" encoding="utf-8"?>
<p:tagLst xmlns:p="http://schemas.openxmlformats.org/presentationml/2006/main">
  <p:tag name="AS_UNIQUEID" val="2626"/>
</p:tagLst>
</file>

<file path=ppt/tags/tag442.xml><?xml version="1.0" encoding="utf-8"?>
<p:tagLst xmlns:p="http://schemas.openxmlformats.org/presentationml/2006/main">
  <p:tag name="AS_UNIQUEID" val="2627"/>
</p:tagLst>
</file>

<file path=ppt/tags/tag443.xml><?xml version="1.0" encoding="utf-8"?>
<p:tagLst xmlns:p="http://schemas.openxmlformats.org/presentationml/2006/main">
  <p:tag name="AS_UNIQUEID" val="2628"/>
</p:tagLst>
</file>

<file path=ppt/tags/tag444.xml><?xml version="1.0" encoding="utf-8"?>
<p:tagLst xmlns:p="http://schemas.openxmlformats.org/presentationml/2006/main">
  <p:tag name="AS_UNIQUEID" val="2629"/>
</p:tagLst>
</file>

<file path=ppt/tags/tag445.xml><?xml version="1.0" encoding="utf-8"?>
<p:tagLst xmlns:p="http://schemas.openxmlformats.org/presentationml/2006/main">
  <p:tag name="AS_UNIQUEID" val="2630"/>
</p:tagLst>
</file>

<file path=ppt/tags/tag446.xml><?xml version="1.0" encoding="utf-8"?>
<p:tagLst xmlns:p="http://schemas.openxmlformats.org/presentationml/2006/main">
  <p:tag name="AS_UNIQUEID" val="2631"/>
</p:tagLst>
</file>

<file path=ppt/tags/tag447.xml><?xml version="1.0" encoding="utf-8"?>
<p:tagLst xmlns:p="http://schemas.openxmlformats.org/presentationml/2006/main">
  <p:tag name="AS_UNIQUEID" val="2632"/>
</p:tagLst>
</file>

<file path=ppt/tags/tag448.xml><?xml version="1.0" encoding="utf-8"?>
<p:tagLst xmlns:p="http://schemas.openxmlformats.org/presentationml/2006/main">
  <p:tag name="AS_UNIQUEID" val="2633"/>
</p:tagLst>
</file>

<file path=ppt/tags/tag449.xml><?xml version="1.0" encoding="utf-8"?>
<p:tagLst xmlns:p="http://schemas.openxmlformats.org/presentationml/2006/main">
  <p:tag name="AS_UNIQUEID" val="2634"/>
</p:tagLst>
</file>

<file path=ppt/tags/tag45.xml><?xml version="1.0" encoding="utf-8"?>
<p:tagLst xmlns:p="http://schemas.openxmlformats.org/presentationml/2006/main">
  <p:tag name="AS_UNIQUEID" val="2232"/>
</p:tagLst>
</file>

<file path=ppt/tags/tag450.xml><?xml version="1.0" encoding="utf-8"?>
<p:tagLst xmlns:p="http://schemas.openxmlformats.org/presentationml/2006/main">
  <p:tag name="AS_UNIQUEID" val="2635"/>
</p:tagLst>
</file>

<file path=ppt/tags/tag451.xml><?xml version="1.0" encoding="utf-8"?>
<p:tagLst xmlns:p="http://schemas.openxmlformats.org/presentationml/2006/main">
  <p:tag name="AS_UNIQUEID" val="2636"/>
</p:tagLst>
</file>

<file path=ppt/tags/tag452.xml><?xml version="1.0" encoding="utf-8"?>
<p:tagLst xmlns:p="http://schemas.openxmlformats.org/presentationml/2006/main">
  <p:tag name="AS_UNIQUEID" val="2637"/>
</p:tagLst>
</file>

<file path=ppt/tags/tag453.xml><?xml version="1.0" encoding="utf-8"?>
<p:tagLst xmlns:p="http://schemas.openxmlformats.org/presentationml/2006/main">
  <p:tag name="AS_UNIQUEID" val="2638"/>
</p:tagLst>
</file>

<file path=ppt/tags/tag454.xml><?xml version="1.0" encoding="utf-8"?>
<p:tagLst xmlns:p="http://schemas.openxmlformats.org/presentationml/2006/main">
  <p:tag name="AS_UNIQUEID" val="2639"/>
</p:tagLst>
</file>

<file path=ppt/tags/tag455.xml><?xml version="1.0" encoding="utf-8"?>
<p:tagLst xmlns:p="http://schemas.openxmlformats.org/presentationml/2006/main">
  <p:tag name="AS_UNIQUEID" val="2640"/>
</p:tagLst>
</file>

<file path=ppt/tags/tag456.xml><?xml version="1.0" encoding="utf-8"?>
<p:tagLst xmlns:p="http://schemas.openxmlformats.org/presentationml/2006/main">
  <p:tag name="AS_UNIQUEID" val="2641"/>
</p:tagLst>
</file>

<file path=ppt/tags/tag457.xml><?xml version="1.0" encoding="utf-8"?>
<p:tagLst xmlns:p="http://schemas.openxmlformats.org/presentationml/2006/main">
  <p:tag name="AS_UNIQUEID" val="2642"/>
</p:tagLst>
</file>

<file path=ppt/tags/tag458.xml><?xml version="1.0" encoding="utf-8"?>
<p:tagLst xmlns:p="http://schemas.openxmlformats.org/presentationml/2006/main">
  <p:tag name="AS_UNIQUEID" val="2643"/>
</p:tagLst>
</file>

<file path=ppt/tags/tag459.xml><?xml version="1.0" encoding="utf-8"?>
<p:tagLst xmlns:p="http://schemas.openxmlformats.org/presentationml/2006/main">
  <p:tag name="AS_UNIQUEID" val="2644"/>
</p:tagLst>
</file>

<file path=ppt/tags/tag46.xml><?xml version="1.0" encoding="utf-8"?>
<p:tagLst xmlns:p="http://schemas.openxmlformats.org/presentationml/2006/main">
  <p:tag name="AS_UNIQUEID" val="2233"/>
</p:tagLst>
</file>

<file path=ppt/tags/tag460.xml><?xml version="1.0" encoding="utf-8"?>
<p:tagLst xmlns:p="http://schemas.openxmlformats.org/presentationml/2006/main">
  <p:tag name="AS_UNIQUEID" val="2645"/>
</p:tagLst>
</file>

<file path=ppt/tags/tag461.xml><?xml version="1.0" encoding="utf-8"?>
<p:tagLst xmlns:p="http://schemas.openxmlformats.org/presentationml/2006/main">
  <p:tag name="AS_UNIQUEID" val="2646"/>
</p:tagLst>
</file>

<file path=ppt/tags/tag462.xml><?xml version="1.0" encoding="utf-8"?>
<p:tagLst xmlns:p="http://schemas.openxmlformats.org/presentationml/2006/main">
  <p:tag name="AS_UNIQUEID" val="2647"/>
</p:tagLst>
</file>

<file path=ppt/tags/tag463.xml><?xml version="1.0" encoding="utf-8"?>
<p:tagLst xmlns:p="http://schemas.openxmlformats.org/presentationml/2006/main">
  <p:tag name="AS_UNIQUEID" val="2648"/>
</p:tagLst>
</file>

<file path=ppt/tags/tag464.xml><?xml version="1.0" encoding="utf-8"?>
<p:tagLst xmlns:p="http://schemas.openxmlformats.org/presentationml/2006/main">
  <p:tag name="AS_UNIQUEID" val="2649"/>
</p:tagLst>
</file>

<file path=ppt/tags/tag465.xml><?xml version="1.0" encoding="utf-8"?>
<p:tagLst xmlns:p="http://schemas.openxmlformats.org/presentationml/2006/main">
  <p:tag name="AS_UNIQUEID" val="2650"/>
</p:tagLst>
</file>

<file path=ppt/tags/tag466.xml><?xml version="1.0" encoding="utf-8"?>
<p:tagLst xmlns:p="http://schemas.openxmlformats.org/presentationml/2006/main">
  <p:tag name="AS_UNIQUEID" val="2651"/>
</p:tagLst>
</file>

<file path=ppt/tags/tag467.xml><?xml version="1.0" encoding="utf-8"?>
<p:tagLst xmlns:p="http://schemas.openxmlformats.org/presentationml/2006/main">
  <p:tag name="AS_UNIQUEID" val="2652"/>
</p:tagLst>
</file>

<file path=ppt/tags/tag468.xml><?xml version="1.0" encoding="utf-8"?>
<p:tagLst xmlns:p="http://schemas.openxmlformats.org/presentationml/2006/main">
  <p:tag name="AS_UNIQUEID" val="2653"/>
</p:tagLst>
</file>

<file path=ppt/tags/tag469.xml><?xml version="1.0" encoding="utf-8"?>
<p:tagLst xmlns:p="http://schemas.openxmlformats.org/presentationml/2006/main">
  <p:tag name="AS_UNIQUEID" val="2654"/>
</p:tagLst>
</file>

<file path=ppt/tags/tag47.xml><?xml version="1.0" encoding="utf-8"?>
<p:tagLst xmlns:p="http://schemas.openxmlformats.org/presentationml/2006/main">
  <p:tag name="AS_UNIQUEID" val="2234"/>
</p:tagLst>
</file>

<file path=ppt/tags/tag470.xml><?xml version="1.0" encoding="utf-8"?>
<p:tagLst xmlns:p="http://schemas.openxmlformats.org/presentationml/2006/main">
  <p:tag name="AS_UNIQUEID" val="2655"/>
</p:tagLst>
</file>

<file path=ppt/tags/tag471.xml><?xml version="1.0" encoding="utf-8"?>
<p:tagLst xmlns:p="http://schemas.openxmlformats.org/presentationml/2006/main">
  <p:tag name="AS_UNIQUEID" val="2656"/>
</p:tagLst>
</file>

<file path=ppt/tags/tag472.xml><?xml version="1.0" encoding="utf-8"?>
<p:tagLst xmlns:p="http://schemas.openxmlformats.org/presentationml/2006/main">
  <p:tag name="AS_UNIQUEID" val="2657"/>
</p:tagLst>
</file>

<file path=ppt/tags/tag473.xml><?xml version="1.0" encoding="utf-8"?>
<p:tagLst xmlns:p="http://schemas.openxmlformats.org/presentationml/2006/main">
  <p:tag name="AS_UNIQUEID" val="2658"/>
</p:tagLst>
</file>

<file path=ppt/tags/tag474.xml><?xml version="1.0" encoding="utf-8"?>
<p:tagLst xmlns:p="http://schemas.openxmlformats.org/presentationml/2006/main">
  <p:tag name="AS_UNIQUEID" val="2659"/>
</p:tagLst>
</file>

<file path=ppt/tags/tag475.xml><?xml version="1.0" encoding="utf-8"?>
<p:tagLst xmlns:p="http://schemas.openxmlformats.org/presentationml/2006/main">
  <p:tag name="AS_UNIQUEID" val="2660"/>
</p:tagLst>
</file>

<file path=ppt/tags/tag476.xml><?xml version="1.0" encoding="utf-8"?>
<p:tagLst xmlns:p="http://schemas.openxmlformats.org/presentationml/2006/main">
  <p:tag name="AS_UNIQUEID" val="2661"/>
</p:tagLst>
</file>

<file path=ppt/tags/tag477.xml><?xml version="1.0" encoding="utf-8"?>
<p:tagLst xmlns:p="http://schemas.openxmlformats.org/presentationml/2006/main">
  <p:tag name="AS_UNIQUEID" val="2662"/>
</p:tagLst>
</file>

<file path=ppt/tags/tag478.xml><?xml version="1.0" encoding="utf-8"?>
<p:tagLst xmlns:p="http://schemas.openxmlformats.org/presentationml/2006/main">
  <p:tag name="AS_UNIQUEID" val="2663"/>
</p:tagLst>
</file>

<file path=ppt/tags/tag479.xml><?xml version="1.0" encoding="utf-8"?>
<p:tagLst xmlns:p="http://schemas.openxmlformats.org/presentationml/2006/main">
  <p:tag name="AS_UNIQUEID" val="2664"/>
</p:tagLst>
</file>

<file path=ppt/tags/tag48.xml><?xml version="1.0" encoding="utf-8"?>
<p:tagLst xmlns:p="http://schemas.openxmlformats.org/presentationml/2006/main">
  <p:tag name="AS_UNIQUEID" val="2235"/>
</p:tagLst>
</file>

<file path=ppt/tags/tag480.xml><?xml version="1.0" encoding="utf-8"?>
<p:tagLst xmlns:p="http://schemas.openxmlformats.org/presentationml/2006/main">
  <p:tag name="AS_UNIQUEID" val="2665"/>
</p:tagLst>
</file>

<file path=ppt/tags/tag481.xml><?xml version="1.0" encoding="utf-8"?>
<p:tagLst xmlns:p="http://schemas.openxmlformats.org/presentationml/2006/main">
  <p:tag name="AS_UNIQUEID" val="2666"/>
</p:tagLst>
</file>

<file path=ppt/tags/tag482.xml><?xml version="1.0" encoding="utf-8"?>
<p:tagLst xmlns:p="http://schemas.openxmlformats.org/presentationml/2006/main">
  <p:tag name="AS_UNIQUEID" val="2667"/>
</p:tagLst>
</file>

<file path=ppt/tags/tag483.xml><?xml version="1.0" encoding="utf-8"?>
<p:tagLst xmlns:p="http://schemas.openxmlformats.org/presentationml/2006/main">
  <p:tag name="AS_UNIQUEID" val="2668"/>
</p:tagLst>
</file>

<file path=ppt/tags/tag484.xml><?xml version="1.0" encoding="utf-8"?>
<p:tagLst xmlns:p="http://schemas.openxmlformats.org/presentationml/2006/main">
  <p:tag name="AS_UNIQUEID" val="2669"/>
</p:tagLst>
</file>

<file path=ppt/tags/tag485.xml><?xml version="1.0" encoding="utf-8"?>
<p:tagLst xmlns:p="http://schemas.openxmlformats.org/presentationml/2006/main">
  <p:tag name="AS_UNIQUEID" val="2670"/>
</p:tagLst>
</file>

<file path=ppt/tags/tag486.xml><?xml version="1.0" encoding="utf-8"?>
<p:tagLst xmlns:p="http://schemas.openxmlformats.org/presentationml/2006/main">
  <p:tag name="AS_UNIQUEID" val="2671"/>
</p:tagLst>
</file>

<file path=ppt/tags/tag487.xml><?xml version="1.0" encoding="utf-8"?>
<p:tagLst xmlns:p="http://schemas.openxmlformats.org/presentationml/2006/main">
  <p:tag name="AS_UNIQUEID" val="2672"/>
</p:tagLst>
</file>

<file path=ppt/tags/tag488.xml><?xml version="1.0" encoding="utf-8"?>
<p:tagLst xmlns:p="http://schemas.openxmlformats.org/presentationml/2006/main">
  <p:tag name="AS_UNIQUEID" val="2673"/>
</p:tagLst>
</file>

<file path=ppt/tags/tag489.xml><?xml version="1.0" encoding="utf-8"?>
<p:tagLst xmlns:p="http://schemas.openxmlformats.org/presentationml/2006/main">
  <p:tag name="AS_UNIQUEID" val="2674"/>
</p:tagLst>
</file>

<file path=ppt/tags/tag49.xml><?xml version="1.0" encoding="utf-8"?>
<p:tagLst xmlns:p="http://schemas.openxmlformats.org/presentationml/2006/main">
  <p:tag name="AS_UNIQUEID" val="2236"/>
</p:tagLst>
</file>

<file path=ppt/tags/tag490.xml><?xml version="1.0" encoding="utf-8"?>
<p:tagLst xmlns:p="http://schemas.openxmlformats.org/presentationml/2006/main">
  <p:tag name="AS_UNIQUEID" val="2675"/>
</p:tagLst>
</file>

<file path=ppt/tags/tag491.xml><?xml version="1.0" encoding="utf-8"?>
<p:tagLst xmlns:p="http://schemas.openxmlformats.org/presentationml/2006/main">
  <p:tag name="AS_UNIQUEID" val="2676"/>
</p:tagLst>
</file>

<file path=ppt/tags/tag492.xml><?xml version="1.0" encoding="utf-8"?>
<p:tagLst xmlns:p="http://schemas.openxmlformats.org/presentationml/2006/main">
  <p:tag name="AS_UNIQUEID" val="2677"/>
</p:tagLst>
</file>

<file path=ppt/tags/tag493.xml><?xml version="1.0" encoding="utf-8"?>
<p:tagLst xmlns:p="http://schemas.openxmlformats.org/presentationml/2006/main">
  <p:tag name="AS_UNIQUEID" val="2678"/>
</p:tagLst>
</file>

<file path=ppt/tags/tag494.xml><?xml version="1.0" encoding="utf-8"?>
<p:tagLst xmlns:p="http://schemas.openxmlformats.org/presentationml/2006/main">
  <p:tag name="AS_UNIQUEID" val="2679"/>
</p:tagLst>
</file>

<file path=ppt/tags/tag495.xml><?xml version="1.0" encoding="utf-8"?>
<p:tagLst xmlns:p="http://schemas.openxmlformats.org/presentationml/2006/main">
  <p:tag name="AS_UNIQUEID" val="2680"/>
</p:tagLst>
</file>

<file path=ppt/tags/tag496.xml><?xml version="1.0" encoding="utf-8"?>
<p:tagLst xmlns:p="http://schemas.openxmlformats.org/presentationml/2006/main">
  <p:tag name="AS_UNIQUEID" val="2681"/>
</p:tagLst>
</file>

<file path=ppt/tags/tag497.xml><?xml version="1.0" encoding="utf-8"?>
<p:tagLst xmlns:p="http://schemas.openxmlformats.org/presentationml/2006/main">
  <p:tag name="AS_UNIQUEID" val="2682"/>
</p:tagLst>
</file>

<file path=ppt/tags/tag498.xml><?xml version="1.0" encoding="utf-8"?>
<p:tagLst xmlns:p="http://schemas.openxmlformats.org/presentationml/2006/main">
  <p:tag name="AS_UNIQUEID" val="2683"/>
</p:tagLst>
</file>

<file path=ppt/tags/tag499.xml><?xml version="1.0" encoding="utf-8"?>
<p:tagLst xmlns:p="http://schemas.openxmlformats.org/presentationml/2006/main">
  <p:tag name="AS_UNIQUEID" val="2684"/>
</p:tagLst>
</file>

<file path=ppt/tags/tag5.xml><?xml version="1.0" encoding="utf-8"?>
<p:tagLst xmlns:p="http://schemas.openxmlformats.org/presentationml/2006/main">
  <p:tag name="AS_UNIQUEID" val="2192"/>
</p:tagLst>
</file>

<file path=ppt/tags/tag50.xml><?xml version="1.0" encoding="utf-8"?>
<p:tagLst xmlns:p="http://schemas.openxmlformats.org/presentationml/2006/main">
  <p:tag name="AS_UNIQUEID" val="2237"/>
</p:tagLst>
</file>

<file path=ppt/tags/tag500.xml><?xml version="1.0" encoding="utf-8"?>
<p:tagLst xmlns:p="http://schemas.openxmlformats.org/presentationml/2006/main">
  <p:tag name="AS_UNIQUEID" val="2685"/>
</p:tagLst>
</file>

<file path=ppt/tags/tag501.xml><?xml version="1.0" encoding="utf-8"?>
<p:tagLst xmlns:p="http://schemas.openxmlformats.org/presentationml/2006/main">
  <p:tag name="AS_UNIQUEID" val="2686"/>
</p:tagLst>
</file>

<file path=ppt/tags/tag502.xml><?xml version="1.0" encoding="utf-8"?>
<p:tagLst xmlns:p="http://schemas.openxmlformats.org/presentationml/2006/main">
  <p:tag name="AS_UNIQUEID" val="2687"/>
</p:tagLst>
</file>

<file path=ppt/tags/tag503.xml><?xml version="1.0" encoding="utf-8"?>
<p:tagLst xmlns:p="http://schemas.openxmlformats.org/presentationml/2006/main">
  <p:tag name="AS_UNIQUEID" val="2688"/>
</p:tagLst>
</file>

<file path=ppt/tags/tag504.xml><?xml version="1.0" encoding="utf-8"?>
<p:tagLst xmlns:p="http://schemas.openxmlformats.org/presentationml/2006/main">
  <p:tag name="AS_UNIQUEID" val="2689"/>
</p:tagLst>
</file>

<file path=ppt/tags/tag505.xml><?xml version="1.0" encoding="utf-8"?>
<p:tagLst xmlns:p="http://schemas.openxmlformats.org/presentationml/2006/main">
  <p:tag name="AS_UNIQUEID" val="2690"/>
</p:tagLst>
</file>

<file path=ppt/tags/tag506.xml><?xml version="1.0" encoding="utf-8"?>
<p:tagLst xmlns:p="http://schemas.openxmlformats.org/presentationml/2006/main">
  <p:tag name="AS_UNIQUEID" val="2691"/>
</p:tagLst>
</file>

<file path=ppt/tags/tag507.xml><?xml version="1.0" encoding="utf-8"?>
<p:tagLst xmlns:p="http://schemas.openxmlformats.org/presentationml/2006/main">
  <p:tag name="AS_UNIQUEID" val="2692"/>
</p:tagLst>
</file>

<file path=ppt/tags/tag508.xml><?xml version="1.0" encoding="utf-8"?>
<p:tagLst xmlns:p="http://schemas.openxmlformats.org/presentationml/2006/main">
  <p:tag name="AS_UNIQUEID" val="2693"/>
</p:tagLst>
</file>

<file path=ppt/tags/tag509.xml><?xml version="1.0" encoding="utf-8"?>
<p:tagLst xmlns:p="http://schemas.openxmlformats.org/presentationml/2006/main">
  <p:tag name="AS_UNIQUEID" val="2694"/>
</p:tagLst>
</file>

<file path=ppt/tags/tag51.xml><?xml version="1.0" encoding="utf-8"?>
<p:tagLst xmlns:p="http://schemas.openxmlformats.org/presentationml/2006/main">
  <p:tag name="AS_UNIQUEID" val="2238"/>
</p:tagLst>
</file>

<file path=ppt/tags/tag510.xml><?xml version="1.0" encoding="utf-8"?>
<p:tagLst xmlns:p="http://schemas.openxmlformats.org/presentationml/2006/main">
  <p:tag name="AS_UNIQUEID" val="2695"/>
</p:tagLst>
</file>

<file path=ppt/tags/tag511.xml><?xml version="1.0" encoding="utf-8"?>
<p:tagLst xmlns:p="http://schemas.openxmlformats.org/presentationml/2006/main">
  <p:tag name="AS_UNIQUEID" val="2696"/>
</p:tagLst>
</file>

<file path=ppt/tags/tag512.xml><?xml version="1.0" encoding="utf-8"?>
<p:tagLst xmlns:p="http://schemas.openxmlformats.org/presentationml/2006/main">
  <p:tag name="AS_UNIQUEID" val="2697"/>
</p:tagLst>
</file>

<file path=ppt/tags/tag513.xml><?xml version="1.0" encoding="utf-8"?>
<p:tagLst xmlns:p="http://schemas.openxmlformats.org/presentationml/2006/main">
  <p:tag name="AS_UNIQUEID" val="2698"/>
</p:tagLst>
</file>

<file path=ppt/tags/tag514.xml><?xml version="1.0" encoding="utf-8"?>
<p:tagLst xmlns:p="http://schemas.openxmlformats.org/presentationml/2006/main">
  <p:tag name="AS_UNIQUEID" val="2699"/>
</p:tagLst>
</file>

<file path=ppt/tags/tag515.xml><?xml version="1.0" encoding="utf-8"?>
<p:tagLst xmlns:p="http://schemas.openxmlformats.org/presentationml/2006/main">
  <p:tag name="AS_UNIQUEID" val="2700"/>
</p:tagLst>
</file>

<file path=ppt/tags/tag516.xml><?xml version="1.0" encoding="utf-8"?>
<p:tagLst xmlns:p="http://schemas.openxmlformats.org/presentationml/2006/main">
  <p:tag name="AS_UNIQUEID" val="2701"/>
</p:tagLst>
</file>

<file path=ppt/tags/tag517.xml><?xml version="1.0" encoding="utf-8"?>
<p:tagLst xmlns:p="http://schemas.openxmlformats.org/presentationml/2006/main">
  <p:tag name="AS_UNIQUEID" val="2702"/>
</p:tagLst>
</file>

<file path=ppt/tags/tag518.xml><?xml version="1.0" encoding="utf-8"?>
<p:tagLst xmlns:p="http://schemas.openxmlformats.org/presentationml/2006/main">
  <p:tag name="AS_UNIQUEID" val="2703"/>
</p:tagLst>
</file>

<file path=ppt/tags/tag519.xml><?xml version="1.0" encoding="utf-8"?>
<p:tagLst xmlns:p="http://schemas.openxmlformats.org/presentationml/2006/main">
  <p:tag name="AS_UNIQUEID" val="2704"/>
</p:tagLst>
</file>

<file path=ppt/tags/tag52.xml><?xml version="1.0" encoding="utf-8"?>
<p:tagLst xmlns:p="http://schemas.openxmlformats.org/presentationml/2006/main">
  <p:tag name="AS_UNIQUEID" val="2239"/>
</p:tagLst>
</file>

<file path=ppt/tags/tag520.xml><?xml version="1.0" encoding="utf-8"?>
<p:tagLst xmlns:p="http://schemas.openxmlformats.org/presentationml/2006/main">
  <p:tag name="AS_UNIQUEID" val="2705"/>
</p:tagLst>
</file>

<file path=ppt/tags/tag521.xml><?xml version="1.0" encoding="utf-8"?>
<p:tagLst xmlns:p="http://schemas.openxmlformats.org/presentationml/2006/main">
  <p:tag name="AS_UNIQUEID" val="2706"/>
</p:tagLst>
</file>

<file path=ppt/tags/tag522.xml><?xml version="1.0" encoding="utf-8"?>
<p:tagLst xmlns:p="http://schemas.openxmlformats.org/presentationml/2006/main">
  <p:tag name="AS_UNIQUEID" val="2707"/>
</p:tagLst>
</file>

<file path=ppt/tags/tag523.xml><?xml version="1.0" encoding="utf-8"?>
<p:tagLst xmlns:p="http://schemas.openxmlformats.org/presentationml/2006/main">
  <p:tag name="AS_UNIQUEID" val="2708"/>
</p:tagLst>
</file>

<file path=ppt/tags/tag524.xml><?xml version="1.0" encoding="utf-8"?>
<p:tagLst xmlns:p="http://schemas.openxmlformats.org/presentationml/2006/main">
  <p:tag name="AS_UNIQUEID" val="2709"/>
</p:tagLst>
</file>

<file path=ppt/tags/tag525.xml><?xml version="1.0" encoding="utf-8"?>
<p:tagLst xmlns:p="http://schemas.openxmlformats.org/presentationml/2006/main">
  <p:tag name="AS_UNIQUEID" val="2710"/>
</p:tagLst>
</file>

<file path=ppt/tags/tag526.xml><?xml version="1.0" encoding="utf-8"?>
<p:tagLst xmlns:p="http://schemas.openxmlformats.org/presentationml/2006/main">
  <p:tag name="AS_UNIQUEID" val="2711"/>
</p:tagLst>
</file>

<file path=ppt/tags/tag527.xml><?xml version="1.0" encoding="utf-8"?>
<p:tagLst xmlns:p="http://schemas.openxmlformats.org/presentationml/2006/main">
  <p:tag name="AS_UNIQUEID" val="2712"/>
</p:tagLst>
</file>

<file path=ppt/tags/tag528.xml><?xml version="1.0" encoding="utf-8"?>
<p:tagLst xmlns:p="http://schemas.openxmlformats.org/presentationml/2006/main">
  <p:tag name="AS_UNIQUEID" val="2713"/>
</p:tagLst>
</file>

<file path=ppt/tags/tag529.xml><?xml version="1.0" encoding="utf-8"?>
<p:tagLst xmlns:p="http://schemas.openxmlformats.org/presentationml/2006/main">
  <p:tag name="AS_UNIQUEID" val="2714"/>
</p:tagLst>
</file>

<file path=ppt/tags/tag53.xml><?xml version="1.0" encoding="utf-8"?>
<p:tagLst xmlns:p="http://schemas.openxmlformats.org/presentationml/2006/main">
  <p:tag name="AS_UNIQUEID" val="2240"/>
</p:tagLst>
</file>

<file path=ppt/tags/tag530.xml><?xml version="1.0" encoding="utf-8"?>
<p:tagLst xmlns:p="http://schemas.openxmlformats.org/presentationml/2006/main">
  <p:tag name="AS_UNIQUEID" val="2715"/>
</p:tagLst>
</file>

<file path=ppt/tags/tag531.xml><?xml version="1.0" encoding="utf-8"?>
<p:tagLst xmlns:p="http://schemas.openxmlformats.org/presentationml/2006/main">
  <p:tag name="AS_UNIQUEID" val="2716"/>
</p:tagLst>
</file>

<file path=ppt/tags/tag532.xml><?xml version="1.0" encoding="utf-8"?>
<p:tagLst xmlns:p="http://schemas.openxmlformats.org/presentationml/2006/main">
  <p:tag name="AS_UNIQUEID" val="2717"/>
</p:tagLst>
</file>

<file path=ppt/tags/tag533.xml><?xml version="1.0" encoding="utf-8"?>
<p:tagLst xmlns:p="http://schemas.openxmlformats.org/presentationml/2006/main">
  <p:tag name="AS_UNIQUEID" val="2718"/>
</p:tagLst>
</file>

<file path=ppt/tags/tag534.xml><?xml version="1.0" encoding="utf-8"?>
<p:tagLst xmlns:p="http://schemas.openxmlformats.org/presentationml/2006/main">
  <p:tag name="AS_UNIQUEID" val="2719"/>
</p:tagLst>
</file>

<file path=ppt/tags/tag535.xml><?xml version="1.0" encoding="utf-8"?>
<p:tagLst xmlns:p="http://schemas.openxmlformats.org/presentationml/2006/main">
  <p:tag name="AS_UNIQUEID" val="2720"/>
</p:tagLst>
</file>

<file path=ppt/tags/tag536.xml><?xml version="1.0" encoding="utf-8"?>
<p:tagLst xmlns:p="http://schemas.openxmlformats.org/presentationml/2006/main">
  <p:tag name="AS_UNIQUEID" val="2721"/>
</p:tagLst>
</file>

<file path=ppt/tags/tag537.xml><?xml version="1.0" encoding="utf-8"?>
<p:tagLst xmlns:p="http://schemas.openxmlformats.org/presentationml/2006/main">
  <p:tag name="AS_UNIQUEID" val="2722"/>
</p:tagLst>
</file>

<file path=ppt/tags/tag538.xml><?xml version="1.0" encoding="utf-8"?>
<p:tagLst xmlns:p="http://schemas.openxmlformats.org/presentationml/2006/main">
  <p:tag name="AS_UNIQUEID" val="2723"/>
</p:tagLst>
</file>

<file path=ppt/tags/tag539.xml><?xml version="1.0" encoding="utf-8"?>
<p:tagLst xmlns:p="http://schemas.openxmlformats.org/presentationml/2006/main">
  <p:tag name="AS_UNIQUEID" val="2724"/>
</p:tagLst>
</file>

<file path=ppt/tags/tag54.xml><?xml version="1.0" encoding="utf-8"?>
<p:tagLst xmlns:p="http://schemas.openxmlformats.org/presentationml/2006/main">
  <p:tag name="AS_UNIQUEID" val="2241"/>
</p:tagLst>
</file>

<file path=ppt/tags/tag540.xml><?xml version="1.0" encoding="utf-8"?>
<p:tagLst xmlns:p="http://schemas.openxmlformats.org/presentationml/2006/main">
  <p:tag name="AS_UNIQUEID" val="2725"/>
</p:tagLst>
</file>

<file path=ppt/tags/tag541.xml><?xml version="1.0" encoding="utf-8"?>
<p:tagLst xmlns:p="http://schemas.openxmlformats.org/presentationml/2006/main">
  <p:tag name="AS_UNIQUEID" val="2726"/>
</p:tagLst>
</file>

<file path=ppt/tags/tag542.xml><?xml version="1.0" encoding="utf-8"?>
<p:tagLst xmlns:p="http://schemas.openxmlformats.org/presentationml/2006/main">
  <p:tag name="AS_UNIQUEID" val="2727"/>
</p:tagLst>
</file>

<file path=ppt/tags/tag543.xml><?xml version="1.0" encoding="utf-8"?>
<p:tagLst xmlns:p="http://schemas.openxmlformats.org/presentationml/2006/main">
  <p:tag name="AS_UNIQUEID" val="2728"/>
</p:tagLst>
</file>

<file path=ppt/tags/tag544.xml><?xml version="1.0" encoding="utf-8"?>
<p:tagLst xmlns:p="http://schemas.openxmlformats.org/presentationml/2006/main">
  <p:tag name="AS_UNIQUEID" val="2729"/>
</p:tagLst>
</file>

<file path=ppt/tags/tag545.xml><?xml version="1.0" encoding="utf-8"?>
<p:tagLst xmlns:p="http://schemas.openxmlformats.org/presentationml/2006/main">
  <p:tag name="AS_UNIQUEID" val="2730"/>
</p:tagLst>
</file>

<file path=ppt/tags/tag546.xml><?xml version="1.0" encoding="utf-8"?>
<p:tagLst xmlns:p="http://schemas.openxmlformats.org/presentationml/2006/main">
  <p:tag name="AS_UNIQUEID" val="2731"/>
</p:tagLst>
</file>

<file path=ppt/tags/tag547.xml><?xml version="1.0" encoding="utf-8"?>
<p:tagLst xmlns:p="http://schemas.openxmlformats.org/presentationml/2006/main">
  <p:tag name="AS_UNIQUEID" val="2732"/>
</p:tagLst>
</file>

<file path=ppt/tags/tag548.xml><?xml version="1.0" encoding="utf-8"?>
<p:tagLst xmlns:p="http://schemas.openxmlformats.org/presentationml/2006/main">
  <p:tag name="AS_UNIQUEID" val="2733"/>
</p:tagLst>
</file>

<file path=ppt/tags/tag549.xml><?xml version="1.0" encoding="utf-8"?>
<p:tagLst xmlns:p="http://schemas.openxmlformats.org/presentationml/2006/main">
  <p:tag name="AS_UNIQUEID" val="2734"/>
</p:tagLst>
</file>

<file path=ppt/tags/tag55.xml><?xml version="1.0" encoding="utf-8"?>
<p:tagLst xmlns:p="http://schemas.openxmlformats.org/presentationml/2006/main">
  <p:tag name="AS_UNIQUEID" val="2242"/>
</p:tagLst>
</file>

<file path=ppt/tags/tag550.xml><?xml version="1.0" encoding="utf-8"?>
<p:tagLst xmlns:p="http://schemas.openxmlformats.org/presentationml/2006/main">
  <p:tag name="AS_UNIQUEID" val="2735"/>
</p:tagLst>
</file>

<file path=ppt/tags/tag551.xml><?xml version="1.0" encoding="utf-8"?>
<p:tagLst xmlns:p="http://schemas.openxmlformats.org/presentationml/2006/main">
  <p:tag name="AS_UNIQUEID" val="2736"/>
</p:tagLst>
</file>

<file path=ppt/tags/tag552.xml><?xml version="1.0" encoding="utf-8"?>
<p:tagLst xmlns:p="http://schemas.openxmlformats.org/presentationml/2006/main">
  <p:tag name="AS_UNIQUEID" val="2737"/>
</p:tagLst>
</file>

<file path=ppt/tags/tag553.xml><?xml version="1.0" encoding="utf-8"?>
<p:tagLst xmlns:p="http://schemas.openxmlformats.org/presentationml/2006/main">
  <p:tag name="AS_UNIQUEID" val="2738"/>
</p:tagLst>
</file>

<file path=ppt/tags/tag554.xml><?xml version="1.0" encoding="utf-8"?>
<p:tagLst xmlns:p="http://schemas.openxmlformats.org/presentationml/2006/main">
  <p:tag name="AS_UNIQUEID" val="2739"/>
</p:tagLst>
</file>

<file path=ppt/tags/tag555.xml><?xml version="1.0" encoding="utf-8"?>
<p:tagLst xmlns:p="http://schemas.openxmlformats.org/presentationml/2006/main">
  <p:tag name="AS_UNIQUEID" val="2740"/>
</p:tagLst>
</file>

<file path=ppt/tags/tag556.xml><?xml version="1.0" encoding="utf-8"?>
<p:tagLst xmlns:p="http://schemas.openxmlformats.org/presentationml/2006/main">
  <p:tag name="AS_UNIQUEID" val="2741"/>
</p:tagLst>
</file>

<file path=ppt/tags/tag557.xml><?xml version="1.0" encoding="utf-8"?>
<p:tagLst xmlns:p="http://schemas.openxmlformats.org/presentationml/2006/main">
  <p:tag name="AS_UNIQUEID" val="2742"/>
</p:tagLst>
</file>

<file path=ppt/tags/tag558.xml><?xml version="1.0" encoding="utf-8"?>
<p:tagLst xmlns:p="http://schemas.openxmlformats.org/presentationml/2006/main">
  <p:tag name="AS_UNIQUEID" val="2743"/>
</p:tagLst>
</file>

<file path=ppt/tags/tag559.xml><?xml version="1.0" encoding="utf-8"?>
<p:tagLst xmlns:p="http://schemas.openxmlformats.org/presentationml/2006/main">
  <p:tag name="AS_UNIQUEID" val="2744"/>
</p:tagLst>
</file>

<file path=ppt/tags/tag56.xml><?xml version="1.0" encoding="utf-8"?>
<p:tagLst xmlns:p="http://schemas.openxmlformats.org/presentationml/2006/main">
  <p:tag name="AS_UNIQUEID" val="2243"/>
</p:tagLst>
</file>

<file path=ppt/tags/tag560.xml><?xml version="1.0" encoding="utf-8"?>
<p:tagLst xmlns:p="http://schemas.openxmlformats.org/presentationml/2006/main">
  <p:tag name="AS_UNIQUEID" val="2745"/>
</p:tagLst>
</file>

<file path=ppt/tags/tag561.xml><?xml version="1.0" encoding="utf-8"?>
<p:tagLst xmlns:p="http://schemas.openxmlformats.org/presentationml/2006/main">
  <p:tag name="AS_UNIQUEID" val="2746"/>
</p:tagLst>
</file>

<file path=ppt/tags/tag562.xml><?xml version="1.0" encoding="utf-8"?>
<p:tagLst xmlns:p="http://schemas.openxmlformats.org/presentationml/2006/main">
  <p:tag name="AS_UNIQUEID" val="2747"/>
</p:tagLst>
</file>

<file path=ppt/tags/tag563.xml><?xml version="1.0" encoding="utf-8"?>
<p:tagLst xmlns:p="http://schemas.openxmlformats.org/presentationml/2006/main">
  <p:tag name="AS_UNIQUEID" val="2748"/>
</p:tagLst>
</file>

<file path=ppt/tags/tag564.xml><?xml version="1.0" encoding="utf-8"?>
<p:tagLst xmlns:p="http://schemas.openxmlformats.org/presentationml/2006/main">
  <p:tag name="AS_UNIQUEID" val="2749"/>
</p:tagLst>
</file>

<file path=ppt/tags/tag565.xml><?xml version="1.0" encoding="utf-8"?>
<p:tagLst xmlns:p="http://schemas.openxmlformats.org/presentationml/2006/main">
  <p:tag name="AS_UNIQUEID" val="2750"/>
</p:tagLst>
</file>

<file path=ppt/tags/tag566.xml><?xml version="1.0" encoding="utf-8"?>
<p:tagLst xmlns:p="http://schemas.openxmlformats.org/presentationml/2006/main">
  <p:tag name="AS_UNIQUEID" val="2751"/>
</p:tagLst>
</file>

<file path=ppt/tags/tag567.xml><?xml version="1.0" encoding="utf-8"?>
<p:tagLst xmlns:p="http://schemas.openxmlformats.org/presentationml/2006/main">
  <p:tag name="AS_UNIQUEID" val="2752"/>
</p:tagLst>
</file>

<file path=ppt/tags/tag568.xml><?xml version="1.0" encoding="utf-8"?>
<p:tagLst xmlns:p="http://schemas.openxmlformats.org/presentationml/2006/main">
  <p:tag name="AS_UNIQUEID" val="2753"/>
</p:tagLst>
</file>

<file path=ppt/tags/tag569.xml><?xml version="1.0" encoding="utf-8"?>
<p:tagLst xmlns:p="http://schemas.openxmlformats.org/presentationml/2006/main">
  <p:tag name="AS_UNIQUEID" val="2754"/>
</p:tagLst>
</file>

<file path=ppt/tags/tag57.xml><?xml version="1.0" encoding="utf-8"?>
<p:tagLst xmlns:p="http://schemas.openxmlformats.org/presentationml/2006/main">
  <p:tag name="AS_UNIQUEID" val="2244"/>
</p:tagLst>
</file>

<file path=ppt/tags/tag570.xml><?xml version="1.0" encoding="utf-8"?>
<p:tagLst xmlns:p="http://schemas.openxmlformats.org/presentationml/2006/main">
  <p:tag name="AS_UNIQUEID" val="2755"/>
</p:tagLst>
</file>

<file path=ppt/tags/tag571.xml><?xml version="1.0" encoding="utf-8"?>
<p:tagLst xmlns:p="http://schemas.openxmlformats.org/presentationml/2006/main">
  <p:tag name="AS_UNIQUEID" val="2756"/>
</p:tagLst>
</file>

<file path=ppt/tags/tag572.xml><?xml version="1.0" encoding="utf-8"?>
<p:tagLst xmlns:p="http://schemas.openxmlformats.org/presentationml/2006/main">
  <p:tag name="AS_UNIQUEID" val="2757"/>
</p:tagLst>
</file>

<file path=ppt/tags/tag573.xml><?xml version="1.0" encoding="utf-8"?>
<p:tagLst xmlns:p="http://schemas.openxmlformats.org/presentationml/2006/main">
  <p:tag name="AS_UNIQUEID" val="2758"/>
</p:tagLst>
</file>

<file path=ppt/tags/tag574.xml><?xml version="1.0" encoding="utf-8"?>
<p:tagLst xmlns:p="http://schemas.openxmlformats.org/presentationml/2006/main">
  <p:tag name="AS_UNIQUEID" val="2759"/>
</p:tagLst>
</file>

<file path=ppt/tags/tag575.xml><?xml version="1.0" encoding="utf-8"?>
<p:tagLst xmlns:p="http://schemas.openxmlformats.org/presentationml/2006/main">
  <p:tag name="AS_UNIQUEID" val="2760"/>
</p:tagLst>
</file>

<file path=ppt/tags/tag576.xml><?xml version="1.0" encoding="utf-8"?>
<p:tagLst xmlns:p="http://schemas.openxmlformats.org/presentationml/2006/main">
  <p:tag name="AS_UNIQUEID" val="2761"/>
</p:tagLst>
</file>

<file path=ppt/tags/tag577.xml><?xml version="1.0" encoding="utf-8"?>
<p:tagLst xmlns:p="http://schemas.openxmlformats.org/presentationml/2006/main">
  <p:tag name="AS_UNIQUEID" val="2762"/>
</p:tagLst>
</file>

<file path=ppt/tags/tag578.xml><?xml version="1.0" encoding="utf-8"?>
<p:tagLst xmlns:p="http://schemas.openxmlformats.org/presentationml/2006/main">
  <p:tag name="AS_UNIQUEID" val="2763"/>
</p:tagLst>
</file>

<file path=ppt/tags/tag579.xml><?xml version="1.0" encoding="utf-8"?>
<p:tagLst xmlns:p="http://schemas.openxmlformats.org/presentationml/2006/main">
  <p:tag name="AS_UNIQUEID" val="2764"/>
</p:tagLst>
</file>

<file path=ppt/tags/tag58.xml><?xml version="1.0" encoding="utf-8"?>
<p:tagLst xmlns:p="http://schemas.openxmlformats.org/presentationml/2006/main">
  <p:tag name="AS_UNIQUEID" val="2245"/>
</p:tagLst>
</file>

<file path=ppt/tags/tag580.xml><?xml version="1.0" encoding="utf-8"?>
<p:tagLst xmlns:p="http://schemas.openxmlformats.org/presentationml/2006/main">
  <p:tag name="AS_UNIQUEID" val="2765"/>
</p:tagLst>
</file>

<file path=ppt/tags/tag581.xml><?xml version="1.0" encoding="utf-8"?>
<p:tagLst xmlns:p="http://schemas.openxmlformats.org/presentationml/2006/main">
  <p:tag name="AS_UNIQUEID" val="2766"/>
</p:tagLst>
</file>

<file path=ppt/tags/tag582.xml><?xml version="1.0" encoding="utf-8"?>
<p:tagLst xmlns:p="http://schemas.openxmlformats.org/presentationml/2006/main">
  <p:tag name="AS_UNIQUEID" val="2767"/>
</p:tagLst>
</file>

<file path=ppt/tags/tag583.xml><?xml version="1.0" encoding="utf-8"?>
<p:tagLst xmlns:p="http://schemas.openxmlformats.org/presentationml/2006/main">
  <p:tag name="AS_UNIQUEID" val="2768"/>
</p:tagLst>
</file>

<file path=ppt/tags/tag584.xml><?xml version="1.0" encoding="utf-8"?>
<p:tagLst xmlns:p="http://schemas.openxmlformats.org/presentationml/2006/main">
  <p:tag name="AS_UNIQUEID" val="2769"/>
</p:tagLst>
</file>

<file path=ppt/tags/tag585.xml><?xml version="1.0" encoding="utf-8"?>
<p:tagLst xmlns:p="http://schemas.openxmlformats.org/presentationml/2006/main">
  <p:tag name="AS_UNIQUEID" val="2770"/>
</p:tagLst>
</file>

<file path=ppt/tags/tag586.xml><?xml version="1.0" encoding="utf-8"?>
<p:tagLst xmlns:p="http://schemas.openxmlformats.org/presentationml/2006/main">
  <p:tag name="AS_UNIQUEID" val="2771"/>
</p:tagLst>
</file>

<file path=ppt/tags/tag587.xml><?xml version="1.0" encoding="utf-8"?>
<p:tagLst xmlns:p="http://schemas.openxmlformats.org/presentationml/2006/main">
  <p:tag name="AS_UNIQUEID" val="2772"/>
</p:tagLst>
</file>

<file path=ppt/tags/tag588.xml><?xml version="1.0" encoding="utf-8"?>
<p:tagLst xmlns:p="http://schemas.openxmlformats.org/presentationml/2006/main">
  <p:tag name="AS_UNIQUEID" val="2773"/>
</p:tagLst>
</file>

<file path=ppt/tags/tag589.xml><?xml version="1.0" encoding="utf-8"?>
<p:tagLst xmlns:p="http://schemas.openxmlformats.org/presentationml/2006/main">
  <p:tag name="AS_UNIQUEID" val="62"/>
</p:tagLst>
</file>

<file path=ppt/tags/tag59.xml><?xml version="1.0" encoding="utf-8"?>
<p:tagLst xmlns:p="http://schemas.openxmlformats.org/presentationml/2006/main">
  <p:tag name="AS_UNIQUEID" val="2246"/>
</p:tagLst>
</file>

<file path=ppt/tags/tag590.xml><?xml version="1.0" encoding="utf-8"?>
<p:tagLst xmlns:p="http://schemas.openxmlformats.org/presentationml/2006/main">
  <p:tag name="AS_UNIQUEID" val="1202"/>
</p:tagLst>
</file>

<file path=ppt/tags/tag591.xml><?xml version="1.0" encoding="utf-8"?>
<p:tagLst xmlns:p="http://schemas.openxmlformats.org/presentationml/2006/main">
  <p:tag name="AS_UNIQUEID" val="2774"/>
</p:tagLst>
</file>

<file path=ppt/tags/tag592.xml><?xml version="1.0" encoding="utf-8"?>
<p:tagLst xmlns:p="http://schemas.openxmlformats.org/presentationml/2006/main">
  <p:tag name="AS_UNIQUEID" val="2775"/>
</p:tagLst>
</file>

<file path=ppt/tags/tag593.xml><?xml version="1.0" encoding="utf-8"?>
<p:tagLst xmlns:p="http://schemas.openxmlformats.org/presentationml/2006/main">
  <p:tag name="AS_UNIQUEID" val="2776"/>
</p:tagLst>
</file>

<file path=ppt/tags/tag594.xml><?xml version="1.0" encoding="utf-8"?>
<p:tagLst xmlns:p="http://schemas.openxmlformats.org/presentationml/2006/main">
  <p:tag name="AS_UNIQUEID" val="2777"/>
</p:tagLst>
</file>

<file path=ppt/tags/tag595.xml><?xml version="1.0" encoding="utf-8"?>
<p:tagLst xmlns:p="http://schemas.openxmlformats.org/presentationml/2006/main">
  <p:tag name="AS_UNIQUEID" val="2778"/>
</p:tagLst>
</file>

<file path=ppt/tags/tag596.xml><?xml version="1.0" encoding="utf-8"?>
<p:tagLst xmlns:p="http://schemas.openxmlformats.org/presentationml/2006/main">
  <p:tag name="AS_UNIQUEID" val="2779"/>
</p:tagLst>
</file>

<file path=ppt/tags/tag597.xml><?xml version="1.0" encoding="utf-8"?>
<p:tagLst xmlns:p="http://schemas.openxmlformats.org/presentationml/2006/main">
  <p:tag name="AS_UNIQUEID" val="2780"/>
  <p:tag name="TABLE_ENDDRAG_ORIGIN_RECT" val="577*327"/>
  <p:tag name="TABLE_ENDDRAG_RECT" val="156*156*577*327"/>
</p:tagLst>
</file>

<file path=ppt/tags/tag598.xml><?xml version="1.0" encoding="utf-8"?>
<p:tagLst xmlns:p="http://schemas.openxmlformats.org/presentationml/2006/main">
  <p:tag name="AS_UNIQUEID" val="7"/>
</p:tagLst>
</file>

<file path=ppt/tags/tag599.xml><?xml version="1.0" encoding="utf-8"?>
<p:tagLst xmlns:p="http://schemas.openxmlformats.org/presentationml/2006/main">
  <p:tag name="AS_UNIQUEID" val="2781"/>
</p:tagLst>
</file>

<file path=ppt/tags/tag6.xml><?xml version="1.0" encoding="utf-8"?>
<p:tagLst xmlns:p="http://schemas.openxmlformats.org/presentationml/2006/main">
  <p:tag name="AS_UNIQUEID" val="2193"/>
</p:tagLst>
</file>

<file path=ppt/tags/tag60.xml><?xml version="1.0" encoding="utf-8"?>
<p:tagLst xmlns:p="http://schemas.openxmlformats.org/presentationml/2006/main">
  <p:tag name="AS_UNIQUEID" val="2247"/>
</p:tagLst>
</file>

<file path=ppt/tags/tag600.xml><?xml version="1.0" encoding="utf-8"?>
<p:tagLst xmlns:p="http://schemas.openxmlformats.org/presentationml/2006/main">
  <p:tag name="AS_UNIQUEID" val="2782"/>
</p:tagLst>
</file>

<file path=ppt/tags/tag601.xml><?xml version="1.0" encoding="utf-8"?>
<p:tagLst xmlns:p="http://schemas.openxmlformats.org/presentationml/2006/main">
  <p:tag name="AS_UNIQUEID" val="2783"/>
</p:tagLst>
</file>

<file path=ppt/tags/tag602.xml><?xml version="1.0" encoding="utf-8"?>
<p:tagLst xmlns:p="http://schemas.openxmlformats.org/presentationml/2006/main">
  <p:tag name="AS_UNIQUEID" val="2784"/>
</p:tagLst>
</file>

<file path=ppt/tags/tag603.xml><?xml version="1.0" encoding="utf-8"?>
<p:tagLst xmlns:p="http://schemas.openxmlformats.org/presentationml/2006/main">
  <p:tag name="AS_UNIQUEID" val="2785"/>
</p:tagLst>
</file>

<file path=ppt/tags/tag604.xml><?xml version="1.0" encoding="utf-8"?>
<p:tagLst xmlns:p="http://schemas.openxmlformats.org/presentationml/2006/main">
  <p:tag name="AS_UNIQUEID" val="2786"/>
</p:tagLst>
</file>

<file path=ppt/tags/tag605.xml><?xml version="1.0" encoding="utf-8"?>
<p:tagLst xmlns:p="http://schemas.openxmlformats.org/presentationml/2006/main">
  <p:tag name="AS_UNIQUEID" val="2787"/>
</p:tagLst>
</file>

<file path=ppt/tags/tag606.xml><?xml version="1.0" encoding="utf-8"?>
<p:tagLst xmlns:p="http://schemas.openxmlformats.org/presentationml/2006/main">
  <p:tag name="AS_UNIQUEID" val="2788"/>
</p:tagLst>
</file>

<file path=ppt/tags/tag607.xml><?xml version="1.0" encoding="utf-8"?>
<p:tagLst xmlns:p="http://schemas.openxmlformats.org/presentationml/2006/main">
  <p:tag name="AS_UNIQUEID" val="2789"/>
</p:tagLst>
</file>

<file path=ppt/tags/tag608.xml><?xml version="1.0" encoding="utf-8"?>
<p:tagLst xmlns:p="http://schemas.openxmlformats.org/presentationml/2006/main">
  <p:tag name="AS_UNIQUEID" val="2790"/>
</p:tagLst>
</file>

<file path=ppt/tags/tag609.xml><?xml version="1.0" encoding="utf-8"?>
<p:tagLst xmlns:p="http://schemas.openxmlformats.org/presentationml/2006/main">
  <p:tag name="AS_UNIQUEID" val="2791"/>
</p:tagLst>
</file>

<file path=ppt/tags/tag61.xml><?xml version="1.0" encoding="utf-8"?>
<p:tagLst xmlns:p="http://schemas.openxmlformats.org/presentationml/2006/main">
  <p:tag name="AS_UNIQUEID" val="2248"/>
</p:tagLst>
</file>

<file path=ppt/tags/tag610.xml><?xml version="1.0" encoding="utf-8"?>
<p:tagLst xmlns:p="http://schemas.openxmlformats.org/presentationml/2006/main">
  <p:tag name="AS_UNIQUEID" val="2792"/>
</p:tagLst>
</file>

<file path=ppt/tags/tag611.xml><?xml version="1.0" encoding="utf-8"?>
<p:tagLst xmlns:p="http://schemas.openxmlformats.org/presentationml/2006/main">
  <p:tag name="AS_UNIQUEID" val="2793"/>
</p:tagLst>
</file>

<file path=ppt/tags/tag612.xml><?xml version="1.0" encoding="utf-8"?>
<p:tagLst xmlns:p="http://schemas.openxmlformats.org/presentationml/2006/main">
  <p:tag name="AS_UNIQUEID" val="2794"/>
</p:tagLst>
</file>

<file path=ppt/tags/tag613.xml><?xml version="1.0" encoding="utf-8"?>
<p:tagLst xmlns:p="http://schemas.openxmlformats.org/presentationml/2006/main">
  <p:tag name="AS_UNIQUEID" val="2795"/>
</p:tagLst>
</file>

<file path=ppt/tags/tag614.xml><?xml version="1.0" encoding="utf-8"?>
<p:tagLst xmlns:p="http://schemas.openxmlformats.org/presentationml/2006/main">
  <p:tag name="AS_UNIQUEID" val="2796"/>
</p:tagLst>
</file>

<file path=ppt/tags/tag615.xml><?xml version="1.0" encoding="utf-8"?>
<p:tagLst xmlns:p="http://schemas.openxmlformats.org/presentationml/2006/main">
  <p:tag name="AS_UNIQUEID" val="2797"/>
</p:tagLst>
</file>

<file path=ppt/tags/tag616.xml><?xml version="1.0" encoding="utf-8"?>
<p:tagLst xmlns:p="http://schemas.openxmlformats.org/presentationml/2006/main">
  <p:tag name="AS_UNIQUEID" val="2798"/>
</p:tagLst>
</file>

<file path=ppt/tags/tag617.xml><?xml version="1.0" encoding="utf-8"?>
<p:tagLst xmlns:p="http://schemas.openxmlformats.org/presentationml/2006/main">
  <p:tag name="AS_UNIQUEID" val="2799"/>
</p:tagLst>
</file>

<file path=ppt/tags/tag618.xml><?xml version="1.0" encoding="utf-8"?>
<p:tagLst xmlns:p="http://schemas.openxmlformats.org/presentationml/2006/main">
  <p:tag name="AS_UNIQUEID" val="2800"/>
</p:tagLst>
</file>

<file path=ppt/tags/tag619.xml><?xml version="1.0" encoding="utf-8"?>
<p:tagLst xmlns:p="http://schemas.openxmlformats.org/presentationml/2006/main">
  <p:tag name="AS_UNIQUEID" val="2801"/>
</p:tagLst>
</file>

<file path=ppt/tags/tag62.xml><?xml version="1.0" encoding="utf-8"?>
<p:tagLst xmlns:p="http://schemas.openxmlformats.org/presentationml/2006/main">
  <p:tag name="AS_UNIQUEID" val="2249"/>
</p:tagLst>
</file>

<file path=ppt/tags/tag620.xml><?xml version="1.0" encoding="utf-8"?>
<p:tagLst xmlns:p="http://schemas.openxmlformats.org/presentationml/2006/main">
  <p:tag name="AS_UNIQUEID" val="2802"/>
</p:tagLst>
</file>

<file path=ppt/tags/tag621.xml><?xml version="1.0" encoding="utf-8"?>
<p:tagLst xmlns:p="http://schemas.openxmlformats.org/presentationml/2006/main">
  <p:tag name="AS_UNIQUEID" val="2803"/>
</p:tagLst>
</file>

<file path=ppt/tags/tag622.xml><?xml version="1.0" encoding="utf-8"?>
<p:tagLst xmlns:p="http://schemas.openxmlformats.org/presentationml/2006/main">
  <p:tag name="AS_UNIQUEID" val="2804"/>
</p:tagLst>
</file>

<file path=ppt/tags/tag623.xml><?xml version="1.0" encoding="utf-8"?>
<p:tagLst xmlns:p="http://schemas.openxmlformats.org/presentationml/2006/main">
  <p:tag name="AS_UNIQUEID" val="2805"/>
</p:tagLst>
</file>

<file path=ppt/tags/tag624.xml><?xml version="1.0" encoding="utf-8"?>
<p:tagLst xmlns:p="http://schemas.openxmlformats.org/presentationml/2006/main">
  <p:tag name="AS_UNIQUEID" val="2806"/>
</p:tagLst>
</file>

<file path=ppt/tags/tag625.xml><?xml version="1.0" encoding="utf-8"?>
<p:tagLst xmlns:p="http://schemas.openxmlformats.org/presentationml/2006/main">
  <p:tag name="AS_UNIQUEID" val="2807"/>
</p:tagLst>
</file>

<file path=ppt/tags/tag626.xml><?xml version="1.0" encoding="utf-8"?>
<p:tagLst xmlns:p="http://schemas.openxmlformats.org/presentationml/2006/main">
  <p:tag name="AS_UNIQUEID" val="2808"/>
</p:tagLst>
</file>

<file path=ppt/tags/tag627.xml><?xml version="1.0" encoding="utf-8"?>
<p:tagLst xmlns:p="http://schemas.openxmlformats.org/presentationml/2006/main">
  <p:tag name="AS_UNIQUEID" val="2809"/>
</p:tagLst>
</file>

<file path=ppt/tags/tag628.xml><?xml version="1.0" encoding="utf-8"?>
<p:tagLst xmlns:p="http://schemas.openxmlformats.org/presentationml/2006/main">
  <p:tag name="AS_UNIQUEID" val="2810"/>
</p:tagLst>
</file>

<file path=ppt/tags/tag629.xml><?xml version="1.0" encoding="utf-8"?>
<p:tagLst xmlns:p="http://schemas.openxmlformats.org/presentationml/2006/main">
  <p:tag name="AS_UNIQUEID" val="2811"/>
</p:tagLst>
</file>

<file path=ppt/tags/tag63.xml><?xml version="1.0" encoding="utf-8"?>
<p:tagLst xmlns:p="http://schemas.openxmlformats.org/presentationml/2006/main">
  <p:tag name="AS_UNIQUEID" val="2250"/>
</p:tagLst>
</file>

<file path=ppt/tags/tag630.xml><?xml version="1.0" encoding="utf-8"?>
<p:tagLst xmlns:p="http://schemas.openxmlformats.org/presentationml/2006/main">
  <p:tag name="AS_UNIQUEID" val="2812"/>
  <p:tag name="TABLE_ENDDRAG_ORIGIN_RECT" val="577*327"/>
  <p:tag name="TABLE_ENDDRAG_RECT" val="156*156*577*327"/>
</p:tagLst>
</file>

<file path=ppt/tags/tag631.xml><?xml version="1.0" encoding="utf-8"?>
<p:tagLst xmlns:p="http://schemas.openxmlformats.org/presentationml/2006/main">
  <p:tag name="AS_UNIQUEID" val="7"/>
</p:tagLst>
</file>

<file path=ppt/tags/tag632.xml><?xml version="1.0" encoding="utf-8"?>
<p:tagLst xmlns:p="http://schemas.openxmlformats.org/presentationml/2006/main">
  <p:tag name="AS_UNIQUEID" val="2813"/>
</p:tagLst>
</file>

<file path=ppt/tags/tag633.xml><?xml version="1.0" encoding="utf-8"?>
<p:tagLst xmlns:p="http://schemas.openxmlformats.org/presentationml/2006/main">
  <p:tag name="AS_UNIQUEID" val="2814"/>
</p:tagLst>
</file>

<file path=ppt/tags/tag634.xml><?xml version="1.0" encoding="utf-8"?>
<p:tagLst xmlns:p="http://schemas.openxmlformats.org/presentationml/2006/main">
  <p:tag name="AS_UNIQUEID" val="2815"/>
</p:tagLst>
</file>

<file path=ppt/tags/tag635.xml><?xml version="1.0" encoding="utf-8"?>
<p:tagLst xmlns:p="http://schemas.openxmlformats.org/presentationml/2006/main">
  <p:tag name="AS_UNIQUEID" val="2816"/>
</p:tagLst>
</file>

<file path=ppt/tags/tag636.xml><?xml version="1.0" encoding="utf-8"?>
<p:tagLst xmlns:p="http://schemas.openxmlformats.org/presentationml/2006/main">
  <p:tag name="AS_UNIQUEID" val="2817"/>
</p:tagLst>
</file>

<file path=ppt/tags/tag637.xml><?xml version="1.0" encoding="utf-8"?>
<p:tagLst xmlns:p="http://schemas.openxmlformats.org/presentationml/2006/main">
  <p:tag name="AS_UNIQUEID" val="2818"/>
</p:tagLst>
</file>

<file path=ppt/tags/tag638.xml><?xml version="1.0" encoding="utf-8"?>
<p:tagLst xmlns:p="http://schemas.openxmlformats.org/presentationml/2006/main">
  <p:tag name="AS_UNIQUEID" val="2819"/>
</p:tagLst>
</file>

<file path=ppt/tags/tag639.xml><?xml version="1.0" encoding="utf-8"?>
<p:tagLst xmlns:p="http://schemas.openxmlformats.org/presentationml/2006/main">
  <p:tag name="AS_UNIQUEID" val="2820"/>
</p:tagLst>
</file>

<file path=ppt/tags/tag64.xml><?xml version="1.0" encoding="utf-8"?>
<p:tagLst xmlns:p="http://schemas.openxmlformats.org/presentationml/2006/main">
  <p:tag name="AS_UNIQUEID" val="2251"/>
</p:tagLst>
</file>

<file path=ppt/tags/tag640.xml><?xml version="1.0" encoding="utf-8"?>
<p:tagLst xmlns:p="http://schemas.openxmlformats.org/presentationml/2006/main">
  <p:tag name="AS_UNIQUEID" val="2821"/>
</p:tagLst>
</file>

<file path=ppt/tags/tag641.xml><?xml version="1.0" encoding="utf-8"?>
<p:tagLst xmlns:p="http://schemas.openxmlformats.org/presentationml/2006/main">
  <p:tag name="AS_UNIQUEID" val="2822"/>
</p:tagLst>
</file>

<file path=ppt/tags/tag642.xml><?xml version="1.0" encoding="utf-8"?>
<p:tagLst xmlns:p="http://schemas.openxmlformats.org/presentationml/2006/main">
  <p:tag name="AS_UNIQUEID" val="2823"/>
</p:tagLst>
</file>

<file path=ppt/tags/tag643.xml><?xml version="1.0" encoding="utf-8"?>
<p:tagLst xmlns:p="http://schemas.openxmlformats.org/presentationml/2006/main">
  <p:tag name="AS_UNIQUEID" val="2824"/>
</p:tagLst>
</file>

<file path=ppt/tags/tag644.xml><?xml version="1.0" encoding="utf-8"?>
<p:tagLst xmlns:p="http://schemas.openxmlformats.org/presentationml/2006/main">
  <p:tag name="AS_UNIQUEID" val="2825"/>
</p:tagLst>
</file>

<file path=ppt/tags/tag645.xml><?xml version="1.0" encoding="utf-8"?>
<p:tagLst xmlns:p="http://schemas.openxmlformats.org/presentationml/2006/main">
  <p:tag name="AS_UNIQUEID" val="2826"/>
</p:tagLst>
</file>

<file path=ppt/tags/tag646.xml><?xml version="1.0" encoding="utf-8"?>
<p:tagLst xmlns:p="http://schemas.openxmlformats.org/presentationml/2006/main">
  <p:tag name="AS_UNIQUEID" val="2827"/>
</p:tagLst>
</file>

<file path=ppt/tags/tag647.xml><?xml version="1.0" encoding="utf-8"?>
<p:tagLst xmlns:p="http://schemas.openxmlformats.org/presentationml/2006/main">
  <p:tag name="AS_UNIQUEID" val="2828"/>
</p:tagLst>
</file>

<file path=ppt/tags/tag648.xml><?xml version="1.0" encoding="utf-8"?>
<p:tagLst xmlns:p="http://schemas.openxmlformats.org/presentationml/2006/main">
  <p:tag name="AS_UNIQUEID" val="2829"/>
</p:tagLst>
</file>

<file path=ppt/tags/tag649.xml><?xml version="1.0" encoding="utf-8"?>
<p:tagLst xmlns:p="http://schemas.openxmlformats.org/presentationml/2006/main">
  <p:tag name="AS_UNIQUEID" val="2830"/>
</p:tagLst>
</file>

<file path=ppt/tags/tag65.xml><?xml version="1.0" encoding="utf-8"?>
<p:tagLst xmlns:p="http://schemas.openxmlformats.org/presentationml/2006/main">
  <p:tag name="AS_UNIQUEID" val="2252"/>
</p:tagLst>
</file>

<file path=ppt/tags/tag650.xml><?xml version="1.0" encoding="utf-8"?>
<p:tagLst xmlns:p="http://schemas.openxmlformats.org/presentationml/2006/main">
  <p:tag name="AS_UNIQUEID" val="2831"/>
</p:tagLst>
</file>

<file path=ppt/tags/tag651.xml><?xml version="1.0" encoding="utf-8"?>
<p:tagLst xmlns:p="http://schemas.openxmlformats.org/presentationml/2006/main">
  <p:tag name="AS_UNIQUEID" val="2832"/>
</p:tagLst>
</file>

<file path=ppt/tags/tag652.xml><?xml version="1.0" encoding="utf-8"?>
<p:tagLst xmlns:p="http://schemas.openxmlformats.org/presentationml/2006/main">
  <p:tag name="AS_UNIQUEID" val="2833"/>
</p:tagLst>
</file>

<file path=ppt/tags/tag653.xml><?xml version="1.0" encoding="utf-8"?>
<p:tagLst xmlns:p="http://schemas.openxmlformats.org/presentationml/2006/main">
  <p:tag name="AS_UNIQUEID" val="2834"/>
</p:tagLst>
</file>

<file path=ppt/tags/tag654.xml><?xml version="1.0" encoding="utf-8"?>
<p:tagLst xmlns:p="http://schemas.openxmlformats.org/presentationml/2006/main">
  <p:tag name="AS_UNIQUEID" val="2835"/>
</p:tagLst>
</file>

<file path=ppt/tags/tag655.xml><?xml version="1.0" encoding="utf-8"?>
<p:tagLst xmlns:p="http://schemas.openxmlformats.org/presentationml/2006/main">
  <p:tag name="AS_UNIQUEID" val="2836"/>
</p:tagLst>
</file>

<file path=ppt/tags/tag656.xml><?xml version="1.0" encoding="utf-8"?>
<p:tagLst xmlns:p="http://schemas.openxmlformats.org/presentationml/2006/main">
  <p:tag name="AS_UNIQUEID" val="2837"/>
</p:tagLst>
</file>

<file path=ppt/tags/tag657.xml><?xml version="1.0" encoding="utf-8"?>
<p:tagLst xmlns:p="http://schemas.openxmlformats.org/presentationml/2006/main">
  <p:tag name="AS_UNIQUEID" val="2838"/>
</p:tagLst>
</file>

<file path=ppt/tags/tag658.xml><?xml version="1.0" encoding="utf-8"?>
<p:tagLst xmlns:p="http://schemas.openxmlformats.org/presentationml/2006/main">
  <p:tag name="AS_UNIQUEID" val="2839"/>
</p:tagLst>
</file>

<file path=ppt/tags/tag659.xml><?xml version="1.0" encoding="utf-8"?>
<p:tagLst xmlns:p="http://schemas.openxmlformats.org/presentationml/2006/main">
  <p:tag name="AS_UNIQUEID" val="2840"/>
</p:tagLst>
</file>

<file path=ppt/tags/tag66.xml><?xml version="1.0" encoding="utf-8"?>
<p:tagLst xmlns:p="http://schemas.openxmlformats.org/presentationml/2006/main">
  <p:tag name="AS_UNIQUEID" val="2253"/>
</p:tagLst>
</file>

<file path=ppt/tags/tag660.xml><?xml version="1.0" encoding="utf-8"?>
<p:tagLst xmlns:p="http://schemas.openxmlformats.org/presentationml/2006/main">
  <p:tag name="AS_UNIQUEID" val="2841"/>
</p:tagLst>
</file>

<file path=ppt/tags/tag661.xml><?xml version="1.0" encoding="utf-8"?>
<p:tagLst xmlns:p="http://schemas.openxmlformats.org/presentationml/2006/main">
  <p:tag name="AS_UNIQUEID" val="2842"/>
</p:tagLst>
</file>

<file path=ppt/tags/tag662.xml><?xml version="1.0" encoding="utf-8"?>
<p:tagLst xmlns:p="http://schemas.openxmlformats.org/presentationml/2006/main">
  <p:tag name="AS_UNIQUEID" val="2843"/>
</p:tagLst>
</file>

<file path=ppt/tags/tag663.xml><?xml version="1.0" encoding="utf-8"?>
<p:tagLst xmlns:p="http://schemas.openxmlformats.org/presentationml/2006/main">
  <p:tag name="AS_UNIQUEID" val="2844"/>
</p:tagLst>
</file>

<file path=ppt/tags/tag664.xml><?xml version="1.0" encoding="utf-8"?>
<p:tagLst xmlns:p="http://schemas.openxmlformats.org/presentationml/2006/main">
  <p:tag name="AS_UNIQUEID" val="2845"/>
</p:tagLst>
</file>

<file path=ppt/tags/tag665.xml><?xml version="1.0" encoding="utf-8"?>
<p:tagLst xmlns:p="http://schemas.openxmlformats.org/presentationml/2006/main">
  <p:tag name="AS_UNIQUEID" val="2846"/>
</p:tagLst>
</file>

<file path=ppt/tags/tag666.xml><?xml version="1.0" encoding="utf-8"?>
<p:tagLst xmlns:p="http://schemas.openxmlformats.org/presentationml/2006/main">
  <p:tag name="AS_UNIQUEID" val="2847"/>
</p:tagLst>
</file>

<file path=ppt/tags/tag667.xml><?xml version="1.0" encoding="utf-8"?>
<p:tagLst xmlns:p="http://schemas.openxmlformats.org/presentationml/2006/main">
  <p:tag name="AS_UNIQUEID" val="2848"/>
</p:tagLst>
</file>

<file path=ppt/tags/tag668.xml><?xml version="1.0" encoding="utf-8"?>
<p:tagLst xmlns:p="http://schemas.openxmlformats.org/presentationml/2006/main">
  <p:tag name="AS_UNIQUEID" val="2849"/>
</p:tagLst>
</file>

<file path=ppt/tags/tag669.xml><?xml version="1.0" encoding="utf-8"?>
<p:tagLst xmlns:p="http://schemas.openxmlformats.org/presentationml/2006/main">
  <p:tag name="AS_UNIQUEID" val="2850"/>
</p:tagLst>
</file>

<file path=ppt/tags/tag67.xml><?xml version="1.0" encoding="utf-8"?>
<p:tagLst xmlns:p="http://schemas.openxmlformats.org/presentationml/2006/main">
  <p:tag name="AS_UNIQUEID" val="2254"/>
</p:tagLst>
</file>

<file path=ppt/tags/tag670.xml><?xml version="1.0" encoding="utf-8"?>
<p:tagLst xmlns:p="http://schemas.openxmlformats.org/presentationml/2006/main">
  <p:tag name="AS_UNIQUEID" val="2851"/>
</p:tagLst>
</file>

<file path=ppt/tags/tag671.xml><?xml version="1.0" encoding="utf-8"?>
<p:tagLst xmlns:p="http://schemas.openxmlformats.org/presentationml/2006/main">
  <p:tag name="AS_UNIQUEID" val="2852"/>
</p:tagLst>
</file>

<file path=ppt/tags/tag672.xml><?xml version="1.0" encoding="utf-8"?>
<p:tagLst xmlns:p="http://schemas.openxmlformats.org/presentationml/2006/main">
  <p:tag name="AS_UNIQUEID" val="2853"/>
</p:tagLst>
</file>

<file path=ppt/tags/tag673.xml><?xml version="1.0" encoding="utf-8"?>
<p:tagLst xmlns:p="http://schemas.openxmlformats.org/presentationml/2006/main">
  <p:tag name="AS_UNIQUEID" val="2854"/>
</p:tagLst>
</file>

<file path=ppt/tags/tag674.xml><?xml version="1.0" encoding="utf-8"?>
<p:tagLst xmlns:p="http://schemas.openxmlformats.org/presentationml/2006/main">
  <p:tag name="AS_UNIQUEID" val="2855"/>
</p:tagLst>
</file>

<file path=ppt/tags/tag675.xml><?xml version="1.0" encoding="utf-8"?>
<p:tagLst xmlns:p="http://schemas.openxmlformats.org/presentationml/2006/main">
  <p:tag name="AS_UNIQUEID" val="2856"/>
</p:tagLst>
</file>

<file path=ppt/tags/tag676.xml><?xml version="1.0" encoding="utf-8"?>
<p:tagLst xmlns:p="http://schemas.openxmlformats.org/presentationml/2006/main">
  <p:tag name="AS_UNIQUEID" val="2857"/>
  <p:tag name="KSO_WM_DIAGRAM_VIRTUALLY_FRAME" val="{&quot;height&quot;:246.05070866141733,&quot;left&quot;:230.27377952755904,&quot;top&quot;:162.571968503937,&quot;width&quot;:488.5617322834645}"/>
</p:tagLst>
</file>

<file path=ppt/tags/tag677.xml><?xml version="1.0" encoding="utf-8"?>
<p:tagLst xmlns:p="http://schemas.openxmlformats.org/presentationml/2006/main">
  <p:tag name="AS_UNIQUEID" val="2858"/>
</p:tagLst>
</file>

<file path=ppt/tags/tag678.xml><?xml version="1.0" encoding="utf-8"?>
<p:tagLst xmlns:p="http://schemas.openxmlformats.org/presentationml/2006/main">
  <p:tag name="AS_UNIQUEID" val="2859"/>
  <p:tag name="KSO_WM_DIAGRAM_VIRTUALLY_FRAME" val="{&quot;height&quot;:246.05070866141733,&quot;left&quot;:230.27377952755904,&quot;top&quot;:162.571968503937,&quot;width&quot;:488.5617322834645}"/>
</p:tagLst>
</file>

<file path=ppt/tags/tag679.xml><?xml version="1.0" encoding="utf-8"?>
<p:tagLst xmlns:p="http://schemas.openxmlformats.org/presentationml/2006/main">
  <p:tag name="AS_UNIQUEID" val="2860"/>
</p:tagLst>
</file>

<file path=ppt/tags/tag68.xml><?xml version="1.0" encoding="utf-8"?>
<p:tagLst xmlns:p="http://schemas.openxmlformats.org/presentationml/2006/main">
  <p:tag name="AS_UNIQUEID" val="2255"/>
</p:tagLst>
</file>

<file path=ppt/tags/tag680.xml><?xml version="1.0" encoding="utf-8"?>
<p:tagLst xmlns:p="http://schemas.openxmlformats.org/presentationml/2006/main">
  <p:tag name="AS_UNIQUEID" val="2861"/>
</p:tagLst>
</file>

<file path=ppt/tags/tag681.xml><?xml version="1.0" encoding="utf-8"?>
<p:tagLst xmlns:p="http://schemas.openxmlformats.org/presentationml/2006/main">
  <p:tag name="AS_UNIQUEID" val="2862"/>
</p:tagLst>
</file>

<file path=ppt/tags/tag682.xml><?xml version="1.0" encoding="utf-8"?>
<p:tagLst xmlns:p="http://schemas.openxmlformats.org/presentationml/2006/main">
  <p:tag name="AS_UNIQUEID" val="2863"/>
</p:tagLst>
</file>

<file path=ppt/tags/tag683.xml><?xml version="1.0" encoding="utf-8"?>
<p:tagLst xmlns:p="http://schemas.openxmlformats.org/presentationml/2006/main">
  <p:tag name="AS_UNIQUEID" val="2864"/>
</p:tagLst>
</file>

<file path=ppt/tags/tag684.xml><?xml version="1.0" encoding="utf-8"?>
<p:tagLst xmlns:p="http://schemas.openxmlformats.org/presentationml/2006/main">
  <p:tag name="AS_UNIQUEID" val="2865"/>
</p:tagLst>
</file>

<file path=ppt/tags/tag685.xml><?xml version="1.0" encoding="utf-8"?>
<p:tagLst xmlns:p="http://schemas.openxmlformats.org/presentationml/2006/main">
  <p:tag name="AS_UNIQUEID" val="2866"/>
</p:tagLst>
</file>

<file path=ppt/tags/tag686.xml><?xml version="1.0" encoding="utf-8"?>
<p:tagLst xmlns:p="http://schemas.openxmlformats.org/presentationml/2006/main">
  <p:tag name="AS_UNIQUEID" val="2867"/>
</p:tagLst>
</file>

<file path=ppt/tags/tag687.xml><?xml version="1.0" encoding="utf-8"?>
<p:tagLst xmlns:p="http://schemas.openxmlformats.org/presentationml/2006/main">
  <p:tag name="AS_UNIQUEID" val="2868"/>
</p:tagLst>
</file>

<file path=ppt/tags/tag688.xml><?xml version="1.0" encoding="utf-8"?>
<p:tagLst xmlns:p="http://schemas.openxmlformats.org/presentationml/2006/main">
  <p:tag name="AS_UNIQUEID" val="2869"/>
</p:tagLst>
</file>

<file path=ppt/tags/tag689.xml><?xml version="1.0" encoding="utf-8"?>
<p:tagLst xmlns:p="http://schemas.openxmlformats.org/presentationml/2006/main">
  <p:tag name="AS_UNIQUEID" val="2870"/>
</p:tagLst>
</file>

<file path=ppt/tags/tag69.xml><?xml version="1.0" encoding="utf-8"?>
<p:tagLst xmlns:p="http://schemas.openxmlformats.org/presentationml/2006/main">
  <p:tag name="AS_UNIQUEID" val="2256"/>
</p:tagLst>
</file>

<file path=ppt/tags/tag690.xml><?xml version="1.0" encoding="utf-8"?>
<p:tagLst xmlns:p="http://schemas.openxmlformats.org/presentationml/2006/main">
  <p:tag name="AS_UNIQUEID" val="2871"/>
</p:tagLst>
</file>

<file path=ppt/tags/tag691.xml><?xml version="1.0" encoding="utf-8"?>
<p:tagLst xmlns:p="http://schemas.openxmlformats.org/presentationml/2006/main">
  <p:tag name="AS_UNIQUEID" val="2872"/>
</p:tagLst>
</file>

<file path=ppt/tags/tag692.xml><?xml version="1.0" encoding="utf-8"?>
<p:tagLst xmlns:p="http://schemas.openxmlformats.org/presentationml/2006/main">
  <p:tag name="AS_UNIQUEID" val="2873"/>
</p:tagLst>
</file>

<file path=ppt/tags/tag693.xml><?xml version="1.0" encoding="utf-8"?>
<p:tagLst xmlns:p="http://schemas.openxmlformats.org/presentationml/2006/main">
  <p:tag name="AS_UNIQUEID" val="2874"/>
</p:tagLst>
</file>

<file path=ppt/tags/tag694.xml><?xml version="1.0" encoding="utf-8"?>
<p:tagLst xmlns:p="http://schemas.openxmlformats.org/presentationml/2006/main">
  <p:tag name="AS_UNIQUEID" val="2875"/>
</p:tagLst>
</file>

<file path=ppt/tags/tag695.xml><?xml version="1.0" encoding="utf-8"?>
<p:tagLst xmlns:p="http://schemas.openxmlformats.org/presentationml/2006/main">
  <p:tag name="AS_UNIQUEID" val="2876"/>
</p:tagLst>
</file>

<file path=ppt/tags/tag696.xml><?xml version="1.0" encoding="utf-8"?>
<p:tagLst xmlns:p="http://schemas.openxmlformats.org/presentationml/2006/main">
  <p:tag name="AS_UNIQUEID" val="2877"/>
</p:tagLst>
</file>

<file path=ppt/tags/tag697.xml><?xml version="1.0" encoding="utf-8"?>
<p:tagLst xmlns:p="http://schemas.openxmlformats.org/presentationml/2006/main">
  <p:tag name="AS_UNIQUEID" val="2878"/>
</p:tagLst>
</file>

<file path=ppt/tags/tag698.xml><?xml version="1.0" encoding="utf-8"?>
<p:tagLst xmlns:p="http://schemas.openxmlformats.org/presentationml/2006/main">
  <p:tag name="AS_UNIQUEID" val="2879"/>
</p:tagLst>
</file>

<file path=ppt/tags/tag699.xml><?xml version="1.0" encoding="utf-8"?>
<p:tagLst xmlns:p="http://schemas.openxmlformats.org/presentationml/2006/main">
  <p:tag name="AS_UNIQUEID" val="2880"/>
</p:tagLst>
</file>

<file path=ppt/tags/tag7.xml><?xml version="1.0" encoding="utf-8"?>
<p:tagLst xmlns:p="http://schemas.openxmlformats.org/presentationml/2006/main">
  <p:tag name="AS_UNIQUEID" val="2194"/>
</p:tagLst>
</file>

<file path=ppt/tags/tag70.xml><?xml version="1.0" encoding="utf-8"?>
<p:tagLst xmlns:p="http://schemas.openxmlformats.org/presentationml/2006/main">
  <p:tag name="AS_UNIQUEID" val="2257"/>
</p:tagLst>
</file>

<file path=ppt/tags/tag700.xml><?xml version="1.0" encoding="utf-8"?>
<p:tagLst xmlns:p="http://schemas.openxmlformats.org/presentationml/2006/main">
  <p:tag name="AS_UNIQUEID" val="2881"/>
</p:tagLst>
</file>

<file path=ppt/tags/tag701.xml><?xml version="1.0" encoding="utf-8"?>
<p:tagLst xmlns:p="http://schemas.openxmlformats.org/presentationml/2006/main">
  <p:tag name="AS_UNIQUEID" val="2882"/>
</p:tagLst>
</file>

<file path=ppt/tags/tag702.xml><?xml version="1.0" encoding="utf-8"?>
<p:tagLst xmlns:p="http://schemas.openxmlformats.org/presentationml/2006/main">
  <p:tag name="AS_UNIQUEID" val="2883"/>
</p:tagLst>
</file>

<file path=ppt/tags/tag703.xml><?xml version="1.0" encoding="utf-8"?>
<p:tagLst xmlns:p="http://schemas.openxmlformats.org/presentationml/2006/main">
  <p:tag name="AS_UNIQUEID" val="2884"/>
</p:tagLst>
</file>

<file path=ppt/tags/tag704.xml><?xml version="1.0" encoding="utf-8"?>
<p:tagLst xmlns:p="http://schemas.openxmlformats.org/presentationml/2006/main">
  <p:tag name="AS_UNIQUEID" val="2885"/>
</p:tagLst>
</file>

<file path=ppt/tags/tag705.xml><?xml version="1.0" encoding="utf-8"?>
<p:tagLst xmlns:p="http://schemas.openxmlformats.org/presentationml/2006/main">
  <p:tag name="AS_UNIQUEID" val="2886"/>
</p:tagLst>
</file>

<file path=ppt/tags/tag706.xml><?xml version="1.0" encoding="utf-8"?>
<p:tagLst xmlns:p="http://schemas.openxmlformats.org/presentationml/2006/main">
  <p:tag name="AS_UNIQUEID" val="2887"/>
</p:tagLst>
</file>

<file path=ppt/tags/tag707.xml><?xml version="1.0" encoding="utf-8"?>
<p:tagLst xmlns:p="http://schemas.openxmlformats.org/presentationml/2006/main">
  <p:tag name="AS_UNIQUEID" val="2888"/>
</p:tagLst>
</file>

<file path=ppt/tags/tag708.xml><?xml version="1.0" encoding="utf-8"?>
<p:tagLst xmlns:p="http://schemas.openxmlformats.org/presentationml/2006/main">
  <p:tag name="AS_UNIQUEID" val="2889"/>
</p:tagLst>
</file>

<file path=ppt/tags/tag709.xml><?xml version="1.0" encoding="utf-8"?>
<p:tagLst xmlns:p="http://schemas.openxmlformats.org/presentationml/2006/main">
  <p:tag name="AS_UNIQUEID" val="2890"/>
</p:tagLst>
</file>

<file path=ppt/tags/tag71.xml><?xml version="1.0" encoding="utf-8"?>
<p:tagLst xmlns:p="http://schemas.openxmlformats.org/presentationml/2006/main">
  <p:tag name="AS_UNIQUEID" val="2258"/>
</p:tagLst>
</file>

<file path=ppt/tags/tag710.xml><?xml version="1.0" encoding="utf-8"?>
<p:tagLst xmlns:p="http://schemas.openxmlformats.org/presentationml/2006/main">
  <p:tag name="AS_UNIQUEID" val="2891"/>
</p:tagLst>
</file>

<file path=ppt/tags/tag711.xml><?xml version="1.0" encoding="utf-8"?>
<p:tagLst xmlns:p="http://schemas.openxmlformats.org/presentationml/2006/main">
  <p:tag name="AS_UNIQUEID" val="2892"/>
</p:tagLst>
</file>

<file path=ppt/tags/tag712.xml><?xml version="1.0" encoding="utf-8"?>
<p:tagLst xmlns:p="http://schemas.openxmlformats.org/presentationml/2006/main">
  <p:tag name="AS_UNIQUEID" val="2893"/>
</p:tagLst>
</file>

<file path=ppt/tags/tag713.xml><?xml version="1.0" encoding="utf-8"?>
<p:tagLst xmlns:p="http://schemas.openxmlformats.org/presentationml/2006/main">
  <p:tag name="AS_UNIQUEID" val="2894"/>
</p:tagLst>
</file>

<file path=ppt/tags/tag714.xml><?xml version="1.0" encoding="utf-8"?>
<p:tagLst xmlns:p="http://schemas.openxmlformats.org/presentationml/2006/main">
  <p:tag name="AS_UNIQUEID" val="2895"/>
</p:tagLst>
</file>

<file path=ppt/tags/tag715.xml><?xml version="1.0" encoding="utf-8"?>
<p:tagLst xmlns:p="http://schemas.openxmlformats.org/presentationml/2006/main">
  <p:tag name="AS_UNIQUEID" val="2896"/>
</p:tagLst>
</file>

<file path=ppt/tags/tag716.xml><?xml version="1.0" encoding="utf-8"?>
<p:tagLst xmlns:p="http://schemas.openxmlformats.org/presentationml/2006/main">
  <p:tag name="AS_UNIQUEID" val="2897"/>
</p:tagLst>
</file>

<file path=ppt/tags/tag717.xml><?xml version="1.0" encoding="utf-8"?>
<p:tagLst xmlns:p="http://schemas.openxmlformats.org/presentationml/2006/main">
  <p:tag name="AS_UNIQUEID" val="2898"/>
</p:tagLst>
</file>

<file path=ppt/tags/tag718.xml><?xml version="1.0" encoding="utf-8"?>
<p:tagLst xmlns:p="http://schemas.openxmlformats.org/presentationml/2006/main">
  <p:tag name="AS_UNIQUEID" val="2899"/>
</p:tagLst>
</file>

<file path=ppt/tags/tag719.xml><?xml version="1.0" encoding="utf-8"?>
<p:tagLst xmlns:p="http://schemas.openxmlformats.org/presentationml/2006/main">
  <p:tag name="AS_UNIQUEID" val="2900"/>
</p:tagLst>
</file>

<file path=ppt/tags/tag72.xml><?xml version="1.0" encoding="utf-8"?>
<p:tagLst xmlns:p="http://schemas.openxmlformats.org/presentationml/2006/main">
  <p:tag name="AS_UNIQUEID" val="2259"/>
</p:tagLst>
</file>

<file path=ppt/tags/tag720.xml><?xml version="1.0" encoding="utf-8"?>
<p:tagLst xmlns:p="http://schemas.openxmlformats.org/presentationml/2006/main">
  <p:tag name="AS_UNIQUEID" val="2901"/>
</p:tagLst>
</file>

<file path=ppt/tags/tag721.xml><?xml version="1.0" encoding="utf-8"?>
<p:tagLst xmlns:p="http://schemas.openxmlformats.org/presentationml/2006/main">
  <p:tag name="AS_UNIQUEID" val="2902"/>
</p:tagLst>
</file>

<file path=ppt/tags/tag722.xml><?xml version="1.0" encoding="utf-8"?>
<p:tagLst xmlns:p="http://schemas.openxmlformats.org/presentationml/2006/main">
  <p:tag name="AS_UNIQUEID" val="2903"/>
</p:tagLst>
</file>

<file path=ppt/tags/tag723.xml><?xml version="1.0" encoding="utf-8"?>
<p:tagLst xmlns:p="http://schemas.openxmlformats.org/presentationml/2006/main">
  <p:tag name="AS_UNIQUEID" val="2904"/>
</p:tagLst>
</file>

<file path=ppt/tags/tag724.xml><?xml version="1.0" encoding="utf-8"?>
<p:tagLst xmlns:p="http://schemas.openxmlformats.org/presentationml/2006/main">
  <p:tag name="AS_UNIQUEID" val="2905"/>
</p:tagLst>
</file>

<file path=ppt/tags/tag725.xml><?xml version="1.0" encoding="utf-8"?>
<p:tagLst xmlns:p="http://schemas.openxmlformats.org/presentationml/2006/main">
  <p:tag name="AS_UNIQUEID" val="2906"/>
</p:tagLst>
</file>

<file path=ppt/tags/tag726.xml><?xml version="1.0" encoding="utf-8"?>
<p:tagLst xmlns:p="http://schemas.openxmlformats.org/presentationml/2006/main">
  <p:tag name="AS_UNIQUEID" val="2907"/>
</p:tagLst>
</file>

<file path=ppt/tags/tag727.xml><?xml version="1.0" encoding="utf-8"?>
<p:tagLst xmlns:p="http://schemas.openxmlformats.org/presentationml/2006/main">
  <p:tag name="AS_UNIQUEID" val="2908"/>
</p:tagLst>
</file>

<file path=ppt/tags/tag728.xml><?xml version="1.0" encoding="utf-8"?>
<p:tagLst xmlns:p="http://schemas.openxmlformats.org/presentationml/2006/main">
  <p:tag name="AS_UNIQUEID" val="2909"/>
</p:tagLst>
</file>

<file path=ppt/tags/tag729.xml><?xml version="1.0" encoding="utf-8"?>
<p:tagLst xmlns:p="http://schemas.openxmlformats.org/presentationml/2006/main">
  <p:tag name="AS_UNIQUEID" val="2910"/>
</p:tagLst>
</file>

<file path=ppt/tags/tag73.xml><?xml version="1.0" encoding="utf-8"?>
<p:tagLst xmlns:p="http://schemas.openxmlformats.org/presentationml/2006/main">
  <p:tag name="AS_UNIQUEID" val="2260"/>
</p:tagLst>
</file>

<file path=ppt/tags/tag730.xml><?xml version="1.0" encoding="utf-8"?>
<p:tagLst xmlns:p="http://schemas.openxmlformats.org/presentationml/2006/main">
  <p:tag name="AS_UNIQUEID" val="2911"/>
</p:tagLst>
</file>

<file path=ppt/tags/tag731.xml><?xml version="1.0" encoding="utf-8"?>
<p:tagLst xmlns:p="http://schemas.openxmlformats.org/presentationml/2006/main">
  <p:tag name="AS_UNIQUEID" val="2912"/>
</p:tagLst>
</file>

<file path=ppt/tags/tag732.xml><?xml version="1.0" encoding="utf-8"?>
<p:tagLst xmlns:p="http://schemas.openxmlformats.org/presentationml/2006/main">
  <p:tag name="AS_UNIQUEID" val="2913"/>
</p:tagLst>
</file>

<file path=ppt/tags/tag733.xml><?xml version="1.0" encoding="utf-8"?>
<p:tagLst xmlns:p="http://schemas.openxmlformats.org/presentationml/2006/main">
  <p:tag name="AS_UNIQUEID" val="2914"/>
</p:tagLst>
</file>

<file path=ppt/tags/tag734.xml><?xml version="1.0" encoding="utf-8"?>
<p:tagLst xmlns:p="http://schemas.openxmlformats.org/presentationml/2006/main">
  <p:tag name="AS_UNIQUEID" val="2915"/>
</p:tagLst>
</file>

<file path=ppt/tags/tag735.xml><?xml version="1.0" encoding="utf-8"?>
<p:tagLst xmlns:p="http://schemas.openxmlformats.org/presentationml/2006/main">
  <p:tag name="AS_UNIQUEID" val="2916"/>
</p:tagLst>
</file>

<file path=ppt/tags/tag736.xml><?xml version="1.0" encoding="utf-8"?>
<p:tagLst xmlns:p="http://schemas.openxmlformats.org/presentationml/2006/main">
  <p:tag name="AS_UNIQUEID" val="2917"/>
</p:tagLst>
</file>

<file path=ppt/tags/tag737.xml><?xml version="1.0" encoding="utf-8"?>
<p:tagLst xmlns:p="http://schemas.openxmlformats.org/presentationml/2006/main">
  <p:tag name="AS_UNIQUEID" val="2918"/>
</p:tagLst>
</file>

<file path=ppt/tags/tag738.xml><?xml version="1.0" encoding="utf-8"?>
<p:tagLst xmlns:p="http://schemas.openxmlformats.org/presentationml/2006/main">
  <p:tag name="AS_UNIQUEID" val="2919"/>
</p:tagLst>
</file>

<file path=ppt/tags/tag739.xml><?xml version="1.0" encoding="utf-8"?>
<p:tagLst xmlns:p="http://schemas.openxmlformats.org/presentationml/2006/main">
  <p:tag name="AS_UNIQUEID" val="2920"/>
</p:tagLst>
</file>

<file path=ppt/tags/tag74.xml><?xml version="1.0" encoding="utf-8"?>
<p:tagLst xmlns:p="http://schemas.openxmlformats.org/presentationml/2006/main">
  <p:tag name="AS_UNIQUEID" val="2261"/>
</p:tagLst>
</file>

<file path=ppt/tags/tag740.xml><?xml version="1.0" encoding="utf-8"?>
<p:tagLst xmlns:p="http://schemas.openxmlformats.org/presentationml/2006/main">
  <p:tag name="AS_UNIQUEID" val="2921"/>
</p:tagLst>
</file>

<file path=ppt/tags/tag741.xml><?xml version="1.0" encoding="utf-8"?>
<p:tagLst xmlns:p="http://schemas.openxmlformats.org/presentationml/2006/main">
  <p:tag name="AS_UNIQUEID" val="2922"/>
</p:tagLst>
</file>

<file path=ppt/tags/tag742.xml><?xml version="1.0" encoding="utf-8"?>
<p:tagLst xmlns:p="http://schemas.openxmlformats.org/presentationml/2006/main">
  <p:tag name="AS_UNIQUEID" val="2923"/>
</p:tagLst>
</file>

<file path=ppt/tags/tag743.xml><?xml version="1.0" encoding="utf-8"?>
<p:tagLst xmlns:p="http://schemas.openxmlformats.org/presentationml/2006/main">
  <p:tag name="AS_UNIQUEID" val="2924"/>
</p:tagLst>
</file>

<file path=ppt/tags/tag744.xml><?xml version="1.0" encoding="utf-8"?>
<p:tagLst xmlns:p="http://schemas.openxmlformats.org/presentationml/2006/main">
  <p:tag name="AS_UNIQUEID" val="2925"/>
</p:tagLst>
</file>

<file path=ppt/tags/tag745.xml><?xml version="1.0" encoding="utf-8"?>
<p:tagLst xmlns:p="http://schemas.openxmlformats.org/presentationml/2006/main">
  <p:tag name="AS_UNIQUEID" val="2926"/>
</p:tagLst>
</file>

<file path=ppt/tags/tag746.xml><?xml version="1.0" encoding="utf-8"?>
<p:tagLst xmlns:p="http://schemas.openxmlformats.org/presentationml/2006/main">
  <p:tag name="AS_UNIQUEID" val="2927"/>
</p:tagLst>
</file>

<file path=ppt/tags/tag747.xml><?xml version="1.0" encoding="utf-8"?>
<p:tagLst xmlns:p="http://schemas.openxmlformats.org/presentationml/2006/main">
  <p:tag name="AS_UNIQUEID" val="2928"/>
</p:tagLst>
</file>

<file path=ppt/tags/tag748.xml><?xml version="1.0" encoding="utf-8"?>
<p:tagLst xmlns:p="http://schemas.openxmlformats.org/presentationml/2006/main">
  <p:tag name="AS_UNIQUEID" val="2929"/>
</p:tagLst>
</file>

<file path=ppt/tags/tag749.xml><?xml version="1.0" encoding="utf-8"?>
<p:tagLst xmlns:p="http://schemas.openxmlformats.org/presentationml/2006/main">
  <p:tag name="AS_UNIQUEID" val="2930"/>
</p:tagLst>
</file>

<file path=ppt/tags/tag75.xml><?xml version="1.0" encoding="utf-8"?>
<p:tagLst xmlns:p="http://schemas.openxmlformats.org/presentationml/2006/main">
  <p:tag name="AS_UNIQUEID" val="2262"/>
</p:tagLst>
</file>

<file path=ppt/tags/tag750.xml><?xml version="1.0" encoding="utf-8"?>
<p:tagLst xmlns:p="http://schemas.openxmlformats.org/presentationml/2006/main">
  <p:tag name="AS_UNIQUEID" val="2931"/>
</p:tagLst>
</file>

<file path=ppt/tags/tag751.xml><?xml version="1.0" encoding="utf-8"?>
<p:tagLst xmlns:p="http://schemas.openxmlformats.org/presentationml/2006/main">
  <p:tag name="AS_UNIQUEID" val="2932"/>
</p:tagLst>
</file>

<file path=ppt/tags/tag752.xml><?xml version="1.0" encoding="utf-8"?>
<p:tagLst xmlns:p="http://schemas.openxmlformats.org/presentationml/2006/main">
  <p:tag name="AS_UNIQUEID" val="2933"/>
</p:tagLst>
</file>

<file path=ppt/tags/tag753.xml><?xml version="1.0" encoding="utf-8"?>
<p:tagLst xmlns:p="http://schemas.openxmlformats.org/presentationml/2006/main">
  <p:tag name="AS_UNIQUEID" val="2934"/>
</p:tagLst>
</file>

<file path=ppt/tags/tag754.xml><?xml version="1.0" encoding="utf-8"?>
<p:tagLst xmlns:p="http://schemas.openxmlformats.org/presentationml/2006/main">
  <p:tag name="AS_UNIQUEID" val="2935"/>
</p:tagLst>
</file>

<file path=ppt/tags/tag755.xml><?xml version="1.0" encoding="utf-8"?>
<p:tagLst xmlns:p="http://schemas.openxmlformats.org/presentationml/2006/main">
  <p:tag name="AS_UNIQUEID" val="2936"/>
</p:tagLst>
</file>

<file path=ppt/tags/tag756.xml><?xml version="1.0" encoding="utf-8"?>
<p:tagLst xmlns:p="http://schemas.openxmlformats.org/presentationml/2006/main">
  <p:tag name="AS_UNIQUEID" val="2937"/>
</p:tagLst>
</file>

<file path=ppt/tags/tag757.xml><?xml version="1.0" encoding="utf-8"?>
<p:tagLst xmlns:p="http://schemas.openxmlformats.org/presentationml/2006/main">
  <p:tag name="AS_UNIQUEID" val="2938"/>
</p:tagLst>
</file>

<file path=ppt/tags/tag758.xml><?xml version="1.0" encoding="utf-8"?>
<p:tagLst xmlns:p="http://schemas.openxmlformats.org/presentationml/2006/main">
  <p:tag name="AS_UNIQUEID" val="2939"/>
</p:tagLst>
</file>

<file path=ppt/tags/tag759.xml><?xml version="1.0" encoding="utf-8"?>
<p:tagLst xmlns:p="http://schemas.openxmlformats.org/presentationml/2006/main">
  <p:tag name="AS_UNIQUEID" val="2940"/>
</p:tagLst>
</file>

<file path=ppt/tags/tag76.xml><?xml version="1.0" encoding="utf-8"?>
<p:tagLst xmlns:p="http://schemas.openxmlformats.org/presentationml/2006/main">
  <p:tag name="AS_UNIQUEID" val="2263"/>
</p:tagLst>
</file>

<file path=ppt/tags/tag760.xml><?xml version="1.0" encoding="utf-8"?>
<p:tagLst xmlns:p="http://schemas.openxmlformats.org/presentationml/2006/main">
  <p:tag name="AS_UNIQUEID" val="2941"/>
</p:tagLst>
</file>

<file path=ppt/tags/tag761.xml><?xml version="1.0" encoding="utf-8"?>
<p:tagLst xmlns:p="http://schemas.openxmlformats.org/presentationml/2006/main">
  <p:tag name="AS_UNIQUEID" val="2942"/>
</p:tagLst>
</file>

<file path=ppt/tags/tag762.xml><?xml version="1.0" encoding="utf-8"?>
<p:tagLst xmlns:p="http://schemas.openxmlformats.org/presentationml/2006/main">
  <p:tag name="AS_UNIQUEID" val="2943"/>
</p:tagLst>
</file>

<file path=ppt/tags/tag763.xml><?xml version="1.0" encoding="utf-8"?>
<p:tagLst xmlns:p="http://schemas.openxmlformats.org/presentationml/2006/main">
  <p:tag name="AS_UNIQUEID" val="2944"/>
</p:tagLst>
</file>

<file path=ppt/tags/tag764.xml><?xml version="1.0" encoding="utf-8"?>
<p:tagLst xmlns:p="http://schemas.openxmlformats.org/presentationml/2006/main">
  <p:tag name="AS_UNIQUEID" val="2945"/>
</p:tagLst>
</file>

<file path=ppt/tags/tag765.xml><?xml version="1.0" encoding="utf-8"?>
<p:tagLst xmlns:p="http://schemas.openxmlformats.org/presentationml/2006/main">
  <p:tag name="AS_UNIQUEID" val="2946"/>
</p:tagLst>
</file>

<file path=ppt/tags/tag766.xml><?xml version="1.0" encoding="utf-8"?>
<p:tagLst xmlns:p="http://schemas.openxmlformats.org/presentationml/2006/main">
  <p:tag name="AS_UNIQUEID" val="2947"/>
</p:tagLst>
</file>

<file path=ppt/tags/tag767.xml><?xml version="1.0" encoding="utf-8"?>
<p:tagLst xmlns:p="http://schemas.openxmlformats.org/presentationml/2006/main">
  <p:tag name="AS_UNIQUEID" val="2948"/>
</p:tagLst>
</file>

<file path=ppt/tags/tag768.xml><?xml version="1.0" encoding="utf-8"?>
<p:tagLst xmlns:p="http://schemas.openxmlformats.org/presentationml/2006/main">
  <p:tag name="AS_UNIQUEID" val="2949"/>
</p:tagLst>
</file>

<file path=ppt/tags/tag769.xml><?xml version="1.0" encoding="utf-8"?>
<p:tagLst xmlns:p="http://schemas.openxmlformats.org/presentationml/2006/main">
  <p:tag name="AS_UNIQUEID" val="2950"/>
</p:tagLst>
</file>

<file path=ppt/tags/tag77.xml><?xml version="1.0" encoding="utf-8"?>
<p:tagLst xmlns:p="http://schemas.openxmlformats.org/presentationml/2006/main">
  <p:tag name="AS_UNIQUEID" val="2264"/>
</p:tagLst>
</file>

<file path=ppt/tags/tag770.xml><?xml version="1.0" encoding="utf-8"?>
<p:tagLst xmlns:p="http://schemas.openxmlformats.org/presentationml/2006/main">
  <p:tag name="AS_UNIQUEID" val="2951"/>
</p:tagLst>
</file>

<file path=ppt/tags/tag771.xml><?xml version="1.0" encoding="utf-8"?>
<p:tagLst xmlns:p="http://schemas.openxmlformats.org/presentationml/2006/main">
  <p:tag name="AS_UNIQUEID" val="2952"/>
</p:tagLst>
</file>

<file path=ppt/tags/tag772.xml><?xml version="1.0" encoding="utf-8"?>
<p:tagLst xmlns:p="http://schemas.openxmlformats.org/presentationml/2006/main">
  <p:tag name="AS_UNIQUEID" val="2953"/>
</p:tagLst>
</file>

<file path=ppt/tags/tag773.xml><?xml version="1.0" encoding="utf-8"?>
<p:tagLst xmlns:p="http://schemas.openxmlformats.org/presentationml/2006/main">
  <p:tag name="AS_UNIQUEID" val="2954"/>
</p:tagLst>
</file>

<file path=ppt/tags/tag774.xml><?xml version="1.0" encoding="utf-8"?>
<p:tagLst xmlns:p="http://schemas.openxmlformats.org/presentationml/2006/main">
  <p:tag name="AS_UNIQUEID" val="2955"/>
</p:tagLst>
</file>

<file path=ppt/tags/tag775.xml><?xml version="1.0" encoding="utf-8"?>
<p:tagLst xmlns:p="http://schemas.openxmlformats.org/presentationml/2006/main">
  <p:tag name="AS_UNIQUEID" val="2956"/>
</p:tagLst>
</file>

<file path=ppt/tags/tag776.xml><?xml version="1.0" encoding="utf-8"?>
<p:tagLst xmlns:p="http://schemas.openxmlformats.org/presentationml/2006/main">
  <p:tag name="AS_UNIQUEID" val="2957"/>
</p:tagLst>
</file>

<file path=ppt/tags/tag777.xml><?xml version="1.0" encoding="utf-8"?>
<p:tagLst xmlns:p="http://schemas.openxmlformats.org/presentationml/2006/main">
  <p:tag name="AS_UNIQUEID" val="2958"/>
</p:tagLst>
</file>

<file path=ppt/tags/tag778.xml><?xml version="1.0" encoding="utf-8"?>
<p:tagLst xmlns:p="http://schemas.openxmlformats.org/presentationml/2006/main">
  <p:tag name="AS_UNIQUEID" val="2959"/>
</p:tagLst>
</file>

<file path=ppt/tags/tag779.xml><?xml version="1.0" encoding="utf-8"?>
<p:tagLst xmlns:p="http://schemas.openxmlformats.org/presentationml/2006/main">
  <p:tag name="AS_UNIQUEID" val="2960"/>
</p:tagLst>
</file>

<file path=ppt/tags/tag78.xml><?xml version="1.0" encoding="utf-8"?>
<p:tagLst xmlns:p="http://schemas.openxmlformats.org/presentationml/2006/main">
  <p:tag name="AS_UNIQUEID" val="2265"/>
</p:tagLst>
</file>

<file path=ppt/tags/tag780.xml><?xml version="1.0" encoding="utf-8"?>
<p:tagLst xmlns:p="http://schemas.openxmlformats.org/presentationml/2006/main">
  <p:tag name="AS_UNIQUEID" val="2961"/>
</p:tagLst>
</file>

<file path=ppt/tags/tag781.xml><?xml version="1.0" encoding="utf-8"?>
<p:tagLst xmlns:p="http://schemas.openxmlformats.org/presentationml/2006/main">
  <p:tag name="AS_UNIQUEID" val="2962"/>
</p:tagLst>
</file>

<file path=ppt/tags/tag782.xml><?xml version="1.0" encoding="utf-8"?>
<p:tagLst xmlns:p="http://schemas.openxmlformats.org/presentationml/2006/main">
  <p:tag name="AS_UNIQUEID" val="2963"/>
</p:tagLst>
</file>

<file path=ppt/tags/tag783.xml><?xml version="1.0" encoding="utf-8"?>
<p:tagLst xmlns:p="http://schemas.openxmlformats.org/presentationml/2006/main">
  <p:tag name="AS_UNIQUEID" val="2964"/>
</p:tagLst>
</file>

<file path=ppt/tags/tag784.xml><?xml version="1.0" encoding="utf-8"?>
<p:tagLst xmlns:p="http://schemas.openxmlformats.org/presentationml/2006/main">
  <p:tag name="AS_UNIQUEID" val="2965"/>
</p:tagLst>
</file>

<file path=ppt/tags/tag785.xml><?xml version="1.0" encoding="utf-8"?>
<p:tagLst xmlns:p="http://schemas.openxmlformats.org/presentationml/2006/main">
  <p:tag name="AS_UNIQUEID" val="2966"/>
</p:tagLst>
</file>

<file path=ppt/tags/tag786.xml><?xml version="1.0" encoding="utf-8"?>
<p:tagLst xmlns:p="http://schemas.openxmlformats.org/presentationml/2006/main">
  <p:tag name="AS_UNIQUEID" val="2967"/>
</p:tagLst>
</file>

<file path=ppt/tags/tag787.xml><?xml version="1.0" encoding="utf-8"?>
<p:tagLst xmlns:p="http://schemas.openxmlformats.org/presentationml/2006/main">
  <p:tag name="AS_UNIQUEID" val="2968"/>
</p:tagLst>
</file>

<file path=ppt/tags/tag788.xml><?xml version="1.0" encoding="utf-8"?>
<p:tagLst xmlns:p="http://schemas.openxmlformats.org/presentationml/2006/main">
  <p:tag name="AS_UNIQUEID" val="2969"/>
</p:tagLst>
</file>

<file path=ppt/tags/tag789.xml><?xml version="1.0" encoding="utf-8"?>
<p:tagLst xmlns:p="http://schemas.openxmlformats.org/presentationml/2006/main">
  <p:tag name="AS_UNIQUEID" val="2970"/>
</p:tagLst>
</file>

<file path=ppt/tags/tag79.xml><?xml version="1.0" encoding="utf-8"?>
<p:tagLst xmlns:p="http://schemas.openxmlformats.org/presentationml/2006/main">
  <p:tag name="AS_UNIQUEID" val="2266"/>
</p:tagLst>
</file>

<file path=ppt/tags/tag790.xml><?xml version="1.0" encoding="utf-8"?>
<p:tagLst xmlns:p="http://schemas.openxmlformats.org/presentationml/2006/main">
  <p:tag name="AS_UNIQUEID" val="2971"/>
</p:tagLst>
</file>

<file path=ppt/tags/tag791.xml><?xml version="1.0" encoding="utf-8"?>
<p:tagLst xmlns:p="http://schemas.openxmlformats.org/presentationml/2006/main">
  <p:tag name="AS_UNIQUEID" val="2972"/>
</p:tagLst>
</file>

<file path=ppt/tags/tag792.xml><?xml version="1.0" encoding="utf-8"?>
<p:tagLst xmlns:p="http://schemas.openxmlformats.org/presentationml/2006/main">
  <p:tag name="AS_UNIQUEID" val="2973"/>
</p:tagLst>
</file>

<file path=ppt/tags/tag793.xml><?xml version="1.0" encoding="utf-8"?>
<p:tagLst xmlns:p="http://schemas.openxmlformats.org/presentationml/2006/main">
  <p:tag name="AS_UNIQUEID" val="2974"/>
</p:tagLst>
</file>

<file path=ppt/tags/tag794.xml><?xml version="1.0" encoding="utf-8"?>
<p:tagLst xmlns:p="http://schemas.openxmlformats.org/presentationml/2006/main">
  <p:tag name="AS_UNIQUEID" val="2975"/>
</p:tagLst>
</file>

<file path=ppt/tags/tag795.xml><?xml version="1.0" encoding="utf-8"?>
<p:tagLst xmlns:p="http://schemas.openxmlformats.org/presentationml/2006/main">
  <p:tag name="AS_UNIQUEID" val="2976"/>
</p:tagLst>
</file>

<file path=ppt/tags/tag796.xml><?xml version="1.0" encoding="utf-8"?>
<p:tagLst xmlns:p="http://schemas.openxmlformats.org/presentationml/2006/main">
  <p:tag name="AS_UNIQUEID" val="2977"/>
</p:tagLst>
</file>

<file path=ppt/tags/tag797.xml><?xml version="1.0" encoding="utf-8"?>
<p:tagLst xmlns:p="http://schemas.openxmlformats.org/presentationml/2006/main">
  <p:tag name="AS_UNIQUEID" val="2978"/>
</p:tagLst>
</file>

<file path=ppt/tags/tag798.xml><?xml version="1.0" encoding="utf-8"?>
<p:tagLst xmlns:p="http://schemas.openxmlformats.org/presentationml/2006/main">
  <p:tag name="AS_UNIQUEID" val="2979"/>
</p:tagLst>
</file>

<file path=ppt/tags/tag799.xml><?xml version="1.0" encoding="utf-8"?>
<p:tagLst xmlns:p="http://schemas.openxmlformats.org/presentationml/2006/main">
  <p:tag name="AS_UNIQUEID" val="2980"/>
</p:tagLst>
</file>

<file path=ppt/tags/tag8.xml><?xml version="1.0" encoding="utf-8"?>
<p:tagLst xmlns:p="http://schemas.openxmlformats.org/presentationml/2006/main">
  <p:tag name="AS_UNIQUEID" val="2195"/>
</p:tagLst>
</file>

<file path=ppt/tags/tag80.xml><?xml version="1.0" encoding="utf-8"?>
<p:tagLst xmlns:p="http://schemas.openxmlformats.org/presentationml/2006/main">
  <p:tag name="AS_UNIQUEID" val="2267"/>
</p:tagLst>
</file>

<file path=ppt/tags/tag800.xml><?xml version="1.0" encoding="utf-8"?>
<p:tagLst xmlns:p="http://schemas.openxmlformats.org/presentationml/2006/main">
  <p:tag name="AS_UNIQUEID" val="2981"/>
</p:tagLst>
</file>

<file path=ppt/tags/tag801.xml><?xml version="1.0" encoding="utf-8"?>
<p:tagLst xmlns:p="http://schemas.openxmlformats.org/presentationml/2006/main">
  <p:tag name="AS_UNIQUEID" val="2982"/>
</p:tagLst>
</file>

<file path=ppt/tags/tag802.xml><?xml version="1.0" encoding="utf-8"?>
<p:tagLst xmlns:p="http://schemas.openxmlformats.org/presentationml/2006/main">
  <p:tag name="AS_UNIQUEID" val="2983"/>
</p:tagLst>
</file>

<file path=ppt/tags/tag803.xml><?xml version="1.0" encoding="utf-8"?>
<p:tagLst xmlns:p="http://schemas.openxmlformats.org/presentationml/2006/main">
  <p:tag name="AS_UNIQUEID" val="2984"/>
</p:tagLst>
</file>

<file path=ppt/tags/tag804.xml><?xml version="1.0" encoding="utf-8"?>
<p:tagLst xmlns:p="http://schemas.openxmlformats.org/presentationml/2006/main">
  <p:tag name="AS_UNIQUEID" val="2985"/>
</p:tagLst>
</file>

<file path=ppt/tags/tag805.xml><?xml version="1.0" encoding="utf-8"?>
<p:tagLst xmlns:p="http://schemas.openxmlformats.org/presentationml/2006/main">
  <p:tag name="AS_UNIQUEID" val="2986"/>
</p:tagLst>
</file>

<file path=ppt/tags/tag806.xml><?xml version="1.0" encoding="utf-8"?>
<p:tagLst xmlns:p="http://schemas.openxmlformats.org/presentationml/2006/main">
  <p:tag name="AS_UNIQUEID" val="2987"/>
</p:tagLst>
</file>

<file path=ppt/tags/tag807.xml><?xml version="1.0" encoding="utf-8"?>
<p:tagLst xmlns:p="http://schemas.openxmlformats.org/presentationml/2006/main">
  <p:tag name="AS_UNIQUEID" val="2988"/>
</p:tagLst>
</file>

<file path=ppt/tags/tag808.xml><?xml version="1.0" encoding="utf-8"?>
<p:tagLst xmlns:p="http://schemas.openxmlformats.org/presentationml/2006/main">
  <p:tag name="AS_UNIQUEID" val="2989"/>
</p:tagLst>
</file>

<file path=ppt/tags/tag809.xml><?xml version="1.0" encoding="utf-8"?>
<p:tagLst xmlns:p="http://schemas.openxmlformats.org/presentationml/2006/main">
  <p:tag name="AS_UNIQUEID" val="2990"/>
</p:tagLst>
</file>

<file path=ppt/tags/tag81.xml><?xml version="1.0" encoding="utf-8"?>
<p:tagLst xmlns:p="http://schemas.openxmlformats.org/presentationml/2006/main">
  <p:tag name="AS_UNIQUEID" val="2268"/>
</p:tagLst>
</file>

<file path=ppt/tags/tag810.xml><?xml version="1.0" encoding="utf-8"?>
<p:tagLst xmlns:p="http://schemas.openxmlformats.org/presentationml/2006/main">
  <p:tag name="AS_UNIQUEID" val="2991"/>
</p:tagLst>
</file>

<file path=ppt/tags/tag811.xml><?xml version="1.0" encoding="utf-8"?>
<p:tagLst xmlns:p="http://schemas.openxmlformats.org/presentationml/2006/main">
  <p:tag name="AS_UNIQUEID" val="2992"/>
</p:tagLst>
</file>

<file path=ppt/tags/tag812.xml><?xml version="1.0" encoding="utf-8"?>
<p:tagLst xmlns:p="http://schemas.openxmlformats.org/presentationml/2006/main">
  <p:tag name="AS_UNIQUEID" val="2993"/>
</p:tagLst>
</file>

<file path=ppt/tags/tag813.xml><?xml version="1.0" encoding="utf-8"?>
<p:tagLst xmlns:p="http://schemas.openxmlformats.org/presentationml/2006/main">
  <p:tag name="AS_UNIQUEID" val="2994"/>
</p:tagLst>
</file>

<file path=ppt/tags/tag814.xml><?xml version="1.0" encoding="utf-8"?>
<p:tagLst xmlns:p="http://schemas.openxmlformats.org/presentationml/2006/main">
  <p:tag name="AS_UNIQUEID" val="2995"/>
</p:tagLst>
</file>

<file path=ppt/tags/tag815.xml><?xml version="1.0" encoding="utf-8"?>
<p:tagLst xmlns:p="http://schemas.openxmlformats.org/presentationml/2006/main">
  <p:tag name="AS_UNIQUEID" val="2996"/>
</p:tagLst>
</file>

<file path=ppt/tags/tag816.xml><?xml version="1.0" encoding="utf-8"?>
<p:tagLst xmlns:p="http://schemas.openxmlformats.org/presentationml/2006/main">
  <p:tag name="AS_UNIQUEID" val="2997"/>
</p:tagLst>
</file>

<file path=ppt/tags/tag817.xml><?xml version="1.0" encoding="utf-8"?>
<p:tagLst xmlns:p="http://schemas.openxmlformats.org/presentationml/2006/main">
  <p:tag name="AS_UNIQUEID" val="2998"/>
</p:tagLst>
</file>

<file path=ppt/tags/tag818.xml><?xml version="1.0" encoding="utf-8"?>
<p:tagLst xmlns:p="http://schemas.openxmlformats.org/presentationml/2006/main">
  <p:tag name="AS_UNIQUEID" val="2999"/>
</p:tagLst>
</file>

<file path=ppt/tags/tag819.xml><?xml version="1.0" encoding="utf-8"?>
<p:tagLst xmlns:p="http://schemas.openxmlformats.org/presentationml/2006/main">
  <p:tag name="AS_UNIQUEID" val="3000"/>
</p:tagLst>
</file>

<file path=ppt/tags/tag82.xml><?xml version="1.0" encoding="utf-8"?>
<p:tagLst xmlns:p="http://schemas.openxmlformats.org/presentationml/2006/main">
  <p:tag name="AS_UNIQUEID" val="2269"/>
</p:tagLst>
</file>

<file path=ppt/tags/tag820.xml><?xml version="1.0" encoding="utf-8"?>
<p:tagLst xmlns:p="http://schemas.openxmlformats.org/presentationml/2006/main">
  <p:tag name="AS_UNIQUEID" val="3001"/>
</p:tagLst>
</file>

<file path=ppt/tags/tag821.xml><?xml version="1.0" encoding="utf-8"?>
<p:tagLst xmlns:p="http://schemas.openxmlformats.org/presentationml/2006/main">
  <p:tag name="AS_UNIQUEID" val="3002"/>
</p:tagLst>
</file>

<file path=ppt/tags/tag822.xml><?xml version="1.0" encoding="utf-8"?>
<p:tagLst xmlns:p="http://schemas.openxmlformats.org/presentationml/2006/main">
  <p:tag name="AS_UNIQUEID" val="3003"/>
</p:tagLst>
</file>

<file path=ppt/tags/tag823.xml><?xml version="1.0" encoding="utf-8"?>
<p:tagLst xmlns:p="http://schemas.openxmlformats.org/presentationml/2006/main">
  <p:tag name="AS_UNIQUEID" val="3004"/>
</p:tagLst>
</file>

<file path=ppt/tags/tag824.xml><?xml version="1.0" encoding="utf-8"?>
<p:tagLst xmlns:p="http://schemas.openxmlformats.org/presentationml/2006/main">
  <p:tag name="AS_UNIQUEID" val="3005"/>
</p:tagLst>
</file>

<file path=ppt/tags/tag825.xml><?xml version="1.0" encoding="utf-8"?>
<p:tagLst xmlns:p="http://schemas.openxmlformats.org/presentationml/2006/main">
  <p:tag name="AS_UNIQUEID" val="3006"/>
</p:tagLst>
</file>

<file path=ppt/tags/tag826.xml><?xml version="1.0" encoding="utf-8"?>
<p:tagLst xmlns:p="http://schemas.openxmlformats.org/presentationml/2006/main">
  <p:tag name="AS_UNIQUEID" val="3007"/>
</p:tagLst>
</file>

<file path=ppt/tags/tag827.xml><?xml version="1.0" encoding="utf-8"?>
<p:tagLst xmlns:p="http://schemas.openxmlformats.org/presentationml/2006/main">
  <p:tag name="AS_UNIQUEID" val="3008"/>
</p:tagLst>
</file>

<file path=ppt/tags/tag828.xml><?xml version="1.0" encoding="utf-8"?>
<p:tagLst xmlns:p="http://schemas.openxmlformats.org/presentationml/2006/main">
  <p:tag name="AS_UNIQUEID" val="3009"/>
</p:tagLst>
</file>

<file path=ppt/tags/tag829.xml><?xml version="1.0" encoding="utf-8"?>
<p:tagLst xmlns:p="http://schemas.openxmlformats.org/presentationml/2006/main">
  <p:tag name="AS_UNIQUEID" val="3010"/>
</p:tagLst>
</file>

<file path=ppt/tags/tag83.xml><?xml version="1.0" encoding="utf-8"?>
<p:tagLst xmlns:p="http://schemas.openxmlformats.org/presentationml/2006/main">
  <p:tag name="AS_UNIQUEID" val="2270"/>
</p:tagLst>
</file>

<file path=ppt/tags/tag830.xml><?xml version="1.0" encoding="utf-8"?>
<p:tagLst xmlns:p="http://schemas.openxmlformats.org/presentationml/2006/main">
  <p:tag name="AS_UNIQUEID" val="3011"/>
</p:tagLst>
</file>

<file path=ppt/tags/tag831.xml><?xml version="1.0" encoding="utf-8"?>
<p:tagLst xmlns:p="http://schemas.openxmlformats.org/presentationml/2006/main">
  <p:tag name="AS_UNIQUEID" val="3012"/>
</p:tagLst>
</file>

<file path=ppt/tags/tag832.xml><?xml version="1.0" encoding="utf-8"?>
<p:tagLst xmlns:p="http://schemas.openxmlformats.org/presentationml/2006/main">
  <p:tag name="AS_UNIQUEID" val="3013"/>
</p:tagLst>
</file>

<file path=ppt/tags/tag833.xml><?xml version="1.0" encoding="utf-8"?>
<p:tagLst xmlns:p="http://schemas.openxmlformats.org/presentationml/2006/main">
  <p:tag name="AS_UNIQUEID" val="3014"/>
</p:tagLst>
</file>

<file path=ppt/tags/tag834.xml><?xml version="1.0" encoding="utf-8"?>
<p:tagLst xmlns:p="http://schemas.openxmlformats.org/presentationml/2006/main">
  <p:tag name="AS_UNIQUEID" val="3015"/>
</p:tagLst>
</file>

<file path=ppt/tags/tag835.xml><?xml version="1.0" encoding="utf-8"?>
<p:tagLst xmlns:p="http://schemas.openxmlformats.org/presentationml/2006/main">
  <p:tag name="AS_UNIQUEID" val="3016"/>
</p:tagLst>
</file>

<file path=ppt/tags/tag836.xml><?xml version="1.0" encoding="utf-8"?>
<p:tagLst xmlns:p="http://schemas.openxmlformats.org/presentationml/2006/main">
  <p:tag name="AS_UNIQUEID" val="3017"/>
</p:tagLst>
</file>

<file path=ppt/tags/tag837.xml><?xml version="1.0" encoding="utf-8"?>
<p:tagLst xmlns:p="http://schemas.openxmlformats.org/presentationml/2006/main">
  <p:tag name="AS_UNIQUEID" val="3018"/>
</p:tagLst>
</file>

<file path=ppt/tags/tag838.xml><?xml version="1.0" encoding="utf-8"?>
<p:tagLst xmlns:p="http://schemas.openxmlformats.org/presentationml/2006/main">
  <p:tag name="AS_UNIQUEID" val="3019"/>
</p:tagLst>
</file>

<file path=ppt/tags/tag839.xml><?xml version="1.0" encoding="utf-8"?>
<p:tagLst xmlns:p="http://schemas.openxmlformats.org/presentationml/2006/main">
  <p:tag name="AS_UNIQUEID" val="3020"/>
</p:tagLst>
</file>

<file path=ppt/tags/tag84.xml><?xml version="1.0" encoding="utf-8"?>
<p:tagLst xmlns:p="http://schemas.openxmlformats.org/presentationml/2006/main">
  <p:tag name="AS_UNIQUEID" val="2271"/>
</p:tagLst>
</file>

<file path=ppt/tags/tag840.xml><?xml version="1.0" encoding="utf-8"?>
<p:tagLst xmlns:p="http://schemas.openxmlformats.org/presentationml/2006/main">
  <p:tag name="AS_UNIQUEID" val="3021"/>
</p:tagLst>
</file>

<file path=ppt/tags/tag841.xml><?xml version="1.0" encoding="utf-8"?>
<p:tagLst xmlns:p="http://schemas.openxmlformats.org/presentationml/2006/main">
  <p:tag name="AS_UNIQUEID" val="3022"/>
</p:tagLst>
</file>

<file path=ppt/tags/tag842.xml><?xml version="1.0" encoding="utf-8"?>
<p:tagLst xmlns:p="http://schemas.openxmlformats.org/presentationml/2006/main">
  <p:tag name="AS_UNIQUEID" val="3023"/>
</p:tagLst>
</file>

<file path=ppt/tags/tag843.xml><?xml version="1.0" encoding="utf-8"?>
<p:tagLst xmlns:p="http://schemas.openxmlformats.org/presentationml/2006/main">
  <p:tag name="AS_UNIQUEID" val="3024"/>
</p:tagLst>
</file>

<file path=ppt/tags/tag844.xml><?xml version="1.0" encoding="utf-8"?>
<p:tagLst xmlns:p="http://schemas.openxmlformats.org/presentationml/2006/main">
  <p:tag name="AS_UNIQUEID" val="3025"/>
</p:tagLst>
</file>

<file path=ppt/tags/tag845.xml><?xml version="1.0" encoding="utf-8"?>
<p:tagLst xmlns:p="http://schemas.openxmlformats.org/presentationml/2006/main">
  <p:tag name="AS_UNIQUEID" val="3026"/>
</p:tagLst>
</file>

<file path=ppt/tags/tag846.xml><?xml version="1.0" encoding="utf-8"?>
<p:tagLst xmlns:p="http://schemas.openxmlformats.org/presentationml/2006/main">
  <p:tag name="AS_UNIQUEID" val="3027"/>
</p:tagLst>
</file>

<file path=ppt/tags/tag847.xml><?xml version="1.0" encoding="utf-8"?>
<p:tagLst xmlns:p="http://schemas.openxmlformats.org/presentationml/2006/main">
  <p:tag name="AS_UNIQUEID" val="3028"/>
</p:tagLst>
</file>

<file path=ppt/tags/tag848.xml><?xml version="1.0" encoding="utf-8"?>
<p:tagLst xmlns:p="http://schemas.openxmlformats.org/presentationml/2006/main">
  <p:tag name="AS_UNIQUEID" val="3029"/>
</p:tagLst>
</file>

<file path=ppt/tags/tag849.xml><?xml version="1.0" encoding="utf-8"?>
<p:tagLst xmlns:p="http://schemas.openxmlformats.org/presentationml/2006/main">
  <p:tag name="AS_UNIQUEID" val="3030"/>
</p:tagLst>
</file>

<file path=ppt/tags/tag85.xml><?xml version="1.0" encoding="utf-8"?>
<p:tagLst xmlns:p="http://schemas.openxmlformats.org/presentationml/2006/main">
  <p:tag name="AS_UNIQUEID" val="2272"/>
</p:tagLst>
</file>

<file path=ppt/tags/tag850.xml><?xml version="1.0" encoding="utf-8"?>
<p:tagLst xmlns:p="http://schemas.openxmlformats.org/presentationml/2006/main">
  <p:tag name="AS_UNIQUEID" val="3031"/>
</p:tagLst>
</file>

<file path=ppt/tags/tag851.xml><?xml version="1.0" encoding="utf-8"?>
<p:tagLst xmlns:p="http://schemas.openxmlformats.org/presentationml/2006/main">
  <p:tag name="AS_UNIQUEID" val="3032"/>
</p:tagLst>
</file>

<file path=ppt/tags/tag852.xml><?xml version="1.0" encoding="utf-8"?>
<p:tagLst xmlns:p="http://schemas.openxmlformats.org/presentationml/2006/main">
  <p:tag name="AS_UNIQUEID" val="3033"/>
</p:tagLst>
</file>

<file path=ppt/tags/tag853.xml><?xml version="1.0" encoding="utf-8"?>
<p:tagLst xmlns:p="http://schemas.openxmlformats.org/presentationml/2006/main">
  <p:tag name="AS_UNIQUEID" val="3034"/>
</p:tagLst>
</file>

<file path=ppt/tags/tag854.xml><?xml version="1.0" encoding="utf-8"?>
<p:tagLst xmlns:p="http://schemas.openxmlformats.org/presentationml/2006/main">
  <p:tag name="AS_UNIQUEID" val="3035"/>
</p:tagLst>
</file>

<file path=ppt/tags/tag855.xml><?xml version="1.0" encoding="utf-8"?>
<p:tagLst xmlns:p="http://schemas.openxmlformats.org/presentationml/2006/main">
  <p:tag name="AS_UNIQUEID" val="3036"/>
</p:tagLst>
</file>

<file path=ppt/tags/tag856.xml><?xml version="1.0" encoding="utf-8"?>
<p:tagLst xmlns:p="http://schemas.openxmlformats.org/presentationml/2006/main">
  <p:tag name="AS_UNIQUEID" val="3037"/>
</p:tagLst>
</file>

<file path=ppt/tags/tag857.xml><?xml version="1.0" encoding="utf-8"?>
<p:tagLst xmlns:p="http://schemas.openxmlformats.org/presentationml/2006/main">
  <p:tag name="AS_UNIQUEID" val="3038"/>
</p:tagLst>
</file>

<file path=ppt/tags/tag858.xml><?xml version="1.0" encoding="utf-8"?>
<p:tagLst xmlns:p="http://schemas.openxmlformats.org/presentationml/2006/main">
  <p:tag name="AS_UNIQUEID" val="3039"/>
</p:tagLst>
</file>

<file path=ppt/tags/tag859.xml><?xml version="1.0" encoding="utf-8"?>
<p:tagLst xmlns:p="http://schemas.openxmlformats.org/presentationml/2006/main">
  <p:tag name="AS_UNIQUEID" val="3040"/>
</p:tagLst>
</file>

<file path=ppt/tags/tag86.xml><?xml version="1.0" encoding="utf-8"?>
<p:tagLst xmlns:p="http://schemas.openxmlformats.org/presentationml/2006/main">
  <p:tag name="AS_UNIQUEID" val="2273"/>
</p:tagLst>
</file>

<file path=ppt/tags/tag860.xml><?xml version="1.0" encoding="utf-8"?>
<p:tagLst xmlns:p="http://schemas.openxmlformats.org/presentationml/2006/main">
  <p:tag name="AS_UNIQUEID" val="3041"/>
</p:tagLst>
</file>

<file path=ppt/tags/tag861.xml><?xml version="1.0" encoding="utf-8"?>
<p:tagLst xmlns:p="http://schemas.openxmlformats.org/presentationml/2006/main">
  <p:tag name="AS_UNIQUEID" val="3042"/>
</p:tagLst>
</file>

<file path=ppt/tags/tag862.xml><?xml version="1.0" encoding="utf-8"?>
<p:tagLst xmlns:p="http://schemas.openxmlformats.org/presentationml/2006/main">
  <p:tag name="AS_UNIQUEID" val="3043"/>
</p:tagLst>
</file>

<file path=ppt/tags/tag863.xml><?xml version="1.0" encoding="utf-8"?>
<p:tagLst xmlns:p="http://schemas.openxmlformats.org/presentationml/2006/main">
  <p:tag name="AS_UNIQUEID" val="3044"/>
</p:tagLst>
</file>

<file path=ppt/tags/tag864.xml><?xml version="1.0" encoding="utf-8"?>
<p:tagLst xmlns:p="http://schemas.openxmlformats.org/presentationml/2006/main">
  <p:tag name="AS_UNIQUEID" val="3045"/>
</p:tagLst>
</file>

<file path=ppt/tags/tag865.xml><?xml version="1.0" encoding="utf-8"?>
<p:tagLst xmlns:p="http://schemas.openxmlformats.org/presentationml/2006/main">
  <p:tag name="AS_UNIQUEID" val="3046"/>
</p:tagLst>
</file>

<file path=ppt/tags/tag866.xml><?xml version="1.0" encoding="utf-8"?>
<p:tagLst xmlns:p="http://schemas.openxmlformats.org/presentationml/2006/main">
  <p:tag name="AS_UNIQUEID" val="3047"/>
</p:tagLst>
</file>

<file path=ppt/tags/tag867.xml><?xml version="1.0" encoding="utf-8"?>
<p:tagLst xmlns:p="http://schemas.openxmlformats.org/presentationml/2006/main">
  <p:tag name="AS_UNIQUEID" val="3048"/>
</p:tagLst>
</file>

<file path=ppt/tags/tag868.xml><?xml version="1.0" encoding="utf-8"?>
<p:tagLst xmlns:p="http://schemas.openxmlformats.org/presentationml/2006/main">
  <p:tag name="AS_UNIQUEID" val="3049"/>
</p:tagLst>
</file>

<file path=ppt/tags/tag869.xml><?xml version="1.0" encoding="utf-8"?>
<p:tagLst xmlns:p="http://schemas.openxmlformats.org/presentationml/2006/main">
  <p:tag name="AS_UNIQUEID" val="3050"/>
</p:tagLst>
</file>

<file path=ppt/tags/tag87.xml><?xml version="1.0" encoding="utf-8"?>
<p:tagLst xmlns:p="http://schemas.openxmlformats.org/presentationml/2006/main">
  <p:tag name="AS_UNIQUEID" val="2274"/>
</p:tagLst>
</file>

<file path=ppt/tags/tag870.xml><?xml version="1.0" encoding="utf-8"?>
<p:tagLst xmlns:p="http://schemas.openxmlformats.org/presentationml/2006/main">
  <p:tag name="AS_UNIQUEID" val="3051"/>
</p:tagLst>
</file>

<file path=ppt/tags/tag871.xml><?xml version="1.0" encoding="utf-8"?>
<p:tagLst xmlns:p="http://schemas.openxmlformats.org/presentationml/2006/main">
  <p:tag name="AS_UNIQUEID" val="3052"/>
</p:tagLst>
</file>

<file path=ppt/tags/tag872.xml><?xml version="1.0" encoding="utf-8"?>
<p:tagLst xmlns:p="http://schemas.openxmlformats.org/presentationml/2006/main">
  <p:tag name="AS_UNIQUEID" val="3053"/>
</p:tagLst>
</file>

<file path=ppt/tags/tag873.xml><?xml version="1.0" encoding="utf-8"?>
<p:tagLst xmlns:p="http://schemas.openxmlformats.org/presentationml/2006/main">
  <p:tag name="AS_UNIQUEID" val="3054"/>
</p:tagLst>
</file>

<file path=ppt/tags/tag874.xml><?xml version="1.0" encoding="utf-8"?>
<p:tagLst xmlns:p="http://schemas.openxmlformats.org/presentationml/2006/main">
  <p:tag name="AS_UNIQUEID" val="3055"/>
</p:tagLst>
</file>

<file path=ppt/tags/tag875.xml><?xml version="1.0" encoding="utf-8"?>
<p:tagLst xmlns:p="http://schemas.openxmlformats.org/presentationml/2006/main">
  <p:tag name="AS_UNIQUEID" val="3056"/>
</p:tagLst>
</file>

<file path=ppt/tags/tag876.xml><?xml version="1.0" encoding="utf-8"?>
<p:tagLst xmlns:p="http://schemas.openxmlformats.org/presentationml/2006/main">
  <p:tag name="AS_UNIQUEID" val="3057"/>
</p:tagLst>
</file>

<file path=ppt/tags/tag877.xml><?xml version="1.0" encoding="utf-8"?>
<p:tagLst xmlns:p="http://schemas.openxmlformats.org/presentationml/2006/main">
  <p:tag name="AS_UNIQUEID" val="3058"/>
</p:tagLst>
</file>

<file path=ppt/tags/tag878.xml><?xml version="1.0" encoding="utf-8"?>
<p:tagLst xmlns:p="http://schemas.openxmlformats.org/presentationml/2006/main">
  <p:tag name="AS_UNIQUEID" val="3059"/>
</p:tagLst>
</file>

<file path=ppt/tags/tag879.xml><?xml version="1.0" encoding="utf-8"?>
<p:tagLst xmlns:p="http://schemas.openxmlformats.org/presentationml/2006/main">
  <p:tag name="AS_UNIQUEID" val="3060"/>
</p:tagLst>
</file>

<file path=ppt/tags/tag88.xml><?xml version="1.0" encoding="utf-8"?>
<p:tagLst xmlns:p="http://schemas.openxmlformats.org/presentationml/2006/main">
  <p:tag name="AS_UNIQUEID" val="2275"/>
</p:tagLst>
</file>

<file path=ppt/tags/tag880.xml><?xml version="1.0" encoding="utf-8"?>
<p:tagLst xmlns:p="http://schemas.openxmlformats.org/presentationml/2006/main">
  <p:tag name="AS_UNIQUEID" val="3061"/>
</p:tagLst>
</file>

<file path=ppt/tags/tag881.xml><?xml version="1.0" encoding="utf-8"?>
<p:tagLst xmlns:p="http://schemas.openxmlformats.org/presentationml/2006/main">
  <p:tag name="AS_UNIQUEID" val="3062"/>
</p:tagLst>
</file>

<file path=ppt/tags/tag882.xml><?xml version="1.0" encoding="utf-8"?>
<p:tagLst xmlns:p="http://schemas.openxmlformats.org/presentationml/2006/main">
  <p:tag name="AS_UNIQUEID" val="3063"/>
</p:tagLst>
</file>

<file path=ppt/tags/tag883.xml><?xml version="1.0" encoding="utf-8"?>
<p:tagLst xmlns:p="http://schemas.openxmlformats.org/presentationml/2006/main">
  <p:tag name="AS_UNIQUEID" val="3064"/>
</p:tagLst>
</file>

<file path=ppt/tags/tag884.xml><?xml version="1.0" encoding="utf-8"?>
<p:tagLst xmlns:p="http://schemas.openxmlformats.org/presentationml/2006/main">
  <p:tag name="AS_UNIQUEID" val="3065"/>
</p:tagLst>
</file>

<file path=ppt/tags/tag885.xml><?xml version="1.0" encoding="utf-8"?>
<p:tagLst xmlns:p="http://schemas.openxmlformats.org/presentationml/2006/main">
  <p:tag name="AS_UNIQUEID" val="3066"/>
</p:tagLst>
</file>

<file path=ppt/tags/tag886.xml><?xml version="1.0" encoding="utf-8"?>
<p:tagLst xmlns:p="http://schemas.openxmlformats.org/presentationml/2006/main">
  <p:tag name="AS_UNIQUEID" val="3067"/>
</p:tagLst>
</file>

<file path=ppt/tags/tag887.xml><?xml version="1.0" encoding="utf-8"?>
<p:tagLst xmlns:p="http://schemas.openxmlformats.org/presentationml/2006/main">
  <p:tag name="AS_UNIQUEID" val="3068"/>
</p:tagLst>
</file>

<file path=ppt/tags/tag888.xml><?xml version="1.0" encoding="utf-8"?>
<p:tagLst xmlns:p="http://schemas.openxmlformats.org/presentationml/2006/main">
  <p:tag name="AS_UNIQUEID" val="3069"/>
</p:tagLst>
</file>

<file path=ppt/tags/tag889.xml><?xml version="1.0" encoding="utf-8"?>
<p:tagLst xmlns:p="http://schemas.openxmlformats.org/presentationml/2006/main">
  <p:tag name="AS_UNIQUEID" val="3070"/>
</p:tagLst>
</file>

<file path=ppt/tags/tag89.xml><?xml version="1.0" encoding="utf-8"?>
<p:tagLst xmlns:p="http://schemas.openxmlformats.org/presentationml/2006/main">
  <p:tag name="AS_UNIQUEID" val="2276"/>
</p:tagLst>
</file>

<file path=ppt/tags/tag890.xml><?xml version="1.0" encoding="utf-8"?>
<p:tagLst xmlns:p="http://schemas.openxmlformats.org/presentationml/2006/main">
  <p:tag name="AS_UNIQUEID" val="3071"/>
</p:tagLst>
</file>

<file path=ppt/tags/tag891.xml><?xml version="1.0" encoding="utf-8"?>
<p:tagLst xmlns:p="http://schemas.openxmlformats.org/presentationml/2006/main">
  <p:tag name="AS_UNIQUEID" val="3072"/>
</p:tagLst>
</file>

<file path=ppt/tags/tag892.xml><?xml version="1.0" encoding="utf-8"?>
<p:tagLst xmlns:p="http://schemas.openxmlformats.org/presentationml/2006/main">
  <p:tag name="AS_UNIQUEID" val="3073"/>
</p:tagLst>
</file>

<file path=ppt/tags/tag893.xml><?xml version="1.0" encoding="utf-8"?>
<p:tagLst xmlns:p="http://schemas.openxmlformats.org/presentationml/2006/main">
  <p:tag name="AS_UNIQUEID" val="3074"/>
</p:tagLst>
</file>

<file path=ppt/tags/tag894.xml><?xml version="1.0" encoding="utf-8"?>
<p:tagLst xmlns:p="http://schemas.openxmlformats.org/presentationml/2006/main">
  <p:tag name="AS_UNIQUEID" val="3075"/>
</p:tagLst>
</file>

<file path=ppt/tags/tag895.xml><?xml version="1.0" encoding="utf-8"?>
<p:tagLst xmlns:p="http://schemas.openxmlformats.org/presentationml/2006/main">
  <p:tag name="AS_UNIQUEID" val="3076"/>
</p:tagLst>
</file>

<file path=ppt/tags/tag896.xml><?xml version="1.0" encoding="utf-8"?>
<p:tagLst xmlns:p="http://schemas.openxmlformats.org/presentationml/2006/main">
  <p:tag name="AS_UNIQUEID" val="3077"/>
</p:tagLst>
</file>

<file path=ppt/tags/tag897.xml><?xml version="1.0" encoding="utf-8"?>
<p:tagLst xmlns:p="http://schemas.openxmlformats.org/presentationml/2006/main">
  <p:tag name="AS_UNIQUEID" val="3078"/>
</p:tagLst>
</file>

<file path=ppt/tags/tag898.xml><?xml version="1.0" encoding="utf-8"?>
<p:tagLst xmlns:p="http://schemas.openxmlformats.org/presentationml/2006/main">
  <p:tag name="AS_UNIQUEID" val="3079"/>
</p:tagLst>
</file>

<file path=ppt/tags/tag899.xml><?xml version="1.0" encoding="utf-8"?>
<p:tagLst xmlns:p="http://schemas.openxmlformats.org/presentationml/2006/main">
  <p:tag name="AS_UNIQUEID" val="3080"/>
</p:tagLst>
</file>

<file path=ppt/tags/tag9.xml><?xml version="1.0" encoding="utf-8"?>
<p:tagLst xmlns:p="http://schemas.openxmlformats.org/presentationml/2006/main">
  <p:tag name="AS_UNIQUEID" val="2196"/>
</p:tagLst>
</file>

<file path=ppt/tags/tag90.xml><?xml version="1.0" encoding="utf-8"?>
<p:tagLst xmlns:p="http://schemas.openxmlformats.org/presentationml/2006/main">
  <p:tag name="AS_UNIQUEID" val="2277"/>
</p:tagLst>
</file>

<file path=ppt/tags/tag900.xml><?xml version="1.0" encoding="utf-8"?>
<p:tagLst xmlns:p="http://schemas.openxmlformats.org/presentationml/2006/main">
  <p:tag name="AS_UNIQUEID" val="3081"/>
</p:tagLst>
</file>

<file path=ppt/tags/tag901.xml><?xml version="1.0" encoding="utf-8"?>
<p:tagLst xmlns:p="http://schemas.openxmlformats.org/presentationml/2006/main">
  <p:tag name="AS_UNIQUEID" val="3082"/>
</p:tagLst>
</file>

<file path=ppt/tags/tag902.xml><?xml version="1.0" encoding="utf-8"?>
<p:tagLst xmlns:p="http://schemas.openxmlformats.org/presentationml/2006/main">
  <p:tag name="AS_UNIQUEID" val="3083"/>
</p:tagLst>
</file>

<file path=ppt/tags/tag903.xml><?xml version="1.0" encoding="utf-8"?>
<p:tagLst xmlns:p="http://schemas.openxmlformats.org/presentationml/2006/main">
  <p:tag name="AS_UNIQUEID" val="3084"/>
</p:tagLst>
</file>

<file path=ppt/tags/tag904.xml><?xml version="1.0" encoding="utf-8"?>
<p:tagLst xmlns:p="http://schemas.openxmlformats.org/presentationml/2006/main">
  <p:tag name="AS_UNIQUEID" val="3085"/>
</p:tagLst>
</file>

<file path=ppt/tags/tag905.xml><?xml version="1.0" encoding="utf-8"?>
<p:tagLst xmlns:p="http://schemas.openxmlformats.org/presentationml/2006/main">
  <p:tag name="AS_UNIQUEID" val="3086"/>
</p:tagLst>
</file>

<file path=ppt/tags/tag906.xml><?xml version="1.0" encoding="utf-8"?>
<p:tagLst xmlns:p="http://schemas.openxmlformats.org/presentationml/2006/main">
  <p:tag name="AS_UNIQUEID" val="3087"/>
</p:tagLst>
</file>

<file path=ppt/tags/tag907.xml><?xml version="1.0" encoding="utf-8"?>
<p:tagLst xmlns:p="http://schemas.openxmlformats.org/presentationml/2006/main">
  <p:tag name="AS_UNIQUEID" val="3088"/>
</p:tagLst>
</file>

<file path=ppt/tags/tag908.xml><?xml version="1.0" encoding="utf-8"?>
<p:tagLst xmlns:p="http://schemas.openxmlformats.org/presentationml/2006/main">
  <p:tag name="AS_UNIQUEID" val="3089"/>
</p:tagLst>
</file>

<file path=ppt/tags/tag909.xml><?xml version="1.0" encoding="utf-8"?>
<p:tagLst xmlns:p="http://schemas.openxmlformats.org/presentationml/2006/main">
  <p:tag name="AS_UNIQUEID" val="3090"/>
</p:tagLst>
</file>

<file path=ppt/tags/tag91.xml><?xml version="1.0" encoding="utf-8"?>
<p:tagLst xmlns:p="http://schemas.openxmlformats.org/presentationml/2006/main">
  <p:tag name="AS_UNIQUEID" val="2278"/>
</p:tagLst>
</file>

<file path=ppt/tags/tag910.xml><?xml version="1.0" encoding="utf-8"?>
<p:tagLst xmlns:p="http://schemas.openxmlformats.org/presentationml/2006/main">
  <p:tag name="AS_UNIQUEID" val="3091"/>
</p:tagLst>
</file>

<file path=ppt/tags/tag911.xml><?xml version="1.0" encoding="utf-8"?>
<p:tagLst xmlns:p="http://schemas.openxmlformats.org/presentationml/2006/main">
  <p:tag name="AS_UNIQUEID" val="3092"/>
</p:tagLst>
</file>

<file path=ppt/tags/tag912.xml><?xml version="1.0" encoding="utf-8"?>
<p:tagLst xmlns:p="http://schemas.openxmlformats.org/presentationml/2006/main">
  <p:tag name="AS_UNIQUEID" val="3093"/>
</p:tagLst>
</file>

<file path=ppt/tags/tag913.xml><?xml version="1.0" encoding="utf-8"?>
<p:tagLst xmlns:p="http://schemas.openxmlformats.org/presentationml/2006/main">
  <p:tag name="AS_UNIQUEID" val="3094"/>
</p:tagLst>
</file>

<file path=ppt/tags/tag914.xml><?xml version="1.0" encoding="utf-8"?>
<p:tagLst xmlns:p="http://schemas.openxmlformats.org/presentationml/2006/main">
  <p:tag name="AS_UNIQUEID" val="3095"/>
</p:tagLst>
</file>

<file path=ppt/tags/tag915.xml><?xml version="1.0" encoding="utf-8"?>
<p:tagLst xmlns:p="http://schemas.openxmlformats.org/presentationml/2006/main">
  <p:tag name="AS_UNIQUEID" val="3096"/>
</p:tagLst>
</file>

<file path=ppt/tags/tag916.xml><?xml version="1.0" encoding="utf-8"?>
<p:tagLst xmlns:p="http://schemas.openxmlformats.org/presentationml/2006/main">
  <p:tag name="AS_UNIQUEID" val="3097"/>
</p:tagLst>
</file>

<file path=ppt/tags/tag917.xml><?xml version="1.0" encoding="utf-8"?>
<p:tagLst xmlns:p="http://schemas.openxmlformats.org/presentationml/2006/main">
  <p:tag name="AS_UNIQUEID" val="3098"/>
</p:tagLst>
</file>

<file path=ppt/tags/tag918.xml><?xml version="1.0" encoding="utf-8"?>
<p:tagLst xmlns:p="http://schemas.openxmlformats.org/presentationml/2006/main">
  <p:tag name="AS_UNIQUEID" val="3099"/>
</p:tagLst>
</file>

<file path=ppt/tags/tag919.xml><?xml version="1.0" encoding="utf-8"?>
<p:tagLst xmlns:p="http://schemas.openxmlformats.org/presentationml/2006/main">
  <p:tag name="AS_UNIQUEID" val="3100"/>
</p:tagLst>
</file>

<file path=ppt/tags/tag92.xml><?xml version="1.0" encoding="utf-8"?>
<p:tagLst xmlns:p="http://schemas.openxmlformats.org/presentationml/2006/main">
  <p:tag name="AS_UNIQUEID" val="2279"/>
</p:tagLst>
</file>

<file path=ppt/tags/tag920.xml><?xml version="1.0" encoding="utf-8"?>
<p:tagLst xmlns:p="http://schemas.openxmlformats.org/presentationml/2006/main">
  <p:tag name="AS_UNIQUEID" val="3101"/>
</p:tagLst>
</file>

<file path=ppt/tags/tag921.xml><?xml version="1.0" encoding="utf-8"?>
<p:tagLst xmlns:p="http://schemas.openxmlformats.org/presentationml/2006/main">
  <p:tag name="AS_UNIQUEID" val="3102"/>
</p:tagLst>
</file>

<file path=ppt/tags/tag922.xml><?xml version="1.0" encoding="utf-8"?>
<p:tagLst xmlns:p="http://schemas.openxmlformats.org/presentationml/2006/main">
  <p:tag name="AS_UNIQUEID" val="3103"/>
</p:tagLst>
</file>

<file path=ppt/tags/tag923.xml><?xml version="1.0" encoding="utf-8"?>
<p:tagLst xmlns:p="http://schemas.openxmlformats.org/presentationml/2006/main">
  <p:tag name="AS_UNIQUEID" val="3104"/>
</p:tagLst>
</file>

<file path=ppt/tags/tag924.xml><?xml version="1.0" encoding="utf-8"?>
<p:tagLst xmlns:p="http://schemas.openxmlformats.org/presentationml/2006/main">
  <p:tag name="AS_UNIQUEID" val="3105"/>
</p:tagLst>
</file>

<file path=ppt/tags/tag925.xml><?xml version="1.0" encoding="utf-8"?>
<p:tagLst xmlns:p="http://schemas.openxmlformats.org/presentationml/2006/main">
  <p:tag name="AS_UNIQUEID" val="3106"/>
</p:tagLst>
</file>

<file path=ppt/tags/tag926.xml><?xml version="1.0" encoding="utf-8"?>
<p:tagLst xmlns:p="http://schemas.openxmlformats.org/presentationml/2006/main">
  <p:tag name="AS_UNIQUEID" val="3107"/>
</p:tagLst>
</file>

<file path=ppt/tags/tag927.xml><?xml version="1.0" encoding="utf-8"?>
<p:tagLst xmlns:p="http://schemas.openxmlformats.org/presentationml/2006/main">
  <p:tag name="AS_UNIQUEID" val="3108"/>
</p:tagLst>
</file>

<file path=ppt/tags/tag928.xml><?xml version="1.0" encoding="utf-8"?>
<p:tagLst xmlns:p="http://schemas.openxmlformats.org/presentationml/2006/main">
  <p:tag name="AS_UNIQUEID" val="3109"/>
</p:tagLst>
</file>

<file path=ppt/tags/tag929.xml><?xml version="1.0" encoding="utf-8"?>
<p:tagLst xmlns:p="http://schemas.openxmlformats.org/presentationml/2006/main">
  <p:tag name="AS_UNIQUEID" val="3110"/>
</p:tagLst>
</file>

<file path=ppt/tags/tag93.xml><?xml version="1.0" encoding="utf-8"?>
<p:tagLst xmlns:p="http://schemas.openxmlformats.org/presentationml/2006/main">
  <p:tag name="AS_UNIQUEID" val="2280"/>
</p:tagLst>
</file>

<file path=ppt/tags/tag930.xml><?xml version="1.0" encoding="utf-8"?>
<p:tagLst xmlns:p="http://schemas.openxmlformats.org/presentationml/2006/main">
  <p:tag name="AS_UNIQUEID" val="3111"/>
</p:tagLst>
</file>

<file path=ppt/tags/tag931.xml><?xml version="1.0" encoding="utf-8"?>
<p:tagLst xmlns:p="http://schemas.openxmlformats.org/presentationml/2006/main">
  <p:tag name="AS_UNIQUEID" val="3112"/>
</p:tagLst>
</file>

<file path=ppt/tags/tag932.xml><?xml version="1.0" encoding="utf-8"?>
<p:tagLst xmlns:p="http://schemas.openxmlformats.org/presentationml/2006/main">
  <p:tag name="AS_UNIQUEID" val="3113"/>
</p:tagLst>
</file>

<file path=ppt/tags/tag933.xml><?xml version="1.0" encoding="utf-8"?>
<p:tagLst xmlns:p="http://schemas.openxmlformats.org/presentationml/2006/main">
  <p:tag name="AS_UNIQUEID" val="3114"/>
</p:tagLst>
</file>

<file path=ppt/tags/tag934.xml><?xml version="1.0" encoding="utf-8"?>
<p:tagLst xmlns:p="http://schemas.openxmlformats.org/presentationml/2006/main">
  <p:tag name="AS_UNIQUEID" val="3115"/>
</p:tagLst>
</file>

<file path=ppt/tags/tag935.xml><?xml version="1.0" encoding="utf-8"?>
<p:tagLst xmlns:p="http://schemas.openxmlformats.org/presentationml/2006/main">
  <p:tag name="AS_UNIQUEID" val="3116"/>
</p:tagLst>
</file>

<file path=ppt/tags/tag936.xml><?xml version="1.0" encoding="utf-8"?>
<p:tagLst xmlns:p="http://schemas.openxmlformats.org/presentationml/2006/main">
  <p:tag name="AS_UNIQUEID" val="3117"/>
</p:tagLst>
</file>

<file path=ppt/tags/tag937.xml><?xml version="1.0" encoding="utf-8"?>
<p:tagLst xmlns:p="http://schemas.openxmlformats.org/presentationml/2006/main">
  <p:tag name="AS_UNIQUEID" val="3118"/>
</p:tagLst>
</file>

<file path=ppt/tags/tag938.xml><?xml version="1.0" encoding="utf-8"?>
<p:tagLst xmlns:p="http://schemas.openxmlformats.org/presentationml/2006/main">
  <p:tag name="AS_UNIQUEID" val="3119"/>
</p:tagLst>
</file>

<file path=ppt/tags/tag939.xml><?xml version="1.0" encoding="utf-8"?>
<p:tagLst xmlns:p="http://schemas.openxmlformats.org/presentationml/2006/main">
  <p:tag name="AS_UNIQUEID" val="3120"/>
</p:tagLst>
</file>

<file path=ppt/tags/tag94.xml><?xml version="1.0" encoding="utf-8"?>
<p:tagLst xmlns:p="http://schemas.openxmlformats.org/presentationml/2006/main">
  <p:tag name="AS_UNIQUEID" val="2281"/>
</p:tagLst>
</file>

<file path=ppt/tags/tag940.xml><?xml version="1.0" encoding="utf-8"?>
<p:tagLst xmlns:p="http://schemas.openxmlformats.org/presentationml/2006/main">
  <p:tag name="AS_UNIQUEID" val="3121"/>
</p:tagLst>
</file>

<file path=ppt/tags/tag941.xml><?xml version="1.0" encoding="utf-8"?>
<p:tagLst xmlns:p="http://schemas.openxmlformats.org/presentationml/2006/main">
  <p:tag name="AS_UNIQUEID" val="3122"/>
</p:tagLst>
</file>

<file path=ppt/tags/tag942.xml><?xml version="1.0" encoding="utf-8"?>
<p:tagLst xmlns:p="http://schemas.openxmlformats.org/presentationml/2006/main">
  <p:tag name="AS_UNIQUEID" val="3123"/>
</p:tagLst>
</file>

<file path=ppt/tags/tag943.xml><?xml version="1.0" encoding="utf-8"?>
<p:tagLst xmlns:p="http://schemas.openxmlformats.org/presentationml/2006/main">
  <p:tag name="AS_UNIQUEID" val="3124"/>
</p:tagLst>
</file>

<file path=ppt/tags/tag944.xml><?xml version="1.0" encoding="utf-8"?>
<p:tagLst xmlns:p="http://schemas.openxmlformats.org/presentationml/2006/main">
  <p:tag name="AS_UNIQUEID" val="3125"/>
</p:tagLst>
</file>

<file path=ppt/tags/tag945.xml><?xml version="1.0" encoding="utf-8"?>
<p:tagLst xmlns:p="http://schemas.openxmlformats.org/presentationml/2006/main">
  <p:tag name="AS_UNIQUEID" val="3126"/>
</p:tagLst>
</file>

<file path=ppt/tags/tag946.xml><?xml version="1.0" encoding="utf-8"?>
<p:tagLst xmlns:p="http://schemas.openxmlformats.org/presentationml/2006/main">
  <p:tag name="AS_UNIQUEID" val="3127"/>
</p:tagLst>
</file>

<file path=ppt/tags/tag947.xml><?xml version="1.0" encoding="utf-8"?>
<p:tagLst xmlns:p="http://schemas.openxmlformats.org/presentationml/2006/main">
  <p:tag name="AS_UNIQUEID" val="3128"/>
</p:tagLst>
</file>

<file path=ppt/tags/tag948.xml><?xml version="1.0" encoding="utf-8"?>
<p:tagLst xmlns:p="http://schemas.openxmlformats.org/presentationml/2006/main">
  <p:tag name="AS_UNIQUEID" val="3129"/>
</p:tagLst>
</file>

<file path=ppt/tags/tag949.xml><?xml version="1.0" encoding="utf-8"?>
<p:tagLst xmlns:p="http://schemas.openxmlformats.org/presentationml/2006/main">
  <p:tag name="AS_UNIQUEID" val="3130"/>
</p:tagLst>
</file>

<file path=ppt/tags/tag95.xml><?xml version="1.0" encoding="utf-8"?>
<p:tagLst xmlns:p="http://schemas.openxmlformats.org/presentationml/2006/main">
  <p:tag name="AS_UNIQUEID" val="2282"/>
</p:tagLst>
</file>

<file path=ppt/tags/tag950.xml><?xml version="1.0" encoding="utf-8"?>
<p:tagLst xmlns:p="http://schemas.openxmlformats.org/presentationml/2006/main">
  <p:tag name="AS_UNIQUEID" val="3131"/>
</p:tagLst>
</file>

<file path=ppt/tags/tag951.xml><?xml version="1.0" encoding="utf-8"?>
<p:tagLst xmlns:p="http://schemas.openxmlformats.org/presentationml/2006/main">
  <p:tag name="AS_UNIQUEID" val="3132"/>
</p:tagLst>
</file>

<file path=ppt/tags/tag952.xml><?xml version="1.0" encoding="utf-8"?>
<p:tagLst xmlns:p="http://schemas.openxmlformats.org/presentationml/2006/main">
  <p:tag name="AS_UNIQUEID" val="3133"/>
</p:tagLst>
</file>

<file path=ppt/tags/tag953.xml><?xml version="1.0" encoding="utf-8"?>
<p:tagLst xmlns:p="http://schemas.openxmlformats.org/presentationml/2006/main">
  <p:tag name="AS_UNIQUEID" val="3134"/>
</p:tagLst>
</file>

<file path=ppt/tags/tag954.xml><?xml version="1.0" encoding="utf-8"?>
<p:tagLst xmlns:p="http://schemas.openxmlformats.org/presentationml/2006/main">
  <p:tag name="AS_UNIQUEID" val="3135"/>
</p:tagLst>
</file>

<file path=ppt/tags/tag955.xml><?xml version="1.0" encoding="utf-8"?>
<p:tagLst xmlns:p="http://schemas.openxmlformats.org/presentationml/2006/main">
  <p:tag name="AS_UNIQUEID" val="3136"/>
</p:tagLst>
</file>

<file path=ppt/tags/tag956.xml><?xml version="1.0" encoding="utf-8"?>
<p:tagLst xmlns:p="http://schemas.openxmlformats.org/presentationml/2006/main">
  <p:tag name="AS_UNIQUEID" val="3137"/>
</p:tagLst>
</file>

<file path=ppt/tags/tag957.xml><?xml version="1.0" encoding="utf-8"?>
<p:tagLst xmlns:p="http://schemas.openxmlformats.org/presentationml/2006/main">
  <p:tag name="AS_UNIQUEID" val="3138"/>
</p:tagLst>
</file>

<file path=ppt/tags/tag958.xml><?xml version="1.0" encoding="utf-8"?>
<p:tagLst xmlns:p="http://schemas.openxmlformats.org/presentationml/2006/main">
  <p:tag name="AS_UNIQUEID" val="3139"/>
</p:tagLst>
</file>

<file path=ppt/tags/tag959.xml><?xml version="1.0" encoding="utf-8"?>
<p:tagLst xmlns:p="http://schemas.openxmlformats.org/presentationml/2006/main">
  <p:tag name="AS_UNIQUEID" val="3140"/>
</p:tagLst>
</file>

<file path=ppt/tags/tag96.xml><?xml version="1.0" encoding="utf-8"?>
<p:tagLst xmlns:p="http://schemas.openxmlformats.org/presentationml/2006/main">
  <p:tag name="AS_UNIQUEID" val="2283"/>
</p:tagLst>
</file>

<file path=ppt/tags/tag960.xml><?xml version="1.0" encoding="utf-8"?>
<p:tagLst xmlns:p="http://schemas.openxmlformats.org/presentationml/2006/main">
  <p:tag name="AS_UNIQUEID" val="3141"/>
</p:tagLst>
</file>

<file path=ppt/tags/tag961.xml><?xml version="1.0" encoding="utf-8"?>
<p:tagLst xmlns:p="http://schemas.openxmlformats.org/presentationml/2006/main">
  <p:tag name="AS_UNIQUEID" val="3142"/>
</p:tagLst>
</file>

<file path=ppt/tags/tag962.xml><?xml version="1.0" encoding="utf-8"?>
<p:tagLst xmlns:p="http://schemas.openxmlformats.org/presentationml/2006/main">
  <p:tag name="AS_UNIQUEID" val="3143"/>
</p:tagLst>
</file>

<file path=ppt/tags/tag963.xml><?xml version="1.0" encoding="utf-8"?>
<p:tagLst xmlns:p="http://schemas.openxmlformats.org/presentationml/2006/main">
  <p:tag name="AS_UNIQUEID" val="3144"/>
</p:tagLst>
</file>

<file path=ppt/tags/tag964.xml><?xml version="1.0" encoding="utf-8"?>
<p:tagLst xmlns:p="http://schemas.openxmlformats.org/presentationml/2006/main">
  <p:tag name="AS_UNIQUEID" val="3145"/>
</p:tagLst>
</file>

<file path=ppt/tags/tag965.xml><?xml version="1.0" encoding="utf-8"?>
<p:tagLst xmlns:p="http://schemas.openxmlformats.org/presentationml/2006/main">
  <p:tag name="AS_UNIQUEID" val="1388"/>
</p:tagLst>
</file>

<file path=ppt/tags/tag966.xml><?xml version="1.0" encoding="utf-8"?>
<p:tagLst xmlns:p="http://schemas.openxmlformats.org/presentationml/2006/main">
  <p:tag name="AS_UNIQUEID" val="1389"/>
</p:tagLst>
</file>

<file path=ppt/tags/tag967.xml><?xml version="1.0" encoding="utf-8"?>
<p:tagLst xmlns:p="http://schemas.openxmlformats.org/presentationml/2006/main">
  <p:tag name="AS_UNIQUEID" val="1390"/>
</p:tagLst>
</file>

<file path=ppt/tags/tag968.xml><?xml version="1.0" encoding="utf-8"?>
<p:tagLst xmlns:p="http://schemas.openxmlformats.org/presentationml/2006/main">
  <p:tag name="AS_UNIQUEID" val="1391"/>
</p:tagLst>
</file>

<file path=ppt/tags/tag969.xml><?xml version="1.0" encoding="utf-8"?>
<p:tagLst xmlns:p="http://schemas.openxmlformats.org/presentationml/2006/main">
  <p:tag name="AS_UNIQUEID" val="1395"/>
</p:tagLst>
</file>

<file path=ppt/tags/tag97.xml><?xml version="1.0" encoding="utf-8"?>
<p:tagLst xmlns:p="http://schemas.openxmlformats.org/presentationml/2006/main">
  <p:tag name="AS_UNIQUEID" val="2284"/>
</p:tagLst>
</file>

<file path=ppt/tags/tag970.xml><?xml version="1.0" encoding="utf-8"?>
<p:tagLst xmlns:p="http://schemas.openxmlformats.org/presentationml/2006/main">
  <p:tag name="AS_UNIQUEID" val="1396"/>
</p:tagLst>
</file>

<file path=ppt/tags/tag971.xml><?xml version="1.0" encoding="utf-8"?>
<p:tagLst xmlns:p="http://schemas.openxmlformats.org/presentationml/2006/main">
  <p:tag name="AS_UNIQUEID" val="1397"/>
</p:tagLst>
</file>

<file path=ppt/tags/tag972.xml><?xml version="1.0" encoding="utf-8"?>
<p:tagLst xmlns:p="http://schemas.openxmlformats.org/presentationml/2006/main">
  <p:tag name="AS_UNIQUEID" val="1398"/>
</p:tagLst>
</file>

<file path=ppt/tags/tag973.xml><?xml version="1.0" encoding="utf-8"?>
<p:tagLst xmlns:p="http://schemas.openxmlformats.org/presentationml/2006/main">
  <p:tag name="AS_UNIQUEID" val="1399"/>
</p:tagLst>
</file>

<file path=ppt/tags/tag974.xml><?xml version="1.0" encoding="utf-8"?>
<p:tagLst xmlns:p="http://schemas.openxmlformats.org/presentationml/2006/main">
  <p:tag name="AS_UNIQUEID" val="1400"/>
</p:tagLst>
</file>

<file path=ppt/tags/tag975.xml><?xml version="1.0" encoding="utf-8"?>
<p:tagLst xmlns:p="http://schemas.openxmlformats.org/presentationml/2006/main">
  <p:tag name="AS_UNIQUEID" val="1401"/>
</p:tagLst>
</file>

<file path=ppt/tags/tag976.xml><?xml version="1.0" encoding="utf-8"?>
<p:tagLst xmlns:p="http://schemas.openxmlformats.org/presentationml/2006/main">
  <p:tag name="AS_UNIQUEID" val="1402"/>
</p:tagLst>
</file>

<file path=ppt/tags/tag977.xml><?xml version="1.0" encoding="utf-8"?>
<p:tagLst xmlns:p="http://schemas.openxmlformats.org/presentationml/2006/main">
  <p:tag name="AS_UNIQUEID" val="1403"/>
</p:tagLst>
</file>

<file path=ppt/tags/tag978.xml><?xml version="1.0" encoding="utf-8"?>
<p:tagLst xmlns:p="http://schemas.openxmlformats.org/presentationml/2006/main">
  <p:tag name="AS_UNIQUEID" val="1407"/>
</p:tagLst>
</file>

<file path=ppt/tags/tag979.xml><?xml version="1.0" encoding="utf-8"?>
<p:tagLst xmlns:p="http://schemas.openxmlformats.org/presentationml/2006/main">
  <p:tag name="AS_UNIQUEID" val="1408"/>
</p:tagLst>
</file>

<file path=ppt/tags/tag98.xml><?xml version="1.0" encoding="utf-8"?>
<p:tagLst xmlns:p="http://schemas.openxmlformats.org/presentationml/2006/main">
  <p:tag name="AS_UNIQUEID" val="2285"/>
</p:tagLst>
</file>

<file path=ppt/tags/tag980.xml><?xml version="1.0" encoding="utf-8"?>
<p:tagLst xmlns:p="http://schemas.openxmlformats.org/presentationml/2006/main">
  <p:tag name="AS_UNIQUEID" val="1409"/>
</p:tagLst>
</file>

<file path=ppt/tags/tag981.xml><?xml version="1.0" encoding="utf-8"?>
<p:tagLst xmlns:p="http://schemas.openxmlformats.org/presentationml/2006/main">
  <p:tag name="AS_UNIQUEID" val="1410"/>
</p:tagLst>
</file>

<file path=ppt/tags/tag982.xml><?xml version="1.0" encoding="utf-8"?>
<p:tagLst xmlns:p="http://schemas.openxmlformats.org/presentationml/2006/main">
  <p:tag name="AS_UNIQUEID" val="1411"/>
</p:tagLst>
</file>

<file path=ppt/tags/tag983.xml><?xml version="1.0" encoding="utf-8"?>
<p:tagLst xmlns:p="http://schemas.openxmlformats.org/presentationml/2006/main">
  <p:tag name="AS_UNIQUEID" val="1412"/>
</p:tagLst>
</file>

<file path=ppt/tags/tag984.xml><?xml version="1.0" encoding="utf-8"?>
<p:tagLst xmlns:p="http://schemas.openxmlformats.org/presentationml/2006/main">
  <p:tag name="AS_UNIQUEID" val="1414"/>
</p:tagLst>
</file>

<file path=ppt/tags/tag985.xml><?xml version="1.0" encoding="utf-8"?>
<p:tagLst xmlns:p="http://schemas.openxmlformats.org/presentationml/2006/main">
  <p:tag name="AS_UNIQUEID" val="1415"/>
</p:tagLst>
</file>

<file path=ppt/tags/tag986.xml><?xml version="1.0" encoding="utf-8"?>
<p:tagLst xmlns:p="http://schemas.openxmlformats.org/presentationml/2006/main">
  <p:tag name="AS_UNIQUEID" val="1416"/>
</p:tagLst>
</file>

<file path=ppt/tags/tag987.xml><?xml version="1.0" encoding="utf-8"?>
<p:tagLst xmlns:p="http://schemas.openxmlformats.org/presentationml/2006/main">
  <p:tag name="AS_UNIQUEID" val="1417"/>
</p:tagLst>
</file>

<file path=ppt/tags/tag988.xml><?xml version="1.0" encoding="utf-8"?>
<p:tagLst xmlns:p="http://schemas.openxmlformats.org/presentationml/2006/main">
  <p:tag name="AS_UNIQUEID" val="1418"/>
</p:tagLst>
</file>

<file path=ppt/tags/tag989.xml><?xml version="1.0" encoding="utf-8"?>
<p:tagLst xmlns:p="http://schemas.openxmlformats.org/presentationml/2006/main">
  <p:tag name="AS_UNIQUEID" val="1420"/>
</p:tagLst>
</file>

<file path=ppt/tags/tag99.xml><?xml version="1.0" encoding="utf-8"?>
<p:tagLst xmlns:p="http://schemas.openxmlformats.org/presentationml/2006/main">
  <p:tag name="AS_UNIQUEID" val="2286"/>
</p:tagLst>
</file>

<file path=ppt/tags/tag990.xml><?xml version="1.0" encoding="utf-8"?>
<p:tagLst xmlns:p="http://schemas.openxmlformats.org/presentationml/2006/main">
  <p:tag name="AS_UNIQUEID" val="1421"/>
</p:tagLst>
</file>

<file path=ppt/tags/tag991.xml><?xml version="1.0" encoding="utf-8"?>
<p:tagLst xmlns:p="http://schemas.openxmlformats.org/presentationml/2006/main">
  <p:tag name="AS_UNIQUEID" val="1422"/>
</p:tagLst>
</file>

<file path=ppt/tags/tag992.xml><?xml version="1.0" encoding="utf-8"?>
<p:tagLst xmlns:p="http://schemas.openxmlformats.org/presentationml/2006/main">
  <p:tag name="AS_UNIQUEID" val="1423"/>
</p:tagLst>
</file>

<file path=ppt/tags/tag993.xml><?xml version="1.0" encoding="utf-8"?>
<p:tagLst xmlns:p="http://schemas.openxmlformats.org/presentationml/2006/main">
  <p:tag name="AS_UNIQUEID" val="1428"/>
</p:tagLst>
</file>

<file path=ppt/tags/tag994.xml><?xml version="1.0" encoding="utf-8"?>
<p:tagLst xmlns:p="http://schemas.openxmlformats.org/presentationml/2006/main">
  <p:tag name="AS_UNIQUEID" val="1429"/>
</p:tagLst>
</file>

<file path=ppt/tags/tag995.xml><?xml version="1.0" encoding="utf-8"?>
<p:tagLst xmlns:p="http://schemas.openxmlformats.org/presentationml/2006/main">
  <p:tag name="AS_UNIQUEID" val="1430"/>
</p:tagLst>
</file>

<file path=ppt/tags/tag996.xml><?xml version="1.0" encoding="utf-8"?>
<p:tagLst xmlns:p="http://schemas.openxmlformats.org/presentationml/2006/main">
  <p:tag name="AS_UNIQUEID" val="1431"/>
</p:tagLst>
</file>

<file path=ppt/tags/tag997.xml><?xml version="1.0" encoding="utf-8"?>
<p:tagLst xmlns:p="http://schemas.openxmlformats.org/presentationml/2006/main">
  <p:tag name="AS_UNIQUEID" val="1432"/>
</p:tagLst>
</file>

<file path=ppt/tags/tag998.xml><?xml version="1.0" encoding="utf-8"?>
<p:tagLst xmlns:p="http://schemas.openxmlformats.org/presentationml/2006/main">
  <p:tag name="AS_UNIQUEID" val="1433"/>
</p:tagLst>
</file>

<file path=ppt/tags/tag999.xml><?xml version="1.0" encoding="utf-8"?>
<p:tagLst xmlns:p="http://schemas.openxmlformats.org/presentationml/2006/main">
  <p:tag name="AS_UNIQUEID" val="1434"/>
</p:tagLst>
</file>

<file path=ppt/theme/theme1.xml><?xml version="1.0" encoding="utf-8"?>
<a:theme xmlns:r="http://schemas.openxmlformats.org/officeDocument/2006/relationships" xmlns:a="http://schemas.openxmlformats.org/drawingml/2006/main" name="mykonglong.taobao.com">
  <a:themeElements>
    <a:clrScheme name="mykonglong.taobao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konglong.taobao.com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ykonglong.taobao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mykonglong.taobao.com">
  <a:themeElements>
    <a:clrScheme name="mykonglong.taobao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konglong.taobao.com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ykonglong.taobao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526</Paragraphs>
  <Slides>54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楷体</vt:lpstr>
      <vt:lpstr>宋体</vt:lpstr>
      <vt:lpstr>Calibri</vt:lpstr>
      <vt:lpstr>Calibri Light</vt:lpstr>
      <vt:lpstr>隶书</vt:lpstr>
      <vt:lpstr>Times New Roman</vt:lpstr>
      <vt:lpstr>华文楷体</vt:lpstr>
      <vt:lpstr>华文新魏</vt:lpstr>
      <vt:lpstr>微软雅黑</vt:lpstr>
      <vt:lpstr>mykonglong.taobao.com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2024-10-21T13:41:19Z</cp:lastPrinted>
  <dcterms:created xsi:type="dcterms:W3CDTF">2024-10-21T13:41:19Z</dcterms:created>
  <dcterms:modified xsi:type="dcterms:W3CDTF">2024-10-21T05:41:19Z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