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sldIdLst>
    <p:sldId id="656" r:id="rId4"/>
    <p:sldId id="605" r:id="rId5"/>
    <p:sldId id="606" r:id="rId6"/>
    <p:sldId id="547" r:id="rId7"/>
    <p:sldId id="523" r:id="rId8"/>
    <p:sldId id="607" r:id="rId9"/>
    <p:sldId id="608" r:id="rId10"/>
    <p:sldId id="609" r:id="rId11"/>
    <p:sldId id="586" r:id="rId12"/>
    <p:sldId id="610" r:id="rId13"/>
    <p:sldId id="611" r:id="rId14"/>
    <p:sldId id="631" r:id="rId15"/>
    <p:sldId id="632" r:id="rId16"/>
    <p:sldId id="572" r:id="rId17"/>
    <p:sldId id="589" r:id="rId18"/>
    <p:sldId id="590" r:id="rId19"/>
    <p:sldId id="633" r:id="rId20"/>
    <p:sldId id="634" r:id="rId21"/>
    <p:sldId id="592" r:id="rId22"/>
    <p:sldId id="591" r:id="rId23"/>
    <p:sldId id="635" r:id="rId24"/>
    <p:sldId id="636" r:id="rId25"/>
    <p:sldId id="594" r:id="rId26"/>
    <p:sldId id="595" r:id="rId27"/>
    <p:sldId id="638" r:id="rId28"/>
    <p:sldId id="640" r:id="rId29"/>
    <p:sldId id="641" r:id="rId30"/>
    <p:sldId id="593" r:id="rId31"/>
    <p:sldId id="642" r:id="rId32"/>
    <p:sldId id="643" r:id="rId33"/>
    <p:sldId id="644" r:id="rId34"/>
    <p:sldId id="645" r:id="rId35"/>
    <p:sldId id="578" r:id="rId36"/>
  </p:sldIdLst>
  <p:sldSz cx="12192000" cy="6858000"/>
  <p:notesSz cx="6858000" cy="9144000"/>
  <p:custDataLst>
    <p:tags r:id="rId37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9" userDrawn="1">
          <p15:clr>
            <a:srgbClr val="A4A3A4"/>
          </p15:clr>
        </p15:guide>
        <p15:guide id="2" pos="388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主题样式 2 - 强调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fill>
          <a:solidFill>
            <a:schemeClr val="lt1">
              <a:alpha val="20000"/>
            </a:schemeClr>
          </a:solidFill>
        </a:fill>
      </a:tcStyle>
    </a:band1H>
    <a:band1V>
      <a:tcStyle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32" y="40"/>
      </p:cViewPr>
      <p:guideLst>
        <p:guide orient="horz" pos="2379"/>
        <p:guide pos="38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slide" Target="slides/slide22.xml" /><Relationship Id="rId26" Type="http://schemas.openxmlformats.org/officeDocument/2006/relationships/slide" Target="slides/slide23.xml" /><Relationship Id="rId27" Type="http://schemas.openxmlformats.org/officeDocument/2006/relationships/slide" Target="slides/slide24.xml" /><Relationship Id="rId28" Type="http://schemas.openxmlformats.org/officeDocument/2006/relationships/slide" Target="slides/slide25.xml" /><Relationship Id="rId29" Type="http://schemas.openxmlformats.org/officeDocument/2006/relationships/slide" Target="slides/slide26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7.xml" /><Relationship Id="rId31" Type="http://schemas.openxmlformats.org/officeDocument/2006/relationships/slide" Target="slides/slide28.xml" /><Relationship Id="rId32" Type="http://schemas.openxmlformats.org/officeDocument/2006/relationships/slide" Target="slides/slide29.xml" /><Relationship Id="rId33" Type="http://schemas.openxmlformats.org/officeDocument/2006/relationships/slide" Target="slides/slide30.xml" /><Relationship Id="rId34" Type="http://schemas.openxmlformats.org/officeDocument/2006/relationships/slide" Target="slides/slide31.xml" /><Relationship Id="rId35" Type="http://schemas.openxmlformats.org/officeDocument/2006/relationships/slide" Target="slides/slide32.xml" /><Relationship Id="rId36" Type="http://schemas.openxmlformats.org/officeDocument/2006/relationships/slide" Target="slides/slide33.xml" /><Relationship Id="rId37" Type="http://schemas.openxmlformats.org/officeDocument/2006/relationships/tags" Target="tags/tag471.xml" /><Relationship Id="rId38" Type="http://schemas.openxmlformats.org/officeDocument/2006/relationships/presProps" Target="presProps.xml" /><Relationship Id="rId39" Type="http://schemas.openxmlformats.org/officeDocument/2006/relationships/viewProps" Target="viewProps.xml" /><Relationship Id="rId4" Type="http://schemas.openxmlformats.org/officeDocument/2006/relationships/slide" Target="slides/slide1.xml" /><Relationship Id="rId40" Type="http://schemas.openxmlformats.org/officeDocument/2006/relationships/theme" Target="theme/theme1.xml" /><Relationship Id="rId41" Type="http://schemas.openxmlformats.org/officeDocument/2006/relationships/tableStyles" Target="tableStyles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5.xml" /><Relationship Id="rId2" Type="http://schemas.openxmlformats.org/officeDocument/2006/relationships/tags" Target="../tags/tag26.xml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tags" Target="../tags/tag29.xml" /><Relationship Id="rId6" Type="http://schemas.openxmlformats.org/officeDocument/2006/relationships/tags" Target="../tags/tag30.xml" /><Relationship Id="rId7" Type="http://schemas.openxmlformats.org/officeDocument/2006/relationships/tags" Target="../tags/tag31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.xml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tags" Target="../tags/tag5.xml" /><Relationship Id="rId5" Type="http://schemas.openxmlformats.org/officeDocument/2006/relationships/tags" Target="../tags/tag6.xml" /><Relationship Id="rId6" Type="http://schemas.openxmlformats.org/officeDocument/2006/relationships/tags" Target="../tags/tag7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tags" Target="../tags/tag11.xml" /><Relationship Id="rId5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.xml" /><Relationship Id="rId2" Type="http://schemas.openxmlformats.org/officeDocument/2006/relationships/tags" Target="../tags/tag13.xml" /><Relationship Id="rId3" Type="http://schemas.openxmlformats.org/officeDocument/2006/relationships/tags" Target="../tags/tag14.xml" /><Relationship Id="rId4" Type="http://schemas.openxmlformats.org/officeDocument/2006/relationships/tags" Target="../tags/tag15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.xml" /><Relationship Id="rId2" Type="http://schemas.openxmlformats.org/officeDocument/2006/relationships/tags" Target="../tags/tag17.xml" /><Relationship Id="rId3" Type="http://schemas.openxmlformats.org/officeDocument/2006/relationships/tags" Target="../tags/tag18.xml" /><Relationship Id="rId4" Type="http://schemas.openxmlformats.org/officeDocument/2006/relationships/tags" Target="../tags/tag19.xml" /><Relationship Id="rId5" Type="http://schemas.openxmlformats.org/officeDocument/2006/relationships/tags" Target="../tags/tag20.xml" /><Relationship Id="rId6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1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3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3.png" /><Relationship Id="rId13" Type="http://schemas.openxmlformats.org/officeDocument/2006/relationships/tags" Target="../tags/tag24.xml" /><Relationship Id="rId14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21.xml" /><Relationship Id="rId7" Type="http://schemas.openxmlformats.org/officeDocument/2006/relationships/image" Target="../media/image1.png" /><Relationship Id="rId8" Type="http://schemas.openxmlformats.org/officeDocument/2006/relationships/tags" Target="../tags/tag22.xml" /><Relationship Id="rId9" Type="http://schemas.openxmlformats.org/officeDocument/2006/relationships/image" Target="../media/image2.png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noFill/>
        <a:effectLst/>
      </p:bgPr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" b="-1"/>
          <a:stretch>
            <a:fillRect/>
          </a:stretch>
        </p:blipFill>
        <p:spPr>
          <a:xfrm>
            <a:off x="0" y="0"/>
            <a:ext cx="12190095" cy="6858000"/>
          </a:xfrm>
          <a:prstGeom prst="rect">
            <a:avLst/>
          </a:prstGeom>
        </p:spPr>
      </p:pic>
      <p:pic>
        <p:nvPicPr>
          <p:cNvPr id="3" name="图片 2" descr="8523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6835" y="100330"/>
            <a:ext cx="12038965" cy="6648450"/>
          </a:xfrm>
          <a:prstGeom prst="rect">
            <a:avLst/>
          </a:prstGeom>
        </p:spPr>
      </p:pic>
      <p:pic>
        <p:nvPicPr>
          <p:cNvPr id="9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7.xml" /><Relationship Id="rId11" Type="http://schemas.openxmlformats.org/officeDocument/2006/relationships/image" Target="../media/image6.png" /><Relationship Id="rId12" Type="http://schemas.openxmlformats.org/officeDocument/2006/relationships/tags" Target="../tags/tag38.xml" /><Relationship Id="rId13" Type="http://schemas.openxmlformats.org/officeDocument/2006/relationships/tags" Target="../tags/tag39.xml" /><Relationship Id="rId14" Type="http://schemas.openxmlformats.org/officeDocument/2006/relationships/image" Target="../media/image7.png" /><Relationship Id="rId15" Type="http://schemas.openxmlformats.org/officeDocument/2006/relationships/tags" Target="../tags/tag40.xml" /><Relationship Id="rId16" Type="http://schemas.openxmlformats.org/officeDocument/2006/relationships/image" Target="../media/image8.png" /><Relationship Id="rId17" Type="http://schemas.openxmlformats.org/officeDocument/2006/relationships/tags" Target="../tags/tag41.xml" /><Relationship Id="rId18" Type="http://schemas.openxmlformats.org/officeDocument/2006/relationships/tags" Target="../tags/tag42.xml" /><Relationship Id="rId2" Type="http://schemas.openxmlformats.org/officeDocument/2006/relationships/tags" Target="../tags/tag32.xml" /><Relationship Id="rId3" Type="http://schemas.openxmlformats.org/officeDocument/2006/relationships/image" Target="../media/image1.png" /><Relationship Id="rId4" Type="http://schemas.openxmlformats.org/officeDocument/2006/relationships/tags" Target="../tags/tag33.xml" /><Relationship Id="rId5" Type="http://schemas.openxmlformats.org/officeDocument/2006/relationships/tags" Target="../tags/tag34.xml" /><Relationship Id="rId6" Type="http://schemas.openxmlformats.org/officeDocument/2006/relationships/image" Target="../media/image4.png" /><Relationship Id="rId7" Type="http://schemas.openxmlformats.org/officeDocument/2006/relationships/tags" Target="../tags/tag35.xml" /><Relationship Id="rId8" Type="http://schemas.openxmlformats.org/officeDocument/2006/relationships/tags" Target="../tags/tag36.xml" /><Relationship Id="rId9" Type="http://schemas.openxmlformats.org/officeDocument/2006/relationships/image" Target="../media/image5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17.gif" /><Relationship Id="rId11" Type="http://schemas.openxmlformats.org/officeDocument/2006/relationships/tags" Target="../tags/tag137.xml" /><Relationship Id="rId12" Type="http://schemas.openxmlformats.org/officeDocument/2006/relationships/tags" Target="../tags/tag138.xml" /><Relationship Id="rId13" Type="http://schemas.openxmlformats.org/officeDocument/2006/relationships/image" Target="../media/image18.gif" /><Relationship Id="rId14" Type="http://schemas.openxmlformats.org/officeDocument/2006/relationships/tags" Target="../tags/tag139.xml" /><Relationship Id="rId15" Type="http://schemas.openxmlformats.org/officeDocument/2006/relationships/image" Target="../media/image19.gif" /><Relationship Id="rId16" Type="http://schemas.openxmlformats.org/officeDocument/2006/relationships/tags" Target="../tags/tag140.xml" /><Relationship Id="rId17" Type="http://schemas.openxmlformats.org/officeDocument/2006/relationships/tags" Target="../tags/tag141.xml" /><Relationship Id="rId18" Type="http://schemas.openxmlformats.org/officeDocument/2006/relationships/tags" Target="../tags/tag142.xml" /><Relationship Id="rId19" Type="http://schemas.openxmlformats.org/officeDocument/2006/relationships/tags" Target="../tags/tag143.xml" /><Relationship Id="rId2" Type="http://schemas.openxmlformats.org/officeDocument/2006/relationships/tags" Target="../tags/tag129.xml" /><Relationship Id="rId20" Type="http://schemas.openxmlformats.org/officeDocument/2006/relationships/tags" Target="../tags/tag144.xml" /><Relationship Id="rId21" Type="http://schemas.openxmlformats.org/officeDocument/2006/relationships/tags" Target="../tags/tag145.xml" /><Relationship Id="rId22" Type="http://schemas.openxmlformats.org/officeDocument/2006/relationships/tags" Target="../tags/tag146.xml" /><Relationship Id="rId23" Type="http://schemas.openxmlformats.org/officeDocument/2006/relationships/tags" Target="../tags/tag147.xml" /><Relationship Id="rId24" Type="http://schemas.openxmlformats.org/officeDocument/2006/relationships/tags" Target="../tags/tag148.xml" /><Relationship Id="rId25" Type="http://schemas.openxmlformats.org/officeDocument/2006/relationships/tags" Target="../tags/tag149.xml" /><Relationship Id="rId3" Type="http://schemas.openxmlformats.org/officeDocument/2006/relationships/tags" Target="../tags/tag130.xml" /><Relationship Id="rId4" Type="http://schemas.openxmlformats.org/officeDocument/2006/relationships/tags" Target="../tags/tag131.xml" /><Relationship Id="rId5" Type="http://schemas.openxmlformats.org/officeDocument/2006/relationships/tags" Target="../tags/tag132.xml" /><Relationship Id="rId6" Type="http://schemas.openxmlformats.org/officeDocument/2006/relationships/tags" Target="../tags/tag133.xml" /><Relationship Id="rId7" Type="http://schemas.openxmlformats.org/officeDocument/2006/relationships/tags" Target="../tags/tag134.xml" /><Relationship Id="rId8" Type="http://schemas.openxmlformats.org/officeDocument/2006/relationships/tags" Target="../tags/tag135.xml" /><Relationship Id="rId9" Type="http://schemas.openxmlformats.org/officeDocument/2006/relationships/tags" Target="../tags/tag136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58.xml" /><Relationship Id="rId11" Type="http://schemas.openxmlformats.org/officeDocument/2006/relationships/tags" Target="../tags/tag159.xml" /><Relationship Id="rId12" Type="http://schemas.openxmlformats.org/officeDocument/2006/relationships/tags" Target="../tags/tag160.xml" /><Relationship Id="rId13" Type="http://schemas.openxmlformats.org/officeDocument/2006/relationships/tags" Target="../tags/tag161.xml" /><Relationship Id="rId14" Type="http://schemas.openxmlformats.org/officeDocument/2006/relationships/tags" Target="../tags/tag162.xml" /><Relationship Id="rId15" Type="http://schemas.openxmlformats.org/officeDocument/2006/relationships/tags" Target="../tags/tag163.xml" /><Relationship Id="rId16" Type="http://schemas.openxmlformats.org/officeDocument/2006/relationships/image" Target="../media/image20.gif" /><Relationship Id="rId17" Type="http://schemas.openxmlformats.org/officeDocument/2006/relationships/tags" Target="../tags/tag164.xml" /><Relationship Id="rId18" Type="http://schemas.openxmlformats.org/officeDocument/2006/relationships/tags" Target="../tags/tag165.xml" /><Relationship Id="rId19" Type="http://schemas.openxmlformats.org/officeDocument/2006/relationships/image" Target="../media/image21.gif" /><Relationship Id="rId2" Type="http://schemas.openxmlformats.org/officeDocument/2006/relationships/tags" Target="../tags/tag150.xml" /><Relationship Id="rId20" Type="http://schemas.openxmlformats.org/officeDocument/2006/relationships/tags" Target="../tags/tag166.xml" /><Relationship Id="rId21" Type="http://schemas.openxmlformats.org/officeDocument/2006/relationships/tags" Target="../tags/tag167.xml" /><Relationship Id="rId22" Type="http://schemas.openxmlformats.org/officeDocument/2006/relationships/tags" Target="../tags/tag168.xml" /><Relationship Id="rId23" Type="http://schemas.openxmlformats.org/officeDocument/2006/relationships/tags" Target="../tags/tag169.xml" /><Relationship Id="rId24" Type="http://schemas.openxmlformats.org/officeDocument/2006/relationships/image" Target="../media/image22.gif" /><Relationship Id="rId25" Type="http://schemas.openxmlformats.org/officeDocument/2006/relationships/tags" Target="../tags/tag170.xml" /><Relationship Id="rId26" Type="http://schemas.openxmlformats.org/officeDocument/2006/relationships/tags" Target="../tags/tag171.xml" /><Relationship Id="rId27" Type="http://schemas.openxmlformats.org/officeDocument/2006/relationships/tags" Target="../tags/tag172.xml" /><Relationship Id="rId28" Type="http://schemas.openxmlformats.org/officeDocument/2006/relationships/tags" Target="../tags/tag173.xml" /><Relationship Id="rId29" Type="http://schemas.openxmlformats.org/officeDocument/2006/relationships/tags" Target="../tags/tag174.xml" /><Relationship Id="rId3" Type="http://schemas.openxmlformats.org/officeDocument/2006/relationships/tags" Target="../tags/tag151.xml" /><Relationship Id="rId30" Type="http://schemas.openxmlformats.org/officeDocument/2006/relationships/tags" Target="../tags/tag175.xml" /><Relationship Id="rId4" Type="http://schemas.openxmlformats.org/officeDocument/2006/relationships/tags" Target="../tags/tag152.xml" /><Relationship Id="rId5" Type="http://schemas.openxmlformats.org/officeDocument/2006/relationships/tags" Target="../tags/tag153.xml" /><Relationship Id="rId6" Type="http://schemas.openxmlformats.org/officeDocument/2006/relationships/tags" Target="../tags/tag154.xml" /><Relationship Id="rId7" Type="http://schemas.openxmlformats.org/officeDocument/2006/relationships/tags" Target="../tags/tag155.xml" /><Relationship Id="rId8" Type="http://schemas.openxmlformats.org/officeDocument/2006/relationships/tags" Target="../tags/tag156.xml" /><Relationship Id="rId9" Type="http://schemas.openxmlformats.org/officeDocument/2006/relationships/tags" Target="../tags/tag157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23.gif" /><Relationship Id="rId11" Type="http://schemas.openxmlformats.org/officeDocument/2006/relationships/tags" Target="../tags/tag184.xml" /><Relationship Id="rId12" Type="http://schemas.openxmlformats.org/officeDocument/2006/relationships/tags" Target="../tags/tag185.xml" /><Relationship Id="rId13" Type="http://schemas.openxmlformats.org/officeDocument/2006/relationships/tags" Target="../tags/tag186.xml" /><Relationship Id="rId14" Type="http://schemas.openxmlformats.org/officeDocument/2006/relationships/tags" Target="../tags/tag187.xml" /><Relationship Id="rId15" Type="http://schemas.openxmlformats.org/officeDocument/2006/relationships/tags" Target="../tags/tag188.xml" /><Relationship Id="rId16" Type="http://schemas.openxmlformats.org/officeDocument/2006/relationships/image" Target="../media/image24.png" /><Relationship Id="rId17" Type="http://schemas.openxmlformats.org/officeDocument/2006/relationships/tags" Target="../tags/tag189.xml" /><Relationship Id="rId2" Type="http://schemas.openxmlformats.org/officeDocument/2006/relationships/tags" Target="../tags/tag176.xml" /><Relationship Id="rId3" Type="http://schemas.openxmlformats.org/officeDocument/2006/relationships/tags" Target="../tags/tag177.xml" /><Relationship Id="rId4" Type="http://schemas.openxmlformats.org/officeDocument/2006/relationships/tags" Target="../tags/tag178.xml" /><Relationship Id="rId5" Type="http://schemas.openxmlformats.org/officeDocument/2006/relationships/tags" Target="../tags/tag179.xml" /><Relationship Id="rId6" Type="http://schemas.openxmlformats.org/officeDocument/2006/relationships/tags" Target="../tags/tag180.xml" /><Relationship Id="rId7" Type="http://schemas.openxmlformats.org/officeDocument/2006/relationships/tags" Target="../tags/tag181.xml" /><Relationship Id="rId8" Type="http://schemas.openxmlformats.org/officeDocument/2006/relationships/tags" Target="../tags/tag182.xml" /><Relationship Id="rId9" Type="http://schemas.openxmlformats.org/officeDocument/2006/relationships/tags" Target="../tags/tag183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97.xml" /><Relationship Id="rId11" Type="http://schemas.openxmlformats.org/officeDocument/2006/relationships/image" Target="../media/image26.jpeg" /><Relationship Id="rId12" Type="http://schemas.openxmlformats.org/officeDocument/2006/relationships/tags" Target="../tags/tag198.xml" /><Relationship Id="rId13" Type="http://schemas.openxmlformats.org/officeDocument/2006/relationships/tags" Target="../tags/tag199.xml" /><Relationship Id="rId14" Type="http://schemas.openxmlformats.org/officeDocument/2006/relationships/tags" Target="../tags/tag200.xml" /><Relationship Id="rId15" Type="http://schemas.openxmlformats.org/officeDocument/2006/relationships/tags" Target="../tags/tag201.xml" /><Relationship Id="rId16" Type="http://schemas.openxmlformats.org/officeDocument/2006/relationships/tags" Target="../tags/tag202.xml" /><Relationship Id="rId17" Type="http://schemas.openxmlformats.org/officeDocument/2006/relationships/tags" Target="../tags/tag203.xml" /><Relationship Id="rId2" Type="http://schemas.openxmlformats.org/officeDocument/2006/relationships/tags" Target="../tags/tag190.xml" /><Relationship Id="rId3" Type="http://schemas.openxmlformats.org/officeDocument/2006/relationships/tags" Target="../tags/tag191.xml" /><Relationship Id="rId4" Type="http://schemas.openxmlformats.org/officeDocument/2006/relationships/tags" Target="../tags/tag192.xml" /><Relationship Id="rId5" Type="http://schemas.openxmlformats.org/officeDocument/2006/relationships/tags" Target="../tags/tag193.xml" /><Relationship Id="rId6" Type="http://schemas.openxmlformats.org/officeDocument/2006/relationships/tags" Target="../tags/tag194.xml" /><Relationship Id="rId7" Type="http://schemas.openxmlformats.org/officeDocument/2006/relationships/tags" Target="../tags/tag195.xml" /><Relationship Id="rId8" Type="http://schemas.openxmlformats.org/officeDocument/2006/relationships/tags" Target="../tags/tag196.xml" /><Relationship Id="rId9" Type="http://schemas.openxmlformats.org/officeDocument/2006/relationships/image" Target="../media/image25.gif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11.xml" /><Relationship Id="rId11" Type="http://schemas.openxmlformats.org/officeDocument/2006/relationships/tags" Target="../tags/tag212.xml" /><Relationship Id="rId2" Type="http://schemas.openxmlformats.org/officeDocument/2006/relationships/tags" Target="../tags/tag204.xml" /><Relationship Id="rId3" Type="http://schemas.openxmlformats.org/officeDocument/2006/relationships/tags" Target="../tags/tag205.xml" /><Relationship Id="rId4" Type="http://schemas.openxmlformats.org/officeDocument/2006/relationships/tags" Target="../tags/tag206.xml" /><Relationship Id="rId5" Type="http://schemas.openxmlformats.org/officeDocument/2006/relationships/tags" Target="../tags/tag207.xml" /><Relationship Id="rId6" Type="http://schemas.openxmlformats.org/officeDocument/2006/relationships/tags" Target="../tags/tag208.xml" /><Relationship Id="rId7" Type="http://schemas.openxmlformats.org/officeDocument/2006/relationships/tags" Target="../tags/tag209.xml" /><Relationship Id="rId8" Type="http://schemas.openxmlformats.org/officeDocument/2006/relationships/tags" Target="../tags/tag210.xml" /><Relationship Id="rId9" Type="http://schemas.openxmlformats.org/officeDocument/2006/relationships/image" Target="../media/image27.gif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20.xml" /><Relationship Id="rId11" Type="http://schemas.openxmlformats.org/officeDocument/2006/relationships/tags" Target="../tags/tag221.xml" /><Relationship Id="rId12" Type="http://schemas.openxmlformats.org/officeDocument/2006/relationships/tags" Target="../tags/tag222.xml" /><Relationship Id="rId13" Type="http://schemas.openxmlformats.org/officeDocument/2006/relationships/tags" Target="../tags/tag223.xml" /><Relationship Id="rId14" Type="http://schemas.openxmlformats.org/officeDocument/2006/relationships/tags" Target="../tags/tag224.xml" /><Relationship Id="rId15" Type="http://schemas.openxmlformats.org/officeDocument/2006/relationships/tags" Target="../tags/tag225.xml" /><Relationship Id="rId16" Type="http://schemas.openxmlformats.org/officeDocument/2006/relationships/tags" Target="../tags/tag226.xml" /><Relationship Id="rId17" Type="http://schemas.openxmlformats.org/officeDocument/2006/relationships/tags" Target="../tags/tag227.xml" /><Relationship Id="rId18" Type="http://schemas.openxmlformats.org/officeDocument/2006/relationships/tags" Target="../tags/tag228.xml" /><Relationship Id="rId2" Type="http://schemas.openxmlformats.org/officeDocument/2006/relationships/tags" Target="../tags/tag213.xml" /><Relationship Id="rId3" Type="http://schemas.openxmlformats.org/officeDocument/2006/relationships/tags" Target="../tags/tag214.xml" /><Relationship Id="rId4" Type="http://schemas.openxmlformats.org/officeDocument/2006/relationships/tags" Target="../tags/tag215.xml" /><Relationship Id="rId5" Type="http://schemas.openxmlformats.org/officeDocument/2006/relationships/tags" Target="../tags/tag216.xml" /><Relationship Id="rId6" Type="http://schemas.openxmlformats.org/officeDocument/2006/relationships/tags" Target="../tags/tag217.xml" /><Relationship Id="rId7" Type="http://schemas.openxmlformats.org/officeDocument/2006/relationships/tags" Target="../tags/tag218.xml" /><Relationship Id="rId8" Type="http://schemas.openxmlformats.org/officeDocument/2006/relationships/image" Target="../media/image28.png" /><Relationship Id="rId9" Type="http://schemas.openxmlformats.org/officeDocument/2006/relationships/tags" Target="../tags/tag219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36.xml" /><Relationship Id="rId11" Type="http://schemas.openxmlformats.org/officeDocument/2006/relationships/video" Target="../media/media4.mp4" /><Relationship Id="rId12" Type="http://schemas.microsoft.com/office/2007/relationships/media" Target="../media/media4.mp4" /><Relationship Id="rId13" Type="http://schemas.openxmlformats.org/officeDocument/2006/relationships/tags" Target="../tags/tag237.xml" /><Relationship Id="rId14" Type="http://schemas.openxmlformats.org/officeDocument/2006/relationships/tags" Target="../tags/tag238.xml" /><Relationship Id="rId15" Type="http://schemas.openxmlformats.org/officeDocument/2006/relationships/tags" Target="../tags/tag239.xml" /><Relationship Id="rId16" Type="http://schemas.openxmlformats.org/officeDocument/2006/relationships/tags" Target="../tags/tag240.xml" /><Relationship Id="rId17" Type="http://schemas.openxmlformats.org/officeDocument/2006/relationships/tags" Target="../tags/tag241.xml" /><Relationship Id="rId2" Type="http://schemas.openxmlformats.org/officeDocument/2006/relationships/tags" Target="../tags/tag229.xml" /><Relationship Id="rId3" Type="http://schemas.openxmlformats.org/officeDocument/2006/relationships/tags" Target="../tags/tag230.xml" /><Relationship Id="rId4" Type="http://schemas.openxmlformats.org/officeDocument/2006/relationships/tags" Target="../tags/tag231.xml" /><Relationship Id="rId5" Type="http://schemas.openxmlformats.org/officeDocument/2006/relationships/tags" Target="../tags/tag232.xml" /><Relationship Id="rId6" Type="http://schemas.openxmlformats.org/officeDocument/2006/relationships/tags" Target="../tags/tag233.xml" /><Relationship Id="rId7" Type="http://schemas.openxmlformats.org/officeDocument/2006/relationships/tags" Target="../tags/tag234.xml" /><Relationship Id="rId8" Type="http://schemas.openxmlformats.org/officeDocument/2006/relationships/tags" Target="../tags/tag235.xml" /><Relationship Id="rId9" Type="http://schemas.openxmlformats.org/officeDocument/2006/relationships/image" Target="../media/image29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50.xml" /><Relationship Id="rId11" Type="http://schemas.openxmlformats.org/officeDocument/2006/relationships/tags" Target="../tags/tag251.xml" /><Relationship Id="rId12" Type="http://schemas.openxmlformats.org/officeDocument/2006/relationships/tags" Target="../tags/tag252.xml" /><Relationship Id="rId13" Type="http://schemas.openxmlformats.org/officeDocument/2006/relationships/tags" Target="../tags/tag253.xml" /><Relationship Id="rId14" Type="http://schemas.openxmlformats.org/officeDocument/2006/relationships/tags" Target="../tags/tag254.xml" /><Relationship Id="rId15" Type="http://schemas.openxmlformats.org/officeDocument/2006/relationships/tags" Target="../tags/tag255.xml" /><Relationship Id="rId16" Type="http://schemas.openxmlformats.org/officeDocument/2006/relationships/tags" Target="../tags/tag256.xml" /><Relationship Id="rId17" Type="http://schemas.openxmlformats.org/officeDocument/2006/relationships/tags" Target="../tags/tag257.xml" /><Relationship Id="rId18" Type="http://schemas.openxmlformats.org/officeDocument/2006/relationships/tags" Target="../tags/tag258.xml" /><Relationship Id="rId19" Type="http://schemas.openxmlformats.org/officeDocument/2006/relationships/tags" Target="../tags/tag259.xml" /><Relationship Id="rId2" Type="http://schemas.openxmlformats.org/officeDocument/2006/relationships/tags" Target="../tags/tag242.xml" /><Relationship Id="rId20" Type="http://schemas.openxmlformats.org/officeDocument/2006/relationships/image" Target="../media/image28.png" /><Relationship Id="rId21" Type="http://schemas.openxmlformats.org/officeDocument/2006/relationships/tags" Target="../tags/tag260.xml" /><Relationship Id="rId3" Type="http://schemas.openxmlformats.org/officeDocument/2006/relationships/tags" Target="../tags/tag243.xml" /><Relationship Id="rId4" Type="http://schemas.openxmlformats.org/officeDocument/2006/relationships/tags" Target="../tags/tag244.xml" /><Relationship Id="rId5" Type="http://schemas.openxmlformats.org/officeDocument/2006/relationships/tags" Target="../tags/tag245.xml" /><Relationship Id="rId6" Type="http://schemas.openxmlformats.org/officeDocument/2006/relationships/tags" Target="../tags/tag246.xml" /><Relationship Id="rId7" Type="http://schemas.openxmlformats.org/officeDocument/2006/relationships/tags" Target="../tags/tag247.xml" /><Relationship Id="rId8" Type="http://schemas.openxmlformats.org/officeDocument/2006/relationships/tags" Target="../tags/tag248.xml" /><Relationship Id="rId9" Type="http://schemas.openxmlformats.org/officeDocument/2006/relationships/tags" Target="../tags/tag249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69.xml" /><Relationship Id="rId11" Type="http://schemas.openxmlformats.org/officeDocument/2006/relationships/tags" Target="../tags/tag270.xml" /><Relationship Id="rId12" Type="http://schemas.openxmlformats.org/officeDocument/2006/relationships/tags" Target="../tags/tag271.xml" /><Relationship Id="rId13" Type="http://schemas.openxmlformats.org/officeDocument/2006/relationships/tags" Target="../tags/tag272.xml" /><Relationship Id="rId14" Type="http://schemas.openxmlformats.org/officeDocument/2006/relationships/image" Target="../media/image30.jpeg" /><Relationship Id="rId15" Type="http://schemas.openxmlformats.org/officeDocument/2006/relationships/tags" Target="../tags/tag273.xml" /><Relationship Id="rId16" Type="http://schemas.openxmlformats.org/officeDocument/2006/relationships/image" Target="../media/image31.png" /><Relationship Id="rId17" Type="http://schemas.openxmlformats.org/officeDocument/2006/relationships/tags" Target="../tags/tag274.xml" /><Relationship Id="rId2" Type="http://schemas.openxmlformats.org/officeDocument/2006/relationships/tags" Target="../tags/tag261.xml" /><Relationship Id="rId3" Type="http://schemas.openxmlformats.org/officeDocument/2006/relationships/tags" Target="../tags/tag262.xml" /><Relationship Id="rId4" Type="http://schemas.openxmlformats.org/officeDocument/2006/relationships/tags" Target="../tags/tag263.xml" /><Relationship Id="rId5" Type="http://schemas.openxmlformats.org/officeDocument/2006/relationships/tags" Target="../tags/tag264.xml" /><Relationship Id="rId6" Type="http://schemas.openxmlformats.org/officeDocument/2006/relationships/tags" Target="../tags/tag265.xml" /><Relationship Id="rId7" Type="http://schemas.openxmlformats.org/officeDocument/2006/relationships/tags" Target="../tags/tag266.xml" /><Relationship Id="rId8" Type="http://schemas.openxmlformats.org/officeDocument/2006/relationships/tags" Target="../tags/tag267.xml" /><Relationship Id="rId9" Type="http://schemas.openxmlformats.org/officeDocument/2006/relationships/tags" Target="../tags/tag268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82.xml" /><Relationship Id="rId11" Type="http://schemas.openxmlformats.org/officeDocument/2006/relationships/tags" Target="../tags/tag283.xml" /><Relationship Id="rId12" Type="http://schemas.openxmlformats.org/officeDocument/2006/relationships/image" Target="../media/image33.png" /><Relationship Id="rId13" Type="http://schemas.openxmlformats.org/officeDocument/2006/relationships/tags" Target="../tags/tag284.xml" /><Relationship Id="rId14" Type="http://schemas.openxmlformats.org/officeDocument/2006/relationships/tags" Target="../tags/tag285.xml" /><Relationship Id="rId15" Type="http://schemas.openxmlformats.org/officeDocument/2006/relationships/tags" Target="../tags/tag286.xml" /><Relationship Id="rId16" Type="http://schemas.openxmlformats.org/officeDocument/2006/relationships/tags" Target="../tags/tag287.xml" /><Relationship Id="rId17" Type="http://schemas.openxmlformats.org/officeDocument/2006/relationships/tags" Target="../tags/tag288.xml" /><Relationship Id="rId18" Type="http://schemas.openxmlformats.org/officeDocument/2006/relationships/tags" Target="../tags/tag289.xml" /><Relationship Id="rId19" Type="http://schemas.openxmlformats.org/officeDocument/2006/relationships/tags" Target="../tags/tag290.xml" /><Relationship Id="rId2" Type="http://schemas.openxmlformats.org/officeDocument/2006/relationships/tags" Target="../tags/tag275.xml" /><Relationship Id="rId20" Type="http://schemas.openxmlformats.org/officeDocument/2006/relationships/tags" Target="../tags/tag291.xml" /><Relationship Id="rId21" Type="http://schemas.openxmlformats.org/officeDocument/2006/relationships/tags" Target="../tags/tag292.xml" /><Relationship Id="rId22" Type="http://schemas.openxmlformats.org/officeDocument/2006/relationships/tags" Target="../tags/tag293.xml" /><Relationship Id="rId3" Type="http://schemas.openxmlformats.org/officeDocument/2006/relationships/tags" Target="../tags/tag276.xml" /><Relationship Id="rId4" Type="http://schemas.openxmlformats.org/officeDocument/2006/relationships/tags" Target="../tags/tag277.xml" /><Relationship Id="rId5" Type="http://schemas.openxmlformats.org/officeDocument/2006/relationships/tags" Target="../tags/tag278.xml" /><Relationship Id="rId6" Type="http://schemas.openxmlformats.org/officeDocument/2006/relationships/tags" Target="../tags/tag279.xml" /><Relationship Id="rId7" Type="http://schemas.openxmlformats.org/officeDocument/2006/relationships/tags" Target="../tags/tag280.xml" /><Relationship Id="rId8" Type="http://schemas.openxmlformats.org/officeDocument/2006/relationships/image" Target="../media/image32.png" /><Relationship Id="rId9" Type="http://schemas.openxmlformats.org/officeDocument/2006/relationships/tags" Target="../tags/tag281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3.xml" /><Relationship Id="rId3" Type="http://schemas.openxmlformats.org/officeDocument/2006/relationships/tags" Target="../tags/tag44.xml" /><Relationship Id="rId4" Type="http://schemas.openxmlformats.org/officeDocument/2006/relationships/tags" Target="../tags/tag45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02.xml" /><Relationship Id="rId11" Type="http://schemas.openxmlformats.org/officeDocument/2006/relationships/tags" Target="../tags/tag303.xml" /><Relationship Id="rId12" Type="http://schemas.openxmlformats.org/officeDocument/2006/relationships/image" Target="../media/image34.gif" /><Relationship Id="rId13" Type="http://schemas.openxmlformats.org/officeDocument/2006/relationships/tags" Target="../tags/tag304.xml" /><Relationship Id="rId14" Type="http://schemas.openxmlformats.org/officeDocument/2006/relationships/tags" Target="../tags/tag305.xml" /><Relationship Id="rId15" Type="http://schemas.openxmlformats.org/officeDocument/2006/relationships/tags" Target="../tags/tag306.xml" /><Relationship Id="rId16" Type="http://schemas.openxmlformats.org/officeDocument/2006/relationships/tags" Target="../tags/tag307.xml" /><Relationship Id="rId17" Type="http://schemas.openxmlformats.org/officeDocument/2006/relationships/tags" Target="../tags/tag308.xml" /><Relationship Id="rId18" Type="http://schemas.openxmlformats.org/officeDocument/2006/relationships/tags" Target="../tags/tag309.xml" /><Relationship Id="rId19" Type="http://schemas.openxmlformats.org/officeDocument/2006/relationships/tags" Target="../tags/tag310.xml" /><Relationship Id="rId2" Type="http://schemas.openxmlformats.org/officeDocument/2006/relationships/tags" Target="../tags/tag294.xml" /><Relationship Id="rId20" Type="http://schemas.openxmlformats.org/officeDocument/2006/relationships/tags" Target="../tags/tag311.xml" /><Relationship Id="rId21" Type="http://schemas.openxmlformats.org/officeDocument/2006/relationships/tags" Target="../tags/tag312.xml" /><Relationship Id="rId22" Type="http://schemas.openxmlformats.org/officeDocument/2006/relationships/tags" Target="../tags/tag313.xml" /><Relationship Id="rId3" Type="http://schemas.openxmlformats.org/officeDocument/2006/relationships/tags" Target="../tags/tag295.xml" /><Relationship Id="rId4" Type="http://schemas.openxmlformats.org/officeDocument/2006/relationships/tags" Target="../tags/tag296.xml" /><Relationship Id="rId5" Type="http://schemas.openxmlformats.org/officeDocument/2006/relationships/tags" Target="../tags/tag297.xml" /><Relationship Id="rId6" Type="http://schemas.openxmlformats.org/officeDocument/2006/relationships/tags" Target="../tags/tag298.xml" /><Relationship Id="rId7" Type="http://schemas.openxmlformats.org/officeDocument/2006/relationships/tags" Target="../tags/tag299.xml" /><Relationship Id="rId8" Type="http://schemas.openxmlformats.org/officeDocument/2006/relationships/tags" Target="../tags/tag300.xml" /><Relationship Id="rId9" Type="http://schemas.openxmlformats.org/officeDocument/2006/relationships/tags" Target="../tags/tag301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21.xml" /><Relationship Id="rId11" Type="http://schemas.openxmlformats.org/officeDocument/2006/relationships/tags" Target="../tags/tag322.xml" /><Relationship Id="rId12" Type="http://schemas.openxmlformats.org/officeDocument/2006/relationships/tags" Target="../tags/tag323.xml" /><Relationship Id="rId13" Type="http://schemas.openxmlformats.org/officeDocument/2006/relationships/tags" Target="../tags/tag324.xml" /><Relationship Id="rId14" Type="http://schemas.openxmlformats.org/officeDocument/2006/relationships/tags" Target="../tags/tag325.xml" /><Relationship Id="rId15" Type="http://schemas.openxmlformats.org/officeDocument/2006/relationships/tags" Target="../tags/tag326.xml" /><Relationship Id="rId16" Type="http://schemas.openxmlformats.org/officeDocument/2006/relationships/tags" Target="../tags/tag327.xml" /><Relationship Id="rId17" Type="http://schemas.openxmlformats.org/officeDocument/2006/relationships/tags" Target="../tags/tag328.xml" /><Relationship Id="rId2" Type="http://schemas.openxmlformats.org/officeDocument/2006/relationships/tags" Target="../tags/tag314.xml" /><Relationship Id="rId3" Type="http://schemas.openxmlformats.org/officeDocument/2006/relationships/tags" Target="../tags/tag315.xml" /><Relationship Id="rId4" Type="http://schemas.openxmlformats.org/officeDocument/2006/relationships/tags" Target="../tags/tag316.xml" /><Relationship Id="rId5" Type="http://schemas.openxmlformats.org/officeDocument/2006/relationships/tags" Target="../tags/tag317.xml" /><Relationship Id="rId6" Type="http://schemas.openxmlformats.org/officeDocument/2006/relationships/tags" Target="../tags/tag318.xml" /><Relationship Id="rId7" Type="http://schemas.openxmlformats.org/officeDocument/2006/relationships/tags" Target="../tags/tag319.xml" /><Relationship Id="rId8" Type="http://schemas.openxmlformats.org/officeDocument/2006/relationships/image" Target="../media/image35.jpeg" /><Relationship Id="rId9" Type="http://schemas.openxmlformats.org/officeDocument/2006/relationships/tags" Target="../tags/tag320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microsoft.com/office/2007/relationships/media" Target="../media/media5.mp4" /><Relationship Id="rId11" Type="http://schemas.openxmlformats.org/officeDocument/2006/relationships/tags" Target="../tags/tag335.xml" /><Relationship Id="rId12" Type="http://schemas.openxmlformats.org/officeDocument/2006/relationships/tags" Target="../tags/tag336.xml" /><Relationship Id="rId13" Type="http://schemas.openxmlformats.org/officeDocument/2006/relationships/tags" Target="../tags/tag337.xml" /><Relationship Id="rId14" Type="http://schemas.openxmlformats.org/officeDocument/2006/relationships/tags" Target="../tags/tag338.xml" /><Relationship Id="rId15" Type="http://schemas.openxmlformats.org/officeDocument/2006/relationships/tags" Target="../tags/tag339.xml" /><Relationship Id="rId16" Type="http://schemas.openxmlformats.org/officeDocument/2006/relationships/tags" Target="../tags/tag340.xml" /><Relationship Id="rId2" Type="http://schemas.openxmlformats.org/officeDocument/2006/relationships/tags" Target="../tags/tag329.xml" /><Relationship Id="rId3" Type="http://schemas.openxmlformats.org/officeDocument/2006/relationships/tags" Target="../tags/tag330.xml" /><Relationship Id="rId4" Type="http://schemas.openxmlformats.org/officeDocument/2006/relationships/tags" Target="../tags/tag331.xml" /><Relationship Id="rId5" Type="http://schemas.openxmlformats.org/officeDocument/2006/relationships/tags" Target="../tags/tag332.xml" /><Relationship Id="rId6" Type="http://schemas.openxmlformats.org/officeDocument/2006/relationships/tags" Target="../tags/tag333.xml" /><Relationship Id="rId7" Type="http://schemas.openxmlformats.org/officeDocument/2006/relationships/image" Target="../media/image36.png" /><Relationship Id="rId8" Type="http://schemas.openxmlformats.org/officeDocument/2006/relationships/tags" Target="../tags/tag334.xml" /><Relationship Id="rId9" Type="http://schemas.openxmlformats.org/officeDocument/2006/relationships/video" Target="../media/media5.mp4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49.xml" /><Relationship Id="rId11" Type="http://schemas.openxmlformats.org/officeDocument/2006/relationships/tags" Target="../tags/tag350.xml" /><Relationship Id="rId12" Type="http://schemas.openxmlformats.org/officeDocument/2006/relationships/tags" Target="../tags/tag351.xml" /><Relationship Id="rId13" Type="http://schemas.openxmlformats.org/officeDocument/2006/relationships/tags" Target="../tags/tag352.xml" /><Relationship Id="rId14" Type="http://schemas.openxmlformats.org/officeDocument/2006/relationships/tags" Target="../tags/tag353.xml" /><Relationship Id="rId15" Type="http://schemas.openxmlformats.org/officeDocument/2006/relationships/tags" Target="../tags/tag354.xml" /><Relationship Id="rId16" Type="http://schemas.openxmlformats.org/officeDocument/2006/relationships/tags" Target="../tags/tag355.xml" /><Relationship Id="rId17" Type="http://schemas.openxmlformats.org/officeDocument/2006/relationships/tags" Target="../tags/tag356.xml" /><Relationship Id="rId18" Type="http://schemas.openxmlformats.org/officeDocument/2006/relationships/tags" Target="../tags/tag357.xml" /><Relationship Id="rId19" Type="http://schemas.openxmlformats.org/officeDocument/2006/relationships/tags" Target="../tags/tag358.xml" /><Relationship Id="rId2" Type="http://schemas.openxmlformats.org/officeDocument/2006/relationships/tags" Target="../tags/tag341.xml" /><Relationship Id="rId3" Type="http://schemas.openxmlformats.org/officeDocument/2006/relationships/tags" Target="../tags/tag342.xml" /><Relationship Id="rId4" Type="http://schemas.openxmlformats.org/officeDocument/2006/relationships/tags" Target="../tags/tag343.xml" /><Relationship Id="rId5" Type="http://schemas.openxmlformats.org/officeDocument/2006/relationships/tags" Target="../tags/tag344.xml" /><Relationship Id="rId6" Type="http://schemas.openxmlformats.org/officeDocument/2006/relationships/tags" Target="../tags/tag345.xml" /><Relationship Id="rId7" Type="http://schemas.openxmlformats.org/officeDocument/2006/relationships/tags" Target="../tags/tag346.xml" /><Relationship Id="rId8" Type="http://schemas.openxmlformats.org/officeDocument/2006/relationships/tags" Target="../tags/tag347.xml" /><Relationship Id="rId9" Type="http://schemas.openxmlformats.org/officeDocument/2006/relationships/tags" Target="../tags/tag348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66.xml" /><Relationship Id="rId11" Type="http://schemas.openxmlformats.org/officeDocument/2006/relationships/tags" Target="../tags/tag367.xml" /><Relationship Id="rId12" Type="http://schemas.openxmlformats.org/officeDocument/2006/relationships/tags" Target="../tags/tag368.xml" /><Relationship Id="rId13" Type="http://schemas.openxmlformats.org/officeDocument/2006/relationships/tags" Target="../tags/tag369.xml" /><Relationship Id="rId14" Type="http://schemas.openxmlformats.org/officeDocument/2006/relationships/tags" Target="../tags/tag370.xml" /><Relationship Id="rId15" Type="http://schemas.openxmlformats.org/officeDocument/2006/relationships/tags" Target="../tags/tag371.xml" /><Relationship Id="rId2" Type="http://schemas.openxmlformats.org/officeDocument/2006/relationships/tags" Target="../tags/tag359.xml" /><Relationship Id="rId3" Type="http://schemas.openxmlformats.org/officeDocument/2006/relationships/tags" Target="../tags/tag360.xml" /><Relationship Id="rId4" Type="http://schemas.openxmlformats.org/officeDocument/2006/relationships/tags" Target="../tags/tag361.xml" /><Relationship Id="rId5" Type="http://schemas.openxmlformats.org/officeDocument/2006/relationships/tags" Target="../tags/tag362.xml" /><Relationship Id="rId6" Type="http://schemas.openxmlformats.org/officeDocument/2006/relationships/tags" Target="../tags/tag363.xml" /><Relationship Id="rId7" Type="http://schemas.openxmlformats.org/officeDocument/2006/relationships/tags" Target="../tags/tag364.xml" /><Relationship Id="rId8" Type="http://schemas.openxmlformats.org/officeDocument/2006/relationships/tags" Target="../tags/tag365.xml" /><Relationship Id="rId9" Type="http://schemas.openxmlformats.org/officeDocument/2006/relationships/image" Target="../media/image37.gif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80.xml" /><Relationship Id="rId11" Type="http://schemas.openxmlformats.org/officeDocument/2006/relationships/tags" Target="../tags/tag381.xml" /><Relationship Id="rId12" Type="http://schemas.openxmlformats.org/officeDocument/2006/relationships/tags" Target="../tags/tag382.xml" /><Relationship Id="rId13" Type="http://schemas.openxmlformats.org/officeDocument/2006/relationships/tags" Target="../tags/tag383.xml" /><Relationship Id="rId14" Type="http://schemas.openxmlformats.org/officeDocument/2006/relationships/image" Target="../media/image38.jpeg" /><Relationship Id="rId15" Type="http://schemas.openxmlformats.org/officeDocument/2006/relationships/tags" Target="../tags/tag384.xml" /><Relationship Id="rId16" Type="http://schemas.openxmlformats.org/officeDocument/2006/relationships/image" Target="../media/image39.jpeg" /><Relationship Id="rId17" Type="http://schemas.openxmlformats.org/officeDocument/2006/relationships/tags" Target="../tags/tag385.xml" /><Relationship Id="rId2" Type="http://schemas.openxmlformats.org/officeDocument/2006/relationships/tags" Target="../tags/tag372.xml" /><Relationship Id="rId3" Type="http://schemas.openxmlformats.org/officeDocument/2006/relationships/tags" Target="../tags/tag373.xml" /><Relationship Id="rId4" Type="http://schemas.openxmlformats.org/officeDocument/2006/relationships/tags" Target="../tags/tag374.xml" /><Relationship Id="rId5" Type="http://schemas.openxmlformats.org/officeDocument/2006/relationships/tags" Target="../tags/tag375.xml" /><Relationship Id="rId6" Type="http://schemas.openxmlformats.org/officeDocument/2006/relationships/tags" Target="../tags/tag376.xml" /><Relationship Id="rId7" Type="http://schemas.openxmlformats.org/officeDocument/2006/relationships/tags" Target="../tags/tag377.xml" /><Relationship Id="rId8" Type="http://schemas.openxmlformats.org/officeDocument/2006/relationships/tags" Target="../tags/tag378.xml" /><Relationship Id="rId9" Type="http://schemas.openxmlformats.org/officeDocument/2006/relationships/tags" Target="../tags/tag379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94.xml" /><Relationship Id="rId11" Type="http://schemas.openxmlformats.org/officeDocument/2006/relationships/image" Target="../media/image40.jpeg" /><Relationship Id="rId12" Type="http://schemas.openxmlformats.org/officeDocument/2006/relationships/tags" Target="../tags/tag395.xml" /><Relationship Id="rId13" Type="http://schemas.openxmlformats.org/officeDocument/2006/relationships/tags" Target="../tags/tag396.xml" /><Relationship Id="rId14" Type="http://schemas.openxmlformats.org/officeDocument/2006/relationships/tags" Target="../tags/tag397.xml" /><Relationship Id="rId15" Type="http://schemas.openxmlformats.org/officeDocument/2006/relationships/tags" Target="../tags/tag398.xml" /><Relationship Id="rId2" Type="http://schemas.openxmlformats.org/officeDocument/2006/relationships/tags" Target="../tags/tag386.xml" /><Relationship Id="rId3" Type="http://schemas.openxmlformats.org/officeDocument/2006/relationships/tags" Target="../tags/tag387.xml" /><Relationship Id="rId4" Type="http://schemas.openxmlformats.org/officeDocument/2006/relationships/tags" Target="../tags/tag388.xml" /><Relationship Id="rId5" Type="http://schemas.openxmlformats.org/officeDocument/2006/relationships/tags" Target="../tags/tag389.xml" /><Relationship Id="rId6" Type="http://schemas.openxmlformats.org/officeDocument/2006/relationships/tags" Target="../tags/tag390.xml" /><Relationship Id="rId7" Type="http://schemas.openxmlformats.org/officeDocument/2006/relationships/tags" Target="../tags/tag391.xml" /><Relationship Id="rId8" Type="http://schemas.openxmlformats.org/officeDocument/2006/relationships/tags" Target="../tags/tag392.xml" /><Relationship Id="rId9" Type="http://schemas.openxmlformats.org/officeDocument/2006/relationships/tags" Target="../tags/tag393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07.xml" /><Relationship Id="rId11" Type="http://schemas.openxmlformats.org/officeDocument/2006/relationships/image" Target="../media/image41.png" /><Relationship Id="rId12" Type="http://schemas.openxmlformats.org/officeDocument/2006/relationships/tags" Target="../tags/tag408.xml" /><Relationship Id="rId13" Type="http://schemas.openxmlformats.org/officeDocument/2006/relationships/tags" Target="../tags/tag409.xml" /><Relationship Id="rId14" Type="http://schemas.openxmlformats.org/officeDocument/2006/relationships/tags" Target="../tags/tag410.xml" /><Relationship Id="rId15" Type="http://schemas.openxmlformats.org/officeDocument/2006/relationships/image" Target="../media/image42.png" /><Relationship Id="rId16" Type="http://schemas.openxmlformats.org/officeDocument/2006/relationships/tags" Target="../tags/tag411.xml" /><Relationship Id="rId17" Type="http://schemas.openxmlformats.org/officeDocument/2006/relationships/tags" Target="../tags/tag412.xml" /><Relationship Id="rId18" Type="http://schemas.openxmlformats.org/officeDocument/2006/relationships/tags" Target="../tags/tag413.xml" /><Relationship Id="rId19" Type="http://schemas.openxmlformats.org/officeDocument/2006/relationships/tags" Target="../tags/tag414.xml" /><Relationship Id="rId2" Type="http://schemas.openxmlformats.org/officeDocument/2006/relationships/tags" Target="../tags/tag399.xml" /><Relationship Id="rId20" Type="http://schemas.openxmlformats.org/officeDocument/2006/relationships/tags" Target="../tags/tag415.xml" /><Relationship Id="rId21" Type="http://schemas.openxmlformats.org/officeDocument/2006/relationships/tags" Target="../tags/tag416.xml" /><Relationship Id="rId3" Type="http://schemas.openxmlformats.org/officeDocument/2006/relationships/tags" Target="../tags/tag400.xml" /><Relationship Id="rId4" Type="http://schemas.openxmlformats.org/officeDocument/2006/relationships/tags" Target="../tags/tag401.xml" /><Relationship Id="rId5" Type="http://schemas.openxmlformats.org/officeDocument/2006/relationships/tags" Target="../tags/tag402.xml" /><Relationship Id="rId6" Type="http://schemas.openxmlformats.org/officeDocument/2006/relationships/tags" Target="../tags/tag403.xml" /><Relationship Id="rId7" Type="http://schemas.openxmlformats.org/officeDocument/2006/relationships/tags" Target="../tags/tag404.xml" /><Relationship Id="rId8" Type="http://schemas.openxmlformats.org/officeDocument/2006/relationships/tags" Target="../tags/tag405.xml" /><Relationship Id="rId9" Type="http://schemas.openxmlformats.org/officeDocument/2006/relationships/tags" Target="../tags/tag406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24.xml" /><Relationship Id="rId11" Type="http://schemas.openxmlformats.org/officeDocument/2006/relationships/video" Target="../media/media6.mp4" /><Relationship Id="rId12" Type="http://schemas.microsoft.com/office/2007/relationships/media" Target="../media/media6.mp4" /><Relationship Id="rId13" Type="http://schemas.openxmlformats.org/officeDocument/2006/relationships/tags" Target="../tags/tag425.xml" /><Relationship Id="rId14" Type="http://schemas.openxmlformats.org/officeDocument/2006/relationships/tags" Target="../tags/tag426.xml" /><Relationship Id="rId15" Type="http://schemas.openxmlformats.org/officeDocument/2006/relationships/tags" Target="../tags/tag427.xml" /><Relationship Id="rId16" Type="http://schemas.openxmlformats.org/officeDocument/2006/relationships/tags" Target="../tags/tag428.xml" /><Relationship Id="rId2" Type="http://schemas.openxmlformats.org/officeDocument/2006/relationships/tags" Target="../tags/tag417.xml" /><Relationship Id="rId3" Type="http://schemas.openxmlformats.org/officeDocument/2006/relationships/tags" Target="../tags/tag418.xml" /><Relationship Id="rId4" Type="http://schemas.openxmlformats.org/officeDocument/2006/relationships/tags" Target="../tags/tag419.xml" /><Relationship Id="rId5" Type="http://schemas.openxmlformats.org/officeDocument/2006/relationships/tags" Target="../tags/tag420.xml" /><Relationship Id="rId6" Type="http://schemas.openxmlformats.org/officeDocument/2006/relationships/tags" Target="../tags/tag421.xml" /><Relationship Id="rId7" Type="http://schemas.openxmlformats.org/officeDocument/2006/relationships/tags" Target="../tags/tag422.xml" /><Relationship Id="rId8" Type="http://schemas.openxmlformats.org/officeDocument/2006/relationships/tags" Target="../tags/tag423.xml" /><Relationship Id="rId9" Type="http://schemas.openxmlformats.org/officeDocument/2006/relationships/image" Target="../media/image43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37.xml" /><Relationship Id="rId11" Type="http://schemas.openxmlformats.org/officeDocument/2006/relationships/tags" Target="../tags/tag438.xml" /><Relationship Id="rId12" Type="http://schemas.openxmlformats.org/officeDocument/2006/relationships/tags" Target="../tags/tag439.xml" /><Relationship Id="rId13" Type="http://schemas.openxmlformats.org/officeDocument/2006/relationships/tags" Target="../tags/tag440.xml" /><Relationship Id="rId14" Type="http://schemas.openxmlformats.org/officeDocument/2006/relationships/tags" Target="../tags/tag441.xml" /><Relationship Id="rId15" Type="http://schemas.openxmlformats.org/officeDocument/2006/relationships/tags" Target="../tags/tag442.xml" /><Relationship Id="rId16" Type="http://schemas.openxmlformats.org/officeDocument/2006/relationships/tags" Target="../tags/tag443.xml" /><Relationship Id="rId17" Type="http://schemas.openxmlformats.org/officeDocument/2006/relationships/tags" Target="../tags/tag444.xml" /><Relationship Id="rId18" Type="http://schemas.openxmlformats.org/officeDocument/2006/relationships/tags" Target="../tags/tag445.xml" /><Relationship Id="rId19" Type="http://schemas.openxmlformats.org/officeDocument/2006/relationships/tags" Target="../tags/tag446.xml" /><Relationship Id="rId2" Type="http://schemas.openxmlformats.org/officeDocument/2006/relationships/tags" Target="../tags/tag429.xml" /><Relationship Id="rId20" Type="http://schemas.openxmlformats.org/officeDocument/2006/relationships/tags" Target="../tags/tag447.xml" /><Relationship Id="rId21" Type="http://schemas.openxmlformats.org/officeDocument/2006/relationships/tags" Target="../tags/tag448.xml" /><Relationship Id="rId22" Type="http://schemas.openxmlformats.org/officeDocument/2006/relationships/tags" Target="../tags/tag449.xml" /><Relationship Id="rId3" Type="http://schemas.openxmlformats.org/officeDocument/2006/relationships/tags" Target="../tags/tag430.xml" /><Relationship Id="rId4" Type="http://schemas.openxmlformats.org/officeDocument/2006/relationships/tags" Target="../tags/tag431.xml" /><Relationship Id="rId5" Type="http://schemas.openxmlformats.org/officeDocument/2006/relationships/tags" Target="../tags/tag432.xml" /><Relationship Id="rId6" Type="http://schemas.openxmlformats.org/officeDocument/2006/relationships/tags" Target="../tags/tag433.xml" /><Relationship Id="rId7" Type="http://schemas.openxmlformats.org/officeDocument/2006/relationships/tags" Target="../tags/tag434.xml" /><Relationship Id="rId8" Type="http://schemas.openxmlformats.org/officeDocument/2006/relationships/tags" Target="../tags/tag435.xml" /><Relationship Id="rId9" Type="http://schemas.openxmlformats.org/officeDocument/2006/relationships/tags" Target="../tags/tag436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6.xml" /><Relationship Id="rId3" Type="http://schemas.openxmlformats.org/officeDocument/2006/relationships/tags" Target="../tags/tag47.xml" /><Relationship Id="rId4" Type="http://schemas.openxmlformats.org/officeDocument/2006/relationships/tags" Target="../tags/tag48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50.xml" /><Relationship Id="rId3" Type="http://schemas.openxmlformats.org/officeDocument/2006/relationships/tags" Target="../tags/tag451.xml" /><Relationship Id="rId4" Type="http://schemas.openxmlformats.org/officeDocument/2006/relationships/tags" Target="../tags/tag452.xml" /><Relationship Id="rId5" Type="http://schemas.openxmlformats.org/officeDocument/2006/relationships/tags" Target="../tags/tag453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54.xml" /><Relationship Id="rId3" Type="http://schemas.openxmlformats.org/officeDocument/2006/relationships/tags" Target="../tags/tag455.xml" /><Relationship Id="rId4" Type="http://schemas.openxmlformats.org/officeDocument/2006/relationships/tags" Target="../tags/tag456.xml" /><Relationship Id="rId5" Type="http://schemas.openxmlformats.org/officeDocument/2006/relationships/tags" Target="../tags/tag457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58.xml" /><Relationship Id="rId3" Type="http://schemas.openxmlformats.org/officeDocument/2006/relationships/tags" Target="../tags/tag459.xml" /><Relationship Id="rId4" Type="http://schemas.openxmlformats.org/officeDocument/2006/relationships/image" Target="../media/image44.jpeg" /><Relationship Id="rId5" Type="http://schemas.openxmlformats.org/officeDocument/2006/relationships/tags" Target="../tags/tag460.xml" /><Relationship Id="rId6" Type="http://schemas.openxmlformats.org/officeDocument/2006/relationships/tags" Target="../tags/tag461.xml" /><Relationship Id="rId7" Type="http://schemas.openxmlformats.org/officeDocument/2006/relationships/tags" Target="../tags/tag462.xml" /><Relationship Id="rId8" Type="http://schemas.openxmlformats.org/officeDocument/2006/relationships/tags" Target="../tags/tag463.xml" /><Relationship Id="rId9" Type="http://schemas.openxmlformats.org/officeDocument/2006/relationships/tags" Target="../tags/tag464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65.xml" /><Relationship Id="rId3" Type="http://schemas.openxmlformats.org/officeDocument/2006/relationships/tags" Target="../tags/tag466.xml" /><Relationship Id="rId4" Type="http://schemas.openxmlformats.org/officeDocument/2006/relationships/tags" Target="../tags/tag467.xml" /><Relationship Id="rId5" Type="http://schemas.openxmlformats.org/officeDocument/2006/relationships/tags" Target="../tags/tag468.xml" /><Relationship Id="rId6" Type="http://schemas.openxmlformats.org/officeDocument/2006/relationships/tags" Target="../tags/tag469.xml" /><Relationship Id="rId7" Type="http://schemas.openxmlformats.org/officeDocument/2006/relationships/tags" Target="../tags/tag470.xml" /><Relationship Id="rId8" Type="http://schemas.openxmlformats.org/officeDocument/2006/relationships/image" Target="../media/image45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9.xml" /><Relationship Id="rId3" Type="http://schemas.openxmlformats.org/officeDocument/2006/relationships/tags" Target="../tags/tag50.xml" /><Relationship Id="rId4" Type="http://schemas.openxmlformats.org/officeDocument/2006/relationships/tags" Target="../tags/tag51.xml" /><Relationship Id="rId5" Type="http://schemas.openxmlformats.org/officeDocument/2006/relationships/image" Target="../media/image9.png" /><Relationship Id="rId6" Type="http://schemas.openxmlformats.org/officeDocument/2006/relationships/tags" Target="../tags/tag52.xml" /><Relationship Id="rId7" Type="http://schemas.openxmlformats.org/officeDocument/2006/relationships/video" Target="../media/media1.mp4" /><Relationship Id="rId8" Type="http://schemas.microsoft.com/office/2007/relationships/media" Target="../media/media1.mp4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61.xml" /><Relationship Id="rId11" Type="http://schemas.openxmlformats.org/officeDocument/2006/relationships/image" Target="../media/image10.png" /><Relationship Id="rId12" Type="http://schemas.openxmlformats.org/officeDocument/2006/relationships/tags" Target="../tags/tag62.xml" /><Relationship Id="rId13" Type="http://schemas.openxmlformats.org/officeDocument/2006/relationships/video" Target="../media/media2.mp4" /><Relationship Id="rId14" Type="http://schemas.microsoft.com/office/2007/relationships/media" Target="../media/media2.mp4" /><Relationship Id="rId15" Type="http://schemas.openxmlformats.org/officeDocument/2006/relationships/image" Target="../media/image11.jpeg" /><Relationship Id="rId16" Type="http://schemas.openxmlformats.org/officeDocument/2006/relationships/tags" Target="../tags/tag63.xml" /><Relationship Id="rId2" Type="http://schemas.openxmlformats.org/officeDocument/2006/relationships/tags" Target="../tags/tag53.xml" /><Relationship Id="rId3" Type="http://schemas.openxmlformats.org/officeDocument/2006/relationships/tags" Target="../tags/tag54.xml" /><Relationship Id="rId4" Type="http://schemas.openxmlformats.org/officeDocument/2006/relationships/tags" Target="../tags/tag55.xml" /><Relationship Id="rId5" Type="http://schemas.openxmlformats.org/officeDocument/2006/relationships/tags" Target="../tags/tag56.xml" /><Relationship Id="rId6" Type="http://schemas.openxmlformats.org/officeDocument/2006/relationships/tags" Target="../tags/tag57.xml" /><Relationship Id="rId7" Type="http://schemas.openxmlformats.org/officeDocument/2006/relationships/tags" Target="../tags/tag58.xml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72.xml" /><Relationship Id="rId11" Type="http://schemas.openxmlformats.org/officeDocument/2006/relationships/tags" Target="../tags/tag73.xml" /><Relationship Id="rId12" Type="http://schemas.openxmlformats.org/officeDocument/2006/relationships/tags" Target="../tags/tag74.xml" /><Relationship Id="rId13" Type="http://schemas.openxmlformats.org/officeDocument/2006/relationships/tags" Target="../tags/tag75.xml" /><Relationship Id="rId14" Type="http://schemas.openxmlformats.org/officeDocument/2006/relationships/image" Target="../media/image12.jpeg" /><Relationship Id="rId15" Type="http://schemas.openxmlformats.org/officeDocument/2006/relationships/tags" Target="../tags/tag76.xml" /><Relationship Id="rId16" Type="http://schemas.openxmlformats.org/officeDocument/2006/relationships/tags" Target="../tags/tag77.xml" /><Relationship Id="rId17" Type="http://schemas.openxmlformats.org/officeDocument/2006/relationships/tags" Target="../tags/tag78.xml" /><Relationship Id="rId18" Type="http://schemas.openxmlformats.org/officeDocument/2006/relationships/tags" Target="../tags/tag79.xml" /><Relationship Id="rId19" Type="http://schemas.openxmlformats.org/officeDocument/2006/relationships/tags" Target="../tags/tag80.xml" /><Relationship Id="rId2" Type="http://schemas.openxmlformats.org/officeDocument/2006/relationships/tags" Target="../tags/tag64.xml" /><Relationship Id="rId3" Type="http://schemas.openxmlformats.org/officeDocument/2006/relationships/tags" Target="../tags/tag65.xml" /><Relationship Id="rId4" Type="http://schemas.openxmlformats.org/officeDocument/2006/relationships/tags" Target="../tags/tag66.xml" /><Relationship Id="rId5" Type="http://schemas.openxmlformats.org/officeDocument/2006/relationships/tags" Target="../tags/tag67.xml" /><Relationship Id="rId6" Type="http://schemas.openxmlformats.org/officeDocument/2006/relationships/tags" Target="../tags/tag68.xml" /><Relationship Id="rId7" Type="http://schemas.openxmlformats.org/officeDocument/2006/relationships/tags" Target="../tags/tag69.xml" /><Relationship Id="rId8" Type="http://schemas.openxmlformats.org/officeDocument/2006/relationships/tags" Target="../tags/tag70.xml" /><Relationship Id="rId9" Type="http://schemas.openxmlformats.org/officeDocument/2006/relationships/tags" Target="../tags/tag71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89.xml" /><Relationship Id="rId11" Type="http://schemas.openxmlformats.org/officeDocument/2006/relationships/tags" Target="../tags/tag90.xml" /><Relationship Id="rId12" Type="http://schemas.openxmlformats.org/officeDocument/2006/relationships/tags" Target="../tags/tag91.xml" /><Relationship Id="rId13" Type="http://schemas.openxmlformats.org/officeDocument/2006/relationships/tags" Target="../tags/tag92.xml" /><Relationship Id="rId14" Type="http://schemas.openxmlformats.org/officeDocument/2006/relationships/tags" Target="../tags/tag93.xml" /><Relationship Id="rId15" Type="http://schemas.openxmlformats.org/officeDocument/2006/relationships/tags" Target="../tags/tag94.xml" /><Relationship Id="rId16" Type="http://schemas.openxmlformats.org/officeDocument/2006/relationships/tags" Target="../tags/tag95.xml" /><Relationship Id="rId17" Type="http://schemas.openxmlformats.org/officeDocument/2006/relationships/tags" Target="../tags/tag96.xml" /><Relationship Id="rId18" Type="http://schemas.openxmlformats.org/officeDocument/2006/relationships/tags" Target="../tags/tag97.xml" /><Relationship Id="rId19" Type="http://schemas.openxmlformats.org/officeDocument/2006/relationships/tags" Target="../tags/tag98.xml" /><Relationship Id="rId2" Type="http://schemas.openxmlformats.org/officeDocument/2006/relationships/tags" Target="../tags/tag81.xml" /><Relationship Id="rId20" Type="http://schemas.openxmlformats.org/officeDocument/2006/relationships/tags" Target="../tags/tag99.xml" /><Relationship Id="rId21" Type="http://schemas.openxmlformats.org/officeDocument/2006/relationships/image" Target="../media/image13.png" /><Relationship Id="rId22" Type="http://schemas.openxmlformats.org/officeDocument/2006/relationships/tags" Target="../tags/tag100.xml" /><Relationship Id="rId3" Type="http://schemas.openxmlformats.org/officeDocument/2006/relationships/tags" Target="../tags/tag82.xml" /><Relationship Id="rId4" Type="http://schemas.openxmlformats.org/officeDocument/2006/relationships/tags" Target="../tags/tag83.xml" /><Relationship Id="rId5" Type="http://schemas.openxmlformats.org/officeDocument/2006/relationships/tags" Target="../tags/tag84.xml" /><Relationship Id="rId6" Type="http://schemas.openxmlformats.org/officeDocument/2006/relationships/tags" Target="../tags/tag85.xml" /><Relationship Id="rId7" Type="http://schemas.openxmlformats.org/officeDocument/2006/relationships/tags" Target="../tags/tag86.xml" /><Relationship Id="rId8" Type="http://schemas.openxmlformats.org/officeDocument/2006/relationships/tags" Target="../tags/tag87.xml" /><Relationship Id="rId9" Type="http://schemas.openxmlformats.org/officeDocument/2006/relationships/tags" Target="../tags/tag88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09.xml" /><Relationship Id="rId11" Type="http://schemas.openxmlformats.org/officeDocument/2006/relationships/tags" Target="../tags/tag110.xml" /><Relationship Id="rId12" Type="http://schemas.openxmlformats.org/officeDocument/2006/relationships/tags" Target="../tags/tag111.xml" /><Relationship Id="rId13" Type="http://schemas.openxmlformats.org/officeDocument/2006/relationships/tags" Target="../tags/tag112.xml" /><Relationship Id="rId14" Type="http://schemas.openxmlformats.org/officeDocument/2006/relationships/image" Target="../media/image14.png" /><Relationship Id="rId15" Type="http://schemas.openxmlformats.org/officeDocument/2006/relationships/tags" Target="../tags/tag113.xml" /><Relationship Id="rId16" Type="http://schemas.openxmlformats.org/officeDocument/2006/relationships/video" Target="../media/media3.mp4" /><Relationship Id="rId17" Type="http://schemas.microsoft.com/office/2007/relationships/media" Target="../media/media3.mp4" /><Relationship Id="rId2" Type="http://schemas.openxmlformats.org/officeDocument/2006/relationships/tags" Target="../tags/tag101.xml" /><Relationship Id="rId3" Type="http://schemas.openxmlformats.org/officeDocument/2006/relationships/tags" Target="../tags/tag102.xml" /><Relationship Id="rId4" Type="http://schemas.openxmlformats.org/officeDocument/2006/relationships/tags" Target="../tags/tag103.xml" /><Relationship Id="rId5" Type="http://schemas.openxmlformats.org/officeDocument/2006/relationships/tags" Target="../tags/tag104.xml" /><Relationship Id="rId6" Type="http://schemas.openxmlformats.org/officeDocument/2006/relationships/tags" Target="../tags/tag105.xml" /><Relationship Id="rId7" Type="http://schemas.openxmlformats.org/officeDocument/2006/relationships/tags" Target="../tags/tag106.xml" /><Relationship Id="rId8" Type="http://schemas.openxmlformats.org/officeDocument/2006/relationships/tags" Target="../tags/tag107.xml" /><Relationship Id="rId9" Type="http://schemas.openxmlformats.org/officeDocument/2006/relationships/tags" Target="../tags/tag10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15.gif" /><Relationship Id="rId11" Type="http://schemas.openxmlformats.org/officeDocument/2006/relationships/tags" Target="../tags/tag122.xml" /><Relationship Id="rId12" Type="http://schemas.openxmlformats.org/officeDocument/2006/relationships/tags" Target="../tags/tag123.xml" /><Relationship Id="rId13" Type="http://schemas.openxmlformats.org/officeDocument/2006/relationships/tags" Target="../tags/tag124.xml" /><Relationship Id="rId14" Type="http://schemas.openxmlformats.org/officeDocument/2006/relationships/tags" Target="../tags/tag125.xml" /><Relationship Id="rId15" Type="http://schemas.openxmlformats.org/officeDocument/2006/relationships/tags" Target="../tags/tag126.xml" /><Relationship Id="rId16" Type="http://schemas.openxmlformats.org/officeDocument/2006/relationships/image" Target="../media/image16.gif" /><Relationship Id="rId17" Type="http://schemas.openxmlformats.org/officeDocument/2006/relationships/tags" Target="../tags/tag127.xml" /><Relationship Id="rId18" Type="http://schemas.openxmlformats.org/officeDocument/2006/relationships/tags" Target="../tags/tag128.xml" /><Relationship Id="rId2" Type="http://schemas.openxmlformats.org/officeDocument/2006/relationships/tags" Target="../tags/tag114.xml" /><Relationship Id="rId3" Type="http://schemas.openxmlformats.org/officeDocument/2006/relationships/tags" Target="../tags/tag115.xml" /><Relationship Id="rId4" Type="http://schemas.openxmlformats.org/officeDocument/2006/relationships/tags" Target="../tags/tag116.xml" /><Relationship Id="rId5" Type="http://schemas.openxmlformats.org/officeDocument/2006/relationships/tags" Target="../tags/tag117.xml" /><Relationship Id="rId6" Type="http://schemas.openxmlformats.org/officeDocument/2006/relationships/tags" Target="../tags/tag118.xml" /><Relationship Id="rId7" Type="http://schemas.openxmlformats.org/officeDocument/2006/relationships/tags" Target="../tags/tag119.xml" /><Relationship Id="rId8" Type="http://schemas.openxmlformats.org/officeDocument/2006/relationships/tags" Target="../tags/tag120.xml" /><Relationship Id="rId9" Type="http://schemas.openxmlformats.org/officeDocument/2006/relationships/tags" Target="../tags/tag121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" b="-1"/>
          <a:stretch>
            <a:fillRect/>
          </a:stretch>
        </p:blipFill>
        <p:spPr>
          <a:xfrm>
            <a:off x="0" y="0"/>
            <a:ext cx="12190095" cy="6858000"/>
          </a:xfrm>
          <a:prstGeom prst="rect">
            <a:avLst/>
          </a:prstGeom>
        </p:spPr>
      </p:pic>
      <p:grpSp>
        <p:nvGrpSpPr>
          <p:cNvPr id="5" name="组合 4" title=""/>
          <p:cNvGrpSpPr/>
          <p:nvPr userDrawn="1">
            <p:custDataLst>
              <p:tags r:id="rId5"/>
            </p:custDataLst>
          </p:nvPr>
        </p:nvGrpSpPr>
        <p:grpSpPr>
          <a:xfrm>
            <a:off x="523010" y="514348"/>
            <a:ext cx="11144074" cy="5867404"/>
            <a:chOff x="523092" y="514348"/>
            <a:chExt cx="11145816" cy="5867404"/>
          </a:xfrm>
        </p:grpSpPr>
        <p:pic>
          <p:nvPicPr>
            <p:cNvPr id="18" name="图片 17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092" y="514348"/>
              <a:ext cx="11145816" cy="4914902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923"/>
            <a:stretch>
              <a:fillRect/>
            </a:stretch>
          </p:blipFill>
          <p:spPr>
            <a:xfrm>
              <a:off x="523092" y="3429000"/>
              <a:ext cx="11145816" cy="2952752"/>
            </a:xfrm>
            <a:prstGeom prst="rect">
              <a:avLst/>
            </a:prstGeom>
          </p:spPr>
        </p:pic>
      </p:grpSp>
      <p:pic>
        <p:nvPicPr>
          <p:cNvPr id="12" name="图片 11" title="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6560"/>
            <a:ext cx="12190095" cy="1361440"/>
          </a:xfrm>
          <a:prstGeom prst="rect">
            <a:avLst/>
          </a:prstGeom>
        </p:spPr>
      </p:pic>
      <p:pic>
        <p:nvPicPr>
          <p:cNvPr id="14" name="图片 13" title="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44" b="60278"/>
          <a:stretch>
            <a:fillRect/>
          </a:stretch>
        </p:blipFill>
        <p:spPr>
          <a:xfrm>
            <a:off x="1" y="0"/>
            <a:ext cx="5752201" cy="2724150"/>
          </a:xfrm>
          <a:prstGeom prst="rect">
            <a:avLst/>
          </a:prstGeom>
        </p:spPr>
      </p:pic>
      <p:sp>
        <p:nvSpPr>
          <p:cNvPr id="53" name="矩形 52" title=""/>
          <p:cNvSpPr/>
          <p:nvPr>
            <p:custDataLst>
              <p:tags r:id="rId13"/>
            </p:custDataLst>
          </p:nvPr>
        </p:nvSpPr>
        <p:spPr>
          <a:xfrm>
            <a:off x="3930968" y="4513580"/>
            <a:ext cx="447675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仿宋" panose="02010609060101010101" charset="-122"/>
              </a:rPr>
              <a:t>沪科版（</a:t>
            </a:r>
            <a:r>
              <a:rPr lang="en-US" altLang="zh-CN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仿宋" panose="02010609060101010101" charset="-122"/>
              </a:rPr>
              <a:t>2024</a:t>
            </a:r>
            <a:r>
              <a:rPr lang="zh-CN" altLang="en-US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仿宋" panose="02010609060101010101" charset="-122"/>
              </a:rPr>
              <a:t>）八年级上册</a:t>
            </a:r>
            <a:endParaRPr lang="zh-CN" altLang="en-US" sz="28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仿宋" panose="02010609060101010101" charset="-122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832850" y="3068955"/>
            <a:ext cx="3260090" cy="3260090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335915" y="3923030"/>
            <a:ext cx="3435985" cy="2458720"/>
          </a:xfrm>
          <a:prstGeom prst="rect">
            <a:avLst/>
          </a:prstGeom>
        </p:spPr>
      </p:pic>
      <p:sp>
        <p:nvSpPr>
          <p:cNvPr id="20" name="文本框 19" title=""/>
          <p:cNvSpPr txBox="1"/>
          <p:nvPr>
            <p:custDataLst>
              <p:tags r:id="rId18"/>
            </p:custDataLst>
          </p:nvPr>
        </p:nvSpPr>
        <p:spPr>
          <a:xfrm>
            <a:off x="623570" y="2132965"/>
            <a:ext cx="11049635" cy="903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第</a:t>
            </a:r>
            <a:r>
              <a:rPr lang="en-US" alt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1</a:t>
            </a:r>
            <a:r>
              <a:rPr lang="zh-CN" alt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节</a:t>
            </a:r>
            <a:r>
              <a:rPr 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声音的产生与传播</a:t>
            </a:r>
            <a:endParaRPr lang="zh-CN"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2529" name="文本占位符 10242" title="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767080" y="773430"/>
            <a:ext cx="9280525" cy="90678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lvl1pPr marL="342900" indent="-3429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lang="zh-CN" altLang="en-US" sz="2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lang="zh-CN" altLang="en-US" sz="24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lang="zh-CN" altLang="en-US" sz="20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</a:lstStyle>
          <a:p>
            <a:pPr marL="0" indent="0" eaLnBrk="1" hangingPunct="1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zh-CN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正在发声</a:t>
            </a:r>
            <a:r>
              <a:rPr lang="en-US" altLang="zh-CN" sz="3200">
                <a:latin typeface="微软雅黑" panose="020b0503020204020204" charset="-122"/>
                <a:ea typeface="微软雅黑"/>
                <a:sym typeface="+mn-ea"/>
              </a:rPr>
              <a:t>的物体</a:t>
            </a:r>
            <a:r>
              <a:rPr sz="3200">
                <a:latin typeface="微软雅黑" panose="020b0503020204020204" charset="-122"/>
                <a:ea typeface="微软雅黑"/>
                <a:sym typeface="+mn-ea"/>
              </a:rPr>
              <a:t>叫做</a:t>
            </a:r>
            <a:r>
              <a:rPr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声源。</a:t>
            </a:r>
            <a:endParaRPr lang="zh-CN" altLang="en-US" sz="3200">
              <a:solidFill>
                <a:srgbClr val="FF0000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3" name="文本占位符 10242" title="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767080" y="4589780"/>
            <a:ext cx="9003665" cy="9175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lvl1pPr marL="342900" indent="-3429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lang="zh-CN" altLang="en-US" sz="2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lang="zh-CN" altLang="en-US" sz="24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lang="zh-CN" altLang="en-US" sz="20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</a:lstStyle>
          <a:p>
            <a:pPr marL="0" indent="0" eaLnBrk="1" hangingPunct="1">
              <a:lnSpc>
                <a:spcPct val="150000"/>
              </a:lnSpc>
              <a:spcBef>
                <a:spcPct val="50000"/>
              </a:spcBef>
              <a:buNone/>
            </a:pP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固体、液体、气体都可</a:t>
            </a:r>
            <a:r>
              <a:rPr sz="32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以作为声源。</a:t>
            </a:r>
            <a:endParaRPr lang="zh-CN" altLang="en-US" sz="320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39470" y="1772920"/>
            <a:ext cx="3402330" cy="21602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 title=""/>
          <p:cNvSpPr txBox="1"/>
          <p:nvPr>
            <p:custDataLst>
              <p:tags r:id="rId12"/>
            </p:custDataLst>
          </p:nvPr>
        </p:nvSpPr>
        <p:spPr>
          <a:xfrm>
            <a:off x="839470" y="4032250"/>
            <a:ext cx="4180205" cy="4794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敲鼓时，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鼓面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可作为声源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05" name="图片 104" title=""/>
          <p:cNvPicPr/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655820" y="1845310"/>
            <a:ext cx="3232785" cy="20713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0" name="图片 99" title=""/>
          <p:cNvPicPr/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256270" y="1844040"/>
            <a:ext cx="3244850" cy="20726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 title=""/>
          <p:cNvSpPr txBox="1"/>
          <p:nvPr>
            <p:custDataLst>
              <p:tags r:id="rId17"/>
            </p:custDataLst>
          </p:nvPr>
        </p:nvSpPr>
        <p:spPr>
          <a:xfrm>
            <a:off x="5232400" y="4020820"/>
            <a:ext cx="2557145" cy="55308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水可作为声源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8"/>
            </p:custDataLst>
          </p:nvPr>
        </p:nvSpPr>
        <p:spPr>
          <a:xfrm>
            <a:off x="8002270" y="4032250"/>
            <a:ext cx="4000500" cy="4108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吹笛子时，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空气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可作为声源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19"/>
            </p:custDataLst>
          </p:nvPr>
        </p:nvGrpSpPr>
        <p:grpSpPr>
          <a:xfrm>
            <a:off x="282195" y="116811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2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2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 title=""/>
          <p:cNvGrpSpPr/>
          <p:nvPr>
            <p:custDataLst>
              <p:tags r:id="rId22"/>
            </p:custDataLst>
          </p:nvPr>
        </p:nvGrpSpPr>
        <p:grpSpPr>
          <a:xfrm>
            <a:off x="282195" y="498509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2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2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25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声音是如何产生的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>
                                        <p:cTn id="7" dur="80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ffcf01 [5]"/>
                                          </p:val>
                                        </p:tav>
                                        <p:tav tm="50000">
                                          <p:val>
                                            <p:strVal val="#ff0000 [6]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ffcf01 [5]"/>
                                          </p:val>
                                        </p:tav>
                                        <p:tav tm="50000">
                                          <p:val>
                                            <p:strVal val="#ff0000 [6]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2529" name="文本占位符 10242" title="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767080" y="824865"/>
            <a:ext cx="9280525" cy="90678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/>
          <a:lstStyle>
            <a:lvl1pPr marL="342900" indent="-3429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lang="zh-CN" altLang="en-US" sz="2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lang="zh-CN" altLang="en-US" sz="24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lang="zh-CN" altLang="en-US" sz="20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algn="l" defTabSz="914400" rtl="0" eaLnBrk="1" fontAlgn="base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lang="zh-CN" altLang="en-US" sz="1800" b="0" i="0" u="none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</a:lstStyle>
          <a:p>
            <a:pPr marL="0" indent="0" eaLnBrk="1" hangingPunct="1">
              <a:lnSpc>
                <a:spcPct val="150000"/>
              </a:lnSpc>
              <a:spcBef>
                <a:spcPct val="50000"/>
              </a:spcBef>
              <a:buNone/>
            </a:pPr>
            <a:r>
              <a:rPr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下列乐器在演奏时分别是通过什么振动发声的呢？</a:t>
            </a:r>
            <a:endParaRPr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9"/>
            </p:custDataLst>
          </p:nvPr>
        </p:nvGrpSpPr>
        <p:grpSpPr>
          <a:xfrm>
            <a:off x="282195" y="116811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0" name="组合 19" title=""/>
          <p:cNvGrpSpPr/>
          <p:nvPr>
            <p:custDataLst>
              <p:tags r:id="rId12"/>
            </p:custDataLst>
          </p:nvPr>
        </p:nvGrpSpPr>
        <p:grpSpPr>
          <a:xfrm>
            <a:off x="2351098" y="4941570"/>
            <a:ext cx="874395" cy="864855"/>
            <a:chOff x="2878" y="8461"/>
            <a:chExt cx="986" cy="1161"/>
          </a:xfrm>
        </p:grpSpPr>
        <p:sp>
          <p:nvSpPr>
            <p:cNvPr id="11" name="下箭头 10"/>
            <p:cNvSpPr/>
            <p:nvPr>
              <p:custDataLst>
                <p:tags r:id="rId13"/>
              </p:custDataLst>
            </p:nvPr>
          </p:nvSpPr>
          <p:spPr>
            <a:xfrm>
              <a:off x="2909" y="8461"/>
              <a:ext cx="454" cy="45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文本框 11"/>
            <p:cNvSpPr txBox="1"/>
            <p:nvPr>
              <p:custDataLst>
                <p:tags r:id="rId14"/>
              </p:custDataLst>
            </p:nvPr>
          </p:nvSpPr>
          <p:spPr>
            <a:xfrm>
              <a:off x="2878" y="8914"/>
              <a:ext cx="986" cy="70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no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</a:rPr>
                <a:t>弦</a:t>
              </a:r>
              <a:endPara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16" name="文本框 15" title=""/>
          <p:cNvSpPr txBox="1"/>
          <p:nvPr>
            <p:custDataLst>
              <p:tags r:id="rId15"/>
            </p:custDataLst>
          </p:nvPr>
        </p:nvSpPr>
        <p:spPr>
          <a:xfrm>
            <a:off x="1055370" y="3987800"/>
            <a:ext cx="3481705" cy="9080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小提琴、二胡等弦乐器演奏的声音</a:t>
            </a:r>
            <a:endParaRPr lang="zh-CN" altLang="en-US" sz="24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23" name="图片 22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986790" y="1844675"/>
            <a:ext cx="3460750" cy="20300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文本框 16" title=""/>
          <p:cNvSpPr txBox="1"/>
          <p:nvPr>
            <p:custDataLst>
              <p:tags r:id="rId18"/>
            </p:custDataLst>
          </p:nvPr>
        </p:nvSpPr>
        <p:spPr>
          <a:xfrm>
            <a:off x="4809490" y="4004945"/>
            <a:ext cx="2814320" cy="82613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笛子、萧等管乐器演奏的声音</a:t>
            </a:r>
            <a:endParaRPr lang="zh-CN" altLang="en-US" sz="24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04" name="图片 103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4727575" y="1844675"/>
            <a:ext cx="2717165" cy="203962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1" name="组合 20" title=""/>
          <p:cNvGrpSpPr/>
          <p:nvPr>
            <p:custDataLst>
              <p:tags r:id="rId21"/>
            </p:custDataLst>
          </p:nvPr>
        </p:nvGrpSpPr>
        <p:grpSpPr>
          <a:xfrm>
            <a:off x="4809248" y="4941570"/>
            <a:ext cx="2583815" cy="1028065"/>
            <a:chOff x="7231" y="8575"/>
            <a:chExt cx="3212" cy="1401"/>
          </a:xfrm>
        </p:grpSpPr>
        <p:sp>
          <p:nvSpPr>
            <p:cNvPr id="22" name="下箭头 21"/>
            <p:cNvSpPr/>
            <p:nvPr>
              <p:custDataLst>
                <p:tags r:id="rId22"/>
              </p:custDataLst>
            </p:nvPr>
          </p:nvSpPr>
          <p:spPr>
            <a:xfrm>
              <a:off x="8466" y="8575"/>
              <a:ext cx="540" cy="46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文本框 26"/>
            <p:cNvSpPr txBox="1"/>
            <p:nvPr>
              <p:custDataLst>
                <p:tags r:id="rId23"/>
              </p:custDataLst>
            </p:nvPr>
          </p:nvSpPr>
          <p:spPr>
            <a:xfrm>
              <a:off x="7231" y="9058"/>
              <a:ext cx="3212" cy="91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no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</a:rPr>
                <a:t>管内的空气柱</a:t>
              </a:r>
              <a:endPara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  <p:pic>
        <p:nvPicPr>
          <p:cNvPr id="29" name="图片 28" title="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7724775" y="1845945"/>
            <a:ext cx="3058795" cy="20339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 title=""/>
          <p:cNvSpPr txBox="1"/>
          <p:nvPr>
            <p:custDataLst>
              <p:tags r:id="rId26"/>
            </p:custDataLst>
          </p:nvPr>
        </p:nvSpPr>
        <p:spPr>
          <a:xfrm>
            <a:off x="7896225" y="3994150"/>
            <a:ext cx="3058795" cy="8604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鼓、木琴等打击乐器演奏的声音</a:t>
            </a:r>
            <a:endParaRPr lang="zh-CN" altLang="en-US" sz="24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3" name="组合 2" title=""/>
          <p:cNvGrpSpPr/>
          <p:nvPr>
            <p:custDataLst>
              <p:tags r:id="rId27"/>
            </p:custDataLst>
          </p:nvPr>
        </p:nvGrpSpPr>
        <p:grpSpPr>
          <a:xfrm>
            <a:off x="8183347" y="4941570"/>
            <a:ext cx="2583815" cy="1028065"/>
            <a:chOff x="7293" y="8575"/>
            <a:chExt cx="3212" cy="1401"/>
          </a:xfrm>
        </p:grpSpPr>
        <p:sp>
          <p:nvSpPr>
            <p:cNvPr id="5" name="下箭头 4"/>
            <p:cNvSpPr/>
            <p:nvPr>
              <p:custDataLst>
                <p:tags r:id="rId28"/>
              </p:custDataLst>
            </p:nvPr>
          </p:nvSpPr>
          <p:spPr>
            <a:xfrm>
              <a:off x="8466" y="8575"/>
              <a:ext cx="540" cy="46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文本框 5"/>
            <p:cNvSpPr txBox="1"/>
            <p:nvPr>
              <p:custDataLst>
                <p:tags r:id="rId29"/>
              </p:custDataLst>
            </p:nvPr>
          </p:nvSpPr>
          <p:spPr>
            <a:xfrm>
              <a:off x="7293" y="9058"/>
              <a:ext cx="3212" cy="91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no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</a:rPr>
                <a:t>鼓面、木琴片</a:t>
              </a:r>
              <a:endPara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32" name="矩形 31" title=""/>
          <p:cNvSpPr/>
          <p:nvPr>
            <p:custDataLst>
              <p:tags r:id="rId30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声音是如何产生的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8"/>
            </p:custDataLst>
          </p:nvPr>
        </p:nvSpPr>
        <p:spPr>
          <a:xfrm>
            <a:off x="774065" y="2204720"/>
            <a:ext cx="557720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1.蝈蝈的发声：后背长有透明膜状发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声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薄片。发声时靠翅膀高速震动摩擦发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声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片产生声音。</a:t>
            </a:r>
            <a:endParaRPr lang="en-US" altLang="zh-CN" sz="280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774065" y="981075"/>
            <a:ext cx="38715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3200">
                <a:latin typeface="微软雅黑" panose="020b0503020204020204" charset="-122"/>
                <a:ea typeface="微软雅黑"/>
                <a:sym typeface="+mn-ea"/>
              </a:rPr>
              <a:t>生活实例：</a:t>
            </a:r>
            <a:endParaRPr lang="zh-CN" altLang="en-US" sz="3200">
              <a:latin typeface="微软雅黑" panose="020b0503020204020204" charset="-122"/>
              <a:ea typeface="微软雅黑"/>
              <a:sym typeface="+mn-ea"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600190" y="1844675"/>
            <a:ext cx="4857750" cy="3332480"/>
          </a:xfrm>
          <a:prstGeom prst="rect">
            <a:avLst/>
          </a:prstGeom>
          <a:ln>
            <a:noFill/>
          </a:ln>
        </p:spPr>
      </p:pic>
      <p:grpSp>
        <p:nvGrpSpPr>
          <p:cNvPr id="13" name="组合 12" title=""/>
          <p:cNvGrpSpPr/>
          <p:nvPr>
            <p:custDataLst>
              <p:tags r:id="rId12"/>
            </p:custDataLst>
          </p:nvPr>
        </p:nvGrpSpPr>
        <p:grpSpPr>
          <a:xfrm>
            <a:off x="282195" y="116811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矩形 2" title=""/>
          <p:cNvSpPr/>
          <p:nvPr>
            <p:custDataLst>
              <p:tags r:id="rId15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声音是如何产生的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 flipH="1">
            <a:off x="11976100" y="11315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 title=""/>
          <p:cNvSpPr txBox="1"/>
          <p:nvPr>
            <p:custDataLst>
              <p:tags r:id="rId8"/>
            </p:custDataLst>
          </p:nvPr>
        </p:nvSpPr>
        <p:spPr>
          <a:xfrm>
            <a:off x="839470" y="2348865"/>
            <a:ext cx="6496050" cy="29197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2.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留声机发声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：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将歌声的振动记录下来，需要时再让物体按照记录下来的振动规律去振动，就会产生与原来一样的声音，就这样保存了声音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。</a:t>
            </a:r>
            <a:endParaRPr lang="en-US" altLang="zh-CN" sz="280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536180" y="1628775"/>
            <a:ext cx="3381375" cy="2225675"/>
          </a:xfrm>
          <a:prstGeom prst="rect">
            <a:avLst/>
          </a:prstGeom>
          <a:ln>
            <a:noFill/>
          </a:ln>
        </p:spPr>
      </p:pic>
      <p:pic>
        <p:nvPicPr>
          <p:cNvPr id="5" name="图片 4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7536180" y="3854450"/>
            <a:ext cx="3381375" cy="2049780"/>
          </a:xfrm>
          <a:prstGeom prst="rect">
            <a:avLst/>
          </a:prstGeom>
          <a:ln>
            <a:noFill/>
          </a:ln>
        </p:spPr>
      </p:pic>
      <p:sp>
        <p:nvSpPr>
          <p:cNvPr id="7" name="文本框 6" title=""/>
          <p:cNvSpPr txBox="1"/>
          <p:nvPr>
            <p:custDataLst>
              <p:tags r:id="rId13"/>
            </p:custDataLst>
          </p:nvPr>
        </p:nvSpPr>
        <p:spPr>
          <a:xfrm>
            <a:off x="774065" y="981075"/>
            <a:ext cx="38715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3200">
                <a:latin typeface="微软雅黑" panose="020b0503020204020204" charset="-122"/>
                <a:ea typeface="微软雅黑"/>
                <a:sym typeface="+mn-ea"/>
              </a:rPr>
              <a:t>生活实例：</a:t>
            </a:r>
            <a:endParaRPr lang="zh-CN" altLang="en-US" sz="3200">
              <a:latin typeface="微软雅黑" panose="020b0503020204020204" charset="-122"/>
              <a:ea typeface="微软雅黑"/>
              <a:sym typeface="+mn-ea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14"/>
            </p:custDataLst>
          </p:nvPr>
        </p:nvGrpSpPr>
        <p:grpSpPr>
          <a:xfrm>
            <a:off x="282195" y="116811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矩形 7" title=""/>
          <p:cNvSpPr/>
          <p:nvPr>
            <p:custDataLst>
              <p:tags r:id="rId17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声音是如何产生的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51" name="TextBox 1" title=""/>
          <p:cNvSpPr txBox="1"/>
          <p:nvPr>
            <p:custDataLst>
              <p:tags r:id="rId8"/>
            </p:custDataLst>
          </p:nvPr>
        </p:nvSpPr>
        <p:spPr>
          <a:xfrm>
            <a:off x="839470" y="2564765"/>
            <a:ext cx="5078095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人们听到声音往往离声源有一定距离，那声音是如何传播的呢？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527800" y="1772920"/>
            <a:ext cx="4174490" cy="4174490"/>
          </a:xfrm>
          <a:prstGeom prst="rect">
            <a:avLst/>
          </a:prstGeom>
        </p:spPr>
      </p:pic>
      <p:sp>
        <p:nvSpPr>
          <p:cNvPr id="3" name="矩形 2" title=""/>
          <p:cNvSpPr/>
          <p:nvPr>
            <p:custDataLst>
              <p:tags r:id="rId11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声音是怎么传播的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6188" t="1957" r="3751"/>
          <a:stretch>
            <a:fillRect/>
          </a:stretch>
        </p:blipFill>
        <p:spPr>
          <a:xfrm>
            <a:off x="8039735" y="2061210"/>
            <a:ext cx="2273300" cy="3289300"/>
          </a:xfrm>
          <a:prstGeom prst="rect">
            <a:avLst/>
          </a:prstGeom>
        </p:spPr>
      </p:pic>
      <p:sp>
        <p:nvSpPr>
          <p:cNvPr id="14" name="TextBox 1" title=""/>
          <p:cNvSpPr txBox="1"/>
          <p:nvPr>
            <p:custDataLst>
              <p:tags r:id="rId10"/>
            </p:custDataLst>
          </p:nvPr>
        </p:nvSpPr>
        <p:spPr>
          <a:xfrm>
            <a:off x="767080" y="1802130"/>
            <a:ext cx="6668135" cy="11506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eaLnBrk="1" hangingPunct="1">
              <a:lnSpc>
                <a:spcPct val="115000"/>
              </a:lnSpc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在玻璃罩中放一个正在响的闹钟，没有抽出其中空气时，能听到闹钟响吗？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1"/>
            </p:custDataLst>
          </p:nvPr>
        </p:nvSpPr>
        <p:spPr>
          <a:xfrm>
            <a:off x="774065" y="3068955"/>
            <a:ext cx="6707505" cy="158242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noAutofit/>
          </a:bodyPr>
          <a:lstStyle/>
          <a:p>
            <a:pPr lvl="0" algn="l">
              <a:lnSpc>
                <a:spcPct val="115000"/>
              </a:lnSpc>
              <a:buClrTx/>
              <a:buSzTx/>
              <a:buFontTx/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2.随着抽气的不断进行，玻璃罩内的空气越来越稀少，你听到的铃声有什么变化？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闹钟还在振动吗？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2"/>
            </p:custDataLst>
          </p:nvPr>
        </p:nvSpPr>
        <p:spPr>
          <a:xfrm>
            <a:off x="774065" y="4869180"/>
            <a:ext cx="6427470" cy="1081405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lvl="0" algn="l">
              <a:lnSpc>
                <a:spcPct val="115000"/>
              </a:lnSpc>
              <a:buClrTx/>
              <a:buSzTx/>
              <a:buFontTx/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3.玻璃罩内的空气全部抽尽，罩内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近似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变成真空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环境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，你还能听到铃声吗？</a:t>
            </a:r>
            <a:endParaRPr lang="en-US" altLang="zh-CN" sz="280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3"/>
            </p:custDataLst>
          </p:nvPr>
        </p:nvSpPr>
        <p:spPr>
          <a:xfrm>
            <a:off x="2711450" y="908685"/>
            <a:ext cx="2200910" cy="6661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声音的传播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矩形 5" title=""/>
          <p:cNvSpPr/>
          <p:nvPr>
            <p:custDataLst>
              <p:tags r:id="rId14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声音是怎么传播的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15"/>
            </p:custDataLst>
          </p:nvPr>
        </p:nvGrpSpPr>
        <p:grpSpPr>
          <a:xfrm>
            <a:off x="282195" y="116811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圆角矩形 8" title=""/>
          <p:cNvSpPr/>
          <p:nvPr>
            <p:custDataLst>
              <p:tags r:id="rId18"/>
            </p:custDataLst>
          </p:nvPr>
        </p:nvSpPr>
        <p:spPr>
          <a:xfrm>
            <a:off x="774065" y="981075"/>
            <a:ext cx="1727835" cy="57594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/>
              <a:t>做中学</a:t>
            </a:r>
            <a:endParaRPr lang="zh-CN" altLang="en-US" sz="32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6" name="矩形 95" title=""/>
          <p:cNvSpPr/>
          <p:nvPr>
            <p:custDataLst>
              <p:tags r:id="rId8"/>
            </p:custDataLst>
          </p:nvPr>
        </p:nvSpPr>
        <p:spPr>
          <a:xfrm>
            <a:off x="3441389" y="21676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新课推进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8" name="5月7日" title="">
            <a:hlinkClick action="ppaction://media"/>
          </p:cNvPr>
          <p:cNvPicPr/>
          <p:nvPr>
            <a:videoFile r:link="rId11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766060" y="1899285"/>
            <a:ext cx="6584315" cy="3807460"/>
          </a:xfrm>
          <a:prstGeom prst="rect">
            <a:avLst/>
          </a:prstGeom>
        </p:spPr>
      </p:pic>
      <p:sp>
        <p:nvSpPr>
          <p:cNvPr id="5" name="文本框 4" title=""/>
          <p:cNvSpPr txBox="1"/>
          <p:nvPr>
            <p:custDataLst>
              <p:tags r:id="rId13"/>
            </p:custDataLst>
          </p:nvPr>
        </p:nvSpPr>
        <p:spPr>
          <a:xfrm>
            <a:off x="2711450" y="908685"/>
            <a:ext cx="2200910" cy="6661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声音的传播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14"/>
            </p:custDataLst>
          </p:nvPr>
        </p:nvGrpSpPr>
        <p:grpSpPr>
          <a:xfrm>
            <a:off x="282195" y="116811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1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1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圆角矩形 9" title=""/>
          <p:cNvSpPr/>
          <p:nvPr>
            <p:custDataLst>
              <p:tags r:id="rId17"/>
            </p:custDataLst>
          </p:nvPr>
        </p:nvSpPr>
        <p:spPr>
          <a:xfrm>
            <a:off x="774065" y="981075"/>
            <a:ext cx="1727835" cy="57594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/>
              <a:t>做中学</a:t>
            </a:r>
            <a:endParaRPr lang="zh-CN" altLang="en-US" sz="32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6323" name="文本占位符 56322" title="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119380" y="1492885"/>
            <a:ext cx="10500995" cy="24606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/>
              <a:t>   </a:t>
            </a:r>
            <a:r>
              <a:rPr lang="en-US" altLang="zh-CN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grpSp>
        <p:nvGrpSpPr>
          <p:cNvPr id="12" name="组合 11" title=""/>
          <p:cNvGrpSpPr/>
          <p:nvPr>
            <p:custDataLst>
              <p:tags r:id="rId9"/>
            </p:custDataLst>
          </p:nvPr>
        </p:nvGrpSpPr>
        <p:grpSpPr>
          <a:xfrm>
            <a:off x="7901940" y="1484630"/>
            <a:ext cx="2223356" cy="662320"/>
            <a:chOff x="14700" y="4174"/>
            <a:chExt cx="4997" cy="1149"/>
          </a:xfrm>
        </p:grpSpPr>
        <p:sp>
          <p:nvSpPr>
            <p:cNvPr id="6" name="圆角矩形标注 5"/>
            <p:cNvSpPr/>
            <p:nvPr>
              <p:custDataLst>
                <p:tags r:id="rId10"/>
              </p:custDataLst>
            </p:nvPr>
          </p:nvSpPr>
          <p:spPr>
            <a:xfrm>
              <a:off x="14700" y="4174"/>
              <a:ext cx="4685" cy="1110"/>
            </a:xfrm>
            <a:prstGeom prst="wedgeRoundRectCallout">
              <a:avLst>
                <a:gd name="adj1" fmla="val -56518"/>
                <a:gd name="adj2" fmla="val 122287"/>
                <a:gd name="adj3" fmla="val 16667"/>
              </a:avLst>
            </a:prstGeom>
            <a:solidFill>
              <a:srgbClr val="036E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10"/>
            <p:cNvSpPr txBox="1"/>
            <p:nvPr>
              <p:custDataLst>
                <p:tags r:id="rId11"/>
              </p:custDataLst>
            </p:nvPr>
          </p:nvSpPr>
          <p:spPr>
            <a:xfrm>
              <a:off x="14856" y="4174"/>
              <a:ext cx="4841" cy="114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>
                  <a:solidFill>
                    <a:schemeClr val="bg1"/>
                  </a:solidFill>
                  <a:latin typeface="微软雅黑" panose="020b0503020204020204" charset="-122"/>
                  <a:ea typeface="微软雅黑"/>
                </a:rPr>
                <a:t>理想实验法</a:t>
              </a:r>
              <a:endParaRPr lang="zh-CN" altLang="en-US" sz="2800">
                <a:solidFill>
                  <a:schemeClr val="bg1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2051" name="TextBox 1" title=""/>
          <p:cNvSpPr txBox="1"/>
          <p:nvPr>
            <p:custDataLst>
              <p:tags r:id="rId12"/>
            </p:custDataLst>
          </p:nvPr>
        </p:nvSpPr>
        <p:spPr>
          <a:xfrm>
            <a:off x="767080" y="2853055"/>
            <a:ext cx="2077720" cy="7232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实验表明：</a:t>
            </a:r>
            <a:endParaRPr lang="zh-CN" altLang="en-US" sz="28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13" name="TextBox 1" title=""/>
          <p:cNvSpPr txBox="1"/>
          <p:nvPr>
            <p:custDataLst>
              <p:tags r:id="rId13"/>
            </p:custDataLst>
          </p:nvPr>
        </p:nvSpPr>
        <p:spPr>
          <a:xfrm>
            <a:off x="767080" y="3501390"/>
            <a:ext cx="5324475" cy="15455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声音</a:t>
            </a:r>
            <a:r>
              <a:rPr lang="zh-CN" altLang="en-US" sz="3200" b="1">
                <a:latin typeface="微软雅黑" panose="020b0503020204020204" charset="-122"/>
                <a:ea typeface="微软雅黑"/>
                <a:sym typeface="+mn-ea"/>
              </a:rPr>
              <a:t>可以在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空气</a:t>
            </a:r>
            <a:r>
              <a:rPr lang="zh-CN" altLang="en-US" sz="3200" b="1">
                <a:latin typeface="微软雅黑" panose="020b0503020204020204" charset="-122"/>
                <a:ea typeface="微软雅黑"/>
                <a:sym typeface="+mn-ea"/>
              </a:rPr>
              <a:t>中传播，</a:t>
            </a:r>
            <a:endParaRPr lang="zh-CN" altLang="en-US" sz="3200" b="1">
              <a:latin typeface="微软雅黑" panose="020b0503020204020204" charset="-122"/>
              <a:ea typeface="微软雅黑"/>
              <a:sym typeface="+mn-ea"/>
            </a:endParaRPr>
          </a:p>
          <a:p>
            <a:pPr eaLnBrk="1" hangingPunct="1">
              <a:lnSpc>
                <a:spcPct val="125000"/>
              </a:lnSpc>
            </a:pPr>
            <a:r>
              <a:rPr lang="zh-CN" altLang="en-US" sz="3200" b="1">
                <a:latin typeface="微软雅黑" panose="020b0503020204020204" charset="-122"/>
                <a:ea typeface="微软雅黑"/>
                <a:sym typeface="+mn-ea"/>
              </a:rPr>
              <a:t>但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不能在真空中传播</a:t>
            </a:r>
            <a:r>
              <a:rPr lang="zh-CN" altLang="en-US" sz="3200" b="1">
                <a:latin typeface="微软雅黑" panose="020b0503020204020204" charset="-122"/>
                <a:ea typeface="微软雅黑"/>
                <a:sym typeface="+mn-ea"/>
              </a:rPr>
              <a:t>。</a:t>
            </a:r>
            <a:endParaRPr lang="zh-CN" altLang="en-US" sz="3200" b="1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4"/>
            </p:custDataLst>
          </p:nvPr>
        </p:nvSpPr>
        <p:spPr>
          <a:xfrm>
            <a:off x="2711450" y="908685"/>
            <a:ext cx="2200910" cy="6661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声音的传播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7" name="组合 6" title=""/>
          <p:cNvGrpSpPr/>
          <p:nvPr>
            <p:custDataLst>
              <p:tags r:id="rId15"/>
            </p:custDataLst>
          </p:nvPr>
        </p:nvGrpSpPr>
        <p:grpSpPr>
          <a:xfrm>
            <a:off x="282195" y="1168112"/>
            <a:ext cx="295322" cy="210471"/>
            <a:chOff x="435463" y="1226414"/>
            <a:chExt cx="295380" cy="210512"/>
          </a:xfrm>
        </p:grpSpPr>
        <p:sp>
          <p:nvSpPr>
            <p:cNvPr id="18" name="矩形 17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" name="圆角矩形 19" title=""/>
          <p:cNvSpPr/>
          <p:nvPr>
            <p:custDataLst>
              <p:tags r:id="rId18"/>
            </p:custDataLst>
          </p:nvPr>
        </p:nvSpPr>
        <p:spPr>
          <a:xfrm>
            <a:off x="774065" y="981075"/>
            <a:ext cx="1727835" cy="57594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/>
              <a:t>做中学</a:t>
            </a:r>
            <a:endParaRPr lang="zh-CN" altLang="en-US" sz="3200"/>
          </a:p>
        </p:txBody>
      </p:sp>
      <p:sp>
        <p:nvSpPr>
          <p:cNvPr id="21" name="矩形 20" title=""/>
          <p:cNvSpPr/>
          <p:nvPr>
            <p:custDataLst>
              <p:tags r:id="rId19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声音是怎么传播的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22" name="图片 21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6188" t="1957" r="3751"/>
          <a:stretch>
            <a:fillRect/>
          </a:stretch>
        </p:blipFill>
        <p:spPr>
          <a:xfrm>
            <a:off x="6098540" y="2348865"/>
            <a:ext cx="2273300" cy="32893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TextBox 1" title=""/>
          <p:cNvSpPr txBox="1"/>
          <p:nvPr>
            <p:custDataLst>
              <p:tags r:id="rId8"/>
            </p:custDataLst>
          </p:nvPr>
        </p:nvSpPr>
        <p:spPr>
          <a:xfrm>
            <a:off x="767080" y="908685"/>
            <a:ext cx="9057640" cy="9391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lnSpc>
                <a:spcPct val="115000"/>
              </a:lnSpc>
            </a:pP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声音</a:t>
            </a:r>
            <a:r>
              <a:rPr lang="zh-CN" altLang="en-US" sz="3200" b="1">
                <a:latin typeface="微软雅黑" panose="020b0503020204020204" charset="-122"/>
                <a:ea typeface="微软雅黑"/>
                <a:sym typeface="+mn-ea"/>
              </a:rPr>
              <a:t>可以在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空气</a:t>
            </a:r>
            <a:r>
              <a:rPr lang="zh-CN" altLang="en-US" sz="3200" b="1">
                <a:latin typeface="微软雅黑" panose="020b0503020204020204" charset="-122"/>
                <a:ea typeface="微软雅黑"/>
                <a:sym typeface="+mn-ea"/>
              </a:rPr>
              <a:t>中传播，但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不能在真空中传播</a:t>
            </a:r>
            <a:r>
              <a:rPr lang="zh-CN" altLang="en-US" sz="3200" b="1">
                <a:latin typeface="微软雅黑" panose="020b0503020204020204" charset="-122"/>
                <a:ea typeface="微软雅黑"/>
                <a:sym typeface="+mn-ea"/>
              </a:rPr>
              <a:t>。</a:t>
            </a:r>
            <a:endParaRPr lang="zh-CN" altLang="en-US" sz="3200" b="1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1" name="矩形 20" title=""/>
          <p:cNvSpPr/>
          <p:nvPr>
            <p:custDataLst>
              <p:tags r:id="rId9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声音是怎么传播的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3" name="组合 2" title=""/>
          <p:cNvGrpSpPr/>
          <p:nvPr>
            <p:custDataLst>
              <p:tags r:id="rId10"/>
            </p:custDataLst>
          </p:nvPr>
        </p:nvGrpSpPr>
        <p:grpSpPr>
          <a:xfrm>
            <a:off x="282195" y="1168112"/>
            <a:ext cx="295322" cy="210471"/>
            <a:chOff x="435463" y="1226414"/>
            <a:chExt cx="295380" cy="210512"/>
          </a:xfrm>
        </p:grpSpPr>
        <p:sp>
          <p:nvSpPr>
            <p:cNvPr id="4" name="矩形 3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文本框 13" title=""/>
          <p:cNvSpPr txBox="1"/>
          <p:nvPr>
            <p:custDataLst>
              <p:tags r:id="rId13"/>
            </p:custDataLst>
          </p:nvPr>
        </p:nvSpPr>
        <p:spPr>
          <a:xfrm>
            <a:off x="774065" y="1917065"/>
            <a:ext cx="5998210" cy="41275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平时我们说话，对方能听见，是因为声音能在空气中传播。</a:t>
            </a:r>
            <a:endParaRPr lang="zh-CN" altLang="en-US" sz="28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80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由于太空中没有空气，因此航天员出舱后即使近在咫尺，也不能直接对话，需要通过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无线电波</a:t>
            </a:r>
            <a:r>
              <a:rPr lang="zh-CN" altLang="en-US" sz="2800">
                <a:latin typeface="宋体" panose="02010600030101010101" pitchFamily="2" charset="-122"/>
              </a:rPr>
              <a:t>来交流。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pic>
        <p:nvPicPr>
          <p:cNvPr id="100" name="图片 99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rcRect r="430"/>
          <a:stretch>
            <a:fillRect/>
          </a:stretch>
        </p:blipFill>
        <p:spPr>
          <a:xfrm>
            <a:off x="7392035" y="1557020"/>
            <a:ext cx="3382010" cy="24263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rcRect l="31750" t="12865"/>
          <a:stretch>
            <a:fillRect/>
          </a:stretch>
        </p:blipFill>
        <p:spPr>
          <a:xfrm>
            <a:off x="7392035" y="4004945"/>
            <a:ext cx="3382010" cy="24263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98525" y="2061210"/>
            <a:ext cx="1990725" cy="2178685"/>
          </a:xfrm>
          <a:prstGeom prst="rect">
            <a:avLst/>
          </a:prstGeom>
        </p:spPr>
      </p:pic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2855595" y="2637155"/>
            <a:ext cx="1877060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>
                <a:latin typeface="宋体" panose="02010600030101010101" pitchFamily="2" charset="-122"/>
                <a:sym typeface="+mn-ea"/>
              </a:rPr>
              <a:t>音乐声可以从水中传出。</a:t>
            </a:r>
            <a:endParaRPr lang="zh-CN" altLang="en-US" sz="2400">
              <a:latin typeface="宋体" panose="02010600030101010101" pitchFamily="2" charset="-122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1"/>
            </p:custDataLst>
          </p:nvPr>
        </p:nvSpPr>
        <p:spPr>
          <a:xfrm>
            <a:off x="8580755" y="2429510"/>
            <a:ext cx="3101340" cy="18789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用手轻敲墙面，贴在墙面能听到声音，耳朵离开墙体后，就听不到声音了。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8" name="图片 17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9170" r="9286"/>
          <a:stretch>
            <a:fillRect/>
          </a:stretch>
        </p:blipFill>
        <p:spPr>
          <a:xfrm>
            <a:off x="4838700" y="2348865"/>
            <a:ext cx="3672205" cy="2038350"/>
          </a:xfrm>
          <a:prstGeom prst="rect">
            <a:avLst/>
          </a:prstGeom>
        </p:spPr>
      </p:pic>
      <p:sp>
        <p:nvSpPr>
          <p:cNvPr id="22" name="TextBox 1" title=""/>
          <p:cNvSpPr txBox="1"/>
          <p:nvPr>
            <p:custDataLst>
              <p:tags r:id="rId14"/>
            </p:custDataLst>
          </p:nvPr>
        </p:nvSpPr>
        <p:spPr>
          <a:xfrm>
            <a:off x="774065" y="5013325"/>
            <a:ext cx="5535295" cy="5588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95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说明：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固体、液体都可传声。</a:t>
            </a:r>
            <a:endParaRPr lang="zh-CN" altLang="en-US" sz="3200" b="1">
              <a:latin typeface="微软雅黑" panose="020b0503020204020204" charset="-122"/>
              <a:ea typeface="微软雅黑"/>
            </a:endParaRPr>
          </a:p>
        </p:txBody>
      </p:sp>
      <p:sp>
        <p:nvSpPr>
          <p:cNvPr id="13" name="TextBox 1" title=""/>
          <p:cNvSpPr txBox="1"/>
          <p:nvPr>
            <p:custDataLst>
              <p:tags r:id="rId15"/>
            </p:custDataLst>
          </p:nvPr>
        </p:nvSpPr>
        <p:spPr>
          <a:xfrm>
            <a:off x="774065" y="981075"/>
            <a:ext cx="9118600" cy="699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lnSpc>
                <a:spcPct val="105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声音除了能在空气中传播，也能在液体和固体中传播吗？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grpSp>
        <p:nvGrpSpPr>
          <p:cNvPr id="5" name="组合 4" title=""/>
          <p:cNvGrpSpPr/>
          <p:nvPr>
            <p:custDataLst>
              <p:tags r:id="rId16"/>
            </p:custDataLst>
          </p:nvPr>
        </p:nvGrpSpPr>
        <p:grpSpPr>
          <a:xfrm>
            <a:off x="282195" y="1168112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>
              <p:custDataLst>
                <p:tags r:id="rId17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18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 title=""/>
          <p:cNvGrpSpPr/>
          <p:nvPr>
            <p:custDataLst>
              <p:tags r:id="rId19"/>
            </p:custDataLst>
          </p:nvPr>
        </p:nvGrpSpPr>
        <p:grpSpPr>
          <a:xfrm>
            <a:off x="366015" y="5200997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2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>
              <p:custDataLst>
                <p:tags r:id="rId2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1" name="矩形 20" title=""/>
          <p:cNvSpPr/>
          <p:nvPr>
            <p:custDataLst>
              <p:tags r:id="rId22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声音是怎么传播的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/>
      <p:bldP spid="7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本节要点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4"/>
            </p:custDataLst>
          </p:nvPr>
        </p:nvSpPr>
        <p:spPr>
          <a:xfrm>
            <a:off x="1127125" y="1988820"/>
            <a:ext cx="10060305" cy="26885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</a:rPr>
              <a:t>1.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能通过实验，认识声的产生和传播条件，能将声现象与音乐、医疗、建筑等联系起来；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</a:rPr>
              <a:t>2.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能为我国古代声技术应用成就而自豪。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6743" name="文本框 116742" title=""/>
          <p:cNvSpPr txBox="1"/>
          <p:nvPr>
            <p:custDataLst>
              <p:tags r:id="rId8"/>
            </p:custDataLst>
          </p:nvPr>
        </p:nvSpPr>
        <p:spPr>
          <a:xfrm>
            <a:off x="882650" y="3118485"/>
            <a:ext cx="9519285" cy="6076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lnSpc>
                <a:spcPct val="105000"/>
              </a:lnSpc>
              <a:buClrTx/>
              <a:buSzTx/>
              <a:buFontTx/>
            </a:pPr>
            <a:r>
              <a:rPr lang="zh-CN" altLang="en-US" sz="3200">
                <a:latin typeface="微软雅黑" panose="020b0503020204020204" charset="-122"/>
                <a:ea typeface="微软雅黑"/>
                <a:sym typeface="+mn-ea"/>
              </a:rPr>
              <a:t>3.传播声音的介质可以是气体、液体和固体。</a:t>
            </a:r>
            <a:endParaRPr lang="zh-CN" altLang="en-US" sz="32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882650" y="2419350"/>
            <a:ext cx="10737215" cy="6997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lvl="0" algn="l">
              <a:lnSpc>
                <a:spcPct val="105000"/>
              </a:lnSpc>
              <a:buClrTx/>
              <a:buSzTx/>
              <a:buFontTx/>
            </a:pPr>
            <a:r>
              <a:rPr lang="zh-CN" altLang="en-US" sz="3200">
                <a:latin typeface="微软雅黑" panose="020b0503020204020204" charset="-122"/>
                <a:ea typeface="微软雅黑"/>
                <a:sym typeface="+mn-ea"/>
              </a:rPr>
              <a:t>2.声音的传播需要物质，物理学中将这样的物质称为</a:t>
            </a:r>
            <a:r>
              <a:rPr lang="zh-CN" altLang="en-US" sz="3200" b="1">
                <a:latin typeface="微软雅黑" panose="020b0503020204020204" charset="-122"/>
                <a:ea typeface="微软雅黑"/>
                <a:sym typeface="+mn-ea"/>
              </a:rPr>
              <a:t>介质</a:t>
            </a:r>
            <a:r>
              <a:rPr lang="zh-CN" altLang="en-US" sz="3200">
                <a:latin typeface="微软雅黑" panose="020b0503020204020204" charset="-122"/>
                <a:ea typeface="微软雅黑"/>
                <a:sym typeface="+mn-ea"/>
              </a:rPr>
              <a:t>。</a:t>
            </a:r>
            <a:endParaRPr lang="zh-CN" altLang="en-US" sz="32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>
          <a:xfrm>
            <a:off x="882650" y="1720215"/>
            <a:ext cx="4886960" cy="6076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lnSpc>
                <a:spcPct val="105000"/>
              </a:lnSpc>
              <a:buClrTx/>
              <a:buSzTx/>
              <a:buFontTx/>
            </a:pPr>
            <a:r>
              <a:rPr lang="zh-CN" altLang="en-US" sz="3200">
                <a:latin typeface="微软雅黑" panose="020b0503020204020204" charset="-122"/>
                <a:ea typeface="微软雅黑"/>
                <a:sym typeface="+mn-ea"/>
              </a:rPr>
              <a:t>1.真空不能传声。</a:t>
            </a:r>
            <a:endParaRPr lang="zh-CN" altLang="en-US" sz="32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11"/>
            </p:custDataLst>
          </p:nvPr>
        </p:nvSpPr>
        <p:spPr>
          <a:xfrm>
            <a:off x="839470" y="3958590"/>
            <a:ext cx="31610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生活实例：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3" name="图片 22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 rot="10800000">
            <a:off x="2766060" y="4194810"/>
            <a:ext cx="3940175" cy="2069465"/>
          </a:xfrm>
          <a:prstGeom prst="rect">
            <a:avLst/>
          </a:prstGeom>
        </p:spPr>
      </p:pic>
      <p:sp>
        <p:nvSpPr>
          <p:cNvPr id="24" name="文本框 23" title=""/>
          <p:cNvSpPr txBox="1"/>
          <p:nvPr>
            <p:custDataLst>
              <p:tags r:id="rId14"/>
            </p:custDataLst>
          </p:nvPr>
        </p:nvSpPr>
        <p:spPr>
          <a:xfrm>
            <a:off x="6960235" y="4725035"/>
            <a:ext cx="3917315" cy="11639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花样游泳比赛中，运动员在水里也能到音乐。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5" name="组合 4" title=""/>
          <p:cNvGrpSpPr/>
          <p:nvPr>
            <p:custDataLst>
              <p:tags r:id="rId15"/>
            </p:custDataLst>
          </p:nvPr>
        </p:nvGrpSpPr>
        <p:grpSpPr>
          <a:xfrm>
            <a:off x="282195" y="11681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框 6" title=""/>
          <p:cNvSpPr txBox="1"/>
          <p:nvPr>
            <p:custDataLst>
              <p:tags r:id="rId18"/>
            </p:custDataLst>
          </p:nvPr>
        </p:nvSpPr>
        <p:spPr>
          <a:xfrm>
            <a:off x="817880" y="972185"/>
            <a:ext cx="406400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总结：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19"/>
            </p:custDataLst>
          </p:nvPr>
        </p:nvGrpSpPr>
        <p:grpSpPr>
          <a:xfrm>
            <a:off x="324740" y="41208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2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>
              <p:custDataLst>
                <p:tags r:id="rId2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1" name="矩形 20" title=""/>
          <p:cNvSpPr/>
          <p:nvPr>
            <p:custDataLst>
              <p:tags r:id="rId22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声音是怎么传播的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116743" grpId="0"/>
      <p:bldP spid="22" grpId="0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9" name="图片 8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rcRect b="11844"/>
          <a:stretch>
            <a:fillRect/>
          </a:stretch>
        </p:blipFill>
        <p:spPr>
          <a:xfrm>
            <a:off x="6887845" y="1988820"/>
            <a:ext cx="4862195" cy="3024505"/>
          </a:xfrm>
          <a:prstGeom prst="rect">
            <a:avLst/>
          </a:prstGeom>
        </p:spPr>
      </p:pic>
      <p:sp>
        <p:nvSpPr>
          <p:cNvPr id="10" name="文本框 9" title=""/>
          <p:cNvSpPr txBox="1"/>
          <p:nvPr>
            <p:custDataLst>
              <p:tags r:id="rId10"/>
            </p:custDataLst>
          </p:nvPr>
        </p:nvSpPr>
        <p:spPr>
          <a:xfrm>
            <a:off x="8328025" y="5085080"/>
            <a:ext cx="2435225" cy="5156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自制电话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传声</a:t>
            </a:r>
            <a:endParaRPr lang="zh-CN" altLang="en-US" sz="20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5" name="组合 4" title=""/>
          <p:cNvGrpSpPr/>
          <p:nvPr>
            <p:custDataLst>
              <p:tags r:id="rId11"/>
            </p:custDataLst>
          </p:nvPr>
        </p:nvGrpSpPr>
        <p:grpSpPr>
          <a:xfrm>
            <a:off x="282195" y="116811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1" name="矩形 20" title=""/>
          <p:cNvSpPr/>
          <p:nvPr>
            <p:custDataLst>
              <p:tags r:id="rId14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声音是怎么传播的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20" name="圆角矩形 19" title=""/>
          <p:cNvSpPr/>
          <p:nvPr>
            <p:custDataLst>
              <p:tags r:id="rId15"/>
            </p:custDataLst>
          </p:nvPr>
        </p:nvSpPr>
        <p:spPr>
          <a:xfrm>
            <a:off x="774065" y="981075"/>
            <a:ext cx="2655570" cy="57086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/>
              <a:t>迷你实验室</a:t>
            </a:r>
            <a:endParaRPr lang="zh-CN" altLang="en-US" sz="3200"/>
          </a:p>
        </p:txBody>
      </p:sp>
      <p:sp>
        <p:nvSpPr>
          <p:cNvPr id="11" name="文本框 10" title=""/>
          <p:cNvSpPr txBox="1"/>
          <p:nvPr>
            <p:custDataLst>
              <p:tags r:id="rId16"/>
            </p:custDataLst>
          </p:nvPr>
        </p:nvSpPr>
        <p:spPr>
          <a:xfrm>
            <a:off x="774065" y="1701165"/>
            <a:ext cx="5872480" cy="43230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cs typeface="宋体" panose="02010600030101010101" pitchFamily="2" charset="-122"/>
              </a:rPr>
              <a:t>准备两个纸杯、一根棉绳，以及牙签等。在纸杯底部中央穿一个小孔，将棉绳两头分别插入两个纸杯的小孔中，并固定在牙签上，这样“自制电话”就做好了。</a:t>
            </a:r>
            <a:r>
              <a:rPr lang="en-US" altLang="zh-CN" sz="240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en-US" altLang="zh-CN"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720090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cs typeface="宋体" panose="02010600030101010101" pitchFamily="2" charset="-122"/>
              </a:rPr>
              <a:t>试一试，你和小伙伴分别拿着一个纸杯，拉直棉绳，依次轻声说话。若你们能听见对方说的话，这说明什么?</a:t>
            </a:r>
            <a:endParaRPr lang="zh-CN" altLang="en-US"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7"/>
            </p:custDataLst>
          </p:nvPr>
        </p:nvSpPr>
        <p:spPr>
          <a:xfrm>
            <a:off x="3575685" y="908685"/>
            <a:ext cx="2889250" cy="6775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玩玩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“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自制电话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”</a:t>
            </a:r>
            <a:endParaRPr lang="en-US" altLang="zh-CN" sz="28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8" name="TextBox 1" title=""/>
          <p:cNvSpPr txBox="1"/>
          <p:nvPr>
            <p:custDataLst>
              <p:tags r:id="rId3"/>
            </p:custDataLst>
          </p:nvPr>
        </p:nvSpPr>
        <p:spPr>
          <a:xfrm>
            <a:off x="774065" y="981075"/>
            <a:ext cx="10864850" cy="15925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声音是以波动的形式传播的。例如，音叉振动使附近的空气形成疏密相间的波动状态，并不断扩展。物理学中将这样的波称为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声波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9" name="组合 8" title=""/>
          <p:cNvGrpSpPr/>
          <p:nvPr>
            <p:custDataLst>
              <p:tags r:id="rId4"/>
            </p:custDataLst>
          </p:nvPr>
        </p:nvGrpSpPr>
        <p:grpSpPr>
          <a:xfrm>
            <a:off x="334900" y="1303214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>
              <p:custDataLst>
                <p:tags r:id="rId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音叉振动" title="">
            <a:hlinkClick action="ppaction://media"/>
          </p:cNvPr>
          <p:cNvPicPr/>
          <p:nvPr>
            <a:videoFile r:link="rId9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1225" y="2637155"/>
            <a:ext cx="6266815" cy="2862580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11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12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13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4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5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矩形 4" title=""/>
          <p:cNvSpPr/>
          <p:nvPr>
            <p:custDataLst>
              <p:tags r:id="rId16"/>
            </p:custDataLst>
          </p:nvPr>
        </p:nvSpPr>
        <p:spPr>
          <a:xfrm>
            <a:off x="343757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声音传播的速度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12994" name="标题 212993" title=""/>
          <p:cNvSpPr>
            <a:spLocks noGrp="1" noRot="1"/>
          </p:cNvSpPr>
          <p:nvPr>
            <p:custDataLst>
              <p:tags r:id="rId8"/>
            </p:custDataLst>
          </p:nvPr>
        </p:nvSpPr>
        <p:spPr>
          <a:xfrm>
            <a:off x="774065" y="1737995"/>
            <a:ext cx="7537450" cy="65278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微软雅黑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微软雅黑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微软雅黑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微软雅黑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微软雅黑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微软雅黑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微软雅黑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微软雅黑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微软雅黑"/>
              </a:defRPr>
            </a:lvl9pPr>
          </a:lstStyle>
          <a:p>
            <a:pPr algn="l">
              <a:lnSpc>
                <a:spcPct val="60000"/>
              </a:lnSpc>
            </a:pPr>
            <a:endParaRPr lang="zh-CN" altLang="en-US" sz="280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1" name="矩形 20" title=""/>
          <p:cNvSpPr/>
          <p:nvPr>
            <p:custDataLst>
              <p:tags r:id="rId9"/>
            </p:custDataLst>
          </p:nvPr>
        </p:nvSpPr>
        <p:spPr>
          <a:xfrm>
            <a:off x="343757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声音传播的速度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9" name="组合 8" title=""/>
          <p:cNvGrpSpPr/>
          <p:nvPr>
            <p:custDataLst>
              <p:tags r:id="rId10"/>
            </p:custDataLst>
          </p:nvPr>
        </p:nvGrpSpPr>
        <p:grpSpPr>
          <a:xfrm>
            <a:off x="334900" y="1303214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框 6" title=""/>
          <p:cNvSpPr txBox="1"/>
          <p:nvPr>
            <p:custDataLst>
              <p:tags r:id="rId13"/>
            </p:custDataLst>
          </p:nvPr>
        </p:nvSpPr>
        <p:spPr>
          <a:xfrm>
            <a:off x="774065" y="1052830"/>
            <a:ext cx="11181080" cy="8807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声波传播的距离与传播时间之比叫声音的传播速度，即</a:t>
            </a:r>
            <a:r>
              <a:rPr lang="zh-CN" altLang="en-US" sz="3200" b="1">
                <a:latin typeface="微软雅黑" panose="020b0503020204020204" charset="-122"/>
                <a:ea typeface="微软雅黑"/>
              </a:rPr>
              <a:t>声速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5" name="组合 14" title=""/>
          <p:cNvGrpSpPr/>
          <p:nvPr>
            <p:custDataLst>
              <p:tags r:id="rId14"/>
            </p:custDataLst>
          </p:nvPr>
        </p:nvGrpSpPr>
        <p:grpSpPr>
          <a:xfrm>
            <a:off x="334900" y="2104584"/>
            <a:ext cx="295322" cy="210471"/>
            <a:chOff x="435463" y="1226414"/>
            <a:chExt cx="295380" cy="210512"/>
          </a:xfrm>
        </p:grpSpPr>
        <p:sp>
          <p:nvSpPr>
            <p:cNvPr id="18" name="矩形 17"/>
            <p:cNvSpPr/>
            <p:nvPr>
              <p:custDataLst>
                <p:tags r:id="rId1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1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" name="文本框 19" title=""/>
          <p:cNvSpPr txBox="1"/>
          <p:nvPr>
            <p:custDataLst>
              <p:tags r:id="rId17"/>
            </p:custDataLst>
          </p:nvPr>
        </p:nvSpPr>
        <p:spPr>
          <a:xfrm>
            <a:off x="774065" y="1844675"/>
            <a:ext cx="10008235" cy="7759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声音在不同介质中的传播速度一般是不同的。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aphicFrame>
        <p:nvGraphicFramePr>
          <p:cNvPr id="22" name="表格 21" title=""/>
          <p:cNvGraphicFramePr>
            <a:graphicFrameLocks noGrp="1"/>
          </p:cNvGraphicFramePr>
          <p:nvPr>
            <p:custDataLst>
              <p:tags r:id="rId18"/>
            </p:custDataLst>
          </p:nvPr>
        </p:nvGraphicFramePr>
        <p:xfrm>
          <a:off x="876300" y="2708910"/>
          <a:ext cx="7332345" cy="3601720"/>
        </p:xfrm>
        <a:graphic>
          <a:graphicData uri="http://schemas.openxmlformats.org/drawingml/2006/table">
            <a:tbl>
              <a:tblPr>
                <a:tableStyleId>{306799F8-075E-4A3A-A7F6-7FBC6576F1A4}</a:tableStyleId>
              </a:tblPr>
              <a:tblGrid>
                <a:gridCol w="2188210"/>
                <a:gridCol w="1453515"/>
                <a:gridCol w="2189480"/>
                <a:gridCol w="1501140"/>
              </a:tblGrid>
              <a:tr h="822960"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400"/>
                        <a:t>介质</a:t>
                      </a:r>
                      <a:endParaRPr lang="zh-CN" altLang="en-US" sz="2400"/>
                    </a:p>
                  </a:txBody>
                  <a:tcPr marT="45715" marB="45715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400"/>
                        <a:t>声速</a:t>
                      </a:r>
                      <a:r>
                        <a:rPr lang="en-US" altLang="zh-CN" sz="2400"/>
                        <a:t>/</a:t>
                      </a:r>
                      <a:r>
                        <a:rPr lang="zh-CN" altLang="en-US" sz="2400"/>
                        <a:t>（</a:t>
                      </a:r>
                      <a:r>
                        <a:rPr lang="en-US" altLang="zh-CN" sz="2400"/>
                        <a:t>m·s</a:t>
                      </a:r>
                      <a:r>
                        <a:rPr lang="en-US" altLang="zh-CN" sz="2400" baseline="30000"/>
                        <a:t>-1</a:t>
                      </a:r>
                      <a:r>
                        <a:rPr lang="zh-CN" altLang="en-US" sz="2400"/>
                        <a:t>）</a:t>
                      </a:r>
                      <a:endParaRPr lang="zh-CN" altLang="en-US" sz="2400"/>
                    </a:p>
                  </a:txBody>
                  <a:tcPr marT="45715" marB="45715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400"/>
                        <a:t>介质</a:t>
                      </a:r>
                      <a:endParaRPr lang="zh-CN" altLang="en-US" sz="2400"/>
                    </a:p>
                  </a:txBody>
                  <a:tcPr marT="45715" marB="45715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2400"/>
                        <a:t>声速</a:t>
                      </a:r>
                      <a:r>
                        <a:rPr lang="en-US" altLang="zh-CN" sz="2400"/>
                        <a:t>/</a:t>
                      </a:r>
                      <a:r>
                        <a:rPr lang="zh-CN" altLang="en-US" sz="2400"/>
                        <a:t>（</a:t>
                      </a:r>
                      <a:r>
                        <a:rPr lang="en-US" altLang="zh-CN" sz="2400"/>
                        <a:t>m·s</a:t>
                      </a:r>
                      <a:r>
                        <a:rPr lang="en-US" altLang="zh-CN" sz="2400" baseline="30000"/>
                        <a:t>-1</a:t>
                      </a:r>
                      <a:r>
                        <a:rPr lang="zh-CN" altLang="en-US" sz="2400"/>
                        <a:t>）</a:t>
                      </a:r>
                      <a:endParaRPr lang="zh-CN" altLang="en-US" sz="2400"/>
                    </a:p>
                  </a:txBody>
                  <a:tcPr marT="45715" marB="45715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</a:tr>
              <a:tr h="522605"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/>
                        <a:t>  </a:t>
                      </a:r>
                      <a:r>
                        <a:rPr lang="zh-CN" altLang="en-US" sz="2400"/>
                        <a:t>空气</a:t>
                      </a:r>
                      <a:r>
                        <a:rPr lang="en-US" altLang="zh-CN" sz="2400"/>
                        <a:t>（15℃</a:t>
                      </a:r>
                      <a:r>
                        <a:rPr lang="zh-CN" altLang="en-US" sz="2400"/>
                        <a:t>）</a:t>
                      </a:r>
                      <a:endParaRPr lang="zh-CN" altLang="en-US" sz="2400"/>
                    </a:p>
                  </a:txBody>
                  <a:tcPr marT="45715" marB="45715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/>
                        <a:t>340</a:t>
                      </a:r>
                      <a:endParaRPr lang="en-US" altLang="zh-CN" sz="2400"/>
                    </a:p>
                  </a:txBody>
                  <a:tcPr marT="45715" marB="45715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/>
                        <a:t>海水（</a:t>
                      </a:r>
                      <a:r>
                        <a:rPr lang="en-US" altLang="zh-CN" sz="2400"/>
                        <a:t>25 ℃</a:t>
                      </a:r>
                      <a:r>
                        <a:rPr lang="zh-CN" altLang="en-US" sz="2400"/>
                        <a:t>）</a:t>
                      </a:r>
                      <a:endParaRPr lang="zh-CN" altLang="en-US" sz="2400"/>
                    </a:p>
                  </a:txBody>
                  <a:tcPr marT="45715" marB="45715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/>
                        <a:t>1531</a:t>
                      </a:r>
                      <a:endParaRPr lang="en-US" altLang="zh-CN" sz="2400"/>
                    </a:p>
                  </a:txBody>
                  <a:tcPr marT="45715" marB="45715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04520"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/>
                        <a:t>  </a:t>
                      </a:r>
                      <a:r>
                        <a:rPr lang="zh-CN" altLang="en-US" sz="2400"/>
                        <a:t>空气（</a:t>
                      </a:r>
                      <a:r>
                        <a:rPr lang="en-US" altLang="zh-CN" sz="2400"/>
                        <a:t>25℃</a:t>
                      </a:r>
                      <a:r>
                        <a:rPr lang="zh-CN" altLang="en-US" sz="2400"/>
                        <a:t>）</a:t>
                      </a:r>
                      <a:endParaRPr lang="zh-CN" altLang="en-US" sz="2400"/>
                    </a:p>
                  </a:txBody>
                  <a:tcPr marT="45715" marB="45715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/>
                        <a:t>346</a:t>
                      </a:r>
                      <a:endParaRPr lang="en-US" altLang="zh-CN" sz="2400"/>
                    </a:p>
                  </a:txBody>
                  <a:tcPr marT="45715" marB="45715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/>
                        <a:t>铜（棒）</a:t>
                      </a:r>
                      <a:endParaRPr lang="zh-CN" altLang="en-US" sz="2400"/>
                    </a:p>
                  </a:txBody>
                  <a:tcPr marT="45715" marB="45715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/>
                        <a:t>3750</a:t>
                      </a:r>
                      <a:endParaRPr lang="en-US" altLang="zh-CN" sz="2400"/>
                    </a:p>
                  </a:txBody>
                  <a:tcPr marT="45715" marB="45715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</a:tr>
              <a:tr h="600710"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/>
                        <a:t>   </a:t>
                      </a:r>
                      <a:r>
                        <a:rPr lang="zh-CN" altLang="en-US" sz="2400"/>
                        <a:t>软木（</a:t>
                      </a:r>
                      <a:r>
                        <a:rPr lang="en-US" altLang="zh-CN" sz="2400"/>
                        <a:t>25℃</a:t>
                      </a:r>
                      <a:r>
                        <a:rPr lang="zh-CN" altLang="en-US" sz="2400"/>
                        <a:t>）</a:t>
                      </a:r>
                      <a:endParaRPr lang="zh-CN" altLang="en-US" sz="2400"/>
                    </a:p>
                  </a:txBody>
                  <a:tcPr marT="45715" marB="45715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/>
                        <a:t>500</a:t>
                      </a:r>
                      <a:endParaRPr lang="en-US" altLang="zh-CN" sz="2400"/>
                    </a:p>
                  </a:txBody>
                  <a:tcPr marT="45715" marB="45715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/>
                        <a:t>大理石</a:t>
                      </a:r>
                      <a:endParaRPr lang="zh-CN" altLang="en-US" sz="2400"/>
                    </a:p>
                  </a:txBody>
                  <a:tcPr marT="45715" marB="45715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/>
                        <a:t>3810</a:t>
                      </a:r>
                      <a:endParaRPr lang="en-US" altLang="zh-CN" sz="2400"/>
                    </a:p>
                  </a:txBody>
                  <a:tcPr marT="45715" marB="45715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39115"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/>
                        <a:t>   </a:t>
                      </a:r>
                      <a:r>
                        <a:rPr lang="zh-CN" altLang="en-US" sz="2400"/>
                        <a:t>煤油（</a:t>
                      </a:r>
                      <a:r>
                        <a:rPr lang="en-US" altLang="zh-CN" sz="2400"/>
                        <a:t>25℃</a:t>
                      </a:r>
                      <a:r>
                        <a:rPr lang="zh-CN" altLang="en-US" sz="2400"/>
                        <a:t>）</a:t>
                      </a:r>
                      <a:endParaRPr lang="zh-CN" altLang="en-US" sz="2400"/>
                    </a:p>
                  </a:txBody>
                  <a:tcPr marT="45715" marB="45715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/>
                        <a:t>1324</a:t>
                      </a:r>
                      <a:endParaRPr lang="en-US" altLang="zh-CN" sz="2400"/>
                    </a:p>
                  </a:txBody>
                  <a:tcPr marT="45715" marB="45715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/>
                        <a:t>铝（棒）</a:t>
                      </a:r>
                      <a:endParaRPr lang="zh-CN" altLang="en-US" sz="2400"/>
                    </a:p>
                  </a:txBody>
                  <a:tcPr marT="45715" marB="45715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/>
                        <a:t>5000</a:t>
                      </a:r>
                      <a:endParaRPr lang="en-US" altLang="zh-CN" sz="2400"/>
                    </a:p>
                  </a:txBody>
                  <a:tcPr marT="45715" marB="45715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</a:tr>
              <a:tr h="511810"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/>
                        <a:t>   </a:t>
                      </a:r>
                      <a:r>
                        <a:rPr lang="zh-CN" altLang="en-US" sz="2400"/>
                        <a:t>水（常温）</a:t>
                      </a:r>
                      <a:endParaRPr lang="zh-CN" altLang="en-US" sz="2400"/>
                    </a:p>
                  </a:txBody>
                  <a:tcPr marT="45715" marB="45715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/>
                        <a:t>1500</a:t>
                      </a:r>
                      <a:endParaRPr lang="en-US" altLang="zh-CN" sz="2400"/>
                    </a:p>
                  </a:txBody>
                  <a:tcPr marT="45715" marB="45715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/>
                        <a:t>铁（棒）</a:t>
                      </a:r>
                      <a:endParaRPr lang="zh-CN" altLang="en-US" sz="2400"/>
                    </a:p>
                  </a:txBody>
                  <a:tcPr marT="45715" marB="45715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anose="05000000000000000000" pitchFamily="2" charset="2"/>
                        <a:buChar char="v"/>
                        <a:defRPr sz="2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accent2"/>
                        </a:buClr>
                        <a:defRPr sz="2400" kern="1200"/>
                      </a:lvl2pPr>
                      <a:lvl3pPr marL="1143000" lvl="2" indent="-228600">
                        <a:buClr>
                          <a:schemeClr val="hlink"/>
                        </a:buClr>
                        <a:defRPr sz="2000" kern="1200"/>
                      </a:lvl3pPr>
                      <a:lvl4pPr marL="1600200" lvl="3" indent="-228600">
                        <a:buClr>
                          <a:schemeClr val="accent2"/>
                        </a:buClr>
                        <a:defRPr sz="1800" kern="1200"/>
                      </a:lvl4pPr>
                      <a:lvl5pPr marL="2057400" lvl="4" indent="-228600">
                        <a:buClr>
                          <a:schemeClr val="hlink"/>
                        </a:buClr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/>
                        <a:t>5200</a:t>
                      </a:r>
                      <a:endParaRPr lang="en-US" altLang="zh-CN" sz="2400"/>
                    </a:p>
                  </a:txBody>
                  <a:tcPr marT="45715" marB="45715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3" name="文本框 22" title=""/>
          <p:cNvSpPr txBox="1"/>
          <p:nvPr>
            <p:custDataLst>
              <p:tags r:id="rId19"/>
            </p:custDataLst>
          </p:nvPr>
        </p:nvSpPr>
        <p:spPr>
          <a:xfrm>
            <a:off x="8208645" y="3068955"/>
            <a:ext cx="3920490" cy="28625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720090">
              <a:lnSpc>
                <a:spcPct val="13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一般情况下，声音在液体中的传播速度大于在气体中的传播速度，小于在固体中的传播速度。</a:t>
            </a:r>
            <a:endParaRPr lang="zh-CN" altLang="en-US" sz="2800"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2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 title=""/>
          <p:cNvSpPr txBox="1"/>
          <p:nvPr>
            <p:custDataLst>
              <p:tags r:id="rId8"/>
            </p:custDataLst>
          </p:nvPr>
        </p:nvSpPr>
        <p:spPr>
          <a:xfrm>
            <a:off x="767080" y="1052830"/>
            <a:ext cx="10025380" cy="12236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lnSpc>
                <a:spcPct val="115000"/>
              </a:lnSpc>
              <a:buClrTx/>
              <a:buSzTx/>
              <a:buFontTx/>
            </a:pPr>
            <a:r>
              <a:rPr lang="zh-CN" altLang="en-US" sz="3200" b="1">
                <a:latin typeface="微软雅黑" panose="020b0503020204020204" charset="-122"/>
                <a:ea typeface="微软雅黑"/>
                <a:sym typeface="+mn-ea"/>
              </a:rPr>
              <a:t>回声</a:t>
            </a:r>
            <a:r>
              <a:rPr lang="zh-CN" altLang="en-US" sz="3200">
                <a:latin typeface="微软雅黑" panose="020b0503020204020204" charset="-122"/>
                <a:ea typeface="微软雅黑"/>
                <a:sym typeface="+mn-ea"/>
              </a:rPr>
              <a:t>：声音在传播过程中遇到障碍物会反射回来，这种现象是声音的反射，通常称为回声（或回音）。</a:t>
            </a:r>
            <a:endParaRPr lang="zh-CN" altLang="en-US" sz="3200">
              <a:latin typeface="微软雅黑" panose="020b0503020204020204" charset="-122"/>
              <a:ea typeface="微软雅黑"/>
              <a:sym typeface="+mn-ea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11225" y="2564765"/>
            <a:ext cx="5694045" cy="3593465"/>
          </a:xfrm>
          <a:prstGeom prst="rect">
            <a:avLst/>
          </a:prstGeom>
        </p:spPr>
      </p:pic>
      <p:grpSp>
        <p:nvGrpSpPr>
          <p:cNvPr id="9" name="组合 8" title=""/>
          <p:cNvGrpSpPr/>
          <p:nvPr>
            <p:custDataLst>
              <p:tags r:id="rId11"/>
            </p:custDataLst>
          </p:nvPr>
        </p:nvGrpSpPr>
        <p:grpSpPr>
          <a:xfrm>
            <a:off x="334900" y="1303214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 title=""/>
          <p:cNvSpPr txBox="1"/>
          <p:nvPr>
            <p:custDataLst>
              <p:tags r:id="rId14"/>
            </p:custDataLst>
          </p:nvPr>
        </p:nvSpPr>
        <p:spPr>
          <a:xfrm>
            <a:off x="6744335" y="2853055"/>
            <a:ext cx="4871720" cy="30956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latin typeface="宋体" panose="02010600030101010101" pitchFamily="2" charset="-122"/>
              </a:rPr>
              <a:t>    </a:t>
            </a:r>
            <a:r>
              <a:rPr lang="zh-CN" altLang="en-US" sz="2400">
                <a:latin typeface="宋体" panose="02010600030101010101" pitchFamily="2" charset="-122"/>
              </a:rPr>
              <a:t>当障碍物距听者较远时，听者能将回声与原声区分开；但当障碍物离听者较近时，声音很快被反射回来，听者无法辨别回声与原声，只能感觉声音更加洪亮。</a:t>
            </a:r>
            <a:endParaRPr lang="zh-CN" altLang="en-US" sz="2400">
              <a:latin typeface="宋体" panose="02010600030101010101" pitchFamily="2" charset="-122"/>
            </a:endParaRPr>
          </a:p>
        </p:txBody>
      </p:sp>
      <p:sp>
        <p:nvSpPr>
          <p:cNvPr id="21" name="矩形 20" title=""/>
          <p:cNvSpPr/>
          <p:nvPr>
            <p:custDataLst>
              <p:tags r:id="rId15"/>
            </p:custDataLst>
          </p:nvPr>
        </p:nvSpPr>
        <p:spPr>
          <a:xfrm>
            <a:off x="343757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声音传播的速度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 title=""/>
          <p:cNvSpPr txBox="1"/>
          <p:nvPr>
            <p:custDataLst>
              <p:tags r:id="rId8"/>
            </p:custDataLst>
          </p:nvPr>
        </p:nvSpPr>
        <p:spPr>
          <a:xfrm>
            <a:off x="774065" y="1124585"/>
            <a:ext cx="6904990" cy="7092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lvl="0" algn="l">
              <a:lnSpc>
                <a:spcPct val="105000"/>
              </a:lnSpc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人们在生产生活中广泛应用了回声。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grpSp>
        <p:nvGrpSpPr>
          <p:cNvPr id="9" name="组合 8" title=""/>
          <p:cNvGrpSpPr/>
          <p:nvPr>
            <p:custDataLst>
              <p:tags r:id="rId9"/>
            </p:custDataLst>
          </p:nvPr>
        </p:nvGrpSpPr>
        <p:grpSpPr>
          <a:xfrm>
            <a:off x="334900" y="1303214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 title=""/>
          <p:cNvSpPr txBox="1"/>
          <p:nvPr>
            <p:custDataLst>
              <p:tags r:id="rId12"/>
            </p:custDataLst>
          </p:nvPr>
        </p:nvSpPr>
        <p:spPr>
          <a:xfrm>
            <a:off x="774065" y="2493010"/>
            <a:ext cx="5617210" cy="28136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例如，利用回声探测水中鱼群、水下礁石或潜水艇等；利用回声与原声混合，让音乐厅的演奏效果更好。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sp>
        <p:nvSpPr>
          <p:cNvPr id="21" name="矩形 20" title=""/>
          <p:cNvSpPr/>
          <p:nvPr>
            <p:custDataLst>
              <p:tags r:id="rId13"/>
            </p:custDataLst>
          </p:nvPr>
        </p:nvSpPr>
        <p:spPr>
          <a:xfrm>
            <a:off x="3437579" y="159615"/>
            <a:ext cx="29387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声音传播的速度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100" name="图片 99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031990" y="981075"/>
            <a:ext cx="3914775" cy="2578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http://photo-static-api.fotomore.com/creative/vcg/400/new/VCG41N178572410.jpg?uid=386&amp;timestamp=1695605015&amp;sign=ad62e64e41d5ec00e1fd60ab1afd0b0e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rcRect t="7719"/>
          <a:stretch>
            <a:fillRect/>
          </a:stretch>
        </p:blipFill>
        <p:spPr>
          <a:xfrm>
            <a:off x="7031990" y="3717290"/>
            <a:ext cx="3914775" cy="25812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 title=""/>
          <p:cNvSpPr txBox="1"/>
          <p:nvPr>
            <p:custDataLst>
              <p:tags r:id="rId8"/>
            </p:custDataLst>
          </p:nvPr>
        </p:nvSpPr>
        <p:spPr>
          <a:xfrm>
            <a:off x="839470" y="1844675"/>
            <a:ext cx="5955665" cy="35629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北京天坛是我国古代建筑的奇迹之一。最初建于明永乐十八年(1420年),是明清两代帝王祭天和祈谷的场所。天坛回音壁、三音石和圆丘堪称声学在建筑中应用的三大奇迹。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720090">
              <a:lnSpc>
                <a:spcPct val="150000"/>
              </a:lnSpc>
            </a:pP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9"/>
            </p:custDataLst>
          </p:nvPr>
        </p:nvSpPr>
        <p:spPr>
          <a:xfrm>
            <a:off x="774065" y="1052830"/>
            <a:ext cx="6402070" cy="7378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天坛——我国古代声学应用的奇迹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21" name="矩形 20" title=""/>
          <p:cNvSpPr/>
          <p:nvPr>
            <p:custDataLst>
              <p:tags r:id="rId10"/>
            </p:custDataLst>
          </p:nvPr>
        </p:nvSpPr>
        <p:spPr>
          <a:xfrm>
            <a:off x="3437579" y="15961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科学书屋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100" name="图片 99" title=""/>
          <p:cNvPicPr/>
          <p:nvPr>
            <p:custDataLst>
              <p:tags r:id="rId12"/>
            </p:custDataLst>
          </p:nvPr>
        </p:nvPicPr>
        <p:blipFill>
          <a:blip r:embed="rId11"/>
          <a:srcRect l="7409" t="8026" r="2208" b="5581"/>
          <a:stretch>
            <a:fillRect/>
          </a:stretch>
        </p:blipFill>
        <p:spPr>
          <a:xfrm>
            <a:off x="6960235" y="1882140"/>
            <a:ext cx="4777740" cy="338201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0" name="组合 19" title=""/>
          <p:cNvGrpSpPr/>
          <p:nvPr>
            <p:custDataLst>
              <p:tags r:id="rId13"/>
            </p:custDataLst>
          </p:nvPr>
        </p:nvGrpSpPr>
        <p:grpSpPr>
          <a:xfrm>
            <a:off x="334900" y="1303214"/>
            <a:ext cx="295322" cy="210471"/>
            <a:chOff x="435463" y="1226414"/>
            <a:chExt cx="295380" cy="210512"/>
          </a:xfrm>
        </p:grpSpPr>
        <p:sp>
          <p:nvSpPr>
            <p:cNvPr id="22" name="矩形 21"/>
            <p:cNvSpPr/>
            <p:nvPr>
              <p:custDataLst>
                <p:tags r:id="rId1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>
              <p:custDataLst>
                <p:tags r:id="rId1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 title=""/>
          <p:cNvSpPr txBox="1"/>
          <p:nvPr>
            <p:custDataLst>
              <p:tags r:id="rId8"/>
            </p:custDataLst>
          </p:nvPr>
        </p:nvSpPr>
        <p:spPr>
          <a:xfrm>
            <a:off x="774065" y="1701165"/>
            <a:ext cx="7388225" cy="46393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720090"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在回音壁，一人对着墙体说话，声音经过多次反射，使另一人在回音壁的很多位置都能听到声音。在三音石，人站在上面拍手，可以听见三次回音。在圆丘，人站在中央台上说话会感觉声音特别洪亮，这便是因为回声与原声混在了一起。这三大奇迹皆巧妙应用了声音的传播与反射。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1" name="矩形 20" title=""/>
          <p:cNvSpPr/>
          <p:nvPr>
            <p:custDataLst>
              <p:tags r:id="rId9"/>
            </p:custDataLst>
          </p:nvPr>
        </p:nvSpPr>
        <p:spPr>
          <a:xfrm>
            <a:off x="3437579" y="15961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科学书屋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4" name="组合 3" title=""/>
          <p:cNvGrpSpPr/>
          <p:nvPr>
            <p:custDataLst>
              <p:tags r:id="rId10"/>
            </p:custDataLst>
          </p:nvPr>
        </p:nvGrpSpPr>
        <p:grpSpPr>
          <a:xfrm>
            <a:off x="8399780" y="836930"/>
            <a:ext cx="2906395" cy="2581275"/>
            <a:chOff x="3703" y="4042"/>
            <a:chExt cx="4577" cy="4065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1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703" y="4042"/>
              <a:ext cx="4577" cy="3483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>
              <p:custDataLst>
                <p:tags r:id="rId13"/>
              </p:custDataLst>
            </p:nvPr>
          </p:nvSpPr>
          <p:spPr>
            <a:xfrm>
              <a:off x="4976" y="7468"/>
              <a:ext cx="2359" cy="63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000" b="1">
                  <a:latin typeface="宋体" panose="02010600030101010101" pitchFamily="2" charset="-122"/>
                </a:rPr>
                <a:t>回音壁模型</a:t>
              </a:r>
              <a:endParaRPr lang="zh-CN" altLang="en-US" sz="2000" b="1">
                <a:latin typeface="宋体" panose="02010600030101010101" pitchFamily="2" charset="-122"/>
              </a:endParaRPr>
            </a:p>
          </p:txBody>
        </p:sp>
      </p:grpSp>
      <p:grpSp>
        <p:nvGrpSpPr>
          <p:cNvPr id="7" name="组合 6" title=""/>
          <p:cNvGrpSpPr/>
          <p:nvPr>
            <p:custDataLst>
              <p:tags r:id="rId14"/>
            </p:custDataLst>
          </p:nvPr>
        </p:nvGrpSpPr>
        <p:grpSpPr>
          <a:xfrm>
            <a:off x="8632190" y="3529965"/>
            <a:ext cx="2601595" cy="2693670"/>
            <a:chOff x="8945" y="4042"/>
            <a:chExt cx="4097" cy="4242"/>
          </a:xfrm>
        </p:grpSpPr>
        <p:pic>
          <p:nvPicPr>
            <p:cNvPr id="8" name="图片 7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945" y="4042"/>
              <a:ext cx="4097" cy="3614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>
              <p:custDataLst>
                <p:tags r:id="rId17"/>
              </p:custDataLst>
            </p:nvPr>
          </p:nvSpPr>
          <p:spPr>
            <a:xfrm>
              <a:off x="9398" y="7656"/>
              <a:ext cx="3138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latin typeface="宋体" panose="02010600030101010101" pitchFamily="2" charset="-122"/>
                </a:rPr>
                <a:t>回音壁的声现象</a:t>
              </a:r>
              <a:endParaRPr lang="zh-CN" altLang="en-US" sz="2000" b="1">
                <a:latin typeface="宋体" panose="02010600030101010101" pitchFamily="2" charset="-122"/>
              </a:endParaRPr>
            </a:p>
          </p:txBody>
        </p:sp>
      </p:grpSp>
      <p:sp>
        <p:nvSpPr>
          <p:cNvPr id="22" name="文本框 21" title=""/>
          <p:cNvSpPr txBox="1"/>
          <p:nvPr>
            <p:custDataLst>
              <p:tags r:id="rId18"/>
            </p:custDataLst>
          </p:nvPr>
        </p:nvSpPr>
        <p:spPr>
          <a:xfrm>
            <a:off x="774065" y="1052830"/>
            <a:ext cx="6402070" cy="7378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天坛——我国古代声学应用的奇迹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3" name="组合 22" title=""/>
          <p:cNvGrpSpPr/>
          <p:nvPr>
            <p:custDataLst>
              <p:tags r:id="rId19"/>
            </p:custDataLst>
          </p:nvPr>
        </p:nvGrpSpPr>
        <p:grpSpPr>
          <a:xfrm>
            <a:off x="334900" y="1303214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>
              <p:custDataLst>
                <p:tags r:id="rId2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2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1" name="矩形 20" title=""/>
          <p:cNvSpPr/>
          <p:nvPr>
            <p:custDataLst>
              <p:tags r:id="rId8"/>
            </p:custDataLst>
          </p:nvPr>
        </p:nvSpPr>
        <p:spPr>
          <a:xfrm>
            <a:off x="3437579" y="15961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学科综合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7" name="人耳是怎么听到声音的..161459937" title="">
            <a:hlinkClick action="ppaction://media"/>
          </p:cNvPr>
          <p:cNvPicPr/>
          <p:nvPr>
            <a:videoFile r:link="rId11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279650" y="1844675"/>
            <a:ext cx="7164070" cy="3988435"/>
          </a:xfrm>
          <a:prstGeom prst="rect">
            <a:avLst/>
          </a:prstGeom>
        </p:spPr>
      </p:pic>
      <p:sp>
        <p:nvSpPr>
          <p:cNvPr id="8" name="文本框 7" title=""/>
          <p:cNvSpPr txBox="1"/>
          <p:nvPr>
            <p:custDataLst>
              <p:tags r:id="rId13"/>
            </p:custDataLst>
          </p:nvPr>
        </p:nvSpPr>
        <p:spPr>
          <a:xfrm>
            <a:off x="774065" y="1043940"/>
            <a:ext cx="3926840" cy="620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我们是怎样听见声音的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9" name="组合 8" title=""/>
          <p:cNvGrpSpPr/>
          <p:nvPr>
            <p:custDataLst>
              <p:tags r:id="rId14"/>
            </p:custDataLst>
          </p:nvPr>
        </p:nvGrpSpPr>
        <p:grpSpPr>
          <a:xfrm>
            <a:off x="334900" y="1303214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1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>
              <p:custDataLst>
                <p:tags r:id="rId1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6" name="等腰三角形 75" title=""/>
          <p:cNvSpPr/>
          <p:nvPr>
            <p:custDataLst>
              <p:tags r:id="rId3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 title=""/>
          <p:cNvSpPr/>
          <p:nvPr>
            <p:custDataLst>
              <p:tags r:id="rId4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 title=""/>
          <p:cNvSpPr/>
          <p:nvPr>
            <p:custDataLst>
              <p:tags r:id="rId5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 title=""/>
          <p:cNvSpPr/>
          <p:nvPr>
            <p:custDataLst>
              <p:tags r:id="rId6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smtClean="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8"/>
            </p:custDataLst>
          </p:nvPr>
        </p:nvSpPr>
        <p:spPr>
          <a:xfrm>
            <a:off x="5664200" y="4220845"/>
            <a:ext cx="6303645" cy="528955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sz="2800">
                <a:latin typeface="Times New Roman" panose="02020603050405020304" pitchFamily="18" charset="0"/>
              </a:rPr>
              <a:t>一般固体中最快，液体次之，气体最慢</a:t>
            </a:r>
            <a:endParaRPr lang="zh-CN" sz="2800">
              <a:latin typeface="Times New Roman" panose="02020603050405020304" pitchFamily="18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9"/>
            </p:custDataLst>
          </p:nvPr>
        </p:nvSpPr>
        <p:spPr>
          <a:xfrm>
            <a:off x="5231130" y="1242695"/>
            <a:ext cx="4260215" cy="533400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altLang="zh-CN" sz="2800">
                <a:latin typeface="Arial" panose="020b0604020202020204" pitchFamily="34" charset="0"/>
              </a:rPr>
              <a:t>声音是由物体振动产生的</a:t>
            </a:r>
            <a:endParaRPr lang="zh-CN" altLang="zh-CN" sz="2800">
              <a:latin typeface="Arial" panose="020b0604020202020204" pitchFamily="34" charset="0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0"/>
            </p:custDataLst>
          </p:nvPr>
        </p:nvSpPr>
        <p:spPr>
          <a:xfrm>
            <a:off x="5239385" y="1951355"/>
            <a:ext cx="4251960" cy="495300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altLang="zh-CN" sz="2800">
                <a:latin typeface="Arial" panose="020b0604020202020204" pitchFamily="34" charset="0"/>
              </a:rPr>
              <a:t>振动停止，发声也停止</a:t>
            </a:r>
            <a:endParaRPr lang="zh-CN" altLang="zh-CN" sz="2800">
              <a:latin typeface="Arial" panose="020b0604020202020204" pitchFamily="34" charset="0"/>
            </a:endParaRPr>
          </a:p>
        </p:txBody>
      </p:sp>
      <p:sp>
        <p:nvSpPr>
          <p:cNvPr id="22" name="左大括号 21" title=""/>
          <p:cNvSpPr/>
          <p:nvPr>
            <p:custDataLst>
              <p:tags r:id="rId11"/>
            </p:custDataLst>
          </p:nvPr>
        </p:nvSpPr>
        <p:spPr>
          <a:xfrm>
            <a:off x="4758055" y="1494155"/>
            <a:ext cx="348615" cy="768985"/>
          </a:xfrm>
          <a:prstGeom prst="leftBrace">
            <a:avLst/>
          </a:prstGeom>
          <a:ln w="1270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2"/>
            </p:custDataLst>
          </p:nvPr>
        </p:nvSpPr>
        <p:spPr>
          <a:xfrm>
            <a:off x="5276850" y="2752090"/>
            <a:ext cx="3493135" cy="554355"/>
          </a:xfrm>
          <a:prstGeom prst="roundRect">
            <a:avLst/>
          </a:prstGeom>
          <a:noFill/>
          <a:ln w="9525" cap="flat" cmpd="sng">
            <a:solidFill>
              <a:srgbClr val="00A0E9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altLang="zh-CN" sz="2800">
                <a:latin typeface="Arial" panose="020b0604020202020204" pitchFamily="34" charset="0"/>
              </a:rPr>
              <a:t>声音的传播需要介质</a:t>
            </a:r>
            <a:endParaRPr lang="zh-CN" altLang="zh-CN" sz="2800">
              <a:latin typeface="Arial" panose="020b0604020202020204" pitchFamily="34" charset="0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13"/>
            </p:custDataLst>
          </p:nvPr>
        </p:nvSpPr>
        <p:spPr>
          <a:xfrm>
            <a:off x="5304155" y="3428365"/>
            <a:ext cx="2527300" cy="544195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altLang="zh-CN" sz="2800">
                <a:latin typeface="Arial" panose="020b0604020202020204" pitchFamily="34" charset="0"/>
              </a:rPr>
              <a:t>真空不能传声</a:t>
            </a:r>
            <a:endParaRPr lang="zh-CN" altLang="zh-CN" sz="2800">
              <a:latin typeface="Arial" panose="020b0604020202020204" pitchFamily="34" charset="0"/>
            </a:endParaRPr>
          </a:p>
        </p:txBody>
      </p:sp>
      <p:sp>
        <p:nvSpPr>
          <p:cNvPr id="23" name="左大括号 22" title=""/>
          <p:cNvSpPr/>
          <p:nvPr>
            <p:custDataLst>
              <p:tags r:id="rId14"/>
            </p:custDataLst>
          </p:nvPr>
        </p:nvSpPr>
        <p:spPr>
          <a:xfrm>
            <a:off x="4773295" y="2924810"/>
            <a:ext cx="347980" cy="849630"/>
          </a:xfrm>
          <a:prstGeom prst="leftBrace">
            <a:avLst/>
          </a:prstGeom>
          <a:ln w="1270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左大括号 24" title=""/>
          <p:cNvSpPr/>
          <p:nvPr>
            <p:custDataLst>
              <p:tags r:id="rId15"/>
            </p:custDataLst>
          </p:nvPr>
        </p:nvSpPr>
        <p:spPr>
          <a:xfrm>
            <a:off x="1415415" y="1875155"/>
            <a:ext cx="589915" cy="3412490"/>
          </a:xfrm>
          <a:prstGeom prst="leftBrace">
            <a:avLst/>
          </a:prstGeom>
          <a:ln w="1270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 typeface="Arial" panose="020b0604020202020204" pitchFamily="34" charset="0"/>
              <a:defRPr/>
            </a:pPr>
            <a:endParaRPr lang="zh-CN" altLang="en-US" sz="2800">
              <a:ln>
                <a:noFill/>
              </a:ln>
              <a:effectLst/>
              <a:uLnTx/>
              <a:uFillTx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6"/>
            </p:custDataLst>
          </p:nvPr>
        </p:nvSpPr>
        <p:spPr>
          <a:xfrm>
            <a:off x="5664200" y="4940935"/>
            <a:ext cx="5793740" cy="537845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altLang="zh-CN" sz="2800">
                <a:latin typeface="Times New Roman" panose="02020603050405020304" pitchFamily="18" charset="0"/>
              </a:rPr>
              <a:t>声速：空气中</a:t>
            </a:r>
            <a:r>
              <a:rPr lang="en-US" altLang="zh-CN" sz="2800">
                <a:latin typeface="Times New Roman" panose="02020603050405020304" pitchFamily="18" charset="0"/>
              </a:rPr>
              <a:t>15℃</a:t>
            </a:r>
            <a:r>
              <a:rPr lang="zh-CN" altLang="en-US" sz="2800">
                <a:latin typeface="Times New Roman" panose="02020603050405020304" pitchFamily="18" charset="0"/>
              </a:rPr>
              <a:t>的声速为</a:t>
            </a:r>
            <a:r>
              <a:rPr lang="en-US" altLang="zh-CN" sz="2800">
                <a:latin typeface="Times New Roman" panose="02020603050405020304" pitchFamily="18" charset="0"/>
              </a:rPr>
              <a:t>340m/s</a:t>
            </a:r>
            <a:endParaRPr lang="zh-CN" altLang="en-US" sz="2800">
              <a:latin typeface="Times New Roman" panose="02020603050405020304" pitchFamily="18" charset="0"/>
            </a:endParaRPr>
          </a:p>
        </p:txBody>
      </p:sp>
      <p:sp>
        <p:nvSpPr>
          <p:cNvPr id="18" name="左大括号 17" title=""/>
          <p:cNvSpPr/>
          <p:nvPr>
            <p:custDataLst>
              <p:tags r:id="rId17"/>
            </p:custDataLst>
          </p:nvPr>
        </p:nvSpPr>
        <p:spPr>
          <a:xfrm>
            <a:off x="5160010" y="4436745"/>
            <a:ext cx="431165" cy="1540510"/>
          </a:xfrm>
          <a:prstGeom prst="leftBrace">
            <a:avLst/>
          </a:prstGeom>
          <a:ln w="1270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矩形 2" title=""/>
          <p:cNvSpPr/>
          <p:nvPr>
            <p:custDataLst>
              <p:tags r:id="rId18"/>
            </p:custDataLst>
          </p:nvPr>
        </p:nvSpPr>
        <p:spPr>
          <a:xfrm>
            <a:off x="534555" y="1341223"/>
            <a:ext cx="749144" cy="4419314"/>
          </a:xfrm>
          <a:prstGeom prst="rect">
            <a:avLst/>
          </a:prstGeom>
          <a:solidFill>
            <a:srgbClr val="036EB8"/>
          </a:solidFill>
          <a:ln w="19050" cap="flat" cmpd="sng">
            <a:solidFill>
              <a:srgbClr val="036EB8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0" tIns="0" rIns="0" bIns="0" anchor="ctr">
            <a:noAutofit/>
          </a:bodyPr>
          <a:lstStyle/>
          <a:p>
            <a:pPr lvl="0" algn="ctr">
              <a:buClrTx/>
              <a:buSzTx/>
              <a:buFont typeface="Arial" panose="020b0604020202020204" pitchFamily="34" charset="0"/>
              <a:defRPr/>
            </a:pPr>
            <a:r>
              <a:rPr lang="zh-CN" altLang="en-US" sz="320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声音的产生与传播</a:t>
            </a:r>
            <a:endParaRPr lang="zh-CN" altLang="en-US" sz="320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9"/>
            </p:custDataLst>
          </p:nvPr>
        </p:nvSpPr>
        <p:spPr>
          <a:xfrm>
            <a:off x="2120458" y="1570775"/>
            <a:ext cx="2451859" cy="615822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声音的产生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20"/>
            </p:custDataLst>
          </p:nvPr>
        </p:nvSpPr>
        <p:spPr>
          <a:xfrm>
            <a:off x="2136334" y="3041090"/>
            <a:ext cx="2451859" cy="615822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声音的传播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21"/>
            </p:custDataLst>
          </p:nvPr>
        </p:nvSpPr>
        <p:spPr>
          <a:xfrm>
            <a:off x="2136775" y="4869180"/>
            <a:ext cx="2863215" cy="62103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声音传播的速度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22"/>
            </p:custDataLst>
          </p:nvPr>
        </p:nvSpPr>
        <p:spPr>
          <a:xfrm>
            <a:off x="5664200" y="5669915"/>
            <a:ext cx="1007745" cy="537845"/>
          </a:xfrm>
          <a:prstGeom prst="roundRect">
            <a:avLst/>
          </a:prstGeom>
          <a:noFill/>
          <a:ln w="9525" cap="flat" cmpd="sng">
            <a:solidFill>
              <a:srgbClr val="036EB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noAutofit/>
          </a:bodyPr>
          <a:lstStyle/>
          <a:p>
            <a:pPr eaLnBrk="1" hangingPunct="1"/>
            <a:r>
              <a:rPr lang="zh-CN" altLang="zh-CN" sz="2800">
                <a:latin typeface="Times New Roman" panose="02020603050405020304" pitchFamily="18" charset="0"/>
              </a:rPr>
              <a:t>回声</a:t>
            </a:r>
            <a:endParaRPr lang="zh-CN" altLang="en-US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2" grpId="0" animBg="1"/>
      <p:bldP spid="8" grpId="0" animBg="1"/>
      <p:bldP spid="9" grpId="0" animBg="1"/>
      <p:bldP spid="23" grpId="0" animBg="1"/>
      <p:bldP spid="20" grpId="0" animBg="1"/>
      <p:bldP spid="21" grpId="0" animBg="1"/>
      <p:bldP spid="18" grpId="0" animBg="1"/>
      <p:bldP spid="16" grpId="0" animBg="1"/>
      <p:bldP spid="11" grpId="0" animBg="1"/>
      <p:bldP spid="3" grpId="0" animBg="1"/>
      <p:bldP spid="5" grpId="0" animBg="1"/>
      <p:bldP spid="13" grpId="0" animBg="1"/>
      <p:bldP spid="10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素养提升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1127760" y="2708910"/>
            <a:ext cx="10646410" cy="18840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</a:rPr>
              <a:t>1.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能通过音叉实验，了解实验中将微小变化放大的方法；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微软雅黑" panose="020b0503020204020204" charset="-122"/>
                <a:ea typeface="微软雅黑"/>
              </a:rPr>
              <a:t>2.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能感受物理实验的精彩。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839470" y="1844675"/>
            <a:ext cx="10220325" cy="21958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1. 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用手一按敲响的鼓面，鼓声会马上停止，这是因为（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</a:t>
            </a:r>
            <a:endParaRPr 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A.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声音传播的速度变小了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B.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声音传到人体中去了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C.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声音传播的速度变大了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D.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鼓面停止了振动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27650" name="文本框 2" title=""/>
          <p:cNvSpPr txBox="1"/>
          <p:nvPr>
            <p:custDataLst>
              <p:tags r:id="rId5"/>
            </p:custDataLst>
          </p:nvPr>
        </p:nvSpPr>
        <p:spPr>
          <a:xfrm>
            <a:off x="9839643" y="2061210"/>
            <a:ext cx="43497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774065" y="908685"/>
            <a:ext cx="10242550" cy="28282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 </a:t>
            </a:r>
            <a:r>
              <a:rPr 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同学们对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“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声音的产生与传播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”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有下面几种看法，请根据你的认识，对每种看法作出评论。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）声音是由于物体的运动而产生的；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）声音可在气体、液体和固体中传播，但不能在真空中传播；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）声音的传播速度是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340m/s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911225" y="3706495"/>
            <a:ext cx="10287635" cy="31515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答：（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1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）不正确，因为声音是由于物体的振动产生的，不是所有的运动都是振动；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5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（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2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）正确，声音的传播需要介质，介质可以是气体、液体或固体，但不能在真空中传播；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5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（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）不正确，因为声音在不同介质中的传播速度一般是不同的。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695325" y="908685"/>
            <a:ext cx="11097895" cy="30581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3.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凝结着中国古人智慧的双耳鱼洗盆如图所示。注入半盆水后，用双手搓把手，会发出嗡嗡声，同时盆内水花四溅。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“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水花四溅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”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说明发声的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“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鱼洗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”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正在</a:t>
            </a:r>
            <a:r>
              <a:rPr lang="zh-CN" altLang="en-US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；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“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鱼洗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”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发出嗡嗡声是靠</a:t>
            </a:r>
            <a:r>
              <a:rPr lang="en-US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传播的。用双手按住把手，嗡嗡声会很快消失，这是因为</a:t>
            </a:r>
            <a:r>
              <a:rPr lang="zh-CN" altLang="en-US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                   </a:t>
            </a:r>
            <a:endParaRPr lang="en-US" altLang="zh-CN" sz="2800" u="sng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                                                                     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pic>
        <p:nvPicPr>
          <p:cNvPr id="102" name="图片 10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215640" y="4006215"/>
            <a:ext cx="4503420" cy="24936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>
          <a:xfrm>
            <a:off x="3792220" y="2204720"/>
            <a:ext cx="10998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振动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7"/>
            </p:custDataLst>
          </p:nvPr>
        </p:nvSpPr>
        <p:spPr>
          <a:xfrm>
            <a:off x="9336405" y="2204720"/>
            <a:ext cx="10998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空气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1415415" y="3357245"/>
            <a:ext cx="7982585" cy="6489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声音是由物体振动产生的，振动停止，发声停止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4"/>
            </p:custDataLst>
          </p:nvPr>
        </p:nvSpPr>
        <p:spPr>
          <a:xfrm>
            <a:off x="839470" y="981075"/>
            <a:ext cx="10478135" cy="179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lvl="0" algn="l">
              <a:lnSpc>
                <a:spcPct val="125000"/>
              </a:lnSpc>
              <a:buClrTx/>
              <a:buSzTx/>
              <a:buFontTx/>
            </a:pPr>
            <a:r>
              <a:rPr lang="en-US" altLang="zh-CN" sz="2800">
                <a:latin typeface="+mn-ea"/>
                <a:ea typeface="+mn-ea"/>
                <a:sym typeface="+mn-ea"/>
              </a:rPr>
              <a:t>4.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sym typeface="+mn-ea"/>
              </a:rPr>
              <a:t>一位男孩面对一座峭壁发出喊声，一会儿他听到了回声。他从手腕上的电子表看到，从他发出喊声到听到回声共经历了约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sym typeface="+mn-ea"/>
              </a:rPr>
              <a:t>0.5s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sym typeface="+mn-ea"/>
              </a:rPr>
              <a:t>的时间，估算峭壁距离男孩站立之处有多远。</a:t>
            </a:r>
            <a:endParaRPr lang="zh-CN" altLang="en-US" sz="2800">
              <a:latin typeface="Times New Roman" panose="02020603050405020304" pitchFamily="18" charset="0"/>
              <a:ea typeface="微软雅黑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5"/>
            </p:custDataLst>
          </p:nvPr>
        </p:nvSpPr>
        <p:spPr>
          <a:xfrm>
            <a:off x="911225" y="2693670"/>
            <a:ext cx="10694670" cy="26079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解：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 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空气中的声速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=340m/s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，声音传播的时间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=0.5s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，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         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声音传播的路程为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                     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</a:t>
            </a:r>
            <a:r>
              <a:rPr lang="zh-CN" altLang="en-US" sz="2800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声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 </a:t>
            </a:r>
            <a:r>
              <a:rPr lang="en-US" altLang="zh-CN" sz="2800" i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vt 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 340m/s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0.5s = 170m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         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则峭壁到男孩的距离为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mc:AlternateContent>
        <mc:Choice Requires="a14">
          <p:sp>
            <p:nvSpPr>
              <p:cNvPr id="27" name="文本框 26" title="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2926715" y="5358130"/>
                <a:ext cx="4414520" cy="100520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>
                    <m:oMathParaPr>
                      <m:jc/>
                    </m:oMathParaPr>
                    <m:oMath>
                      <m:r>
                        <a:rPr lang="en-US" altLang="zh-CN" sz="3200" i="1">
                          <a:solidFill>
                            <a:srgbClr val="FF0000"/>
                          </a:solidFill>
                          <a:latin typeface="Cambria Math" panose="02040503050406030204" charset="0"/>
                          <a:ea typeface="MS Mincho" panose="02020609040205080304" charset="-128"/>
                          <a:cs typeface="Cambria Math" panose="02040503050406030204" charset="0"/>
                        </a:rPr>
                        <m:t>𝑠</m:t>
                      </m:r>
                      <m:r>
                        <a:rPr lang="en-US" altLang="zh-CN" sz="3200" i="1">
                          <a:solidFill>
                            <a:srgbClr val="FF0000"/>
                          </a:solidFill>
                          <a:latin typeface="Cambria Math" panose="02040503050406030204" charset="0"/>
                          <a:ea typeface="MS Mincho" panose="02020609040205080304" charset="-128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32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微软雅黑" charset="-122"/>
                              <a:cs typeface="Cambria Math" panose="0204050305040603020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3200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ea typeface="微软雅黑" charset="-122"/>
                                  <a:cs typeface="Cambria Math" panose="02040503050406030204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3200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ea typeface="微软雅黑" charset="-122"/>
                                  <a:cs typeface="Cambria Math" panose="02040503050406030204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altLang="zh-CN" sz="3200" i="1">
                                  <a:solidFill>
                                    <a:srgbClr val="FF0000"/>
                                  </a:solidFill>
                                  <a:latin typeface="Cambria Math" panose="02040503050406030204" charset="0"/>
                                  <a:ea typeface="微软雅黑" charset="-122"/>
                                  <a:cs typeface="Cambria Math" panose="02040503050406030204" charset="0"/>
                                </a:rPr>
                                <m:t>声</m:t>
                              </m:r>
                            </m:sub>
                          </m:sSub>
                        </m:num>
                        <m:den>
                          <m:r>
                            <a:rPr lang="en-US" altLang="zh-CN" sz="32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微软雅黑" charset="-122"/>
                              <a:cs typeface="Cambria Math" panose="02040503050406030204" charset="0"/>
                            </a:rPr>
                            <m:t>2</m:t>
                          </m:r>
                        </m:den>
                      </m:f>
                      <m:r>
                        <a:rPr lang="en-US" altLang="zh-CN" sz="3200" i="1">
                          <a:solidFill>
                            <a:srgbClr val="FF0000"/>
                          </a:solidFill>
                          <a:latin typeface="Cambria Math" panose="02040503050406030204" charset="0"/>
                          <a:ea typeface="微软雅黑" charset="-122"/>
                          <a:cs typeface="Cambria Math" panose="02040503050406030204" charset="0"/>
                        </a:rPr>
                        <m:t>＝</m:t>
                      </m:r>
                      <m:f>
                        <m:fPr>
                          <m:type m:val="bar"/>
                          <m:ctrlPr>
                            <a:rPr lang="en-US" altLang="zh-CN" sz="32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微软雅黑" charset="-122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sz="3200" i="1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微软雅黑" charset="-122"/>
                              <a:cs typeface="Cambria Math" panose="02040503050406030204" charset="0"/>
                            </a:rPr>
                            <m:t>170</m:t>
                          </m:r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微软雅黑" charset="-122"/>
                              <a:cs typeface="Cambria Math" panose="02040503050406030204" charset="0"/>
                            </a:rPr>
                            <m:t>m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FF0000"/>
                              </a:solidFill>
                              <a:latin typeface="Cambria Math" panose="02040503050406030204" charset="0"/>
                              <a:ea typeface="微软雅黑" charset="-122"/>
                              <a:cs typeface="Cambria Math" panose="02040503050406030204" charset="0"/>
                            </a:rPr>
                            <m:t>2</m:t>
                          </m:r>
                        </m:den>
                      </m:f>
                      <m:r>
                        <a:rPr lang="en-US" altLang="zh-CN" sz="3200" i="1">
                          <a:solidFill>
                            <a:srgbClr val="FF0000"/>
                          </a:solidFill>
                          <a:latin typeface="Cambria Math" panose="02040503050406030204" charset="0"/>
                          <a:ea typeface="微软雅黑" charset="-122"/>
                          <a:cs typeface="Cambria Math" panose="02040503050406030204" charset="0"/>
                        </a:rPr>
                        <m:t>=</m:t>
                      </m:r>
                      <m:r>
                        <a:rPr lang="en-US" altLang="zh-CN" sz="3200" i="1">
                          <a:solidFill>
                            <a:srgbClr val="FF0000"/>
                          </a:solidFill>
                          <a:latin typeface="Cambria Math" panose="02040503050406030204" charset="0"/>
                          <a:ea typeface="微软雅黑" charset="-122"/>
                          <a:cs typeface="Cambria Math" panose="02040503050406030204" charset="0"/>
                        </a:rPr>
                        <m:t>85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FF0000"/>
                          </a:solidFill>
                          <a:latin typeface="Cambria Math" panose="02040503050406030204" charset="0"/>
                          <a:ea typeface="微软雅黑" charset="-122"/>
                          <a:cs typeface="Cambria Math" panose="02040503050406030204" charset="0"/>
                        </a:rPr>
                        <m:t>m</m:t>
                      </m:r>
                    </m:oMath>
                  </m:oMathPara>
                </a14:m>
                <a:endParaRPr lang="en-US" altLang="zh-CN" sz="3200">
                  <a:solidFill>
                    <a:srgbClr val="FF0000"/>
                  </a:solidFill>
                  <a:latin typeface="Cambria Math" panose="02040503050406030204" charset="0"/>
                  <a:ea typeface="微软雅黑"/>
                  <a:cs typeface="Cambria Math" panose="02040503050406030204" charset="0"/>
                </a:endParaRPr>
              </a:p>
            </p:txBody>
          </p:sp>
        </mc:Choice>
        <mc:Fallback>
          <p:sp>
            <p:nvSpPr>
              <p:cNvPr id="27" name="文本框 2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2926715" y="5358130"/>
                <a:ext cx="4414520" cy="100520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774065" y="3091815"/>
            <a:ext cx="5198745" cy="1340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fontAlgn="t" hangingPunct="1">
              <a:lnSpc>
                <a:spcPct val="120000"/>
              </a:lnSpc>
              <a:spcBef>
                <a:spcPct val="500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气势磅礴的交响音乐，悦耳动听。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 eaLnBrk="1" fontAlgn="t" hangingPunct="1">
              <a:lnSpc>
                <a:spcPct val="120000"/>
              </a:lnSpc>
              <a:spcBef>
                <a:spcPct val="500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这些声音是如何产生的？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3" name="交响乐团音乐会演奏《西藏音乐》，气势磅礴,音乐,器乐,好看视频" title="">
            <a:hlinkClick action="ppaction://media"/>
          </p:cNvPr>
          <p:cNvPicPr/>
          <p:nvPr>
            <a:videoFile r:link="rId7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11900" y="1917065"/>
            <a:ext cx="4984115" cy="3444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8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声音是如何产生的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9"/>
            </p:custDataLst>
          </p:nvPr>
        </p:nvSpPr>
        <p:spPr>
          <a:xfrm>
            <a:off x="767080" y="1052830"/>
            <a:ext cx="5777230" cy="2489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sz="2800">
                <a:latin typeface="宋体" panose="02010600030101010101" pitchFamily="2" charset="-122"/>
                <a:ea typeface="宋体" panose="02010600030101010101" pitchFamily="2" charset="-122"/>
              </a:rPr>
              <a:t>为什么盆中的水悄然无声，而流动的小溪却能发出潺潺声响？说话时，用手触摸咽喉处，你能感觉到什么？对此，你能提出什么猜想呢？</a:t>
            </a:r>
            <a:endParaRPr lang="zh-CN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0"/>
            </p:custDataLst>
          </p:nvPr>
        </p:nvSpPr>
        <p:spPr>
          <a:xfrm>
            <a:off x="774065" y="3573145"/>
            <a:ext cx="5161280" cy="26765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共同特征：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它们都在振动。</a:t>
            </a:r>
            <a:endParaRPr lang="zh-CN" altLang="en-US" sz="2800">
              <a:solidFill>
                <a:srgbClr val="036EB8"/>
              </a:solidFill>
              <a:latin typeface="微软雅黑" panose="020b0503020204020204" charset="-122"/>
              <a:ea typeface="微软雅黑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由此猜想：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>
                <a:solidFill>
                  <a:srgbClr val="036EB8"/>
                </a:solidFill>
                <a:latin typeface="微软雅黑" panose="020b0503020204020204" charset="-122"/>
                <a:ea typeface="微软雅黑"/>
              </a:rPr>
              <a:t>声音可能是由物体振动产生的。</a:t>
            </a:r>
            <a:endParaRPr lang="zh-CN" altLang="en-US" sz="2800">
              <a:solidFill>
                <a:srgbClr val="036EB8"/>
              </a:solidFill>
              <a:latin typeface="微软雅黑" panose="020b0503020204020204" charset="-122"/>
              <a:ea typeface="微软雅黑"/>
            </a:endParaRPr>
          </a:p>
        </p:txBody>
      </p:sp>
      <p:pic>
        <p:nvPicPr>
          <p:cNvPr id="6" name="12月12日" title="">
            <a:hlinkClick action="ppaction://media"/>
          </p:cNvPr>
          <p:cNvPicPr/>
          <p:nvPr>
            <a:videoFile r:link="rId13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263130" y="1124585"/>
            <a:ext cx="3796030" cy="2306320"/>
          </a:xfrm>
          <a:prstGeom prst="rect">
            <a:avLst/>
          </a:prstGeom>
          <a:ln w="12700" cmpd="sng">
            <a:noFill/>
            <a:prstDash val="solid"/>
          </a:ln>
        </p:spPr>
      </p:pic>
      <p:pic>
        <p:nvPicPr>
          <p:cNvPr id="106" name="图片 105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23835" y="3357245"/>
            <a:ext cx="2510155" cy="34804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4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291" name="Text Box 3" title=""/>
          <p:cNvSpPr txBox="1"/>
          <p:nvPr>
            <p:custDataLst>
              <p:tags r:id="rId3"/>
            </p:custDataLst>
          </p:nvPr>
        </p:nvSpPr>
        <p:spPr>
          <a:xfrm>
            <a:off x="774065" y="1696720"/>
            <a:ext cx="6297930" cy="1883410"/>
          </a:xfrm>
          <a:prstGeom prst="rect">
            <a:avLst/>
          </a:prstGeom>
          <a:noFill/>
          <a:ln w="28575">
            <a:noFill/>
          </a:ln>
        </p:spPr>
        <p:txBody>
          <a:bodyPr>
            <a:noAutofit/>
          </a:bodyPr>
          <a:lstStyle/>
          <a:p>
            <a:pPr marL="0" lvl="1" algn="just">
              <a:lnSpc>
                <a:spcPct val="125000"/>
              </a:lnSpc>
            </a:pP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</a:rPr>
              <a:t>1.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</a:rPr>
              <a:t>敲击音叉，能听到音叉发出的声音，</a:t>
            </a:r>
            <a:r>
              <a:rPr lang="zh-CN" altLang="en-US" sz="2800">
                <a:latin typeface="宋体" panose="02010600030101010101" pitchFamily="2" charset="-122"/>
                <a:sym typeface="+mn-ea"/>
              </a:rPr>
              <a:t>将正在发声的音叉放入水中，你观察到什么现象？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</a:endParaRPr>
          </a:p>
          <a:p>
            <a:pPr marL="0" lvl="1" algn="just">
              <a:lnSpc>
                <a:spcPct val="125000"/>
              </a:lnSpc>
            </a:pP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lvl="1" algn="just">
              <a:lnSpc>
                <a:spcPct val="125000"/>
              </a:lnSpc>
            </a:pP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5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9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声音是如何产生的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10"/>
            </p:custDataLst>
          </p:nvPr>
        </p:nvGrpSpPr>
        <p:grpSpPr>
          <a:xfrm>
            <a:off x="282195" y="116811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圆角矩形 3" title=""/>
          <p:cNvSpPr/>
          <p:nvPr>
            <p:custDataLst>
              <p:tags r:id="rId13"/>
            </p:custDataLst>
          </p:nvPr>
        </p:nvSpPr>
        <p:spPr>
          <a:xfrm>
            <a:off x="774065" y="981075"/>
            <a:ext cx="1727835" cy="57594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/>
              <a:t>做中学</a:t>
            </a:r>
            <a:endParaRPr lang="zh-CN" altLang="en-US" sz="3200"/>
          </a:p>
        </p:txBody>
      </p:sp>
      <p:pic>
        <p:nvPicPr>
          <p:cNvPr id="100" name="图片 99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176135" y="1917065"/>
            <a:ext cx="4448810" cy="34074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 Box 3" title=""/>
          <p:cNvSpPr txBox="1"/>
          <p:nvPr>
            <p:custDataLst>
              <p:tags r:id="rId16"/>
            </p:custDataLst>
          </p:nvPr>
        </p:nvSpPr>
        <p:spPr>
          <a:xfrm>
            <a:off x="774065" y="4149090"/>
            <a:ext cx="6082030" cy="1281430"/>
          </a:xfrm>
          <a:prstGeom prst="rect">
            <a:avLst/>
          </a:prstGeom>
          <a:noFill/>
          <a:ln w="28575">
            <a:noFill/>
          </a:ln>
        </p:spPr>
        <p:txBody>
          <a:bodyPr>
            <a:noAutofit/>
          </a:bodyPr>
          <a:lstStyle/>
          <a:p>
            <a:pPr marL="0" lvl="1" algn="just">
              <a:lnSpc>
                <a:spcPct val="125000"/>
              </a:lnSpc>
            </a:pP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</a:rPr>
              <a:t>2.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</a:rPr>
              <a:t>将停止发声的音叉放入水中，又能观察到什么现象呢？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7"/>
            </p:custDataLst>
          </p:nvPr>
        </p:nvSpPr>
        <p:spPr>
          <a:xfrm>
            <a:off x="774065" y="3573145"/>
            <a:ext cx="5393055" cy="6502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 smtClean="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音叉周围水花四溅。</a:t>
            </a:r>
            <a:endParaRPr lang="zh-CN" altLang="en-US" sz="2800" smtClean="0">
              <a:solidFill>
                <a:srgbClr val="FF0000"/>
              </a:solidFill>
              <a:latin typeface="微软雅黑" panose="020b0503020204020204" charset="-122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8"/>
            </p:custDataLst>
          </p:nvPr>
        </p:nvSpPr>
        <p:spPr>
          <a:xfrm>
            <a:off x="2762885" y="908685"/>
            <a:ext cx="1492250" cy="6508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实验一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9"/>
            </p:custDataLst>
          </p:nvPr>
        </p:nvSpPr>
        <p:spPr>
          <a:xfrm>
            <a:off x="774065" y="5502910"/>
            <a:ext cx="5393055" cy="6502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 smtClean="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音叉周围没有水花。</a:t>
            </a:r>
            <a:endParaRPr lang="zh-CN" altLang="en-US" sz="2800" smtClean="0">
              <a:solidFill>
                <a:srgbClr val="FF0000"/>
              </a:solidFill>
              <a:latin typeface="微软雅黑" panose="020b0503020204020204" charset="-122"/>
              <a:ea typeface="微软雅黑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291" name="Text Box 3" title=""/>
          <p:cNvSpPr txBox="1"/>
          <p:nvPr>
            <p:custDataLst>
              <p:tags r:id="rId3"/>
            </p:custDataLst>
          </p:nvPr>
        </p:nvSpPr>
        <p:spPr>
          <a:xfrm>
            <a:off x="774065" y="1696720"/>
            <a:ext cx="6297930" cy="1883410"/>
          </a:xfrm>
          <a:prstGeom prst="rect">
            <a:avLst/>
          </a:prstGeom>
          <a:noFill/>
          <a:ln w="28575">
            <a:noFill/>
          </a:ln>
        </p:spPr>
        <p:txBody>
          <a:bodyPr>
            <a:noAutofit/>
          </a:bodyPr>
          <a:lstStyle/>
          <a:p>
            <a:pPr marL="0" lvl="1" algn="just">
              <a:lnSpc>
                <a:spcPct val="125000"/>
              </a:lnSpc>
            </a:pPr>
            <a:r>
              <a:rPr lang="zh-CN" sz="2800">
                <a:solidFill>
                  <a:schemeClr val="tx1"/>
                </a:solidFill>
                <a:latin typeface="宋体" panose="02010600030101010101" pitchFamily="2" charset="-122"/>
              </a:rPr>
              <a:t>在鼓面撒上碎纸屑，敲击鼓面发出声音，你能观察到什么现象？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5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9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声音是如何产生的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10"/>
            </p:custDataLst>
          </p:nvPr>
        </p:nvGrpSpPr>
        <p:grpSpPr>
          <a:xfrm>
            <a:off x="282195" y="116811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圆角矩形 3" title=""/>
          <p:cNvSpPr/>
          <p:nvPr>
            <p:custDataLst>
              <p:tags r:id="rId13"/>
            </p:custDataLst>
          </p:nvPr>
        </p:nvSpPr>
        <p:spPr>
          <a:xfrm>
            <a:off x="774065" y="981075"/>
            <a:ext cx="1727835" cy="57594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/>
              <a:t>做中学</a:t>
            </a:r>
            <a:endParaRPr lang="zh-CN" altLang="en-US" sz="3200"/>
          </a:p>
        </p:txBody>
      </p:sp>
      <p:sp>
        <p:nvSpPr>
          <p:cNvPr id="6" name="Text Box 3" title=""/>
          <p:cNvSpPr txBox="1"/>
          <p:nvPr>
            <p:custDataLst>
              <p:tags r:id="rId14"/>
            </p:custDataLst>
          </p:nvPr>
        </p:nvSpPr>
        <p:spPr>
          <a:xfrm>
            <a:off x="839470" y="3789045"/>
            <a:ext cx="6127115" cy="1178560"/>
          </a:xfrm>
          <a:prstGeom prst="rect">
            <a:avLst/>
          </a:prstGeom>
          <a:noFill/>
          <a:ln w="28575">
            <a:noFill/>
          </a:ln>
        </p:spPr>
        <p:txBody>
          <a:bodyPr>
            <a:noAutofit/>
          </a:bodyPr>
          <a:lstStyle/>
          <a:p>
            <a:pPr marL="0" lvl="1" algn="just">
              <a:lnSpc>
                <a:spcPct val="125000"/>
              </a:lnSpc>
            </a:pPr>
            <a:r>
              <a:rPr lang="zh-CN" sz="2800">
                <a:solidFill>
                  <a:schemeClr val="tx1"/>
                </a:solidFill>
                <a:latin typeface="宋体" panose="02010600030101010101" pitchFamily="2" charset="-122"/>
              </a:rPr>
              <a:t>在以上两个实验中，水和碎纸屑的作用是什么呢？</a:t>
            </a:r>
            <a:endParaRPr lang="zh-CN" sz="28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5"/>
            </p:custDataLst>
          </p:nvPr>
        </p:nvSpPr>
        <p:spPr>
          <a:xfrm>
            <a:off x="839470" y="3068955"/>
            <a:ext cx="5393055" cy="6502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 smtClean="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碎纸屑被弹起。</a:t>
            </a:r>
            <a:endParaRPr lang="zh-CN" altLang="en-US" sz="2800" smtClean="0">
              <a:solidFill>
                <a:srgbClr val="FF0000"/>
              </a:solidFill>
              <a:latin typeface="微软雅黑" panose="020b0503020204020204" charset="-122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6"/>
            </p:custDataLst>
          </p:nvPr>
        </p:nvSpPr>
        <p:spPr>
          <a:xfrm>
            <a:off x="2762885" y="908685"/>
            <a:ext cx="1492250" cy="6508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实验二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7"/>
            </p:custDataLst>
          </p:nvPr>
        </p:nvSpPr>
        <p:spPr>
          <a:xfrm>
            <a:off x="839470" y="5157470"/>
            <a:ext cx="6372225" cy="7429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800" smtClean="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作用是将音叉和鼓面的微小振动放大。</a:t>
            </a:r>
            <a:endParaRPr lang="zh-CN" altLang="en-US" sz="2800" smtClean="0">
              <a:solidFill>
                <a:srgbClr val="FF0000"/>
              </a:solidFill>
              <a:latin typeface="微软雅黑" panose="020b0503020204020204" charset="-122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12" name="组合 11" title=""/>
          <p:cNvGrpSpPr/>
          <p:nvPr>
            <p:custDataLst>
              <p:tags r:id="rId18"/>
            </p:custDataLst>
          </p:nvPr>
        </p:nvGrpSpPr>
        <p:grpSpPr>
          <a:xfrm>
            <a:off x="5394023" y="5805170"/>
            <a:ext cx="1353947" cy="624276"/>
            <a:chOff x="14735" y="4174"/>
            <a:chExt cx="3043" cy="1083"/>
          </a:xfrm>
        </p:grpSpPr>
        <p:sp>
          <p:nvSpPr>
            <p:cNvPr id="5" name="圆角矩形标注 4"/>
            <p:cNvSpPr/>
            <p:nvPr>
              <p:custDataLst>
                <p:tags r:id="rId19"/>
              </p:custDataLst>
            </p:nvPr>
          </p:nvSpPr>
          <p:spPr>
            <a:xfrm>
              <a:off x="14735" y="4174"/>
              <a:ext cx="3043" cy="1083"/>
            </a:xfrm>
            <a:prstGeom prst="wedgeRoundRectCallout">
              <a:avLst>
                <a:gd name="adj1" fmla="val -97393"/>
                <a:gd name="adj2" fmla="val -65257"/>
                <a:gd name="adj3" fmla="val 16667"/>
              </a:avLst>
            </a:prstGeom>
            <a:solidFill>
              <a:srgbClr val="036E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>
              <p:custDataLst>
                <p:tags r:id="rId20"/>
              </p:custDataLst>
            </p:nvPr>
          </p:nvSpPr>
          <p:spPr>
            <a:xfrm>
              <a:off x="14856" y="4174"/>
              <a:ext cx="2839" cy="92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>
                  <a:solidFill>
                    <a:schemeClr val="bg1"/>
                  </a:solidFill>
                  <a:latin typeface="微软雅黑" panose="020b0503020204020204" charset="-122"/>
                  <a:ea typeface="微软雅黑"/>
                </a:rPr>
                <a:t>转换法</a:t>
              </a:r>
              <a:endPara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  <p:pic>
        <p:nvPicPr>
          <p:cNvPr id="8" name="图片 7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/>
          <a:srcRect l="3519"/>
          <a:stretch>
            <a:fillRect/>
          </a:stretch>
        </p:blipFill>
        <p:spPr>
          <a:xfrm>
            <a:off x="7320280" y="1844675"/>
            <a:ext cx="4427855" cy="251904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8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声音是如何产生的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9"/>
            </p:custDataLst>
          </p:nvPr>
        </p:nvGrpSpPr>
        <p:grpSpPr>
          <a:xfrm>
            <a:off x="282195" y="116811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圆角矩形 3" title=""/>
          <p:cNvSpPr/>
          <p:nvPr>
            <p:custDataLst>
              <p:tags r:id="rId12"/>
            </p:custDataLst>
          </p:nvPr>
        </p:nvSpPr>
        <p:spPr>
          <a:xfrm>
            <a:off x="774065" y="981075"/>
            <a:ext cx="1727835" cy="57594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/>
              <a:t>做中学</a:t>
            </a:r>
            <a:endParaRPr lang="zh-CN" altLang="en-US" sz="3200"/>
          </a:p>
        </p:txBody>
      </p:sp>
      <p:sp>
        <p:nvSpPr>
          <p:cNvPr id="10" name="文本框 9" title=""/>
          <p:cNvSpPr txBox="1"/>
          <p:nvPr>
            <p:custDataLst>
              <p:tags r:id="rId13"/>
            </p:custDataLst>
          </p:nvPr>
        </p:nvSpPr>
        <p:spPr>
          <a:xfrm>
            <a:off x="2762885" y="908685"/>
            <a:ext cx="2063750" cy="6483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实验视频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5" name="7月1日(1)" title="">
            <a:hlinkClick action="ppaction://media"/>
          </p:cNvPr>
          <p:cNvPicPr/>
          <p:nvPr>
            <a:videoFile r:link="rId16"/>
            <p:custDataLst>
              <p:tags r:id="rId15"/>
            </p:custDataLst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639695" y="1701165"/>
            <a:ext cx="7361555" cy="418846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2948" name="文本框 82947" title=""/>
          <p:cNvSpPr txBox="1"/>
          <p:nvPr>
            <p:custDataLst>
              <p:tags r:id="rId8"/>
            </p:custDataLst>
          </p:nvPr>
        </p:nvSpPr>
        <p:spPr>
          <a:xfrm>
            <a:off x="1533525" y="2348865"/>
            <a:ext cx="9709785" cy="9861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+mj-ea"/>
                <a:ea typeface="+mj-ea"/>
              </a:rPr>
              <a:t>一切正在发声的物体都在振动，</a:t>
            </a:r>
            <a:r>
              <a:rPr lang="en-US" altLang="zh-CN" sz="2800" b="1">
                <a:solidFill>
                  <a:srgbClr val="FF0000"/>
                </a:solidFill>
                <a:latin typeface="+mj-ea"/>
                <a:ea typeface="+mj-ea"/>
              </a:rPr>
              <a:t>振动停止，发声也停止</a:t>
            </a:r>
            <a:r>
              <a:rPr lang="en-US" altLang="zh-CN" sz="2800">
                <a:latin typeface="+mj-ea"/>
                <a:ea typeface="+mj-ea"/>
              </a:rPr>
              <a:t>。</a:t>
            </a:r>
            <a:endParaRPr lang="en-US" altLang="zh-CN" sz="2800">
              <a:latin typeface="+mj-ea"/>
              <a:ea typeface="+mj-ea"/>
            </a:endParaRPr>
          </a:p>
        </p:txBody>
      </p:sp>
      <p:sp>
        <p:nvSpPr>
          <p:cNvPr id="76810" name="文本框 76809" title=""/>
          <p:cNvSpPr txBox="1"/>
          <p:nvPr>
            <p:custDataLst>
              <p:tags r:id="rId9"/>
            </p:custDataLst>
          </p:nvPr>
        </p:nvSpPr>
        <p:spPr>
          <a:xfrm>
            <a:off x="1487170" y="1663065"/>
            <a:ext cx="512254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声音是由物体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振动</a:t>
            </a:r>
            <a:r>
              <a:rPr lang="zh-CN" altLang="en-US" sz="32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产生的。</a:t>
            </a:r>
            <a:endParaRPr lang="zh-CN" altLang="en-US" sz="32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82980" y="3271520"/>
            <a:ext cx="4899660" cy="2758440"/>
          </a:xfrm>
          <a:prstGeom prst="rect">
            <a:avLst/>
          </a:prstGeom>
        </p:spPr>
      </p:pic>
      <p:grpSp>
        <p:nvGrpSpPr>
          <p:cNvPr id="13" name="组合 12" title=""/>
          <p:cNvGrpSpPr/>
          <p:nvPr>
            <p:custDataLst>
              <p:tags r:id="rId12"/>
            </p:custDataLst>
          </p:nvPr>
        </p:nvGrpSpPr>
        <p:grpSpPr>
          <a:xfrm>
            <a:off x="282195" y="1168112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 title=""/>
          <p:cNvSpPr txBox="1"/>
          <p:nvPr>
            <p:custDataLst>
              <p:tags r:id="rId15"/>
            </p:custDataLst>
          </p:nvPr>
        </p:nvSpPr>
        <p:spPr>
          <a:xfrm>
            <a:off x="773430" y="969645"/>
            <a:ext cx="4057650" cy="6464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大量实验证明：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101" name="图片 100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095365" y="3267075"/>
            <a:ext cx="4835525" cy="27666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 title=""/>
          <p:cNvSpPr/>
          <p:nvPr>
            <p:custDataLst>
              <p:tags r:id="rId18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声音是如何产生的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68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68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2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10" grpId="0"/>
      <p:bldP spid="82948" grpId="0"/>
    </p:bldLst>
  </p:timing>
</p:sld>
</file>

<file path=ppt/tags/tag1.xml><?xml version="1.0" encoding="utf-8"?>
<p:tagLst xmlns:p="http://schemas.openxmlformats.org/presentationml/2006/main">
  <p:tag name="AS_UNIQUEID" val="73"/>
</p:tagLst>
</file>

<file path=ppt/tags/tag10.xml><?xml version="1.0" encoding="utf-8"?>
<p:tagLst xmlns:p="http://schemas.openxmlformats.org/presentationml/2006/main">
  <p:tag name="AS_UNIQUEID" val="82"/>
</p:tagLst>
</file>

<file path=ppt/tags/tag100.xml><?xml version="1.0" encoding="utf-8"?>
<p:tagLst xmlns:p="http://schemas.openxmlformats.org/presentationml/2006/main">
  <p:tag name="AS_UNIQUEID" val="172"/>
</p:tagLst>
</file>

<file path=ppt/tags/tag101.xml><?xml version="1.0" encoding="utf-8"?>
<p:tagLst xmlns:p="http://schemas.openxmlformats.org/presentationml/2006/main">
  <p:tag name="AS_UNIQUEID" val="173"/>
</p:tagLst>
</file>

<file path=ppt/tags/tag102.xml><?xml version="1.0" encoding="utf-8"?>
<p:tagLst xmlns:p="http://schemas.openxmlformats.org/presentationml/2006/main">
  <p:tag name="AS_UNIQUEID" val="174"/>
  <p:tag name="KSO_WM_BEAUTIFY_FLAG" val=""/>
</p:tagLst>
</file>

<file path=ppt/tags/tag103.xml><?xml version="1.0" encoding="utf-8"?>
<p:tagLst xmlns:p="http://schemas.openxmlformats.org/presentationml/2006/main">
  <p:tag name="AS_UNIQUEID" val="175"/>
</p:tagLst>
</file>

<file path=ppt/tags/tag104.xml><?xml version="1.0" encoding="utf-8"?>
<p:tagLst xmlns:p="http://schemas.openxmlformats.org/presentationml/2006/main">
  <p:tag name="AS_UNIQUEID" val="176"/>
  <p:tag name="KSO_WM_BEAUTIFY_FLAG" val=""/>
</p:tagLst>
</file>

<file path=ppt/tags/tag105.xml><?xml version="1.0" encoding="utf-8"?>
<p:tagLst xmlns:p="http://schemas.openxmlformats.org/presentationml/2006/main">
  <p:tag name="AS_UNIQUEID" val="177"/>
  <p:tag name="KSO_WM_BEAUTIFY_FLAG" val=""/>
</p:tagLst>
</file>

<file path=ppt/tags/tag106.xml><?xml version="1.0" encoding="utf-8"?>
<p:tagLst xmlns:p="http://schemas.openxmlformats.org/presentationml/2006/main">
  <p:tag name="AS_UNIQUEID" val="178"/>
  <p:tag name="KSO_WM_BEAUTIFY_FLAG" val=""/>
</p:tagLst>
</file>

<file path=ppt/tags/tag107.xml><?xml version="1.0" encoding="utf-8"?>
<p:tagLst xmlns:p="http://schemas.openxmlformats.org/presentationml/2006/main">
  <p:tag name="AS_UNIQUEID" val="179"/>
  <p:tag name="KSO_WM_BEAUTIFY_FLAG" val=""/>
</p:tagLst>
</file>

<file path=ppt/tags/tag108.xml><?xml version="1.0" encoding="utf-8"?>
<p:tagLst xmlns:p="http://schemas.openxmlformats.org/presentationml/2006/main">
  <p:tag name="AS_UNIQUEID" val="18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9.xml><?xml version="1.0" encoding="utf-8"?>
<p:tagLst xmlns:p="http://schemas.openxmlformats.org/presentationml/2006/main">
  <p:tag name="AS_UNIQUEID" val="181"/>
  <p:tag name="KSO_WM_BEAUTIFY_FLAG" val=""/>
</p:tagLst>
</file>

<file path=ppt/tags/tag11.xml><?xml version="1.0" encoding="utf-8"?>
<p:tagLst xmlns:p="http://schemas.openxmlformats.org/presentationml/2006/main">
  <p:tag name="AS_UNIQUEID" val="83"/>
</p:tagLst>
</file>

<file path=ppt/tags/tag110.xml><?xml version="1.0" encoding="utf-8"?>
<p:tagLst xmlns:p="http://schemas.openxmlformats.org/presentationml/2006/main">
  <p:tag name="AS_UNIQUEID" val="182"/>
  <p:tag name="KSO_WM_BEAUTIFY_FLAG" val=""/>
</p:tagLst>
</file>

<file path=ppt/tags/tag111.xml><?xml version="1.0" encoding="utf-8"?>
<p:tagLst xmlns:p="http://schemas.openxmlformats.org/presentationml/2006/main">
  <p:tag name="AS_UNIQUEID" val="183"/>
</p:tagLst>
</file>

<file path=ppt/tags/tag112.xml><?xml version="1.0" encoding="utf-8"?>
<p:tagLst xmlns:p="http://schemas.openxmlformats.org/presentationml/2006/main">
  <p:tag name="AS_UNIQUEID" val="184"/>
</p:tagLst>
</file>

<file path=ppt/tags/tag113.xml><?xml version="1.0" encoding="utf-8"?>
<p:tagLst xmlns:p="http://schemas.openxmlformats.org/presentationml/2006/main">
  <p:tag name="AS_UNIQUEID" val="185"/>
  <p:tag name="KSO_WM_MEDIACOVER_FLAG" val="1"/>
  <p:tag name="KSO_WM_UNIT_MEDIACOVER_BTN_STATE" val="1"/>
  <p:tag name="KSO_WM_UNIT_MEDIACOVER_BTNRECT" val="0*0*0*0"/>
</p:tagLst>
</file>

<file path=ppt/tags/tag114.xml><?xml version="1.0" encoding="utf-8"?>
<p:tagLst xmlns:p="http://schemas.openxmlformats.org/presentationml/2006/main">
  <p:tag name="AS_UNIQUEID" val="186"/>
</p:tagLst>
</file>

<file path=ppt/tags/tag115.xml><?xml version="1.0" encoding="utf-8"?>
<p:tagLst xmlns:p="http://schemas.openxmlformats.org/presentationml/2006/main">
  <p:tag name="AS_UNIQUEID" val="187"/>
  <p:tag name="KSO_WM_BEAUTIFY_FLAG" val=""/>
</p:tagLst>
</file>

<file path=ppt/tags/tag116.xml><?xml version="1.0" encoding="utf-8"?>
<p:tagLst xmlns:p="http://schemas.openxmlformats.org/presentationml/2006/main">
  <p:tag name="AS_UNIQUEID" val="188"/>
</p:tagLst>
</file>

<file path=ppt/tags/tag117.xml><?xml version="1.0" encoding="utf-8"?>
<p:tagLst xmlns:p="http://schemas.openxmlformats.org/presentationml/2006/main">
  <p:tag name="AS_UNIQUEID" val="189"/>
  <p:tag name="KSO_WM_BEAUTIFY_FLAG" val=""/>
</p:tagLst>
</file>

<file path=ppt/tags/tag118.xml><?xml version="1.0" encoding="utf-8"?>
<p:tagLst xmlns:p="http://schemas.openxmlformats.org/presentationml/2006/main">
  <p:tag name="AS_UNIQUEID" val="190"/>
  <p:tag name="KSO_WM_BEAUTIFY_FLAG" val=""/>
</p:tagLst>
</file>

<file path=ppt/tags/tag119.xml><?xml version="1.0" encoding="utf-8"?>
<p:tagLst xmlns:p="http://schemas.openxmlformats.org/presentationml/2006/main">
  <p:tag name="AS_UNIQUEID" val="191"/>
  <p:tag name="KSO_WM_BEAUTIFY_FLAG" val=""/>
</p:tagLst>
</file>

<file path=ppt/tags/tag12.xml><?xml version="1.0" encoding="utf-8"?>
<p:tagLst xmlns:p="http://schemas.openxmlformats.org/presentationml/2006/main">
  <p:tag name="AS_UNIQUEID" val="84"/>
</p:tagLst>
</file>

<file path=ppt/tags/tag120.xml><?xml version="1.0" encoding="utf-8"?>
<p:tagLst xmlns:p="http://schemas.openxmlformats.org/presentationml/2006/main">
  <p:tag name="AS_UNIQUEID" val="192"/>
</p:tagLst>
</file>

<file path=ppt/tags/tag121.xml><?xml version="1.0" encoding="utf-8"?>
<p:tagLst xmlns:p="http://schemas.openxmlformats.org/presentationml/2006/main">
  <p:tag name="AS_UNIQUEID" val="193"/>
</p:tagLst>
</file>

<file path=ppt/tags/tag122.xml><?xml version="1.0" encoding="utf-8"?>
<p:tagLst xmlns:p="http://schemas.openxmlformats.org/presentationml/2006/main">
  <p:tag name="AS_UNIQUEID" val="19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3.xml><?xml version="1.0" encoding="utf-8"?>
<p:tagLst xmlns:p="http://schemas.openxmlformats.org/presentationml/2006/main">
  <p:tag name="AS_UNIQUEID" val="19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4.xml><?xml version="1.0" encoding="utf-8"?>
<p:tagLst xmlns:p="http://schemas.openxmlformats.org/presentationml/2006/main">
  <p:tag name="AS_UNIQUEID" val="196"/>
  <p:tag name="KSO_WM_BEAUTIFY_FLAG" val=""/>
</p:tagLst>
</file>

<file path=ppt/tags/tag125.xml><?xml version="1.0" encoding="utf-8"?>
<p:tagLst xmlns:p="http://schemas.openxmlformats.org/presentationml/2006/main">
  <p:tag name="AS_UNIQUEID" val="197"/>
  <p:tag name="KSO_WM_BEAUTIFY_FLAG" val=""/>
</p:tagLst>
</file>

<file path=ppt/tags/tag126.xml><?xml version="1.0" encoding="utf-8"?>
<p:tagLst xmlns:p="http://schemas.openxmlformats.org/presentationml/2006/main">
  <p:tag name="AS_UNIQUEID" val="198"/>
</p:tagLst>
</file>

<file path=ppt/tags/tag127.xml><?xml version="1.0" encoding="utf-8"?>
<p:tagLst xmlns:p="http://schemas.openxmlformats.org/presentationml/2006/main">
  <p:tag name="AS_UNIQUEID" val="199"/>
</p:tagLst>
</file>

<file path=ppt/tags/tag128.xml><?xml version="1.0" encoding="utf-8"?>
<p:tagLst xmlns:p="http://schemas.openxmlformats.org/presentationml/2006/main">
  <p:tag name="AS_UNIQUEID" val="200"/>
  <p:tag name="KSO_WM_BEAUTIFY_FLAG" val=""/>
</p:tagLst>
</file>

<file path=ppt/tags/tag129.xml><?xml version="1.0" encoding="utf-8"?>
<p:tagLst xmlns:p="http://schemas.openxmlformats.org/presentationml/2006/main">
  <p:tag name="AS_UNIQUEID" val="201"/>
</p:tagLst>
</file>

<file path=ppt/tags/tag13.xml><?xml version="1.0" encoding="utf-8"?>
<p:tagLst xmlns:p="http://schemas.openxmlformats.org/presentationml/2006/main">
  <p:tag name="AS_UNIQUEID" val="85"/>
</p:tagLst>
</file>

<file path=ppt/tags/tag130.xml><?xml version="1.0" encoding="utf-8"?>
<p:tagLst xmlns:p="http://schemas.openxmlformats.org/presentationml/2006/main">
  <p:tag name="AS_UNIQUEID" val="202"/>
  <p:tag name="KSO_WM_BEAUTIFY_FLAG" val=""/>
</p:tagLst>
</file>

<file path=ppt/tags/tag131.xml><?xml version="1.0" encoding="utf-8"?>
<p:tagLst xmlns:p="http://schemas.openxmlformats.org/presentationml/2006/main">
  <p:tag name="AS_UNIQUEID" val="203"/>
</p:tagLst>
</file>

<file path=ppt/tags/tag132.xml><?xml version="1.0" encoding="utf-8"?>
<p:tagLst xmlns:p="http://schemas.openxmlformats.org/presentationml/2006/main">
  <p:tag name="AS_UNIQUEID" val="204"/>
  <p:tag name="KSO_WM_BEAUTIFY_FLAG" val=""/>
</p:tagLst>
</file>

<file path=ppt/tags/tag133.xml><?xml version="1.0" encoding="utf-8"?>
<p:tagLst xmlns:p="http://schemas.openxmlformats.org/presentationml/2006/main">
  <p:tag name="AS_UNIQUEID" val="205"/>
  <p:tag name="KSO_WM_BEAUTIFY_FLAG" val=""/>
</p:tagLst>
</file>

<file path=ppt/tags/tag134.xml><?xml version="1.0" encoding="utf-8"?>
<p:tagLst xmlns:p="http://schemas.openxmlformats.org/presentationml/2006/main">
  <p:tag name="AS_UNIQUEID" val="206"/>
  <p:tag name="KSO_WM_BEAUTIFY_FLAG" val=""/>
</p:tagLst>
</file>

<file path=ppt/tags/tag135.xml><?xml version="1.0" encoding="utf-8"?>
<p:tagLst xmlns:p="http://schemas.openxmlformats.org/presentationml/2006/main">
  <p:tag name="AS_UNIQUEID" val="20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6.xml><?xml version="1.0" encoding="utf-8"?>
<p:tagLst xmlns:p="http://schemas.openxmlformats.org/presentationml/2006/main">
  <p:tag name="AS_UNIQUEID" val="20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37.xml><?xml version="1.0" encoding="utf-8"?>
<p:tagLst xmlns:p="http://schemas.openxmlformats.org/presentationml/2006/main">
  <p:tag name="AS_UNIQUEID" val="209"/>
  <p:tag name="KSO_WM_BEAUTIFY_FLAG" val=""/>
</p:tagLst>
</file>

<file path=ppt/tags/tag138.xml><?xml version="1.0" encoding="utf-8"?>
<p:tagLst xmlns:p="http://schemas.openxmlformats.org/presentationml/2006/main">
  <p:tag name="AS_UNIQUEID" val="210"/>
  <p:tag name="KSO_WM_BEAUTIFY_FLAG" val=""/>
</p:tagLst>
</file>

<file path=ppt/tags/tag139.xml><?xml version="1.0" encoding="utf-8"?>
<p:tagLst xmlns:p="http://schemas.openxmlformats.org/presentationml/2006/main">
  <p:tag name="AS_UNIQUEID" val="211"/>
</p:tagLst>
</file>

<file path=ppt/tags/tag14.xml><?xml version="1.0" encoding="utf-8"?>
<p:tagLst xmlns:p="http://schemas.openxmlformats.org/presentationml/2006/main">
  <p:tag name="AS_UNIQUEID" val="86"/>
</p:tagLst>
</file>

<file path=ppt/tags/tag140.xml><?xml version="1.0" encoding="utf-8"?>
<p:tagLst xmlns:p="http://schemas.openxmlformats.org/presentationml/2006/main">
  <p:tag name="AS_UNIQUEID" val="212"/>
</p:tagLst>
</file>

<file path=ppt/tags/tag141.xml><?xml version="1.0" encoding="utf-8"?>
<p:tagLst xmlns:p="http://schemas.openxmlformats.org/presentationml/2006/main">
  <p:tag name="AS_UNIQUEID" val="213"/>
</p:tagLst>
</file>

<file path=ppt/tags/tag142.xml><?xml version="1.0" encoding="utf-8"?>
<p:tagLst xmlns:p="http://schemas.openxmlformats.org/presentationml/2006/main">
  <p:tag name="AS_UNIQUEID" val="214"/>
  <p:tag name="KSO_WM_BEAUTIFY_FLAG" val=""/>
</p:tagLst>
</file>

<file path=ppt/tags/tag143.xml><?xml version="1.0" encoding="utf-8"?>
<p:tagLst xmlns:p="http://schemas.openxmlformats.org/presentationml/2006/main">
  <p:tag name="AS_UNIQUEID" val="21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4.xml><?xml version="1.0" encoding="utf-8"?>
<p:tagLst xmlns:p="http://schemas.openxmlformats.org/presentationml/2006/main">
  <p:tag name="AS_UNIQUEID" val="216"/>
  <p:tag name="KSO_WM_BEAUTIFY_FLAG" val=""/>
</p:tagLst>
</file>

<file path=ppt/tags/tag145.xml><?xml version="1.0" encoding="utf-8"?>
<p:tagLst xmlns:p="http://schemas.openxmlformats.org/presentationml/2006/main">
  <p:tag name="AS_UNIQUEID" val="217"/>
  <p:tag name="KSO_WM_BEAUTIFY_FLAG" val=""/>
</p:tagLst>
</file>

<file path=ppt/tags/tag146.xml><?xml version="1.0" encoding="utf-8"?>
<p:tagLst xmlns:p="http://schemas.openxmlformats.org/presentationml/2006/main">
  <p:tag name="AS_UNIQUEID" val="21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7.xml><?xml version="1.0" encoding="utf-8"?>
<p:tagLst xmlns:p="http://schemas.openxmlformats.org/presentationml/2006/main">
  <p:tag name="AS_UNIQUEID" val="219"/>
  <p:tag name="KSO_WM_BEAUTIFY_FLAG" val=""/>
</p:tagLst>
</file>

<file path=ppt/tags/tag148.xml><?xml version="1.0" encoding="utf-8"?>
<p:tagLst xmlns:p="http://schemas.openxmlformats.org/presentationml/2006/main">
  <p:tag name="AS_UNIQUEID" val="220"/>
  <p:tag name="KSO_WM_BEAUTIFY_FLAG" val=""/>
</p:tagLst>
</file>

<file path=ppt/tags/tag149.xml><?xml version="1.0" encoding="utf-8"?>
<p:tagLst xmlns:p="http://schemas.openxmlformats.org/presentationml/2006/main">
  <p:tag name="AS_UNIQUEID" val="221"/>
  <p:tag name="KSO_WM_BEAUTIFY_FLAG" val=""/>
</p:tagLst>
</file>

<file path=ppt/tags/tag15.xml><?xml version="1.0" encoding="utf-8"?>
<p:tagLst xmlns:p="http://schemas.openxmlformats.org/presentationml/2006/main">
  <p:tag name="AS_UNIQUEID" val="87"/>
</p:tagLst>
</file>

<file path=ppt/tags/tag150.xml><?xml version="1.0" encoding="utf-8"?>
<p:tagLst xmlns:p="http://schemas.openxmlformats.org/presentationml/2006/main">
  <p:tag name="AS_UNIQUEID" val="222"/>
</p:tagLst>
</file>

<file path=ppt/tags/tag151.xml><?xml version="1.0" encoding="utf-8"?>
<p:tagLst xmlns:p="http://schemas.openxmlformats.org/presentationml/2006/main">
  <p:tag name="AS_UNIQUEID" val="223"/>
  <p:tag name="KSO_WM_BEAUTIFY_FLAG" val=""/>
</p:tagLst>
</file>

<file path=ppt/tags/tag152.xml><?xml version="1.0" encoding="utf-8"?>
<p:tagLst xmlns:p="http://schemas.openxmlformats.org/presentationml/2006/main">
  <p:tag name="AS_UNIQUEID" val="224"/>
</p:tagLst>
</file>

<file path=ppt/tags/tag153.xml><?xml version="1.0" encoding="utf-8"?>
<p:tagLst xmlns:p="http://schemas.openxmlformats.org/presentationml/2006/main">
  <p:tag name="AS_UNIQUEID" val="225"/>
  <p:tag name="KSO_WM_BEAUTIFY_FLAG" val=""/>
</p:tagLst>
</file>

<file path=ppt/tags/tag154.xml><?xml version="1.0" encoding="utf-8"?>
<p:tagLst xmlns:p="http://schemas.openxmlformats.org/presentationml/2006/main">
  <p:tag name="AS_UNIQUEID" val="226"/>
  <p:tag name="KSO_WM_BEAUTIFY_FLAG" val=""/>
</p:tagLst>
</file>

<file path=ppt/tags/tag155.xml><?xml version="1.0" encoding="utf-8"?>
<p:tagLst xmlns:p="http://schemas.openxmlformats.org/presentationml/2006/main">
  <p:tag name="AS_UNIQUEID" val="227"/>
  <p:tag name="KSO_WM_BEAUTIFY_FLAG" val=""/>
</p:tagLst>
</file>

<file path=ppt/tags/tag156.xml><?xml version="1.0" encoding="utf-8"?>
<p:tagLst xmlns:p="http://schemas.openxmlformats.org/presentationml/2006/main">
  <p:tag name="AS_UNIQUEID" val="22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7.xml><?xml version="1.0" encoding="utf-8"?>
<p:tagLst xmlns:p="http://schemas.openxmlformats.org/presentationml/2006/main">
  <p:tag name="AS_UNIQUEID" val="22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8.xml><?xml version="1.0" encoding="utf-8"?>
<p:tagLst xmlns:p="http://schemas.openxmlformats.org/presentationml/2006/main">
  <p:tag name="AS_UNIQUEID" val="230"/>
  <p:tag name="KSO_WM_BEAUTIFY_FLAG" val=""/>
</p:tagLst>
</file>

<file path=ppt/tags/tag159.xml><?xml version="1.0" encoding="utf-8"?>
<p:tagLst xmlns:p="http://schemas.openxmlformats.org/presentationml/2006/main">
  <p:tag name="AS_UNIQUEID" val="231"/>
  <p:tag name="KSO_WM_BEAUTIFY_FLAG" val=""/>
</p:tagLst>
</file>

<file path=ppt/tags/tag16.xml><?xml version="1.0" encoding="utf-8"?>
<p:tagLst xmlns:p="http://schemas.openxmlformats.org/presentationml/2006/main">
  <p:tag name="AS_UNIQUEID" val="88"/>
</p:tagLst>
</file>

<file path=ppt/tags/tag160.xml><?xml version="1.0" encoding="utf-8"?>
<p:tagLst xmlns:p="http://schemas.openxmlformats.org/presentationml/2006/main">
  <p:tag name="AS_UNIQUEID" val="232"/>
</p:tagLst>
</file>

<file path=ppt/tags/tag161.xml><?xml version="1.0" encoding="utf-8"?>
<p:tagLst xmlns:p="http://schemas.openxmlformats.org/presentationml/2006/main">
  <p:tag name="AS_UNIQUEID" val="233"/>
</p:tagLst>
</file>

<file path=ppt/tags/tag162.xml><?xml version="1.0" encoding="utf-8"?>
<p:tagLst xmlns:p="http://schemas.openxmlformats.org/presentationml/2006/main">
  <p:tag name="AS_UNIQUEID" val="234"/>
  <p:tag name="KSO_WM_BEAUTIFY_FLAG" val=""/>
</p:tagLst>
</file>

<file path=ppt/tags/tag163.xml><?xml version="1.0" encoding="utf-8"?>
<p:tagLst xmlns:p="http://schemas.openxmlformats.org/presentationml/2006/main">
  <p:tag name="AS_UNIQUEID" val="235"/>
  <p:tag name="KSO_WM_BEAUTIFY_FLAG" val=""/>
</p:tagLst>
</file>

<file path=ppt/tags/tag164.xml><?xml version="1.0" encoding="utf-8"?>
<p:tagLst xmlns:p="http://schemas.openxmlformats.org/presentationml/2006/main">
  <p:tag name="AS_UNIQUEID" val="236"/>
</p:tagLst>
</file>

<file path=ppt/tags/tag165.xml><?xml version="1.0" encoding="utf-8"?>
<p:tagLst xmlns:p="http://schemas.openxmlformats.org/presentationml/2006/main">
  <p:tag name="AS_UNIQUEID" val="237"/>
  <p:tag name="KSO_WM_BEAUTIFY_FLAG" val=""/>
</p:tagLst>
</file>

<file path=ppt/tags/tag166.xml><?xml version="1.0" encoding="utf-8"?>
<p:tagLst xmlns:p="http://schemas.openxmlformats.org/presentationml/2006/main">
  <p:tag name="AS_UNIQUEID" val="238"/>
</p:tagLst>
</file>

<file path=ppt/tags/tag167.xml><?xml version="1.0" encoding="utf-8"?>
<p:tagLst xmlns:p="http://schemas.openxmlformats.org/presentationml/2006/main">
  <p:tag name="AS_UNIQUEID" val="239"/>
</p:tagLst>
</file>

<file path=ppt/tags/tag168.xml><?xml version="1.0" encoding="utf-8"?>
<p:tagLst xmlns:p="http://schemas.openxmlformats.org/presentationml/2006/main">
  <p:tag name="AS_UNIQUEID" val="240"/>
  <p:tag name="KSO_WM_BEAUTIFY_FLAG" val=""/>
</p:tagLst>
</file>

<file path=ppt/tags/tag169.xml><?xml version="1.0" encoding="utf-8"?>
<p:tagLst xmlns:p="http://schemas.openxmlformats.org/presentationml/2006/main">
  <p:tag name="AS_UNIQUEID" val="241"/>
  <p:tag name="KSO_WM_BEAUTIFY_FLAG" val=""/>
</p:tagLst>
</file>

<file path=ppt/tags/tag17.xml><?xml version="1.0" encoding="utf-8"?>
<p:tagLst xmlns:p="http://schemas.openxmlformats.org/presentationml/2006/main">
  <p:tag name="AS_UNIQUEID" val="89"/>
</p:tagLst>
</file>

<file path=ppt/tags/tag170.xml><?xml version="1.0" encoding="utf-8"?>
<p:tagLst xmlns:p="http://schemas.openxmlformats.org/presentationml/2006/main">
  <p:tag name="AS_UNIQUEID" val="242"/>
</p:tagLst>
</file>

<file path=ppt/tags/tag171.xml><?xml version="1.0" encoding="utf-8"?>
<p:tagLst xmlns:p="http://schemas.openxmlformats.org/presentationml/2006/main">
  <p:tag name="AS_UNIQUEID" val="243"/>
  <p:tag name="KSO_WM_BEAUTIFY_FLAG" val=""/>
</p:tagLst>
</file>

<file path=ppt/tags/tag172.xml><?xml version="1.0" encoding="utf-8"?>
<p:tagLst xmlns:p="http://schemas.openxmlformats.org/presentationml/2006/main">
  <p:tag name="AS_UNIQUEID" val="244"/>
</p:tagLst>
</file>

<file path=ppt/tags/tag173.xml><?xml version="1.0" encoding="utf-8"?>
<p:tagLst xmlns:p="http://schemas.openxmlformats.org/presentationml/2006/main">
  <p:tag name="AS_UNIQUEID" val="245"/>
  <p:tag name="KSO_WM_BEAUTIFY_FLAG" val=""/>
</p:tagLst>
</file>

<file path=ppt/tags/tag174.xml><?xml version="1.0" encoding="utf-8"?>
<p:tagLst xmlns:p="http://schemas.openxmlformats.org/presentationml/2006/main">
  <p:tag name="AS_UNIQUEID" val="246"/>
  <p:tag name="KSO_WM_BEAUTIFY_FLAG" val=""/>
</p:tagLst>
</file>

<file path=ppt/tags/tag175.xml><?xml version="1.0" encoding="utf-8"?>
<p:tagLst xmlns:p="http://schemas.openxmlformats.org/presentationml/2006/main">
  <p:tag name="AS_UNIQUEID" val="247"/>
  <p:tag name="KSO_WM_BEAUTIFY_FLAG" val=""/>
</p:tagLst>
</file>

<file path=ppt/tags/tag176.xml><?xml version="1.0" encoding="utf-8"?>
<p:tagLst xmlns:p="http://schemas.openxmlformats.org/presentationml/2006/main">
  <p:tag name="AS_UNIQUEID" val="248"/>
</p:tagLst>
</file>

<file path=ppt/tags/tag177.xml><?xml version="1.0" encoding="utf-8"?>
<p:tagLst xmlns:p="http://schemas.openxmlformats.org/presentationml/2006/main">
  <p:tag name="AS_UNIQUEID" val="249"/>
  <p:tag name="KSO_WM_BEAUTIFY_FLAG" val=""/>
</p:tagLst>
</file>

<file path=ppt/tags/tag178.xml><?xml version="1.0" encoding="utf-8"?>
<p:tagLst xmlns:p="http://schemas.openxmlformats.org/presentationml/2006/main">
  <p:tag name="AS_UNIQUEID" val="250"/>
</p:tagLst>
</file>

<file path=ppt/tags/tag179.xml><?xml version="1.0" encoding="utf-8"?>
<p:tagLst xmlns:p="http://schemas.openxmlformats.org/presentationml/2006/main">
  <p:tag name="AS_UNIQUEID" val="251"/>
  <p:tag name="KSO_WM_BEAUTIFY_FLAG" val=""/>
</p:tagLst>
</file>

<file path=ppt/tags/tag18.xml><?xml version="1.0" encoding="utf-8"?>
<p:tagLst xmlns:p="http://schemas.openxmlformats.org/presentationml/2006/main">
  <p:tag name="AS_UNIQUEID" val="90"/>
</p:tagLst>
</file>

<file path=ppt/tags/tag180.xml><?xml version="1.0" encoding="utf-8"?>
<p:tagLst xmlns:p="http://schemas.openxmlformats.org/presentationml/2006/main">
  <p:tag name="AS_UNIQUEID" val="252"/>
  <p:tag name="KSO_WM_BEAUTIFY_FLAG" val=""/>
</p:tagLst>
</file>

<file path=ppt/tags/tag181.xml><?xml version="1.0" encoding="utf-8"?>
<p:tagLst xmlns:p="http://schemas.openxmlformats.org/presentationml/2006/main">
  <p:tag name="AS_UNIQUEID" val="253"/>
  <p:tag name="KSO_WM_BEAUTIFY_FLAG" val=""/>
</p:tagLst>
</file>

<file path=ppt/tags/tag182.xml><?xml version="1.0" encoding="utf-8"?>
<p:tagLst xmlns:p="http://schemas.openxmlformats.org/presentationml/2006/main">
  <p:tag name="AS_UNIQUEID" val="254"/>
</p:tagLst>
</file>

<file path=ppt/tags/tag183.xml><?xml version="1.0" encoding="utf-8"?>
<p:tagLst xmlns:p="http://schemas.openxmlformats.org/presentationml/2006/main">
  <p:tag name="AS_UNIQUEID" val="255"/>
  <p:tag name="KSO_WM_BEAUTIFY_FLAG" val=""/>
</p:tagLst>
</file>

<file path=ppt/tags/tag184.xml><?xml version="1.0" encoding="utf-8"?>
<p:tagLst xmlns:p="http://schemas.openxmlformats.org/presentationml/2006/main">
  <p:tag name="AS_UNIQUEID" val="256"/>
  <p:tag name="KSO_WM_BEAUTIFY_FLAG" val=""/>
</p:tagLst>
</file>

<file path=ppt/tags/tag185.xml><?xml version="1.0" encoding="utf-8"?>
<p:tagLst xmlns:p="http://schemas.openxmlformats.org/presentationml/2006/main">
  <p:tag name="AS_UNIQUEID" val="25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6.xml><?xml version="1.0" encoding="utf-8"?>
<p:tagLst xmlns:p="http://schemas.openxmlformats.org/presentationml/2006/main">
  <p:tag name="AS_UNIQUEID" val="258"/>
  <p:tag name="KSO_WM_BEAUTIFY_FLAG" val=""/>
</p:tagLst>
</file>

<file path=ppt/tags/tag187.xml><?xml version="1.0" encoding="utf-8"?>
<p:tagLst xmlns:p="http://schemas.openxmlformats.org/presentationml/2006/main">
  <p:tag name="AS_UNIQUEID" val="259"/>
  <p:tag name="KSO_WM_BEAUTIFY_FLAG" val=""/>
</p:tagLst>
</file>

<file path=ppt/tags/tag188.xml><?xml version="1.0" encoding="utf-8"?>
<p:tagLst xmlns:p="http://schemas.openxmlformats.org/presentationml/2006/main">
  <p:tag name="AS_UNIQUEID" val="260"/>
  <p:tag name="KSO_WM_BEAUTIFY_FLAG" val=""/>
</p:tagLst>
</file>

<file path=ppt/tags/tag189.xml><?xml version="1.0" encoding="utf-8"?>
<p:tagLst xmlns:p="http://schemas.openxmlformats.org/presentationml/2006/main">
  <p:tag name="AS_UNIQUEID" val="540"/>
</p:tagLst>
</file>

<file path=ppt/tags/tag19.xml><?xml version="1.0" encoding="utf-8"?>
<p:tagLst xmlns:p="http://schemas.openxmlformats.org/presentationml/2006/main">
  <p:tag name="AS_UNIQUEID" val="91"/>
</p:tagLst>
</file>

<file path=ppt/tags/tag190.xml><?xml version="1.0" encoding="utf-8"?>
<p:tagLst xmlns:p="http://schemas.openxmlformats.org/presentationml/2006/main">
  <p:tag name="AS_UNIQUEID" val="261"/>
</p:tagLst>
</file>

<file path=ppt/tags/tag191.xml><?xml version="1.0" encoding="utf-8"?>
<p:tagLst xmlns:p="http://schemas.openxmlformats.org/presentationml/2006/main">
  <p:tag name="AS_UNIQUEID" val="262"/>
  <p:tag name="KSO_WM_BEAUTIFY_FLAG" val=""/>
</p:tagLst>
</file>

<file path=ppt/tags/tag192.xml><?xml version="1.0" encoding="utf-8"?>
<p:tagLst xmlns:p="http://schemas.openxmlformats.org/presentationml/2006/main">
  <p:tag name="AS_UNIQUEID" val="263"/>
</p:tagLst>
</file>

<file path=ppt/tags/tag193.xml><?xml version="1.0" encoding="utf-8"?>
<p:tagLst xmlns:p="http://schemas.openxmlformats.org/presentationml/2006/main">
  <p:tag name="AS_UNIQUEID" val="264"/>
  <p:tag name="KSO_WM_BEAUTIFY_FLAG" val=""/>
</p:tagLst>
</file>

<file path=ppt/tags/tag194.xml><?xml version="1.0" encoding="utf-8"?>
<p:tagLst xmlns:p="http://schemas.openxmlformats.org/presentationml/2006/main">
  <p:tag name="AS_UNIQUEID" val="265"/>
  <p:tag name="KSO_WM_BEAUTIFY_FLAG" val=""/>
</p:tagLst>
</file>

<file path=ppt/tags/tag195.xml><?xml version="1.0" encoding="utf-8"?>
<p:tagLst xmlns:p="http://schemas.openxmlformats.org/presentationml/2006/main">
  <p:tag name="AS_UNIQUEID" val="266"/>
  <p:tag name="KSO_WM_BEAUTIFY_FLAG" val=""/>
</p:tagLst>
</file>

<file path=ppt/tags/tag196.xml><?xml version="1.0" encoding="utf-8"?>
<p:tagLst xmlns:p="http://schemas.openxmlformats.org/presentationml/2006/main">
  <p:tag name="AS_UNIQUEID" val="267"/>
</p:tagLst>
</file>

<file path=ppt/tags/tag197.xml><?xml version="1.0" encoding="utf-8"?>
<p:tagLst xmlns:p="http://schemas.openxmlformats.org/presentationml/2006/main">
  <p:tag name="AS_UNIQUEID" val="268"/>
  <p:tag name="KSO_WM_BEAUTIFY_FLAG" val=""/>
</p:tagLst>
</file>

<file path=ppt/tags/tag198.xml><?xml version="1.0" encoding="utf-8"?>
<p:tagLst xmlns:p="http://schemas.openxmlformats.org/presentationml/2006/main">
  <p:tag name="AS_UNIQUEID" val="269"/>
  <p:tag name="KSO_WM_BEAUTIFY_FLAG" val=""/>
</p:tagLst>
</file>

<file path=ppt/tags/tag199.xml><?xml version="1.0" encoding="utf-8"?>
<p:tagLst xmlns:p="http://schemas.openxmlformats.org/presentationml/2006/main">
  <p:tag name="AS_UNIQUEID" val="270"/>
  <p:tag name="KSO_WM_BEAUTIFY_FLAG" val=""/>
</p:tagLst>
</file>

<file path=ppt/tags/tag2.xml><?xml version="1.0" encoding="utf-8"?>
<p:tagLst xmlns:p="http://schemas.openxmlformats.org/presentationml/2006/main">
  <p:tag name="AS_UNIQUEID" val="74"/>
</p:tagLst>
</file>

<file path=ppt/tags/tag20.xml><?xml version="1.0" encoding="utf-8"?>
<p:tagLst xmlns:p="http://schemas.openxmlformats.org/presentationml/2006/main">
  <p:tag name="AS_UNIQUEID" val="92"/>
</p:tagLst>
</file>

<file path=ppt/tags/tag200.xml><?xml version="1.0" encoding="utf-8"?>
<p:tagLst xmlns:p="http://schemas.openxmlformats.org/presentationml/2006/main">
  <p:tag name="AS_UNIQUEID" val="27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1.xml><?xml version="1.0" encoding="utf-8"?>
<p:tagLst xmlns:p="http://schemas.openxmlformats.org/presentationml/2006/main">
  <p:tag name="AS_UNIQUEID" val="272"/>
  <p:tag name="KSO_WM_BEAUTIFY_FLAG" val=""/>
</p:tagLst>
</file>

<file path=ppt/tags/tag202.xml><?xml version="1.0" encoding="utf-8"?>
<p:tagLst xmlns:p="http://schemas.openxmlformats.org/presentationml/2006/main">
  <p:tag name="AS_UNIQUEID" val="273"/>
  <p:tag name="KSO_WM_BEAUTIFY_FLAG" val=""/>
</p:tagLst>
</file>

<file path=ppt/tags/tag203.xml><?xml version="1.0" encoding="utf-8"?>
<p:tagLst xmlns:p="http://schemas.openxmlformats.org/presentationml/2006/main">
  <p:tag name="AS_UNIQUEID" val="274"/>
  <p:tag name="KSO_WM_BEAUTIFY_FLAG" val=""/>
</p:tagLst>
</file>

<file path=ppt/tags/tag204.xml><?xml version="1.0" encoding="utf-8"?>
<p:tagLst xmlns:p="http://schemas.openxmlformats.org/presentationml/2006/main">
  <p:tag name="AS_UNIQUEID" val="275"/>
</p:tagLst>
</file>

<file path=ppt/tags/tag205.xml><?xml version="1.0" encoding="utf-8"?>
<p:tagLst xmlns:p="http://schemas.openxmlformats.org/presentationml/2006/main">
  <p:tag name="AS_UNIQUEID" val="276"/>
  <p:tag name="KSO_WM_BEAUTIFY_FLAG" val=""/>
</p:tagLst>
</file>

<file path=ppt/tags/tag206.xml><?xml version="1.0" encoding="utf-8"?>
<p:tagLst xmlns:p="http://schemas.openxmlformats.org/presentationml/2006/main">
  <p:tag name="AS_UNIQUEID" val="277"/>
</p:tagLst>
</file>

<file path=ppt/tags/tag207.xml><?xml version="1.0" encoding="utf-8"?>
<p:tagLst xmlns:p="http://schemas.openxmlformats.org/presentationml/2006/main">
  <p:tag name="AS_UNIQUEID" val="278"/>
  <p:tag name="KSO_WM_BEAUTIFY_FLAG" val=""/>
</p:tagLst>
</file>

<file path=ppt/tags/tag208.xml><?xml version="1.0" encoding="utf-8"?>
<p:tagLst xmlns:p="http://schemas.openxmlformats.org/presentationml/2006/main">
  <p:tag name="AS_UNIQUEID" val="279"/>
  <p:tag name="KSO_WM_BEAUTIFY_FLAG" val=""/>
</p:tagLst>
</file>

<file path=ppt/tags/tag209.xml><?xml version="1.0" encoding="utf-8"?>
<p:tagLst xmlns:p="http://schemas.openxmlformats.org/presentationml/2006/main">
  <p:tag name="AS_UNIQUEID" val="280"/>
  <p:tag name="KSO_WM_BEAUTIFY_FLAG" val=""/>
</p:tagLst>
</file>

<file path=ppt/tags/tag21.xml><?xml version="1.0" encoding="utf-8"?>
<p:tagLst xmlns:p="http://schemas.openxmlformats.org/presentationml/2006/main">
  <p:tag name="AS_UNIQUEID" val="93"/>
</p:tagLst>
</file>

<file path=ppt/tags/tag210.xml><?xml version="1.0" encoding="utf-8"?>
<p:tagLst xmlns:p="http://schemas.openxmlformats.org/presentationml/2006/main">
  <p:tag name="AS_UNIQUEID" val="281"/>
  <p:tag name="KSO_WM_BEAUTIFY_FLAG" val=""/>
</p:tagLst>
</file>

<file path=ppt/tags/tag211.xml><?xml version="1.0" encoding="utf-8"?>
<p:tagLst xmlns:p="http://schemas.openxmlformats.org/presentationml/2006/main">
  <p:tag name="AS_UNIQUEID" val="282"/>
  <p:tag name="KSO_WM_BEAUTIFY_FLAG" val=""/>
</p:tagLst>
</file>

<file path=ppt/tags/tag212.xml><?xml version="1.0" encoding="utf-8"?>
<p:tagLst xmlns:p="http://schemas.openxmlformats.org/presentationml/2006/main">
  <p:tag name="AS_UNIQUEID" val="283"/>
  <p:tag name="KSO_WM_BEAUTIFY_FLAG" val=""/>
</p:tagLst>
</file>

<file path=ppt/tags/tag213.xml><?xml version="1.0" encoding="utf-8"?>
<p:tagLst xmlns:p="http://schemas.openxmlformats.org/presentationml/2006/main">
  <p:tag name="AS_UNIQUEID" val="284"/>
</p:tagLst>
</file>

<file path=ppt/tags/tag214.xml><?xml version="1.0" encoding="utf-8"?>
<p:tagLst xmlns:p="http://schemas.openxmlformats.org/presentationml/2006/main">
  <p:tag name="AS_UNIQUEID" val="285"/>
  <p:tag name="KSO_WM_BEAUTIFY_FLAG" val=""/>
</p:tagLst>
</file>

<file path=ppt/tags/tag215.xml><?xml version="1.0" encoding="utf-8"?>
<p:tagLst xmlns:p="http://schemas.openxmlformats.org/presentationml/2006/main">
  <p:tag name="AS_UNIQUEID" val="286"/>
</p:tagLst>
</file>

<file path=ppt/tags/tag216.xml><?xml version="1.0" encoding="utf-8"?>
<p:tagLst xmlns:p="http://schemas.openxmlformats.org/presentationml/2006/main">
  <p:tag name="AS_UNIQUEID" val="287"/>
  <p:tag name="KSO_WM_BEAUTIFY_FLAG" val=""/>
</p:tagLst>
</file>

<file path=ppt/tags/tag217.xml><?xml version="1.0" encoding="utf-8"?>
<p:tagLst xmlns:p="http://schemas.openxmlformats.org/presentationml/2006/main">
  <p:tag name="AS_UNIQUEID" val="288"/>
  <p:tag name="KSO_WM_BEAUTIFY_FLAG" val=""/>
</p:tagLst>
</file>

<file path=ppt/tags/tag218.xml><?xml version="1.0" encoding="utf-8"?>
<p:tagLst xmlns:p="http://schemas.openxmlformats.org/presentationml/2006/main">
  <p:tag name="AS_UNIQUEID" val="289"/>
  <p:tag name="KSO_WM_BEAUTIFY_FLAG" val=""/>
</p:tagLst>
</file>

<file path=ppt/tags/tag219.xml><?xml version="1.0" encoding="utf-8"?>
<p:tagLst xmlns:p="http://schemas.openxmlformats.org/presentationml/2006/main">
  <p:tag name="AS_UNIQUEID" val="290"/>
  <p:tag name="KSO_WM_BEAUTIFY_FLAG" val=""/>
</p:tagLst>
</file>

<file path=ppt/tags/tag22.xml><?xml version="1.0" encoding="utf-8"?>
<p:tagLst xmlns:p="http://schemas.openxmlformats.org/presentationml/2006/main">
  <p:tag name="AS_UNIQUEID" val="94"/>
  <p:tag name="KSO_WM_BEAUTIFY_FLAG" val=""/>
</p:tagLst>
</file>

<file path=ppt/tags/tag220.xml><?xml version="1.0" encoding="utf-8"?>
<p:tagLst xmlns:p="http://schemas.openxmlformats.org/presentationml/2006/main">
  <p:tag name="AS_UNIQUEID" val="29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1.xml><?xml version="1.0" encoding="utf-8"?>
<p:tagLst xmlns:p="http://schemas.openxmlformats.org/presentationml/2006/main">
  <p:tag name="AS_UNIQUEID" val="292"/>
  <p:tag name="KSO_WM_BEAUTIFY_FLAG" val=""/>
</p:tagLst>
</file>

<file path=ppt/tags/tag222.xml><?xml version="1.0" encoding="utf-8"?>
<p:tagLst xmlns:p="http://schemas.openxmlformats.org/presentationml/2006/main">
  <p:tag name="AS_UNIQUEID" val="29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3.xml><?xml version="1.0" encoding="utf-8"?>
<p:tagLst xmlns:p="http://schemas.openxmlformats.org/presentationml/2006/main">
  <p:tag name="AS_UNIQUEID" val="29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4.xml><?xml version="1.0" encoding="utf-8"?>
<p:tagLst xmlns:p="http://schemas.openxmlformats.org/presentationml/2006/main">
  <p:tag name="AS_UNIQUEID" val="295"/>
  <p:tag name="KSO_WM_BEAUTIFY_FLAG" val=""/>
</p:tagLst>
</file>

<file path=ppt/tags/tag225.xml><?xml version="1.0" encoding="utf-8"?>
<p:tagLst xmlns:p="http://schemas.openxmlformats.org/presentationml/2006/main">
  <p:tag name="AS_UNIQUEID" val="29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6.xml><?xml version="1.0" encoding="utf-8"?>
<p:tagLst xmlns:p="http://schemas.openxmlformats.org/presentationml/2006/main">
  <p:tag name="AS_UNIQUEID" val="297"/>
  <p:tag name="KSO_WM_BEAUTIFY_FLAG" val=""/>
</p:tagLst>
</file>

<file path=ppt/tags/tag227.xml><?xml version="1.0" encoding="utf-8"?>
<p:tagLst xmlns:p="http://schemas.openxmlformats.org/presentationml/2006/main">
  <p:tag name="AS_UNIQUEID" val="298"/>
  <p:tag name="KSO_WM_BEAUTIFY_FLAG" val=""/>
</p:tagLst>
</file>

<file path=ppt/tags/tag228.xml><?xml version="1.0" encoding="utf-8"?>
<p:tagLst xmlns:p="http://schemas.openxmlformats.org/presentationml/2006/main">
  <p:tag name="AS_UNIQUEID" val="299"/>
</p:tagLst>
</file>

<file path=ppt/tags/tag229.xml><?xml version="1.0" encoding="utf-8"?>
<p:tagLst xmlns:p="http://schemas.openxmlformats.org/presentationml/2006/main">
  <p:tag name="AS_UNIQUEID" val="300"/>
</p:tagLst>
</file>

<file path=ppt/tags/tag23.xml><?xml version="1.0" encoding="utf-8"?>
<p:tagLst xmlns:p="http://schemas.openxmlformats.org/presentationml/2006/main">
  <p:tag name="AS_UNIQUEID" val="95"/>
  <p:tag name="KSO_WM_BEAUTIFY_FLAG" val=""/>
</p:tagLst>
</file>

<file path=ppt/tags/tag230.xml><?xml version="1.0" encoding="utf-8"?>
<p:tagLst xmlns:p="http://schemas.openxmlformats.org/presentationml/2006/main">
  <p:tag name="AS_UNIQUEID" val="301"/>
  <p:tag name="KSO_WM_BEAUTIFY_FLAG" val=""/>
</p:tagLst>
</file>

<file path=ppt/tags/tag231.xml><?xml version="1.0" encoding="utf-8"?>
<p:tagLst xmlns:p="http://schemas.openxmlformats.org/presentationml/2006/main">
  <p:tag name="AS_UNIQUEID" val="302"/>
</p:tagLst>
</file>

<file path=ppt/tags/tag232.xml><?xml version="1.0" encoding="utf-8"?>
<p:tagLst xmlns:p="http://schemas.openxmlformats.org/presentationml/2006/main">
  <p:tag name="AS_UNIQUEID" val="303"/>
  <p:tag name="KSO_WM_BEAUTIFY_FLAG" val=""/>
</p:tagLst>
</file>

<file path=ppt/tags/tag233.xml><?xml version="1.0" encoding="utf-8"?>
<p:tagLst xmlns:p="http://schemas.openxmlformats.org/presentationml/2006/main">
  <p:tag name="AS_UNIQUEID" val="304"/>
  <p:tag name="KSO_WM_BEAUTIFY_FLAG" val=""/>
</p:tagLst>
</file>

<file path=ppt/tags/tag234.xml><?xml version="1.0" encoding="utf-8"?>
<p:tagLst xmlns:p="http://schemas.openxmlformats.org/presentationml/2006/main">
  <p:tag name="AS_UNIQUEID" val="305"/>
  <p:tag name="KSO_WM_BEAUTIFY_FLAG" val=""/>
</p:tagLst>
</file>

<file path=ppt/tags/tag235.xml><?xml version="1.0" encoding="utf-8"?>
<p:tagLst xmlns:p="http://schemas.openxmlformats.org/presentationml/2006/main">
  <p:tag name="AS_UNIQUEID" val="30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6.xml><?xml version="1.0" encoding="utf-8"?>
<p:tagLst xmlns:p="http://schemas.openxmlformats.org/presentationml/2006/main">
  <p:tag name="AS_UNIQUEID" val="307"/>
  <p:tag name="KSO_WM_MEDIACOVER_FLAG" val="1"/>
  <p:tag name="KSO_WM_UNIT_MEDIACOVER_BTN_STATE" val="1"/>
  <p:tag name="KSO_WM_UNIT_MEDIACOVER_BTNRECT" val="0*0*0*0"/>
</p:tagLst>
</file>

<file path=ppt/tags/tag237.xml><?xml version="1.0" encoding="utf-8"?>
<p:tagLst xmlns:p="http://schemas.openxmlformats.org/presentationml/2006/main">
  <p:tag name="AS_UNIQUEID" val="30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8.xml><?xml version="1.0" encoding="utf-8"?>
<p:tagLst xmlns:p="http://schemas.openxmlformats.org/presentationml/2006/main">
  <p:tag name="AS_UNIQUEID" val="30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9.xml><?xml version="1.0" encoding="utf-8"?>
<p:tagLst xmlns:p="http://schemas.openxmlformats.org/presentationml/2006/main">
  <p:tag name="AS_UNIQUEID" val="310"/>
  <p:tag name="KSO_WM_BEAUTIFY_FLAG" val=""/>
</p:tagLst>
</file>

<file path=ppt/tags/tag24.xml><?xml version="1.0" encoding="utf-8"?>
<p:tagLst xmlns:p="http://schemas.openxmlformats.org/presentationml/2006/main">
  <p:tag name="AS_UNIQUEID" val="96"/>
</p:tagLst>
</file>

<file path=ppt/tags/tag240.xml><?xml version="1.0" encoding="utf-8"?>
<p:tagLst xmlns:p="http://schemas.openxmlformats.org/presentationml/2006/main">
  <p:tag name="AS_UNIQUEID" val="311"/>
  <p:tag name="KSO_WM_BEAUTIFY_FLAG" val=""/>
</p:tagLst>
</file>

<file path=ppt/tags/tag241.xml><?xml version="1.0" encoding="utf-8"?>
<p:tagLst xmlns:p="http://schemas.openxmlformats.org/presentationml/2006/main">
  <p:tag name="AS_UNIQUEID" val="312"/>
</p:tagLst>
</file>

<file path=ppt/tags/tag242.xml><?xml version="1.0" encoding="utf-8"?>
<p:tagLst xmlns:p="http://schemas.openxmlformats.org/presentationml/2006/main">
  <p:tag name="AS_UNIQUEID" val="313"/>
</p:tagLst>
</file>

<file path=ppt/tags/tag243.xml><?xml version="1.0" encoding="utf-8"?>
<p:tagLst xmlns:p="http://schemas.openxmlformats.org/presentationml/2006/main">
  <p:tag name="AS_UNIQUEID" val="314"/>
  <p:tag name="KSO_WM_BEAUTIFY_FLAG" val=""/>
</p:tagLst>
</file>

<file path=ppt/tags/tag244.xml><?xml version="1.0" encoding="utf-8"?>
<p:tagLst xmlns:p="http://schemas.openxmlformats.org/presentationml/2006/main">
  <p:tag name="AS_UNIQUEID" val="315"/>
</p:tagLst>
</file>

<file path=ppt/tags/tag245.xml><?xml version="1.0" encoding="utf-8"?>
<p:tagLst xmlns:p="http://schemas.openxmlformats.org/presentationml/2006/main">
  <p:tag name="AS_UNIQUEID" val="316"/>
  <p:tag name="KSO_WM_BEAUTIFY_FLAG" val=""/>
</p:tagLst>
</file>

<file path=ppt/tags/tag246.xml><?xml version="1.0" encoding="utf-8"?>
<p:tagLst xmlns:p="http://schemas.openxmlformats.org/presentationml/2006/main">
  <p:tag name="AS_UNIQUEID" val="317"/>
  <p:tag name="KSO_WM_BEAUTIFY_FLAG" val=""/>
</p:tagLst>
</file>

<file path=ppt/tags/tag247.xml><?xml version="1.0" encoding="utf-8"?>
<p:tagLst xmlns:p="http://schemas.openxmlformats.org/presentationml/2006/main">
  <p:tag name="AS_UNIQUEID" val="318"/>
  <p:tag name="KSO_WM_BEAUTIFY_FLAG" val=""/>
</p:tagLst>
</file>

<file path=ppt/tags/tag248.xml><?xml version="1.0" encoding="utf-8"?>
<p:tagLst xmlns:p="http://schemas.openxmlformats.org/presentationml/2006/main">
  <p:tag name="AS_UNIQUEID" val="72"/>
  <p:tag name="KSO_WM_BEAUTIFY_FLAG" val=""/>
</p:tagLst>
</file>

<file path=ppt/tags/tag249.xml><?xml version="1.0" encoding="utf-8"?>
<p:tagLst xmlns:p="http://schemas.openxmlformats.org/presentationml/2006/main">
  <p:tag name="AS_UNIQUEID" val="31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.xml><?xml version="1.0" encoding="utf-8"?>
<p:tagLst xmlns:p="http://schemas.openxmlformats.org/presentationml/2006/main">
  <p:tag name="AS_UNIQUEID" val="97"/>
</p:tagLst>
</file>

<file path=ppt/tags/tag250.xml><?xml version="1.0" encoding="utf-8"?>
<p:tagLst xmlns:p="http://schemas.openxmlformats.org/presentationml/2006/main">
  <p:tag name="AS_UNIQUEID" val="320"/>
  <p:tag name="KSO_WM_BEAUTIFY_FLAG" val=""/>
</p:tagLst>
</file>

<file path=ppt/tags/tag251.xml><?xml version="1.0" encoding="utf-8"?>
<p:tagLst xmlns:p="http://schemas.openxmlformats.org/presentationml/2006/main">
  <p:tag name="AS_UNIQUEID" val="321"/>
  <p:tag name="KSO_WM_BEAUTIFY_FLAG" val=""/>
</p:tagLst>
</file>

<file path=ppt/tags/tag252.xml><?xml version="1.0" encoding="utf-8"?>
<p:tagLst xmlns:p="http://schemas.openxmlformats.org/presentationml/2006/main">
  <p:tag name="AS_UNIQUEID" val="32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3.xml><?xml version="1.0" encoding="utf-8"?>
<p:tagLst xmlns:p="http://schemas.openxmlformats.org/presentationml/2006/main">
  <p:tag name="AS_UNIQUEID" val="32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4.xml><?xml version="1.0" encoding="utf-8"?>
<p:tagLst xmlns:p="http://schemas.openxmlformats.org/presentationml/2006/main">
  <p:tag name="AS_UNIQUEID" val="32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5.xml><?xml version="1.0" encoding="utf-8"?>
<p:tagLst xmlns:p="http://schemas.openxmlformats.org/presentationml/2006/main">
  <p:tag name="AS_UNIQUEID" val="32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6.xml><?xml version="1.0" encoding="utf-8"?>
<p:tagLst xmlns:p="http://schemas.openxmlformats.org/presentationml/2006/main">
  <p:tag name="AS_UNIQUEID" val="326"/>
  <p:tag name="KSO_WM_BEAUTIFY_FLAG" val=""/>
</p:tagLst>
</file>

<file path=ppt/tags/tag257.xml><?xml version="1.0" encoding="utf-8"?>
<p:tagLst xmlns:p="http://schemas.openxmlformats.org/presentationml/2006/main">
  <p:tag name="AS_UNIQUEID" val="327"/>
  <p:tag name="KSO_WM_BEAUTIFY_FLAG" val=""/>
</p:tagLst>
</file>

<file path=ppt/tags/tag258.xml><?xml version="1.0" encoding="utf-8"?>
<p:tagLst xmlns:p="http://schemas.openxmlformats.org/presentationml/2006/main">
  <p:tag name="AS_UNIQUEID" val="328"/>
</p:tagLst>
</file>

<file path=ppt/tags/tag259.xml><?xml version="1.0" encoding="utf-8"?>
<p:tagLst xmlns:p="http://schemas.openxmlformats.org/presentationml/2006/main">
  <p:tag name="AS_UNIQUEID" val="329"/>
  <p:tag name="KSO_WM_BEAUTIFY_FLAG" val=""/>
</p:tagLst>
</file>

<file path=ppt/tags/tag26.xml><?xml version="1.0" encoding="utf-8"?>
<p:tagLst xmlns:p="http://schemas.openxmlformats.org/presentationml/2006/main">
  <p:tag name="AS_UNIQUEID" val="98"/>
</p:tagLst>
</file>

<file path=ppt/tags/tag260.xml><?xml version="1.0" encoding="utf-8"?>
<p:tagLst xmlns:p="http://schemas.openxmlformats.org/presentationml/2006/main">
  <p:tag name="AS_UNIQUEID" val="330"/>
  <p:tag name="KSO_WM_BEAUTIFY_FLAG" val=""/>
</p:tagLst>
</file>

<file path=ppt/tags/tag261.xml><?xml version="1.0" encoding="utf-8"?>
<p:tagLst xmlns:p="http://schemas.openxmlformats.org/presentationml/2006/main">
  <p:tag name="AS_UNIQUEID" val="331"/>
</p:tagLst>
</file>

<file path=ppt/tags/tag262.xml><?xml version="1.0" encoding="utf-8"?>
<p:tagLst xmlns:p="http://schemas.openxmlformats.org/presentationml/2006/main">
  <p:tag name="AS_UNIQUEID" val="332"/>
  <p:tag name="KSO_WM_BEAUTIFY_FLAG" val=""/>
</p:tagLst>
</file>

<file path=ppt/tags/tag263.xml><?xml version="1.0" encoding="utf-8"?>
<p:tagLst xmlns:p="http://schemas.openxmlformats.org/presentationml/2006/main">
  <p:tag name="AS_UNIQUEID" val="333"/>
</p:tagLst>
</file>

<file path=ppt/tags/tag264.xml><?xml version="1.0" encoding="utf-8"?>
<p:tagLst xmlns:p="http://schemas.openxmlformats.org/presentationml/2006/main">
  <p:tag name="AS_UNIQUEID" val="334"/>
  <p:tag name="KSO_WM_BEAUTIFY_FLAG" val=""/>
</p:tagLst>
</file>

<file path=ppt/tags/tag265.xml><?xml version="1.0" encoding="utf-8"?>
<p:tagLst xmlns:p="http://schemas.openxmlformats.org/presentationml/2006/main">
  <p:tag name="AS_UNIQUEID" val="335"/>
  <p:tag name="KSO_WM_BEAUTIFY_FLAG" val=""/>
</p:tagLst>
</file>

<file path=ppt/tags/tag266.xml><?xml version="1.0" encoding="utf-8"?>
<p:tagLst xmlns:p="http://schemas.openxmlformats.org/presentationml/2006/main">
  <p:tag name="AS_UNIQUEID" val="336"/>
  <p:tag name="KSO_WM_BEAUTIFY_FLAG" val=""/>
</p:tagLst>
</file>

<file path=ppt/tags/tag267.xml><?xml version="1.0" encoding="utf-8"?>
<p:tagLst xmlns:p="http://schemas.openxmlformats.org/presentationml/2006/main">
  <p:tag name="AS_UNIQUEID" val="33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8.xml><?xml version="1.0" encoding="utf-8"?>
<p:tagLst xmlns:p="http://schemas.openxmlformats.org/presentationml/2006/main">
  <p:tag name="AS_UNIQUEID" val="338"/>
  <p:tag name="KSO_WM_BEAUTIFY_FLAG" val=""/>
</p:tagLst>
</file>

<file path=ppt/tags/tag269.xml><?xml version="1.0" encoding="utf-8"?>
<p:tagLst xmlns:p="http://schemas.openxmlformats.org/presentationml/2006/main">
  <p:tag name="AS_UNIQUEID" val="33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7.xml><?xml version="1.0" encoding="utf-8"?>
<p:tagLst xmlns:p="http://schemas.openxmlformats.org/presentationml/2006/main">
  <p:tag name="AS_UNIQUEID" val="99"/>
</p:tagLst>
</file>

<file path=ppt/tags/tag270.xml><?xml version="1.0" encoding="utf-8"?>
<p:tagLst xmlns:p="http://schemas.openxmlformats.org/presentationml/2006/main">
  <p:tag name="AS_UNIQUEID" val="340"/>
  <p:tag name="KSO_WM_BEAUTIFY_FLAG" val=""/>
</p:tagLst>
</file>

<file path=ppt/tags/tag271.xml><?xml version="1.0" encoding="utf-8"?>
<p:tagLst xmlns:p="http://schemas.openxmlformats.org/presentationml/2006/main">
  <p:tag name="AS_UNIQUEID" val="341"/>
  <p:tag name="KSO_WM_BEAUTIFY_FLAG" val=""/>
</p:tagLst>
</file>

<file path=ppt/tags/tag272.xml><?xml version="1.0" encoding="utf-8"?>
<p:tagLst xmlns:p="http://schemas.openxmlformats.org/presentationml/2006/main">
  <p:tag name="AS_UNIQUEID" val="342"/>
</p:tagLst>
</file>

<file path=ppt/tags/tag273.xml><?xml version="1.0" encoding="utf-8"?>
<p:tagLst xmlns:p="http://schemas.openxmlformats.org/presentationml/2006/main">
  <p:tag name="AS_UNIQUEID" val="343"/>
</p:tagLst>
</file>

<file path=ppt/tags/tag274.xml><?xml version="1.0" encoding="utf-8"?>
<p:tagLst xmlns:p="http://schemas.openxmlformats.org/presentationml/2006/main">
  <p:tag name="AS_UNIQUEID" val="344"/>
</p:tagLst>
</file>

<file path=ppt/tags/tag275.xml><?xml version="1.0" encoding="utf-8"?>
<p:tagLst xmlns:p="http://schemas.openxmlformats.org/presentationml/2006/main">
  <p:tag name="AS_UNIQUEID" val="345"/>
</p:tagLst>
</file>

<file path=ppt/tags/tag276.xml><?xml version="1.0" encoding="utf-8"?>
<p:tagLst xmlns:p="http://schemas.openxmlformats.org/presentationml/2006/main">
  <p:tag name="AS_UNIQUEID" val="346"/>
  <p:tag name="KSO_WM_BEAUTIFY_FLAG" val=""/>
</p:tagLst>
</file>

<file path=ppt/tags/tag277.xml><?xml version="1.0" encoding="utf-8"?>
<p:tagLst xmlns:p="http://schemas.openxmlformats.org/presentationml/2006/main">
  <p:tag name="AS_UNIQUEID" val="347"/>
</p:tagLst>
</file>

<file path=ppt/tags/tag278.xml><?xml version="1.0" encoding="utf-8"?>
<p:tagLst xmlns:p="http://schemas.openxmlformats.org/presentationml/2006/main">
  <p:tag name="AS_UNIQUEID" val="348"/>
  <p:tag name="KSO_WM_BEAUTIFY_FLAG" val=""/>
</p:tagLst>
</file>

<file path=ppt/tags/tag279.xml><?xml version="1.0" encoding="utf-8"?>
<p:tagLst xmlns:p="http://schemas.openxmlformats.org/presentationml/2006/main">
  <p:tag name="AS_UNIQUEID" val="349"/>
  <p:tag name="KSO_WM_BEAUTIFY_FLAG" val=""/>
</p:tagLst>
</file>

<file path=ppt/tags/tag28.xml><?xml version="1.0" encoding="utf-8"?>
<p:tagLst xmlns:p="http://schemas.openxmlformats.org/presentationml/2006/main">
  <p:tag name="AS_UNIQUEID" val="100"/>
</p:tagLst>
</file>

<file path=ppt/tags/tag280.xml><?xml version="1.0" encoding="utf-8"?>
<p:tagLst xmlns:p="http://schemas.openxmlformats.org/presentationml/2006/main">
  <p:tag name="AS_UNIQUEID" val="350"/>
  <p:tag name="KSO_WM_BEAUTIFY_FLAG" val=""/>
</p:tagLst>
</file>

<file path=ppt/tags/tag281.xml><?xml version="1.0" encoding="utf-8"?>
<p:tagLst xmlns:p="http://schemas.openxmlformats.org/presentationml/2006/main">
  <p:tag name="AS_UNIQUEID" val="35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2.xml><?xml version="1.0" encoding="utf-8"?>
<p:tagLst xmlns:p="http://schemas.openxmlformats.org/presentationml/2006/main">
  <p:tag name="AS_UNIQUEID" val="35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3.xml><?xml version="1.0" encoding="utf-8"?>
<p:tagLst xmlns:p="http://schemas.openxmlformats.org/presentationml/2006/main">
  <p:tag name="AS_UNIQUEID" val="35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4.xml><?xml version="1.0" encoding="utf-8"?>
<p:tagLst xmlns:p="http://schemas.openxmlformats.org/presentationml/2006/main">
  <p:tag name="AS_UNIQUEID" val="35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5.xml><?xml version="1.0" encoding="utf-8"?>
<p:tagLst xmlns:p="http://schemas.openxmlformats.org/presentationml/2006/main">
  <p:tag name="AS_UNIQUEID" val="35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6.xml><?xml version="1.0" encoding="utf-8"?>
<p:tagLst xmlns:p="http://schemas.openxmlformats.org/presentationml/2006/main">
  <p:tag name="AS_UNIQUEID" val="35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7.xml><?xml version="1.0" encoding="utf-8"?>
<p:tagLst xmlns:p="http://schemas.openxmlformats.org/presentationml/2006/main">
  <p:tag name="AS_UNIQUEID" val="35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8.xml><?xml version="1.0" encoding="utf-8"?>
<p:tagLst xmlns:p="http://schemas.openxmlformats.org/presentationml/2006/main">
  <p:tag name="AS_UNIQUEID" val="358"/>
  <p:tag name="KSO_WM_BEAUTIFY_FLAG" val=""/>
</p:tagLst>
</file>

<file path=ppt/tags/tag289.xml><?xml version="1.0" encoding="utf-8"?>
<p:tagLst xmlns:p="http://schemas.openxmlformats.org/presentationml/2006/main">
  <p:tag name="AS_UNIQUEID" val="359"/>
  <p:tag name="KSO_WM_BEAUTIFY_FLAG" val=""/>
</p:tagLst>
</file>

<file path=ppt/tags/tag29.xml><?xml version="1.0" encoding="utf-8"?>
<p:tagLst xmlns:p="http://schemas.openxmlformats.org/presentationml/2006/main">
  <p:tag name="AS_UNIQUEID" val="101"/>
</p:tagLst>
</file>

<file path=ppt/tags/tag290.xml><?xml version="1.0" encoding="utf-8"?>
<p:tagLst xmlns:p="http://schemas.openxmlformats.org/presentationml/2006/main">
  <p:tag name="AS_UNIQUEID" val="36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1.xml><?xml version="1.0" encoding="utf-8"?>
<p:tagLst xmlns:p="http://schemas.openxmlformats.org/presentationml/2006/main">
  <p:tag name="AS_UNIQUEID" val="361"/>
  <p:tag name="KSO_WM_BEAUTIFY_FLAG" val=""/>
</p:tagLst>
</file>

<file path=ppt/tags/tag292.xml><?xml version="1.0" encoding="utf-8"?>
<p:tagLst xmlns:p="http://schemas.openxmlformats.org/presentationml/2006/main">
  <p:tag name="AS_UNIQUEID" val="362"/>
  <p:tag name="KSO_WM_BEAUTIFY_FLAG" val=""/>
</p:tagLst>
</file>

<file path=ppt/tags/tag293.xml><?xml version="1.0" encoding="utf-8"?>
<p:tagLst xmlns:p="http://schemas.openxmlformats.org/presentationml/2006/main">
  <p:tag name="AS_UNIQUEID" val="363"/>
  <p:tag name="KSO_WM_BEAUTIFY_FLAG" val=""/>
</p:tagLst>
</file>

<file path=ppt/tags/tag294.xml><?xml version="1.0" encoding="utf-8"?>
<p:tagLst xmlns:p="http://schemas.openxmlformats.org/presentationml/2006/main">
  <p:tag name="AS_UNIQUEID" val="364"/>
</p:tagLst>
</file>

<file path=ppt/tags/tag295.xml><?xml version="1.0" encoding="utf-8"?>
<p:tagLst xmlns:p="http://schemas.openxmlformats.org/presentationml/2006/main">
  <p:tag name="AS_UNIQUEID" val="365"/>
  <p:tag name="KSO_WM_BEAUTIFY_FLAG" val=""/>
</p:tagLst>
</file>

<file path=ppt/tags/tag296.xml><?xml version="1.0" encoding="utf-8"?>
<p:tagLst xmlns:p="http://schemas.openxmlformats.org/presentationml/2006/main">
  <p:tag name="AS_UNIQUEID" val="366"/>
</p:tagLst>
</file>

<file path=ppt/tags/tag297.xml><?xml version="1.0" encoding="utf-8"?>
<p:tagLst xmlns:p="http://schemas.openxmlformats.org/presentationml/2006/main">
  <p:tag name="AS_UNIQUEID" val="367"/>
  <p:tag name="KSO_WM_BEAUTIFY_FLAG" val=""/>
</p:tagLst>
</file>

<file path=ppt/tags/tag298.xml><?xml version="1.0" encoding="utf-8"?>
<p:tagLst xmlns:p="http://schemas.openxmlformats.org/presentationml/2006/main">
  <p:tag name="AS_UNIQUEID" val="368"/>
  <p:tag name="KSO_WM_BEAUTIFY_FLAG" val=""/>
</p:tagLst>
</file>

<file path=ppt/tags/tag299.xml><?xml version="1.0" encoding="utf-8"?>
<p:tagLst xmlns:p="http://schemas.openxmlformats.org/presentationml/2006/main">
  <p:tag name="AS_UNIQUEID" val="369"/>
  <p:tag name="KSO_WM_BEAUTIFY_FLAG" val=""/>
</p:tagLst>
</file>

<file path=ppt/tags/tag3.xml><?xml version="1.0" encoding="utf-8"?>
<p:tagLst xmlns:p="http://schemas.openxmlformats.org/presentationml/2006/main">
  <p:tag name="AS_UNIQUEID" val="75"/>
</p:tagLst>
</file>

<file path=ppt/tags/tag30.xml><?xml version="1.0" encoding="utf-8"?>
<p:tagLst xmlns:p="http://schemas.openxmlformats.org/presentationml/2006/main">
  <p:tag name="AS_UNIQUEID" val="102"/>
</p:tagLst>
</file>

<file path=ppt/tags/tag300.xml><?xml version="1.0" encoding="utf-8"?>
<p:tagLst xmlns:p="http://schemas.openxmlformats.org/presentationml/2006/main">
  <p:tag name="AS_UNIQUEID" val="370"/>
  <p:tag name="KSO_WM_BEAUTIFY_FLAG" val=""/>
</p:tagLst>
</file>

<file path=ppt/tags/tag301.xml><?xml version="1.0" encoding="utf-8"?>
<p:tagLst xmlns:p="http://schemas.openxmlformats.org/presentationml/2006/main">
  <p:tag name="AS_UNIQUEID" val="37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2.xml><?xml version="1.0" encoding="utf-8"?>
<p:tagLst xmlns:p="http://schemas.openxmlformats.org/presentationml/2006/main">
  <p:tag name="AS_UNIQUEID" val="372"/>
  <p:tag name="KSO_WM_BEAUTIFY_FLAG" val=""/>
</p:tagLst>
</file>

<file path=ppt/tags/tag303.xml><?xml version="1.0" encoding="utf-8"?>
<p:tagLst xmlns:p="http://schemas.openxmlformats.org/presentationml/2006/main">
  <p:tag name="AS_UNIQUEID" val="373"/>
  <p:tag name="KSO_WM_BEAUTIFY_FLAG" val=""/>
</p:tagLst>
</file>

<file path=ppt/tags/tag304.xml><?xml version="1.0" encoding="utf-8"?>
<p:tagLst xmlns:p="http://schemas.openxmlformats.org/presentationml/2006/main">
  <p:tag name="AS_UNIQUEID" val="374"/>
  <p:tag name="KSO_WM_BEAUTIFY_FLAG" val=""/>
</p:tagLst>
</file>

<file path=ppt/tags/tag305.xml><?xml version="1.0" encoding="utf-8"?>
<p:tagLst xmlns:p="http://schemas.openxmlformats.org/presentationml/2006/main">
  <p:tag name="AS_UNIQUEID" val="375"/>
  <p:tag name="KSO_WM_BEAUTIFY_FLAG" val=""/>
</p:tagLst>
</file>

<file path=ppt/tags/tag306.xml><?xml version="1.0" encoding="utf-8"?>
<p:tagLst xmlns:p="http://schemas.openxmlformats.org/presentationml/2006/main">
  <p:tag name="AS_UNIQUEID" val="37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7.xml><?xml version="1.0" encoding="utf-8"?>
<p:tagLst xmlns:p="http://schemas.openxmlformats.org/presentationml/2006/main">
  <p:tag name="AS_UNIQUEID" val="377"/>
  <p:tag name="KSO_WM_BEAUTIFY_FLAG" val=""/>
</p:tagLst>
</file>

<file path=ppt/tags/tag308.xml><?xml version="1.0" encoding="utf-8"?>
<p:tagLst xmlns:p="http://schemas.openxmlformats.org/presentationml/2006/main">
  <p:tag name="AS_UNIQUEID" val="378"/>
  <p:tag name="KSO_WM_BEAUTIFY_FLAG" val=""/>
</p:tagLst>
</file>

<file path=ppt/tags/tag309.xml><?xml version="1.0" encoding="utf-8"?>
<p:tagLst xmlns:p="http://schemas.openxmlformats.org/presentationml/2006/main">
  <p:tag name="AS_UNIQUEID" val="379"/>
</p:tagLst>
</file>

<file path=ppt/tags/tag31.xml><?xml version="1.0" encoding="utf-8"?>
<p:tagLst xmlns:p="http://schemas.openxmlformats.org/presentationml/2006/main">
  <p:tag name="AS_UNIQUEID" val="103"/>
</p:tagLst>
</file>

<file path=ppt/tags/tag310.xml><?xml version="1.0" encoding="utf-8"?>
<p:tagLst xmlns:p="http://schemas.openxmlformats.org/presentationml/2006/main">
  <p:tag name="AS_UNIQUEID" val="38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1.xml><?xml version="1.0" encoding="utf-8"?>
<p:tagLst xmlns:p="http://schemas.openxmlformats.org/presentationml/2006/main">
  <p:tag name="AS_UNIQUEID" val="381"/>
  <p:tag name="KSO_WM_BEAUTIFY_FLAG" val=""/>
</p:tagLst>
</file>

<file path=ppt/tags/tag312.xml><?xml version="1.0" encoding="utf-8"?>
<p:tagLst xmlns:p="http://schemas.openxmlformats.org/presentationml/2006/main">
  <p:tag name="AS_UNIQUEID" val="382"/>
  <p:tag name="KSO_WM_BEAUTIFY_FLAG" val=""/>
</p:tagLst>
</file>

<file path=ppt/tags/tag313.xml><?xml version="1.0" encoding="utf-8"?>
<p:tagLst xmlns:p="http://schemas.openxmlformats.org/presentationml/2006/main">
  <p:tag name="AS_UNIQUEID" val="383"/>
  <p:tag name="KSO_WM_BEAUTIFY_FLAG" val=""/>
</p:tagLst>
</file>

<file path=ppt/tags/tag314.xml><?xml version="1.0" encoding="utf-8"?>
<p:tagLst xmlns:p="http://schemas.openxmlformats.org/presentationml/2006/main">
  <p:tag name="AS_UNIQUEID" val="384"/>
</p:tagLst>
</file>

<file path=ppt/tags/tag315.xml><?xml version="1.0" encoding="utf-8"?>
<p:tagLst xmlns:p="http://schemas.openxmlformats.org/presentationml/2006/main">
  <p:tag name="AS_UNIQUEID" val="385"/>
  <p:tag name="KSO_WM_BEAUTIFY_FLAG" val=""/>
</p:tagLst>
</file>

<file path=ppt/tags/tag316.xml><?xml version="1.0" encoding="utf-8"?>
<p:tagLst xmlns:p="http://schemas.openxmlformats.org/presentationml/2006/main">
  <p:tag name="AS_UNIQUEID" val="386"/>
</p:tagLst>
</file>

<file path=ppt/tags/tag317.xml><?xml version="1.0" encoding="utf-8"?>
<p:tagLst xmlns:p="http://schemas.openxmlformats.org/presentationml/2006/main">
  <p:tag name="AS_UNIQUEID" val="387"/>
  <p:tag name="KSO_WM_BEAUTIFY_FLAG" val=""/>
</p:tagLst>
</file>

<file path=ppt/tags/tag318.xml><?xml version="1.0" encoding="utf-8"?>
<p:tagLst xmlns:p="http://schemas.openxmlformats.org/presentationml/2006/main">
  <p:tag name="AS_UNIQUEID" val="388"/>
  <p:tag name="KSO_WM_BEAUTIFY_FLAG" val=""/>
</p:tagLst>
</file>

<file path=ppt/tags/tag319.xml><?xml version="1.0" encoding="utf-8"?>
<p:tagLst xmlns:p="http://schemas.openxmlformats.org/presentationml/2006/main">
  <p:tag name="AS_UNIQUEID" val="389"/>
  <p:tag name="KSO_WM_BEAUTIFY_FLAG" val=""/>
</p:tagLst>
</file>

<file path=ppt/tags/tag32.xml><?xml version="1.0" encoding="utf-8"?>
<p:tagLst xmlns:p="http://schemas.openxmlformats.org/presentationml/2006/main">
  <p:tag name="AS_UNIQUEID" val="104"/>
</p:tagLst>
</file>

<file path=ppt/tags/tag320.xml><?xml version="1.0" encoding="utf-8"?>
<p:tagLst xmlns:p="http://schemas.openxmlformats.org/presentationml/2006/main">
  <p:tag name="AS_UNIQUEID" val="390"/>
  <p:tag name="KSO_WM_BEAUTIFY_FLAG" val=""/>
</p:tagLst>
</file>

<file path=ppt/tags/tag321.xml><?xml version="1.0" encoding="utf-8"?>
<p:tagLst xmlns:p="http://schemas.openxmlformats.org/presentationml/2006/main">
  <p:tag name="AS_UNIQUEID" val="391"/>
  <p:tag name="KSO_WM_BEAUTIFY_FLAG" val=""/>
</p:tagLst>
</file>

<file path=ppt/tags/tag322.xml><?xml version="1.0" encoding="utf-8"?>
<p:tagLst xmlns:p="http://schemas.openxmlformats.org/presentationml/2006/main">
  <p:tag name="AS_UNIQUEID" val="39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23.xml><?xml version="1.0" encoding="utf-8"?>
<p:tagLst xmlns:p="http://schemas.openxmlformats.org/presentationml/2006/main">
  <p:tag name="AS_UNIQUEID" val="393"/>
  <p:tag name="KSO_WM_BEAUTIFY_FLAG" val=""/>
</p:tagLst>
</file>

<file path=ppt/tags/tag324.xml><?xml version="1.0" encoding="utf-8"?>
<p:tagLst xmlns:p="http://schemas.openxmlformats.org/presentationml/2006/main">
  <p:tag name="AS_UNIQUEID" val="394"/>
  <p:tag name="KSO_WM_BEAUTIFY_FLAG" val=""/>
</p:tagLst>
</file>

<file path=ppt/tags/tag325.xml><?xml version="1.0" encoding="utf-8"?>
<p:tagLst xmlns:p="http://schemas.openxmlformats.org/presentationml/2006/main">
  <p:tag name="AS_UNIQUEID" val="395"/>
  <p:tag name="KSO_WM_BEAUTIFY_FLAG" val=""/>
</p:tagLst>
</file>

<file path=ppt/tags/tag326.xml><?xml version="1.0" encoding="utf-8"?>
<p:tagLst xmlns:p="http://schemas.openxmlformats.org/presentationml/2006/main">
  <p:tag name="AS_UNIQUEID" val="396"/>
</p:tagLst>
</file>

<file path=ppt/tags/tag327.xml><?xml version="1.0" encoding="utf-8"?>
<p:tagLst xmlns:p="http://schemas.openxmlformats.org/presentationml/2006/main">
  <p:tag name="AS_UNIQUEID" val="397"/>
</p:tagLst>
</file>

<file path=ppt/tags/tag328.xml><?xml version="1.0" encoding="utf-8"?>
<p:tagLst xmlns:p="http://schemas.openxmlformats.org/presentationml/2006/main">
  <p:tag name="AS_UNIQUEID" val="39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29.xml><?xml version="1.0" encoding="utf-8"?>
<p:tagLst xmlns:p="http://schemas.openxmlformats.org/presentationml/2006/main">
  <p:tag name="AS_UNIQUEID" val="399"/>
</p:tagLst>
</file>

<file path=ppt/tags/tag33.xml><?xml version="1.0" encoding="utf-8"?>
<p:tagLst xmlns:p="http://schemas.openxmlformats.org/presentationml/2006/main">
  <p:tag name="AS_UNIQUEID" val="105"/>
  <p:tag name="KSO_WM_BEAUTIFY_FLAG" val=""/>
</p:tagLst>
</file>

<file path=ppt/tags/tag330.xml><?xml version="1.0" encoding="utf-8"?>
<p:tagLst xmlns:p="http://schemas.openxmlformats.org/presentationml/2006/main">
  <p:tag name="AS_UNIQUEID" val="400"/>
</p:tagLst>
</file>

<file path=ppt/tags/tag331.xml><?xml version="1.0" encoding="utf-8"?>
<p:tagLst xmlns:p="http://schemas.openxmlformats.org/presentationml/2006/main">
  <p:tag name="AS_UNIQUEID" val="401"/>
</p:tagLst>
</file>

<file path=ppt/tags/tag332.xml><?xml version="1.0" encoding="utf-8"?>
<p:tagLst xmlns:p="http://schemas.openxmlformats.org/presentationml/2006/main">
  <p:tag name="AS_UNIQUEID" val="402"/>
</p:tagLst>
</file>

<file path=ppt/tags/tag333.xml><?xml version="1.0" encoding="utf-8"?>
<p:tagLst xmlns:p="http://schemas.openxmlformats.org/presentationml/2006/main">
  <p:tag name="AS_UNIQUEID" val="403"/>
</p:tagLst>
</file>

<file path=ppt/tags/tag334.xml><?xml version="1.0" encoding="utf-8"?>
<p:tagLst xmlns:p="http://schemas.openxmlformats.org/presentationml/2006/main">
  <p:tag name="AS_UNIQUEID" val="0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4934*2254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335.xml><?xml version="1.0" encoding="utf-8"?>
<p:tagLst xmlns:p="http://schemas.openxmlformats.org/presentationml/2006/main">
  <p:tag name="AS_UNIQUEID" val="404"/>
  <p:tag name="KSO_WM_BEAUTIFY_FLAG" val=""/>
</p:tagLst>
</file>

<file path=ppt/tags/tag336.xml><?xml version="1.0" encoding="utf-8"?>
<p:tagLst xmlns:p="http://schemas.openxmlformats.org/presentationml/2006/main">
  <p:tag name="AS_UNIQUEID" val="405"/>
</p:tagLst>
</file>

<file path=ppt/tags/tag337.xml><?xml version="1.0" encoding="utf-8"?>
<p:tagLst xmlns:p="http://schemas.openxmlformats.org/presentationml/2006/main">
  <p:tag name="AS_UNIQUEID" val="406"/>
  <p:tag name="KSO_WM_BEAUTIFY_FLAG" val=""/>
</p:tagLst>
</file>

<file path=ppt/tags/tag338.xml><?xml version="1.0" encoding="utf-8"?>
<p:tagLst xmlns:p="http://schemas.openxmlformats.org/presentationml/2006/main">
  <p:tag name="AS_UNIQUEID" val="407"/>
  <p:tag name="KSO_WM_BEAUTIFY_FLAG" val=""/>
</p:tagLst>
</file>

<file path=ppt/tags/tag339.xml><?xml version="1.0" encoding="utf-8"?>
<p:tagLst xmlns:p="http://schemas.openxmlformats.org/presentationml/2006/main">
  <p:tag name="AS_UNIQUEID" val="408"/>
  <p:tag name="KSO_WM_BEAUTIFY_FLAG" val=""/>
</p:tagLst>
</file>

<file path=ppt/tags/tag34.xml><?xml version="1.0" encoding="utf-8"?>
<p:tagLst xmlns:p="http://schemas.openxmlformats.org/presentationml/2006/main">
  <p:tag name="AS_UNIQUEID" val="106"/>
</p:tagLst>
</file>

<file path=ppt/tags/tag340.xml><?xml version="1.0" encoding="utf-8"?>
<p:tagLst xmlns:p="http://schemas.openxmlformats.org/presentationml/2006/main">
  <p:tag name="AS_UNIQUEID" val="409"/>
  <p:tag name="KSO_WM_BEAUTIFY_FLAG" val=""/>
</p:tagLst>
</file>

<file path=ppt/tags/tag341.xml><?xml version="1.0" encoding="utf-8"?>
<p:tagLst xmlns:p="http://schemas.openxmlformats.org/presentationml/2006/main">
  <p:tag name="AS_UNIQUEID" val="410"/>
</p:tagLst>
</file>

<file path=ppt/tags/tag342.xml><?xml version="1.0" encoding="utf-8"?>
<p:tagLst xmlns:p="http://schemas.openxmlformats.org/presentationml/2006/main">
  <p:tag name="AS_UNIQUEID" val="411"/>
  <p:tag name="KSO_WM_BEAUTIFY_FLAG" val=""/>
</p:tagLst>
</file>

<file path=ppt/tags/tag343.xml><?xml version="1.0" encoding="utf-8"?>
<p:tagLst xmlns:p="http://schemas.openxmlformats.org/presentationml/2006/main">
  <p:tag name="AS_UNIQUEID" val="412"/>
</p:tagLst>
</file>

<file path=ppt/tags/tag344.xml><?xml version="1.0" encoding="utf-8"?>
<p:tagLst xmlns:p="http://schemas.openxmlformats.org/presentationml/2006/main">
  <p:tag name="AS_UNIQUEID" val="413"/>
  <p:tag name="KSO_WM_BEAUTIFY_FLAG" val=""/>
</p:tagLst>
</file>

<file path=ppt/tags/tag345.xml><?xml version="1.0" encoding="utf-8"?>
<p:tagLst xmlns:p="http://schemas.openxmlformats.org/presentationml/2006/main">
  <p:tag name="AS_UNIQUEID" val="414"/>
  <p:tag name="KSO_WM_BEAUTIFY_FLAG" val=""/>
</p:tagLst>
</file>

<file path=ppt/tags/tag346.xml><?xml version="1.0" encoding="utf-8"?>
<p:tagLst xmlns:p="http://schemas.openxmlformats.org/presentationml/2006/main">
  <p:tag name="AS_UNIQUEID" val="415"/>
  <p:tag name="KSO_WM_BEAUTIFY_FLAG" val=""/>
</p:tagLst>
</file>

<file path=ppt/tags/tag347.xml><?xml version="1.0" encoding="utf-8"?>
<p:tagLst xmlns:p="http://schemas.openxmlformats.org/presentationml/2006/main">
  <p:tag name="AS_UNIQUEID" val="416"/>
  <p:tag name="KSO_WM_BEAUTIFY_FLAG" val=""/>
</p:tagLst>
</file>

<file path=ppt/tags/tag348.xml><?xml version="1.0" encoding="utf-8"?>
<p:tagLst xmlns:p="http://schemas.openxmlformats.org/presentationml/2006/main">
  <p:tag name="AS_UNIQUEID" val="417"/>
  <p:tag name="KSO_WM_BEAUTIFY_FLAG" val=""/>
</p:tagLst>
</file>

<file path=ppt/tags/tag349.xml><?xml version="1.0" encoding="utf-8"?>
<p:tagLst xmlns:p="http://schemas.openxmlformats.org/presentationml/2006/main">
  <p:tag name="AS_UNIQUEID" val="418"/>
</p:tagLst>
</file>

<file path=ppt/tags/tag35.xml><?xml version="1.0" encoding="utf-8"?>
<p:tagLst xmlns:p="http://schemas.openxmlformats.org/presentationml/2006/main">
  <p:tag name="AS_UNIQUEID" val="107"/>
  <p:tag name="KSO_WM_BEAUTIFY_FLAG" val=""/>
</p:tagLst>
</file>

<file path=ppt/tags/tag350.xml><?xml version="1.0" encoding="utf-8"?>
<p:tagLst xmlns:p="http://schemas.openxmlformats.org/presentationml/2006/main">
  <p:tag name="AS_UNIQUEID" val="419"/>
</p:tagLst>
</file>

<file path=ppt/tags/tag351.xml><?xml version="1.0" encoding="utf-8"?>
<p:tagLst xmlns:p="http://schemas.openxmlformats.org/presentationml/2006/main">
  <p:tag name="AS_UNIQUEID" val="420"/>
</p:tagLst>
</file>

<file path=ppt/tags/tag352.xml><?xml version="1.0" encoding="utf-8"?>
<p:tagLst xmlns:p="http://schemas.openxmlformats.org/presentationml/2006/main">
  <p:tag name="AS_UNIQUEID" val="421"/>
</p:tagLst>
</file>

<file path=ppt/tags/tag353.xml><?xml version="1.0" encoding="utf-8"?>
<p:tagLst xmlns:p="http://schemas.openxmlformats.org/presentationml/2006/main">
  <p:tag name="AS_UNIQUEID" val="422"/>
</p:tagLst>
</file>

<file path=ppt/tags/tag354.xml><?xml version="1.0" encoding="utf-8"?>
<p:tagLst xmlns:p="http://schemas.openxmlformats.org/presentationml/2006/main">
  <p:tag name="AS_UNIQUEID" val="423"/>
</p:tagLst>
</file>

<file path=ppt/tags/tag355.xml><?xml version="1.0" encoding="utf-8"?>
<p:tagLst xmlns:p="http://schemas.openxmlformats.org/presentationml/2006/main">
  <p:tag name="AS_UNIQUEID" val="424"/>
</p:tagLst>
</file>

<file path=ppt/tags/tag356.xml><?xml version="1.0" encoding="utf-8"?>
<p:tagLst xmlns:p="http://schemas.openxmlformats.org/presentationml/2006/main">
  <p:tag name="AS_UNIQUEID" val="425"/>
</p:tagLst>
</file>

<file path=ppt/tags/tag357.xml><?xml version="1.0" encoding="utf-8"?>
<p:tagLst xmlns:p="http://schemas.openxmlformats.org/presentationml/2006/main">
  <p:tag name="AS_UNIQUEID" val="42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  <p:tag name="KSO_WM_UNIT_TABLE_BEAUTIFY" val="smartTable{9257fc33-7643-460c-a2ae-d305bab469f9}"/>
  <p:tag name="TABLE_ENDDRAG_ORIGIN_RECT" val="577*282"/>
  <p:tag name="TABLE_ENDDRAG_RECT" val="342*184*577*282"/>
</p:tagLst>
</file>

<file path=ppt/tags/tag358.xml><?xml version="1.0" encoding="utf-8"?>
<p:tagLst xmlns:p="http://schemas.openxmlformats.org/presentationml/2006/main">
  <p:tag name="AS_UNIQUEID" val="42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59.xml><?xml version="1.0" encoding="utf-8"?>
<p:tagLst xmlns:p="http://schemas.openxmlformats.org/presentationml/2006/main">
  <p:tag name="AS_UNIQUEID" val="428"/>
</p:tagLst>
</file>

<file path=ppt/tags/tag36.xml><?xml version="1.0" encoding="utf-8"?>
<p:tagLst xmlns:p="http://schemas.openxmlformats.org/presentationml/2006/main">
  <p:tag name="AS_UNIQUEID" val="108"/>
  <p:tag name="KSO_WM_BEAUTIFY_FLAG" val=""/>
</p:tagLst>
</file>

<file path=ppt/tags/tag360.xml><?xml version="1.0" encoding="utf-8"?>
<p:tagLst xmlns:p="http://schemas.openxmlformats.org/presentationml/2006/main">
  <p:tag name="AS_UNIQUEID" val="429"/>
  <p:tag name="KSO_WM_BEAUTIFY_FLAG" val=""/>
</p:tagLst>
</file>

<file path=ppt/tags/tag361.xml><?xml version="1.0" encoding="utf-8"?>
<p:tagLst xmlns:p="http://schemas.openxmlformats.org/presentationml/2006/main">
  <p:tag name="AS_UNIQUEID" val="430"/>
</p:tagLst>
</file>

<file path=ppt/tags/tag362.xml><?xml version="1.0" encoding="utf-8"?>
<p:tagLst xmlns:p="http://schemas.openxmlformats.org/presentationml/2006/main">
  <p:tag name="AS_UNIQUEID" val="431"/>
  <p:tag name="KSO_WM_BEAUTIFY_FLAG" val=""/>
</p:tagLst>
</file>

<file path=ppt/tags/tag363.xml><?xml version="1.0" encoding="utf-8"?>
<p:tagLst xmlns:p="http://schemas.openxmlformats.org/presentationml/2006/main">
  <p:tag name="AS_UNIQUEID" val="432"/>
  <p:tag name="KSO_WM_BEAUTIFY_FLAG" val=""/>
</p:tagLst>
</file>

<file path=ppt/tags/tag364.xml><?xml version="1.0" encoding="utf-8"?>
<p:tagLst xmlns:p="http://schemas.openxmlformats.org/presentationml/2006/main">
  <p:tag name="AS_UNIQUEID" val="433"/>
  <p:tag name="KSO_WM_BEAUTIFY_FLAG" val=""/>
</p:tagLst>
</file>

<file path=ppt/tags/tag365.xml><?xml version="1.0" encoding="utf-8"?>
<p:tagLst xmlns:p="http://schemas.openxmlformats.org/presentationml/2006/main">
  <p:tag name="AS_UNIQUEID" val="434"/>
  <p:tag name="KSO_WM_BEAUTIFY_FLAG" val=""/>
</p:tagLst>
</file>

<file path=ppt/tags/tag366.xml><?xml version="1.0" encoding="utf-8"?>
<p:tagLst xmlns:p="http://schemas.openxmlformats.org/presentationml/2006/main">
  <p:tag name="AS_UNIQUEID" val="43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67.xml><?xml version="1.0" encoding="utf-8"?>
<p:tagLst xmlns:p="http://schemas.openxmlformats.org/presentationml/2006/main">
  <p:tag name="AS_UNIQUEID" val="436"/>
</p:tagLst>
</file>

<file path=ppt/tags/tag368.xml><?xml version="1.0" encoding="utf-8"?>
<p:tagLst xmlns:p="http://schemas.openxmlformats.org/presentationml/2006/main">
  <p:tag name="AS_UNIQUEID" val="437"/>
</p:tagLst>
</file>

<file path=ppt/tags/tag369.xml><?xml version="1.0" encoding="utf-8"?>
<p:tagLst xmlns:p="http://schemas.openxmlformats.org/presentationml/2006/main">
  <p:tag name="AS_UNIQUEID" val="438"/>
</p:tagLst>
</file>

<file path=ppt/tags/tag37.xml><?xml version="1.0" encoding="utf-8"?>
<p:tagLst xmlns:p="http://schemas.openxmlformats.org/presentationml/2006/main">
  <p:tag name="AS_UNIQUEID" val="109"/>
  <p:tag name="KSO_WM_BEAUTIFY_FLAG" val=""/>
</p:tagLst>
</file>

<file path=ppt/tags/tag370.xml><?xml version="1.0" encoding="utf-8"?>
<p:tagLst xmlns:p="http://schemas.openxmlformats.org/presentationml/2006/main">
  <p:tag name="AS_UNIQUEID" val="439"/>
</p:tagLst>
</file>

<file path=ppt/tags/tag371.xml><?xml version="1.0" encoding="utf-8"?>
<p:tagLst xmlns:p="http://schemas.openxmlformats.org/presentationml/2006/main">
  <p:tag name="AS_UNIQUEID" val="440"/>
  <p:tag name="KSO_WM_BEAUTIFY_FLAG" val=""/>
</p:tagLst>
</file>

<file path=ppt/tags/tag372.xml><?xml version="1.0" encoding="utf-8"?>
<p:tagLst xmlns:p="http://schemas.openxmlformats.org/presentationml/2006/main">
  <p:tag name="AS_UNIQUEID" val="441"/>
</p:tagLst>
</file>

<file path=ppt/tags/tag373.xml><?xml version="1.0" encoding="utf-8"?>
<p:tagLst xmlns:p="http://schemas.openxmlformats.org/presentationml/2006/main">
  <p:tag name="AS_UNIQUEID" val="442"/>
  <p:tag name="KSO_WM_BEAUTIFY_FLAG" val=""/>
</p:tagLst>
</file>

<file path=ppt/tags/tag374.xml><?xml version="1.0" encoding="utf-8"?>
<p:tagLst xmlns:p="http://schemas.openxmlformats.org/presentationml/2006/main">
  <p:tag name="AS_UNIQUEID" val="443"/>
</p:tagLst>
</file>

<file path=ppt/tags/tag375.xml><?xml version="1.0" encoding="utf-8"?>
<p:tagLst xmlns:p="http://schemas.openxmlformats.org/presentationml/2006/main">
  <p:tag name="AS_UNIQUEID" val="444"/>
  <p:tag name="KSO_WM_BEAUTIFY_FLAG" val=""/>
</p:tagLst>
</file>

<file path=ppt/tags/tag376.xml><?xml version="1.0" encoding="utf-8"?>
<p:tagLst xmlns:p="http://schemas.openxmlformats.org/presentationml/2006/main">
  <p:tag name="AS_UNIQUEID" val="445"/>
  <p:tag name="KSO_WM_BEAUTIFY_FLAG" val=""/>
</p:tagLst>
</file>

<file path=ppt/tags/tag377.xml><?xml version="1.0" encoding="utf-8"?>
<p:tagLst xmlns:p="http://schemas.openxmlformats.org/presentationml/2006/main">
  <p:tag name="AS_UNIQUEID" val="446"/>
  <p:tag name="KSO_WM_BEAUTIFY_FLAG" val=""/>
</p:tagLst>
</file>

<file path=ppt/tags/tag378.xml><?xml version="1.0" encoding="utf-8"?>
<p:tagLst xmlns:p="http://schemas.openxmlformats.org/presentationml/2006/main">
  <p:tag name="AS_UNIQUEID" val="447"/>
</p:tagLst>
</file>

<file path=ppt/tags/tag379.xml><?xml version="1.0" encoding="utf-8"?>
<p:tagLst xmlns:p="http://schemas.openxmlformats.org/presentationml/2006/main">
  <p:tag name="AS_UNIQUEID" val="448"/>
</p:tagLst>
</file>

<file path=ppt/tags/tag38.xml><?xml version="1.0" encoding="utf-8"?>
<p:tagLst xmlns:p="http://schemas.openxmlformats.org/presentationml/2006/main">
  <p:tag name="AS_UNIQUEID" val="110"/>
  <p:tag name="KSO_WM_BEAUTIFY_FLAG" val=""/>
</p:tagLst>
</file>

<file path=ppt/tags/tag380.xml><?xml version="1.0" encoding="utf-8"?>
<p:tagLst xmlns:p="http://schemas.openxmlformats.org/presentationml/2006/main">
  <p:tag name="AS_UNIQUEID" val="449"/>
</p:tagLst>
</file>

<file path=ppt/tags/tag381.xml><?xml version="1.0" encoding="utf-8"?>
<p:tagLst xmlns:p="http://schemas.openxmlformats.org/presentationml/2006/main">
  <p:tag name="AS_UNIQUEID" val="450"/>
</p:tagLst>
</file>

<file path=ppt/tags/tag382.xml><?xml version="1.0" encoding="utf-8"?>
<p:tagLst xmlns:p="http://schemas.openxmlformats.org/presentationml/2006/main">
  <p:tag name="AS_UNIQUEID" val="451"/>
</p:tagLst>
</file>

<file path=ppt/tags/tag383.xml><?xml version="1.0" encoding="utf-8"?>
<p:tagLst xmlns:p="http://schemas.openxmlformats.org/presentationml/2006/main">
  <p:tag name="AS_UNIQUEID" val="452"/>
  <p:tag name="KSO_WM_BEAUTIFY_FLAG" val=""/>
</p:tagLst>
</file>

<file path=ppt/tags/tag384.xml><?xml version="1.0" encoding="utf-8"?>
<p:tagLst xmlns:p="http://schemas.openxmlformats.org/presentationml/2006/main">
  <p:tag name="AS_UNIQUEID" val="453"/>
  <p:tag name="KSO_WM_BEAUTIFY_FLAG" val=""/>
</p:tagLst>
</file>

<file path=ppt/tags/tag385.xml><?xml version="1.0" encoding="utf-8"?>
<p:tagLst xmlns:p="http://schemas.openxmlformats.org/presentationml/2006/main">
  <p:tag name="AS_UNIQUEID" val="45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86.xml><?xml version="1.0" encoding="utf-8"?>
<p:tagLst xmlns:p="http://schemas.openxmlformats.org/presentationml/2006/main">
  <p:tag name="AS_UNIQUEID" val="455"/>
</p:tagLst>
</file>

<file path=ppt/tags/tag387.xml><?xml version="1.0" encoding="utf-8"?>
<p:tagLst xmlns:p="http://schemas.openxmlformats.org/presentationml/2006/main">
  <p:tag name="AS_UNIQUEID" val="456"/>
  <p:tag name="KSO_WM_BEAUTIFY_FLAG" val=""/>
</p:tagLst>
</file>

<file path=ppt/tags/tag388.xml><?xml version="1.0" encoding="utf-8"?>
<p:tagLst xmlns:p="http://schemas.openxmlformats.org/presentationml/2006/main">
  <p:tag name="AS_UNIQUEID" val="457"/>
</p:tagLst>
</file>

<file path=ppt/tags/tag389.xml><?xml version="1.0" encoding="utf-8"?>
<p:tagLst xmlns:p="http://schemas.openxmlformats.org/presentationml/2006/main">
  <p:tag name="AS_UNIQUEID" val="458"/>
  <p:tag name="KSO_WM_BEAUTIFY_FLAG" val=""/>
</p:tagLst>
</file>

<file path=ppt/tags/tag39.xml><?xml version="1.0" encoding="utf-8"?>
<p:tagLst xmlns:p="http://schemas.openxmlformats.org/presentationml/2006/main">
  <p:tag name="AS_UNIQUEID" val="111"/>
  <p:tag name="KSO_WM_BEAUTIFY_FLAG" val=""/>
</p:tagLst>
</file>

<file path=ppt/tags/tag390.xml><?xml version="1.0" encoding="utf-8"?>
<p:tagLst xmlns:p="http://schemas.openxmlformats.org/presentationml/2006/main">
  <p:tag name="AS_UNIQUEID" val="459"/>
  <p:tag name="KSO_WM_BEAUTIFY_FLAG" val=""/>
</p:tagLst>
</file>

<file path=ppt/tags/tag391.xml><?xml version="1.0" encoding="utf-8"?>
<p:tagLst xmlns:p="http://schemas.openxmlformats.org/presentationml/2006/main">
  <p:tag name="AS_UNIQUEID" val="460"/>
  <p:tag name="KSO_WM_BEAUTIFY_FLAG" val=""/>
</p:tagLst>
</file>

<file path=ppt/tags/tag392.xml><?xml version="1.0" encoding="utf-8"?>
<p:tagLst xmlns:p="http://schemas.openxmlformats.org/presentationml/2006/main">
  <p:tag name="AS_UNIQUEID" val="461"/>
</p:tagLst>
</file>

<file path=ppt/tags/tag393.xml><?xml version="1.0" encoding="utf-8"?>
<p:tagLst xmlns:p="http://schemas.openxmlformats.org/presentationml/2006/main">
  <p:tag name="AS_UNIQUEID" val="462"/>
</p:tagLst>
</file>

<file path=ppt/tags/tag394.xml><?xml version="1.0" encoding="utf-8"?>
<p:tagLst xmlns:p="http://schemas.openxmlformats.org/presentationml/2006/main">
  <p:tag name="AS_UNIQUEID" val="463"/>
  <p:tag name="KSO_WM_BEAUTIFY_FLAG" val=""/>
</p:tagLst>
</file>

<file path=ppt/tags/tag395.xml><?xml version="1.0" encoding="utf-8"?>
<p:tagLst xmlns:p="http://schemas.openxmlformats.org/presentationml/2006/main">
  <p:tag name="AS_UNIQUEID" val="46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396.xml><?xml version="1.0" encoding="utf-8"?>
<p:tagLst xmlns:p="http://schemas.openxmlformats.org/presentationml/2006/main">
  <p:tag name="AS_UNIQUEID" val="465"/>
</p:tagLst>
</file>

<file path=ppt/tags/tag397.xml><?xml version="1.0" encoding="utf-8"?>
<p:tagLst xmlns:p="http://schemas.openxmlformats.org/presentationml/2006/main">
  <p:tag name="AS_UNIQUEID" val="466"/>
</p:tagLst>
</file>

<file path=ppt/tags/tag398.xml><?xml version="1.0" encoding="utf-8"?>
<p:tagLst xmlns:p="http://schemas.openxmlformats.org/presentationml/2006/main">
  <p:tag name="AS_UNIQUEID" val="467"/>
</p:tagLst>
</file>

<file path=ppt/tags/tag399.xml><?xml version="1.0" encoding="utf-8"?>
<p:tagLst xmlns:p="http://schemas.openxmlformats.org/presentationml/2006/main">
  <p:tag name="AS_UNIQUEID" val="468"/>
</p:tagLst>
</file>

<file path=ppt/tags/tag4.xml><?xml version="1.0" encoding="utf-8"?>
<p:tagLst xmlns:p="http://schemas.openxmlformats.org/presentationml/2006/main">
  <p:tag name="AS_UNIQUEID" val="76"/>
</p:tagLst>
</file>

<file path=ppt/tags/tag40.xml><?xml version="1.0" encoding="utf-8"?>
<p:tagLst xmlns:p="http://schemas.openxmlformats.org/presentationml/2006/main">
  <p:tag name="AS_UNIQUEID" val="112"/>
  <p:tag name="KSO_WM_BEAUTIFY_FLAG" val=""/>
</p:tagLst>
</file>

<file path=ppt/tags/tag400.xml><?xml version="1.0" encoding="utf-8"?>
<p:tagLst xmlns:p="http://schemas.openxmlformats.org/presentationml/2006/main">
  <p:tag name="AS_UNIQUEID" val="469"/>
  <p:tag name="KSO_WM_BEAUTIFY_FLAG" val=""/>
</p:tagLst>
</file>

<file path=ppt/tags/tag401.xml><?xml version="1.0" encoding="utf-8"?>
<p:tagLst xmlns:p="http://schemas.openxmlformats.org/presentationml/2006/main">
  <p:tag name="AS_UNIQUEID" val="470"/>
</p:tagLst>
</file>

<file path=ppt/tags/tag402.xml><?xml version="1.0" encoding="utf-8"?>
<p:tagLst xmlns:p="http://schemas.openxmlformats.org/presentationml/2006/main">
  <p:tag name="AS_UNIQUEID" val="471"/>
  <p:tag name="KSO_WM_BEAUTIFY_FLAG" val=""/>
</p:tagLst>
</file>

<file path=ppt/tags/tag403.xml><?xml version="1.0" encoding="utf-8"?>
<p:tagLst xmlns:p="http://schemas.openxmlformats.org/presentationml/2006/main">
  <p:tag name="AS_UNIQUEID" val="472"/>
  <p:tag name="KSO_WM_BEAUTIFY_FLAG" val=""/>
</p:tagLst>
</file>

<file path=ppt/tags/tag404.xml><?xml version="1.0" encoding="utf-8"?>
<p:tagLst xmlns:p="http://schemas.openxmlformats.org/presentationml/2006/main">
  <p:tag name="AS_UNIQUEID" val="473"/>
  <p:tag name="KSO_WM_BEAUTIFY_FLAG" val=""/>
</p:tagLst>
</file>

<file path=ppt/tags/tag405.xml><?xml version="1.0" encoding="utf-8"?>
<p:tagLst xmlns:p="http://schemas.openxmlformats.org/presentationml/2006/main">
  <p:tag name="AS_UNIQUEID" val="474"/>
</p:tagLst>
</file>

<file path=ppt/tags/tag406.xml><?xml version="1.0" encoding="utf-8"?>
<p:tagLst xmlns:p="http://schemas.openxmlformats.org/presentationml/2006/main">
  <p:tag name="AS_UNIQUEID" val="475"/>
  <p:tag name="KSO_WM_BEAUTIFY_FLAG" val=""/>
</p:tagLst>
</file>

<file path=ppt/tags/tag407.xml><?xml version="1.0" encoding="utf-8"?>
<p:tagLst xmlns:p="http://schemas.openxmlformats.org/presentationml/2006/main">
  <p:tag name="AS_UNIQUEID" val="476"/>
</p:tagLst>
</file>

<file path=ppt/tags/tag408.xml><?xml version="1.0" encoding="utf-8"?>
<p:tagLst xmlns:p="http://schemas.openxmlformats.org/presentationml/2006/main">
  <p:tag name="AS_UNIQUEID" val="47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09.xml><?xml version="1.0" encoding="utf-8"?>
<p:tagLst xmlns:p="http://schemas.openxmlformats.org/presentationml/2006/main">
  <p:tag name="AS_UNIQUEID" val="47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41.xml><?xml version="1.0" encoding="utf-8"?>
<p:tagLst xmlns:p="http://schemas.openxmlformats.org/presentationml/2006/main">
  <p:tag name="AS_UNIQUEID" val="113"/>
  <p:tag name="KSO_WM_BEAUTIFY_FLAG" val=""/>
  <p:tag name="KSO_WM_UNIT_PLACING_PICTURE_USER_VIEWPORT" val="{&quot;height&quot;:4333,&quot;width&quot;:6056}"/>
</p:tagLst>
</file>

<file path=ppt/tags/tag410.xml><?xml version="1.0" encoding="utf-8"?>
<p:tagLst xmlns:p="http://schemas.openxmlformats.org/presentationml/2006/main">
  <p:tag name="AS_UNIQUEID" val="479"/>
</p:tagLst>
</file>

<file path=ppt/tags/tag411.xml><?xml version="1.0" encoding="utf-8"?>
<p:tagLst xmlns:p="http://schemas.openxmlformats.org/presentationml/2006/main">
  <p:tag name="AS_UNIQUEID" val="480"/>
  <p:tag name="KSO_WM_BEAUTIFY_FLAG" val=""/>
</p:tagLst>
</file>

<file path=ppt/tags/tag412.xml><?xml version="1.0" encoding="utf-8"?>
<p:tagLst xmlns:p="http://schemas.openxmlformats.org/presentationml/2006/main">
  <p:tag name="AS_UNIQUEID" val="481"/>
  <p:tag name="KSO_WM_BEAUTIFY_FLAG" val=""/>
</p:tagLst>
</file>

<file path=ppt/tags/tag413.xml><?xml version="1.0" encoding="utf-8"?>
<p:tagLst xmlns:p="http://schemas.openxmlformats.org/presentationml/2006/main">
  <p:tag name="AS_UNIQUEID" val="482"/>
</p:tagLst>
</file>

<file path=ppt/tags/tag414.xml><?xml version="1.0" encoding="utf-8"?>
<p:tagLst xmlns:p="http://schemas.openxmlformats.org/presentationml/2006/main">
  <p:tag name="AS_UNIQUEID" val="483"/>
</p:tagLst>
</file>

<file path=ppt/tags/tag415.xml><?xml version="1.0" encoding="utf-8"?>
<p:tagLst xmlns:p="http://schemas.openxmlformats.org/presentationml/2006/main">
  <p:tag name="AS_UNIQUEID" val="484"/>
</p:tagLst>
</file>

<file path=ppt/tags/tag416.xml><?xml version="1.0" encoding="utf-8"?>
<p:tagLst xmlns:p="http://schemas.openxmlformats.org/presentationml/2006/main">
  <p:tag name="AS_UNIQUEID" val="485"/>
</p:tagLst>
</file>

<file path=ppt/tags/tag417.xml><?xml version="1.0" encoding="utf-8"?>
<p:tagLst xmlns:p="http://schemas.openxmlformats.org/presentationml/2006/main">
  <p:tag name="AS_UNIQUEID" val="486"/>
</p:tagLst>
</file>

<file path=ppt/tags/tag418.xml><?xml version="1.0" encoding="utf-8"?>
<p:tagLst xmlns:p="http://schemas.openxmlformats.org/presentationml/2006/main">
  <p:tag name="AS_UNIQUEID" val="487"/>
  <p:tag name="KSO_WM_BEAUTIFY_FLAG" val=""/>
</p:tagLst>
</file>

<file path=ppt/tags/tag419.xml><?xml version="1.0" encoding="utf-8"?>
<p:tagLst xmlns:p="http://schemas.openxmlformats.org/presentationml/2006/main">
  <p:tag name="AS_UNIQUEID" val="488"/>
</p:tagLst>
</file>

<file path=ppt/tags/tag42.xml><?xml version="1.0" encoding="utf-8"?>
<p:tagLst xmlns:p="http://schemas.openxmlformats.org/presentationml/2006/main">
  <p:tag name="AS_UNIQUEID" val="11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20.xml><?xml version="1.0" encoding="utf-8"?>
<p:tagLst xmlns:p="http://schemas.openxmlformats.org/presentationml/2006/main">
  <p:tag name="AS_UNIQUEID" val="489"/>
  <p:tag name="KSO_WM_BEAUTIFY_FLAG" val=""/>
</p:tagLst>
</file>

<file path=ppt/tags/tag421.xml><?xml version="1.0" encoding="utf-8"?>
<p:tagLst xmlns:p="http://schemas.openxmlformats.org/presentationml/2006/main">
  <p:tag name="AS_UNIQUEID" val="490"/>
  <p:tag name="KSO_WM_BEAUTIFY_FLAG" val=""/>
</p:tagLst>
</file>

<file path=ppt/tags/tag422.xml><?xml version="1.0" encoding="utf-8"?>
<p:tagLst xmlns:p="http://schemas.openxmlformats.org/presentationml/2006/main">
  <p:tag name="AS_UNIQUEID" val="491"/>
  <p:tag name="KSO_WM_BEAUTIFY_FLAG" val=""/>
</p:tagLst>
</file>

<file path=ppt/tags/tag423.xml><?xml version="1.0" encoding="utf-8"?>
<p:tagLst xmlns:p="http://schemas.openxmlformats.org/presentationml/2006/main">
  <p:tag name="AS_UNIQUEID" val="492"/>
  <p:tag name="KSO_WM_BEAUTIFY_FLAG" val=""/>
</p:tagLst>
</file>

<file path=ppt/tags/tag424.xml><?xml version="1.0" encoding="utf-8"?>
<p:tagLst xmlns:p="http://schemas.openxmlformats.org/presentationml/2006/main">
  <p:tag name="AS_UNIQUEID" val="493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5641*3140*0*0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25.xml><?xml version="1.0" encoding="utf-8"?>
<p:tagLst xmlns:p="http://schemas.openxmlformats.org/presentationml/2006/main">
  <p:tag name="AS_UNIQUEID" val="494"/>
</p:tagLst>
</file>

<file path=ppt/tags/tag426.xml><?xml version="1.0" encoding="utf-8"?>
<p:tagLst xmlns:p="http://schemas.openxmlformats.org/presentationml/2006/main">
  <p:tag name="AS_UNIQUEID" val="495"/>
</p:tagLst>
</file>

<file path=ppt/tags/tag427.xml><?xml version="1.0" encoding="utf-8"?>
<p:tagLst xmlns:p="http://schemas.openxmlformats.org/presentationml/2006/main">
  <p:tag name="AS_UNIQUEID" val="496"/>
</p:tagLst>
</file>

<file path=ppt/tags/tag428.xml><?xml version="1.0" encoding="utf-8"?>
<p:tagLst xmlns:p="http://schemas.openxmlformats.org/presentationml/2006/main">
  <p:tag name="AS_UNIQUEID" val="497"/>
</p:tagLst>
</file>

<file path=ppt/tags/tag429.xml><?xml version="1.0" encoding="utf-8"?>
<p:tagLst xmlns:p="http://schemas.openxmlformats.org/presentationml/2006/main">
  <p:tag name="AS_UNIQUEID" val="498"/>
</p:tagLst>
</file>

<file path=ppt/tags/tag43.xml><?xml version="1.0" encoding="utf-8"?>
<p:tagLst xmlns:p="http://schemas.openxmlformats.org/presentationml/2006/main">
  <p:tag name="AS_UNIQUEID" val="115"/>
</p:tagLst>
</file>

<file path=ppt/tags/tag430.xml><?xml version="1.0" encoding="utf-8"?>
<p:tagLst xmlns:p="http://schemas.openxmlformats.org/presentationml/2006/main">
  <p:tag name="AS_UNIQUEID" val="499"/>
  <p:tag name="KSO_WM_BEAUTIFY_FLAG" val=""/>
</p:tagLst>
</file>

<file path=ppt/tags/tag431.xml><?xml version="1.0" encoding="utf-8"?>
<p:tagLst xmlns:p="http://schemas.openxmlformats.org/presentationml/2006/main">
  <p:tag name="AS_UNIQUEID" val="500"/>
  <p:tag name="KSO_WM_BEAUTIFY_FLAG" val=""/>
</p:tagLst>
</file>

<file path=ppt/tags/tag432.xml><?xml version="1.0" encoding="utf-8"?>
<p:tagLst xmlns:p="http://schemas.openxmlformats.org/presentationml/2006/main">
  <p:tag name="AS_UNIQUEID" val="501"/>
  <p:tag name="KSO_WM_BEAUTIFY_FLAG" val=""/>
</p:tagLst>
</file>

<file path=ppt/tags/tag433.xml><?xml version="1.0" encoding="utf-8"?>
<p:tagLst xmlns:p="http://schemas.openxmlformats.org/presentationml/2006/main">
  <p:tag name="AS_UNIQUEID" val="502"/>
  <p:tag name="KSO_WM_BEAUTIFY_FLAG" val=""/>
</p:tagLst>
</file>

<file path=ppt/tags/tag434.xml><?xml version="1.0" encoding="utf-8"?>
<p:tagLst xmlns:p="http://schemas.openxmlformats.org/presentationml/2006/main">
  <p:tag name="AS_UNIQUEID" val="503"/>
  <p:tag name="KSO_WM_BEAUTIFY_FLAG" val=""/>
</p:tagLst>
</file>

<file path=ppt/tags/tag435.xml><?xml version="1.0" encoding="utf-8"?>
<p:tagLst xmlns:p="http://schemas.openxmlformats.org/presentationml/2006/main">
  <p:tag name="AS_UNIQUEID" val="50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36.xml><?xml version="1.0" encoding="utf-8"?>
<p:tagLst xmlns:p="http://schemas.openxmlformats.org/presentationml/2006/main">
  <p:tag name="AS_UNIQUEID" val="505"/>
</p:tagLst>
</file>

<file path=ppt/tags/tag437.xml><?xml version="1.0" encoding="utf-8"?>
<p:tagLst xmlns:p="http://schemas.openxmlformats.org/presentationml/2006/main">
  <p:tag name="AS_UNIQUEID" val="50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38.xml><?xml version="1.0" encoding="utf-8"?>
<p:tagLst xmlns:p="http://schemas.openxmlformats.org/presentationml/2006/main">
  <p:tag name="AS_UNIQUEID" val="507"/>
</p:tagLst>
</file>

<file path=ppt/tags/tag439.xml><?xml version="1.0" encoding="utf-8"?>
<p:tagLst xmlns:p="http://schemas.openxmlformats.org/presentationml/2006/main">
  <p:tag name="AS_UNIQUEID" val="50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.xml><?xml version="1.0" encoding="utf-8"?>
<p:tagLst xmlns:p="http://schemas.openxmlformats.org/presentationml/2006/main">
  <p:tag name="AS_UNIQUEID" val="116"/>
  <p:tag name="KSO_WM_BEAUTIFY_FLAG" val=""/>
</p:tagLst>
</file>

<file path=ppt/tags/tag440.xml><?xml version="1.0" encoding="utf-8"?>
<p:tagLst xmlns:p="http://schemas.openxmlformats.org/presentationml/2006/main">
  <p:tag name="AS_UNIQUEID" val="50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1.xml><?xml version="1.0" encoding="utf-8"?>
<p:tagLst xmlns:p="http://schemas.openxmlformats.org/presentationml/2006/main">
  <p:tag name="AS_UNIQUEID" val="51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442.xml><?xml version="1.0" encoding="utf-8"?>
<p:tagLst xmlns:p="http://schemas.openxmlformats.org/presentationml/2006/main">
  <p:tag name="AS_UNIQUEID" val="51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3.xml><?xml version="1.0" encoding="utf-8"?>
<p:tagLst xmlns:p="http://schemas.openxmlformats.org/presentationml/2006/main">
  <p:tag name="AS_UNIQUEID" val="51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4.xml><?xml version="1.0" encoding="utf-8"?>
<p:tagLst xmlns:p="http://schemas.openxmlformats.org/presentationml/2006/main">
  <p:tag name="AS_UNIQUEID" val="51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445.xml><?xml version="1.0" encoding="utf-8"?>
<p:tagLst xmlns:p="http://schemas.openxmlformats.org/presentationml/2006/main">
  <p:tag name="AS_UNIQUEID" val="51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6.xml><?xml version="1.0" encoding="utf-8"?>
<p:tagLst xmlns:p="http://schemas.openxmlformats.org/presentationml/2006/main">
  <p:tag name="AS_UNIQUEID" val="51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7.xml><?xml version="1.0" encoding="utf-8"?>
<p:tagLst xmlns:p="http://schemas.openxmlformats.org/presentationml/2006/main">
  <p:tag name="AS_UNIQUEID" val="51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8.xml><?xml version="1.0" encoding="utf-8"?>
<p:tagLst xmlns:p="http://schemas.openxmlformats.org/presentationml/2006/main">
  <p:tag name="AS_UNIQUEID" val="51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9.xml><?xml version="1.0" encoding="utf-8"?>
<p:tagLst xmlns:p="http://schemas.openxmlformats.org/presentationml/2006/main">
  <p:tag name="AS_UNIQUEID" val="51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5.xml><?xml version="1.0" encoding="utf-8"?>
<p:tagLst xmlns:p="http://schemas.openxmlformats.org/presentationml/2006/main">
  <p:tag name="AS_UNIQUEID" val="117"/>
</p:tagLst>
</file>

<file path=ppt/tags/tag450.xml><?xml version="1.0" encoding="utf-8"?>
<p:tagLst xmlns:p="http://schemas.openxmlformats.org/presentationml/2006/main">
  <p:tag name="AS_UNIQUEID" val="519"/>
</p:tagLst>
</file>

<file path=ppt/tags/tag451.xml><?xml version="1.0" encoding="utf-8"?>
<p:tagLst xmlns:p="http://schemas.openxmlformats.org/presentationml/2006/main">
  <p:tag name="AS_UNIQUEID" val="520"/>
  <p:tag name="KSO_WM_BEAUTIFY_FLAG" val=""/>
</p:tagLst>
</file>

<file path=ppt/tags/tag452.xml><?xml version="1.0" encoding="utf-8"?>
<p:tagLst xmlns:p="http://schemas.openxmlformats.org/presentationml/2006/main">
  <p:tag name="AS_UNIQUEID" val="52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53.xml><?xml version="1.0" encoding="utf-8"?>
<p:tagLst xmlns:p="http://schemas.openxmlformats.org/presentationml/2006/main">
  <p:tag name="AS_UNIQUEID" val="522"/>
  <p:tag name="KSO_WM_BEAUTIFY_FLAG" val=""/>
</p:tagLst>
</file>

<file path=ppt/tags/tag454.xml><?xml version="1.0" encoding="utf-8"?>
<p:tagLst xmlns:p="http://schemas.openxmlformats.org/presentationml/2006/main">
  <p:tag name="AS_UNIQUEID" val="523"/>
</p:tagLst>
</file>

<file path=ppt/tags/tag455.xml><?xml version="1.0" encoding="utf-8"?>
<p:tagLst xmlns:p="http://schemas.openxmlformats.org/presentationml/2006/main">
  <p:tag name="AS_UNIQUEID" val="524"/>
  <p:tag name="KSO_WM_BEAUTIFY_FLAG" val=""/>
</p:tagLst>
</file>

<file path=ppt/tags/tag456.xml><?xml version="1.0" encoding="utf-8"?>
<p:tagLst xmlns:p="http://schemas.openxmlformats.org/presentationml/2006/main">
  <p:tag name="AS_UNIQUEID" val="52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57.xml><?xml version="1.0" encoding="utf-8"?>
<p:tagLst xmlns:p="http://schemas.openxmlformats.org/presentationml/2006/main">
  <p:tag name="AS_UNIQUEID" val="526"/>
</p:tagLst>
</file>

<file path=ppt/tags/tag458.xml><?xml version="1.0" encoding="utf-8"?>
<p:tagLst xmlns:p="http://schemas.openxmlformats.org/presentationml/2006/main">
  <p:tag name="AS_UNIQUEID" val="527"/>
</p:tagLst>
</file>

<file path=ppt/tags/tag459.xml><?xml version="1.0" encoding="utf-8"?>
<p:tagLst xmlns:p="http://schemas.openxmlformats.org/presentationml/2006/main">
  <p:tag name="AS_UNIQUEID" val="52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6.xml><?xml version="1.0" encoding="utf-8"?>
<p:tagLst xmlns:p="http://schemas.openxmlformats.org/presentationml/2006/main">
  <p:tag name="AS_UNIQUEID" val="118"/>
</p:tagLst>
</file>

<file path=ppt/tags/tag460.xml><?xml version="1.0" encoding="utf-8"?>
<p:tagLst xmlns:p="http://schemas.openxmlformats.org/presentationml/2006/main">
  <p:tag name="AS_UNIQUEID" val="529"/>
</p:tagLst>
</file>

<file path=ppt/tags/tag461.xml><?xml version="1.0" encoding="utf-8"?>
<p:tagLst xmlns:p="http://schemas.openxmlformats.org/presentationml/2006/main">
  <p:tag name="AS_UNIQUEID" val="530"/>
  <p:tag name="KSO_WM_BEAUTIFY_FLAG" val=""/>
</p:tagLst>
</file>

<file path=ppt/tags/tag462.xml><?xml version="1.0" encoding="utf-8"?>
<p:tagLst xmlns:p="http://schemas.openxmlformats.org/presentationml/2006/main">
  <p:tag name="AS_UNIQUEID" val="531"/>
  <p:tag name="KSO_WM_BEAUTIFY_FLAG" val=""/>
</p:tagLst>
</file>

<file path=ppt/tags/tag463.xml><?xml version="1.0" encoding="utf-8"?>
<p:tagLst xmlns:p="http://schemas.openxmlformats.org/presentationml/2006/main">
  <p:tag name="AS_UNIQUEID" val="532"/>
  <p:tag name="KSO_WM_BEAUTIFY_FLAG" val=""/>
</p:tagLst>
</file>

<file path=ppt/tags/tag464.xml><?xml version="1.0" encoding="utf-8"?>
<p:tagLst xmlns:p="http://schemas.openxmlformats.org/presentationml/2006/main">
  <p:tag name="AS_UNIQUEID" val="533"/>
  <p:tag name="KSO_WM_BEAUTIFY_FLAG" val=""/>
</p:tagLst>
</file>

<file path=ppt/tags/tag465.xml><?xml version="1.0" encoding="utf-8"?>
<p:tagLst xmlns:p="http://schemas.openxmlformats.org/presentationml/2006/main">
  <p:tag name="AS_UNIQUEID" val="534"/>
</p:tagLst>
</file>

<file path=ppt/tags/tag466.xml><?xml version="1.0" encoding="utf-8"?>
<p:tagLst xmlns:p="http://schemas.openxmlformats.org/presentationml/2006/main">
  <p:tag name="AS_UNIQUEID" val="535"/>
  <p:tag name="KSO_WM_BEAUTIFY_FLAG" val=""/>
</p:tagLst>
</file>

<file path=ppt/tags/tag467.xml><?xml version="1.0" encoding="utf-8"?>
<p:tagLst xmlns:p="http://schemas.openxmlformats.org/presentationml/2006/main">
  <p:tag name="AS_UNIQUEID" val="53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68.xml><?xml version="1.0" encoding="utf-8"?>
<p:tagLst xmlns:p="http://schemas.openxmlformats.org/presentationml/2006/main">
  <p:tag name="AS_UNIQUEID" val="537"/>
</p:tagLst>
</file>

<file path=ppt/tags/tag469.xml><?xml version="1.0" encoding="utf-8"?>
<p:tagLst xmlns:p="http://schemas.openxmlformats.org/presentationml/2006/main">
  <p:tag name="AS_UNIQUEID" val="538"/>
</p:tagLst>
</file>

<file path=ppt/tags/tag47.xml><?xml version="1.0" encoding="utf-8"?>
<p:tagLst xmlns:p="http://schemas.openxmlformats.org/presentationml/2006/main">
  <p:tag name="AS_UNIQUEID" val="119"/>
  <p:tag name="KSO_WM_BEAUTIFY_FLAG" val=""/>
</p:tagLst>
</file>

<file path=ppt/tags/tag470.xml><?xml version="1.0" encoding="utf-8"?>
<p:tagLst xmlns:p="http://schemas.openxmlformats.org/presentationml/2006/main">
  <p:tag name="AS_UNIQUEID" val="539"/>
</p:tagLst>
</file>

<file path=ppt/tags/tag47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g1NTIyYTIwNmFmMTgyNGNiY2FjZTNiYzgxZDMzMzcifQ=="/>
  <p:tag name="KSO_WPP_MARK_KEY" val="0bdc71da-dbe0-4495-b4e9-319b3fea4dc2"/>
</p:tagLst>
</file>

<file path=ppt/tags/tag48.xml><?xml version="1.0" encoding="utf-8"?>
<p:tagLst xmlns:p="http://schemas.openxmlformats.org/presentationml/2006/main">
  <p:tag name="AS_UNIQUEID" val="120"/>
</p:tagLst>
</file>

<file path=ppt/tags/tag49.xml><?xml version="1.0" encoding="utf-8"?>
<p:tagLst xmlns:p="http://schemas.openxmlformats.org/presentationml/2006/main">
  <p:tag name="AS_UNIQUEID" val="121"/>
</p:tagLst>
</file>

<file path=ppt/tags/tag5.xml><?xml version="1.0" encoding="utf-8"?>
<p:tagLst xmlns:p="http://schemas.openxmlformats.org/presentationml/2006/main">
  <p:tag name="AS_UNIQUEID" val="77"/>
</p:tagLst>
</file>

<file path=ppt/tags/tag50.xml><?xml version="1.0" encoding="utf-8"?>
<p:tagLst xmlns:p="http://schemas.openxmlformats.org/presentationml/2006/main">
  <p:tag name="AS_UNIQUEID" val="122"/>
  <p:tag name="KSO_WM_BEAUTIFY_FLAG" val=""/>
</p:tagLst>
</file>

<file path=ppt/tags/tag51.xml><?xml version="1.0" encoding="utf-8"?>
<p:tagLst xmlns:p="http://schemas.openxmlformats.org/presentationml/2006/main">
  <p:tag name="AS_UNIQUEID" val="123"/>
  <p:tag name="KSO_WM_BEAUTIFY_FLAG" val=""/>
</p:tagLst>
</file>

<file path=ppt/tags/tag52.xml><?xml version="1.0" encoding="utf-8"?>
<p:tagLst xmlns:p="http://schemas.openxmlformats.org/presentationml/2006/main">
  <p:tag name="AS_UNIQUEID" val="124"/>
  <p:tag name="KSO_WM_BEAUTIFY_FLAG" val="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3924*2712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3.xml><?xml version="1.0" encoding="utf-8"?>
<p:tagLst xmlns:p="http://schemas.openxmlformats.org/presentationml/2006/main">
  <p:tag name="AS_UNIQUEID" val="125"/>
</p:tagLst>
</file>

<file path=ppt/tags/tag54.xml><?xml version="1.0" encoding="utf-8"?>
<p:tagLst xmlns:p="http://schemas.openxmlformats.org/presentationml/2006/main">
  <p:tag name="AS_UNIQUEID" val="126"/>
  <p:tag name="KSO_WM_BEAUTIFY_FLAG" val=""/>
</p:tagLst>
</file>

<file path=ppt/tags/tag55.xml><?xml version="1.0" encoding="utf-8"?>
<p:tagLst xmlns:p="http://schemas.openxmlformats.org/presentationml/2006/main">
  <p:tag name="AS_UNIQUEID" val="127"/>
</p:tagLst>
</file>

<file path=ppt/tags/tag56.xml><?xml version="1.0" encoding="utf-8"?>
<p:tagLst xmlns:p="http://schemas.openxmlformats.org/presentationml/2006/main">
  <p:tag name="AS_UNIQUEID" val="128"/>
  <p:tag name="KSO_WM_BEAUTIFY_FLAG" val=""/>
</p:tagLst>
</file>

<file path=ppt/tags/tag57.xml><?xml version="1.0" encoding="utf-8"?>
<p:tagLst xmlns:p="http://schemas.openxmlformats.org/presentationml/2006/main">
  <p:tag name="AS_UNIQUEID" val="129"/>
  <p:tag name="KSO_WM_BEAUTIFY_FLAG" val=""/>
</p:tagLst>
</file>

<file path=ppt/tags/tag58.xml><?xml version="1.0" encoding="utf-8"?>
<p:tagLst xmlns:p="http://schemas.openxmlformats.org/presentationml/2006/main">
  <p:tag name="AS_UNIQUEID" val="130"/>
  <p:tag name="KSO_WM_BEAUTIFY_FLAG" val=""/>
</p:tagLst>
</file>

<file path=ppt/tags/tag59.xml><?xml version="1.0" encoding="utf-8"?>
<p:tagLst xmlns:p="http://schemas.openxmlformats.org/presentationml/2006/main">
  <p:tag name="AS_UNIQUEID" val="131"/>
  <p:tag name="KSO_WM_BEAUTIFY_FLAG" val=""/>
</p:tagLst>
</file>

<file path=ppt/tags/tag6.xml><?xml version="1.0" encoding="utf-8"?>
<p:tagLst xmlns:p="http://schemas.openxmlformats.org/presentationml/2006/main">
  <p:tag name="AS_UNIQUEID" val="78"/>
</p:tagLst>
</file>

<file path=ppt/tags/tag60.xml><?xml version="1.0" encoding="utf-8"?>
<p:tagLst xmlns:p="http://schemas.openxmlformats.org/presentationml/2006/main">
  <p:tag name="AS_UNIQUEID" val="132"/>
</p:tagLst>
</file>

<file path=ppt/tags/tag61.xml><?xml version="1.0" encoding="utf-8"?>
<p:tagLst xmlns:p="http://schemas.openxmlformats.org/presentationml/2006/main">
  <p:tag name="AS_UNIQUEID" val="133"/>
</p:tagLst>
</file>

<file path=ppt/tags/tag62.xml><?xml version="1.0" encoding="utf-8"?>
<p:tagLst xmlns:p="http://schemas.openxmlformats.org/presentationml/2006/main">
  <p:tag name="AS_UNIQUEID" val="134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2989*1816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63.xml><?xml version="1.0" encoding="utf-8"?>
<p:tagLst xmlns:p="http://schemas.openxmlformats.org/presentationml/2006/main">
  <p:tag name="AS_UNIQUEID" val="135"/>
</p:tagLst>
</file>

<file path=ppt/tags/tag64.xml><?xml version="1.0" encoding="utf-8"?>
<p:tagLst xmlns:p="http://schemas.openxmlformats.org/presentationml/2006/main">
  <p:tag name="AS_UNIQUEID" val="136"/>
</p:tagLst>
</file>

<file path=ppt/tags/tag65.xml><?xml version="1.0" encoding="utf-8"?>
<p:tagLst xmlns:p="http://schemas.openxmlformats.org/presentationml/2006/main">
  <p:tag name="AS_UNIQUEID" val="13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6.xml><?xml version="1.0" encoding="utf-8"?>
<p:tagLst xmlns:p="http://schemas.openxmlformats.org/presentationml/2006/main">
  <p:tag name="AS_UNIQUEID" val="138"/>
  <p:tag name="KSO_WM_BEAUTIFY_FLAG" val=""/>
</p:tagLst>
</file>

<file path=ppt/tags/tag67.xml><?xml version="1.0" encoding="utf-8"?>
<p:tagLst xmlns:p="http://schemas.openxmlformats.org/presentationml/2006/main">
  <p:tag name="AS_UNIQUEID" val="139"/>
</p:tagLst>
</file>

<file path=ppt/tags/tag68.xml><?xml version="1.0" encoding="utf-8"?>
<p:tagLst xmlns:p="http://schemas.openxmlformats.org/presentationml/2006/main">
  <p:tag name="AS_UNIQUEID" val="140"/>
  <p:tag name="KSO_WM_BEAUTIFY_FLAG" val=""/>
</p:tagLst>
</file>

<file path=ppt/tags/tag69.xml><?xml version="1.0" encoding="utf-8"?>
<p:tagLst xmlns:p="http://schemas.openxmlformats.org/presentationml/2006/main">
  <p:tag name="AS_UNIQUEID" val="141"/>
  <p:tag name="KSO_WM_BEAUTIFY_FLAG" val=""/>
</p:tagLst>
</file>

<file path=ppt/tags/tag7.xml><?xml version="1.0" encoding="utf-8"?>
<p:tagLst xmlns:p="http://schemas.openxmlformats.org/presentationml/2006/main">
  <p:tag name="AS_UNIQUEID" val="79"/>
</p:tagLst>
</file>

<file path=ppt/tags/tag70.xml><?xml version="1.0" encoding="utf-8"?>
<p:tagLst xmlns:p="http://schemas.openxmlformats.org/presentationml/2006/main">
  <p:tag name="AS_UNIQUEID" val="142"/>
  <p:tag name="KSO_WM_BEAUTIFY_FLAG" val=""/>
</p:tagLst>
</file>

<file path=ppt/tags/tag71.xml><?xml version="1.0" encoding="utf-8"?>
<p:tagLst xmlns:p="http://schemas.openxmlformats.org/presentationml/2006/main">
  <p:tag name="AS_UNIQUEID" val="143"/>
  <p:tag name="KSO_WM_BEAUTIFY_FLAG" val=""/>
</p:tagLst>
</file>

<file path=ppt/tags/tag72.xml><?xml version="1.0" encoding="utf-8"?>
<p:tagLst xmlns:p="http://schemas.openxmlformats.org/presentationml/2006/main">
  <p:tag name="AS_UNIQUEID" val="14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3.xml><?xml version="1.0" encoding="utf-8"?>
<p:tagLst xmlns:p="http://schemas.openxmlformats.org/presentationml/2006/main">
  <p:tag name="AS_UNIQUEID" val="145"/>
  <p:tag name="KSO_WM_BEAUTIFY_FLAG" val=""/>
</p:tagLst>
</file>

<file path=ppt/tags/tag74.xml><?xml version="1.0" encoding="utf-8"?>
<p:tagLst xmlns:p="http://schemas.openxmlformats.org/presentationml/2006/main">
  <p:tag name="AS_UNIQUEID" val="146"/>
  <p:tag name="KSO_WM_BEAUTIFY_FLAG" val=""/>
</p:tagLst>
</file>

<file path=ppt/tags/tag75.xml><?xml version="1.0" encoding="utf-8"?>
<p:tagLst xmlns:p="http://schemas.openxmlformats.org/presentationml/2006/main">
  <p:tag name="AS_UNIQUEID" val="147"/>
</p:tagLst>
</file>

<file path=ppt/tags/tag76.xml><?xml version="1.0" encoding="utf-8"?>
<p:tagLst xmlns:p="http://schemas.openxmlformats.org/presentationml/2006/main">
  <p:tag name="AS_UNIQUEID" val="148"/>
</p:tagLst>
</file>

<file path=ppt/tags/tag77.xml><?xml version="1.0" encoding="utf-8"?>
<p:tagLst xmlns:p="http://schemas.openxmlformats.org/presentationml/2006/main">
  <p:tag name="AS_UNIQUEID" val="14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8.xml><?xml version="1.0" encoding="utf-8"?>
<p:tagLst xmlns:p="http://schemas.openxmlformats.org/presentationml/2006/main">
  <p:tag name="AS_UNIQUEID" val="150"/>
</p:tagLst>
</file>

<file path=ppt/tags/tag79.xml><?xml version="1.0" encoding="utf-8"?>
<p:tagLst xmlns:p="http://schemas.openxmlformats.org/presentationml/2006/main">
  <p:tag name="AS_UNIQUEID" val="151"/>
</p:tagLst>
</file>

<file path=ppt/tags/tag8.xml><?xml version="1.0" encoding="utf-8"?>
<p:tagLst xmlns:p="http://schemas.openxmlformats.org/presentationml/2006/main">
  <p:tag name="AS_UNIQUEID" val="80"/>
</p:tagLst>
</file>

<file path=ppt/tags/tag80.xml><?xml version="1.0" encoding="utf-8"?>
<p:tagLst xmlns:p="http://schemas.openxmlformats.org/presentationml/2006/main">
  <p:tag name="AS_UNIQUEID" val="152"/>
</p:tagLst>
</file>

<file path=ppt/tags/tag81.xml><?xml version="1.0" encoding="utf-8"?>
<p:tagLst xmlns:p="http://schemas.openxmlformats.org/presentationml/2006/main">
  <p:tag name="AS_UNIQUEID" val="153"/>
</p:tagLst>
</file>

<file path=ppt/tags/tag82.xml><?xml version="1.0" encoding="utf-8"?>
<p:tagLst xmlns:p="http://schemas.openxmlformats.org/presentationml/2006/main">
  <p:tag name="AS_UNIQUEID" val="15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3.xml><?xml version="1.0" encoding="utf-8"?>
<p:tagLst xmlns:p="http://schemas.openxmlformats.org/presentationml/2006/main">
  <p:tag name="AS_UNIQUEID" val="155"/>
  <p:tag name="KSO_WM_BEAUTIFY_FLAG" val=""/>
</p:tagLst>
</file>

<file path=ppt/tags/tag84.xml><?xml version="1.0" encoding="utf-8"?>
<p:tagLst xmlns:p="http://schemas.openxmlformats.org/presentationml/2006/main">
  <p:tag name="AS_UNIQUEID" val="156"/>
</p:tagLst>
</file>

<file path=ppt/tags/tag85.xml><?xml version="1.0" encoding="utf-8"?>
<p:tagLst xmlns:p="http://schemas.openxmlformats.org/presentationml/2006/main">
  <p:tag name="AS_UNIQUEID" val="157"/>
  <p:tag name="KSO_WM_BEAUTIFY_FLAG" val=""/>
</p:tagLst>
</file>

<file path=ppt/tags/tag86.xml><?xml version="1.0" encoding="utf-8"?>
<p:tagLst xmlns:p="http://schemas.openxmlformats.org/presentationml/2006/main">
  <p:tag name="AS_UNIQUEID" val="158"/>
  <p:tag name="KSO_WM_BEAUTIFY_FLAG" val=""/>
</p:tagLst>
</file>

<file path=ppt/tags/tag87.xml><?xml version="1.0" encoding="utf-8"?>
<p:tagLst xmlns:p="http://schemas.openxmlformats.org/presentationml/2006/main">
  <p:tag name="AS_UNIQUEID" val="159"/>
  <p:tag name="KSO_WM_BEAUTIFY_FLAG" val=""/>
</p:tagLst>
</file>

<file path=ppt/tags/tag88.xml><?xml version="1.0" encoding="utf-8"?>
<p:tagLst xmlns:p="http://schemas.openxmlformats.org/presentationml/2006/main">
  <p:tag name="AS_UNIQUEID" val="160"/>
  <p:tag name="KSO_WM_BEAUTIFY_FLAG" val=""/>
</p:tagLst>
</file>

<file path=ppt/tags/tag89.xml><?xml version="1.0" encoding="utf-8"?>
<p:tagLst xmlns:p="http://schemas.openxmlformats.org/presentationml/2006/main">
  <p:tag name="AS_UNIQUEID" val="16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.xml><?xml version="1.0" encoding="utf-8"?>
<p:tagLst xmlns:p="http://schemas.openxmlformats.org/presentationml/2006/main">
  <p:tag name="AS_UNIQUEID" val="81"/>
</p:tagLst>
</file>

<file path=ppt/tags/tag90.xml><?xml version="1.0" encoding="utf-8"?>
<p:tagLst xmlns:p="http://schemas.openxmlformats.org/presentationml/2006/main">
  <p:tag name="AS_UNIQUEID" val="162"/>
  <p:tag name="KSO_WM_BEAUTIFY_FLAG" val=""/>
</p:tagLst>
</file>

<file path=ppt/tags/tag91.xml><?xml version="1.0" encoding="utf-8"?>
<p:tagLst xmlns:p="http://schemas.openxmlformats.org/presentationml/2006/main">
  <p:tag name="AS_UNIQUEID" val="163"/>
  <p:tag name="KSO_WM_BEAUTIFY_FLAG" val=""/>
</p:tagLst>
</file>

<file path=ppt/tags/tag92.xml><?xml version="1.0" encoding="utf-8"?>
<p:tagLst xmlns:p="http://schemas.openxmlformats.org/presentationml/2006/main">
  <p:tag name="AS_UNIQUEID" val="164"/>
</p:tagLst>
</file>

<file path=ppt/tags/tag93.xml><?xml version="1.0" encoding="utf-8"?>
<p:tagLst xmlns:p="http://schemas.openxmlformats.org/presentationml/2006/main">
  <p:tag name="AS_UNIQUEID" val="16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4.xml><?xml version="1.0" encoding="utf-8"?>
<p:tagLst xmlns:p="http://schemas.openxmlformats.org/presentationml/2006/main">
  <p:tag name="AS_UNIQUEID" val="166"/>
</p:tagLst>
</file>

<file path=ppt/tags/tag95.xml><?xml version="1.0" encoding="utf-8"?>
<p:tagLst xmlns:p="http://schemas.openxmlformats.org/presentationml/2006/main">
  <p:tag name="AS_UNIQUEID" val="167"/>
</p:tagLst>
</file>

<file path=ppt/tags/tag96.xml><?xml version="1.0" encoding="utf-8"?>
<p:tagLst xmlns:p="http://schemas.openxmlformats.org/presentationml/2006/main">
  <p:tag name="AS_UNIQUEID" val="168"/>
</p:tagLst>
</file>

<file path=ppt/tags/tag97.xml><?xml version="1.0" encoding="utf-8"?>
<p:tagLst xmlns:p="http://schemas.openxmlformats.org/presentationml/2006/main">
  <p:tag name="AS_UNIQUEID" val="169"/>
</p:tagLst>
</file>

<file path=ppt/tags/tag98.xml><?xml version="1.0" encoding="utf-8"?>
<p:tagLst xmlns:p="http://schemas.openxmlformats.org/presentationml/2006/main">
  <p:tag name="AS_UNIQUEID" val="170"/>
  <p:tag name="KSO_WM_BEAUTIFY_FLAG" val=""/>
</p:tagLst>
</file>

<file path=ppt/tags/tag99.xml><?xml version="1.0" encoding="utf-8"?>
<p:tagLst xmlns:p="http://schemas.openxmlformats.org/presentationml/2006/main">
  <p:tag name="AS_UNIQUEID" val="171"/>
  <p:tag name="KSO_WM_BEAUTIFY_FLAG" val="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184</Paragraphs>
  <Slides>33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4" baseType="lpstr">
      <vt:lpstr>Arial</vt:lpstr>
      <vt:lpstr>微软雅黑</vt:lpstr>
      <vt:lpstr>Times New Roman</vt:lpstr>
      <vt:lpstr>Calibri Light</vt:lpstr>
      <vt:lpstr>Calibri</vt:lpstr>
      <vt:lpstr>仿宋</vt:lpstr>
      <vt:lpstr>宋体</vt:lpstr>
      <vt:lpstr>Wingdings</vt:lpstr>
      <vt:lpstr>Tahoma</vt:lpstr>
      <vt:lpstr>Cambria Math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2024-08-23T16:08:18Z</cp:lastPrinted>
  <dcterms:created xsi:type="dcterms:W3CDTF">2024-08-23T16:08:18Z</dcterms:created>
  <dcterms:modified xsi:type="dcterms:W3CDTF">2024-08-23T08:08:18Z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