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8" r:id="rId3"/>
    <p:sldId id="274" r:id="rId4"/>
    <p:sldId id="260" r:id="rId5"/>
    <p:sldId id="275" r:id="rId6"/>
    <p:sldId id="278" r:id="rId7"/>
    <p:sldId id="279" r:id="rId8"/>
    <p:sldId id="276" r:id="rId9"/>
    <p:sldId id="280" r:id="rId10"/>
    <p:sldId id="277" r:id="rId11"/>
    <p:sldId id="263" r:id="rId12"/>
    <p:sldId id="264" r:id="rId13"/>
    <p:sldId id="266" r:id="rId14"/>
    <p:sldId id="268" r:id="rId15"/>
    <p:sldId id="269" r:id="rId16"/>
    <p:sldId id="27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</p:sldIdLst>
  <p:sldSz cx="12192000" cy="6858000"/>
  <p:notesSz cx="6858000" cy="9144000"/>
  <p:embeddedFontLst>
    <p:embeddedFont>
      <p:font typeface="HelloFont WenYiHei" panose="02010600030101010101" charset="-122"/>
      <p:regular r:id="rId30"/>
    </p:embeddedFont>
    <p:embeddedFont>
      <p:font typeface="OPPOSans B" panose="02010600030101010101" charset="-122"/>
      <p:regular r:id="rId31"/>
    </p:embeddedFont>
    <p:embeddedFont>
      <p:font typeface="OPPOSans H" panose="02010600030101010101" charset="-122"/>
      <p:regular r:id="rId32"/>
    </p:embeddedFont>
    <p:embeddedFont>
      <p:font typeface="OPPOSans R" panose="02010600030101010101" charset="-122"/>
      <p:regular r:id="rId33"/>
    </p:embeddedFont>
    <p:embeddedFont>
      <p:font typeface="Source Han Sans" panose="02010600030101010101" charset="-122"/>
      <p:regular r:id="rId34"/>
    </p:embeddedFont>
    <p:embeddedFont>
      <p:font typeface="Source Han Sans CN Bold" panose="02010600030101010101" charset="-122"/>
      <p:bold r:id="rId35"/>
    </p:embeddedFont>
    <p:embeddedFont>
      <p:font typeface="微软雅黑" panose="020B0503020204020204" pitchFamily="34" charset="-122"/>
      <p:regular r:id="rId36"/>
      <p:bold r:id="rId37"/>
    </p:embeddedFont>
  </p:embeddedFontLst>
  <p:custDataLst>
    <p:tags r:id="rId38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新课标第一网" initials="新" lastIdx="0" clrIdx="0"/>
  <p:cmAuthor id="7" name="1206988966@qq.com" initials="1" lastIdx="0" clrIdx="2"/>
  <p:cmAuthor id="1" name="zqy" initials="z" lastIdx="0" clrIdx="0"/>
  <p:cmAuthor id="8" name="姜伟光" initials="姜" lastIdx="0" clrIdx="0"/>
  <p:cmAuthor id="2" name="阿姆斯特捷捷捷" initials="阿" lastIdx="0" clrIdx="1"/>
  <p:cmAuthor id="9" name="dongyu" initials="d" lastIdx="0" clrIdx="8"/>
  <p:cmAuthor id="3" name="Author" initials="A" lastIdx="0" clrIdx="2"/>
  <p:cmAuthor id="10" name="houyanan21" initials="h" lastIdx="0" clrIdx="9"/>
  <p:cmAuthor id="5" name="zengl" initials="z" lastIdx="0" clrIdx="4"/>
  <p:cmAuthor id="6" name="ming qiu" initials="m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-15875" y="241300"/>
            <a:ext cx="3543300" cy="776605"/>
          </a:xfrm>
          <a:prstGeom prst="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 descr="xuexijihua-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10" y="348615"/>
            <a:ext cx="551180" cy="55181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1346835" y="318770"/>
            <a:ext cx="4453890" cy="668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36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学习目标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导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-15875" y="241300"/>
            <a:ext cx="3543300" cy="776605"/>
          </a:xfrm>
          <a:prstGeom prst="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 descr="xuexi 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250" y="357823"/>
            <a:ext cx="642620" cy="54356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346835" y="295275"/>
            <a:ext cx="4453890" cy="668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36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学习导入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课堂讲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5875" y="241300"/>
            <a:ext cx="3543300" cy="776605"/>
          </a:xfrm>
          <a:prstGeom prst="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xuexizhongxi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865" y="359410"/>
            <a:ext cx="557530" cy="55118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346835" y="295275"/>
            <a:ext cx="4453890" cy="668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36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练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15875" y="241300"/>
            <a:ext cx="3543300" cy="776605"/>
          </a:xfrm>
          <a:prstGeom prst="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 descr="a-xuexi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375" y="359410"/>
            <a:ext cx="495300" cy="574040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1346835" y="295275"/>
            <a:ext cx="4453890" cy="668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36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课堂练习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15875" y="241300"/>
            <a:ext cx="3543300" cy="776605"/>
          </a:xfrm>
          <a:prstGeom prst="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pic>
        <p:nvPicPr>
          <p:cNvPr id="52" name="图片 51" descr="zhishixiaoji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740" y="339090"/>
            <a:ext cx="482600" cy="562610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1346835" y="295275"/>
            <a:ext cx="4453890" cy="668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36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课堂小结</a:t>
            </a: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15875" y="241300"/>
            <a:ext cx="3543300" cy="776605"/>
          </a:xfrm>
          <a:prstGeom prst="rect">
            <a:avLst/>
          </a:prstGeom>
          <a:solidFill>
            <a:srgbClr val="6CC9F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  <p:pic>
        <p:nvPicPr>
          <p:cNvPr id="5" name="图片 4" descr="a-xuexi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180" y="359410"/>
            <a:ext cx="521335" cy="561340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346835" y="295275"/>
            <a:ext cx="4453890" cy="668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3600" b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课后作业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4.xml"/><Relationship Id="rId1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3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7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6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7" r:link="rId1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4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4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24.xml"/><Relationship Id="rId4" Type="http://schemas.openxmlformats.org/officeDocument/2006/relationships/tags" Target="../tags/tag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"/>
          <p:cNvSpPr txBox="1"/>
          <p:nvPr/>
        </p:nvSpPr>
        <p:spPr>
          <a:xfrm>
            <a:off x="11118781" y="360876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1" y="5290458"/>
            <a:ext cx="1415143" cy="1567543"/>
          </a:xfrm>
          <a:custGeom>
            <a:avLst/>
            <a:gdLst>
              <a:gd name="connsiteX0" fmla="*/ 0 w 1415143"/>
              <a:gd name="connsiteY0" fmla="*/ 0 h 1567543"/>
              <a:gd name="connsiteX1" fmla="*/ 1415143 w 1415143"/>
              <a:gd name="connsiteY1" fmla="*/ 1415143 h 1567543"/>
              <a:gd name="connsiteX2" fmla="*/ 1407837 w 1415143"/>
              <a:gd name="connsiteY2" fmla="*/ 1559833 h 1567543"/>
              <a:gd name="connsiteX3" fmla="*/ 1406660 w 1415143"/>
              <a:gd name="connsiteY3" fmla="*/ 1567543 h 1567543"/>
              <a:gd name="connsiteX4" fmla="*/ 888206 w 1415143"/>
              <a:gd name="connsiteY4" fmla="*/ 1567543 h 1567543"/>
              <a:gd name="connsiteX5" fmla="*/ 903569 w 1415143"/>
              <a:gd name="connsiteY5" fmla="*/ 1415143 h 1567543"/>
              <a:gd name="connsiteX6" fmla="*/ 0 w 1415143"/>
              <a:gd name="connsiteY6" fmla="*/ 511574 h 1567543"/>
            </a:gdLst>
            <a:ahLst/>
            <a:cxnLst/>
            <a:rect l="l" t="t" r="r" b="b"/>
            <a:pathLst>
              <a:path w="1415143" h="1567543">
                <a:moveTo>
                  <a:pt x="0" y="0"/>
                </a:moveTo>
                <a:cubicBezTo>
                  <a:pt x="781562" y="0"/>
                  <a:pt x="1415143" y="633581"/>
                  <a:pt x="1415143" y="1415143"/>
                </a:cubicBezTo>
                <a:cubicBezTo>
                  <a:pt x="1415143" y="1463991"/>
                  <a:pt x="1412668" y="1512260"/>
                  <a:pt x="1407837" y="1559833"/>
                </a:cubicBezTo>
                <a:lnTo>
                  <a:pt x="1406660" y="1567543"/>
                </a:lnTo>
                <a:lnTo>
                  <a:pt x="888206" y="1567543"/>
                </a:lnTo>
                <a:lnTo>
                  <a:pt x="903569" y="1415143"/>
                </a:lnTo>
                <a:cubicBezTo>
                  <a:pt x="903569" y="916116"/>
                  <a:pt x="499027" y="511574"/>
                  <a:pt x="0" y="511574"/>
                </a:cubicBez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11646164" y="6401581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>
            <a:off x="1764664" y="1201420"/>
            <a:ext cx="9097645" cy="17951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3005" dirty="0">
                <a:ln w="12700">
                  <a:noFill/>
                </a:ln>
                <a:solidFill>
                  <a:srgbClr val="FF0000"/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《</a:t>
            </a:r>
            <a:r>
              <a:rPr kumimoji="1" lang="en-US" altLang="zh-CN" sz="3005" dirty="0" err="1">
                <a:ln w="12700">
                  <a:noFill/>
                </a:ln>
                <a:solidFill>
                  <a:srgbClr val="FF0000"/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太空验证牛顿第一定律</a:t>
            </a:r>
            <a:r>
              <a:rPr kumimoji="1" lang="en-US" altLang="zh-CN" sz="3005" dirty="0">
                <a:ln w="12700">
                  <a:noFill/>
                </a:ln>
                <a:solidFill>
                  <a:srgbClr val="FF0000"/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——</a:t>
            </a:r>
            <a:r>
              <a:rPr kumimoji="1" lang="en-US" altLang="zh-CN" sz="3005" dirty="0" err="1">
                <a:ln w="12700">
                  <a:noFill/>
                </a:ln>
                <a:solidFill>
                  <a:srgbClr val="FF0000"/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天宫课堂惯性实验探究</a:t>
            </a:r>
            <a:r>
              <a:rPr kumimoji="1" lang="en-US" altLang="zh-CN" sz="3005" dirty="0">
                <a:ln w="12700">
                  <a:noFill/>
                </a:ln>
                <a:solidFill>
                  <a:srgbClr val="FF0000"/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》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45058" name="文本框 1"/>
          <p:cNvSpPr txBox="1"/>
          <p:nvPr/>
        </p:nvSpPr>
        <p:spPr>
          <a:xfrm>
            <a:off x="46990" y="260350"/>
            <a:ext cx="11772265" cy="10115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4800" b="1" dirty="0">
                <a:solidFill>
                  <a:srgbClr val="0070C0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  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 </a:t>
            </a:r>
            <a:r>
              <a:rPr lang="zh-CN" altLang="en-US" sz="4000" b="1" dirty="0">
                <a:solidFill>
                  <a:srgbClr val="0070C0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跨学科实践</a:t>
            </a:r>
            <a:r>
              <a:rPr lang="en-US" altLang="zh-CN" sz="4000" b="1" dirty="0">
                <a:solidFill>
                  <a:srgbClr val="0070C0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  </a:t>
            </a:r>
            <a:r>
              <a:rPr lang="zh-CN" altLang="en-US" sz="4000" b="1" dirty="0">
                <a:solidFill>
                  <a:srgbClr val="0070C0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为</a:t>
            </a:r>
            <a:r>
              <a:rPr lang="en-US" altLang="zh-CN" sz="4000" b="1" dirty="0">
                <a:solidFill>
                  <a:srgbClr val="0070C0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“</a:t>
            </a:r>
            <a:r>
              <a:rPr lang="zh-CN" altLang="en-US" sz="4000" b="1" dirty="0">
                <a:solidFill>
                  <a:srgbClr val="0070C0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天宫课堂</a:t>
            </a:r>
            <a:r>
              <a:rPr lang="en-US" altLang="zh-CN" sz="4000" b="1" dirty="0">
                <a:solidFill>
                  <a:srgbClr val="0070C0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”</a:t>
            </a:r>
            <a:r>
              <a:rPr lang="zh-CN" altLang="en-US" sz="4000" b="1" dirty="0">
                <a:solidFill>
                  <a:srgbClr val="0070C0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设计一个小实验</a:t>
            </a:r>
            <a:endParaRPr lang="en-US" altLang="zh-CN" sz="4800" b="1" dirty="0">
              <a:solidFill>
                <a:srgbClr val="0070C0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  <a:p>
            <a:pPr algn="ctr">
              <a:lnSpc>
                <a:spcPct val="130000"/>
              </a:lnSpc>
            </a:pPr>
            <a:endParaRPr lang="zh-CN" altLang="en-US" sz="3600" b="1" dirty="0">
              <a:solidFill>
                <a:srgbClr val="0070C0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</p:txBody>
      </p:sp>
      <p:pic>
        <p:nvPicPr>
          <p:cNvPr id="37" name="图片 36"/>
          <p:cNvPicPr/>
          <p:nvPr/>
        </p:nvPicPr>
        <p:blipFill>
          <a:blip r:embed="rId2"/>
          <a:srcRect l="5629" t="17830" r="19222" b="6567"/>
          <a:stretch>
            <a:fillRect/>
          </a:stretch>
        </p:blipFill>
        <p:spPr>
          <a:xfrm>
            <a:off x="3215680" y="2571915"/>
            <a:ext cx="6408871" cy="403283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79425" y="908368"/>
            <a:ext cx="5080000" cy="132207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/>
            <a:r>
              <a:rPr lang="zh-CN" altLang="en-US" sz="2000" b="1" i="0">
                <a:solidFill>
                  <a:srgbClr val="404040"/>
                </a:solidFill>
                <a:latin typeface="DeepSeek-CJK-patch"/>
                <a:ea typeface="DeepSeek-CJK-patch"/>
              </a:rPr>
              <a:t>实验器材：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zh-CN" altLang="en-US" sz="2000" b="0" i="0">
                <a:solidFill>
                  <a:srgbClr val="404040"/>
                </a:solidFill>
                <a:latin typeface="DeepSeek-CJK-patch"/>
                <a:ea typeface="DeepSeek-CJK-patch"/>
              </a:rPr>
              <a:t>激光测距仪（安装于轨道尽头）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zh-CN" altLang="en-US" sz="2000" b="0" i="0">
                <a:solidFill>
                  <a:srgbClr val="404040"/>
                </a:solidFill>
                <a:latin typeface="DeepSeek-CJK-patch"/>
                <a:ea typeface="DeepSeek-CJK-patch"/>
              </a:rPr>
              <a:t>电子计时器（与测距仪联动）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zh-CN" altLang="en-US" sz="2000" b="0" i="0">
                <a:solidFill>
                  <a:srgbClr val="404040"/>
                </a:solidFill>
                <a:latin typeface="DeepSeek-CJK-patch"/>
                <a:ea typeface="DeepSeek-CJK-patch"/>
              </a:rPr>
              <a:t>刻度标尺（贴在轨道旁，视频可读）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79425" y="332423"/>
            <a:ext cx="5080000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/>
            <a:r>
              <a:rPr lang="zh-CN" altLang="en-US" sz="2400" b="1" i="0">
                <a:solidFill>
                  <a:srgbClr val="404040"/>
                </a:solidFill>
                <a:latin typeface="DeepSeek-CJK-patch"/>
                <a:ea typeface="DeepSeek-CJK-patch"/>
              </a:rPr>
              <a:t>太空惯性实验设计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448300" y="836930"/>
            <a:ext cx="5460365" cy="181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/>
            <a:r>
              <a:rPr lang="zh-CN" altLang="en-US" sz="2000" b="1" i="0">
                <a:solidFill>
                  <a:srgbClr val="404040"/>
                </a:solidFill>
                <a:latin typeface="DeepSeek-CJK-patch"/>
                <a:ea typeface="DeepSeek-CJK-patch"/>
              </a:rPr>
              <a:t>操作步骤：</a:t>
            </a:r>
            <a:endParaRPr lang="zh-CN" altLang="en-US" sz="1600" b="0" i="0">
              <a:solidFill>
                <a:srgbClr val="404040"/>
              </a:solidFill>
              <a:latin typeface="DeepSeek-CJK-patch"/>
              <a:ea typeface="DeepSeek-CJK-patch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zh-CN" altLang="en-US" b="0" i="0">
                <a:solidFill>
                  <a:srgbClr val="404040"/>
                </a:solidFill>
                <a:latin typeface="DeepSeek-CJK-patch"/>
                <a:ea typeface="DeepSeek-CJK-patch"/>
              </a:rPr>
              <a:t>航天员推出小球时同步启动计时器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zh-CN" altLang="en-US" b="0" i="0">
                <a:solidFill>
                  <a:srgbClr val="404040"/>
                </a:solidFill>
                <a:latin typeface="DeepSeek-CJK-patch"/>
                <a:ea typeface="DeepSeek-CJK-patch"/>
              </a:rPr>
              <a:t>小球通过轨道中点（</a:t>
            </a:r>
            <a:r>
              <a:rPr lang="en-US" altLang="zh-CN" b="0" i="0">
                <a:solidFill>
                  <a:srgbClr val="404040"/>
                </a:solidFill>
                <a:latin typeface="DeepSeek-CJK-patch"/>
                <a:ea typeface="DeepSeek-CJK-patch"/>
              </a:rPr>
              <a:t>50cm</a:t>
            </a:r>
            <a:r>
              <a:rPr lang="zh-CN" altLang="en-US" b="0" i="0">
                <a:solidFill>
                  <a:srgbClr val="404040"/>
                </a:solidFill>
                <a:latin typeface="DeepSeek-CJK-patch"/>
                <a:ea typeface="DeepSeek-CJK-patch"/>
              </a:rPr>
              <a:t>标记处）时记录时间</a:t>
            </a:r>
            <a:r>
              <a:rPr lang="en-US" altLang="zh-CN" b="0" i="0">
                <a:solidFill>
                  <a:srgbClr val="404040"/>
                </a:solidFill>
                <a:latin typeface="DeepSeek-CJK-patch"/>
                <a:ea typeface="DeepSeek-CJK-patch"/>
              </a:rPr>
              <a:t>t₁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zh-CN" altLang="en-US" b="0" i="0">
                <a:solidFill>
                  <a:srgbClr val="404040"/>
                </a:solidFill>
                <a:latin typeface="DeepSeek-CJK-patch"/>
                <a:ea typeface="DeepSeek-CJK-patch"/>
              </a:rPr>
              <a:t>小球到达轨道尽头（</a:t>
            </a:r>
            <a:r>
              <a:rPr lang="en-US" altLang="zh-CN" b="0" i="0">
                <a:solidFill>
                  <a:srgbClr val="404040"/>
                </a:solidFill>
                <a:latin typeface="DeepSeek-CJK-patch"/>
                <a:ea typeface="DeepSeek-CJK-patch"/>
              </a:rPr>
              <a:t>100cm</a:t>
            </a:r>
            <a:r>
              <a:rPr lang="zh-CN" altLang="en-US" b="0" i="0">
                <a:solidFill>
                  <a:srgbClr val="404040"/>
                </a:solidFill>
                <a:latin typeface="DeepSeek-CJK-patch"/>
                <a:ea typeface="DeepSeek-CJK-patch"/>
              </a:rPr>
              <a:t>处）触发激光测距仪停止计时（</a:t>
            </a:r>
            <a:r>
              <a:rPr lang="en-US" altLang="zh-CN" b="0" i="0">
                <a:solidFill>
                  <a:srgbClr val="404040"/>
                </a:solidFill>
                <a:latin typeface="DeepSeek-CJK-patch"/>
                <a:ea typeface="DeepSeek-CJK-patch"/>
              </a:rPr>
              <a:t>t₂</a:t>
            </a:r>
            <a:r>
              <a:rPr lang="zh-CN" altLang="en-US" b="0" i="0">
                <a:solidFill>
                  <a:srgbClr val="404040"/>
                </a:solidFill>
                <a:latin typeface="DeepSeek-CJK-patch"/>
                <a:ea typeface="DeepSeek-CJK-patch"/>
              </a:rPr>
              <a:t>）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zh-CN" altLang="en-US" b="0" i="0">
                <a:solidFill>
                  <a:srgbClr val="404040"/>
                </a:solidFill>
                <a:latin typeface="DeepSeek-CJK-patch"/>
                <a:ea typeface="DeepSeek-CJK-patch"/>
              </a:rPr>
              <a:t>计算平均速度：</a:t>
            </a:r>
            <a:r>
              <a:rPr lang="en-US" altLang="zh-CN" sz="2000" b="0" i="0">
                <a:solidFill>
                  <a:srgbClr val="404040"/>
                </a:solidFill>
                <a:latin typeface="var(--ds-font-family-code)"/>
                <a:ea typeface="var(--ds-font-family-code)"/>
              </a:rPr>
              <a:t>v = (100cm-50cm)/(t₂-t₁)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664200" y="908685"/>
            <a:ext cx="6096000" cy="18059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endParaRPr lang="zh-CN" altLang="en-US" b="1"/>
          </a:p>
          <a:p>
            <a:endParaRPr lang="zh-CN" altLang="en-US" b="1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endParaRPr lang="en-US" altLang="zh-CN"/>
          </a:p>
          <a:p>
            <a:endParaRPr lang="en-US" altLang="zh-CN"/>
          </a:p>
          <a:p>
            <a:endParaRPr lang="zh-CN" altLang="en-US"/>
          </a:p>
          <a:p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623570" y="5825490"/>
            <a:ext cx="5908040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/>
            <a:r>
              <a:rPr lang="zh-CN" altLang="en-US" sz="2000" b="1" i="0">
                <a:solidFill>
                  <a:srgbClr val="404040"/>
                </a:solidFill>
                <a:latin typeface="DeepSeek-CJK-patch"/>
                <a:ea typeface="DeepSeek-CJK-patch"/>
              </a:rPr>
              <a:t>数据分析：</a:t>
            </a:r>
            <a:endParaRPr lang="zh-CN" altLang="en-US" sz="1600" b="0" i="0">
              <a:solidFill>
                <a:srgbClr val="404040"/>
              </a:solidFill>
              <a:latin typeface="DeepSeek-CJK-patch"/>
              <a:ea typeface="DeepSeek-CJK-patch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zh-CN" altLang="en-US" sz="2000" b="0" i="0">
                <a:solidFill>
                  <a:srgbClr val="404040"/>
                </a:solidFill>
                <a:latin typeface="DeepSeek-CJK-patch"/>
                <a:ea typeface="DeepSeek-CJK-patch"/>
              </a:rPr>
              <a:t>速度基本保持不变，验证了</a:t>
            </a:r>
            <a:r>
              <a:rPr lang="en-US" altLang="zh-CN" sz="2000" b="0" i="0">
                <a:solidFill>
                  <a:srgbClr val="404040"/>
                </a:solidFill>
                <a:latin typeface="DeepSeek-CJK-patch"/>
                <a:ea typeface="DeepSeek-CJK-patch"/>
              </a:rPr>
              <a:t>"</a:t>
            </a:r>
            <a:r>
              <a:rPr lang="zh-CN" altLang="en-US" sz="2000" b="0" i="0">
                <a:solidFill>
                  <a:srgbClr val="404040"/>
                </a:solidFill>
                <a:latin typeface="DeepSeek-CJK-patch"/>
                <a:ea typeface="DeepSeek-CJK-patch"/>
              </a:rPr>
              <a:t>近似匀速运动</a:t>
            </a:r>
            <a:r>
              <a:rPr lang="en-US" altLang="zh-CN" sz="2000" b="0" i="0">
                <a:solidFill>
                  <a:srgbClr val="404040"/>
                </a:solidFill>
                <a:latin typeface="DeepSeek-CJK-patch"/>
                <a:ea typeface="DeepSeek-CJK-patch"/>
              </a:rPr>
              <a:t>"</a:t>
            </a:r>
            <a:r>
              <a:rPr lang="zh-CN" altLang="en-US" sz="2000" b="0" i="0">
                <a:solidFill>
                  <a:srgbClr val="404040"/>
                </a:solidFill>
                <a:latin typeface="DeepSeek-CJK-patch"/>
                <a:ea typeface="DeepSeek-CJK-patch"/>
              </a:rPr>
              <a:t>的结论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89890" y="3140393"/>
            <a:ext cx="5080000" cy="3371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ct val="60000"/>
              </a:spcAft>
            </a:pPr>
            <a:r>
              <a:rPr lang="zh-CN" altLang="en-US" sz="1600" b="1">
                <a:sym typeface="+mn-ea"/>
              </a:rPr>
              <a:t>模拟数据示例（供课件使用）</a:t>
            </a:r>
            <a:endParaRPr lang="zh-CN" altLang="en-US" sz="1600" b="1"/>
          </a:p>
        </p:txBody>
      </p:sp>
      <p:graphicFrame>
        <p:nvGraphicFramePr>
          <p:cNvPr id="15" name="表格 14"/>
          <p:cNvGraphicFramePr>
            <a:graphicFrameLocks noGrp="1"/>
          </p:cNvGraphicFramePr>
          <p:nvPr/>
        </p:nvGraphicFramePr>
        <p:xfrm>
          <a:off x="479425" y="3572828"/>
          <a:ext cx="10485120" cy="2062480"/>
        </p:xfrm>
        <a:graphic>
          <a:graphicData uri="http://schemas.openxmlformats.org/drawingml/2006/table">
            <a:tbl>
              <a:tblPr/>
              <a:tblGrid>
                <a:gridCol w="1747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7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7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7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47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100" b="0"/>
                        <a:t>实验次数</a:t>
                      </a:r>
                    </a:p>
                  </a:txBody>
                  <a:tcPr marL="0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100" b="0"/>
                        <a:t>推力大小（描述）</a:t>
                      </a:r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1100" b="0"/>
                        <a:t>时间（</a:t>
                      </a:r>
                      <a:r>
                        <a:rPr lang="en-US" altLang="zh-CN" sz="1100" b="0"/>
                        <a:t>s</a:t>
                      </a:r>
                      <a:r>
                        <a:rPr lang="zh-CN" altLang="en-US" sz="1100" b="0"/>
                        <a:t>）</a:t>
                      </a:r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100" b="0"/>
                        <a:t>平均速度（</a:t>
                      </a:r>
                      <a:r>
                        <a:rPr lang="en-US" altLang="zh-CN" sz="1100" b="0"/>
                        <a:t>cm/s</a:t>
                      </a:r>
                      <a:r>
                        <a:rPr lang="zh-CN" altLang="en-US" sz="1100" b="0"/>
                        <a:t>）</a:t>
                      </a:r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100" b="0"/>
                        <a:t>运动状态</a:t>
                      </a:r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100"/>
                        <a:t>第一次</a:t>
                      </a:r>
                    </a:p>
                  </a:txBody>
                  <a:tcPr marL="0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100"/>
                        <a:t>轻推</a:t>
                      </a:r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100">
                          <a:sym typeface="+mn-ea"/>
                        </a:rPr>
                        <a:t>0→50cm</a:t>
                      </a:r>
                      <a:endParaRPr lang="en-US" altLang="zh-CN" sz="1100"/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100"/>
                        <a:t>2.0</a:t>
                      </a:r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100"/>
                        <a:t>25</a:t>
                      </a:r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zh-CN" altLang="en-US" sz="1100"/>
                        <a:t>匀速</a:t>
                      </a:r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100">
                          <a:sym typeface="+mn-ea"/>
                        </a:rPr>
                        <a:t>50→100cm</a:t>
                      </a:r>
                      <a:endParaRPr lang="en-US" altLang="zh-CN" sz="1100"/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100">
                          <a:sym typeface="+mn-ea"/>
                        </a:rPr>
                        <a:t>2.0</a:t>
                      </a:r>
                      <a:endParaRPr lang="en-US" altLang="zh-CN" sz="1100"/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100"/>
                        <a:t>25</a:t>
                      </a:r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100"/>
                        <a:t>第二次</a:t>
                      </a:r>
                    </a:p>
                  </a:txBody>
                  <a:tcPr marL="0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100"/>
                        <a:t>中等推力</a:t>
                      </a:r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100">
                          <a:sym typeface="+mn-ea"/>
                        </a:rPr>
                        <a:t>0→50cm</a:t>
                      </a:r>
                      <a:endParaRPr lang="en-US" altLang="zh-CN" sz="1100"/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100">
                          <a:sym typeface="+mn-ea"/>
                        </a:rPr>
                        <a:t>1.0</a:t>
                      </a:r>
                      <a:endParaRPr lang="en-US" altLang="zh-CN" sz="1100"/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100"/>
                        <a:t>50</a:t>
                      </a:r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100"/>
                        <a:t>匀速</a:t>
                      </a:r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100">
                          <a:sym typeface="+mn-ea"/>
                        </a:rPr>
                        <a:t>50→100cm</a:t>
                      </a:r>
                      <a:endParaRPr lang="en-US" altLang="zh-CN" sz="1100"/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100"/>
                        <a:t>1.0</a:t>
                      </a:r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100"/>
                        <a:t>50</a:t>
                      </a:r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100"/>
                        <a:t>第三次</a:t>
                      </a:r>
                    </a:p>
                  </a:txBody>
                  <a:tcPr marL="0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100"/>
                        <a:t>用力推</a:t>
                      </a:r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100">
                          <a:sym typeface="+mn-ea"/>
                        </a:rPr>
                        <a:t>0→50cm</a:t>
                      </a:r>
                      <a:endParaRPr lang="en-US" altLang="zh-CN" sz="1100"/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100">
                          <a:sym typeface="+mn-ea"/>
                        </a:rPr>
                        <a:t>0.5</a:t>
                      </a:r>
                      <a:endParaRPr lang="en-US" altLang="zh-CN" sz="1100"/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100"/>
                        <a:t>100</a:t>
                      </a:r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100"/>
                        <a:t>匀速</a:t>
                      </a:r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100">
                          <a:sym typeface="+mn-ea"/>
                        </a:rPr>
                        <a:t>50→100cm</a:t>
                      </a:r>
                      <a:endParaRPr lang="en-US" altLang="zh-CN" sz="1100"/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100"/>
                        <a:t>0.5</a:t>
                      </a:r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100"/>
                        <a:t>100</a:t>
                      </a:r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817" marR="63817" marT="63817" marB="6381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/>
          <p:nvPr/>
        </p:nvSpPr>
        <p:spPr>
          <a:xfrm>
            <a:off x="498231" y="343723"/>
            <a:ext cx="1321317" cy="164080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ahLst/>
            <a:cxnLst/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" y="5290458"/>
            <a:ext cx="1415143" cy="1567543"/>
          </a:xfrm>
          <a:custGeom>
            <a:avLst/>
            <a:gdLst>
              <a:gd name="connsiteX0" fmla="*/ 0 w 1415143"/>
              <a:gd name="connsiteY0" fmla="*/ 0 h 1567543"/>
              <a:gd name="connsiteX1" fmla="*/ 1415143 w 1415143"/>
              <a:gd name="connsiteY1" fmla="*/ 1415143 h 1567543"/>
              <a:gd name="connsiteX2" fmla="*/ 1407837 w 1415143"/>
              <a:gd name="connsiteY2" fmla="*/ 1559833 h 1567543"/>
              <a:gd name="connsiteX3" fmla="*/ 1406660 w 1415143"/>
              <a:gd name="connsiteY3" fmla="*/ 1567543 h 1567543"/>
              <a:gd name="connsiteX4" fmla="*/ 888206 w 1415143"/>
              <a:gd name="connsiteY4" fmla="*/ 1567543 h 1567543"/>
              <a:gd name="connsiteX5" fmla="*/ 903569 w 1415143"/>
              <a:gd name="connsiteY5" fmla="*/ 1415143 h 1567543"/>
              <a:gd name="connsiteX6" fmla="*/ 0 w 1415143"/>
              <a:gd name="connsiteY6" fmla="*/ 511574 h 1567543"/>
            </a:gdLst>
            <a:ahLst/>
            <a:cxnLst/>
            <a:rect l="l" t="t" r="r" b="b"/>
            <a:pathLst>
              <a:path w="1415143" h="1567543">
                <a:moveTo>
                  <a:pt x="0" y="0"/>
                </a:moveTo>
                <a:cubicBezTo>
                  <a:pt x="781562" y="0"/>
                  <a:pt x="1415143" y="633581"/>
                  <a:pt x="1415143" y="1415143"/>
                </a:cubicBezTo>
                <a:cubicBezTo>
                  <a:pt x="1415143" y="1463991"/>
                  <a:pt x="1412668" y="1512260"/>
                  <a:pt x="1407837" y="1559833"/>
                </a:cubicBezTo>
                <a:lnTo>
                  <a:pt x="1406660" y="1567543"/>
                </a:lnTo>
                <a:lnTo>
                  <a:pt x="888206" y="1567543"/>
                </a:lnTo>
                <a:lnTo>
                  <a:pt x="903569" y="1415143"/>
                </a:lnTo>
                <a:cubicBezTo>
                  <a:pt x="903569" y="916116"/>
                  <a:pt x="499027" y="511574"/>
                  <a:pt x="0" y="511574"/>
                </a:cubicBez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10389583" y="6401581"/>
            <a:ext cx="119802" cy="129774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2928179" y="2060274"/>
            <a:ext cx="1335548" cy="16114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b"/>
          <a:lstStyle/>
          <a:p>
            <a:pPr algn="l">
              <a:lnSpc>
                <a:spcPct val="10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A28D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4584259" y="2204745"/>
            <a:ext cx="5568332" cy="19449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500">
                <a:ln w="12700">
                  <a:noFill/>
                </a:ln>
                <a:solidFill>
                  <a:srgbClr val="006BEB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太空实验揭秘</a:t>
            </a: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11621346" y="363103"/>
            <a:ext cx="161504" cy="19415"/>
          </a:xfrm>
          <a:custGeom>
            <a:avLst/>
            <a:gdLst>
              <a:gd name="connsiteX0" fmla="*/ 9267 w 161504"/>
              <a:gd name="connsiteY0" fmla="*/ 19416 h 19415"/>
              <a:gd name="connsiteX1" fmla="*/ 152238 w 161504"/>
              <a:gd name="connsiteY1" fmla="*/ 19416 h 19415"/>
              <a:gd name="connsiteX2" fmla="*/ 152238 w 161504"/>
              <a:gd name="connsiteY2" fmla="*/ 0 h 19415"/>
              <a:gd name="connsiteX3" fmla="*/ 9267 w 161504"/>
              <a:gd name="connsiteY3" fmla="*/ 0 h 19415"/>
              <a:gd name="connsiteX4" fmla="*/ 9267 w 161504"/>
              <a:gd name="connsiteY4" fmla="*/ 19416 h 19415"/>
            </a:gdLst>
            <a:ahLst/>
            <a:cxnLst/>
            <a:rect l="l" t="t" r="r" b="b"/>
            <a:pathLst>
              <a:path w="161504" h="19415">
                <a:moveTo>
                  <a:pt x="9267" y="19416"/>
                </a:moveTo>
                <a:lnTo>
                  <a:pt x="152238" y="19416"/>
                </a:lnTo>
                <a:cubicBezTo>
                  <a:pt x="164593" y="19416"/>
                  <a:pt x="164593" y="0"/>
                  <a:pt x="152238" y="0"/>
                </a:cubicBezTo>
                <a:lnTo>
                  <a:pt x="9267" y="0"/>
                </a:lnTo>
                <a:cubicBezTo>
                  <a:pt x="-3089" y="0"/>
                  <a:pt x="-3089" y="19416"/>
                  <a:pt x="9267" y="19416"/>
                </a:cubicBezTo>
                <a:close/>
              </a:path>
            </a:pathLst>
          </a:custGeom>
          <a:solidFill>
            <a:schemeClr val="accent2"/>
          </a:solidFill>
          <a:ln w="5879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11621934" y="469008"/>
            <a:ext cx="161504" cy="19415"/>
          </a:xfrm>
          <a:custGeom>
            <a:avLst/>
            <a:gdLst>
              <a:gd name="connsiteX0" fmla="*/ 152238 w 161504"/>
              <a:gd name="connsiteY0" fmla="*/ 0 h 19415"/>
              <a:gd name="connsiteX1" fmla="*/ 9267 w 161504"/>
              <a:gd name="connsiteY1" fmla="*/ 0 h 19415"/>
              <a:gd name="connsiteX2" fmla="*/ 9267 w 161504"/>
              <a:gd name="connsiteY2" fmla="*/ 19416 h 19415"/>
              <a:gd name="connsiteX3" fmla="*/ 152238 w 161504"/>
              <a:gd name="connsiteY3" fmla="*/ 19416 h 19415"/>
              <a:gd name="connsiteX4" fmla="*/ 152238 w 161504"/>
              <a:gd name="connsiteY4" fmla="*/ 0 h 19415"/>
            </a:gdLst>
            <a:ahLst/>
            <a:cxnLst/>
            <a:rect l="l" t="t" r="r" b="b"/>
            <a:pathLst>
              <a:path w="161504" h="19415">
                <a:moveTo>
                  <a:pt x="152238" y="0"/>
                </a:moveTo>
                <a:lnTo>
                  <a:pt x="9267" y="0"/>
                </a:lnTo>
                <a:cubicBezTo>
                  <a:pt x="-3089" y="0"/>
                  <a:pt x="-3089" y="19416"/>
                  <a:pt x="9267" y="19416"/>
                </a:cubicBezTo>
                <a:lnTo>
                  <a:pt x="152238" y="19416"/>
                </a:lnTo>
                <a:cubicBezTo>
                  <a:pt x="164593" y="19416"/>
                  <a:pt x="164593" y="0"/>
                  <a:pt x="152238" y="0"/>
                </a:cubicBezTo>
                <a:close/>
              </a:path>
            </a:pathLst>
          </a:custGeom>
          <a:solidFill>
            <a:schemeClr val="accent2"/>
          </a:solidFill>
          <a:ln w="5879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11118781" y="360876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标题 3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739911" y="1268809"/>
            <a:ext cx="7460674" cy="1532185"/>
          </a:xfrm>
          <a:prstGeom prst="round1Rect">
            <a:avLst>
              <a:gd name="adj" fmla="val 37643"/>
            </a:avLst>
          </a:prstGeom>
          <a:gradFill>
            <a:gsLst>
              <a:gs pos="100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8100000" scaled="0"/>
          </a:gradFill>
          <a:ln w="12700" cap="sq">
            <a:noFill/>
            <a:miter/>
          </a:ln>
          <a:effectLst>
            <a:outerShdw blurRad="165100" dist="38100" dir="5400000" algn="t" rotWithShape="0">
              <a:schemeClr val="accent1">
                <a:lumMod val="50000"/>
                <a:alpha val="1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739911" y="1268809"/>
            <a:ext cx="1806715" cy="1532185"/>
          </a:xfrm>
          <a:custGeom>
            <a:avLst/>
            <a:gdLst>
              <a:gd name="connsiteX0" fmla="*/ 0 w 2133600"/>
              <a:gd name="connsiteY0" fmla="*/ 0 h 2082800"/>
              <a:gd name="connsiteX1" fmla="*/ 2133600 w 2133600"/>
              <a:gd name="connsiteY1" fmla="*/ 0 h 2082800"/>
              <a:gd name="connsiteX2" fmla="*/ 2133600 w 2133600"/>
              <a:gd name="connsiteY2" fmla="*/ 1298772 h 2082800"/>
              <a:gd name="connsiteX3" fmla="*/ 1349572 w 2133600"/>
              <a:gd name="connsiteY3" fmla="*/ 2082800 h 2082800"/>
              <a:gd name="connsiteX4" fmla="*/ 0 w 2133600"/>
              <a:gd name="connsiteY4" fmla="*/ 2082800 h 2082800"/>
              <a:gd name="connsiteX5" fmla="*/ 0 w 2133600"/>
              <a:gd name="connsiteY5" fmla="*/ 0 h 2082800"/>
            </a:gdLst>
            <a:ahLst/>
            <a:cxnLst/>
            <a:rect l="l" t="t" r="r" b="b"/>
            <a:pathLst>
              <a:path w="2133600" h="2082800">
                <a:moveTo>
                  <a:pt x="0" y="0"/>
                </a:moveTo>
                <a:lnTo>
                  <a:pt x="2133600" y="0"/>
                </a:lnTo>
                <a:lnTo>
                  <a:pt x="2133600" y="1298772"/>
                </a:lnTo>
                <a:cubicBezTo>
                  <a:pt x="2133600" y="1731779"/>
                  <a:pt x="1782579" y="2082800"/>
                  <a:pt x="1349572" y="2082800"/>
                </a:cubicBezTo>
                <a:lnTo>
                  <a:pt x="0" y="20828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">
                <a:schemeClr val="accent1">
                  <a:lumMod val="50000"/>
                </a:schemeClr>
              </a:gs>
              <a:gs pos="82000">
                <a:schemeClr val="accent1"/>
              </a:gs>
            </a:gsLst>
            <a:lin ang="8100000" scaled="0"/>
          </a:gra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758467" y="1351541"/>
            <a:ext cx="4768148" cy="47206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航天员推出小球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2758467" y="1851536"/>
            <a:ext cx="5199948" cy="7843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航天员在空间站中轻轻推出小球，小球开始运动。
实验开始时，小球受到航天员的推力作用，获得初速度。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H="1" flipV="1">
            <a:off x="7883981" y="1280422"/>
            <a:ext cx="342807" cy="272079"/>
          </a:xfrm>
          <a:custGeom>
            <a:avLst/>
            <a:gdLst>
              <a:gd name="connsiteX0" fmla="*/ 4460875 w 4648200"/>
              <a:gd name="connsiteY0" fmla="*/ 1063 h 3689183"/>
              <a:gd name="connsiteX1" fmla="*/ 4648200 w 4648200"/>
              <a:gd name="connsiteY1" fmla="*/ 6183 h 3689183"/>
              <a:gd name="connsiteX2" fmla="*/ 4648200 w 4648200"/>
              <a:gd name="connsiteY2" fmla="*/ 992946 h 3689183"/>
              <a:gd name="connsiteX3" fmla="*/ 4518025 w 4648200"/>
              <a:gd name="connsiteY3" fmla="*/ 994301 h 3689183"/>
              <a:gd name="connsiteX4" fmla="*/ 4272420 w 4648200"/>
              <a:gd name="connsiteY4" fmla="*/ 1033069 h 3689183"/>
              <a:gd name="connsiteX5" fmla="*/ 3933961 w 4648200"/>
              <a:gd name="connsiteY5" fmla="*/ 1189345 h 3689183"/>
              <a:gd name="connsiteX6" fmla="*/ 3645393 w 4648200"/>
              <a:gd name="connsiteY6" fmla="*/ 1584158 h 3689183"/>
              <a:gd name="connsiteX7" fmla="*/ 3643188 w 4648200"/>
              <a:gd name="connsiteY7" fmla="*/ 1619083 h 3689183"/>
              <a:gd name="connsiteX8" fmla="*/ 4648200 w 4648200"/>
              <a:gd name="connsiteY8" fmla="*/ 1619083 h 3689183"/>
              <a:gd name="connsiteX9" fmla="*/ 4648200 w 4648200"/>
              <a:gd name="connsiteY9" fmla="*/ 3689183 h 3689183"/>
              <a:gd name="connsiteX10" fmla="*/ 2576066 w 4648200"/>
              <a:gd name="connsiteY10" fmla="*/ 3689183 h 3689183"/>
              <a:gd name="connsiteX11" fmla="*/ 2574985 w 4648200"/>
              <a:gd name="connsiteY11" fmla="*/ 2701758 h 3689183"/>
              <a:gd name="connsiteX12" fmla="*/ 2601575 w 4648200"/>
              <a:gd name="connsiteY12" fmla="*/ 1555583 h 3689183"/>
              <a:gd name="connsiteX13" fmla="*/ 2868943 w 4648200"/>
              <a:gd name="connsiteY13" fmla="*/ 806883 h 3689183"/>
              <a:gd name="connsiteX14" fmla="*/ 3025733 w 4648200"/>
              <a:gd name="connsiteY14" fmla="*/ 590276 h 3689183"/>
              <a:gd name="connsiteX15" fmla="*/ 3362139 w 4648200"/>
              <a:gd name="connsiteY15" fmla="*/ 300402 h 3689183"/>
              <a:gd name="connsiteX16" fmla="*/ 3520274 w 4648200"/>
              <a:gd name="connsiteY16" fmla="*/ 220885 h 3689183"/>
              <a:gd name="connsiteX17" fmla="*/ 4159250 w 4648200"/>
              <a:gd name="connsiteY17" fmla="*/ 13332 h 3689183"/>
              <a:gd name="connsiteX18" fmla="*/ 4460875 w 4648200"/>
              <a:gd name="connsiteY18" fmla="*/ 1063 h 3689183"/>
              <a:gd name="connsiteX19" fmla="*/ 1726629 w 4648200"/>
              <a:gd name="connsiteY19" fmla="*/ 196 h 3689183"/>
              <a:gd name="connsiteX20" fmla="*/ 1876574 w 4648200"/>
              <a:gd name="connsiteY20" fmla="*/ 1865 h 3689183"/>
              <a:gd name="connsiteX21" fmla="*/ 2070398 w 4648200"/>
              <a:gd name="connsiteY21" fmla="*/ 6183 h 3689183"/>
              <a:gd name="connsiteX22" fmla="*/ 2051050 w 4648200"/>
              <a:gd name="connsiteY22" fmla="*/ 977733 h 3689183"/>
              <a:gd name="connsiteX23" fmla="*/ 1942465 w 4648200"/>
              <a:gd name="connsiteY23" fmla="*/ 992180 h 3689183"/>
              <a:gd name="connsiteX24" fmla="*/ 1751965 w 4648200"/>
              <a:gd name="connsiteY24" fmla="*/ 1015226 h 3689183"/>
              <a:gd name="connsiteX25" fmla="*/ 1452387 w 4648200"/>
              <a:gd name="connsiteY25" fmla="*/ 1119691 h 3689183"/>
              <a:gd name="connsiteX26" fmla="*/ 1075521 w 4648200"/>
              <a:gd name="connsiteY26" fmla="*/ 1519837 h 3689183"/>
              <a:gd name="connsiteX27" fmla="*/ 1054100 w 4648200"/>
              <a:gd name="connsiteY27" fmla="*/ 1605417 h 3689183"/>
              <a:gd name="connsiteX28" fmla="*/ 1552575 w 4648200"/>
              <a:gd name="connsiteY28" fmla="*/ 1615762 h 3689183"/>
              <a:gd name="connsiteX29" fmla="*/ 2051050 w 4648200"/>
              <a:gd name="connsiteY29" fmla="*/ 1612733 h 3689183"/>
              <a:gd name="connsiteX30" fmla="*/ 2070249 w 4648200"/>
              <a:gd name="connsiteY30" fmla="*/ 3689183 h 3689183"/>
              <a:gd name="connsiteX31" fmla="*/ 0 w 4648200"/>
              <a:gd name="connsiteY31" fmla="*/ 3689183 h 3689183"/>
              <a:gd name="connsiteX32" fmla="*/ 0 w 4648200"/>
              <a:gd name="connsiteY32" fmla="*/ 2709738 h 3689183"/>
              <a:gd name="connsiteX33" fmla="*/ 46021 w 4648200"/>
              <a:gd name="connsiteY33" fmla="*/ 1365083 h 3689183"/>
              <a:gd name="connsiteX34" fmla="*/ 1435100 w 4648200"/>
              <a:gd name="connsiteY34" fmla="*/ 37821 h 3689183"/>
              <a:gd name="connsiteX35" fmla="*/ 1638300 w 4648200"/>
              <a:gd name="connsiteY35" fmla="*/ 2246 h 3689183"/>
              <a:gd name="connsiteX36" fmla="*/ 1726629 w 4648200"/>
              <a:gd name="connsiteY36" fmla="*/ 196 h 3689183"/>
            </a:gdLst>
            <a:ahLst/>
            <a:cxnLst/>
            <a:rect l="l" t="t" r="r" b="b"/>
            <a:pathLst>
              <a:path w="4648200" h="3689182">
                <a:moveTo>
                  <a:pt x="4460875" y="1063"/>
                </a:moveTo>
                <a:lnTo>
                  <a:pt x="4648200" y="6183"/>
                </a:lnTo>
                <a:lnTo>
                  <a:pt x="4648200" y="992946"/>
                </a:lnTo>
                <a:lnTo>
                  <a:pt x="4518025" y="994301"/>
                </a:lnTo>
                <a:cubicBezTo>
                  <a:pt x="4410948" y="995416"/>
                  <a:pt x="4367368" y="1002295"/>
                  <a:pt x="4272420" y="1033069"/>
                </a:cubicBezTo>
                <a:cubicBezTo>
                  <a:pt x="4059729" y="1102007"/>
                  <a:pt x="4007849" y="1125961"/>
                  <a:pt x="3933961" y="1189345"/>
                </a:cubicBezTo>
                <a:cubicBezTo>
                  <a:pt x="3806410" y="1298764"/>
                  <a:pt x="3649890" y="1512911"/>
                  <a:pt x="3645393" y="1584158"/>
                </a:cubicBezTo>
                <a:lnTo>
                  <a:pt x="3643188" y="1619083"/>
                </a:lnTo>
                <a:lnTo>
                  <a:pt x="4648200" y="1619083"/>
                </a:lnTo>
                <a:lnTo>
                  <a:pt x="4648200" y="3689183"/>
                </a:lnTo>
                <a:lnTo>
                  <a:pt x="2576066" y="3689183"/>
                </a:lnTo>
                <a:lnTo>
                  <a:pt x="2574985" y="2701758"/>
                </a:lnTo>
                <a:cubicBezTo>
                  <a:pt x="2573934" y="1741785"/>
                  <a:pt x="2574673" y="1709920"/>
                  <a:pt x="2601575" y="1555583"/>
                </a:cubicBezTo>
                <a:cubicBezTo>
                  <a:pt x="2653662" y="1256758"/>
                  <a:pt x="2689828" y="1155484"/>
                  <a:pt x="2868943" y="806883"/>
                </a:cubicBezTo>
                <a:cubicBezTo>
                  <a:pt x="2916304" y="714707"/>
                  <a:pt x="2953900" y="662768"/>
                  <a:pt x="3025733" y="590276"/>
                </a:cubicBezTo>
                <a:cubicBezTo>
                  <a:pt x="3215511" y="398756"/>
                  <a:pt x="3284551" y="339266"/>
                  <a:pt x="3362139" y="300402"/>
                </a:cubicBezTo>
                <a:cubicBezTo>
                  <a:pt x="3405693" y="278586"/>
                  <a:pt x="3476854" y="242803"/>
                  <a:pt x="3520274" y="220885"/>
                </a:cubicBezTo>
                <a:cubicBezTo>
                  <a:pt x="3682211" y="139139"/>
                  <a:pt x="3990476" y="39008"/>
                  <a:pt x="4159250" y="13332"/>
                </a:cubicBezTo>
                <a:cubicBezTo>
                  <a:pt x="4232597" y="2173"/>
                  <a:pt x="4340667" y="-2222"/>
                  <a:pt x="4460875" y="1063"/>
                </a:cubicBezTo>
                <a:close/>
                <a:moveTo>
                  <a:pt x="1726629" y="196"/>
                </a:moveTo>
                <a:cubicBezTo>
                  <a:pt x="1769816" y="127"/>
                  <a:pt x="1823273" y="678"/>
                  <a:pt x="1876574" y="1865"/>
                </a:cubicBezTo>
                <a:lnTo>
                  <a:pt x="2070398" y="6183"/>
                </a:lnTo>
                <a:lnTo>
                  <a:pt x="2051050" y="977733"/>
                </a:lnTo>
                <a:lnTo>
                  <a:pt x="1942465" y="992180"/>
                </a:lnTo>
                <a:cubicBezTo>
                  <a:pt x="1882744" y="1000126"/>
                  <a:pt x="1797019" y="1010497"/>
                  <a:pt x="1751965" y="1015226"/>
                </a:cubicBezTo>
                <a:cubicBezTo>
                  <a:pt x="1635836" y="1027415"/>
                  <a:pt x="1556549" y="1055063"/>
                  <a:pt x="1452387" y="1119691"/>
                </a:cubicBezTo>
                <a:cubicBezTo>
                  <a:pt x="1270755" y="1232387"/>
                  <a:pt x="1110238" y="1402819"/>
                  <a:pt x="1075521" y="1519837"/>
                </a:cubicBezTo>
                <a:cubicBezTo>
                  <a:pt x="1063740" y="1559550"/>
                  <a:pt x="1054100" y="1598060"/>
                  <a:pt x="1054100" y="1605417"/>
                </a:cubicBezTo>
                <a:cubicBezTo>
                  <a:pt x="1054100" y="1614607"/>
                  <a:pt x="1210038" y="1617844"/>
                  <a:pt x="1552575" y="1615762"/>
                </a:cubicBezTo>
                <a:lnTo>
                  <a:pt x="2051050" y="1612733"/>
                </a:lnTo>
                <a:lnTo>
                  <a:pt x="2070249" y="3689183"/>
                </a:lnTo>
                <a:lnTo>
                  <a:pt x="0" y="3689183"/>
                </a:lnTo>
                <a:lnTo>
                  <a:pt x="0" y="2709738"/>
                </a:lnTo>
                <a:cubicBezTo>
                  <a:pt x="0" y="1730309"/>
                  <a:pt x="6789" y="1531940"/>
                  <a:pt x="46021" y="1365083"/>
                </a:cubicBezTo>
                <a:cubicBezTo>
                  <a:pt x="218582" y="631155"/>
                  <a:pt x="687332" y="183266"/>
                  <a:pt x="1435100" y="37821"/>
                </a:cubicBezTo>
                <a:cubicBezTo>
                  <a:pt x="1522413" y="20838"/>
                  <a:pt x="1613852" y="4829"/>
                  <a:pt x="1638300" y="2246"/>
                </a:cubicBezTo>
                <a:cubicBezTo>
                  <a:pt x="1650524" y="954"/>
                  <a:pt x="1683442" y="265"/>
                  <a:pt x="1726629" y="196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flipH="1">
            <a:off x="780996" y="1383792"/>
            <a:ext cx="1337416" cy="1368303"/>
          </a:xfrm>
          <a:custGeom>
            <a:avLst/>
            <a:gdLst>
              <a:gd name="connsiteX0" fmla="*/ 7850345 w 7934757"/>
              <a:gd name="connsiteY0" fmla="*/ 6689176 h 6858000"/>
              <a:gd name="connsiteX1" fmla="*/ 7934757 w 7934757"/>
              <a:gd name="connsiteY1" fmla="*/ 6773588 h 6858000"/>
              <a:gd name="connsiteX2" fmla="*/ 7850345 w 7934757"/>
              <a:gd name="connsiteY2" fmla="*/ 6858000 h 6858000"/>
              <a:gd name="connsiteX3" fmla="*/ 7765933 w 7934757"/>
              <a:gd name="connsiteY3" fmla="*/ 6773588 h 6858000"/>
              <a:gd name="connsiteX4" fmla="*/ 7850345 w 7934757"/>
              <a:gd name="connsiteY4" fmla="*/ 6689176 h 6858000"/>
              <a:gd name="connsiteX5" fmla="*/ 7512695 w 7934757"/>
              <a:gd name="connsiteY5" fmla="*/ 6689176 h 6858000"/>
              <a:gd name="connsiteX6" fmla="*/ 7597109 w 7934757"/>
              <a:gd name="connsiteY6" fmla="*/ 6773588 h 6858000"/>
              <a:gd name="connsiteX7" fmla="*/ 7512695 w 7934757"/>
              <a:gd name="connsiteY7" fmla="*/ 6858000 h 6858000"/>
              <a:gd name="connsiteX8" fmla="*/ 7428283 w 7934757"/>
              <a:gd name="connsiteY8" fmla="*/ 6773588 h 6858000"/>
              <a:gd name="connsiteX9" fmla="*/ 7512695 w 7934757"/>
              <a:gd name="connsiteY9" fmla="*/ 6689176 h 6858000"/>
              <a:gd name="connsiteX10" fmla="*/ 7175045 w 7934757"/>
              <a:gd name="connsiteY10" fmla="*/ 6689176 h 6858000"/>
              <a:gd name="connsiteX11" fmla="*/ 7259458 w 7934757"/>
              <a:gd name="connsiteY11" fmla="*/ 6773588 h 6858000"/>
              <a:gd name="connsiteX12" fmla="*/ 7175045 w 7934757"/>
              <a:gd name="connsiteY12" fmla="*/ 6858000 h 6858000"/>
              <a:gd name="connsiteX13" fmla="*/ 7090633 w 7934757"/>
              <a:gd name="connsiteY13" fmla="*/ 6773588 h 6858000"/>
              <a:gd name="connsiteX14" fmla="*/ 7175045 w 7934757"/>
              <a:gd name="connsiteY14" fmla="*/ 6689176 h 6858000"/>
              <a:gd name="connsiteX15" fmla="*/ 6837397 w 7934757"/>
              <a:gd name="connsiteY15" fmla="*/ 6689176 h 6858000"/>
              <a:gd name="connsiteX16" fmla="*/ 6921809 w 7934757"/>
              <a:gd name="connsiteY16" fmla="*/ 6773588 h 6858000"/>
              <a:gd name="connsiteX17" fmla="*/ 6837397 w 7934757"/>
              <a:gd name="connsiteY17" fmla="*/ 6858000 h 6858000"/>
              <a:gd name="connsiteX18" fmla="*/ 6752985 w 7934757"/>
              <a:gd name="connsiteY18" fmla="*/ 6773588 h 6858000"/>
              <a:gd name="connsiteX19" fmla="*/ 6837397 w 7934757"/>
              <a:gd name="connsiteY19" fmla="*/ 6689176 h 6858000"/>
              <a:gd name="connsiteX20" fmla="*/ 6499747 w 7934757"/>
              <a:gd name="connsiteY20" fmla="*/ 6689176 h 6858000"/>
              <a:gd name="connsiteX21" fmla="*/ 6584161 w 7934757"/>
              <a:gd name="connsiteY21" fmla="*/ 6773588 h 6858000"/>
              <a:gd name="connsiteX22" fmla="*/ 6499747 w 7934757"/>
              <a:gd name="connsiteY22" fmla="*/ 6858000 h 6858000"/>
              <a:gd name="connsiteX23" fmla="*/ 6415335 w 7934757"/>
              <a:gd name="connsiteY23" fmla="*/ 6773588 h 6858000"/>
              <a:gd name="connsiteX24" fmla="*/ 6499747 w 7934757"/>
              <a:gd name="connsiteY24" fmla="*/ 6689176 h 6858000"/>
              <a:gd name="connsiteX25" fmla="*/ 6162098 w 7934757"/>
              <a:gd name="connsiteY25" fmla="*/ 6689176 h 6858000"/>
              <a:gd name="connsiteX26" fmla="*/ 6246510 w 7934757"/>
              <a:gd name="connsiteY26" fmla="*/ 6773588 h 6858000"/>
              <a:gd name="connsiteX27" fmla="*/ 6162098 w 7934757"/>
              <a:gd name="connsiteY27" fmla="*/ 6858000 h 6858000"/>
              <a:gd name="connsiteX28" fmla="*/ 6077686 w 7934757"/>
              <a:gd name="connsiteY28" fmla="*/ 6773588 h 6858000"/>
              <a:gd name="connsiteX29" fmla="*/ 6162098 w 7934757"/>
              <a:gd name="connsiteY29" fmla="*/ 6689176 h 6858000"/>
              <a:gd name="connsiteX30" fmla="*/ 5824449 w 7934757"/>
              <a:gd name="connsiteY30" fmla="*/ 6689176 h 6858000"/>
              <a:gd name="connsiteX31" fmla="*/ 5908861 w 7934757"/>
              <a:gd name="connsiteY31" fmla="*/ 6773588 h 6858000"/>
              <a:gd name="connsiteX32" fmla="*/ 5824449 w 7934757"/>
              <a:gd name="connsiteY32" fmla="*/ 6858000 h 6858000"/>
              <a:gd name="connsiteX33" fmla="*/ 5740037 w 7934757"/>
              <a:gd name="connsiteY33" fmla="*/ 6773588 h 6858000"/>
              <a:gd name="connsiteX34" fmla="*/ 5824449 w 7934757"/>
              <a:gd name="connsiteY34" fmla="*/ 6689176 h 6858000"/>
              <a:gd name="connsiteX35" fmla="*/ 5486800 w 7934757"/>
              <a:gd name="connsiteY35" fmla="*/ 6689176 h 6858000"/>
              <a:gd name="connsiteX36" fmla="*/ 5571212 w 7934757"/>
              <a:gd name="connsiteY36" fmla="*/ 6773588 h 6858000"/>
              <a:gd name="connsiteX37" fmla="*/ 5486800 w 7934757"/>
              <a:gd name="connsiteY37" fmla="*/ 6858000 h 6858000"/>
              <a:gd name="connsiteX38" fmla="*/ 5402388 w 7934757"/>
              <a:gd name="connsiteY38" fmla="*/ 6773588 h 6858000"/>
              <a:gd name="connsiteX39" fmla="*/ 5486800 w 7934757"/>
              <a:gd name="connsiteY39" fmla="*/ 6689176 h 6858000"/>
              <a:gd name="connsiteX40" fmla="*/ 5149151 w 7934757"/>
              <a:gd name="connsiteY40" fmla="*/ 6689176 h 6858000"/>
              <a:gd name="connsiteX41" fmla="*/ 5233563 w 7934757"/>
              <a:gd name="connsiteY41" fmla="*/ 6773588 h 6858000"/>
              <a:gd name="connsiteX42" fmla="*/ 5149151 w 7934757"/>
              <a:gd name="connsiteY42" fmla="*/ 6858000 h 6858000"/>
              <a:gd name="connsiteX43" fmla="*/ 5064739 w 7934757"/>
              <a:gd name="connsiteY43" fmla="*/ 6773588 h 6858000"/>
              <a:gd name="connsiteX44" fmla="*/ 5149151 w 7934757"/>
              <a:gd name="connsiteY44" fmla="*/ 6689176 h 6858000"/>
              <a:gd name="connsiteX45" fmla="*/ 4811502 w 7934757"/>
              <a:gd name="connsiteY45" fmla="*/ 6689176 h 6858000"/>
              <a:gd name="connsiteX46" fmla="*/ 4895914 w 7934757"/>
              <a:gd name="connsiteY46" fmla="*/ 6773588 h 6858000"/>
              <a:gd name="connsiteX47" fmla="*/ 4811502 w 7934757"/>
              <a:gd name="connsiteY47" fmla="*/ 6858000 h 6858000"/>
              <a:gd name="connsiteX48" fmla="*/ 4727090 w 7934757"/>
              <a:gd name="connsiteY48" fmla="*/ 6773588 h 6858000"/>
              <a:gd name="connsiteX49" fmla="*/ 4811502 w 7934757"/>
              <a:gd name="connsiteY49" fmla="*/ 6689176 h 6858000"/>
              <a:gd name="connsiteX50" fmla="*/ 4473853 w 7934757"/>
              <a:gd name="connsiteY50" fmla="*/ 6689176 h 6858000"/>
              <a:gd name="connsiteX51" fmla="*/ 4558265 w 7934757"/>
              <a:gd name="connsiteY51" fmla="*/ 6773588 h 6858000"/>
              <a:gd name="connsiteX52" fmla="*/ 4473853 w 7934757"/>
              <a:gd name="connsiteY52" fmla="*/ 6858000 h 6858000"/>
              <a:gd name="connsiteX53" fmla="*/ 4389440 w 7934757"/>
              <a:gd name="connsiteY53" fmla="*/ 6773588 h 6858000"/>
              <a:gd name="connsiteX54" fmla="*/ 4473853 w 7934757"/>
              <a:gd name="connsiteY54" fmla="*/ 6689176 h 6858000"/>
              <a:gd name="connsiteX55" fmla="*/ 4136203 w 7934757"/>
              <a:gd name="connsiteY55" fmla="*/ 6689176 h 6858000"/>
              <a:gd name="connsiteX56" fmla="*/ 4220615 w 7934757"/>
              <a:gd name="connsiteY56" fmla="*/ 6773588 h 6858000"/>
              <a:gd name="connsiteX57" fmla="*/ 4136203 w 7934757"/>
              <a:gd name="connsiteY57" fmla="*/ 6858000 h 6858000"/>
              <a:gd name="connsiteX58" fmla="*/ 4051791 w 7934757"/>
              <a:gd name="connsiteY58" fmla="*/ 6773588 h 6858000"/>
              <a:gd name="connsiteX59" fmla="*/ 4136203 w 7934757"/>
              <a:gd name="connsiteY59" fmla="*/ 6689176 h 6858000"/>
              <a:gd name="connsiteX60" fmla="*/ 3798554 w 7934757"/>
              <a:gd name="connsiteY60" fmla="*/ 6689176 h 6858000"/>
              <a:gd name="connsiteX61" fmla="*/ 3882966 w 7934757"/>
              <a:gd name="connsiteY61" fmla="*/ 6773588 h 6858000"/>
              <a:gd name="connsiteX62" fmla="*/ 3798554 w 7934757"/>
              <a:gd name="connsiteY62" fmla="*/ 6858000 h 6858000"/>
              <a:gd name="connsiteX63" fmla="*/ 3714142 w 7934757"/>
              <a:gd name="connsiteY63" fmla="*/ 6773588 h 6858000"/>
              <a:gd name="connsiteX64" fmla="*/ 3798554 w 7934757"/>
              <a:gd name="connsiteY64" fmla="*/ 6689176 h 6858000"/>
              <a:gd name="connsiteX65" fmla="*/ 3460905 w 7934757"/>
              <a:gd name="connsiteY65" fmla="*/ 6689176 h 6858000"/>
              <a:gd name="connsiteX66" fmla="*/ 3545317 w 7934757"/>
              <a:gd name="connsiteY66" fmla="*/ 6773588 h 6858000"/>
              <a:gd name="connsiteX67" fmla="*/ 3460905 w 7934757"/>
              <a:gd name="connsiteY67" fmla="*/ 6858000 h 6858000"/>
              <a:gd name="connsiteX68" fmla="*/ 3376493 w 7934757"/>
              <a:gd name="connsiteY68" fmla="*/ 6773588 h 6858000"/>
              <a:gd name="connsiteX69" fmla="*/ 3460905 w 7934757"/>
              <a:gd name="connsiteY69" fmla="*/ 6689176 h 6858000"/>
              <a:gd name="connsiteX70" fmla="*/ 3123255 w 7934757"/>
              <a:gd name="connsiteY70" fmla="*/ 6689176 h 6858000"/>
              <a:gd name="connsiteX71" fmla="*/ 3207668 w 7934757"/>
              <a:gd name="connsiteY71" fmla="*/ 6773588 h 6858000"/>
              <a:gd name="connsiteX72" fmla="*/ 3123255 w 7934757"/>
              <a:gd name="connsiteY72" fmla="*/ 6858000 h 6858000"/>
              <a:gd name="connsiteX73" fmla="*/ 3038843 w 7934757"/>
              <a:gd name="connsiteY73" fmla="*/ 6773588 h 6858000"/>
              <a:gd name="connsiteX74" fmla="*/ 3123255 w 7934757"/>
              <a:gd name="connsiteY74" fmla="*/ 6689176 h 6858000"/>
              <a:gd name="connsiteX75" fmla="*/ 2785607 w 7934757"/>
              <a:gd name="connsiteY75" fmla="*/ 6689176 h 6858000"/>
              <a:gd name="connsiteX76" fmla="*/ 2870019 w 7934757"/>
              <a:gd name="connsiteY76" fmla="*/ 6773588 h 6858000"/>
              <a:gd name="connsiteX77" fmla="*/ 2785607 w 7934757"/>
              <a:gd name="connsiteY77" fmla="*/ 6858000 h 6858000"/>
              <a:gd name="connsiteX78" fmla="*/ 2701195 w 7934757"/>
              <a:gd name="connsiteY78" fmla="*/ 6773588 h 6858000"/>
              <a:gd name="connsiteX79" fmla="*/ 2785607 w 7934757"/>
              <a:gd name="connsiteY79" fmla="*/ 6689176 h 6858000"/>
              <a:gd name="connsiteX80" fmla="*/ 2447957 w 7934757"/>
              <a:gd name="connsiteY80" fmla="*/ 6689176 h 6858000"/>
              <a:gd name="connsiteX81" fmla="*/ 2532369 w 7934757"/>
              <a:gd name="connsiteY81" fmla="*/ 6773588 h 6858000"/>
              <a:gd name="connsiteX82" fmla="*/ 2447957 w 7934757"/>
              <a:gd name="connsiteY82" fmla="*/ 6858000 h 6858000"/>
              <a:gd name="connsiteX83" fmla="*/ 2363545 w 7934757"/>
              <a:gd name="connsiteY83" fmla="*/ 6773588 h 6858000"/>
              <a:gd name="connsiteX84" fmla="*/ 2447957 w 7934757"/>
              <a:gd name="connsiteY84" fmla="*/ 6689176 h 6858000"/>
              <a:gd name="connsiteX85" fmla="*/ 2110308 w 7934757"/>
              <a:gd name="connsiteY85" fmla="*/ 6689176 h 6858000"/>
              <a:gd name="connsiteX86" fmla="*/ 2194721 w 7934757"/>
              <a:gd name="connsiteY86" fmla="*/ 6773588 h 6858000"/>
              <a:gd name="connsiteX87" fmla="*/ 2110308 w 7934757"/>
              <a:gd name="connsiteY87" fmla="*/ 6858000 h 6858000"/>
              <a:gd name="connsiteX88" fmla="*/ 2025896 w 7934757"/>
              <a:gd name="connsiteY88" fmla="*/ 6773588 h 6858000"/>
              <a:gd name="connsiteX89" fmla="*/ 2110308 w 7934757"/>
              <a:gd name="connsiteY89" fmla="*/ 6689176 h 6858000"/>
              <a:gd name="connsiteX90" fmla="*/ 1772659 w 7934757"/>
              <a:gd name="connsiteY90" fmla="*/ 6689176 h 6858000"/>
              <a:gd name="connsiteX91" fmla="*/ 1857071 w 7934757"/>
              <a:gd name="connsiteY91" fmla="*/ 6773588 h 6858000"/>
              <a:gd name="connsiteX92" fmla="*/ 1772659 w 7934757"/>
              <a:gd name="connsiteY92" fmla="*/ 6858000 h 6858000"/>
              <a:gd name="connsiteX93" fmla="*/ 1688247 w 7934757"/>
              <a:gd name="connsiteY93" fmla="*/ 6773588 h 6858000"/>
              <a:gd name="connsiteX94" fmla="*/ 1772659 w 7934757"/>
              <a:gd name="connsiteY94" fmla="*/ 6689176 h 6858000"/>
              <a:gd name="connsiteX95" fmla="*/ 1435014 w 7934757"/>
              <a:gd name="connsiteY95" fmla="*/ 6689176 h 6858000"/>
              <a:gd name="connsiteX96" fmla="*/ 1519422 w 7934757"/>
              <a:gd name="connsiteY96" fmla="*/ 6773588 h 6858000"/>
              <a:gd name="connsiteX97" fmla="*/ 1435014 w 7934757"/>
              <a:gd name="connsiteY97" fmla="*/ 6858000 h 6858000"/>
              <a:gd name="connsiteX98" fmla="*/ 1350601 w 7934757"/>
              <a:gd name="connsiteY98" fmla="*/ 6773588 h 6858000"/>
              <a:gd name="connsiteX99" fmla="*/ 1435014 w 7934757"/>
              <a:gd name="connsiteY99" fmla="*/ 6689176 h 6858000"/>
              <a:gd name="connsiteX100" fmla="*/ 1097361 w 7934757"/>
              <a:gd name="connsiteY100" fmla="*/ 6689176 h 6858000"/>
              <a:gd name="connsiteX101" fmla="*/ 1181773 w 7934757"/>
              <a:gd name="connsiteY101" fmla="*/ 6773588 h 6858000"/>
              <a:gd name="connsiteX102" fmla="*/ 1097361 w 7934757"/>
              <a:gd name="connsiteY102" fmla="*/ 6858000 h 6858000"/>
              <a:gd name="connsiteX103" fmla="*/ 1012948 w 7934757"/>
              <a:gd name="connsiteY103" fmla="*/ 6773588 h 6858000"/>
              <a:gd name="connsiteX104" fmla="*/ 1097361 w 7934757"/>
              <a:gd name="connsiteY104" fmla="*/ 6689176 h 6858000"/>
              <a:gd name="connsiteX105" fmla="*/ 759711 w 7934757"/>
              <a:gd name="connsiteY105" fmla="*/ 6689176 h 6858000"/>
              <a:gd name="connsiteX106" fmla="*/ 844124 w 7934757"/>
              <a:gd name="connsiteY106" fmla="*/ 6773588 h 6858000"/>
              <a:gd name="connsiteX107" fmla="*/ 759711 w 7934757"/>
              <a:gd name="connsiteY107" fmla="*/ 6858000 h 6858000"/>
              <a:gd name="connsiteX108" fmla="*/ 675299 w 7934757"/>
              <a:gd name="connsiteY108" fmla="*/ 6773588 h 6858000"/>
              <a:gd name="connsiteX109" fmla="*/ 759711 w 7934757"/>
              <a:gd name="connsiteY109" fmla="*/ 6689176 h 6858000"/>
              <a:gd name="connsiteX110" fmla="*/ 422066 w 7934757"/>
              <a:gd name="connsiteY110" fmla="*/ 6689176 h 6858000"/>
              <a:gd name="connsiteX111" fmla="*/ 506480 w 7934757"/>
              <a:gd name="connsiteY111" fmla="*/ 6773588 h 6858000"/>
              <a:gd name="connsiteX112" fmla="*/ 422066 w 7934757"/>
              <a:gd name="connsiteY112" fmla="*/ 6858000 h 6858000"/>
              <a:gd name="connsiteX113" fmla="*/ 337653 w 7934757"/>
              <a:gd name="connsiteY113" fmla="*/ 6773588 h 6858000"/>
              <a:gd name="connsiteX114" fmla="*/ 422066 w 7934757"/>
              <a:gd name="connsiteY114" fmla="*/ 6689176 h 6858000"/>
              <a:gd name="connsiteX115" fmla="*/ 84412 w 7934757"/>
              <a:gd name="connsiteY115" fmla="*/ 6689176 h 6858000"/>
              <a:gd name="connsiteX116" fmla="*/ 168826 w 7934757"/>
              <a:gd name="connsiteY116" fmla="*/ 6773588 h 6858000"/>
              <a:gd name="connsiteX117" fmla="*/ 84412 w 7934757"/>
              <a:gd name="connsiteY117" fmla="*/ 6858000 h 6858000"/>
              <a:gd name="connsiteX118" fmla="*/ 0 w 7934757"/>
              <a:gd name="connsiteY118" fmla="*/ 6773588 h 6858000"/>
              <a:gd name="connsiteX119" fmla="*/ 84412 w 7934757"/>
              <a:gd name="connsiteY119" fmla="*/ 6689176 h 6858000"/>
              <a:gd name="connsiteX120" fmla="*/ 7850345 w 7934757"/>
              <a:gd name="connsiteY120" fmla="*/ 6351526 h 6858000"/>
              <a:gd name="connsiteX121" fmla="*/ 7934757 w 7934757"/>
              <a:gd name="connsiteY121" fmla="*/ 6435939 h 6858000"/>
              <a:gd name="connsiteX122" fmla="*/ 7850345 w 7934757"/>
              <a:gd name="connsiteY122" fmla="*/ 6520352 h 6858000"/>
              <a:gd name="connsiteX123" fmla="*/ 7765933 w 7934757"/>
              <a:gd name="connsiteY123" fmla="*/ 6435939 h 6858000"/>
              <a:gd name="connsiteX124" fmla="*/ 7850345 w 7934757"/>
              <a:gd name="connsiteY124" fmla="*/ 6351526 h 6858000"/>
              <a:gd name="connsiteX125" fmla="*/ 7512695 w 7934757"/>
              <a:gd name="connsiteY125" fmla="*/ 6351526 h 6858000"/>
              <a:gd name="connsiteX126" fmla="*/ 7597109 w 7934757"/>
              <a:gd name="connsiteY126" fmla="*/ 6435939 h 6858000"/>
              <a:gd name="connsiteX127" fmla="*/ 7512695 w 7934757"/>
              <a:gd name="connsiteY127" fmla="*/ 6520352 h 6858000"/>
              <a:gd name="connsiteX128" fmla="*/ 7428283 w 7934757"/>
              <a:gd name="connsiteY128" fmla="*/ 6435939 h 6858000"/>
              <a:gd name="connsiteX129" fmla="*/ 7512695 w 7934757"/>
              <a:gd name="connsiteY129" fmla="*/ 6351526 h 6858000"/>
              <a:gd name="connsiteX130" fmla="*/ 7175045 w 7934757"/>
              <a:gd name="connsiteY130" fmla="*/ 6351526 h 6858000"/>
              <a:gd name="connsiteX131" fmla="*/ 7259458 w 7934757"/>
              <a:gd name="connsiteY131" fmla="*/ 6435939 h 6858000"/>
              <a:gd name="connsiteX132" fmla="*/ 7175045 w 7934757"/>
              <a:gd name="connsiteY132" fmla="*/ 6520352 h 6858000"/>
              <a:gd name="connsiteX133" fmla="*/ 7090633 w 7934757"/>
              <a:gd name="connsiteY133" fmla="*/ 6435939 h 6858000"/>
              <a:gd name="connsiteX134" fmla="*/ 7175045 w 7934757"/>
              <a:gd name="connsiteY134" fmla="*/ 6351526 h 6858000"/>
              <a:gd name="connsiteX135" fmla="*/ 6837397 w 7934757"/>
              <a:gd name="connsiteY135" fmla="*/ 6351526 h 6858000"/>
              <a:gd name="connsiteX136" fmla="*/ 6921809 w 7934757"/>
              <a:gd name="connsiteY136" fmla="*/ 6435939 h 6858000"/>
              <a:gd name="connsiteX137" fmla="*/ 6837397 w 7934757"/>
              <a:gd name="connsiteY137" fmla="*/ 6520352 h 6858000"/>
              <a:gd name="connsiteX138" fmla="*/ 6752985 w 7934757"/>
              <a:gd name="connsiteY138" fmla="*/ 6435939 h 6858000"/>
              <a:gd name="connsiteX139" fmla="*/ 6837397 w 7934757"/>
              <a:gd name="connsiteY139" fmla="*/ 6351526 h 6858000"/>
              <a:gd name="connsiteX140" fmla="*/ 6499747 w 7934757"/>
              <a:gd name="connsiteY140" fmla="*/ 6351526 h 6858000"/>
              <a:gd name="connsiteX141" fmla="*/ 6584161 w 7934757"/>
              <a:gd name="connsiteY141" fmla="*/ 6435939 h 6858000"/>
              <a:gd name="connsiteX142" fmla="*/ 6499747 w 7934757"/>
              <a:gd name="connsiteY142" fmla="*/ 6520352 h 6858000"/>
              <a:gd name="connsiteX143" fmla="*/ 6415335 w 7934757"/>
              <a:gd name="connsiteY143" fmla="*/ 6435939 h 6858000"/>
              <a:gd name="connsiteX144" fmla="*/ 6499747 w 7934757"/>
              <a:gd name="connsiteY144" fmla="*/ 6351526 h 6858000"/>
              <a:gd name="connsiteX145" fmla="*/ 6162098 w 7934757"/>
              <a:gd name="connsiteY145" fmla="*/ 6351526 h 6858000"/>
              <a:gd name="connsiteX146" fmla="*/ 6246510 w 7934757"/>
              <a:gd name="connsiteY146" fmla="*/ 6435939 h 6858000"/>
              <a:gd name="connsiteX147" fmla="*/ 6162098 w 7934757"/>
              <a:gd name="connsiteY147" fmla="*/ 6520352 h 6858000"/>
              <a:gd name="connsiteX148" fmla="*/ 6077686 w 7934757"/>
              <a:gd name="connsiteY148" fmla="*/ 6435939 h 6858000"/>
              <a:gd name="connsiteX149" fmla="*/ 6162098 w 7934757"/>
              <a:gd name="connsiteY149" fmla="*/ 6351526 h 6858000"/>
              <a:gd name="connsiteX150" fmla="*/ 5824449 w 7934757"/>
              <a:gd name="connsiteY150" fmla="*/ 6351526 h 6858000"/>
              <a:gd name="connsiteX151" fmla="*/ 5908861 w 7934757"/>
              <a:gd name="connsiteY151" fmla="*/ 6435939 h 6858000"/>
              <a:gd name="connsiteX152" fmla="*/ 5824449 w 7934757"/>
              <a:gd name="connsiteY152" fmla="*/ 6520352 h 6858000"/>
              <a:gd name="connsiteX153" fmla="*/ 5740037 w 7934757"/>
              <a:gd name="connsiteY153" fmla="*/ 6435939 h 6858000"/>
              <a:gd name="connsiteX154" fmla="*/ 5824449 w 7934757"/>
              <a:gd name="connsiteY154" fmla="*/ 6351526 h 6858000"/>
              <a:gd name="connsiteX155" fmla="*/ 5486800 w 7934757"/>
              <a:gd name="connsiteY155" fmla="*/ 6351526 h 6858000"/>
              <a:gd name="connsiteX156" fmla="*/ 5571212 w 7934757"/>
              <a:gd name="connsiteY156" fmla="*/ 6435939 h 6858000"/>
              <a:gd name="connsiteX157" fmla="*/ 5486800 w 7934757"/>
              <a:gd name="connsiteY157" fmla="*/ 6520352 h 6858000"/>
              <a:gd name="connsiteX158" fmla="*/ 5402388 w 7934757"/>
              <a:gd name="connsiteY158" fmla="*/ 6435939 h 6858000"/>
              <a:gd name="connsiteX159" fmla="*/ 5486800 w 7934757"/>
              <a:gd name="connsiteY159" fmla="*/ 6351526 h 6858000"/>
              <a:gd name="connsiteX160" fmla="*/ 5149151 w 7934757"/>
              <a:gd name="connsiteY160" fmla="*/ 6351526 h 6858000"/>
              <a:gd name="connsiteX161" fmla="*/ 5233563 w 7934757"/>
              <a:gd name="connsiteY161" fmla="*/ 6435939 h 6858000"/>
              <a:gd name="connsiteX162" fmla="*/ 5149151 w 7934757"/>
              <a:gd name="connsiteY162" fmla="*/ 6520352 h 6858000"/>
              <a:gd name="connsiteX163" fmla="*/ 5064739 w 7934757"/>
              <a:gd name="connsiteY163" fmla="*/ 6435939 h 6858000"/>
              <a:gd name="connsiteX164" fmla="*/ 5149151 w 7934757"/>
              <a:gd name="connsiteY164" fmla="*/ 6351526 h 6858000"/>
              <a:gd name="connsiteX165" fmla="*/ 4811502 w 7934757"/>
              <a:gd name="connsiteY165" fmla="*/ 6351526 h 6858000"/>
              <a:gd name="connsiteX166" fmla="*/ 4895914 w 7934757"/>
              <a:gd name="connsiteY166" fmla="*/ 6435939 h 6858000"/>
              <a:gd name="connsiteX167" fmla="*/ 4811502 w 7934757"/>
              <a:gd name="connsiteY167" fmla="*/ 6520352 h 6858000"/>
              <a:gd name="connsiteX168" fmla="*/ 4727090 w 7934757"/>
              <a:gd name="connsiteY168" fmla="*/ 6435939 h 6858000"/>
              <a:gd name="connsiteX169" fmla="*/ 4811502 w 7934757"/>
              <a:gd name="connsiteY169" fmla="*/ 6351526 h 6858000"/>
              <a:gd name="connsiteX170" fmla="*/ 4473853 w 7934757"/>
              <a:gd name="connsiteY170" fmla="*/ 6351526 h 6858000"/>
              <a:gd name="connsiteX171" fmla="*/ 4558265 w 7934757"/>
              <a:gd name="connsiteY171" fmla="*/ 6435939 h 6858000"/>
              <a:gd name="connsiteX172" fmla="*/ 4473853 w 7934757"/>
              <a:gd name="connsiteY172" fmla="*/ 6520352 h 6858000"/>
              <a:gd name="connsiteX173" fmla="*/ 4389440 w 7934757"/>
              <a:gd name="connsiteY173" fmla="*/ 6435939 h 6858000"/>
              <a:gd name="connsiteX174" fmla="*/ 4473853 w 7934757"/>
              <a:gd name="connsiteY174" fmla="*/ 6351526 h 6858000"/>
              <a:gd name="connsiteX175" fmla="*/ 4136203 w 7934757"/>
              <a:gd name="connsiteY175" fmla="*/ 6351526 h 6858000"/>
              <a:gd name="connsiteX176" fmla="*/ 4220615 w 7934757"/>
              <a:gd name="connsiteY176" fmla="*/ 6435939 h 6858000"/>
              <a:gd name="connsiteX177" fmla="*/ 4136203 w 7934757"/>
              <a:gd name="connsiteY177" fmla="*/ 6520352 h 6858000"/>
              <a:gd name="connsiteX178" fmla="*/ 4051791 w 7934757"/>
              <a:gd name="connsiteY178" fmla="*/ 6435939 h 6858000"/>
              <a:gd name="connsiteX179" fmla="*/ 4136203 w 7934757"/>
              <a:gd name="connsiteY179" fmla="*/ 6351526 h 6858000"/>
              <a:gd name="connsiteX180" fmla="*/ 3798554 w 7934757"/>
              <a:gd name="connsiteY180" fmla="*/ 6351526 h 6858000"/>
              <a:gd name="connsiteX181" fmla="*/ 3882966 w 7934757"/>
              <a:gd name="connsiteY181" fmla="*/ 6435939 h 6858000"/>
              <a:gd name="connsiteX182" fmla="*/ 3798554 w 7934757"/>
              <a:gd name="connsiteY182" fmla="*/ 6520352 h 6858000"/>
              <a:gd name="connsiteX183" fmla="*/ 3714142 w 7934757"/>
              <a:gd name="connsiteY183" fmla="*/ 6435939 h 6858000"/>
              <a:gd name="connsiteX184" fmla="*/ 3798554 w 7934757"/>
              <a:gd name="connsiteY184" fmla="*/ 6351526 h 6858000"/>
              <a:gd name="connsiteX185" fmla="*/ 3460905 w 7934757"/>
              <a:gd name="connsiteY185" fmla="*/ 6351526 h 6858000"/>
              <a:gd name="connsiteX186" fmla="*/ 3545317 w 7934757"/>
              <a:gd name="connsiteY186" fmla="*/ 6435939 h 6858000"/>
              <a:gd name="connsiteX187" fmla="*/ 3460905 w 7934757"/>
              <a:gd name="connsiteY187" fmla="*/ 6520352 h 6858000"/>
              <a:gd name="connsiteX188" fmla="*/ 3376493 w 7934757"/>
              <a:gd name="connsiteY188" fmla="*/ 6435939 h 6858000"/>
              <a:gd name="connsiteX189" fmla="*/ 3460905 w 7934757"/>
              <a:gd name="connsiteY189" fmla="*/ 6351526 h 6858000"/>
              <a:gd name="connsiteX190" fmla="*/ 3123255 w 7934757"/>
              <a:gd name="connsiteY190" fmla="*/ 6351526 h 6858000"/>
              <a:gd name="connsiteX191" fmla="*/ 3207668 w 7934757"/>
              <a:gd name="connsiteY191" fmla="*/ 6435939 h 6858000"/>
              <a:gd name="connsiteX192" fmla="*/ 3123255 w 7934757"/>
              <a:gd name="connsiteY192" fmla="*/ 6520352 h 6858000"/>
              <a:gd name="connsiteX193" fmla="*/ 3038843 w 7934757"/>
              <a:gd name="connsiteY193" fmla="*/ 6435939 h 6858000"/>
              <a:gd name="connsiteX194" fmla="*/ 3123255 w 7934757"/>
              <a:gd name="connsiteY194" fmla="*/ 6351526 h 6858000"/>
              <a:gd name="connsiteX195" fmla="*/ 2785607 w 7934757"/>
              <a:gd name="connsiteY195" fmla="*/ 6351526 h 6858000"/>
              <a:gd name="connsiteX196" fmla="*/ 2870019 w 7934757"/>
              <a:gd name="connsiteY196" fmla="*/ 6435939 h 6858000"/>
              <a:gd name="connsiteX197" fmla="*/ 2785607 w 7934757"/>
              <a:gd name="connsiteY197" fmla="*/ 6520352 h 6858000"/>
              <a:gd name="connsiteX198" fmla="*/ 2701195 w 7934757"/>
              <a:gd name="connsiteY198" fmla="*/ 6435939 h 6858000"/>
              <a:gd name="connsiteX199" fmla="*/ 2785607 w 7934757"/>
              <a:gd name="connsiteY199" fmla="*/ 6351526 h 6858000"/>
              <a:gd name="connsiteX200" fmla="*/ 2447957 w 7934757"/>
              <a:gd name="connsiteY200" fmla="*/ 6351526 h 6858000"/>
              <a:gd name="connsiteX201" fmla="*/ 2532369 w 7934757"/>
              <a:gd name="connsiteY201" fmla="*/ 6435939 h 6858000"/>
              <a:gd name="connsiteX202" fmla="*/ 2447957 w 7934757"/>
              <a:gd name="connsiteY202" fmla="*/ 6520352 h 6858000"/>
              <a:gd name="connsiteX203" fmla="*/ 2363545 w 7934757"/>
              <a:gd name="connsiteY203" fmla="*/ 6435939 h 6858000"/>
              <a:gd name="connsiteX204" fmla="*/ 2447957 w 7934757"/>
              <a:gd name="connsiteY204" fmla="*/ 6351526 h 6858000"/>
              <a:gd name="connsiteX205" fmla="*/ 2110308 w 7934757"/>
              <a:gd name="connsiteY205" fmla="*/ 6351526 h 6858000"/>
              <a:gd name="connsiteX206" fmla="*/ 2194721 w 7934757"/>
              <a:gd name="connsiteY206" fmla="*/ 6435939 h 6858000"/>
              <a:gd name="connsiteX207" fmla="*/ 2110308 w 7934757"/>
              <a:gd name="connsiteY207" fmla="*/ 6520352 h 6858000"/>
              <a:gd name="connsiteX208" fmla="*/ 2025896 w 7934757"/>
              <a:gd name="connsiteY208" fmla="*/ 6435939 h 6858000"/>
              <a:gd name="connsiteX209" fmla="*/ 2110308 w 7934757"/>
              <a:gd name="connsiteY209" fmla="*/ 6351526 h 6858000"/>
              <a:gd name="connsiteX210" fmla="*/ 1772659 w 7934757"/>
              <a:gd name="connsiteY210" fmla="*/ 6351526 h 6858000"/>
              <a:gd name="connsiteX211" fmla="*/ 1857071 w 7934757"/>
              <a:gd name="connsiteY211" fmla="*/ 6435939 h 6858000"/>
              <a:gd name="connsiteX212" fmla="*/ 1772659 w 7934757"/>
              <a:gd name="connsiteY212" fmla="*/ 6520352 h 6858000"/>
              <a:gd name="connsiteX213" fmla="*/ 1688247 w 7934757"/>
              <a:gd name="connsiteY213" fmla="*/ 6435939 h 6858000"/>
              <a:gd name="connsiteX214" fmla="*/ 1772659 w 7934757"/>
              <a:gd name="connsiteY214" fmla="*/ 6351526 h 6858000"/>
              <a:gd name="connsiteX215" fmla="*/ 1435014 w 7934757"/>
              <a:gd name="connsiteY215" fmla="*/ 6351526 h 6858000"/>
              <a:gd name="connsiteX216" fmla="*/ 1519422 w 7934757"/>
              <a:gd name="connsiteY216" fmla="*/ 6435939 h 6858000"/>
              <a:gd name="connsiteX217" fmla="*/ 1435014 w 7934757"/>
              <a:gd name="connsiteY217" fmla="*/ 6520352 h 6858000"/>
              <a:gd name="connsiteX218" fmla="*/ 1350601 w 7934757"/>
              <a:gd name="connsiteY218" fmla="*/ 6435939 h 6858000"/>
              <a:gd name="connsiteX219" fmla="*/ 1435014 w 7934757"/>
              <a:gd name="connsiteY219" fmla="*/ 6351526 h 6858000"/>
              <a:gd name="connsiteX220" fmla="*/ 1097361 w 7934757"/>
              <a:gd name="connsiteY220" fmla="*/ 6351526 h 6858000"/>
              <a:gd name="connsiteX221" fmla="*/ 1181773 w 7934757"/>
              <a:gd name="connsiteY221" fmla="*/ 6435939 h 6858000"/>
              <a:gd name="connsiteX222" fmla="*/ 1097361 w 7934757"/>
              <a:gd name="connsiteY222" fmla="*/ 6520352 h 6858000"/>
              <a:gd name="connsiteX223" fmla="*/ 1012948 w 7934757"/>
              <a:gd name="connsiteY223" fmla="*/ 6435939 h 6858000"/>
              <a:gd name="connsiteX224" fmla="*/ 1097361 w 7934757"/>
              <a:gd name="connsiteY224" fmla="*/ 6351526 h 6858000"/>
              <a:gd name="connsiteX225" fmla="*/ 759711 w 7934757"/>
              <a:gd name="connsiteY225" fmla="*/ 6351526 h 6858000"/>
              <a:gd name="connsiteX226" fmla="*/ 844124 w 7934757"/>
              <a:gd name="connsiteY226" fmla="*/ 6435939 h 6858000"/>
              <a:gd name="connsiteX227" fmla="*/ 759711 w 7934757"/>
              <a:gd name="connsiteY227" fmla="*/ 6520352 h 6858000"/>
              <a:gd name="connsiteX228" fmla="*/ 675299 w 7934757"/>
              <a:gd name="connsiteY228" fmla="*/ 6435939 h 6858000"/>
              <a:gd name="connsiteX229" fmla="*/ 759711 w 7934757"/>
              <a:gd name="connsiteY229" fmla="*/ 6351526 h 6858000"/>
              <a:gd name="connsiteX230" fmla="*/ 422066 w 7934757"/>
              <a:gd name="connsiteY230" fmla="*/ 6351526 h 6858000"/>
              <a:gd name="connsiteX231" fmla="*/ 506480 w 7934757"/>
              <a:gd name="connsiteY231" fmla="*/ 6435939 h 6858000"/>
              <a:gd name="connsiteX232" fmla="*/ 422066 w 7934757"/>
              <a:gd name="connsiteY232" fmla="*/ 6520352 h 6858000"/>
              <a:gd name="connsiteX233" fmla="*/ 337653 w 7934757"/>
              <a:gd name="connsiteY233" fmla="*/ 6435939 h 6858000"/>
              <a:gd name="connsiteX234" fmla="*/ 422066 w 7934757"/>
              <a:gd name="connsiteY234" fmla="*/ 6351526 h 6858000"/>
              <a:gd name="connsiteX235" fmla="*/ 84412 w 7934757"/>
              <a:gd name="connsiteY235" fmla="*/ 6351526 h 6858000"/>
              <a:gd name="connsiteX236" fmla="*/ 168826 w 7934757"/>
              <a:gd name="connsiteY236" fmla="*/ 6435939 h 6858000"/>
              <a:gd name="connsiteX237" fmla="*/ 84412 w 7934757"/>
              <a:gd name="connsiteY237" fmla="*/ 6520352 h 6858000"/>
              <a:gd name="connsiteX238" fmla="*/ 0 w 7934757"/>
              <a:gd name="connsiteY238" fmla="*/ 6435939 h 6858000"/>
              <a:gd name="connsiteX239" fmla="*/ 84412 w 7934757"/>
              <a:gd name="connsiteY239" fmla="*/ 6351526 h 6858000"/>
              <a:gd name="connsiteX240" fmla="*/ 7850345 w 7934757"/>
              <a:gd name="connsiteY240" fmla="*/ 6013878 h 6858000"/>
              <a:gd name="connsiteX241" fmla="*/ 7934757 w 7934757"/>
              <a:gd name="connsiteY241" fmla="*/ 6098290 h 6858000"/>
              <a:gd name="connsiteX242" fmla="*/ 7850345 w 7934757"/>
              <a:gd name="connsiteY242" fmla="*/ 6182702 h 6858000"/>
              <a:gd name="connsiteX243" fmla="*/ 7765933 w 7934757"/>
              <a:gd name="connsiteY243" fmla="*/ 6098290 h 6858000"/>
              <a:gd name="connsiteX244" fmla="*/ 7850345 w 7934757"/>
              <a:gd name="connsiteY244" fmla="*/ 6013878 h 6858000"/>
              <a:gd name="connsiteX245" fmla="*/ 7512695 w 7934757"/>
              <a:gd name="connsiteY245" fmla="*/ 6013878 h 6858000"/>
              <a:gd name="connsiteX246" fmla="*/ 7597109 w 7934757"/>
              <a:gd name="connsiteY246" fmla="*/ 6098290 h 6858000"/>
              <a:gd name="connsiteX247" fmla="*/ 7512695 w 7934757"/>
              <a:gd name="connsiteY247" fmla="*/ 6182702 h 6858000"/>
              <a:gd name="connsiteX248" fmla="*/ 7428283 w 7934757"/>
              <a:gd name="connsiteY248" fmla="*/ 6098290 h 6858000"/>
              <a:gd name="connsiteX249" fmla="*/ 7512695 w 7934757"/>
              <a:gd name="connsiteY249" fmla="*/ 6013878 h 6858000"/>
              <a:gd name="connsiteX250" fmla="*/ 7175045 w 7934757"/>
              <a:gd name="connsiteY250" fmla="*/ 6013878 h 6858000"/>
              <a:gd name="connsiteX251" fmla="*/ 7259458 w 7934757"/>
              <a:gd name="connsiteY251" fmla="*/ 6098290 h 6858000"/>
              <a:gd name="connsiteX252" fmla="*/ 7175045 w 7934757"/>
              <a:gd name="connsiteY252" fmla="*/ 6182702 h 6858000"/>
              <a:gd name="connsiteX253" fmla="*/ 7090633 w 7934757"/>
              <a:gd name="connsiteY253" fmla="*/ 6098290 h 6858000"/>
              <a:gd name="connsiteX254" fmla="*/ 7175045 w 7934757"/>
              <a:gd name="connsiteY254" fmla="*/ 6013878 h 6858000"/>
              <a:gd name="connsiteX255" fmla="*/ 6837397 w 7934757"/>
              <a:gd name="connsiteY255" fmla="*/ 6013878 h 6858000"/>
              <a:gd name="connsiteX256" fmla="*/ 6921809 w 7934757"/>
              <a:gd name="connsiteY256" fmla="*/ 6098290 h 6858000"/>
              <a:gd name="connsiteX257" fmla="*/ 6837397 w 7934757"/>
              <a:gd name="connsiteY257" fmla="*/ 6182702 h 6858000"/>
              <a:gd name="connsiteX258" fmla="*/ 6752985 w 7934757"/>
              <a:gd name="connsiteY258" fmla="*/ 6098290 h 6858000"/>
              <a:gd name="connsiteX259" fmla="*/ 6837397 w 7934757"/>
              <a:gd name="connsiteY259" fmla="*/ 6013878 h 6858000"/>
              <a:gd name="connsiteX260" fmla="*/ 6499747 w 7934757"/>
              <a:gd name="connsiteY260" fmla="*/ 6013878 h 6858000"/>
              <a:gd name="connsiteX261" fmla="*/ 6584161 w 7934757"/>
              <a:gd name="connsiteY261" fmla="*/ 6098290 h 6858000"/>
              <a:gd name="connsiteX262" fmla="*/ 6499747 w 7934757"/>
              <a:gd name="connsiteY262" fmla="*/ 6182702 h 6858000"/>
              <a:gd name="connsiteX263" fmla="*/ 6415335 w 7934757"/>
              <a:gd name="connsiteY263" fmla="*/ 6098290 h 6858000"/>
              <a:gd name="connsiteX264" fmla="*/ 6499747 w 7934757"/>
              <a:gd name="connsiteY264" fmla="*/ 6013878 h 6858000"/>
              <a:gd name="connsiteX265" fmla="*/ 6162098 w 7934757"/>
              <a:gd name="connsiteY265" fmla="*/ 6013878 h 6858000"/>
              <a:gd name="connsiteX266" fmla="*/ 6246510 w 7934757"/>
              <a:gd name="connsiteY266" fmla="*/ 6098290 h 6858000"/>
              <a:gd name="connsiteX267" fmla="*/ 6162098 w 7934757"/>
              <a:gd name="connsiteY267" fmla="*/ 6182702 h 6858000"/>
              <a:gd name="connsiteX268" fmla="*/ 6077686 w 7934757"/>
              <a:gd name="connsiteY268" fmla="*/ 6098290 h 6858000"/>
              <a:gd name="connsiteX269" fmla="*/ 6162098 w 7934757"/>
              <a:gd name="connsiteY269" fmla="*/ 6013878 h 6858000"/>
              <a:gd name="connsiteX270" fmla="*/ 5824449 w 7934757"/>
              <a:gd name="connsiteY270" fmla="*/ 6013878 h 6858000"/>
              <a:gd name="connsiteX271" fmla="*/ 5908861 w 7934757"/>
              <a:gd name="connsiteY271" fmla="*/ 6098290 h 6858000"/>
              <a:gd name="connsiteX272" fmla="*/ 5824449 w 7934757"/>
              <a:gd name="connsiteY272" fmla="*/ 6182702 h 6858000"/>
              <a:gd name="connsiteX273" fmla="*/ 5740037 w 7934757"/>
              <a:gd name="connsiteY273" fmla="*/ 6098290 h 6858000"/>
              <a:gd name="connsiteX274" fmla="*/ 5824449 w 7934757"/>
              <a:gd name="connsiteY274" fmla="*/ 6013878 h 6858000"/>
              <a:gd name="connsiteX275" fmla="*/ 5486800 w 7934757"/>
              <a:gd name="connsiteY275" fmla="*/ 6013878 h 6858000"/>
              <a:gd name="connsiteX276" fmla="*/ 5571212 w 7934757"/>
              <a:gd name="connsiteY276" fmla="*/ 6098290 h 6858000"/>
              <a:gd name="connsiteX277" fmla="*/ 5486800 w 7934757"/>
              <a:gd name="connsiteY277" fmla="*/ 6182702 h 6858000"/>
              <a:gd name="connsiteX278" fmla="*/ 5402388 w 7934757"/>
              <a:gd name="connsiteY278" fmla="*/ 6098290 h 6858000"/>
              <a:gd name="connsiteX279" fmla="*/ 5486800 w 7934757"/>
              <a:gd name="connsiteY279" fmla="*/ 6013878 h 6858000"/>
              <a:gd name="connsiteX280" fmla="*/ 5149151 w 7934757"/>
              <a:gd name="connsiteY280" fmla="*/ 6013878 h 6858000"/>
              <a:gd name="connsiteX281" fmla="*/ 5233563 w 7934757"/>
              <a:gd name="connsiteY281" fmla="*/ 6098290 h 6858000"/>
              <a:gd name="connsiteX282" fmla="*/ 5149151 w 7934757"/>
              <a:gd name="connsiteY282" fmla="*/ 6182702 h 6858000"/>
              <a:gd name="connsiteX283" fmla="*/ 5064739 w 7934757"/>
              <a:gd name="connsiteY283" fmla="*/ 6098290 h 6858000"/>
              <a:gd name="connsiteX284" fmla="*/ 5149151 w 7934757"/>
              <a:gd name="connsiteY284" fmla="*/ 6013878 h 6858000"/>
              <a:gd name="connsiteX285" fmla="*/ 4811502 w 7934757"/>
              <a:gd name="connsiteY285" fmla="*/ 6013878 h 6858000"/>
              <a:gd name="connsiteX286" fmla="*/ 4895914 w 7934757"/>
              <a:gd name="connsiteY286" fmla="*/ 6098290 h 6858000"/>
              <a:gd name="connsiteX287" fmla="*/ 4811502 w 7934757"/>
              <a:gd name="connsiteY287" fmla="*/ 6182702 h 6858000"/>
              <a:gd name="connsiteX288" fmla="*/ 4727090 w 7934757"/>
              <a:gd name="connsiteY288" fmla="*/ 6098290 h 6858000"/>
              <a:gd name="connsiteX289" fmla="*/ 4811502 w 7934757"/>
              <a:gd name="connsiteY289" fmla="*/ 6013878 h 6858000"/>
              <a:gd name="connsiteX290" fmla="*/ 4473853 w 7934757"/>
              <a:gd name="connsiteY290" fmla="*/ 6013878 h 6858000"/>
              <a:gd name="connsiteX291" fmla="*/ 4558265 w 7934757"/>
              <a:gd name="connsiteY291" fmla="*/ 6098290 h 6858000"/>
              <a:gd name="connsiteX292" fmla="*/ 4473853 w 7934757"/>
              <a:gd name="connsiteY292" fmla="*/ 6182702 h 6858000"/>
              <a:gd name="connsiteX293" fmla="*/ 4389440 w 7934757"/>
              <a:gd name="connsiteY293" fmla="*/ 6098290 h 6858000"/>
              <a:gd name="connsiteX294" fmla="*/ 4473853 w 7934757"/>
              <a:gd name="connsiteY294" fmla="*/ 6013878 h 6858000"/>
              <a:gd name="connsiteX295" fmla="*/ 4136203 w 7934757"/>
              <a:gd name="connsiteY295" fmla="*/ 6013878 h 6858000"/>
              <a:gd name="connsiteX296" fmla="*/ 4220615 w 7934757"/>
              <a:gd name="connsiteY296" fmla="*/ 6098290 h 6858000"/>
              <a:gd name="connsiteX297" fmla="*/ 4136203 w 7934757"/>
              <a:gd name="connsiteY297" fmla="*/ 6182702 h 6858000"/>
              <a:gd name="connsiteX298" fmla="*/ 4051791 w 7934757"/>
              <a:gd name="connsiteY298" fmla="*/ 6098290 h 6858000"/>
              <a:gd name="connsiteX299" fmla="*/ 4136203 w 7934757"/>
              <a:gd name="connsiteY299" fmla="*/ 6013878 h 6858000"/>
              <a:gd name="connsiteX300" fmla="*/ 3798554 w 7934757"/>
              <a:gd name="connsiteY300" fmla="*/ 6013878 h 6858000"/>
              <a:gd name="connsiteX301" fmla="*/ 3882966 w 7934757"/>
              <a:gd name="connsiteY301" fmla="*/ 6098290 h 6858000"/>
              <a:gd name="connsiteX302" fmla="*/ 3798554 w 7934757"/>
              <a:gd name="connsiteY302" fmla="*/ 6182702 h 6858000"/>
              <a:gd name="connsiteX303" fmla="*/ 3714142 w 7934757"/>
              <a:gd name="connsiteY303" fmla="*/ 6098290 h 6858000"/>
              <a:gd name="connsiteX304" fmla="*/ 3798554 w 7934757"/>
              <a:gd name="connsiteY304" fmla="*/ 6013878 h 6858000"/>
              <a:gd name="connsiteX305" fmla="*/ 3460905 w 7934757"/>
              <a:gd name="connsiteY305" fmla="*/ 6013878 h 6858000"/>
              <a:gd name="connsiteX306" fmla="*/ 3545317 w 7934757"/>
              <a:gd name="connsiteY306" fmla="*/ 6098290 h 6858000"/>
              <a:gd name="connsiteX307" fmla="*/ 3460905 w 7934757"/>
              <a:gd name="connsiteY307" fmla="*/ 6182702 h 6858000"/>
              <a:gd name="connsiteX308" fmla="*/ 3376493 w 7934757"/>
              <a:gd name="connsiteY308" fmla="*/ 6098290 h 6858000"/>
              <a:gd name="connsiteX309" fmla="*/ 3460905 w 7934757"/>
              <a:gd name="connsiteY309" fmla="*/ 6013878 h 6858000"/>
              <a:gd name="connsiteX310" fmla="*/ 3123255 w 7934757"/>
              <a:gd name="connsiteY310" fmla="*/ 6013878 h 6858000"/>
              <a:gd name="connsiteX311" fmla="*/ 3207668 w 7934757"/>
              <a:gd name="connsiteY311" fmla="*/ 6098290 h 6858000"/>
              <a:gd name="connsiteX312" fmla="*/ 3123255 w 7934757"/>
              <a:gd name="connsiteY312" fmla="*/ 6182702 h 6858000"/>
              <a:gd name="connsiteX313" fmla="*/ 3038843 w 7934757"/>
              <a:gd name="connsiteY313" fmla="*/ 6098290 h 6858000"/>
              <a:gd name="connsiteX314" fmla="*/ 3123255 w 7934757"/>
              <a:gd name="connsiteY314" fmla="*/ 6013878 h 6858000"/>
              <a:gd name="connsiteX315" fmla="*/ 2785607 w 7934757"/>
              <a:gd name="connsiteY315" fmla="*/ 6013878 h 6858000"/>
              <a:gd name="connsiteX316" fmla="*/ 2870019 w 7934757"/>
              <a:gd name="connsiteY316" fmla="*/ 6098290 h 6858000"/>
              <a:gd name="connsiteX317" fmla="*/ 2785607 w 7934757"/>
              <a:gd name="connsiteY317" fmla="*/ 6182702 h 6858000"/>
              <a:gd name="connsiteX318" fmla="*/ 2701195 w 7934757"/>
              <a:gd name="connsiteY318" fmla="*/ 6098290 h 6858000"/>
              <a:gd name="connsiteX319" fmla="*/ 2785607 w 7934757"/>
              <a:gd name="connsiteY319" fmla="*/ 6013878 h 6858000"/>
              <a:gd name="connsiteX320" fmla="*/ 2447957 w 7934757"/>
              <a:gd name="connsiteY320" fmla="*/ 6013878 h 6858000"/>
              <a:gd name="connsiteX321" fmla="*/ 2532369 w 7934757"/>
              <a:gd name="connsiteY321" fmla="*/ 6098290 h 6858000"/>
              <a:gd name="connsiteX322" fmla="*/ 2447957 w 7934757"/>
              <a:gd name="connsiteY322" fmla="*/ 6182702 h 6858000"/>
              <a:gd name="connsiteX323" fmla="*/ 2363545 w 7934757"/>
              <a:gd name="connsiteY323" fmla="*/ 6098290 h 6858000"/>
              <a:gd name="connsiteX324" fmla="*/ 2447957 w 7934757"/>
              <a:gd name="connsiteY324" fmla="*/ 6013878 h 6858000"/>
              <a:gd name="connsiteX325" fmla="*/ 2110308 w 7934757"/>
              <a:gd name="connsiteY325" fmla="*/ 6013878 h 6858000"/>
              <a:gd name="connsiteX326" fmla="*/ 2194721 w 7934757"/>
              <a:gd name="connsiteY326" fmla="*/ 6098290 h 6858000"/>
              <a:gd name="connsiteX327" fmla="*/ 2110308 w 7934757"/>
              <a:gd name="connsiteY327" fmla="*/ 6182702 h 6858000"/>
              <a:gd name="connsiteX328" fmla="*/ 2025896 w 7934757"/>
              <a:gd name="connsiteY328" fmla="*/ 6098290 h 6858000"/>
              <a:gd name="connsiteX329" fmla="*/ 2110308 w 7934757"/>
              <a:gd name="connsiteY329" fmla="*/ 6013878 h 6858000"/>
              <a:gd name="connsiteX330" fmla="*/ 1772659 w 7934757"/>
              <a:gd name="connsiteY330" fmla="*/ 6013878 h 6858000"/>
              <a:gd name="connsiteX331" fmla="*/ 1857071 w 7934757"/>
              <a:gd name="connsiteY331" fmla="*/ 6098290 h 6858000"/>
              <a:gd name="connsiteX332" fmla="*/ 1772659 w 7934757"/>
              <a:gd name="connsiteY332" fmla="*/ 6182702 h 6858000"/>
              <a:gd name="connsiteX333" fmla="*/ 1688247 w 7934757"/>
              <a:gd name="connsiteY333" fmla="*/ 6098290 h 6858000"/>
              <a:gd name="connsiteX334" fmla="*/ 1772659 w 7934757"/>
              <a:gd name="connsiteY334" fmla="*/ 6013878 h 6858000"/>
              <a:gd name="connsiteX335" fmla="*/ 1435014 w 7934757"/>
              <a:gd name="connsiteY335" fmla="*/ 6013878 h 6858000"/>
              <a:gd name="connsiteX336" fmla="*/ 1519422 w 7934757"/>
              <a:gd name="connsiteY336" fmla="*/ 6098290 h 6858000"/>
              <a:gd name="connsiteX337" fmla="*/ 1435014 w 7934757"/>
              <a:gd name="connsiteY337" fmla="*/ 6182702 h 6858000"/>
              <a:gd name="connsiteX338" fmla="*/ 1350601 w 7934757"/>
              <a:gd name="connsiteY338" fmla="*/ 6098290 h 6858000"/>
              <a:gd name="connsiteX339" fmla="*/ 1435014 w 7934757"/>
              <a:gd name="connsiteY339" fmla="*/ 6013878 h 6858000"/>
              <a:gd name="connsiteX340" fmla="*/ 1097361 w 7934757"/>
              <a:gd name="connsiteY340" fmla="*/ 6013878 h 6858000"/>
              <a:gd name="connsiteX341" fmla="*/ 1181773 w 7934757"/>
              <a:gd name="connsiteY341" fmla="*/ 6098290 h 6858000"/>
              <a:gd name="connsiteX342" fmla="*/ 1097361 w 7934757"/>
              <a:gd name="connsiteY342" fmla="*/ 6182702 h 6858000"/>
              <a:gd name="connsiteX343" fmla="*/ 1012948 w 7934757"/>
              <a:gd name="connsiteY343" fmla="*/ 6098290 h 6858000"/>
              <a:gd name="connsiteX344" fmla="*/ 1097361 w 7934757"/>
              <a:gd name="connsiteY344" fmla="*/ 6013878 h 6858000"/>
              <a:gd name="connsiteX345" fmla="*/ 759711 w 7934757"/>
              <a:gd name="connsiteY345" fmla="*/ 6013878 h 6858000"/>
              <a:gd name="connsiteX346" fmla="*/ 844124 w 7934757"/>
              <a:gd name="connsiteY346" fmla="*/ 6098290 h 6858000"/>
              <a:gd name="connsiteX347" fmla="*/ 759711 w 7934757"/>
              <a:gd name="connsiteY347" fmla="*/ 6182702 h 6858000"/>
              <a:gd name="connsiteX348" fmla="*/ 675299 w 7934757"/>
              <a:gd name="connsiteY348" fmla="*/ 6098290 h 6858000"/>
              <a:gd name="connsiteX349" fmla="*/ 759711 w 7934757"/>
              <a:gd name="connsiteY349" fmla="*/ 6013878 h 6858000"/>
              <a:gd name="connsiteX350" fmla="*/ 422066 w 7934757"/>
              <a:gd name="connsiteY350" fmla="*/ 6013878 h 6858000"/>
              <a:gd name="connsiteX351" fmla="*/ 506480 w 7934757"/>
              <a:gd name="connsiteY351" fmla="*/ 6098290 h 6858000"/>
              <a:gd name="connsiteX352" fmla="*/ 422066 w 7934757"/>
              <a:gd name="connsiteY352" fmla="*/ 6182702 h 6858000"/>
              <a:gd name="connsiteX353" fmla="*/ 337653 w 7934757"/>
              <a:gd name="connsiteY353" fmla="*/ 6098290 h 6858000"/>
              <a:gd name="connsiteX354" fmla="*/ 422066 w 7934757"/>
              <a:gd name="connsiteY354" fmla="*/ 6013878 h 6858000"/>
              <a:gd name="connsiteX355" fmla="*/ 84412 w 7934757"/>
              <a:gd name="connsiteY355" fmla="*/ 6013878 h 6858000"/>
              <a:gd name="connsiteX356" fmla="*/ 168826 w 7934757"/>
              <a:gd name="connsiteY356" fmla="*/ 6098290 h 6858000"/>
              <a:gd name="connsiteX357" fmla="*/ 84412 w 7934757"/>
              <a:gd name="connsiteY357" fmla="*/ 6182702 h 6858000"/>
              <a:gd name="connsiteX358" fmla="*/ 0 w 7934757"/>
              <a:gd name="connsiteY358" fmla="*/ 6098290 h 6858000"/>
              <a:gd name="connsiteX359" fmla="*/ 84412 w 7934757"/>
              <a:gd name="connsiteY359" fmla="*/ 6013878 h 6858000"/>
              <a:gd name="connsiteX360" fmla="*/ 7850345 w 7934757"/>
              <a:gd name="connsiteY360" fmla="*/ 5676228 h 6858000"/>
              <a:gd name="connsiteX361" fmla="*/ 7934757 w 7934757"/>
              <a:gd name="connsiteY361" fmla="*/ 5760640 h 6858000"/>
              <a:gd name="connsiteX362" fmla="*/ 7850345 w 7934757"/>
              <a:gd name="connsiteY362" fmla="*/ 5845053 h 6858000"/>
              <a:gd name="connsiteX363" fmla="*/ 7765933 w 7934757"/>
              <a:gd name="connsiteY363" fmla="*/ 5760640 h 6858000"/>
              <a:gd name="connsiteX364" fmla="*/ 7850345 w 7934757"/>
              <a:gd name="connsiteY364" fmla="*/ 5676228 h 6858000"/>
              <a:gd name="connsiteX365" fmla="*/ 7512695 w 7934757"/>
              <a:gd name="connsiteY365" fmla="*/ 5676228 h 6858000"/>
              <a:gd name="connsiteX366" fmla="*/ 7597109 w 7934757"/>
              <a:gd name="connsiteY366" fmla="*/ 5760640 h 6858000"/>
              <a:gd name="connsiteX367" fmla="*/ 7512695 w 7934757"/>
              <a:gd name="connsiteY367" fmla="*/ 5845053 h 6858000"/>
              <a:gd name="connsiteX368" fmla="*/ 7428283 w 7934757"/>
              <a:gd name="connsiteY368" fmla="*/ 5760640 h 6858000"/>
              <a:gd name="connsiteX369" fmla="*/ 7512695 w 7934757"/>
              <a:gd name="connsiteY369" fmla="*/ 5676228 h 6858000"/>
              <a:gd name="connsiteX370" fmla="*/ 7175045 w 7934757"/>
              <a:gd name="connsiteY370" fmla="*/ 5676228 h 6858000"/>
              <a:gd name="connsiteX371" fmla="*/ 7259458 w 7934757"/>
              <a:gd name="connsiteY371" fmla="*/ 5760640 h 6858000"/>
              <a:gd name="connsiteX372" fmla="*/ 7175045 w 7934757"/>
              <a:gd name="connsiteY372" fmla="*/ 5845053 h 6858000"/>
              <a:gd name="connsiteX373" fmla="*/ 7090633 w 7934757"/>
              <a:gd name="connsiteY373" fmla="*/ 5760640 h 6858000"/>
              <a:gd name="connsiteX374" fmla="*/ 7175045 w 7934757"/>
              <a:gd name="connsiteY374" fmla="*/ 5676228 h 6858000"/>
              <a:gd name="connsiteX375" fmla="*/ 6837397 w 7934757"/>
              <a:gd name="connsiteY375" fmla="*/ 5676228 h 6858000"/>
              <a:gd name="connsiteX376" fmla="*/ 6921809 w 7934757"/>
              <a:gd name="connsiteY376" fmla="*/ 5760640 h 6858000"/>
              <a:gd name="connsiteX377" fmla="*/ 6837397 w 7934757"/>
              <a:gd name="connsiteY377" fmla="*/ 5845053 h 6858000"/>
              <a:gd name="connsiteX378" fmla="*/ 6752985 w 7934757"/>
              <a:gd name="connsiteY378" fmla="*/ 5760640 h 6858000"/>
              <a:gd name="connsiteX379" fmla="*/ 6837397 w 7934757"/>
              <a:gd name="connsiteY379" fmla="*/ 5676228 h 6858000"/>
              <a:gd name="connsiteX380" fmla="*/ 6499747 w 7934757"/>
              <a:gd name="connsiteY380" fmla="*/ 5676228 h 6858000"/>
              <a:gd name="connsiteX381" fmla="*/ 6584161 w 7934757"/>
              <a:gd name="connsiteY381" fmla="*/ 5760640 h 6858000"/>
              <a:gd name="connsiteX382" fmla="*/ 6499747 w 7934757"/>
              <a:gd name="connsiteY382" fmla="*/ 5845053 h 6858000"/>
              <a:gd name="connsiteX383" fmla="*/ 6415335 w 7934757"/>
              <a:gd name="connsiteY383" fmla="*/ 5760640 h 6858000"/>
              <a:gd name="connsiteX384" fmla="*/ 6499747 w 7934757"/>
              <a:gd name="connsiteY384" fmla="*/ 5676228 h 6858000"/>
              <a:gd name="connsiteX385" fmla="*/ 6162098 w 7934757"/>
              <a:gd name="connsiteY385" fmla="*/ 5676228 h 6858000"/>
              <a:gd name="connsiteX386" fmla="*/ 6246510 w 7934757"/>
              <a:gd name="connsiteY386" fmla="*/ 5760640 h 6858000"/>
              <a:gd name="connsiteX387" fmla="*/ 6162098 w 7934757"/>
              <a:gd name="connsiteY387" fmla="*/ 5845053 h 6858000"/>
              <a:gd name="connsiteX388" fmla="*/ 6077686 w 7934757"/>
              <a:gd name="connsiteY388" fmla="*/ 5760640 h 6858000"/>
              <a:gd name="connsiteX389" fmla="*/ 6162098 w 7934757"/>
              <a:gd name="connsiteY389" fmla="*/ 5676228 h 6858000"/>
              <a:gd name="connsiteX390" fmla="*/ 5824449 w 7934757"/>
              <a:gd name="connsiteY390" fmla="*/ 5676228 h 6858000"/>
              <a:gd name="connsiteX391" fmla="*/ 5908861 w 7934757"/>
              <a:gd name="connsiteY391" fmla="*/ 5760640 h 6858000"/>
              <a:gd name="connsiteX392" fmla="*/ 5824449 w 7934757"/>
              <a:gd name="connsiteY392" fmla="*/ 5845053 h 6858000"/>
              <a:gd name="connsiteX393" fmla="*/ 5740037 w 7934757"/>
              <a:gd name="connsiteY393" fmla="*/ 5760640 h 6858000"/>
              <a:gd name="connsiteX394" fmla="*/ 5824449 w 7934757"/>
              <a:gd name="connsiteY394" fmla="*/ 5676228 h 6858000"/>
              <a:gd name="connsiteX395" fmla="*/ 5486800 w 7934757"/>
              <a:gd name="connsiteY395" fmla="*/ 5676228 h 6858000"/>
              <a:gd name="connsiteX396" fmla="*/ 5571212 w 7934757"/>
              <a:gd name="connsiteY396" fmla="*/ 5760640 h 6858000"/>
              <a:gd name="connsiteX397" fmla="*/ 5486800 w 7934757"/>
              <a:gd name="connsiteY397" fmla="*/ 5845053 h 6858000"/>
              <a:gd name="connsiteX398" fmla="*/ 5402388 w 7934757"/>
              <a:gd name="connsiteY398" fmla="*/ 5760640 h 6858000"/>
              <a:gd name="connsiteX399" fmla="*/ 5486800 w 7934757"/>
              <a:gd name="connsiteY399" fmla="*/ 5676228 h 6858000"/>
              <a:gd name="connsiteX400" fmla="*/ 5149151 w 7934757"/>
              <a:gd name="connsiteY400" fmla="*/ 5676228 h 6858000"/>
              <a:gd name="connsiteX401" fmla="*/ 5233563 w 7934757"/>
              <a:gd name="connsiteY401" fmla="*/ 5760640 h 6858000"/>
              <a:gd name="connsiteX402" fmla="*/ 5149151 w 7934757"/>
              <a:gd name="connsiteY402" fmla="*/ 5845053 h 6858000"/>
              <a:gd name="connsiteX403" fmla="*/ 5064739 w 7934757"/>
              <a:gd name="connsiteY403" fmla="*/ 5760640 h 6858000"/>
              <a:gd name="connsiteX404" fmla="*/ 5149151 w 7934757"/>
              <a:gd name="connsiteY404" fmla="*/ 5676228 h 6858000"/>
              <a:gd name="connsiteX405" fmla="*/ 4811502 w 7934757"/>
              <a:gd name="connsiteY405" fmla="*/ 5676228 h 6858000"/>
              <a:gd name="connsiteX406" fmla="*/ 4895914 w 7934757"/>
              <a:gd name="connsiteY406" fmla="*/ 5760640 h 6858000"/>
              <a:gd name="connsiteX407" fmla="*/ 4811502 w 7934757"/>
              <a:gd name="connsiteY407" fmla="*/ 5845053 h 6858000"/>
              <a:gd name="connsiteX408" fmla="*/ 4727090 w 7934757"/>
              <a:gd name="connsiteY408" fmla="*/ 5760640 h 6858000"/>
              <a:gd name="connsiteX409" fmla="*/ 4811502 w 7934757"/>
              <a:gd name="connsiteY409" fmla="*/ 5676228 h 6858000"/>
              <a:gd name="connsiteX410" fmla="*/ 4473853 w 7934757"/>
              <a:gd name="connsiteY410" fmla="*/ 5676228 h 6858000"/>
              <a:gd name="connsiteX411" fmla="*/ 4558265 w 7934757"/>
              <a:gd name="connsiteY411" fmla="*/ 5760640 h 6858000"/>
              <a:gd name="connsiteX412" fmla="*/ 4473853 w 7934757"/>
              <a:gd name="connsiteY412" fmla="*/ 5845053 h 6858000"/>
              <a:gd name="connsiteX413" fmla="*/ 4389440 w 7934757"/>
              <a:gd name="connsiteY413" fmla="*/ 5760640 h 6858000"/>
              <a:gd name="connsiteX414" fmla="*/ 4473853 w 7934757"/>
              <a:gd name="connsiteY414" fmla="*/ 5676228 h 6858000"/>
              <a:gd name="connsiteX415" fmla="*/ 4136203 w 7934757"/>
              <a:gd name="connsiteY415" fmla="*/ 5676228 h 6858000"/>
              <a:gd name="connsiteX416" fmla="*/ 4220615 w 7934757"/>
              <a:gd name="connsiteY416" fmla="*/ 5760640 h 6858000"/>
              <a:gd name="connsiteX417" fmla="*/ 4136203 w 7934757"/>
              <a:gd name="connsiteY417" fmla="*/ 5845053 h 6858000"/>
              <a:gd name="connsiteX418" fmla="*/ 4051791 w 7934757"/>
              <a:gd name="connsiteY418" fmla="*/ 5760640 h 6858000"/>
              <a:gd name="connsiteX419" fmla="*/ 4136203 w 7934757"/>
              <a:gd name="connsiteY419" fmla="*/ 5676228 h 6858000"/>
              <a:gd name="connsiteX420" fmla="*/ 3798554 w 7934757"/>
              <a:gd name="connsiteY420" fmla="*/ 5676228 h 6858000"/>
              <a:gd name="connsiteX421" fmla="*/ 3882966 w 7934757"/>
              <a:gd name="connsiteY421" fmla="*/ 5760640 h 6858000"/>
              <a:gd name="connsiteX422" fmla="*/ 3798554 w 7934757"/>
              <a:gd name="connsiteY422" fmla="*/ 5845053 h 6858000"/>
              <a:gd name="connsiteX423" fmla="*/ 3714142 w 7934757"/>
              <a:gd name="connsiteY423" fmla="*/ 5760640 h 6858000"/>
              <a:gd name="connsiteX424" fmla="*/ 3798554 w 7934757"/>
              <a:gd name="connsiteY424" fmla="*/ 5676228 h 6858000"/>
              <a:gd name="connsiteX425" fmla="*/ 3460905 w 7934757"/>
              <a:gd name="connsiteY425" fmla="*/ 5676228 h 6858000"/>
              <a:gd name="connsiteX426" fmla="*/ 3545317 w 7934757"/>
              <a:gd name="connsiteY426" fmla="*/ 5760640 h 6858000"/>
              <a:gd name="connsiteX427" fmla="*/ 3460905 w 7934757"/>
              <a:gd name="connsiteY427" fmla="*/ 5845053 h 6858000"/>
              <a:gd name="connsiteX428" fmla="*/ 3376493 w 7934757"/>
              <a:gd name="connsiteY428" fmla="*/ 5760640 h 6858000"/>
              <a:gd name="connsiteX429" fmla="*/ 3460905 w 7934757"/>
              <a:gd name="connsiteY429" fmla="*/ 5676228 h 6858000"/>
              <a:gd name="connsiteX430" fmla="*/ 3123255 w 7934757"/>
              <a:gd name="connsiteY430" fmla="*/ 5676228 h 6858000"/>
              <a:gd name="connsiteX431" fmla="*/ 3207668 w 7934757"/>
              <a:gd name="connsiteY431" fmla="*/ 5760640 h 6858000"/>
              <a:gd name="connsiteX432" fmla="*/ 3123255 w 7934757"/>
              <a:gd name="connsiteY432" fmla="*/ 5845053 h 6858000"/>
              <a:gd name="connsiteX433" fmla="*/ 3038843 w 7934757"/>
              <a:gd name="connsiteY433" fmla="*/ 5760640 h 6858000"/>
              <a:gd name="connsiteX434" fmla="*/ 3123255 w 7934757"/>
              <a:gd name="connsiteY434" fmla="*/ 5676228 h 6858000"/>
              <a:gd name="connsiteX435" fmla="*/ 2785607 w 7934757"/>
              <a:gd name="connsiteY435" fmla="*/ 5676228 h 6858000"/>
              <a:gd name="connsiteX436" fmla="*/ 2870019 w 7934757"/>
              <a:gd name="connsiteY436" fmla="*/ 5760640 h 6858000"/>
              <a:gd name="connsiteX437" fmla="*/ 2785607 w 7934757"/>
              <a:gd name="connsiteY437" fmla="*/ 5845053 h 6858000"/>
              <a:gd name="connsiteX438" fmla="*/ 2701195 w 7934757"/>
              <a:gd name="connsiteY438" fmla="*/ 5760640 h 6858000"/>
              <a:gd name="connsiteX439" fmla="*/ 2785607 w 7934757"/>
              <a:gd name="connsiteY439" fmla="*/ 5676228 h 6858000"/>
              <a:gd name="connsiteX440" fmla="*/ 2447957 w 7934757"/>
              <a:gd name="connsiteY440" fmla="*/ 5676228 h 6858000"/>
              <a:gd name="connsiteX441" fmla="*/ 2532369 w 7934757"/>
              <a:gd name="connsiteY441" fmla="*/ 5760640 h 6858000"/>
              <a:gd name="connsiteX442" fmla="*/ 2447957 w 7934757"/>
              <a:gd name="connsiteY442" fmla="*/ 5845053 h 6858000"/>
              <a:gd name="connsiteX443" fmla="*/ 2363545 w 7934757"/>
              <a:gd name="connsiteY443" fmla="*/ 5760640 h 6858000"/>
              <a:gd name="connsiteX444" fmla="*/ 2447957 w 7934757"/>
              <a:gd name="connsiteY444" fmla="*/ 5676228 h 6858000"/>
              <a:gd name="connsiteX445" fmla="*/ 2110308 w 7934757"/>
              <a:gd name="connsiteY445" fmla="*/ 5676228 h 6858000"/>
              <a:gd name="connsiteX446" fmla="*/ 2194721 w 7934757"/>
              <a:gd name="connsiteY446" fmla="*/ 5760640 h 6858000"/>
              <a:gd name="connsiteX447" fmla="*/ 2110308 w 7934757"/>
              <a:gd name="connsiteY447" fmla="*/ 5845053 h 6858000"/>
              <a:gd name="connsiteX448" fmla="*/ 2025896 w 7934757"/>
              <a:gd name="connsiteY448" fmla="*/ 5760640 h 6858000"/>
              <a:gd name="connsiteX449" fmla="*/ 2110308 w 7934757"/>
              <a:gd name="connsiteY449" fmla="*/ 5676228 h 6858000"/>
              <a:gd name="connsiteX450" fmla="*/ 1772659 w 7934757"/>
              <a:gd name="connsiteY450" fmla="*/ 5676228 h 6858000"/>
              <a:gd name="connsiteX451" fmla="*/ 1857071 w 7934757"/>
              <a:gd name="connsiteY451" fmla="*/ 5760640 h 6858000"/>
              <a:gd name="connsiteX452" fmla="*/ 1772659 w 7934757"/>
              <a:gd name="connsiteY452" fmla="*/ 5845053 h 6858000"/>
              <a:gd name="connsiteX453" fmla="*/ 1688247 w 7934757"/>
              <a:gd name="connsiteY453" fmla="*/ 5760640 h 6858000"/>
              <a:gd name="connsiteX454" fmla="*/ 1772659 w 7934757"/>
              <a:gd name="connsiteY454" fmla="*/ 5676228 h 6858000"/>
              <a:gd name="connsiteX455" fmla="*/ 1435014 w 7934757"/>
              <a:gd name="connsiteY455" fmla="*/ 5676228 h 6858000"/>
              <a:gd name="connsiteX456" fmla="*/ 1519422 w 7934757"/>
              <a:gd name="connsiteY456" fmla="*/ 5760640 h 6858000"/>
              <a:gd name="connsiteX457" fmla="*/ 1435014 w 7934757"/>
              <a:gd name="connsiteY457" fmla="*/ 5845053 h 6858000"/>
              <a:gd name="connsiteX458" fmla="*/ 1350601 w 7934757"/>
              <a:gd name="connsiteY458" fmla="*/ 5760640 h 6858000"/>
              <a:gd name="connsiteX459" fmla="*/ 1435014 w 7934757"/>
              <a:gd name="connsiteY459" fmla="*/ 5676228 h 6858000"/>
              <a:gd name="connsiteX460" fmla="*/ 1097361 w 7934757"/>
              <a:gd name="connsiteY460" fmla="*/ 5676228 h 6858000"/>
              <a:gd name="connsiteX461" fmla="*/ 1181773 w 7934757"/>
              <a:gd name="connsiteY461" fmla="*/ 5760640 h 6858000"/>
              <a:gd name="connsiteX462" fmla="*/ 1097361 w 7934757"/>
              <a:gd name="connsiteY462" fmla="*/ 5845053 h 6858000"/>
              <a:gd name="connsiteX463" fmla="*/ 1012948 w 7934757"/>
              <a:gd name="connsiteY463" fmla="*/ 5760640 h 6858000"/>
              <a:gd name="connsiteX464" fmla="*/ 1097361 w 7934757"/>
              <a:gd name="connsiteY464" fmla="*/ 5676228 h 6858000"/>
              <a:gd name="connsiteX465" fmla="*/ 759711 w 7934757"/>
              <a:gd name="connsiteY465" fmla="*/ 5676228 h 6858000"/>
              <a:gd name="connsiteX466" fmla="*/ 844124 w 7934757"/>
              <a:gd name="connsiteY466" fmla="*/ 5760640 h 6858000"/>
              <a:gd name="connsiteX467" fmla="*/ 759711 w 7934757"/>
              <a:gd name="connsiteY467" fmla="*/ 5845053 h 6858000"/>
              <a:gd name="connsiteX468" fmla="*/ 675299 w 7934757"/>
              <a:gd name="connsiteY468" fmla="*/ 5760640 h 6858000"/>
              <a:gd name="connsiteX469" fmla="*/ 759711 w 7934757"/>
              <a:gd name="connsiteY469" fmla="*/ 5676228 h 6858000"/>
              <a:gd name="connsiteX470" fmla="*/ 422066 w 7934757"/>
              <a:gd name="connsiteY470" fmla="*/ 5676228 h 6858000"/>
              <a:gd name="connsiteX471" fmla="*/ 506480 w 7934757"/>
              <a:gd name="connsiteY471" fmla="*/ 5760640 h 6858000"/>
              <a:gd name="connsiteX472" fmla="*/ 422066 w 7934757"/>
              <a:gd name="connsiteY472" fmla="*/ 5845053 h 6858000"/>
              <a:gd name="connsiteX473" fmla="*/ 337653 w 7934757"/>
              <a:gd name="connsiteY473" fmla="*/ 5760640 h 6858000"/>
              <a:gd name="connsiteX474" fmla="*/ 422066 w 7934757"/>
              <a:gd name="connsiteY474" fmla="*/ 5676228 h 6858000"/>
              <a:gd name="connsiteX475" fmla="*/ 84412 w 7934757"/>
              <a:gd name="connsiteY475" fmla="*/ 5676228 h 6858000"/>
              <a:gd name="connsiteX476" fmla="*/ 168826 w 7934757"/>
              <a:gd name="connsiteY476" fmla="*/ 5760640 h 6858000"/>
              <a:gd name="connsiteX477" fmla="*/ 84412 w 7934757"/>
              <a:gd name="connsiteY477" fmla="*/ 5845053 h 6858000"/>
              <a:gd name="connsiteX478" fmla="*/ 0 w 7934757"/>
              <a:gd name="connsiteY478" fmla="*/ 5760640 h 6858000"/>
              <a:gd name="connsiteX479" fmla="*/ 84412 w 7934757"/>
              <a:gd name="connsiteY479" fmla="*/ 5676228 h 6858000"/>
              <a:gd name="connsiteX480" fmla="*/ 7850345 w 7934757"/>
              <a:gd name="connsiteY480" fmla="*/ 5338579 h 6858000"/>
              <a:gd name="connsiteX481" fmla="*/ 7934757 w 7934757"/>
              <a:gd name="connsiteY481" fmla="*/ 5422991 h 6858000"/>
              <a:gd name="connsiteX482" fmla="*/ 7850345 w 7934757"/>
              <a:gd name="connsiteY482" fmla="*/ 5507404 h 6858000"/>
              <a:gd name="connsiteX483" fmla="*/ 7765933 w 7934757"/>
              <a:gd name="connsiteY483" fmla="*/ 5422991 h 6858000"/>
              <a:gd name="connsiteX484" fmla="*/ 7850345 w 7934757"/>
              <a:gd name="connsiteY484" fmla="*/ 5338579 h 6858000"/>
              <a:gd name="connsiteX485" fmla="*/ 7512695 w 7934757"/>
              <a:gd name="connsiteY485" fmla="*/ 5338579 h 6858000"/>
              <a:gd name="connsiteX486" fmla="*/ 7597109 w 7934757"/>
              <a:gd name="connsiteY486" fmla="*/ 5422991 h 6858000"/>
              <a:gd name="connsiteX487" fmla="*/ 7512695 w 7934757"/>
              <a:gd name="connsiteY487" fmla="*/ 5507404 h 6858000"/>
              <a:gd name="connsiteX488" fmla="*/ 7428283 w 7934757"/>
              <a:gd name="connsiteY488" fmla="*/ 5422991 h 6858000"/>
              <a:gd name="connsiteX489" fmla="*/ 7512695 w 7934757"/>
              <a:gd name="connsiteY489" fmla="*/ 5338579 h 6858000"/>
              <a:gd name="connsiteX490" fmla="*/ 7175045 w 7934757"/>
              <a:gd name="connsiteY490" fmla="*/ 5338579 h 6858000"/>
              <a:gd name="connsiteX491" fmla="*/ 7259458 w 7934757"/>
              <a:gd name="connsiteY491" fmla="*/ 5422991 h 6858000"/>
              <a:gd name="connsiteX492" fmla="*/ 7175045 w 7934757"/>
              <a:gd name="connsiteY492" fmla="*/ 5507404 h 6858000"/>
              <a:gd name="connsiteX493" fmla="*/ 7090633 w 7934757"/>
              <a:gd name="connsiteY493" fmla="*/ 5422991 h 6858000"/>
              <a:gd name="connsiteX494" fmla="*/ 7175045 w 7934757"/>
              <a:gd name="connsiteY494" fmla="*/ 5338579 h 6858000"/>
              <a:gd name="connsiteX495" fmla="*/ 6837397 w 7934757"/>
              <a:gd name="connsiteY495" fmla="*/ 5338579 h 6858000"/>
              <a:gd name="connsiteX496" fmla="*/ 6921809 w 7934757"/>
              <a:gd name="connsiteY496" fmla="*/ 5422991 h 6858000"/>
              <a:gd name="connsiteX497" fmla="*/ 6837397 w 7934757"/>
              <a:gd name="connsiteY497" fmla="*/ 5507404 h 6858000"/>
              <a:gd name="connsiteX498" fmla="*/ 6752985 w 7934757"/>
              <a:gd name="connsiteY498" fmla="*/ 5422991 h 6858000"/>
              <a:gd name="connsiteX499" fmla="*/ 6837397 w 7934757"/>
              <a:gd name="connsiteY499" fmla="*/ 5338579 h 6858000"/>
              <a:gd name="connsiteX500" fmla="*/ 6499747 w 7934757"/>
              <a:gd name="connsiteY500" fmla="*/ 5338579 h 6858000"/>
              <a:gd name="connsiteX501" fmla="*/ 6584161 w 7934757"/>
              <a:gd name="connsiteY501" fmla="*/ 5422991 h 6858000"/>
              <a:gd name="connsiteX502" fmla="*/ 6499747 w 7934757"/>
              <a:gd name="connsiteY502" fmla="*/ 5507404 h 6858000"/>
              <a:gd name="connsiteX503" fmla="*/ 6415335 w 7934757"/>
              <a:gd name="connsiteY503" fmla="*/ 5422991 h 6858000"/>
              <a:gd name="connsiteX504" fmla="*/ 6499747 w 7934757"/>
              <a:gd name="connsiteY504" fmla="*/ 5338579 h 6858000"/>
              <a:gd name="connsiteX505" fmla="*/ 6162098 w 7934757"/>
              <a:gd name="connsiteY505" fmla="*/ 5338579 h 6858000"/>
              <a:gd name="connsiteX506" fmla="*/ 6246510 w 7934757"/>
              <a:gd name="connsiteY506" fmla="*/ 5422991 h 6858000"/>
              <a:gd name="connsiteX507" fmla="*/ 6162098 w 7934757"/>
              <a:gd name="connsiteY507" fmla="*/ 5507404 h 6858000"/>
              <a:gd name="connsiteX508" fmla="*/ 6077686 w 7934757"/>
              <a:gd name="connsiteY508" fmla="*/ 5422991 h 6858000"/>
              <a:gd name="connsiteX509" fmla="*/ 6162098 w 7934757"/>
              <a:gd name="connsiteY509" fmla="*/ 5338579 h 6858000"/>
              <a:gd name="connsiteX510" fmla="*/ 5824449 w 7934757"/>
              <a:gd name="connsiteY510" fmla="*/ 5338579 h 6858000"/>
              <a:gd name="connsiteX511" fmla="*/ 5908861 w 7934757"/>
              <a:gd name="connsiteY511" fmla="*/ 5422991 h 6858000"/>
              <a:gd name="connsiteX512" fmla="*/ 5824449 w 7934757"/>
              <a:gd name="connsiteY512" fmla="*/ 5507404 h 6858000"/>
              <a:gd name="connsiteX513" fmla="*/ 5740037 w 7934757"/>
              <a:gd name="connsiteY513" fmla="*/ 5422991 h 6858000"/>
              <a:gd name="connsiteX514" fmla="*/ 5824449 w 7934757"/>
              <a:gd name="connsiteY514" fmla="*/ 5338579 h 6858000"/>
              <a:gd name="connsiteX515" fmla="*/ 5486800 w 7934757"/>
              <a:gd name="connsiteY515" fmla="*/ 5338579 h 6858000"/>
              <a:gd name="connsiteX516" fmla="*/ 5571212 w 7934757"/>
              <a:gd name="connsiteY516" fmla="*/ 5422991 h 6858000"/>
              <a:gd name="connsiteX517" fmla="*/ 5486800 w 7934757"/>
              <a:gd name="connsiteY517" fmla="*/ 5507404 h 6858000"/>
              <a:gd name="connsiteX518" fmla="*/ 5402388 w 7934757"/>
              <a:gd name="connsiteY518" fmla="*/ 5422991 h 6858000"/>
              <a:gd name="connsiteX519" fmla="*/ 5486800 w 7934757"/>
              <a:gd name="connsiteY519" fmla="*/ 5338579 h 6858000"/>
              <a:gd name="connsiteX520" fmla="*/ 5149151 w 7934757"/>
              <a:gd name="connsiteY520" fmla="*/ 5338579 h 6858000"/>
              <a:gd name="connsiteX521" fmla="*/ 5233563 w 7934757"/>
              <a:gd name="connsiteY521" fmla="*/ 5422991 h 6858000"/>
              <a:gd name="connsiteX522" fmla="*/ 5149151 w 7934757"/>
              <a:gd name="connsiteY522" fmla="*/ 5507404 h 6858000"/>
              <a:gd name="connsiteX523" fmla="*/ 5064739 w 7934757"/>
              <a:gd name="connsiteY523" fmla="*/ 5422991 h 6858000"/>
              <a:gd name="connsiteX524" fmla="*/ 5149151 w 7934757"/>
              <a:gd name="connsiteY524" fmla="*/ 5338579 h 6858000"/>
              <a:gd name="connsiteX525" fmla="*/ 4811502 w 7934757"/>
              <a:gd name="connsiteY525" fmla="*/ 5338579 h 6858000"/>
              <a:gd name="connsiteX526" fmla="*/ 4895914 w 7934757"/>
              <a:gd name="connsiteY526" fmla="*/ 5422991 h 6858000"/>
              <a:gd name="connsiteX527" fmla="*/ 4811502 w 7934757"/>
              <a:gd name="connsiteY527" fmla="*/ 5507404 h 6858000"/>
              <a:gd name="connsiteX528" fmla="*/ 4727090 w 7934757"/>
              <a:gd name="connsiteY528" fmla="*/ 5422991 h 6858000"/>
              <a:gd name="connsiteX529" fmla="*/ 4811502 w 7934757"/>
              <a:gd name="connsiteY529" fmla="*/ 5338579 h 6858000"/>
              <a:gd name="connsiteX530" fmla="*/ 4473853 w 7934757"/>
              <a:gd name="connsiteY530" fmla="*/ 5338579 h 6858000"/>
              <a:gd name="connsiteX531" fmla="*/ 4558265 w 7934757"/>
              <a:gd name="connsiteY531" fmla="*/ 5422991 h 6858000"/>
              <a:gd name="connsiteX532" fmla="*/ 4473853 w 7934757"/>
              <a:gd name="connsiteY532" fmla="*/ 5507404 h 6858000"/>
              <a:gd name="connsiteX533" fmla="*/ 4389440 w 7934757"/>
              <a:gd name="connsiteY533" fmla="*/ 5422991 h 6858000"/>
              <a:gd name="connsiteX534" fmla="*/ 4473853 w 7934757"/>
              <a:gd name="connsiteY534" fmla="*/ 5338579 h 6858000"/>
              <a:gd name="connsiteX535" fmla="*/ 4136203 w 7934757"/>
              <a:gd name="connsiteY535" fmla="*/ 5338579 h 6858000"/>
              <a:gd name="connsiteX536" fmla="*/ 4220615 w 7934757"/>
              <a:gd name="connsiteY536" fmla="*/ 5422991 h 6858000"/>
              <a:gd name="connsiteX537" fmla="*/ 4136203 w 7934757"/>
              <a:gd name="connsiteY537" fmla="*/ 5507404 h 6858000"/>
              <a:gd name="connsiteX538" fmla="*/ 4051791 w 7934757"/>
              <a:gd name="connsiteY538" fmla="*/ 5422991 h 6858000"/>
              <a:gd name="connsiteX539" fmla="*/ 4136203 w 7934757"/>
              <a:gd name="connsiteY539" fmla="*/ 5338579 h 6858000"/>
              <a:gd name="connsiteX540" fmla="*/ 3798554 w 7934757"/>
              <a:gd name="connsiteY540" fmla="*/ 5338579 h 6858000"/>
              <a:gd name="connsiteX541" fmla="*/ 3882966 w 7934757"/>
              <a:gd name="connsiteY541" fmla="*/ 5422991 h 6858000"/>
              <a:gd name="connsiteX542" fmla="*/ 3798554 w 7934757"/>
              <a:gd name="connsiteY542" fmla="*/ 5507404 h 6858000"/>
              <a:gd name="connsiteX543" fmla="*/ 3714142 w 7934757"/>
              <a:gd name="connsiteY543" fmla="*/ 5422991 h 6858000"/>
              <a:gd name="connsiteX544" fmla="*/ 3798554 w 7934757"/>
              <a:gd name="connsiteY544" fmla="*/ 5338579 h 6858000"/>
              <a:gd name="connsiteX545" fmla="*/ 3460905 w 7934757"/>
              <a:gd name="connsiteY545" fmla="*/ 5338579 h 6858000"/>
              <a:gd name="connsiteX546" fmla="*/ 3545317 w 7934757"/>
              <a:gd name="connsiteY546" fmla="*/ 5422991 h 6858000"/>
              <a:gd name="connsiteX547" fmla="*/ 3460905 w 7934757"/>
              <a:gd name="connsiteY547" fmla="*/ 5507404 h 6858000"/>
              <a:gd name="connsiteX548" fmla="*/ 3376493 w 7934757"/>
              <a:gd name="connsiteY548" fmla="*/ 5422991 h 6858000"/>
              <a:gd name="connsiteX549" fmla="*/ 3460905 w 7934757"/>
              <a:gd name="connsiteY549" fmla="*/ 5338579 h 6858000"/>
              <a:gd name="connsiteX550" fmla="*/ 3123255 w 7934757"/>
              <a:gd name="connsiteY550" fmla="*/ 5338579 h 6858000"/>
              <a:gd name="connsiteX551" fmla="*/ 3207668 w 7934757"/>
              <a:gd name="connsiteY551" fmla="*/ 5422991 h 6858000"/>
              <a:gd name="connsiteX552" fmla="*/ 3123255 w 7934757"/>
              <a:gd name="connsiteY552" fmla="*/ 5507404 h 6858000"/>
              <a:gd name="connsiteX553" fmla="*/ 3038843 w 7934757"/>
              <a:gd name="connsiteY553" fmla="*/ 5422991 h 6858000"/>
              <a:gd name="connsiteX554" fmla="*/ 3123255 w 7934757"/>
              <a:gd name="connsiteY554" fmla="*/ 5338579 h 6858000"/>
              <a:gd name="connsiteX555" fmla="*/ 2785607 w 7934757"/>
              <a:gd name="connsiteY555" fmla="*/ 5338579 h 6858000"/>
              <a:gd name="connsiteX556" fmla="*/ 2870019 w 7934757"/>
              <a:gd name="connsiteY556" fmla="*/ 5422991 h 6858000"/>
              <a:gd name="connsiteX557" fmla="*/ 2785607 w 7934757"/>
              <a:gd name="connsiteY557" fmla="*/ 5507404 h 6858000"/>
              <a:gd name="connsiteX558" fmla="*/ 2701195 w 7934757"/>
              <a:gd name="connsiteY558" fmla="*/ 5422991 h 6858000"/>
              <a:gd name="connsiteX559" fmla="*/ 2785607 w 7934757"/>
              <a:gd name="connsiteY559" fmla="*/ 5338579 h 6858000"/>
              <a:gd name="connsiteX560" fmla="*/ 2447957 w 7934757"/>
              <a:gd name="connsiteY560" fmla="*/ 5338579 h 6858000"/>
              <a:gd name="connsiteX561" fmla="*/ 2532369 w 7934757"/>
              <a:gd name="connsiteY561" fmla="*/ 5422991 h 6858000"/>
              <a:gd name="connsiteX562" fmla="*/ 2447957 w 7934757"/>
              <a:gd name="connsiteY562" fmla="*/ 5507404 h 6858000"/>
              <a:gd name="connsiteX563" fmla="*/ 2363545 w 7934757"/>
              <a:gd name="connsiteY563" fmla="*/ 5422991 h 6858000"/>
              <a:gd name="connsiteX564" fmla="*/ 2447957 w 7934757"/>
              <a:gd name="connsiteY564" fmla="*/ 5338579 h 6858000"/>
              <a:gd name="connsiteX565" fmla="*/ 2110308 w 7934757"/>
              <a:gd name="connsiteY565" fmla="*/ 5338579 h 6858000"/>
              <a:gd name="connsiteX566" fmla="*/ 2194721 w 7934757"/>
              <a:gd name="connsiteY566" fmla="*/ 5422991 h 6858000"/>
              <a:gd name="connsiteX567" fmla="*/ 2110308 w 7934757"/>
              <a:gd name="connsiteY567" fmla="*/ 5507404 h 6858000"/>
              <a:gd name="connsiteX568" fmla="*/ 2025896 w 7934757"/>
              <a:gd name="connsiteY568" fmla="*/ 5422991 h 6858000"/>
              <a:gd name="connsiteX569" fmla="*/ 2110308 w 7934757"/>
              <a:gd name="connsiteY569" fmla="*/ 5338579 h 6858000"/>
              <a:gd name="connsiteX570" fmla="*/ 1772659 w 7934757"/>
              <a:gd name="connsiteY570" fmla="*/ 5338579 h 6858000"/>
              <a:gd name="connsiteX571" fmla="*/ 1857071 w 7934757"/>
              <a:gd name="connsiteY571" fmla="*/ 5422991 h 6858000"/>
              <a:gd name="connsiteX572" fmla="*/ 1772659 w 7934757"/>
              <a:gd name="connsiteY572" fmla="*/ 5507404 h 6858000"/>
              <a:gd name="connsiteX573" fmla="*/ 1688247 w 7934757"/>
              <a:gd name="connsiteY573" fmla="*/ 5422991 h 6858000"/>
              <a:gd name="connsiteX574" fmla="*/ 1772659 w 7934757"/>
              <a:gd name="connsiteY574" fmla="*/ 5338579 h 6858000"/>
              <a:gd name="connsiteX575" fmla="*/ 1435014 w 7934757"/>
              <a:gd name="connsiteY575" fmla="*/ 5338579 h 6858000"/>
              <a:gd name="connsiteX576" fmla="*/ 1519422 w 7934757"/>
              <a:gd name="connsiteY576" fmla="*/ 5422991 h 6858000"/>
              <a:gd name="connsiteX577" fmla="*/ 1435014 w 7934757"/>
              <a:gd name="connsiteY577" fmla="*/ 5507404 h 6858000"/>
              <a:gd name="connsiteX578" fmla="*/ 1350601 w 7934757"/>
              <a:gd name="connsiteY578" fmla="*/ 5422991 h 6858000"/>
              <a:gd name="connsiteX579" fmla="*/ 1435014 w 7934757"/>
              <a:gd name="connsiteY579" fmla="*/ 5338579 h 6858000"/>
              <a:gd name="connsiteX580" fmla="*/ 1097361 w 7934757"/>
              <a:gd name="connsiteY580" fmla="*/ 5338579 h 6858000"/>
              <a:gd name="connsiteX581" fmla="*/ 1181773 w 7934757"/>
              <a:gd name="connsiteY581" fmla="*/ 5422991 h 6858000"/>
              <a:gd name="connsiteX582" fmla="*/ 1097361 w 7934757"/>
              <a:gd name="connsiteY582" fmla="*/ 5507404 h 6858000"/>
              <a:gd name="connsiteX583" fmla="*/ 1012948 w 7934757"/>
              <a:gd name="connsiteY583" fmla="*/ 5422991 h 6858000"/>
              <a:gd name="connsiteX584" fmla="*/ 1097361 w 7934757"/>
              <a:gd name="connsiteY584" fmla="*/ 5338579 h 6858000"/>
              <a:gd name="connsiteX585" fmla="*/ 759711 w 7934757"/>
              <a:gd name="connsiteY585" fmla="*/ 5338579 h 6858000"/>
              <a:gd name="connsiteX586" fmla="*/ 844124 w 7934757"/>
              <a:gd name="connsiteY586" fmla="*/ 5422991 h 6858000"/>
              <a:gd name="connsiteX587" fmla="*/ 759711 w 7934757"/>
              <a:gd name="connsiteY587" fmla="*/ 5507404 h 6858000"/>
              <a:gd name="connsiteX588" fmla="*/ 675299 w 7934757"/>
              <a:gd name="connsiteY588" fmla="*/ 5422991 h 6858000"/>
              <a:gd name="connsiteX589" fmla="*/ 759711 w 7934757"/>
              <a:gd name="connsiteY589" fmla="*/ 5338579 h 6858000"/>
              <a:gd name="connsiteX590" fmla="*/ 422066 w 7934757"/>
              <a:gd name="connsiteY590" fmla="*/ 5338579 h 6858000"/>
              <a:gd name="connsiteX591" fmla="*/ 506480 w 7934757"/>
              <a:gd name="connsiteY591" fmla="*/ 5422991 h 6858000"/>
              <a:gd name="connsiteX592" fmla="*/ 422066 w 7934757"/>
              <a:gd name="connsiteY592" fmla="*/ 5507404 h 6858000"/>
              <a:gd name="connsiteX593" fmla="*/ 337653 w 7934757"/>
              <a:gd name="connsiteY593" fmla="*/ 5422991 h 6858000"/>
              <a:gd name="connsiteX594" fmla="*/ 422066 w 7934757"/>
              <a:gd name="connsiteY594" fmla="*/ 5338579 h 6858000"/>
              <a:gd name="connsiteX595" fmla="*/ 84412 w 7934757"/>
              <a:gd name="connsiteY595" fmla="*/ 5338579 h 6858000"/>
              <a:gd name="connsiteX596" fmla="*/ 168826 w 7934757"/>
              <a:gd name="connsiteY596" fmla="*/ 5422991 h 6858000"/>
              <a:gd name="connsiteX597" fmla="*/ 84412 w 7934757"/>
              <a:gd name="connsiteY597" fmla="*/ 5507404 h 6858000"/>
              <a:gd name="connsiteX598" fmla="*/ 0 w 7934757"/>
              <a:gd name="connsiteY598" fmla="*/ 5422991 h 6858000"/>
              <a:gd name="connsiteX599" fmla="*/ 84412 w 7934757"/>
              <a:gd name="connsiteY599" fmla="*/ 5338579 h 6858000"/>
              <a:gd name="connsiteX600" fmla="*/ 7850345 w 7934757"/>
              <a:gd name="connsiteY600" fmla="*/ 5000930 h 6858000"/>
              <a:gd name="connsiteX601" fmla="*/ 7934757 w 7934757"/>
              <a:gd name="connsiteY601" fmla="*/ 5085342 h 6858000"/>
              <a:gd name="connsiteX602" fmla="*/ 7850345 w 7934757"/>
              <a:gd name="connsiteY602" fmla="*/ 5169754 h 6858000"/>
              <a:gd name="connsiteX603" fmla="*/ 7765933 w 7934757"/>
              <a:gd name="connsiteY603" fmla="*/ 5085342 h 6858000"/>
              <a:gd name="connsiteX604" fmla="*/ 7850345 w 7934757"/>
              <a:gd name="connsiteY604" fmla="*/ 5000930 h 6858000"/>
              <a:gd name="connsiteX605" fmla="*/ 7512695 w 7934757"/>
              <a:gd name="connsiteY605" fmla="*/ 5000930 h 6858000"/>
              <a:gd name="connsiteX606" fmla="*/ 7597109 w 7934757"/>
              <a:gd name="connsiteY606" fmla="*/ 5085342 h 6858000"/>
              <a:gd name="connsiteX607" fmla="*/ 7512695 w 7934757"/>
              <a:gd name="connsiteY607" fmla="*/ 5169754 h 6858000"/>
              <a:gd name="connsiteX608" fmla="*/ 7428283 w 7934757"/>
              <a:gd name="connsiteY608" fmla="*/ 5085342 h 6858000"/>
              <a:gd name="connsiteX609" fmla="*/ 7512695 w 7934757"/>
              <a:gd name="connsiteY609" fmla="*/ 5000930 h 6858000"/>
              <a:gd name="connsiteX610" fmla="*/ 7175045 w 7934757"/>
              <a:gd name="connsiteY610" fmla="*/ 5000930 h 6858000"/>
              <a:gd name="connsiteX611" fmla="*/ 7259458 w 7934757"/>
              <a:gd name="connsiteY611" fmla="*/ 5085342 h 6858000"/>
              <a:gd name="connsiteX612" fmla="*/ 7175045 w 7934757"/>
              <a:gd name="connsiteY612" fmla="*/ 5169754 h 6858000"/>
              <a:gd name="connsiteX613" fmla="*/ 7090633 w 7934757"/>
              <a:gd name="connsiteY613" fmla="*/ 5085342 h 6858000"/>
              <a:gd name="connsiteX614" fmla="*/ 7175045 w 7934757"/>
              <a:gd name="connsiteY614" fmla="*/ 5000930 h 6858000"/>
              <a:gd name="connsiteX615" fmla="*/ 6837397 w 7934757"/>
              <a:gd name="connsiteY615" fmla="*/ 5000930 h 6858000"/>
              <a:gd name="connsiteX616" fmla="*/ 6921809 w 7934757"/>
              <a:gd name="connsiteY616" fmla="*/ 5085342 h 6858000"/>
              <a:gd name="connsiteX617" fmla="*/ 6837397 w 7934757"/>
              <a:gd name="connsiteY617" fmla="*/ 5169754 h 6858000"/>
              <a:gd name="connsiteX618" fmla="*/ 6752985 w 7934757"/>
              <a:gd name="connsiteY618" fmla="*/ 5085342 h 6858000"/>
              <a:gd name="connsiteX619" fmla="*/ 6837397 w 7934757"/>
              <a:gd name="connsiteY619" fmla="*/ 5000930 h 6858000"/>
              <a:gd name="connsiteX620" fmla="*/ 6499747 w 7934757"/>
              <a:gd name="connsiteY620" fmla="*/ 5000930 h 6858000"/>
              <a:gd name="connsiteX621" fmla="*/ 6584161 w 7934757"/>
              <a:gd name="connsiteY621" fmla="*/ 5085342 h 6858000"/>
              <a:gd name="connsiteX622" fmla="*/ 6499747 w 7934757"/>
              <a:gd name="connsiteY622" fmla="*/ 5169754 h 6858000"/>
              <a:gd name="connsiteX623" fmla="*/ 6415335 w 7934757"/>
              <a:gd name="connsiteY623" fmla="*/ 5085342 h 6858000"/>
              <a:gd name="connsiteX624" fmla="*/ 6499747 w 7934757"/>
              <a:gd name="connsiteY624" fmla="*/ 5000930 h 6858000"/>
              <a:gd name="connsiteX625" fmla="*/ 6162098 w 7934757"/>
              <a:gd name="connsiteY625" fmla="*/ 5000930 h 6858000"/>
              <a:gd name="connsiteX626" fmla="*/ 6246510 w 7934757"/>
              <a:gd name="connsiteY626" fmla="*/ 5085342 h 6858000"/>
              <a:gd name="connsiteX627" fmla="*/ 6162098 w 7934757"/>
              <a:gd name="connsiteY627" fmla="*/ 5169754 h 6858000"/>
              <a:gd name="connsiteX628" fmla="*/ 6077686 w 7934757"/>
              <a:gd name="connsiteY628" fmla="*/ 5085342 h 6858000"/>
              <a:gd name="connsiteX629" fmla="*/ 6162098 w 7934757"/>
              <a:gd name="connsiteY629" fmla="*/ 5000930 h 6858000"/>
              <a:gd name="connsiteX630" fmla="*/ 5824449 w 7934757"/>
              <a:gd name="connsiteY630" fmla="*/ 5000930 h 6858000"/>
              <a:gd name="connsiteX631" fmla="*/ 5908861 w 7934757"/>
              <a:gd name="connsiteY631" fmla="*/ 5085342 h 6858000"/>
              <a:gd name="connsiteX632" fmla="*/ 5824449 w 7934757"/>
              <a:gd name="connsiteY632" fmla="*/ 5169754 h 6858000"/>
              <a:gd name="connsiteX633" fmla="*/ 5740037 w 7934757"/>
              <a:gd name="connsiteY633" fmla="*/ 5085342 h 6858000"/>
              <a:gd name="connsiteX634" fmla="*/ 5824449 w 7934757"/>
              <a:gd name="connsiteY634" fmla="*/ 5000930 h 6858000"/>
              <a:gd name="connsiteX635" fmla="*/ 5486800 w 7934757"/>
              <a:gd name="connsiteY635" fmla="*/ 5000930 h 6858000"/>
              <a:gd name="connsiteX636" fmla="*/ 5571212 w 7934757"/>
              <a:gd name="connsiteY636" fmla="*/ 5085342 h 6858000"/>
              <a:gd name="connsiteX637" fmla="*/ 5486800 w 7934757"/>
              <a:gd name="connsiteY637" fmla="*/ 5169754 h 6858000"/>
              <a:gd name="connsiteX638" fmla="*/ 5402388 w 7934757"/>
              <a:gd name="connsiteY638" fmla="*/ 5085342 h 6858000"/>
              <a:gd name="connsiteX639" fmla="*/ 5486800 w 7934757"/>
              <a:gd name="connsiteY639" fmla="*/ 5000930 h 6858000"/>
              <a:gd name="connsiteX640" fmla="*/ 5149151 w 7934757"/>
              <a:gd name="connsiteY640" fmla="*/ 5000930 h 6858000"/>
              <a:gd name="connsiteX641" fmla="*/ 5233563 w 7934757"/>
              <a:gd name="connsiteY641" fmla="*/ 5085342 h 6858000"/>
              <a:gd name="connsiteX642" fmla="*/ 5149151 w 7934757"/>
              <a:gd name="connsiteY642" fmla="*/ 5169754 h 6858000"/>
              <a:gd name="connsiteX643" fmla="*/ 5064739 w 7934757"/>
              <a:gd name="connsiteY643" fmla="*/ 5085342 h 6858000"/>
              <a:gd name="connsiteX644" fmla="*/ 5149151 w 7934757"/>
              <a:gd name="connsiteY644" fmla="*/ 5000930 h 6858000"/>
              <a:gd name="connsiteX645" fmla="*/ 4811502 w 7934757"/>
              <a:gd name="connsiteY645" fmla="*/ 5000930 h 6858000"/>
              <a:gd name="connsiteX646" fmla="*/ 4895914 w 7934757"/>
              <a:gd name="connsiteY646" fmla="*/ 5085342 h 6858000"/>
              <a:gd name="connsiteX647" fmla="*/ 4811502 w 7934757"/>
              <a:gd name="connsiteY647" fmla="*/ 5169754 h 6858000"/>
              <a:gd name="connsiteX648" fmla="*/ 4727090 w 7934757"/>
              <a:gd name="connsiteY648" fmla="*/ 5085342 h 6858000"/>
              <a:gd name="connsiteX649" fmla="*/ 4811502 w 7934757"/>
              <a:gd name="connsiteY649" fmla="*/ 5000930 h 6858000"/>
              <a:gd name="connsiteX650" fmla="*/ 4473853 w 7934757"/>
              <a:gd name="connsiteY650" fmla="*/ 5000930 h 6858000"/>
              <a:gd name="connsiteX651" fmla="*/ 4558265 w 7934757"/>
              <a:gd name="connsiteY651" fmla="*/ 5085342 h 6858000"/>
              <a:gd name="connsiteX652" fmla="*/ 4473853 w 7934757"/>
              <a:gd name="connsiteY652" fmla="*/ 5169754 h 6858000"/>
              <a:gd name="connsiteX653" fmla="*/ 4389440 w 7934757"/>
              <a:gd name="connsiteY653" fmla="*/ 5085342 h 6858000"/>
              <a:gd name="connsiteX654" fmla="*/ 4473853 w 7934757"/>
              <a:gd name="connsiteY654" fmla="*/ 5000930 h 6858000"/>
              <a:gd name="connsiteX655" fmla="*/ 4136203 w 7934757"/>
              <a:gd name="connsiteY655" fmla="*/ 5000930 h 6858000"/>
              <a:gd name="connsiteX656" fmla="*/ 4220615 w 7934757"/>
              <a:gd name="connsiteY656" fmla="*/ 5085342 h 6858000"/>
              <a:gd name="connsiteX657" fmla="*/ 4136203 w 7934757"/>
              <a:gd name="connsiteY657" fmla="*/ 5169754 h 6858000"/>
              <a:gd name="connsiteX658" fmla="*/ 4051791 w 7934757"/>
              <a:gd name="connsiteY658" fmla="*/ 5085342 h 6858000"/>
              <a:gd name="connsiteX659" fmla="*/ 4136203 w 7934757"/>
              <a:gd name="connsiteY659" fmla="*/ 5000930 h 6858000"/>
              <a:gd name="connsiteX660" fmla="*/ 3798554 w 7934757"/>
              <a:gd name="connsiteY660" fmla="*/ 5000930 h 6858000"/>
              <a:gd name="connsiteX661" fmla="*/ 3882966 w 7934757"/>
              <a:gd name="connsiteY661" fmla="*/ 5085342 h 6858000"/>
              <a:gd name="connsiteX662" fmla="*/ 3798554 w 7934757"/>
              <a:gd name="connsiteY662" fmla="*/ 5169754 h 6858000"/>
              <a:gd name="connsiteX663" fmla="*/ 3714142 w 7934757"/>
              <a:gd name="connsiteY663" fmla="*/ 5085342 h 6858000"/>
              <a:gd name="connsiteX664" fmla="*/ 3798554 w 7934757"/>
              <a:gd name="connsiteY664" fmla="*/ 5000930 h 6858000"/>
              <a:gd name="connsiteX665" fmla="*/ 3460905 w 7934757"/>
              <a:gd name="connsiteY665" fmla="*/ 5000930 h 6858000"/>
              <a:gd name="connsiteX666" fmla="*/ 3545317 w 7934757"/>
              <a:gd name="connsiteY666" fmla="*/ 5085342 h 6858000"/>
              <a:gd name="connsiteX667" fmla="*/ 3460905 w 7934757"/>
              <a:gd name="connsiteY667" fmla="*/ 5169754 h 6858000"/>
              <a:gd name="connsiteX668" fmla="*/ 3376493 w 7934757"/>
              <a:gd name="connsiteY668" fmla="*/ 5085342 h 6858000"/>
              <a:gd name="connsiteX669" fmla="*/ 3460905 w 7934757"/>
              <a:gd name="connsiteY669" fmla="*/ 5000930 h 6858000"/>
              <a:gd name="connsiteX670" fmla="*/ 3123255 w 7934757"/>
              <a:gd name="connsiteY670" fmla="*/ 5000930 h 6858000"/>
              <a:gd name="connsiteX671" fmla="*/ 3207668 w 7934757"/>
              <a:gd name="connsiteY671" fmla="*/ 5085342 h 6858000"/>
              <a:gd name="connsiteX672" fmla="*/ 3123255 w 7934757"/>
              <a:gd name="connsiteY672" fmla="*/ 5169754 h 6858000"/>
              <a:gd name="connsiteX673" fmla="*/ 3038843 w 7934757"/>
              <a:gd name="connsiteY673" fmla="*/ 5085342 h 6858000"/>
              <a:gd name="connsiteX674" fmla="*/ 3123255 w 7934757"/>
              <a:gd name="connsiteY674" fmla="*/ 5000930 h 6858000"/>
              <a:gd name="connsiteX675" fmla="*/ 2785607 w 7934757"/>
              <a:gd name="connsiteY675" fmla="*/ 5000930 h 6858000"/>
              <a:gd name="connsiteX676" fmla="*/ 2870019 w 7934757"/>
              <a:gd name="connsiteY676" fmla="*/ 5085342 h 6858000"/>
              <a:gd name="connsiteX677" fmla="*/ 2785607 w 7934757"/>
              <a:gd name="connsiteY677" fmla="*/ 5169754 h 6858000"/>
              <a:gd name="connsiteX678" fmla="*/ 2701195 w 7934757"/>
              <a:gd name="connsiteY678" fmla="*/ 5085342 h 6858000"/>
              <a:gd name="connsiteX679" fmla="*/ 2785607 w 7934757"/>
              <a:gd name="connsiteY679" fmla="*/ 5000930 h 6858000"/>
              <a:gd name="connsiteX680" fmla="*/ 2447957 w 7934757"/>
              <a:gd name="connsiteY680" fmla="*/ 5000930 h 6858000"/>
              <a:gd name="connsiteX681" fmla="*/ 2532369 w 7934757"/>
              <a:gd name="connsiteY681" fmla="*/ 5085342 h 6858000"/>
              <a:gd name="connsiteX682" fmla="*/ 2447957 w 7934757"/>
              <a:gd name="connsiteY682" fmla="*/ 5169754 h 6858000"/>
              <a:gd name="connsiteX683" fmla="*/ 2363545 w 7934757"/>
              <a:gd name="connsiteY683" fmla="*/ 5085342 h 6858000"/>
              <a:gd name="connsiteX684" fmla="*/ 2447957 w 7934757"/>
              <a:gd name="connsiteY684" fmla="*/ 5000930 h 6858000"/>
              <a:gd name="connsiteX685" fmla="*/ 2110308 w 7934757"/>
              <a:gd name="connsiteY685" fmla="*/ 5000930 h 6858000"/>
              <a:gd name="connsiteX686" fmla="*/ 2194721 w 7934757"/>
              <a:gd name="connsiteY686" fmla="*/ 5085342 h 6858000"/>
              <a:gd name="connsiteX687" fmla="*/ 2110308 w 7934757"/>
              <a:gd name="connsiteY687" fmla="*/ 5169754 h 6858000"/>
              <a:gd name="connsiteX688" fmla="*/ 2025896 w 7934757"/>
              <a:gd name="connsiteY688" fmla="*/ 5085342 h 6858000"/>
              <a:gd name="connsiteX689" fmla="*/ 2110308 w 7934757"/>
              <a:gd name="connsiteY689" fmla="*/ 5000930 h 6858000"/>
              <a:gd name="connsiteX690" fmla="*/ 1772659 w 7934757"/>
              <a:gd name="connsiteY690" fmla="*/ 5000930 h 6858000"/>
              <a:gd name="connsiteX691" fmla="*/ 1857071 w 7934757"/>
              <a:gd name="connsiteY691" fmla="*/ 5085342 h 6858000"/>
              <a:gd name="connsiteX692" fmla="*/ 1772659 w 7934757"/>
              <a:gd name="connsiteY692" fmla="*/ 5169754 h 6858000"/>
              <a:gd name="connsiteX693" fmla="*/ 1688247 w 7934757"/>
              <a:gd name="connsiteY693" fmla="*/ 5085342 h 6858000"/>
              <a:gd name="connsiteX694" fmla="*/ 1772659 w 7934757"/>
              <a:gd name="connsiteY694" fmla="*/ 5000930 h 6858000"/>
              <a:gd name="connsiteX695" fmla="*/ 1435014 w 7934757"/>
              <a:gd name="connsiteY695" fmla="*/ 5000930 h 6858000"/>
              <a:gd name="connsiteX696" fmla="*/ 1519422 w 7934757"/>
              <a:gd name="connsiteY696" fmla="*/ 5085342 h 6858000"/>
              <a:gd name="connsiteX697" fmla="*/ 1435014 w 7934757"/>
              <a:gd name="connsiteY697" fmla="*/ 5169754 h 6858000"/>
              <a:gd name="connsiteX698" fmla="*/ 1350601 w 7934757"/>
              <a:gd name="connsiteY698" fmla="*/ 5085342 h 6858000"/>
              <a:gd name="connsiteX699" fmla="*/ 1435014 w 7934757"/>
              <a:gd name="connsiteY699" fmla="*/ 5000930 h 6858000"/>
              <a:gd name="connsiteX700" fmla="*/ 1097361 w 7934757"/>
              <a:gd name="connsiteY700" fmla="*/ 5000930 h 6858000"/>
              <a:gd name="connsiteX701" fmla="*/ 1181773 w 7934757"/>
              <a:gd name="connsiteY701" fmla="*/ 5085342 h 6858000"/>
              <a:gd name="connsiteX702" fmla="*/ 1097361 w 7934757"/>
              <a:gd name="connsiteY702" fmla="*/ 5169754 h 6858000"/>
              <a:gd name="connsiteX703" fmla="*/ 1012948 w 7934757"/>
              <a:gd name="connsiteY703" fmla="*/ 5085342 h 6858000"/>
              <a:gd name="connsiteX704" fmla="*/ 1097361 w 7934757"/>
              <a:gd name="connsiteY704" fmla="*/ 5000930 h 6858000"/>
              <a:gd name="connsiteX705" fmla="*/ 759711 w 7934757"/>
              <a:gd name="connsiteY705" fmla="*/ 5000930 h 6858000"/>
              <a:gd name="connsiteX706" fmla="*/ 844124 w 7934757"/>
              <a:gd name="connsiteY706" fmla="*/ 5085342 h 6858000"/>
              <a:gd name="connsiteX707" fmla="*/ 759711 w 7934757"/>
              <a:gd name="connsiteY707" fmla="*/ 5169754 h 6858000"/>
              <a:gd name="connsiteX708" fmla="*/ 675299 w 7934757"/>
              <a:gd name="connsiteY708" fmla="*/ 5085342 h 6858000"/>
              <a:gd name="connsiteX709" fmla="*/ 759711 w 7934757"/>
              <a:gd name="connsiteY709" fmla="*/ 5000930 h 6858000"/>
              <a:gd name="connsiteX710" fmla="*/ 422066 w 7934757"/>
              <a:gd name="connsiteY710" fmla="*/ 5000930 h 6858000"/>
              <a:gd name="connsiteX711" fmla="*/ 506480 w 7934757"/>
              <a:gd name="connsiteY711" fmla="*/ 5085342 h 6858000"/>
              <a:gd name="connsiteX712" fmla="*/ 422066 w 7934757"/>
              <a:gd name="connsiteY712" fmla="*/ 5169754 h 6858000"/>
              <a:gd name="connsiteX713" fmla="*/ 337653 w 7934757"/>
              <a:gd name="connsiteY713" fmla="*/ 5085342 h 6858000"/>
              <a:gd name="connsiteX714" fmla="*/ 422066 w 7934757"/>
              <a:gd name="connsiteY714" fmla="*/ 5000930 h 6858000"/>
              <a:gd name="connsiteX715" fmla="*/ 84412 w 7934757"/>
              <a:gd name="connsiteY715" fmla="*/ 5000930 h 6858000"/>
              <a:gd name="connsiteX716" fmla="*/ 168826 w 7934757"/>
              <a:gd name="connsiteY716" fmla="*/ 5085342 h 6858000"/>
              <a:gd name="connsiteX717" fmla="*/ 84412 w 7934757"/>
              <a:gd name="connsiteY717" fmla="*/ 5169754 h 6858000"/>
              <a:gd name="connsiteX718" fmla="*/ 0 w 7934757"/>
              <a:gd name="connsiteY718" fmla="*/ 5085342 h 6858000"/>
              <a:gd name="connsiteX719" fmla="*/ 84412 w 7934757"/>
              <a:gd name="connsiteY719" fmla="*/ 5000930 h 6858000"/>
              <a:gd name="connsiteX720" fmla="*/ 7850345 w 7934757"/>
              <a:gd name="connsiteY720" fmla="*/ 4663281 h 6858000"/>
              <a:gd name="connsiteX721" fmla="*/ 7934757 w 7934757"/>
              <a:gd name="connsiteY721" fmla="*/ 4747693 h 6858000"/>
              <a:gd name="connsiteX722" fmla="*/ 7850345 w 7934757"/>
              <a:gd name="connsiteY722" fmla="*/ 4832105 h 6858000"/>
              <a:gd name="connsiteX723" fmla="*/ 7765933 w 7934757"/>
              <a:gd name="connsiteY723" fmla="*/ 4747693 h 6858000"/>
              <a:gd name="connsiteX724" fmla="*/ 7850345 w 7934757"/>
              <a:gd name="connsiteY724" fmla="*/ 4663281 h 6858000"/>
              <a:gd name="connsiteX725" fmla="*/ 7512695 w 7934757"/>
              <a:gd name="connsiteY725" fmla="*/ 4663281 h 6858000"/>
              <a:gd name="connsiteX726" fmla="*/ 7597109 w 7934757"/>
              <a:gd name="connsiteY726" fmla="*/ 4747693 h 6858000"/>
              <a:gd name="connsiteX727" fmla="*/ 7512695 w 7934757"/>
              <a:gd name="connsiteY727" fmla="*/ 4832105 h 6858000"/>
              <a:gd name="connsiteX728" fmla="*/ 7428283 w 7934757"/>
              <a:gd name="connsiteY728" fmla="*/ 4747693 h 6858000"/>
              <a:gd name="connsiteX729" fmla="*/ 7512695 w 7934757"/>
              <a:gd name="connsiteY729" fmla="*/ 4663281 h 6858000"/>
              <a:gd name="connsiteX730" fmla="*/ 7175045 w 7934757"/>
              <a:gd name="connsiteY730" fmla="*/ 4663281 h 6858000"/>
              <a:gd name="connsiteX731" fmla="*/ 7259458 w 7934757"/>
              <a:gd name="connsiteY731" fmla="*/ 4747693 h 6858000"/>
              <a:gd name="connsiteX732" fmla="*/ 7175045 w 7934757"/>
              <a:gd name="connsiteY732" fmla="*/ 4832105 h 6858000"/>
              <a:gd name="connsiteX733" fmla="*/ 7090633 w 7934757"/>
              <a:gd name="connsiteY733" fmla="*/ 4747693 h 6858000"/>
              <a:gd name="connsiteX734" fmla="*/ 7175045 w 7934757"/>
              <a:gd name="connsiteY734" fmla="*/ 4663281 h 6858000"/>
              <a:gd name="connsiteX735" fmla="*/ 6837397 w 7934757"/>
              <a:gd name="connsiteY735" fmla="*/ 4663281 h 6858000"/>
              <a:gd name="connsiteX736" fmla="*/ 6921809 w 7934757"/>
              <a:gd name="connsiteY736" fmla="*/ 4747693 h 6858000"/>
              <a:gd name="connsiteX737" fmla="*/ 6837397 w 7934757"/>
              <a:gd name="connsiteY737" fmla="*/ 4832105 h 6858000"/>
              <a:gd name="connsiteX738" fmla="*/ 6752985 w 7934757"/>
              <a:gd name="connsiteY738" fmla="*/ 4747693 h 6858000"/>
              <a:gd name="connsiteX739" fmla="*/ 6837397 w 7934757"/>
              <a:gd name="connsiteY739" fmla="*/ 4663281 h 6858000"/>
              <a:gd name="connsiteX740" fmla="*/ 6499747 w 7934757"/>
              <a:gd name="connsiteY740" fmla="*/ 4663281 h 6858000"/>
              <a:gd name="connsiteX741" fmla="*/ 6584161 w 7934757"/>
              <a:gd name="connsiteY741" fmla="*/ 4747693 h 6858000"/>
              <a:gd name="connsiteX742" fmla="*/ 6499747 w 7934757"/>
              <a:gd name="connsiteY742" fmla="*/ 4832105 h 6858000"/>
              <a:gd name="connsiteX743" fmla="*/ 6415335 w 7934757"/>
              <a:gd name="connsiteY743" fmla="*/ 4747693 h 6858000"/>
              <a:gd name="connsiteX744" fmla="*/ 6499747 w 7934757"/>
              <a:gd name="connsiteY744" fmla="*/ 4663281 h 6858000"/>
              <a:gd name="connsiteX745" fmla="*/ 6162098 w 7934757"/>
              <a:gd name="connsiteY745" fmla="*/ 4663281 h 6858000"/>
              <a:gd name="connsiteX746" fmla="*/ 6246510 w 7934757"/>
              <a:gd name="connsiteY746" fmla="*/ 4747693 h 6858000"/>
              <a:gd name="connsiteX747" fmla="*/ 6162098 w 7934757"/>
              <a:gd name="connsiteY747" fmla="*/ 4832105 h 6858000"/>
              <a:gd name="connsiteX748" fmla="*/ 6077686 w 7934757"/>
              <a:gd name="connsiteY748" fmla="*/ 4747693 h 6858000"/>
              <a:gd name="connsiteX749" fmla="*/ 6162098 w 7934757"/>
              <a:gd name="connsiteY749" fmla="*/ 4663281 h 6858000"/>
              <a:gd name="connsiteX750" fmla="*/ 5824449 w 7934757"/>
              <a:gd name="connsiteY750" fmla="*/ 4663281 h 6858000"/>
              <a:gd name="connsiteX751" fmla="*/ 5908861 w 7934757"/>
              <a:gd name="connsiteY751" fmla="*/ 4747693 h 6858000"/>
              <a:gd name="connsiteX752" fmla="*/ 5824449 w 7934757"/>
              <a:gd name="connsiteY752" fmla="*/ 4832105 h 6858000"/>
              <a:gd name="connsiteX753" fmla="*/ 5740037 w 7934757"/>
              <a:gd name="connsiteY753" fmla="*/ 4747693 h 6858000"/>
              <a:gd name="connsiteX754" fmla="*/ 5824449 w 7934757"/>
              <a:gd name="connsiteY754" fmla="*/ 4663281 h 6858000"/>
              <a:gd name="connsiteX755" fmla="*/ 5486800 w 7934757"/>
              <a:gd name="connsiteY755" fmla="*/ 4663281 h 6858000"/>
              <a:gd name="connsiteX756" fmla="*/ 5571212 w 7934757"/>
              <a:gd name="connsiteY756" fmla="*/ 4747693 h 6858000"/>
              <a:gd name="connsiteX757" fmla="*/ 5486800 w 7934757"/>
              <a:gd name="connsiteY757" fmla="*/ 4832105 h 6858000"/>
              <a:gd name="connsiteX758" fmla="*/ 5402388 w 7934757"/>
              <a:gd name="connsiteY758" fmla="*/ 4747693 h 6858000"/>
              <a:gd name="connsiteX759" fmla="*/ 5486800 w 7934757"/>
              <a:gd name="connsiteY759" fmla="*/ 4663281 h 6858000"/>
              <a:gd name="connsiteX760" fmla="*/ 5149151 w 7934757"/>
              <a:gd name="connsiteY760" fmla="*/ 4663281 h 6858000"/>
              <a:gd name="connsiteX761" fmla="*/ 5233563 w 7934757"/>
              <a:gd name="connsiteY761" fmla="*/ 4747693 h 6858000"/>
              <a:gd name="connsiteX762" fmla="*/ 5149151 w 7934757"/>
              <a:gd name="connsiteY762" fmla="*/ 4832105 h 6858000"/>
              <a:gd name="connsiteX763" fmla="*/ 5064739 w 7934757"/>
              <a:gd name="connsiteY763" fmla="*/ 4747693 h 6858000"/>
              <a:gd name="connsiteX764" fmla="*/ 5149151 w 7934757"/>
              <a:gd name="connsiteY764" fmla="*/ 4663281 h 6858000"/>
              <a:gd name="connsiteX765" fmla="*/ 4811502 w 7934757"/>
              <a:gd name="connsiteY765" fmla="*/ 4663281 h 6858000"/>
              <a:gd name="connsiteX766" fmla="*/ 4895914 w 7934757"/>
              <a:gd name="connsiteY766" fmla="*/ 4747693 h 6858000"/>
              <a:gd name="connsiteX767" fmla="*/ 4811502 w 7934757"/>
              <a:gd name="connsiteY767" fmla="*/ 4832105 h 6858000"/>
              <a:gd name="connsiteX768" fmla="*/ 4727090 w 7934757"/>
              <a:gd name="connsiteY768" fmla="*/ 4747693 h 6858000"/>
              <a:gd name="connsiteX769" fmla="*/ 4811502 w 7934757"/>
              <a:gd name="connsiteY769" fmla="*/ 4663281 h 6858000"/>
              <a:gd name="connsiteX770" fmla="*/ 4473853 w 7934757"/>
              <a:gd name="connsiteY770" fmla="*/ 4663281 h 6858000"/>
              <a:gd name="connsiteX771" fmla="*/ 4558265 w 7934757"/>
              <a:gd name="connsiteY771" fmla="*/ 4747693 h 6858000"/>
              <a:gd name="connsiteX772" fmla="*/ 4473853 w 7934757"/>
              <a:gd name="connsiteY772" fmla="*/ 4832105 h 6858000"/>
              <a:gd name="connsiteX773" fmla="*/ 4389440 w 7934757"/>
              <a:gd name="connsiteY773" fmla="*/ 4747693 h 6858000"/>
              <a:gd name="connsiteX774" fmla="*/ 4473853 w 7934757"/>
              <a:gd name="connsiteY774" fmla="*/ 4663281 h 6858000"/>
              <a:gd name="connsiteX775" fmla="*/ 4136203 w 7934757"/>
              <a:gd name="connsiteY775" fmla="*/ 4663281 h 6858000"/>
              <a:gd name="connsiteX776" fmla="*/ 4220615 w 7934757"/>
              <a:gd name="connsiteY776" fmla="*/ 4747693 h 6858000"/>
              <a:gd name="connsiteX777" fmla="*/ 4136203 w 7934757"/>
              <a:gd name="connsiteY777" fmla="*/ 4832105 h 6858000"/>
              <a:gd name="connsiteX778" fmla="*/ 4051791 w 7934757"/>
              <a:gd name="connsiteY778" fmla="*/ 4747693 h 6858000"/>
              <a:gd name="connsiteX779" fmla="*/ 4136203 w 7934757"/>
              <a:gd name="connsiteY779" fmla="*/ 4663281 h 6858000"/>
              <a:gd name="connsiteX780" fmla="*/ 3798554 w 7934757"/>
              <a:gd name="connsiteY780" fmla="*/ 4663281 h 6858000"/>
              <a:gd name="connsiteX781" fmla="*/ 3882966 w 7934757"/>
              <a:gd name="connsiteY781" fmla="*/ 4747693 h 6858000"/>
              <a:gd name="connsiteX782" fmla="*/ 3798554 w 7934757"/>
              <a:gd name="connsiteY782" fmla="*/ 4832105 h 6858000"/>
              <a:gd name="connsiteX783" fmla="*/ 3714142 w 7934757"/>
              <a:gd name="connsiteY783" fmla="*/ 4747693 h 6858000"/>
              <a:gd name="connsiteX784" fmla="*/ 3798554 w 7934757"/>
              <a:gd name="connsiteY784" fmla="*/ 4663281 h 6858000"/>
              <a:gd name="connsiteX785" fmla="*/ 3460905 w 7934757"/>
              <a:gd name="connsiteY785" fmla="*/ 4663281 h 6858000"/>
              <a:gd name="connsiteX786" fmla="*/ 3545317 w 7934757"/>
              <a:gd name="connsiteY786" fmla="*/ 4747693 h 6858000"/>
              <a:gd name="connsiteX787" fmla="*/ 3460905 w 7934757"/>
              <a:gd name="connsiteY787" fmla="*/ 4832105 h 6858000"/>
              <a:gd name="connsiteX788" fmla="*/ 3376493 w 7934757"/>
              <a:gd name="connsiteY788" fmla="*/ 4747693 h 6858000"/>
              <a:gd name="connsiteX789" fmla="*/ 3460905 w 7934757"/>
              <a:gd name="connsiteY789" fmla="*/ 4663281 h 6858000"/>
              <a:gd name="connsiteX790" fmla="*/ 3123255 w 7934757"/>
              <a:gd name="connsiteY790" fmla="*/ 4663281 h 6858000"/>
              <a:gd name="connsiteX791" fmla="*/ 3207668 w 7934757"/>
              <a:gd name="connsiteY791" fmla="*/ 4747693 h 6858000"/>
              <a:gd name="connsiteX792" fmla="*/ 3123255 w 7934757"/>
              <a:gd name="connsiteY792" fmla="*/ 4832105 h 6858000"/>
              <a:gd name="connsiteX793" fmla="*/ 3038843 w 7934757"/>
              <a:gd name="connsiteY793" fmla="*/ 4747693 h 6858000"/>
              <a:gd name="connsiteX794" fmla="*/ 3123255 w 7934757"/>
              <a:gd name="connsiteY794" fmla="*/ 4663281 h 6858000"/>
              <a:gd name="connsiteX795" fmla="*/ 2785607 w 7934757"/>
              <a:gd name="connsiteY795" fmla="*/ 4663281 h 6858000"/>
              <a:gd name="connsiteX796" fmla="*/ 2870019 w 7934757"/>
              <a:gd name="connsiteY796" fmla="*/ 4747693 h 6858000"/>
              <a:gd name="connsiteX797" fmla="*/ 2785607 w 7934757"/>
              <a:gd name="connsiteY797" fmla="*/ 4832105 h 6858000"/>
              <a:gd name="connsiteX798" fmla="*/ 2701195 w 7934757"/>
              <a:gd name="connsiteY798" fmla="*/ 4747693 h 6858000"/>
              <a:gd name="connsiteX799" fmla="*/ 2785607 w 7934757"/>
              <a:gd name="connsiteY799" fmla="*/ 4663281 h 6858000"/>
              <a:gd name="connsiteX800" fmla="*/ 2447957 w 7934757"/>
              <a:gd name="connsiteY800" fmla="*/ 4663281 h 6858000"/>
              <a:gd name="connsiteX801" fmla="*/ 2532369 w 7934757"/>
              <a:gd name="connsiteY801" fmla="*/ 4747693 h 6858000"/>
              <a:gd name="connsiteX802" fmla="*/ 2447957 w 7934757"/>
              <a:gd name="connsiteY802" fmla="*/ 4832105 h 6858000"/>
              <a:gd name="connsiteX803" fmla="*/ 2363545 w 7934757"/>
              <a:gd name="connsiteY803" fmla="*/ 4747693 h 6858000"/>
              <a:gd name="connsiteX804" fmla="*/ 2447957 w 7934757"/>
              <a:gd name="connsiteY804" fmla="*/ 4663281 h 6858000"/>
              <a:gd name="connsiteX805" fmla="*/ 2110308 w 7934757"/>
              <a:gd name="connsiteY805" fmla="*/ 4663281 h 6858000"/>
              <a:gd name="connsiteX806" fmla="*/ 2194721 w 7934757"/>
              <a:gd name="connsiteY806" fmla="*/ 4747693 h 6858000"/>
              <a:gd name="connsiteX807" fmla="*/ 2110308 w 7934757"/>
              <a:gd name="connsiteY807" fmla="*/ 4832105 h 6858000"/>
              <a:gd name="connsiteX808" fmla="*/ 2025896 w 7934757"/>
              <a:gd name="connsiteY808" fmla="*/ 4747693 h 6858000"/>
              <a:gd name="connsiteX809" fmla="*/ 2110308 w 7934757"/>
              <a:gd name="connsiteY809" fmla="*/ 4663281 h 6858000"/>
              <a:gd name="connsiteX810" fmla="*/ 1772659 w 7934757"/>
              <a:gd name="connsiteY810" fmla="*/ 4663281 h 6858000"/>
              <a:gd name="connsiteX811" fmla="*/ 1857071 w 7934757"/>
              <a:gd name="connsiteY811" fmla="*/ 4747693 h 6858000"/>
              <a:gd name="connsiteX812" fmla="*/ 1772659 w 7934757"/>
              <a:gd name="connsiteY812" fmla="*/ 4832105 h 6858000"/>
              <a:gd name="connsiteX813" fmla="*/ 1688247 w 7934757"/>
              <a:gd name="connsiteY813" fmla="*/ 4747693 h 6858000"/>
              <a:gd name="connsiteX814" fmla="*/ 1772659 w 7934757"/>
              <a:gd name="connsiteY814" fmla="*/ 4663281 h 6858000"/>
              <a:gd name="connsiteX815" fmla="*/ 1435014 w 7934757"/>
              <a:gd name="connsiteY815" fmla="*/ 4663281 h 6858000"/>
              <a:gd name="connsiteX816" fmla="*/ 1519422 w 7934757"/>
              <a:gd name="connsiteY816" fmla="*/ 4747693 h 6858000"/>
              <a:gd name="connsiteX817" fmla="*/ 1435014 w 7934757"/>
              <a:gd name="connsiteY817" fmla="*/ 4832105 h 6858000"/>
              <a:gd name="connsiteX818" fmla="*/ 1350601 w 7934757"/>
              <a:gd name="connsiteY818" fmla="*/ 4747693 h 6858000"/>
              <a:gd name="connsiteX819" fmla="*/ 1435014 w 7934757"/>
              <a:gd name="connsiteY819" fmla="*/ 4663281 h 6858000"/>
              <a:gd name="connsiteX820" fmla="*/ 1097361 w 7934757"/>
              <a:gd name="connsiteY820" fmla="*/ 4663281 h 6858000"/>
              <a:gd name="connsiteX821" fmla="*/ 1181773 w 7934757"/>
              <a:gd name="connsiteY821" fmla="*/ 4747693 h 6858000"/>
              <a:gd name="connsiteX822" fmla="*/ 1097361 w 7934757"/>
              <a:gd name="connsiteY822" fmla="*/ 4832105 h 6858000"/>
              <a:gd name="connsiteX823" fmla="*/ 1012948 w 7934757"/>
              <a:gd name="connsiteY823" fmla="*/ 4747693 h 6858000"/>
              <a:gd name="connsiteX824" fmla="*/ 1097361 w 7934757"/>
              <a:gd name="connsiteY824" fmla="*/ 4663281 h 6858000"/>
              <a:gd name="connsiteX825" fmla="*/ 759711 w 7934757"/>
              <a:gd name="connsiteY825" fmla="*/ 4663281 h 6858000"/>
              <a:gd name="connsiteX826" fmla="*/ 844124 w 7934757"/>
              <a:gd name="connsiteY826" fmla="*/ 4747693 h 6858000"/>
              <a:gd name="connsiteX827" fmla="*/ 759711 w 7934757"/>
              <a:gd name="connsiteY827" fmla="*/ 4832105 h 6858000"/>
              <a:gd name="connsiteX828" fmla="*/ 675299 w 7934757"/>
              <a:gd name="connsiteY828" fmla="*/ 4747693 h 6858000"/>
              <a:gd name="connsiteX829" fmla="*/ 759711 w 7934757"/>
              <a:gd name="connsiteY829" fmla="*/ 4663281 h 6858000"/>
              <a:gd name="connsiteX830" fmla="*/ 422066 w 7934757"/>
              <a:gd name="connsiteY830" fmla="*/ 4663281 h 6858000"/>
              <a:gd name="connsiteX831" fmla="*/ 506480 w 7934757"/>
              <a:gd name="connsiteY831" fmla="*/ 4747693 h 6858000"/>
              <a:gd name="connsiteX832" fmla="*/ 422066 w 7934757"/>
              <a:gd name="connsiteY832" fmla="*/ 4832105 h 6858000"/>
              <a:gd name="connsiteX833" fmla="*/ 337653 w 7934757"/>
              <a:gd name="connsiteY833" fmla="*/ 4747693 h 6858000"/>
              <a:gd name="connsiteX834" fmla="*/ 422066 w 7934757"/>
              <a:gd name="connsiteY834" fmla="*/ 4663281 h 6858000"/>
              <a:gd name="connsiteX835" fmla="*/ 84412 w 7934757"/>
              <a:gd name="connsiteY835" fmla="*/ 4663281 h 6858000"/>
              <a:gd name="connsiteX836" fmla="*/ 168826 w 7934757"/>
              <a:gd name="connsiteY836" fmla="*/ 4747693 h 6858000"/>
              <a:gd name="connsiteX837" fmla="*/ 84412 w 7934757"/>
              <a:gd name="connsiteY837" fmla="*/ 4832105 h 6858000"/>
              <a:gd name="connsiteX838" fmla="*/ 0 w 7934757"/>
              <a:gd name="connsiteY838" fmla="*/ 4747693 h 6858000"/>
              <a:gd name="connsiteX839" fmla="*/ 84412 w 7934757"/>
              <a:gd name="connsiteY839" fmla="*/ 4663281 h 6858000"/>
              <a:gd name="connsiteX840" fmla="*/ 7850345 w 7934757"/>
              <a:gd name="connsiteY840" fmla="*/ 4325631 h 6858000"/>
              <a:gd name="connsiteX841" fmla="*/ 7934757 w 7934757"/>
              <a:gd name="connsiteY841" fmla="*/ 4410043 h 6858000"/>
              <a:gd name="connsiteX842" fmla="*/ 7850345 w 7934757"/>
              <a:gd name="connsiteY842" fmla="*/ 4494455 h 6858000"/>
              <a:gd name="connsiteX843" fmla="*/ 7765933 w 7934757"/>
              <a:gd name="connsiteY843" fmla="*/ 4410043 h 6858000"/>
              <a:gd name="connsiteX844" fmla="*/ 7850345 w 7934757"/>
              <a:gd name="connsiteY844" fmla="*/ 4325631 h 6858000"/>
              <a:gd name="connsiteX845" fmla="*/ 7512695 w 7934757"/>
              <a:gd name="connsiteY845" fmla="*/ 4325631 h 6858000"/>
              <a:gd name="connsiteX846" fmla="*/ 7597109 w 7934757"/>
              <a:gd name="connsiteY846" fmla="*/ 4410043 h 6858000"/>
              <a:gd name="connsiteX847" fmla="*/ 7512695 w 7934757"/>
              <a:gd name="connsiteY847" fmla="*/ 4494455 h 6858000"/>
              <a:gd name="connsiteX848" fmla="*/ 7428283 w 7934757"/>
              <a:gd name="connsiteY848" fmla="*/ 4410043 h 6858000"/>
              <a:gd name="connsiteX849" fmla="*/ 7512695 w 7934757"/>
              <a:gd name="connsiteY849" fmla="*/ 4325631 h 6858000"/>
              <a:gd name="connsiteX850" fmla="*/ 7175045 w 7934757"/>
              <a:gd name="connsiteY850" fmla="*/ 4325631 h 6858000"/>
              <a:gd name="connsiteX851" fmla="*/ 7259458 w 7934757"/>
              <a:gd name="connsiteY851" fmla="*/ 4410043 h 6858000"/>
              <a:gd name="connsiteX852" fmla="*/ 7175045 w 7934757"/>
              <a:gd name="connsiteY852" fmla="*/ 4494455 h 6858000"/>
              <a:gd name="connsiteX853" fmla="*/ 7090633 w 7934757"/>
              <a:gd name="connsiteY853" fmla="*/ 4410043 h 6858000"/>
              <a:gd name="connsiteX854" fmla="*/ 7175045 w 7934757"/>
              <a:gd name="connsiteY854" fmla="*/ 4325631 h 6858000"/>
              <a:gd name="connsiteX855" fmla="*/ 6837397 w 7934757"/>
              <a:gd name="connsiteY855" fmla="*/ 4325631 h 6858000"/>
              <a:gd name="connsiteX856" fmla="*/ 6921809 w 7934757"/>
              <a:gd name="connsiteY856" fmla="*/ 4410043 h 6858000"/>
              <a:gd name="connsiteX857" fmla="*/ 6837397 w 7934757"/>
              <a:gd name="connsiteY857" fmla="*/ 4494455 h 6858000"/>
              <a:gd name="connsiteX858" fmla="*/ 6752985 w 7934757"/>
              <a:gd name="connsiteY858" fmla="*/ 4410043 h 6858000"/>
              <a:gd name="connsiteX859" fmla="*/ 6837397 w 7934757"/>
              <a:gd name="connsiteY859" fmla="*/ 4325631 h 6858000"/>
              <a:gd name="connsiteX860" fmla="*/ 6499747 w 7934757"/>
              <a:gd name="connsiteY860" fmla="*/ 4325631 h 6858000"/>
              <a:gd name="connsiteX861" fmla="*/ 6584161 w 7934757"/>
              <a:gd name="connsiteY861" fmla="*/ 4410043 h 6858000"/>
              <a:gd name="connsiteX862" fmla="*/ 6499747 w 7934757"/>
              <a:gd name="connsiteY862" fmla="*/ 4494455 h 6858000"/>
              <a:gd name="connsiteX863" fmla="*/ 6415335 w 7934757"/>
              <a:gd name="connsiteY863" fmla="*/ 4410043 h 6858000"/>
              <a:gd name="connsiteX864" fmla="*/ 6499747 w 7934757"/>
              <a:gd name="connsiteY864" fmla="*/ 4325631 h 6858000"/>
              <a:gd name="connsiteX865" fmla="*/ 6162098 w 7934757"/>
              <a:gd name="connsiteY865" fmla="*/ 4325631 h 6858000"/>
              <a:gd name="connsiteX866" fmla="*/ 6246510 w 7934757"/>
              <a:gd name="connsiteY866" fmla="*/ 4410043 h 6858000"/>
              <a:gd name="connsiteX867" fmla="*/ 6162098 w 7934757"/>
              <a:gd name="connsiteY867" fmla="*/ 4494455 h 6858000"/>
              <a:gd name="connsiteX868" fmla="*/ 6077686 w 7934757"/>
              <a:gd name="connsiteY868" fmla="*/ 4410043 h 6858000"/>
              <a:gd name="connsiteX869" fmla="*/ 6162098 w 7934757"/>
              <a:gd name="connsiteY869" fmla="*/ 4325631 h 6858000"/>
              <a:gd name="connsiteX870" fmla="*/ 5824449 w 7934757"/>
              <a:gd name="connsiteY870" fmla="*/ 4325631 h 6858000"/>
              <a:gd name="connsiteX871" fmla="*/ 5908861 w 7934757"/>
              <a:gd name="connsiteY871" fmla="*/ 4410043 h 6858000"/>
              <a:gd name="connsiteX872" fmla="*/ 5824449 w 7934757"/>
              <a:gd name="connsiteY872" fmla="*/ 4494455 h 6858000"/>
              <a:gd name="connsiteX873" fmla="*/ 5740037 w 7934757"/>
              <a:gd name="connsiteY873" fmla="*/ 4410043 h 6858000"/>
              <a:gd name="connsiteX874" fmla="*/ 5824449 w 7934757"/>
              <a:gd name="connsiteY874" fmla="*/ 4325631 h 6858000"/>
              <a:gd name="connsiteX875" fmla="*/ 5486800 w 7934757"/>
              <a:gd name="connsiteY875" fmla="*/ 4325631 h 6858000"/>
              <a:gd name="connsiteX876" fmla="*/ 5571212 w 7934757"/>
              <a:gd name="connsiteY876" fmla="*/ 4410043 h 6858000"/>
              <a:gd name="connsiteX877" fmla="*/ 5486800 w 7934757"/>
              <a:gd name="connsiteY877" fmla="*/ 4494455 h 6858000"/>
              <a:gd name="connsiteX878" fmla="*/ 5402388 w 7934757"/>
              <a:gd name="connsiteY878" fmla="*/ 4410043 h 6858000"/>
              <a:gd name="connsiteX879" fmla="*/ 5486800 w 7934757"/>
              <a:gd name="connsiteY879" fmla="*/ 4325631 h 6858000"/>
              <a:gd name="connsiteX880" fmla="*/ 5149151 w 7934757"/>
              <a:gd name="connsiteY880" fmla="*/ 4325631 h 6858000"/>
              <a:gd name="connsiteX881" fmla="*/ 5233563 w 7934757"/>
              <a:gd name="connsiteY881" fmla="*/ 4410043 h 6858000"/>
              <a:gd name="connsiteX882" fmla="*/ 5149151 w 7934757"/>
              <a:gd name="connsiteY882" fmla="*/ 4494455 h 6858000"/>
              <a:gd name="connsiteX883" fmla="*/ 5064739 w 7934757"/>
              <a:gd name="connsiteY883" fmla="*/ 4410043 h 6858000"/>
              <a:gd name="connsiteX884" fmla="*/ 5149151 w 7934757"/>
              <a:gd name="connsiteY884" fmla="*/ 4325631 h 6858000"/>
              <a:gd name="connsiteX885" fmla="*/ 4811502 w 7934757"/>
              <a:gd name="connsiteY885" fmla="*/ 4325631 h 6858000"/>
              <a:gd name="connsiteX886" fmla="*/ 4895914 w 7934757"/>
              <a:gd name="connsiteY886" fmla="*/ 4410043 h 6858000"/>
              <a:gd name="connsiteX887" fmla="*/ 4811502 w 7934757"/>
              <a:gd name="connsiteY887" fmla="*/ 4494455 h 6858000"/>
              <a:gd name="connsiteX888" fmla="*/ 4727090 w 7934757"/>
              <a:gd name="connsiteY888" fmla="*/ 4410043 h 6858000"/>
              <a:gd name="connsiteX889" fmla="*/ 4811502 w 7934757"/>
              <a:gd name="connsiteY889" fmla="*/ 4325631 h 6858000"/>
              <a:gd name="connsiteX890" fmla="*/ 4473853 w 7934757"/>
              <a:gd name="connsiteY890" fmla="*/ 4325631 h 6858000"/>
              <a:gd name="connsiteX891" fmla="*/ 4558265 w 7934757"/>
              <a:gd name="connsiteY891" fmla="*/ 4410043 h 6858000"/>
              <a:gd name="connsiteX892" fmla="*/ 4473853 w 7934757"/>
              <a:gd name="connsiteY892" fmla="*/ 4494455 h 6858000"/>
              <a:gd name="connsiteX893" fmla="*/ 4389440 w 7934757"/>
              <a:gd name="connsiteY893" fmla="*/ 4410043 h 6858000"/>
              <a:gd name="connsiteX894" fmla="*/ 4473853 w 7934757"/>
              <a:gd name="connsiteY894" fmla="*/ 4325631 h 6858000"/>
              <a:gd name="connsiteX895" fmla="*/ 4136203 w 7934757"/>
              <a:gd name="connsiteY895" fmla="*/ 4325631 h 6858000"/>
              <a:gd name="connsiteX896" fmla="*/ 4220615 w 7934757"/>
              <a:gd name="connsiteY896" fmla="*/ 4410043 h 6858000"/>
              <a:gd name="connsiteX897" fmla="*/ 4136203 w 7934757"/>
              <a:gd name="connsiteY897" fmla="*/ 4494455 h 6858000"/>
              <a:gd name="connsiteX898" fmla="*/ 4051791 w 7934757"/>
              <a:gd name="connsiteY898" fmla="*/ 4410043 h 6858000"/>
              <a:gd name="connsiteX899" fmla="*/ 4136203 w 7934757"/>
              <a:gd name="connsiteY899" fmla="*/ 4325631 h 6858000"/>
              <a:gd name="connsiteX900" fmla="*/ 3798554 w 7934757"/>
              <a:gd name="connsiteY900" fmla="*/ 4325631 h 6858000"/>
              <a:gd name="connsiteX901" fmla="*/ 3882966 w 7934757"/>
              <a:gd name="connsiteY901" fmla="*/ 4410043 h 6858000"/>
              <a:gd name="connsiteX902" fmla="*/ 3798554 w 7934757"/>
              <a:gd name="connsiteY902" fmla="*/ 4494455 h 6858000"/>
              <a:gd name="connsiteX903" fmla="*/ 3714142 w 7934757"/>
              <a:gd name="connsiteY903" fmla="*/ 4410043 h 6858000"/>
              <a:gd name="connsiteX904" fmla="*/ 3798554 w 7934757"/>
              <a:gd name="connsiteY904" fmla="*/ 4325631 h 6858000"/>
              <a:gd name="connsiteX905" fmla="*/ 3460905 w 7934757"/>
              <a:gd name="connsiteY905" fmla="*/ 4325631 h 6858000"/>
              <a:gd name="connsiteX906" fmla="*/ 3545317 w 7934757"/>
              <a:gd name="connsiteY906" fmla="*/ 4410043 h 6858000"/>
              <a:gd name="connsiteX907" fmla="*/ 3460905 w 7934757"/>
              <a:gd name="connsiteY907" fmla="*/ 4494455 h 6858000"/>
              <a:gd name="connsiteX908" fmla="*/ 3376493 w 7934757"/>
              <a:gd name="connsiteY908" fmla="*/ 4410043 h 6858000"/>
              <a:gd name="connsiteX909" fmla="*/ 3460905 w 7934757"/>
              <a:gd name="connsiteY909" fmla="*/ 4325631 h 6858000"/>
              <a:gd name="connsiteX910" fmla="*/ 3123255 w 7934757"/>
              <a:gd name="connsiteY910" fmla="*/ 4325631 h 6858000"/>
              <a:gd name="connsiteX911" fmla="*/ 3207668 w 7934757"/>
              <a:gd name="connsiteY911" fmla="*/ 4410043 h 6858000"/>
              <a:gd name="connsiteX912" fmla="*/ 3123255 w 7934757"/>
              <a:gd name="connsiteY912" fmla="*/ 4494455 h 6858000"/>
              <a:gd name="connsiteX913" fmla="*/ 3038843 w 7934757"/>
              <a:gd name="connsiteY913" fmla="*/ 4410043 h 6858000"/>
              <a:gd name="connsiteX914" fmla="*/ 3123255 w 7934757"/>
              <a:gd name="connsiteY914" fmla="*/ 4325631 h 6858000"/>
              <a:gd name="connsiteX915" fmla="*/ 2785607 w 7934757"/>
              <a:gd name="connsiteY915" fmla="*/ 4325631 h 6858000"/>
              <a:gd name="connsiteX916" fmla="*/ 2870019 w 7934757"/>
              <a:gd name="connsiteY916" fmla="*/ 4410043 h 6858000"/>
              <a:gd name="connsiteX917" fmla="*/ 2785607 w 7934757"/>
              <a:gd name="connsiteY917" fmla="*/ 4494455 h 6858000"/>
              <a:gd name="connsiteX918" fmla="*/ 2701195 w 7934757"/>
              <a:gd name="connsiteY918" fmla="*/ 4410043 h 6858000"/>
              <a:gd name="connsiteX919" fmla="*/ 2785607 w 7934757"/>
              <a:gd name="connsiteY919" fmla="*/ 4325631 h 6858000"/>
              <a:gd name="connsiteX920" fmla="*/ 2447957 w 7934757"/>
              <a:gd name="connsiteY920" fmla="*/ 4325631 h 6858000"/>
              <a:gd name="connsiteX921" fmla="*/ 2532369 w 7934757"/>
              <a:gd name="connsiteY921" fmla="*/ 4410043 h 6858000"/>
              <a:gd name="connsiteX922" fmla="*/ 2447957 w 7934757"/>
              <a:gd name="connsiteY922" fmla="*/ 4494455 h 6858000"/>
              <a:gd name="connsiteX923" fmla="*/ 2363545 w 7934757"/>
              <a:gd name="connsiteY923" fmla="*/ 4410043 h 6858000"/>
              <a:gd name="connsiteX924" fmla="*/ 2447957 w 7934757"/>
              <a:gd name="connsiteY924" fmla="*/ 4325631 h 6858000"/>
              <a:gd name="connsiteX925" fmla="*/ 2110308 w 7934757"/>
              <a:gd name="connsiteY925" fmla="*/ 4325631 h 6858000"/>
              <a:gd name="connsiteX926" fmla="*/ 2194721 w 7934757"/>
              <a:gd name="connsiteY926" fmla="*/ 4410043 h 6858000"/>
              <a:gd name="connsiteX927" fmla="*/ 2110308 w 7934757"/>
              <a:gd name="connsiteY927" fmla="*/ 4494455 h 6858000"/>
              <a:gd name="connsiteX928" fmla="*/ 2025896 w 7934757"/>
              <a:gd name="connsiteY928" fmla="*/ 4410043 h 6858000"/>
              <a:gd name="connsiteX929" fmla="*/ 2110308 w 7934757"/>
              <a:gd name="connsiteY929" fmla="*/ 4325631 h 6858000"/>
              <a:gd name="connsiteX930" fmla="*/ 1772659 w 7934757"/>
              <a:gd name="connsiteY930" fmla="*/ 4325631 h 6858000"/>
              <a:gd name="connsiteX931" fmla="*/ 1857071 w 7934757"/>
              <a:gd name="connsiteY931" fmla="*/ 4410043 h 6858000"/>
              <a:gd name="connsiteX932" fmla="*/ 1772659 w 7934757"/>
              <a:gd name="connsiteY932" fmla="*/ 4494455 h 6858000"/>
              <a:gd name="connsiteX933" fmla="*/ 1688247 w 7934757"/>
              <a:gd name="connsiteY933" fmla="*/ 4410043 h 6858000"/>
              <a:gd name="connsiteX934" fmla="*/ 1772659 w 7934757"/>
              <a:gd name="connsiteY934" fmla="*/ 4325631 h 6858000"/>
              <a:gd name="connsiteX935" fmla="*/ 1435014 w 7934757"/>
              <a:gd name="connsiteY935" fmla="*/ 4325631 h 6858000"/>
              <a:gd name="connsiteX936" fmla="*/ 1519422 w 7934757"/>
              <a:gd name="connsiteY936" fmla="*/ 4410043 h 6858000"/>
              <a:gd name="connsiteX937" fmla="*/ 1435014 w 7934757"/>
              <a:gd name="connsiteY937" fmla="*/ 4494455 h 6858000"/>
              <a:gd name="connsiteX938" fmla="*/ 1350601 w 7934757"/>
              <a:gd name="connsiteY938" fmla="*/ 4410043 h 6858000"/>
              <a:gd name="connsiteX939" fmla="*/ 1435014 w 7934757"/>
              <a:gd name="connsiteY939" fmla="*/ 4325631 h 6858000"/>
              <a:gd name="connsiteX940" fmla="*/ 1097361 w 7934757"/>
              <a:gd name="connsiteY940" fmla="*/ 4325631 h 6858000"/>
              <a:gd name="connsiteX941" fmla="*/ 1181773 w 7934757"/>
              <a:gd name="connsiteY941" fmla="*/ 4410043 h 6858000"/>
              <a:gd name="connsiteX942" fmla="*/ 1097361 w 7934757"/>
              <a:gd name="connsiteY942" fmla="*/ 4494455 h 6858000"/>
              <a:gd name="connsiteX943" fmla="*/ 1012948 w 7934757"/>
              <a:gd name="connsiteY943" fmla="*/ 4410043 h 6858000"/>
              <a:gd name="connsiteX944" fmla="*/ 1097361 w 7934757"/>
              <a:gd name="connsiteY944" fmla="*/ 4325631 h 6858000"/>
              <a:gd name="connsiteX945" fmla="*/ 759711 w 7934757"/>
              <a:gd name="connsiteY945" fmla="*/ 4325631 h 6858000"/>
              <a:gd name="connsiteX946" fmla="*/ 844124 w 7934757"/>
              <a:gd name="connsiteY946" fmla="*/ 4410043 h 6858000"/>
              <a:gd name="connsiteX947" fmla="*/ 759711 w 7934757"/>
              <a:gd name="connsiteY947" fmla="*/ 4494455 h 6858000"/>
              <a:gd name="connsiteX948" fmla="*/ 675299 w 7934757"/>
              <a:gd name="connsiteY948" fmla="*/ 4410043 h 6858000"/>
              <a:gd name="connsiteX949" fmla="*/ 759711 w 7934757"/>
              <a:gd name="connsiteY949" fmla="*/ 4325631 h 6858000"/>
              <a:gd name="connsiteX950" fmla="*/ 422066 w 7934757"/>
              <a:gd name="connsiteY950" fmla="*/ 4325631 h 6858000"/>
              <a:gd name="connsiteX951" fmla="*/ 506480 w 7934757"/>
              <a:gd name="connsiteY951" fmla="*/ 4410043 h 6858000"/>
              <a:gd name="connsiteX952" fmla="*/ 422066 w 7934757"/>
              <a:gd name="connsiteY952" fmla="*/ 4494455 h 6858000"/>
              <a:gd name="connsiteX953" fmla="*/ 337653 w 7934757"/>
              <a:gd name="connsiteY953" fmla="*/ 4410043 h 6858000"/>
              <a:gd name="connsiteX954" fmla="*/ 422066 w 7934757"/>
              <a:gd name="connsiteY954" fmla="*/ 4325631 h 6858000"/>
              <a:gd name="connsiteX955" fmla="*/ 84412 w 7934757"/>
              <a:gd name="connsiteY955" fmla="*/ 4325631 h 6858000"/>
              <a:gd name="connsiteX956" fmla="*/ 168826 w 7934757"/>
              <a:gd name="connsiteY956" fmla="*/ 4410043 h 6858000"/>
              <a:gd name="connsiteX957" fmla="*/ 84412 w 7934757"/>
              <a:gd name="connsiteY957" fmla="*/ 4494455 h 6858000"/>
              <a:gd name="connsiteX958" fmla="*/ 0 w 7934757"/>
              <a:gd name="connsiteY958" fmla="*/ 4410043 h 6858000"/>
              <a:gd name="connsiteX959" fmla="*/ 84412 w 7934757"/>
              <a:gd name="connsiteY959" fmla="*/ 4325631 h 6858000"/>
              <a:gd name="connsiteX960" fmla="*/ 7850345 w 7934757"/>
              <a:gd name="connsiteY960" fmla="*/ 3987981 h 6858000"/>
              <a:gd name="connsiteX961" fmla="*/ 7934757 w 7934757"/>
              <a:gd name="connsiteY961" fmla="*/ 4072395 h 6858000"/>
              <a:gd name="connsiteX962" fmla="*/ 7850345 w 7934757"/>
              <a:gd name="connsiteY962" fmla="*/ 4156807 h 6858000"/>
              <a:gd name="connsiteX963" fmla="*/ 7765933 w 7934757"/>
              <a:gd name="connsiteY963" fmla="*/ 4072395 h 6858000"/>
              <a:gd name="connsiteX964" fmla="*/ 7850345 w 7934757"/>
              <a:gd name="connsiteY964" fmla="*/ 3987981 h 6858000"/>
              <a:gd name="connsiteX965" fmla="*/ 7512695 w 7934757"/>
              <a:gd name="connsiteY965" fmla="*/ 3987981 h 6858000"/>
              <a:gd name="connsiteX966" fmla="*/ 7597109 w 7934757"/>
              <a:gd name="connsiteY966" fmla="*/ 4072395 h 6858000"/>
              <a:gd name="connsiteX967" fmla="*/ 7512695 w 7934757"/>
              <a:gd name="connsiteY967" fmla="*/ 4156807 h 6858000"/>
              <a:gd name="connsiteX968" fmla="*/ 7428283 w 7934757"/>
              <a:gd name="connsiteY968" fmla="*/ 4072395 h 6858000"/>
              <a:gd name="connsiteX969" fmla="*/ 7512695 w 7934757"/>
              <a:gd name="connsiteY969" fmla="*/ 3987981 h 6858000"/>
              <a:gd name="connsiteX970" fmla="*/ 7175045 w 7934757"/>
              <a:gd name="connsiteY970" fmla="*/ 3987981 h 6858000"/>
              <a:gd name="connsiteX971" fmla="*/ 7259458 w 7934757"/>
              <a:gd name="connsiteY971" fmla="*/ 4072395 h 6858000"/>
              <a:gd name="connsiteX972" fmla="*/ 7175045 w 7934757"/>
              <a:gd name="connsiteY972" fmla="*/ 4156807 h 6858000"/>
              <a:gd name="connsiteX973" fmla="*/ 7090633 w 7934757"/>
              <a:gd name="connsiteY973" fmla="*/ 4072395 h 6858000"/>
              <a:gd name="connsiteX974" fmla="*/ 7175045 w 7934757"/>
              <a:gd name="connsiteY974" fmla="*/ 3987981 h 6858000"/>
              <a:gd name="connsiteX975" fmla="*/ 6837397 w 7934757"/>
              <a:gd name="connsiteY975" fmla="*/ 3987981 h 6858000"/>
              <a:gd name="connsiteX976" fmla="*/ 6921809 w 7934757"/>
              <a:gd name="connsiteY976" fmla="*/ 4072395 h 6858000"/>
              <a:gd name="connsiteX977" fmla="*/ 6837397 w 7934757"/>
              <a:gd name="connsiteY977" fmla="*/ 4156807 h 6858000"/>
              <a:gd name="connsiteX978" fmla="*/ 6752985 w 7934757"/>
              <a:gd name="connsiteY978" fmla="*/ 4072395 h 6858000"/>
              <a:gd name="connsiteX979" fmla="*/ 6837397 w 7934757"/>
              <a:gd name="connsiteY979" fmla="*/ 3987981 h 6858000"/>
              <a:gd name="connsiteX980" fmla="*/ 6499747 w 7934757"/>
              <a:gd name="connsiteY980" fmla="*/ 3987981 h 6858000"/>
              <a:gd name="connsiteX981" fmla="*/ 6584161 w 7934757"/>
              <a:gd name="connsiteY981" fmla="*/ 4072395 h 6858000"/>
              <a:gd name="connsiteX982" fmla="*/ 6499747 w 7934757"/>
              <a:gd name="connsiteY982" fmla="*/ 4156807 h 6858000"/>
              <a:gd name="connsiteX983" fmla="*/ 6415335 w 7934757"/>
              <a:gd name="connsiteY983" fmla="*/ 4072395 h 6858000"/>
              <a:gd name="connsiteX984" fmla="*/ 6499747 w 7934757"/>
              <a:gd name="connsiteY984" fmla="*/ 3987981 h 6858000"/>
              <a:gd name="connsiteX985" fmla="*/ 6162098 w 7934757"/>
              <a:gd name="connsiteY985" fmla="*/ 3987981 h 6858000"/>
              <a:gd name="connsiteX986" fmla="*/ 6246510 w 7934757"/>
              <a:gd name="connsiteY986" fmla="*/ 4072395 h 6858000"/>
              <a:gd name="connsiteX987" fmla="*/ 6162098 w 7934757"/>
              <a:gd name="connsiteY987" fmla="*/ 4156807 h 6858000"/>
              <a:gd name="connsiteX988" fmla="*/ 6077686 w 7934757"/>
              <a:gd name="connsiteY988" fmla="*/ 4072395 h 6858000"/>
              <a:gd name="connsiteX989" fmla="*/ 6162098 w 7934757"/>
              <a:gd name="connsiteY989" fmla="*/ 3987981 h 6858000"/>
              <a:gd name="connsiteX990" fmla="*/ 5824449 w 7934757"/>
              <a:gd name="connsiteY990" fmla="*/ 3987981 h 6858000"/>
              <a:gd name="connsiteX991" fmla="*/ 5908861 w 7934757"/>
              <a:gd name="connsiteY991" fmla="*/ 4072395 h 6858000"/>
              <a:gd name="connsiteX992" fmla="*/ 5824449 w 7934757"/>
              <a:gd name="connsiteY992" fmla="*/ 4156807 h 6858000"/>
              <a:gd name="connsiteX993" fmla="*/ 5740037 w 7934757"/>
              <a:gd name="connsiteY993" fmla="*/ 4072395 h 6858000"/>
              <a:gd name="connsiteX994" fmla="*/ 5824449 w 7934757"/>
              <a:gd name="connsiteY994" fmla="*/ 3987981 h 6858000"/>
              <a:gd name="connsiteX995" fmla="*/ 5486800 w 7934757"/>
              <a:gd name="connsiteY995" fmla="*/ 3987981 h 6858000"/>
              <a:gd name="connsiteX996" fmla="*/ 5571212 w 7934757"/>
              <a:gd name="connsiteY996" fmla="*/ 4072395 h 6858000"/>
              <a:gd name="connsiteX997" fmla="*/ 5486800 w 7934757"/>
              <a:gd name="connsiteY997" fmla="*/ 4156807 h 6858000"/>
              <a:gd name="connsiteX998" fmla="*/ 5402388 w 7934757"/>
              <a:gd name="connsiteY998" fmla="*/ 4072395 h 6858000"/>
              <a:gd name="connsiteX999" fmla="*/ 5486800 w 7934757"/>
              <a:gd name="connsiteY999" fmla="*/ 3987981 h 6858000"/>
              <a:gd name="connsiteX1000" fmla="*/ 5149151 w 7934757"/>
              <a:gd name="connsiteY1000" fmla="*/ 3987981 h 6858000"/>
              <a:gd name="connsiteX1001" fmla="*/ 5233563 w 7934757"/>
              <a:gd name="connsiteY1001" fmla="*/ 4072395 h 6858000"/>
              <a:gd name="connsiteX1002" fmla="*/ 5149151 w 7934757"/>
              <a:gd name="connsiteY1002" fmla="*/ 4156807 h 6858000"/>
              <a:gd name="connsiteX1003" fmla="*/ 5064739 w 7934757"/>
              <a:gd name="connsiteY1003" fmla="*/ 4072395 h 6858000"/>
              <a:gd name="connsiteX1004" fmla="*/ 5149151 w 7934757"/>
              <a:gd name="connsiteY1004" fmla="*/ 3987981 h 6858000"/>
              <a:gd name="connsiteX1005" fmla="*/ 4811502 w 7934757"/>
              <a:gd name="connsiteY1005" fmla="*/ 3987981 h 6858000"/>
              <a:gd name="connsiteX1006" fmla="*/ 4895914 w 7934757"/>
              <a:gd name="connsiteY1006" fmla="*/ 4072395 h 6858000"/>
              <a:gd name="connsiteX1007" fmla="*/ 4811502 w 7934757"/>
              <a:gd name="connsiteY1007" fmla="*/ 4156807 h 6858000"/>
              <a:gd name="connsiteX1008" fmla="*/ 4727090 w 7934757"/>
              <a:gd name="connsiteY1008" fmla="*/ 4072395 h 6858000"/>
              <a:gd name="connsiteX1009" fmla="*/ 4811502 w 7934757"/>
              <a:gd name="connsiteY1009" fmla="*/ 3987981 h 6858000"/>
              <a:gd name="connsiteX1010" fmla="*/ 4473853 w 7934757"/>
              <a:gd name="connsiteY1010" fmla="*/ 3987981 h 6858000"/>
              <a:gd name="connsiteX1011" fmla="*/ 4558265 w 7934757"/>
              <a:gd name="connsiteY1011" fmla="*/ 4072395 h 6858000"/>
              <a:gd name="connsiteX1012" fmla="*/ 4473853 w 7934757"/>
              <a:gd name="connsiteY1012" fmla="*/ 4156807 h 6858000"/>
              <a:gd name="connsiteX1013" fmla="*/ 4389440 w 7934757"/>
              <a:gd name="connsiteY1013" fmla="*/ 4072395 h 6858000"/>
              <a:gd name="connsiteX1014" fmla="*/ 4473853 w 7934757"/>
              <a:gd name="connsiteY1014" fmla="*/ 3987981 h 6858000"/>
              <a:gd name="connsiteX1015" fmla="*/ 4136203 w 7934757"/>
              <a:gd name="connsiteY1015" fmla="*/ 3987981 h 6858000"/>
              <a:gd name="connsiteX1016" fmla="*/ 4220615 w 7934757"/>
              <a:gd name="connsiteY1016" fmla="*/ 4072395 h 6858000"/>
              <a:gd name="connsiteX1017" fmla="*/ 4136203 w 7934757"/>
              <a:gd name="connsiteY1017" fmla="*/ 4156807 h 6858000"/>
              <a:gd name="connsiteX1018" fmla="*/ 4051791 w 7934757"/>
              <a:gd name="connsiteY1018" fmla="*/ 4072395 h 6858000"/>
              <a:gd name="connsiteX1019" fmla="*/ 4136203 w 7934757"/>
              <a:gd name="connsiteY1019" fmla="*/ 3987981 h 6858000"/>
              <a:gd name="connsiteX1020" fmla="*/ 3798554 w 7934757"/>
              <a:gd name="connsiteY1020" fmla="*/ 3987981 h 6858000"/>
              <a:gd name="connsiteX1021" fmla="*/ 3882966 w 7934757"/>
              <a:gd name="connsiteY1021" fmla="*/ 4072395 h 6858000"/>
              <a:gd name="connsiteX1022" fmla="*/ 3798554 w 7934757"/>
              <a:gd name="connsiteY1022" fmla="*/ 4156807 h 6858000"/>
              <a:gd name="connsiteX1023" fmla="*/ 3714142 w 7934757"/>
              <a:gd name="connsiteY1023" fmla="*/ 4072395 h 6858000"/>
              <a:gd name="connsiteX1024" fmla="*/ 3798554 w 7934757"/>
              <a:gd name="connsiteY1024" fmla="*/ 3987981 h 6858000"/>
              <a:gd name="connsiteX1025" fmla="*/ 3460905 w 7934757"/>
              <a:gd name="connsiteY1025" fmla="*/ 3987981 h 6858000"/>
              <a:gd name="connsiteX1026" fmla="*/ 3545317 w 7934757"/>
              <a:gd name="connsiteY1026" fmla="*/ 4072395 h 6858000"/>
              <a:gd name="connsiteX1027" fmla="*/ 3460905 w 7934757"/>
              <a:gd name="connsiteY1027" fmla="*/ 4156807 h 6858000"/>
              <a:gd name="connsiteX1028" fmla="*/ 3376493 w 7934757"/>
              <a:gd name="connsiteY1028" fmla="*/ 4072395 h 6858000"/>
              <a:gd name="connsiteX1029" fmla="*/ 3460905 w 7934757"/>
              <a:gd name="connsiteY1029" fmla="*/ 3987981 h 6858000"/>
              <a:gd name="connsiteX1030" fmla="*/ 3123255 w 7934757"/>
              <a:gd name="connsiteY1030" fmla="*/ 3987981 h 6858000"/>
              <a:gd name="connsiteX1031" fmla="*/ 3207668 w 7934757"/>
              <a:gd name="connsiteY1031" fmla="*/ 4072395 h 6858000"/>
              <a:gd name="connsiteX1032" fmla="*/ 3123255 w 7934757"/>
              <a:gd name="connsiteY1032" fmla="*/ 4156807 h 6858000"/>
              <a:gd name="connsiteX1033" fmla="*/ 3038843 w 7934757"/>
              <a:gd name="connsiteY1033" fmla="*/ 4072395 h 6858000"/>
              <a:gd name="connsiteX1034" fmla="*/ 3123255 w 7934757"/>
              <a:gd name="connsiteY1034" fmla="*/ 3987981 h 6858000"/>
              <a:gd name="connsiteX1035" fmla="*/ 2785607 w 7934757"/>
              <a:gd name="connsiteY1035" fmla="*/ 3987981 h 6858000"/>
              <a:gd name="connsiteX1036" fmla="*/ 2870019 w 7934757"/>
              <a:gd name="connsiteY1036" fmla="*/ 4072395 h 6858000"/>
              <a:gd name="connsiteX1037" fmla="*/ 2785607 w 7934757"/>
              <a:gd name="connsiteY1037" fmla="*/ 4156807 h 6858000"/>
              <a:gd name="connsiteX1038" fmla="*/ 2701195 w 7934757"/>
              <a:gd name="connsiteY1038" fmla="*/ 4072395 h 6858000"/>
              <a:gd name="connsiteX1039" fmla="*/ 2785607 w 7934757"/>
              <a:gd name="connsiteY1039" fmla="*/ 3987981 h 6858000"/>
              <a:gd name="connsiteX1040" fmla="*/ 2447957 w 7934757"/>
              <a:gd name="connsiteY1040" fmla="*/ 3987981 h 6858000"/>
              <a:gd name="connsiteX1041" fmla="*/ 2532369 w 7934757"/>
              <a:gd name="connsiteY1041" fmla="*/ 4072395 h 6858000"/>
              <a:gd name="connsiteX1042" fmla="*/ 2447957 w 7934757"/>
              <a:gd name="connsiteY1042" fmla="*/ 4156807 h 6858000"/>
              <a:gd name="connsiteX1043" fmla="*/ 2363545 w 7934757"/>
              <a:gd name="connsiteY1043" fmla="*/ 4072395 h 6858000"/>
              <a:gd name="connsiteX1044" fmla="*/ 2447957 w 7934757"/>
              <a:gd name="connsiteY1044" fmla="*/ 3987981 h 6858000"/>
              <a:gd name="connsiteX1045" fmla="*/ 2110308 w 7934757"/>
              <a:gd name="connsiteY1045" fmla="*/ 3987981 h 6858000"/>
              <a:gd name="connsiteX1046" fmla="*/ 2194721 w 7934757"/>
              <a:gd name="connsiteY1046" fmla="*/ 4072395 h 6858000"/>
              <a:gd name="connsiteX1047" fmla="*/ 2110308 w 7934757"/>
              <a:gd name="connsiteY1047" fmla="*/ 4156807 h 6858000"/>
              <a:gd name="connsiteX1048" fmla="*/ 2025896 w 7934757"/>
              <a:gd name="connsiteY1048" fmla="*/ 4072395 h 6858000"/>
              <a:gd name="connsiteX1049" fmla="*/ 2110308 w 7934757"/>
              <a:gd name="connsiteY1049" fmla="*/ 3987981 h 6858000"/>
              <a:gd name="connsiteX1050" fmla="*/ 1772659 w 7934757"/>
              <a:gd name="connsiteY1050" fmla="*/ 3987981 h 6858000"/>
              <a:gd name="connsiteX1051" fmla="*/ 1857071 w 7934757"/>
              <a:gd name="connsiteY1051" fmla="*/ 4072395 h 6858000"/>
              <a:gd name="connsiteX1052" fmla="*/ 1772659 w 7934757"/>
              <a:gd name="connsiteY1052" fmla="*/ 4156807 h 6858000"/>
              <a:gd name="connsiteX1053" fmla="*/ 1688247 w 7934757"/>
              <a:gd name="connsiteY1053" fmla="*/ 4072395 h 6858000"/>
              <a:gd name="connsiteX1054" fmla="*/ 1772659 w 7934757"/>
              <a:gd name="connsiteY1054" fmla="*/ 3987981 h 6858000"/>
              <a:gd name="connsiteX1055" fmla="*/ 1435014 w 7934757"/>
              <a:gd name="connsiteY1055" fmla="*/ 3987981 h 6858000"/>
              <a:gd name="connsiteX1056" fmla="*/ 1519422 w 7934757"/>
              <a:gd name="connsiteY1056" fmla="*/ 4072395 h 6858000"/>
              <a:gd name="connsiteX1057" fmla="*/ 1435014 w 7934757"/>
              <a:gd name="connsiteY1057" fmla="*/ 4156807 h 6858000"/>
              <a:gd name="connsiteX1058" fmla="*/ 1350601 w 7934757"/>
              <a:gd name="connsiteY1058" fmla="*/ 4072395 h 6858000"/>
              <a:gd name="connsiteX1059" fmla="*/ 1435014 w 7934757"/>
              <a:gd name="connsiteY1059" fmla="*/ 3987981 h 6858000"/>
              <a:gd name="connsiteX1060" fmla="*/ 1097361 w 7934757"/>
              <a:gd name="connsiteY1060" fmla="*/ 3987981 h 6858000"/>
              <a:gd name="connsiteX1061" fmla="*/ 1181773 w 7934757"/>
              <a:gd name="connsiteY1061" fmla="*/ 4072395 h 6858000"/>
              <a:gd name="connsiteX1062" fmla="*/ 1097361 w 7934757"/>
              <a:gd name="connsiteY1062" fmla="*/ 4156807 h 6858000"/>
              <a:gd name="connsiteX1063" fmla="*/ 1012948 w 7934757"/>
              <a:gd name="connsiteY1063" fmla="*/ 4072395 h 6858000"/>
              <a:gd name="connsiteX1064" fmla="*/ 1097361 w 7934757"/>
              <a:gd name="connsiteY1064" fmla="*/ 3987981 h 6858000"/>
              <a:gd name="connsiteX1065" fmla="*/ 759711 w 7934757"/>
              <a:gd name="connsiteY1065" fmla="*/ 3987981 h 6858000"/>
              <a:gd name="connsiteX1066" fmla="*/ 844124 w 7934757"/>
              <a:gd name="connsiteY1066" fmla="*/ 4072395 h 6858000"/>
              <a:gd name="connsiteX1067" fmla="*/ 759711 w 7934757"/>
              <a:gd name="connsiteY1067" fmla="*/ 4156807 h 6858000"/>
              <a:gd name="connsiteX1068" fmla="*/ 675299 w 7934757"/>
              <a:gd name="connsiteY1068" fmla="*/ 4072395 h 6858000"/>
              <a:gd name="connsiteX1069" fmla="*/ 759711 w 7934757"/>
              <a:gd name="connsiteY1069" fmla="*/ 3987981 h 6858000"/>
              <a:gd name="connsiteX1070" fmla="*/ 422066 w 7934757"/>
              <a:gd name="connsiteY1070" fmla="*/ 3987981 h 6858000"/>
              <a:gd name="connsiteX1071" fmla="*/ 506480 w 7934757"/>
              <a:gd name="connsiteY1071" fmla="*/ 4072395 h 6858000"/>
              <a:gd name="connsiteX1072" fmla="*/ 422066 w 7934757"/>
              <a:gd name="connsiteY1072" fmla="*/ 4156807 h 6858000"/>
              <a:gd name="connsiteX1073" fmla="*/ 337653 w 7934757"/>
              <a:gd name="connsiteY1073" fmla="*/ 4072395 h 6858000"/>
              <a:gd name="connsiteX1074" fmla="*/ 422066 w 7934757"/>
              <a:gd name="connsiteY1074" fmla="*/ 3987981 h 6858000"/>
              <a:gd name="connsiteX1075" fmla="*/ 84412 w 7934757"/>
              <a:gd name="connsiteY1075" fmla="*/ 3987981 h 6858000"/>
              <a:gd name="connsiteX1076" fmla="*/ 168826 w 7934757"/>
              <a:gd name="connsiteY1076" fmla="*/ 4072395 h 6858000"/>
              <a:gd name="connsiteX1077" fmla="*/ 84412 w 7934757"/>
              <a:gd name="connsiteY1077" fmla="*/ 4156807 h 6858000"/>
              <a:gd name="connsiteX1078" fmla="*/ 0 w 7934757"/>
              <a:gd name="connsiteY1078" fmla="*/ 4072395 h 6858000"/>
              <a:gd name="connsiteX1079" fmla="*/ 84412 w 7934757"/>
              <a:gd name="connsiteY1079" fmla="*/ 3987981 h 6858000"/>
              <a:gd name="connsiteX1080" fmla="*/ 7850345 w 7934757"/>
              <a:gd name="connsiteY1080" fmla="*/ 3650333 h 6858000"/>
              <a:gd name="connsiteX1081" fmla="*/ 7934757 w 7934757"/>
              <a:gd name="connsiteY1081" fmla="*/ 3734745 h 6858000"/>
              <a:gd name="connsiteX1082" fmla="*/ 7850345 w 7934757"/>
              <a:gd name="connsiteY1082" fmla="*/ 3819157 h 6858000"/>
              <a:gd name="connsiteX1083" fmla="*/ 7765933 w 7934757"/>
              <a:gd name="connsiteY1083" fmla="*/ 3734745 h 6858000"/>
              <a:gd name="connsiteX1084" fmla="*/ 7850345 w 7934757"/>
              <a:gd name="connsiteY1084" fmla="*/ 3650333 h 6858000"/>
              <a:gd name="connsiteX1085" fmla="*/ 7512695 w 7934757"/>
              <a:gd name="connsiteY1085" fmla="*/ 3650333 h 6858000"/>
              <a:gd name="connsiteX1086" fmla="*/ 7597109 w 7934757"/>
              <a:gd name="connsiteY1086" fmla="*/ 3734745 h 6858000"/>
              <a:gd name="connsiteX1087" fmla="*/ 7512695 w 7934757"/>
              <a:gd name="connsiteY1087" fmla="*/ 3819157 h 6858000"/>
              <a:gd name="connsiteX1088" fmla="*/ 7428283 w 7934757"/>
              <a:gd name="connsiteY1088" fmla="*/ 3734745 h 6858000"/>
              <a:gd name="connsiteX1089" fmla="*/ 7512695 w 7934757"/>
              <a:gd name="connsiteY1089" fmla="*/ 3650333 h 6858000"/>
              <a:gd name="connsiteX1090" fmla="*/ 7175045 w 7934757"/>
              <a:gd name="connsiteY1090" fmla="*/ 3650333 h 6858000"/>
              <a:gd name="connsiteX1091" fmla="*/ 7259458 w 7934757"/>
              <a:gd name="connsiteY1091" fmla="*/ 3734745 h 6858000"/>
              <a:gd name="connsiteX1092" fmla="*/ 7175045 w 7934757"/>
              <a:gd name="connsiteY1092" fmla="*/ 3819157 h 6858000"/>
              <a:gd name="connsiteX1093" fmla="*/ 7090633 w 7934757"/>
              <a:gd name="connsiteY1093" fmla="*/ 3734745 h 6858000"/>
              <a:gd name="connsiteX1094" fmla="*/ 7175045 w 7934757"/>
              <a:gd name="connsiteY1094" fmla="*/ 3650333 h 6858000"/>
              <a:gd name="connsiteX1095" fmla="*/ 6837397 w 7934757"/>
              <a:gd name="connsiteY1095" fmla="*/ 3650333 h 6858000"/>
              <a:gd name="connsiteX1096" fmla="*/ 6921809 w 7934757"/>
              <a:gd name="connsiteY1096" fmla="*/ 3734745 h 6858000"/>
              <a:gd name="connsiteX1097" fmla="*/ 6837397 w 7934757"/>
              <a:gd name="connsiteY1097" fmla="*/ 3819157 h 6858000"/>
              <a:gd name="connsiteX1098" fmla="*/ 6752985 w 7934757"/>
              <a:gd name="connsiteY1098" fmla="*/ 3734745 h 6858000"/>
              <a:gd name="connsiteX1099" fmla="*/ 6837397 w 7934757"/>
              <a:gd name="connsiteY1099" fmla="*/ 3650333 h 6858000"/>
              <a:gd name="connsiteX1100" fmla="*/ 6499747 w 7934757"/>
              <a:gd name="connsiteY1100" fmla="*/ 3650333 h 6858000"/>
              <a:gd name="connsiteX1101" fmla="*/ 6584161 w 7934757"/>
              <a:gd name="connsiteY1101" fmla="*/ 3734745 h 6858000"/>
              <a:gd name="connsiteX1102" fmla="*/ 6499747 w 7934757"/>
              <a:gd name="connsiteY1102" fmla="*/ 3819157 h 6858000"/>
              <a:gd name="connsiteX1103" fmla="*/ 6415335 w 7934757"/>
              <a:gd name="connsiteY1103" fmla="*/ 3734745 h 6858000"/>
              <a:gd name="connsiteX1104" fmla="*/ 6499747 w 7934757"/>
              <a:gd name="connsiteY1104" fmla="*/ 3650333 h 6858000"/>
              <a:gd name="connsiteX1105" fmla="*/ 6162098 w 7934757"/>
              <a:gd name="connsiteY1105" fmla="*/ 3650333 h 6858000"/>
              <a:gd name="connsiteX1106" fmla="*/ 6246510 w 7934757"/>
              <a:gd name="connsiteY1106" fmla="*/ 3734745 h 6858000"/>
              <a:gd name="connsiteX1107" fmla="*/ 6162098 w 7934757"/>
              <a:gd name="connsiteY1107" fmla="*/ 3819157 h 6858000"/>
              <a:gd name="connsiteX1108" fmla="*/ 6077686 w 7934757"/>
              <a:gd name="connsiteY1108" fmla="*/ 3734745 h 6858000"/>
              <a:gd name="connsiteX1109" fmla="*/ 6162098 w 7934757"/>
              <a:gd name="connsiteY1109" fmla="*/ 3650333 h 6858000"/>
              <a:gd name="connsiteX1110" fmla="*/ 5824449 w 7934757"/>
              <a:gd name="connsiteY1110" fmla="*/ 3650333 h 6858000"/>
              <a:gd name="connsiteX1111" fmla="*/ 5908861 w 7934757"/>
              <a:gd name="connsiteY1111" fmla="*/ 3734745 h 6858000"/>
              <a:gd name="connsiteX1112" fmla="*/ 5824449 w 7934757"/>
              <a:gd name="connsiteY1112" fmla="*/ 3819157 h 6858000"/>
              <a:gd name="connsiteX1113" fmla="*/ 5740037 w 7934757"/>
              <a:gd name="connsiteY1113" fmla="*/ 3734745 h 6858000"/>
              <a:gd name="connsiteX1114" fmla="*/ 5824449 w 7934757"/>
              <a:gd name="connsiteY1114" fmla="*/ 3650333 h 6858000"/>
              <a:gd name="connsiteX1115" fmla="*/ 5486800 w 7934757"/>
              <a:gd name="connsiteY1115" fmla="*/ 3650333 h 6858000"/>
              <a:gd name="connsiteX1116" fmla="*/ 5571212 w 7934757"/>
              <a:gd name="connsiteY1116" fmla="*/ 3734745 h 6858000"/>
              <a:gd name="connsiteX1117" fmla="*/ 5486800 w 7934757"/>
              <a:gd name="connsiteY1117" fmla="*/ 3819157 h 6858000"/>
              <a:gd name="connsiteX1118" fmla="*/ 5402388 w 7934757"/>
              <a:gd name="connsiteY1118" fmla="*/ 3734745 h 6858000"/>
              <a:gd name="connsiteX1119" fmla="*/ 5486800 w 7934757"/>
              <a:gd name="connsiteY1119" fmla="*/ 3650333 h 6858000"/>
              <a:gd name="connsiteX1120" fmla="*/ 5149151 w 7934757"/>
              <a:gd name="connsiteY1120" fmla="*/ 3650333 h 6858000"/>
              <a:gd name="connsiteX1121" fmla="*/ 5233563 w 7934757"/>
              <a:gd name="connsiteY1121" fmla="*/ 3734745 h 6858000"/>
              <a:gd name="connsiteX1122" fmla="*/ 5149151 w 7934757"/>
              <a:gd name="connsiteY1122" fmla="*/ 3819157 h 6858000"/>
              <a:gd name="connsiteX1123" fmla="*/ 5064739 w 7934757"/>
              <a:gd name="connsiteY1123" fmla="*/ 3734745 h 6858000"/>
              <a:gd name="connsiteX1124" fmla="*/ 5149151 w 7934757"/>
              <a:gd name="connsiteY1124" fmla="*/ 3650333 h 6858000"/>
              <a:gd name="connsiteX1125" fmla="*/ 4811502 w 7934757"/>
              <a:gd name="connsiteY1125" fmla="*/ 3650333 h 6858000"/>
              <a:gd name="connsiteX1126" fmla="*/ 4895914 w 7934757"/>
              <a:gd name="connsiteY1126" fmla="*/ 3734745 h 6858000"/>
              <a:gd name="connsiteX1127" fmla="*/ 4811502 w 7934757"/>
              <a:gd name="connsiteY1127" fmla="*/ 3819157 h 6858000"/>
              <a:gd name="connsiteX1128" fmla="*/ 4727090 w 7934757"/>
              <a:gd name="connsiteY1128" fmla="*/ 3734745 h 6858000"/>
              <a:gd name="connsiteX1129" fmla="*/ 4811502 w 7934757"/>
              <a:gd name="connsiteY1129" fmla="*/ 3650333 h 6858000"/>
              <a:gd name="connsiteX1130" fmla="*/ 4473853 w 7934757"/>
              <a:gd name="connsiteY1130" fmla="*/ 3650333 h 6858000"/>
              <a:gd name="connsiteX1131" fmla="*/ 4558265 w 7934757"/>
              <a:gd name="connsiteY1131" fmla="*/ 3734745 h 6858000"/>
              <a:gd name="connsiteX1132" fmla="*/ 4473853 w 7934757"/>
              <a:gd name="connsiteY1132" fmla="*/ 3819157 h 6858000"/>
              <a:gd name="connsiteX1133" fmla="*/ 4389440 w 7934757"/>
              <a:gd name="connsiteY1133" fmla="*/ 3734745 h 6858000"/>
              <a:gd name="connsiteX1134" fmla="*/ 4473853 w 7934757"/>
              <a:gd name="connsiteY1134" fmla="*/ 3650333 h 6858000"/>
              <a:gd name="connsiteX1135" fmla="*/ 4136203 w 7934757"/>
              <a:gd name="connsiteY1135" fmla="*/ 3650333 h 6858000"/>
              <a:gd name="connsiteX1136" fmla="*/ 4220615 w 7934757"/>
              <a:gd name="connsiteY1136" fmla="*/ 3734745 h 6858000"/>
              <a:gd name="connsiteX1137" fmla="*/ 4136203 w 7934757"/>
              <a:gd name="connsiteY1137" fmla="*/ 3819157 h 6858000"/>
              <a:gd name="connsiteX1138" fmla="*/ 4051791 w 7934757"/>
              <a:gd name="connsiteY1138" fmla="*/ 3734745 h 6858000"/>
              <a:gd name="connsiteX1139" fmla="*/ 4136203 w 7934757"/>
              <a:gd name="connsiteY1139" fmla="*/ 3650333 h 6858000"/>
              <a:gd name="connsiteX1140" fmla="*/ 3798554 w 7934757"/>
              <a:gd name="connsiteY1140" fmla="*/ 3650333 h 6858000"/>
              <a:gd name="connsiteX1141" fmla="*/ 3882966 w 7934757"/>
              <a:gd name="connsiteY1141" fmla="*/ 3734745 h 6858000"/>
              <a:gd name="connsiteX1142" fmla="*/ 3798554 w 7934757"/>
              <a:gd name="connsiteY1142" fmla="*/ 3819157 h 6858000"/>
              <a:gd name="connsiteX1143" fmla="*/ 3714142 w 7934757"/>
              <a:gd name="connsiteY1143" fmla="*/ 3734745 h 6858000"/>
              <a:gd name="connsiteX1144" fmla="*/ 3798554 w 7934757"/>
              <a:gd name="connsiteY1144" fmla="*/ 3650333 h 6858000"/>
              <a:gd name="connsiteX1145" fmla="*/ 3460905 w 7934757"/>
              <a:gd name="connsiteY1145" fmla="*/ 3650333 h 6858000"/>
              <a:gd name="connsiteX1146" fmla="*/ 3545317 w 7934757"/>
              <a:gd name="connsiteY1146" fmla="*/ 3734745 h 6858000"/>
              <a:gd name="connsiteX1147" fmla="*/ 3460905 w 7934757"/>
              <a:gd name="connsiteY1147" fmla="*/ 3819157 h 6858000"/>
              <a:gd name="connsiteX1148" fmla="*/ 3376493 w 7934757"/>
              <a:gd name="connsiteY1148" fmla="*/ 3734745 h 6858000"/>
              <a:gd name="connsiteX1149" fmla="*/ 3460905 w 7934757"/>
              <a:gd name="connsiteY1149" fmla="*/ 3650333 h 6858000"/>
              <a:gd name="connsiteX1150" fmla="*/ 3123255 w 7934757"/>
              <a:gd name="connsiteY1150" fmla="*/ 3650333 h 6858000"/>
              <a:gd name="connsiteX1151" fmla="*/ 3207668 w 7934757"/>
              <a:gd name="connsiteY1151" fmla="*/ 3734745 h 6858000"/>
              <a:gd name="connsiteX1152" fmla="*/ 3123255 w 7934757"/>
              <a:gd name="connsiteY1152" fmla="*/ 3819157 h 6858000"/>
              <a:gd name="connsiteX1153" fmla="*/ 3038843 w 7934757"/>
              <a:gd name="connsiteY1153" fmla="*/ 3734745 h 6858000"/>
              <a:gd name="connsiteX1154" fmla="*/ 3123255 w 7934757"/>
              <a:gd name="connsiteY1154" fmla="*/ 3650333 h 6858000"/>
              <a:gd name="connsiteX1155" fmla="*/ 2785607 w 7934757"/>
              <a:gd name="connsiteY1155" fmla="*/ 3650333 h 6858000"/>
              <a:gd name="connsiteX1156" fmla="*/ 2870019 w 7934757"/>
              <a:gd name="connsiteY1156" fmla="*/ 3734745 h 6858000"/>
              <a:gd name="connsiteX1157" fmla="*/ 2785607 w 7934757"/>
              <a:gd name="connsiteY1157" fmla="*/ 3819157 h 6858000"/>
              <a:gd name="connsiteX1158" fmla="*/ 2701195 w 7934757"/>
              <a:gd name="connsiteY1158" fmla="*/ 3734745 h 6858000"/>
              <a:gd name="connsiteX1159" fmla="*/ 2785607 w 7934757"/>
              <a:gd name="connsiteY1159" fmla="*/ 3650333 h 6858000"/>
              <a:gd name="connsiteX1160" fmla="*/ 2447957 w 7934757"/>
              <a:gd name="connsiteY1160" fmla="*/ 3650333 h 6858000"/>
              <a:gd name="connsiteX1161" fmla="*/ 2532369 w 7934757"/>
              <a:gd name="connsiteY1161" fmla="*/ 3734745 h 6858000"/>
              <a:gd name="connsiteX1162" fmla="*/ 2447957 w 7934757"/>
              <a:gd name="connsiteY1162" fmla="*/ 3819157 h 6858000"/>
              <a:gd name="connsiteX1163" fmla="*/ 2363545 w 7934757"/>
              <a:gd name="connsiteY1163" fmla="*/ 3734745 h 6858000"/>
              <a:gd name="connsiteX1164" fmla="*/ 2447957 w 7934757"/>
              <a:gd name="connsiteY1164" fmla="*/ 3650333 h 6858000"/>
              <a:gd name="connsiteX1165" fmla="*/ 2110308 w 7934757"/>
              <a:gd name="connsiteY1165" fmla="*/ 3650333 h 6858000"/>
              <a:gd name="connsiteX1166" fmla="*/ 2194721 w 7934757"/>
              <a:gd name="connsiteY1166" fmla="*/ 3734745 h 6858000"/>
              <a:gd name="connsiteX1167" fmla="*/ 2110308 w 7934757"/>
              <a:gd name="connsiteY1167" fmla="*/ 3819157 h 6858000"/>
              <a:gd name="connsiteX1168" fmla="*/ 2025896 w 7934757"/>
              <a:gd name="connsiteY1168" fmla="*/ 3734745 h 6858000"/>
              <a:gd name="connsiteX1169" fmla="*/ 2110308 w 7934757"/>
              <a:gd name="connsiteY1169" fmla="*/ 3650333 h 6858000"/>
              <a:gd name="connsiteX1170" fmla="*/ 1772659 w 7934757"/>
              <a:gd name="connsiteY1170" fmla="*/ 3650333 h 6858000"/>
              <a:gd name="connsiteX1171" fmla="*/ 1857071 w 7934757"/>
              <a:gd name="connsiteY1171" fmla="*/ 3734745 h 6858000"/>
              <a:gd name="connsiteX1172" fmla="*/ 1772659 w 7934757"/>
              <a:gd name="connsiteY1172" fmla="*/ 3819157 h 6858000"/>
              <a:gd name="connsiteX1173" fmla="*/ 1688247 w 7934757"/>
              <a:gd name="connsiteY1173" fmla="*/ 3734745 h 6858000"/>
              <a:gd name="connsiteX1174" fmla="*/ 1772659 w 7934757"/>
              <a:gd name="connsiteY1174" fmla="*/ 3650333 h 6858000"/>
              <a:gd name="connsiteX1175" fmla="*/ 1435014 w 7934757"/>
              <a:gd name="connsiteY1175" fmla="*/ 3650333 h 6858000"/>
              <a:gd name="connsiteX1176" fmla="*/ 1519422 w 7934757"/>
              <a:gd name="connsiteY1176" fmla="*/ 3734745 h 6858000"/>
              <a:gd name="connsiteX1177" fmla="*/ 1435014 w 7934757"/>
              <a:gd name="connsiteY1177" fmla="*/ 3819157 h 6858000"/>
              <a:gd name="connsiteX1178" fmla="*/ 1350601 w 7934757"/>
              <a:gd name="connsiteY1178" fmla="*/ 3734745 h 6858000"/>
              <a:gd name="connsiteX1179" fmla="*/ 1435014 w 7934757"/>
              <a:gd name="connsiteY1179" fmla="*/ 3650333 h 6858000"/>
              <a:gd name="connsiteX1180" fmla="*/ 1097361 w 7934757"/>
              <a:gd name="connsiteY1180" fmla="*/ 3650333 h 6858000"/>
              <a:gd name="connsiteX1181" fmla="*/ 1181773 w 7934757"/>
              <a:gd name="connsiteY1181" fmla="*/ 3734745 h 6858000"/>
              <a:gd name="connsiteX1182" fmla="*/ 1097361 w 7934757"/>
              <a:gd name="connsiteY1182" fmla="*/ 3819157 h 6858000"/>
              <a:gd name="connsiteX1183" fmla="*/ 1012948 w 7934757"/>
              <a:gd name="connsiteY1183" fmla="*/ 3734745 h 6858000"/>
              <a:gd name="connsiteX1184" fmla="*/ 1097361 w 7934757"/>
              <a:gd name="connsiteY1184" fmla="*/ 3650333 h 6858000"/>
              <a:gd name="connsiteX1185" fmla="*/ 759711 w 7934757"/>
              <a:gd name="connsiteY1185" fmla="*/ 3650333 h 6858000"/>
              <a:gd name="connsiteX1186" fmla="*/ 844124 w 7934757"/>
              <a:gd name="connsiteY1186" fmla="*/ 3734745 h 6858000"/>
              <a:gd name="connsiteX1187" fmla="*/ 759711 w 7934757"/>
              <a:gd name="connsiteY1187" fmla="*/ 3819157 h 6858000"/>
              <a:gd name="connsiteX1188" fmla="*/ 675299 w 7934757"/>
              <a:gd name="connsiteY1188" fmla="*/ 3734745 h 6858000"/>
              <a:gd name="connsiteX1189" fmla="*/ 759711 w 7934757"/>
              <a:gd name="connsiteY1189" fmla="*/ 3650333 h 6858000"/>
              <a:gd name="connsiteX1190" fmla="*/ 422066 w 7934757"/>
              <a:gd name="connsiteY1190" fmla="*/ 3650333 h 6858000"/>
              <a:gd name="connsiteX1191" fmla="*/ 506480 w 7934757"/>
              <a:gd name="connsiteY1191" fmla="*/ 3734745 h 6858000"/>
              <a:gd name="connsiteX1192" fmla="*/ 422066 w 7934757"/>
              <a:gd name="connsiteY1192" fmla="*/ 3819157 h 6858000"/>
              <a:gd name="connsiteX1193" fmla="*/ 337653 w 7934757"/>
              <a:gd name="connsiteY1193" fmla="*/ 3734745 h 6858000"/>
              <a:gd name="connsiteX1194" fmla="*/ 422066 w 7934757"/>
              <a:gd name="connsiteY1194" fmla="*/ 3650333 h 6858000"/>
              <a:gd name="connsiteX1195" fmla="*/ 84412 w 7934757"/>
              <a:gd name="connsiteY1195" fmla="*/ 3650333 h 6858000"/>
              <a:gd name="connsiteX1196" fmla="*/ 168826 w 7934757"/>
              <a:gd name="connsiteY1196" fmla="*/ 3734745 h 6858000"/>
              <a:gd name="connsiteX1197" fmla="*/ 84412 w 7934757"/>
              <a:gd name="connsiteY1197" fmla="*/ 3819157 h 6858000"/>
              <a:gd name="connsiteX1198" fmla="*/ 0 w 7934757"/>
              <a:gd name="connsiteY1198" fmla="*/ 3734745 h 6858000"/>
              <a:gd name="connsiteX1199" fmla="*/ 84412 w 7934757"/>
              <a:gd name="connsiteY1199" fmla="*/ 3650333 h 6858000"/>
              <a:gd name="connsiteX1200" fmla="*/ 7850345 w 7934757"/>
              <a:gd name="connsiteY1200" fmla="*/ 3312683 h 6858000"/>
              <a:gd name="connsiteX1201" fmla="*/ 7934757 w 7934757"/>
              <a:gd name="connsiteY1201" fmla="*/ 3397095 h 6858000"/>
              <a:gd name="connsiteX1202" fmla="*/ 7850345 w 7934757"/>
              <a:gd name="connsiteY1202" fmla="*/ 3481508 h 6858000"/>
              <a:gd name="connsiteX1203" fmla="*/ 7765933 w 7934757"/>
              <a:gd name="connsiteY1203" fmla="*/ 3397095 h 6858000"/>
              <a:gd name="connsiteX1204" fmla="*/ 7850345 w 7934757"/>
              <a:gd name="connsiteY1204" fmla="*/ 3312683 h 6858000"/>
              <a:gd name="connsiteX1205" fmla="*/ 7512695 w 7934757"/>
              <a:gd name="connsiteY1205" fmla="*/ 3312683 h 6858000"/>
              <a:gd name="connsiteX1206" fmla="*/ 7597109 w 7934757"/>
              <a:gd name="connsiteY1206" fmla="*/ 3397095 h 6858000"/>
              <a:gd name="connsiteX1207" fmla="*/ 7512695 w 7934757"/>
              <a:gd name="connsiteY1207" fmla="*/ 3481508 h 6858000"/>
              <a:gd name="connsiteX1208" fmla="*/ 7428283 w 7934757"/>
              <a:gd name="connsiteY1208" fmla="*/ 3397095 h 6858000"/>
              <a:gd name="connsiteX1209" fmla="*/ 7512695 w 7934757"/>
              <a:gd name="connsiteY1209" fmla="*/ 3312683 h 6858000"/>
              <a:gd name="connsiteX1210" fmla="*/ 7175045 w 7934757"/>
              <a:gd name="connsiteY1210" fmla="*/ 3312683 h 6858000"/>
              <a:gd name="connsiteX1211" fmla="*/ 7259458 w 7934757"/>
              <a:gd name="connsiteY1211" fmla="*/ 3397095 h 6858000"/>
              <a:gd name="connsiteX1212" fmla="*/ 7175045 w 7934757"/>
              <a:gd name="connsiteY1212" fmla="*/ 3481508 h 6858000"/>
              <a:gd name="connsiteX1213" fmla="*/ 7090633 w 7934757"/>
              <a:gd name="connsiteY1213" fmla="*/ 3397095 h 6858000"/>
              <a:gd name="connsiteX1214" fmla="*/ 7175045 w 7934757"/>
              <a:gd name="connsiteY1214" fmla="*/ 3312683 h 6858000"/>
              <a:gd name="connsiteX1215" fmla="*/ 6837397 w 7934757"/>
              <a:gd name="connsiteY1215" fmla="*/ 3312683 h 6858000"/>
              <a:gd name="connsiteX1216" fmla="*/ 6921809 w 7934757"/>
              <a:gd name="connsiteY1216" fmla="*/ 3397095 h 6858000"/>
              <a:gd name="connsiteX1217" fmla="*/ 6837397 w 7934757"/>
              <a:gd name="connsiteY1217" fmla="*/ 3481508 h 6858000"/>
              <a:gd name="connsiteX1218" fmla="*/ 6752985 w 7934757"/>
              <a:gd name="connsiteY1218" fmla="*/ 3397095 h 6858000"/>
              <a:gd name="connsiteX1219" fmla="*/ 6837397 w 7934757"/>
              <a:gd name="connsiteY1219" fmla="*/ 3312683 h 6858000"/>
              <a:gd name="connsiteX1220" fmla="*/ 6499747 w 7934757"/>
              <a:gd name="connsiteY1220" fmla="*/ 3312683 h 6858000"/>
              <a:gd name="connsiteX1221" fmla="*/ 6584161 w 7934757"/>
              <a:gd name="connsiteY1221" fmla="*/ 3397095 h 6858000"/>
              <a:gd name="connsiteX1222" fmla="*/ 6499747 w 7934757"/>
              <a:gd name="connsiteY1222" fmla="*/ 3481508 h 6858000"/>
              <a:gd name="connsiteX1223" fmla="*/ 6415335 w 7934757"/>
              <a:gd name="connsiteY1223" fmla="*/ 3397095 h 6858000"/>
              <a:gd name="connsiteX1224" fmla="*/ 6499747 w 7934757"/>
              <a:gd name="connsiteY1224" fmla="*/ 3312683 h 6858000"/>
              <a:gd name="connsiteX1225" fmla="*/ 6162098 w 7934757"/>
              <a:gd name="connsiteY1225" fmla="*/ 3312683 h 6858000"/>
              <a:gd name="connsiteX1226" fmla="*/ 6246510 w 7934757"/>
              <a:gd name="connsiteY1226" fmla="*/ 3397095 h 6858000"/>
              <a:gd name="connsiteX1227" fmla="*/ 6162098 w 7934757"/>
              <a:gd name="connsiteY1227" fmla="*/ 3481508 h 6858000"/>
              <a:gd name="connsiteX1228" fmla="*/ 6077686 w 7934757"/>
              <a:gd name="connsiteY1228" fmla="*/ 3397095 h 6858000"/>
              <a:gd name="connsiteX1229" fmla="*/ 6162098 w 7934757"/>
              <a:gd name="connsiteY1229" fmla="*/ 3312683 h 6858000"/>
              <a:gd name="connsiteX1230" fmla="*/ 5824449 w 7934757"/>
              <a:gd name="connsiteY1230" fmla="*/ 3312683 h 6858000"/>
              <a:gd name="connsiteX1231" fmla="*/ 5908861 w 7934757"/>
              <a:gd name="connsiteY1231" fmla="*/ 3397095 h 6858000"/>
              <a:gd name="connsiteX1232" fmla="*/ 5824449 w 7934757"/>
              <a:gd name="connsiteY1232" fmla="*/ 3481508 h 6858000"/>
              <a:gd name="connsiteX1233" fmla="*/ 5740037 w 7934757"/>
              <a:gd name="connsiteY1233" fmla="*/ 3397095 h 6858000"/>
              <a:gd name="connsiteX1234" fmla="*/ 5824449 w 7934757"/>
              <a:gd name="connsiteY1234" fmla="*/ 3312683 h 6858000"/>
              <a:gd name="connsiteX1235" fmla="*/ 5486800 w 7934757"/>
              <a:gd name="connsiteY1235" fmla="*/ 3312683 h 6858000"/>
              <a:gd name="connsiteX1236" fmla="*/ 5571212 w 7934757"/>
              <a:gd name="connsiteY1236" fmla="*/ 3397095 h 6858000"/>
              <a:gd name="connsiteX1237" fmla="*/ 5486800 w 7934757"/>
              <a:gd name="connsiteY1237" fmla="*/ 3481508 h 6858000"/>
              <a:gd name="connsiteX1238" fmla="*/ 5402388 w 7934757"/>
              <a:gd name="connsiteY1238" fmla="*/ 3397095 h 6858000"/>
              <a:gd name="connsiteX1239" fmla="*/ 5486800 w 7934757"/>
              <a:gd name="connsiteY1239" fmla="*/ 3312683 h 6858000"/>
              <a:gd name="connsiteX1240" fmla="*/ 5149151 w 7934757"/>
              <a:gd name="connsiteY1240" fmla="*/ 3312683 h 6858000"/>
              <a:gd name="connsiteX1241" fmla="*/ 5233563 w 7934757"/>
              <a:gd name="connsiteY1241" fmla="*/ 3397095 h 6858000"/>
              <a:gd name="connsiteX1242" fmla="*/ 5149151 w 7934757"/>
              <a:gd name="connsiteY1242" fmla="*/ 3481508 h 6858000"/>
              <a:gd name="connsiteX1243" fmla="*/ 5064739 w 7934757"/>
              <a:gd name="connsiteY1243" fmla="*/ 3397095 h 6858000"/>
              <a:gd name="connsiteX1244" fmla="*/ 5149151 w 7934757"/>
              <a:gd name="connsiteY1244" fmla="*/ 3312683 h 6858000"/>
              <a:gd name="connsiteX1245" fmla="*/ 4811502 w 7934757"/>
              <a:gd name="connsiteY1245" fmla="*/ 3312683 h 6858000"/>
              <a:gd name="connsiteX1246" fmla="*/ 4895914 w 7934757"/>
              <a:gd name="connsiteY1246" fmla="*/ 3397095 h 6858000"/>
              <a:gd name="connsiteX1247" fmla="*/ 4811502 w 7934757"/>
              <a:gd name="connsiteY1247" fmla="*/ 3481508 h 6858000"/>
              <a:gd name="connsiteX1248" fmla="*/ 4727090 w 7934757"/>
              <a:gd name="connsiteY1248" fmla="*/ 3397095 h 6858000"/>
              <a:gd name="connsiteX1249" fmla="*/ 4811502 w 7934757"/>
              <a:gd name="connsiteY1249" fmla="*/ 3312683 h 6858000"/>
              <a:gd name="connsiteX1250" fmla="*/ 4473853 w 7934757"/>
              <a:gd name="connsiteY1250" fmla="*/ 3312683 h 6858000"/>
              <a:gd name="connsiteX1251" fmla="*/ 4558265 w 7934757"/>
              <a:gd name="connsiteY1251" fmla="*/ 3397095 h 6858000"/>
              <a:gd name="connsiteX1252" fmla="*/ 4473853 w 7934757"/>
              <a:gd name="connsiteY1252" fmla="*/ 3481508 h 6858000"/>
              <a:gd name="connsiteX1253" fmla="*/ 4389440 w 7934757"/>
              <a:gd name="connsiteY1253" fmla="*/ 3397095 h 6858000"/>
              <a:gd name="connsiteX1254" fmla="*/ 4473853 w 7934757"/>
              <a:gd name="connsiteY1254" fmla="*/ 3312683 h 6858000"/>
              <a:gd name="connsiteX1255" fmla="*/ 4136203 w 7934757"/>
              <a:gd name="connsiteY1255" fmla="*/ 3312683 h 6858000"/>
              <a:gd name="connsiteX1256" fmla="*/ 4220615 w 7934757"/>
              <a:gd name="connsiteY1256" fmla="*/ 3397095 h 6858000"/>
              <a:gd name="connsiteX1257" fmla="*/ 4136203 w 7934757"/>
              <a:gd name="connsiteY1257" fmla="*/ 3481508 h 6858000"/>
              <a:gd name="connsiteX1258" fmla="*/ 4051791 w 7934757"/>
              <a:gd name="connsiteY1258" fmla="*/ 3397095 h 6858000"/>
              <a:gd name="connsiteX1259" fmla="*/ 4136203 w 7934757"/>
              <a:gd name="connsiteY1259" fmla="*/ 3312683 h 6858000"/>
              <a:gd name="connsiteX1260" fmla="*/ 3798554 w 7934757"/>
              <a:gd name="connsiteY1260" fmla="*/ 3312683 h 6858000"/>
              <a:gd name="connsiteX1261" fmla="*/ 3882966 w 7934757"/>
              <a:gd name="connsiteY1261" fmla="*/ 3397095 h 6858000"/>
              <a:gd name="connsiteX1262" fmla="*/ 3798554 w 7934757"/>
              <a:gd name="connsiteY1262" fmla="*/ 3481508 h 6858000"/>
              <a:gd name="connsiteX1263" fmla="*/ 3714142 w 7934757"/>
              <a:gd name="connsiteY1263" fmla="*/ 3397095 h 6858000"/>
              <a:gd name="connsiteX1264" fmla="*/ 3798554 w 7934757"/>
              <a:gd name="connsiteY1264" fmla="*/ 3312683 h 6858000"/>
              <a:gd name="connsiteX1265" fmla="*/ 3460905 w 7934757"/>
              <a:gd name="connsiteY1265" fmla="*/ 3312683 h 6858000"/>
              <a:gd name="connsiteX1266" fmla="*/ 3545317 w 7934757"/>
              <a:gd name="connsiteY1266" fmla="*/ 3397095 h 6858000"/>
              <a:gd name="connsiteX1267" fmla="*/ 3460905 w 7934757"/>
              <a:gd name="connsiteY1267" fmla="*/ 3481508 h 6858000"/>
              <a:gd name="connsiteX1268" fmla="*/ 3376493 w 7934757"/>
              <a:gd name="connsiteY1268" fmla="*/ 3397095 h 6858000"/>
              <a:gd name="connsiteX1269" fmla="*/ 3460905 w 7934757"/>
              <a:gd name="connsiteY1269" fmla="*/ 3312683 h 6858000"/>
              <a:gd name="connsiteX1270" fmla="*/ 3123255 w 7934757"/>
              <a:gd name="connsiteY1270" fmla="*/ 3312683 h 6858000"/>
              <a:gd name="connsiteX1271" fmla="*/ 3207668 w 7934757"/>
              <a:gd name="connsiteY1271" fmla="*/ 3397095 h 6858000"/>
              <a:gd name="connsiteX1272" fmla="*/ 3123255 w 7934757"/>
              <a:gd name="connsiteY1272" fmla="*/ 3481508 h 6858000"/>
              <a:gd name="connsiteX1273" fmla="*/ 3038843 w 7934757"/>
              <a:gd name="connsiteY1273" fmla="*/ 3397095 h 6858000"/>
              <a:gd name="connsiteX1274" fmla="*/ 3123255 w 7934757"/>
              <a:gd name="connsiteY1274" fmla="*/ 3312683 h 6858000"/>
              <a:gd name="connsiteX1275" fmla="*/ 2785607 w 7934757"/>
              <a:gd name="connsiteY1275" fmla="*/ 3312683 h 6858000"/>
              <a:gd name="connsiteX1276" fmla="*/ 2870019 w 7934757"/>
              <a:gd name="connsiteY1276" fmla="*/ 3397095 h 6858000"/>
              <a:gd name="connsiteX1277" fmla="*/ 2785607 w 7934757"/>
              <a:gd name="connsiteY1277" fmla="*/ 3481508 h 6858000"/>
              <a:gd name="connsiteX1278" fmla="*/ 2701195 w 7934757"/>
              <a:gd name="connsiteY1278" fmla="*/ 3397095 h 6858000"/>
              <a:gd name="connsiteX1279" fmla="*/ 2785607 w 7934757"/>
              <a:gd name="connsiteY1279" fmla="*/ 3312683 h 6858000"/>
              <a:gd name="connsiteX1280" fmla="*/ 2447957 w 7934757"/>
              <a:gd name="connsiteY1280" fmla="*/ 3312683 h 6858000"/>
              <a:gd name="connsiteX1281" fmla="*/ 2532369 w 7934757"/>
              <a:gd name="connsiteY1281" fmla="*/ 3397095 h 6858000"/>
              <a:gd name="connsiteX1282" fmla="*/ 2447957 w 7934757"/>
              <a:gd name="connsiteY1282" fmla="*/ 3481508 h 6858000"/>
              <a:gd name="connsiteX1283" fmla="*/ 2363545 w 7934757"/>
              <a:gd name="connsiteY1283" fmla="*/ 3397095 h 6858000"/>
              <a:gd name="connsiteX1284" fmla="*/ 2447957 w 7934757"/>
              <a:gd name="connsiteY1284" fmla="*/ 3312683 h 6858000"/>
              <a:gd name="connsiteX1285" fmla="*/ 2110308 w 7934757"/>
              <a:gd name="connsiteY1285" fmla="*/ 3312683 h 6858000"/>
              <a:gd name="connsiteX1286" fmla="*/ 2194721 w 7934757"/>
              <a:gd name="connsiteY1286" fmla="*/ 3397095 h 6858000"/>
              <a:gd name="connsiteX1287" fmla="*/ 2110308 w 7934757"/>
              <a:gd name="connsiteY1287" fmla="*/ 3481508 h 6858000"/>
              <a:gd name="connsiteX1288" fmla="*/ 2025896 w 7934757"/>
              <a:gd name="connsiteY1288" fmla="*/ 3397095 h 6858000"/>
              <a:gd name="connsiteX1289" fmla="*/ 2110308 w 7934757"/>
              <a:gd name="connsiteY1289" fmla="*/ 3312683 h 6858000"/>
              <a:gd name="connsiteX1290" fmla="*/ 1772659 w 7934757"/>
              <a:gd name="connsiteY1290" fmla="*/ 3312683 h 6858000"/>
              <a:gd name="connsiteX1291" fmla="*/ 1857071 w 7934757"/>
              <a:gd name="connsiteY1291" fmla="*/ 3397095 h 6858000"/>
              <a:gd name="connsiteX1292" fmla="*/ 1772659 w 7934757"/>
              <a:gd name="connsiteY1292" fmla="*/ 3481508 h 6858000"/>
              <a:gd name="connsiteX1293" fmla="*/ 1688247 w 7934757"/>
              <a:gd name="connsiteY1293" fmla="*/ 3397095 h 6858000"/>
              <a:gd name="connsiteX1294" fmla="*/ 1772659 w 7934757"/>
              <a:gd name="connsiteY1294" fmla="*/ 3312683 h 6858000"/>
              <a:gd name="connsiteX1295" fmla="*/ 1435014 w 7934757"/>
              <a:gd name="connsiteY1295" fmla="*/ 3312683 h 6858000"/>
              <a:gd name="connsiteX1296" fmla="*/ 1519422 w 7934757"/>
              <a:gd name="connsiteY1296" fmla="*/ 3397095 h 6858000"/>
              <a:gd name="connsiteX1297" fmla="*/ 1435014 w 7934757"/>
              <a:gd name="connsiteY1297" fmla="*/ 3481508 h 6858000"/>
              <a:gd name="connsiteX1298" fmla="*/ 1350601 w 7934757"/>
              <a:gd name="connsiteY1298" fmla="*/ 3397095 h 6858000"/>
              <a:gd name="connsiteX1299" fmla="*/ 1435014 w 7934757"/>
              <a:gd name="connsiteY1299" fmla="*/ 3312683 h 6858000"/>
              <a:gd name="connsiteX1300" fmla="*/ 1097361 w 7934757"/>
              <a:gd name="connsiteY1300" fmla="*/ 3312683 h 6858000"/>
              <a:gd name="connsiteX1301" fmla="*/ 1181773 w 7934757"/>
              <a:gd name="connsiteY1301" fmla="*/ 3397095 h 6858000"/>
              <a:gd name="connsiteX1302" fmla="*/ 1097361 w 7934757"/>
              <a:gd name="connsiteY1302" fmla="*/ 3481508 h 6858000"/>
              <a:gd name="connsiteX1303" fmla="*/ 1012948 w 7934757"/>
              <a:gd name="connsiteY1303" fmla="*/ 3397095 h 6858000"/>
              <a:gd name="connsiteX1304" fmla="*/ 1097361 w 7934757"/>
              <a:gd name="connsiteY1304" fmla="*/ 3312683 h 6858000"/>
              <a:gd name="connsiteX1305" fmla="*/ 759711 w 7934757"/>
              <a:gd name="connsiteY1305" fmla="*/ 3312683 h 6858000"/>
              <a:gd name="connsiteX1306" fmla="*/ 844124 w 7934757"/>
              <a:gd name="connsiteY1306" fmla="*/ 3397095 h 6858000"/>
              <a:gd name="connsiteX1307" fmla="*/ 759711 w 7934757"/>
              <a:gd name="connsiteY1307" fmla="*/ 3481508 h 6858000"/>
              <a:gd name="connsiteX1308" fmla="*/ 675299 w 7934757"/>
              <a:gd name="connsiteY1308" fmla="*/ 3397095 h 6858000"/>
              <a:gd name="connsiteX1309" fmla="*/ 759711 w 7934757"/>
              <a:gd name="connsiteY1309" fmla="*/ 3312683 h 6858000"/>
              <a:gd name="connsiteX1310" fmla="*/ 422066 w 7934757"/>
              <a:gd name="connsiteY1310" fmla="*/ 3312683 h 6858000"/>
              <a:gd name="connsiteX1311" fmla="*/ 506480 w 7934757"/>
              <a:gd name="connsiteY1311" fmla="*/ 3397095 h 6858000"/>
              <a:gd name="connsiteX1312" fmla="*/ 422066 w 7934757"/>
              <a:gd name="connsiteY1312" fmla="*/ 3481508 h 6858000"/>
              <a:gd name="connsiteX1313" fmla="*/ 337653 w 7934757"/>
              <a:gd name="connsiteY1313" fmla="*/ 3397095 h 6858000"/>
              <a:gd name="connsiteX1314" fmla="*/ 422066 w 7934757"/>
              <a:gd name="connsiteY1314" fmla="*/ 3312683 h 6858000"/>
              <a:gd name="connsiteX1315" fmla="*/ 84412 w 7934757"/>
              <a:gd name="connsiteY1315" fmla="*/ 3312683 h 6858000"/>
              <a:gd name="connsiteX1316" fmla="*/ 168826 w 7934757"/>
              <a:gd name="connsiteY1316" fmla="*/ 3397095 h 6858000"/>
              <a:gd name="connsiteX1317" fmla="*/ 84412 w 7934757"/>
              <a:gd name="connsiteY1317" fmla="*/ 3481508 h 6858000"/>
              <a:gd name="connsiteX1318" fmla="*/ 0 w 7934757"/>
              <a:gd name="connsiteY1318" fmla="*/ 3397095 h 6858000"/>
              <a:gd name="connsiteX1319" fmla="*/ 84412 w 7934757"/>
              <a:gd name="connsiteY1319" fmla="*/ 3312683 h 6858000"/>
              <a:gd name="connsiteX1320" fmla="*/ 7850345 w 7934757"/>
              <a:gd name="connsiteY1320" fmla="*/ 2975034 h 6858000"/>
              <a:gd name="connsiteX1321" fmla="*/ 7934757 w 7934757"/>
              <a:gd name="connsiteY1321" fmla="*/ 3059446 h 6858000"/>
              <a:gd name="connsiteX1322" fmla="*/ 7850345 w 7934757"/>
              <a:gd name="connsiteY1322" fmla="*/ 3143859 h 6858000"/>
              <a:gd name="connsiteX1323" fmla="*/ 7765933 w 7934757"/>
              <a:gd name="connsiteY1323" fmla="*/ 3059446 h 6858000"/>
              <a:gd name="connsiteX1324" fmla="*/ 7850345 w 7934757"/>
              <a:gd name="connsiteY1324" fmla="*/ 2975034 h 6858000"/>
              <a:gd name="connsiteX1325" fmla="*/ 7512695 w 7934757"/>
              <a:gd name="connsiteY1325" fmla="*/ 2975034 h 6858000"/>
              <a:gd name="connsiteX1326" fmla="*/ 7597109 w 7934757"/>
              <a:gd name="connsiteY1326" fmla="*/ 3059446 h 6858000"/>
              <a:gd name="connsiteX1327" fmla="*/ 7512695 w 7934757"/>
              <a:gd name="connsiteY1327" fmla="*/ 3143859 h 6858000"/>
              <a:gd name="connsiteX1328" fmla="*/ 7428283 w 7934757"/>
              <a:gd name="connsiteY1328" fmla="*/ 3059446 h 6858000"/>
              <a:gd name="connsiteX1329" fmla="*/ 7512695 w 7934757"/>
              <a:gd name="connsiteY1329" fmla="*/ 2975034 h 6858000"/>
              <a:gd name="connsiteX1330" fmla="*/ 7175045 w 7934757"/>
              <a:gd name="connsiteY1330" fmla="*/ 2975034 h 6858000"/>
              <a:gd name="connsiteX1331" fmla="*/ 7259458 w 7934757"/>
              <a:gd name="connsiteY1331" fmla="*/ 3059446 h 6858000"/>
              <a:gd name="connsiteX1332" fmla="*/ 7175045 w 7934757"/>
              <a:gd name="connsiteY1332" fmla="*/ 3143859 h 6858000"/>
              <a:gd name="connsiteX1333" fmla="*/ 7090633 w 7934757"/>
              <a:gd name="connsiteY1333" fmla="*/ 3059446 h 6858000"/>
              <a:gd name="connsiteX1334" fmla="*/ 7175045 w 7934757"/>
              <a:gd name="connsiteY1334" fmla="*/ 2975034 h 6858000"/>
              <a:gd name="connsiteX1335" fmla="*/ 6837397 w 7934757"/>
              <a:gd name="connsiteY1335" fmla="*/ 2975034 h 6858000"/>
              <a:gd name="connsiteX1336" fmla="*/ 6921809 w 7934757"/>
              <a:gd name="connsiteY1336" fmla="*/ 3059446 h 6858000"/>
              <a:gd name="connsiteX1337" fmla="*/ 6837397 w 7934757"/>
              <a:gd name="connsiteY1337" fmla="*/ 3143859 h 6858000"/>
              <a:gd name="connsiteX1338" fmla="*/ 6752985 w 7934757"/>
              <a:gd name="connsiteY1338" fmla="*/ 3059446 h 6858000"/>
              <a:gd name="connsiteX1339" fmla="*/ 6837397 w 7934757"/>
              <a:gd name="connsiteY1339" fmla="*/ 2975034 h 6858000"/>
              <a:gd name="connsiteX1340" fmla="*/ 6499747 w 7934757"/>
              <a:gd name="connsiteY1340" fmla="*/ 2975034 h 6858000"/>
              <a:gd name="connsiteX1341" fmla="*/ 6584161 w 7934757"/>
              <a:gd name="connsiteY1341" fmla="*/ 3059446 h 6858000"/>
              <a:gd name="connsiteX1342" fmla="*/ 6499747 w 7934757"/>
              <a:gd name="connsiteY1342" fmla="*/ 3143859 h 6858000"/>
              <a:gd name="connsiteX1343" fmla="*/ 6415335 w 7934757"/>
              <a:gd name="connsiteY1343" fmla="*/ 3059446 h 6858000"/>
              <a:gd name="connsiteX1344" fmla="*/ 6499747 w 7934757"/>
              <a:gd name="connsiteY1344" fmla="*/ 2975034 h 6858000"/>
              <a:gd name="connsiteX1345" fmla="*/ 6162098 w 7934757"/>
              <a:gd name="connsiteY1345" fmla="*/ 2975034 h 6858000"/>
              <a:gd name="connsiteX1346" fmla="*/ 6246510 w 7934757"/>
              <a:gd name="connsiteY1346" fmla="*/ 3059446 h 6858000"/>
              <a:gd name="connsiteX1347" fmla="*/ 6162098 w 7934757"/>
              <a:gd name="connsiteY1347" fmla="*/ 3143859 h 6858000"/>
              <a:gd name="connsiteX1348" fmla="*/ 6077686 w 7934757"/>
              <a:gd name="connsiteY1348" fmla="*/ 3059446 h 6858000"/>
              <a:gd name="connsiteX1349" fmla="*/ 6162098 w 7934757"/>
              <a:gd name="connsiteY1349" fmla="*/ 2975034 h 6858000"/>
              <a:gd name="connsiteX1350" fmla="*/ 5824449 w 7934757"/>
              <a:gd name="connsiteY1350" fmla="*/ 2975034 h 6858000"/>
              <a:gd name="connsiteX1351" fmla="*/ 5908861 w 7934757"/>
              <a:gd name="connsiteY1351" fmla="*/ 3059446 h 6858000"/>
              <a:gd name="connsiteX1352" fmla="*/ 5824449 w 7934757"/>
              <a:gd name="connsiteY1352" fmla="*/ 3143859 h 6858000"/>
              <a:gd name="connsiteX1353" fmla="*/ 5740037 w 7934757"/>
              <a:gd name="connsiteY1353" fmla="*/ 3059446 h 6858000"/>
              <a:gd name="connsiteX1354" fmla="*/ 5824449 w 7934757"/>
              <a:gd name="connsiteY1354" fmla="*/ 2975034 h 6858000"/>
              <a:gd name="connsiteX1355" fmla="*/ 5486800 w 7934757"/>
              <a:gd name="connsiteY1355" fmla="*/ 2975034 h 6858000"/>
              <a:gd name="connsiteX1356" fmla="*/ 5571212 w 7934757"/>
              <a:gd name="connsiteY1356" fmla="*/ 3059446 h 6858000"/>
              <a:gd name="connsiteX1357" fmla="*/ 5486800 w 7934757"/>
              <a:gd name="connsiteY1357" fmla="*/ 3143859 h 6858000"/>
              <a:gd name="connsiteX1358" fmla="*/ 5402388 w 7934757"/>
              <a:gd name="connsiteY1358" fmla="*/ 3059446 h 6858000"/>
              <a:gd name="connsiteX1359" fmla="*/ 5486800 w 7934757"/>
              <a:gd name="connsiteY1359" fmla="*/ 2975034 h 6858000"/>
              <a:gd name="connsiteX1360" fmla="*/ 5149151 w 7934757"/>
              <a:gd name="connsiteY1360" fmla="*/ 2975034 h 6858000"/>
              <a:gd name="connsiteX1361" fmla="*/ 5233563 w 7934757"/>
              <a:gd name="connsiteY1361" fmla="*/ 3059446 h 6858000"/>
              <a:gd name="connsiteX1362" fmla="*/ 5149151 w 7934757"/>
              <a:gd name="connsiteY1362" fmla="*/ 3143859 h 6858000"/>
              <a:gd name="connsiteX1363" fmla="*/ 5064739 w 7934757"/>
              <a:gd name="connsiteY1363" fmla="*/ 3059446 h 6858000"/>
              <a:gd name="connsiteX1364" fmla="*/ 5149151 w 7934757"/>
              <a:gd name="connsiteY1364" fmla="*/ 2975034 h 6858000"/>
              <a:gd name="connsiteX1365" fmla="*/ 4811502 w 7934757"/>
              <a:gd name="connsiteY1365" fmla="*/ 2975034 h 6858000"/>
              <a:gd name="connsiteX1366" fmla="*/ 4895914 w 7934757"/>
              <a:gd name="connsiteY1366" fmla="*/ 3059446 h 6858000"/>
              <a:gd name="connsiteX1367" fmla="*/ 4811502 w 7934757"/>
              <a:gd name="connsiteY1367" fmla="*/ 3143859 h 6858000"/>
              <a:gd name="connsiteX1368" fmla="*/ 4727090 w 7934757"/>
              <a:gd name="connsiteY1368" fmla="*/ 3059446 h 6858000"/>
              <a:gd name="connsiteX1369" fmla="*/ 4811502 w 7934757"/>
              <a:gd name="connsiteY1369" fmla="*/ 2975034 h 6858000"/>
              <a:gd name="connsiteX1370" fmla="*/ 4473853 w 7934757"/>
              <a:gd name="connsiteY1370" fmla="*/ 2975034 h 6858000"/>
              <a:gd name="connsiteX1371" fmla="*/ 4558265 w 7934757"/>
              <a:gd name="connsiteY1371" fmla="*/ 3059446 h 6858000"/>
              <a:gd name="connsiteX1372" fmla="*/ 4473853 w 7934757"/>
              <a:gd name="connsiteY1372" fmla="*/ 3143859 h 6858000"/>
              <a:gd name="connsiteX1373" fmla="*/ 4389440 w 7934757"/>
              <a:gd name="connsiteY1373" fmla="*/ 3059446 h 6858000"/>
              <a:gd name="connsiteX1374" fmla="*/ 4473853 w 7934757"/>
              <a:gd name="connsiteY1374" fmla="*/ 2975034 h 6858000"/>
              <a:gd name="connsiteX1375" fmla="*/ 4136203 w 7934757"/>
              <a:gd name="connsiteY1375" fmla="*/ 2975034 h 6858000"/>
              <a:gd name="connsiteX1376" fmla="*/ 4220615 w 7934757"/>
              <a:gd name="connsiteY1376" fmla="*/ 3059446 h 6858000"/>
              <a:gd name="connsiteX1377" fmla="*/ 4136203 w 7934757"/>
              <a:gd name="connsiteY1377" fmla="*/ 3143859 h 6858000"/>
              <a:gd name="connsiteX1378" fmla="*/ 4051791 w 7934757"/>
              <a:gd name="connsiteY1378" fmla="*/ 3059446 h 6858000"/>
              <a:gd name="connsiteX1379" fmla="*/ 4136203 w 7934757"/>
              <a:gd name="connsiteY1379" fmla="*/ 2975034 h 6858000"/>
              <a:gd name="connsiteX1380" fmla="*/ 3798554 w 7934757"/>
              <a:gd name="connsiteY1380" fmla="*/ 2975034 h 6858000"/>
              <a:gd name="connsiteX1381" fmla="*/ 3882966 w 7934757"/>
              <a:gd name="connsiteY1381" fmla="*/ 3059446 h 6858000"/>
              <a:gd name="connsiteX1382" fmla="*/ 3798554 w 7934757"/>
              <a:gd name="connsiteY1382" fmla="*/ 3143859 h 6858000"/>
              <a:gd name="connsiteX1383" fmla="*/ 3714142 w 7934757"/>
              <a:gd name="connsiteY1383" fmla="*/ 3059446 h 6858000"/>
              <a:gd name="connsiteX1384" fmla="*/ 3798554 w 7934757"/>
              <a:gd name="connsiteY1384" fmla="*/ 2975034 h 6858000"/>
              <a:gd name="connsiteX1385" fmla="*/ 3460905 w 7934757"/>
              <a:gd name="connsiteY1385" fmla="*/ 2975034 h 6858000"/>
              <a:gd name="connsiteX1386" fmla="*/ 3545317 w 7934757"/>
              <a:gd name="connsiteY1386" fmla="*/ 3059446 h 6858000"/>
              <a:gd name="connsiteX1387" fmla="*/ 3460905 w 7934757"/>
              <a:gd name="connsiteY1387" fmla="*/ 3143859 h 6858000"/>
              <a:gd name="connsiteX1388" fmla="*/ 3376493 w 7934757"/>
              <a:gd name="connsiteY1388" fmla="*/ 3059446 h 6858000"/>
              <a:gd name="connsiteX1389" fmla="*/ 3460905 w 7934757"/>
              <a:gd name="connsiteY1389" fmla="*/ 2975034 h 6858000"/>
              <a:gd name="connsiteX1390" fmla="*/ 3123255 w 7934757"/>
              <a:gd name="connsiteY1390" fmla="*/ 2975034 h 6858000"/>
              <a:gd name="connsiteX1391" fmla="*/ 3207668 w 7934757"/>
              <a:gd name="connsiteY1391" fmla="*/ 3059446 h 6858000"/>
              <a:gd name="connsiteX1392" fmla="*/ 3123255 w 7934757"/>
              <a:gd name="connsiteY1392" fmla="*/ 3143859 h 6858000"/>
              <a:gd name="connsiteX1393" fmla="*/ 3038843 w 7934757"/>
              <a:gd name="connsiteY1393" fmla="*/ 3059446 h 6858000"/>
              <a:gd name="connsiteX1394" fmla="*/ 3123255 w 7934757"/>
              <a:gd name="connsiteY1394" fmla="*/ 2975034 h 6858000"/>
              <a:gd name="connsiteX1395" fmla="*/ 2785607 w 7934757"/>
              <a:gd name="connsiteY1395" fmla="*/ 2975034 h 6858000"/>
              <a:gd name="connsiteX1396" fmla="*/ 2870019 w 7934757"/>
              <a:gd name="connsiteY1396" fmla="*/ 3059446 h 6858000"/>
              <a:gd name="connsiteX1397" fmla="*/ 2785607 w 7934757"/>
              <a:gd name="connsiteY1397" fmla="*/ 3143859 h 6858000"/>
              <a:gd name="connsiteX1398" fmla="*/ 2701195 w 7934757"/>
              <a:gd name="connsiteY1398" fmla="*/ 3059446 h 6858000"/>
              <a:gd name="connsiteX1399" fmla="*/ 2785607 w 7934757"/>
              <a:gd name="connsiteY1399" fmla="*/ 2975034 h 6858000"/>
              <a:gd name="connsiteX1400" fmla="*/ 2447957 w 7934757"/>
              <a:gd name="connsiteY1400" fmla="*/ 2975034 h 6858000"/>
              <a:gd name="connsiteX1401" fmla="*/ 2532369 w 7934757"/>
              <a:gd name="connsiteY1401" fmla="*/ 3059446 h 6858000"/>
              <a:gd name="connsiteX1402" fmla="*/ 2447957 w 7934757"/>
              <a:gd name="connsiteY1402" fmla="*/ 3143859 h 6858000"/>
              <a:gd name="connsiteX1403" fmla="*/ 2363545 w 7934757"/>
              <a:gd name="connsiteY1403" fmla="*/ 3059446 h 6858000"/>
              <a:gd name="connsiteX1404" fmla="*/ 2447957 w 7934757"/>
              <a:gd name="connsiteY1404" fmla="*/ 2975034 h 6858000"/>
              <a:gd name="connsiteX1405" fmla="*/ 2110308 w 7934757"/>
              <a:gd name="connsiteY1405" fmla="*/ 2975034 h 6858000"/>
              <a:gd name="connsiteX1406" fmla="*/ 2194721 w 7934757"/>
              <a:gd name="connsiteY1406" fmla="*/ 3059446 h 6858000"/>
              <a:gd name="connsiteX1407" fmla="*/ 2110308 w 7934757"/>
              <a:gd name="connsiteY1407" fmla="*/ 3143859 h 6858000"/>
              <a:gd name="connsiteX1408" fmla="*/ 2025896 w 7934757"/>
              <a:gd name="connsiteY1408" fmla="*/ 3059446 h 6858000"/>
              <a:gd name="connsiteX1409" fmla="*/ 2110308 w 7934757"/>
              <a:gd name="connsiteY1409" fmla="*/ 2975034 h 6858000"/>
              <a:gd name="connsiteX1410" fmla="*/ 1772659 w 7934757"/>
              <a:gd name="connsiteY1410" fmla="*/ 2975034 h 6858000"/>
              <a:gd name="connsiteX1411" fmla="*/ 1857071 w 7934757"/>
              <a:gd name="connsiteY1411" fmla="*/ 3059446 h 6858000"/>
              <a:gd name="connsiteX1412" fmla="*/ 1772659 w 7934757"/>
              <a:gd name="connsiteY1412" fmla="*/ 3143859 h 6858000"/>
              <a:gd name="connsiteX1413" fmla="*/ 1688247 w 7934757"/>
              <a:gd name="connsiteY1413" fmla="*/ 3059446 h 6858000"/>
              <a:gd name="connsiteX1414" fmla="*/ 1772659 w 7934757"/>
              <a:gd name="connsiteY1414" fmla="*/ 2975034 h 6858000"/>
              <a:gd name="connsiteX1415" fmla="*/ 1435014 w 7934757"/>
              <a:gd name="connsiteY1415" fmla="*/ 2975034 h 6858000"/>
              <a:gd name="connsiteX1416" fmla="*/ 1519422 w 7934757"/>
              <a:gd name="connsiteY1416" fmla="*/ 3059446 h 6858000"/>
              <a:gd name="connsiteX1417" fmla="*/ 1435014 w 7934757"/>
              <a:gd name="connsiteY1417" fmla="*/ 3143859 h 6858000"/>
              <a:gd name="connsiteX1418" fmla="*/ 1350601 w 7934757"/>
              <a:gd name="connsiteY1418" fmla="*/ 3059446 h 6858000"/>
              <a:gd name="connsiteX1419" fmla="*/ 1435014 w 7934757"/>
              <a:gd name="connsiteY1419" fmla="*/ 2975034 h 6858000"/>
              <a:gd name="connsiteX1420" fmla="*/ 1097361 w 7934757"/>
              <a:gd name="connsiteY1420" fmla="*/ 2975034 h 6858000"/>
              <a:gd name="connsiteX1421" fmla="*/ 1181773 w 7934757"/>
              <a:gd name="connsiteY1421" fmla="*/ 3059446 h 6858000"/>
              <a:gd name="connsiteX1422" fmla="*/ 1097361 w 7934757"/>
              <a:gd name="connsiteY1422" fmla="*/ 3143859 h 6858000"/>
              <a:gd name="connsiteX1423" fmla="*/ 1012948 w 7934757"/>
              <a:gd name="connsiteY1423" fmla="*/ 3059446 h 6858000"/>
              <a:gd name="connsiteX1424" fmla="*/ 1097361 w 7934757"/>
              <a:gd name="connsiteY1424" fmla="*/ 2975034 h 6858000"/>
              <a:gd name="connsiteX1425" fmla="*/ 759711 w 7934757"/>
              <a:gd name="connsiteY1425" fmla="*/ 2975034 h 6858000"/>
              <a:gd name="connsiteX1426" fmla="*/ 844124 w 7934757"/>
              <a:gd name="connsiteY1426" fmla="*/ 3059446 h 6858000"/>
              <a:gd name="connsiteX1427" fmla="*/ 759711 w 7934757"/>
              <a:gd name="connsiteY1427" fmla="*/ 3143859 h 6858000"/>
              <a:gd name="connsiteX1428" fmla="*/ 675299 w 7934757"/>
              <a:gd name="connsiteY1428" fmla="*/ 3059446 h 6858000"/>
              <a:gd name="connsiteX1429" fmla="*/ 759711 w 7934757"/>
              <a:gd name="connsiteY1429" fmla="*/ 2975034 h 6858000"/>
              <a:gd name="connsiteX1430" fmla="*/ 422066 w 7934757"/>
              <a:gd name="connsiteY1430" fmla="*/ 2975034 h 6858000"/>
              <a:gd name="connsiteX1431" fmla="*/ 506480 w 7934757"/>
              <a:gd name="connsiteY1431" fmla="*/ 3059446 h 6858000"/>
              <a:gd name="connsiteX1432" fmla="*/ 422066 w 7934757"/>
              <a:gd name="connsiteY1432" fmla="*/ 3143859 h 6858000"/>
              <a:gd name="connsiteX1433" fmla="*/ 337653 w 7934757"/>
              <a:gd name="connsiteY1433" fmla="*/ 3059446 h 6858000"/>
              <a:gd name="connsiteX1434" fmla="*/ 422066 w 7934757"/>
              <a:gd name="connsiteY1434" fmla="*/ 2975034 h 6858000"/>
              <a:gd name="connsiteX1435" fmla="*/ 84412 w 7934757"/>
              <a:gd name="connsiteY1435" fmla="*/ 2975034 h 6858000"/>
              <a:gd name="connsiteX1436" fmla="*/ 168826 w 7934757"/>
              <a:gd name="connsiteY1436" fmla="*/ 3059446 h 6858000"/>
              <a:gd name="connsiteX1437" fmla="*/ 84412 w 7934757"/>
              <a:gd name="connsiteY1437" fmla="*/ 3143859 h 6858000"/>
              <a:gd name="connsiteX1438" fmla="*/ 0 w 7934757"/>
              <a:gd name="connsiteY1438" fmla="*/ 3059446 h 6858000"/>
              <a:gd name="connsiteX1439" fmla="*/ 84412 w 7934757"/>
              <a:gd name="connsiteY1439" fmla="*/ 2975034 h 6858000"/>
              <a:gd name="connsiteX1440" fmla="*/ 7850345 w 7934757"/>
              <a:gd name="connsiteY1440" fmla="*/ 2637385 h 6858000"/>
              <a:gd name="connsiteX1441" fmla="*/ 7934757 w 7934757"/>
              <a:gd name="connsiteY1441" fmla="*/ 2721797 h 6858000"/>
              <a:gd name="connsiteX1442" fmla="*/ 7850345 w 7934757"/>
              <a:gd name="connsiteY1442" fmla="*/ 2806209 h 6858000"/>
              <a:gd name="connsiteX1443" fmla="*/ 7765933 w 7934757"/>
              <a:gd name="connsiteY1443" fmla="*/ 2721797 h 6858000"/>
              <a:gd name="connsiteX1444" fmla="*/ 7850345 w 7934757"/>
              <a:gd name="connsiteY1444" fmla="*/ 2637385 h 6858000"/>
              <a:gd name="connsiteX1445" fmla="*/ 7512695 w 7934757"/>
              <a:gd name="connsiteY1445" fmla="*/ 2637385 h 6858000"/>
              <a:gd name="connsiteX1446" fmla="*/ 7597109 w 7934757"/>
              <a:gd name="connsiteY1446" fmla="*/ 2721797 h 6858000"/>
              <a:gd name="connsiteX1447" fmla="*/ 7512695 w 7934757"/>
              <a:gd name="connsiteY1447" fmla="*/ 2806209 h 6858000"/>
              <a:gd name="connsiteX1448" fmla="*/ 7428283 w 7934757"/>
              <a:gd name="connsiteY1448" fmla="*/ 2721797 h 6858000"/>
              <a:gd name="connsiteX1449" fmla="*/ 7512695 w 7934757"/>
              <a:gd name="connsiteY1449" fmla="*/ 2637385 h 6858000"/>
              <a:gd name="connsiteX1450" fmla="*/ 7175045 w 7934757"/>
              <a:gd name="connsiteY1450" fmla="*/ 2637385 h 6858000"/>
              <a:gd name="connsiteX1451" fmla="*/ 7259458 w 7934757"/>
              <a:gd name="connsiteY1451" fmla="*/ 2721797 h 6858000"/>
              <a:gd name="connsiteX1452" fmla="*/ 7175045 w 7934757"/>
              <a:gd name="connsiteY1452" fmla="*/ 2806209 h 6858000"/>
              <a:gd name="connsiteX1453" fmla="*/ 7090633 w 7934757"/>
              <a:gd name="connsiteY1453" fmla="*/ 2721797 h 6858000"/>
              <a:gd name="connsiteX1454" fmla="*/ 7175045 w 7934757"/>
              <a:gd name="connsiteY1454" fmla="*/ 2637385 h 6858000"/>
              <a:gd name="connsiteX1455" fmla="*/ 6837397 w 7934757"/>
              <a:gd name="connsiteY1455" fmla="*/ 2637385 h 6858000"/>
              <a:gd name="connsiteX1456" fmla="*/ 6921809 w 7934757"/>
              <a:gd name="connsiteY1456" fmla="*/ 2721797 h 6858000"/>
              <a:gd name="connsiteX1457" fmla="*/ 6837397 w 7934757"/>
              <a:gd name="connsiteY1457" fmla="*/ 2806209 h 6858000"/>
              <a:gd name="connsiteX1458" fmla="*/ 6752985 w 7934757"/>
              <a:gd name="connsiteY1458" fmla="*/ 2721797 h 6858000"/>
              <a:gd name="connsiteX1459" fmla="*/ 6837397 w 7934757"/>
              <a:gd name="connsiteY1459" fmla="*/ 2637385 h 6858000"/>
              <a:gd name="connsiteX1460" fmla="*/ 6499747 w 7934757"/>
              <a:gd name="connsiteY1460" fmla="*/ 2637385 h 6858000"/>
              <a:gd name="connsiteX1461" fmla="*/ 6584161 w 7934757"/>
              <a:gd name="connsiteY1461" fmla="*/ 2721797 h 6858000"/>
              <a:gd name="connsiteX1462" fmla="*/ 6499747 w 7934757"/>
              <a:gd name="connsiteY1462" fmla="*/ 2806209 h 6858000"/>
              <a:gd name="connsiteX1463" fmla="*/ 6415335 w 7934757"/>
              <a:gd name="connsiteY1463" fmla="*/ 2721797 h 6858000"/>
              <a:gd name="connsiteX1464" fmla="*/ 6499747 w 7934757"/>
              <a:gd name="connsiteY1464" fmla="*/ 2637385 h 6858000"/>
              <a:gd name="connsiteX1465" fmla="*/ 6162098 w 7934757"/>
              <a:gd name="connsiteY1465" fmla="*/ 2637385 h 6858000"/>
              <a:gd name="connsiteX1466" fmla="*/ 6246510 w 7934757"/>
              <a:gd name="connsiteY1466" fmla="*/ 2721797 h 6858000"/>
              <a:gd name="connsiteX1467" fmla="*/ 6162098 w 7934757"/>
              <a:gd name="connsiteY1467" fmla="*/ 2806209 h 6858000"/>
              <a:gd name="connsiteX1468" fmla="*/ 6077686 w 7934757"/>
              <a:gd name="connsiteY1468" fmla="*/ 2721797 h 6858000"/>
              <a:gd name="connsiteX1469" fmla="*/ 6162098 w 7934757"/>
              <a:gd name="connsiteY1469" fmla="*/ 2637385 h 6858000"/>
              <a:gd name="connsiteX1470" fmla="*/ 5824449 w 7934757"/>
              <a:gd name="connsiteY1470" fmla="*/ 2637385 h 6858000"/>
              <a:gd name="connsiteX1471" fmla="*/ 5908861 w 7934757"/>
              <a:gd name="connsiteY1471" fmla="*/ 2721797 h 6858000"/>
              <a:gd name="connsiteX1472" fmla="*/ 5824449 w 7934757"/>
              <a:gd name="connsiteY1472" fmla="*/ 2806209 h 6858000"/>
              <a:gd name="connsiteX1473" fmla="*/ 5740037 w 7934757"/>
              <a:gd name="connsiteY1473" fmla="*/ 2721797 h 6858000"/>
              <a:gd name="connsiteX1474" fmla="*/ 5824449 w 7934757"/>
              <a:gd name="connsiteY1474" fmla="*/ 2637385 h 6858000"/>
              <a:gd name="connsiteX1475" fmla="*/ 5486800 w 7934757"/>
              <a:gd name="connsiteY1475" fmla="*/ 2637385 h 6858000"/>
              <a:gd name="connsiteX1476" fmla="*/ 5571212 w 7934757"/>
              <a:gd name="connsiteY1476" fmla="*/ 2721797 h 6858000"/>
              <a:gd name="connsiteX1477" fmla="*/ 5486800 w 7934757"/>
              <a:gd name="connsiteY1477" fmla="*/ 2806209 h 6858000"/>
              <a:gd name="connsiteX1478" fmla="*/ 5402388 w 7934757"/>
              <a:gd name="connsiteY1478" fmla="*/ 2721797 h 6858000"/>
              <a:gd name="connsiteX1479" fmla="*/ 5486800 w 7934757"/>
              <a:gd name="connsiteY1479" fmla="*/ 2637385 h 6858000"/>
              <a:gd name="connsiteX1480" fmla="*/ 5149151 w 7934757"/>
              <a:gd name="connsiteY1480" fmla="*/ 2637385 h 6858000"/>
              <a:gd name="connsiteX1481" fmla="*/ 5233563 w 7934757"/>
              <a:gd name="connsiteY1481" fmla="*/ 2721797 h 6858000"/>
              <a:gd name="connsiteX1482" fmla="*/ 5149151 w 7934757"/>
              <a:gd name="connsiteY1482" fmla="*/ 2806209 h 6858000"/>
              <a:gd name="connsiteX1483" fmla="*/ 5064739 w 7934757"/>
              <a:gd name="connsiteY1483" fmla="*/ 2721797 h 6858000"/>
              <a:gd name="connsiteX1484" fmla="*/ 5149151 w 7934757"/>
              <a:gd name="connsiteY1484" fmla="*/ 2637385 h 6858000"/>
              <a:gd name="connsiteX1485" fmla="*/ 4811502 w 7934757"/>
              <a:gd name="connsiteY1485" fmla="*/ 2637385 h 6858000"/>
              <a:gd name="connsiteX1486" fmla="*/ 4895914 w 7934757"/>
              <a:gd name="connsiteY1486" fmla="*/ 2721797 h 6858000"/>
              <a:gd name="connsiteX1487" fmla="*/ 4811502 w 7934757"/>
              <a:gd name="connsiteY1487" fmla="*/ 2806209 h 6858000"/>
              <a:gd name="connsiteX1488" fmla="*/ 4727090 w 7934757"/>
              <a:gd name="connsiteY1488" fmla="*/ 2721797 h 6858000"/>
              <a:gd name="connsiteX1489" fmla="*/ 4811502 w 7934757"/>
              <a:gd name="connsiteY1489" fmla="*/ 2637385 h 6858000"/>
              <a:gd name="connsiteX1490" fmla="*/ 4473853 w 7934757"/>
              <a:gd name="connsiteY1490" fmla="*/ 2637385 h 6858000"/>
              <a:gd name="connsiteX1491" fmla="*/ 4558265 w 7934757"/>
              <a:gd name="connsiteY1491" fmla="*/ 2721797 h 6858000"/>
              <a:gd name="connsiteX1492" fmla="*/ 4473853 w 7934757"/>
              <a:gd name="connsiteY1492" fmla="*/ 2806209 h 6858000"/>
              <a:gd name="connsiteX1493" fmla="*/ 4389440 w 7934757"/>
              <a:gd name="connsiteY1493" fmla="*/ 2721797 h 6858000"/>
              <a:gd name="connsiteX1494" fmla="*/ 4473853 w 7934757"/>
              <a:gd name="connsiteY1494" fmla="*/ 2637385 h 6858000"/>
              <a:gd name="connsiteX1495" fmla="*/ 4136203 w 7934757"/>
              <a:gd name="connsiteY1495" fmla="*/ 2637385 h 6858000"/>
              <a:gd name="connsiteX1496" fmla="*/ 4220615 w 7934757"/>
              <a:gd name="connsiteY1496" fmla="*/ 2721797 h 6858000"/>
              <a:gd name="connsiteX1497" fmla="*/ 4136203 w 7934757"/>
              <a:gd name="connsiteY1497" fmla="*/ 2806209 h 6858000"/>
              <a:gd name="connsiteX1498" fmla="*/ 4051791 w 7934757"/>
              <a:gd name="connsiteY1498" fmla="*/ 2721797 h 6858000"/>
              <a:gd name="connsiteX1499" fmla="*/ 4136203 w 7934757"/>
              <a:gd name="connsiteY1499" fmla="*/ 2637385 h 6858000"/>
              <a:gd name="connsiteX1500" fmla="*/ 3798554 w 7934757"/>
              <a:gd name="connsiteY1500" fmla="*/ 2637385 h 6858000"/>
              <a:gd name="connsiteX1501" fmla="*/ 3882966 w 7934757"/>
              <a:gd name="connsiteY1501" fmla="*/ 2721797 h 6858000"/>
              <a:gd name="connsiteX1502" fmla="*/ 3798554 w 7934757"/>
              <a:gd name="connsiteY1502" fmla="*/ 2806209 h 6858000"/>
              <a:gd name="connsiteX1503" fmla="*/ 3714142 w 7934757"/>
              <a:gd name="connsiteY1503" fmla="*/ 2721797 h 6858000"/>
              <a:gd name="connsiteX1504" fmla="*/ 3798554 w 7934757"/>
              <a:gd name="connsiteY1504" fmla="*/ 2637385 h 6858000"/>
              <a:gd name="connsiteX1505" fmla="*/ 3460905 w 7934757"/>
              <a:gd name="connsiteY1505" fmla="*/ 2637385 h 6858000"/>
              <a:gd name="connsiteX1506" fmla="*/ 3545317 w 7934757"/>
              <a:gd name="connsiteY1506" fmla="*/ 2721797 h 6858000"/>
              <a:gd name="connsiteX1507" fmla="*/ 3460905 w 7934757"/>
              <a:gd name="connsiteY1507" fmla="*/ 2806209 h 6858000"/>
              <a:gd name="connsiteX1508" fmla="*/ 3376493 w 7934757"/>
              <a:gd name="connsiteY1508" fmla="*/ 2721797 h 6858000"/>
              <a:gd name="connsiteX1509" fmla="*/ 3460905 w 7934757"/>
              <a:gd name="connsiteY1509" fmla="*/ 2637385 h 6858000"/>
              <a:gd name="connsiteX1510" fmla="*/ 3123255 w 7934757"/>
              <a:gd name="connsiteY1510" fmla="*/ 2637385 h 6858000"/>
              <a:gd name="connsiteX1511" fmla="*/ 3207668 w 7934757"/>
              <a:gd name="connsiteY1511" fmla="*/ 2721797 h 6858000"/>
              <a:gd name="connsiteX1512" fmla="*/ 3123255 w 7934757"/>
              <a:gd name="connsiteY1512" fmla="*/ 2806209 h 6858000"/>
              <a:gd name="connsiteX1513" fmla="*/ 3038843 w 7934757"/>
              <a:gd name="connsiteY1513" fmla="*/ 2721797 h 6858000"/>
              <a:gd name="connsiteX1514" fmla="*/ 3123255 w 7934757"/>
              <a:gd name="connsiteY1514" fmla="*/ 2637385 h 6858000"/>
              <a:gd name="connsiteX1515" fmla="*/ 2785607 w 7934757"/>
              <a:gd name="connsiteY1515" fmla="*/ 2637385 h 6858000"/>
              <a:gd name="connsiteX1516" fmla="*/ 2870019 w 7934757"/>
              <a:gd name="connsiteY1516" fmla="*/ 2721797 h 6858000"/>
              <a:gd name="connsiteX1517" fmla="*/ 2785607 w 7934757"/>
              <a:gd name="connsiteY1517" fmla="*/ 2806209 h 6858000"/>
              <a:gd name="connsiteX1518" fmla="*/ 2701195 w 7934757"/>
              <a:gd name="connsiteY1518" fmla="*/ 2721797 h 6858000"/>
              <a:gd name="connsiteX1519" fmla="*/ 2785607 w 7934757"/>
              <a:gd name="connsiteY1519" fmla="*/ 2637385 h 6858000"/>
              <a:gd name="connsiteX1520" fmla="*/ 2447957 w 7934757"/>
              <a:gd name="connsiteY1520" fmla="*/ 2637385 h 6858000"/>
              <a:gd name="connsiteX1521" fmla="*/ 2532369 w 7934757"/>
              <a:gd name="connsiteY1521" fmla="*/ 2721797 h 6858000"/>
              <a:gd name="connsiteX1522" fmla="*/ 2447957 w 7934757"/>
              <a:gd name="connsiteY1522" fmla="*/ 2806209 h 6858000"/>
              <a:gd name="connsiteX1523" fmla="*/ 2363545 w 7934757"/>
              <a:gd name="connsiteY1523" fmla="*/ 2721797 h 6858000"/>
              <a:gd name="connsiteX1524" fmla="*/ 2447957 w 7934757"/>
              <a:gd name="connsiteY1524" fmla="*/ 2637385 h 6858000"/>
              <a:gd name="connsiteX1525" fmla="*/ 2110308 w 7934757"/>
              <a:gd name="connsiteY1525" fmla="*/ 2637385 h 6858000"/>
              <a:gd name="connsiteX1526" fmla="*/ 2194721 w 7934757"/>
              <a:gd name="connsiteY1526" fmla="*/ 2721797 h 6858000"/>
              <a:gd name="connsiteX1527" fmla="*/ 2110308 w 7934757"/>
              <a:gd name="connsiteY1527" fmla="*/ 2806209 h 6858000"/>
              <a:gd name="connsiteX1528" fmla="*/ 2025896 w 7934757"/>
              <a:gd name="connsiteY1528" fmla="*/ 2721797 h 6858000"/>
              <a:gd name="connsiteX1529" fmla="*/ 2110308 w 7934757"/>
              <a:gd name="connsiteY1529" fmla="*/ 2637385 h 6858000"/>
              <a:gd name="connsiteX1530" fmla="*/ 1772659 w 7934757"/>
              <a:gd name="connsiteY1530" fmla="*/ 2637385 h 6858000"/>
              <a:gd name="connsiteX1531" fmla="*/ 1857071 w 7934757"/>
              <a:gd name="connsiteY1531" fmla="*/ 2721797 h 6858000"/>
              <a:gd name="connsiteX1532" fmla="*/ 1772659 w 7934757"/>
              <a:gd name="connsiteY1532" fmla="*/ 2806209 h 6858000"/>
              <a:gd name="connsiteX1533" fmla="*/ 1688247 w 7934757"/>
              <a:gd name="connsiteY1533" fmla="*/ 2721797 h 6858000"/>
              <a:gd name="connsiteX1534" fmla="*/ 1772659 w 7934757"/>
              <a:gd name="connsiteY1534" fmla="*/ 2637385 h 6858000"/>
              <a:gd name="connsiteX1535" fmla="*/ 1435014 w 7934757"/>
              <a:gd name="connsiteY1535" fmla="*/ 2637385 h 6858000"/>
              <a:gd name="connsiteX1536" fmla="*/ 1519422 w 7934757"/>
              <a:gd name="connsiteY1536" fmla="*/ 2721797 h 6858000"/>
              <a:gd name="connsiteX1537" fmla="*/ 1435014 w 7934757"/>
              <a:gd name="connsiteY1537" fmla="*/ 2806209 h 6858000"/>
              <a:gd name="connsiteX1538" fmla="*/ 1350601 w 7934757"/>
              <a:gd name="connsiteY1538" fmla="*/ 2721797 h 6858000"/>
              <a:gd name="connsiteX1539" fmla="*/ 1435014 w 7934757"/>
              <a:gd name="connsiteY1539" fmla="*/ 2637385 h 6858000"/>
              <a:gd name="connsiteX1540" fmla="*/ 1097361 w 7934757"/>
              <a:gd name="connsiteY1540" fmla="*/ 2637385 h 6858000"/>
              <a:gd name="connsiteX1541" fmla="*/ 1181773 w 7934757"/>
              <a:gd name="connsiteY1541" fmla="*/ 2721797 h 6858000"/>
              <a:gd name="connsiteX1542" fmla="*/ 1097361 w 7934757"/>
              <a:gd name="connsiteY1542" fmla="*/ 2806209 h 6858000"/>
              <a:gd name="connsiteX1543" fmla="*/ 1012948 w 7934757"/>
              <a:gd name="connsiteY1543" fmla="*/ 2721797 h 6858000"/>
              <a:gd name="connsiteX1544" fmla="*/ 1097361 w 7934757"/>
              <a:gd name="connsiteY1544" fmla="*/ 2637385 h 6858000"/>
              <a:gd name="connsiteX1545" fmla="*/ 759711 w 7934757"/>
              <a:gd name="connsiteY1545" fmla="*/ 2637385 h 6858000"/>
              <a:gd name="connsiteX1546" fmla="*/ 844124 w 7934757"/>
              <a:gd name="connsiteY1546" fmla="*/ 2721797 h 6858000"/>
              <a:gd name="connsiteX1547" fmla="*/ 759711 w 7934757"/>
              <a:gd name="connsiteY1547" fmla="*/ 2806209 h 6858000"/>
              <a:gd name="connsiteX1548" fmla="*/ 675299 w 7934757"/>
              <a:gd name="connsiteY1548" fmla="*/ 2721797 h 6858000"/>
              <a:gd name="connsiteX1549" fmla="*/ 759711 w 7934757"/>
              <a:gd name="connsiteY1549" fmla="*/ 2637385 h 6858000"/>
              <a:gd name="connsiteX1550" fmla="*/ 422066 w 7934757"/>
              <a:gd name="connsiteY1550" fmla="*/ 2637385 h 6858000"/>
              <a:gd name="connsiteX1551" fmla="*/ 506480 w 7934757"/>
              <a:gd name="connsiteY1551" fmla="*/ 2721797 h 6858000"/>
              <a:gd name="connsiteX1552" fmla="*/ 422066 w 7934757"/>
              <a:gd name="connsiteY1552" fmla="*/ 2806209 h 6858000"/>
              <a:gd name="connsiteX1553" fmla="*/ 337653 w 7934757"/>
              <a:gd name="connsiteY1553" fmla="*/ 2721797 h 6858000"/>
              <a:gd name="connsiteX1554" fmla="*/ 422066 w 7934757"/>
              <a:gd name="connsiteY1554" fmla="*/ 2637385 h 6858000"/>
              <a:gd name="connsiteX1555" fmla="*/ 84412 w 7934757"/>
              <a:gd name="connsiteY1555" fmla="*/ 2637385 h 6858000"/>
              <a:gd name="connsiteX1556" fmla="*/ 168826 w 7934757"/>
              <a:gd name="connsiteY1556" fmla="*/ 2721797 h 6858000"/>
              <a:gd name="connsiteX1557" fmla="*/ 84412 w 7934757"/>
              <a:gd name="connsiteY1557" fmla="*/ 2806209 h 6858000"/>
              <a:gd name="connsiteX1558" fmla="*/ 0 w 7934757"/>
              <a:gd name="connsiteY1558" fmla="*/ 2721797 h 6858000"/>
              <a:gd name="connsiteX1559" fmla="*/ 84412 w 7934757"/>
              <a:gd name="connsiteY1559" fmla="*/ 2637385 h 6858000"/>
              <a:gd name="connsiteX1560" fmla="*/ 7850345 w 7934757"/>
              <a:gd name="connsiteY1560" fmla="*/ 2299736 h 6858000"/>
              <a:gd name="connsiteX1561" fmla="*/ 7934757 w 7934757"/>
              <a:gd name="connsiteY1561" fmla="*/ 2384148 h 6858000"/>
              <a:gd name="connsiteX1562" fmla="*/ 7850345 w 7934757"/>
              <a:gd name="connsiteY1562" fmla="*/ 2468560 h 6858000"/>
              <a:gd name="connsiteX1563" fmla="*/ 7765933 w 7934757"/>
              <a:gd name="connsiteY1563" fmla="*/ 2384148 h 6858000"/>
              <a:gd name="connsiteX1564" fmla="*/ 7850345 w 7934757"/>
              <a:gd name="connsiteY1564" fmla="*/ 2299736 h 6858000"/>
              <a:gd name="connsiteX1565" fmla="*/ 7512695 w 7934757"/>
              <a:gd name="connsiteY1565" fmla="*/ 2299736 h 6858000"/>
              <a:gd name="connsiteX1566" fmla="*/ 7597109 w 7934757"/>
              <a:gd name="connsiteY1566" fmla="*/ 2384148 h 6858000"/>
              <a:gd name="connsiteX1567" fmla="*/ 7512695 w 7934757"/>
              <a:gd name="connsiteY1567" fmla="*/ 2468560 h 6858000"/>
              <a:gd name="connsiteX1568" fmla="*/ 7428283 w 7934757"/>
              <a:gd name="connsiteY1568" fmla="*/ 2384148 h 6858000"/>
              <a:gd name="connsiteX1569" fmla="*/ 7512695 w 7934757"/>
              <a:gd name="connsiteY1569" fmla="*/ 2299736 h 6858000"/>
              <a:gd name="connsiteX1570" fmla="*/ 7175045 w 7934757"/>
              <a:gd name="connsiteY1570" fmla="*/ 2299736 h 6858000"/>
              <a:gd name="connsiteX1571" fmla="*/ 7259458 w 7934757"/>
              <a:gd name="connsiteY1571" fmla="*/ 2384148 h 6858000"/>
              <a:gd name="connsiteX1572" fmla="*/ 7175045 w 7934757"/>
              <a:gd name="connsiteY1572" fmla="*/ 2468560 h 6858000"/>
              <a:gd name="connsiteX1573" fmla="*/ 7090633 w 7934757"/>
              <a:gd name="connsiteY1573" fmla="*/ 2384148 h 6858000"/>
              <a:gd name="connsiteX1574" fmla="*/ 7175045 w 7934757"/>
              <a:gd name="connsiteY1574" fmla="*/ 2299736 h 6858000"/>
              <a:gd name="connsiteX1575" fmla="*/ 6837397 w 7934757"/>
              <a:gd name="connsiteY1575" fmla="*/ 2299736 h 6858000"/>
              <a:gd name="connsiteX1576" fmla="*/ 6921809 w 7934757"/>
              <a:gd name="connsiteY1576" fmla="*/ 2384148 h 6858000"/>
              <a:gd name="connsiteX1577" fmla="*/ 6837397 w 7934757"/>
              <a:gd name="connsiteY1577" fmla="*/ 2468560 h 6858000"/>
              <a:gd name="connsiteX1578" fmla="*/ 6752985 w 7934757"/>
              <a:gd name="connsiteY1578" fmla="*/ 2384148 h 6858000"/>
              <a:gd name="connsiteX1579" fmla="*/ 6837397 w 7934757"/>
              <a:gd name="connsiteY1579" fmla="*/ 2299736 h 6858000"/>
              <a:gd name="connsiteX1580" fmla="*/ 6499747 w 7934757"/>
              <a:gd name="connsiteY1580" fmla="*/ 2299736 h 6858000"/>
              <a:gd name="connsiteX1581" fmla="*/ 6584161 w 7934757"/>
              <a:gd name="connsiteY1581" fmla="*/ 2384148 h 6858000"/>
              <a:gd name="connsiteX1582" fmla="*/ 6499747 w 7934757"/>
              <a:gd name="connsiteY1582" fmla="*/ 2468560 h 6858000"/>
              <a:gd name="connsiteX1583" fmla="*/ 6415335 w 7934757"/>
              <a:gd name="connsiteY1583" fmla="*/ 2384148 h 6858000"/>
              <a:gd name="connsiteX1584" fmla="*/ 6499747 w 7934757"/>
              <a:gd name="connsiteY1584" fmla="*/ 2299736 h 6858000"/>
              <a:gd name="connsiteX1585" fmla="*/ 6162098 w 7934757"/>
              <a:gd name="connsiteY1585" fmla="*/ 2299736 h 6858000"/>
              <a:gd name="connsiteX1586" fmla="*/ 6246510 w 7934757"/>
              <a:gd name="connsiteY1586" fmla="*/ 2384148 h 6858000"/>
              <a:gd name="connsiteX1587" fmla="*/ 6162098 w 7934757"/>
              <a:gd name="connsiteY1587" fmla="*/ 2468560 h 6858000"/>
              <a:gd name="connsiteX1588" fmla="*/ 6077686 w 7934757"/>
              <a:gd name="connsiteY1588" fmla="*/ 2384148 h 6858000"/>
              <a:gd name="connsiteX1589" fmla="*/ 6162098 w 7934757"/>
              <a:gd name="connsiteY1589" fmla="*/ 2299736 h 6858000"/>
              <a:gd name="connsiteX1590" fmla="*/ 5824449 w 7934757"/>
              <a:gd name="connsiteY1590" fmla="*/ 2299736 h 6858000"/>
              <a:gd name="connsiteX1591" fmla="*/ 5908861 w 7934757"/>
              <a:gd name="connsiteY1591" fmla="*/ 2384148 h 6858000"/>
              <a:gd name="connsiteX1592" fmla="*/ 5824449 w 7934757"/>
              <a:gd name="connsiteY1592" fmla="*/ 2468560 h 6858000"/>
              <a:gd name="connsiteX1593" fmla="*/ 5740037 w 7934757"/>
              <a:gd name="connsiteY1593" fmla="*/ 2384148 h 6858000"/>
              <a:gd name="connsiteX1594" fmla="*/ 5824449 w 7934757"/>
              <a:gd name="connsiteY1594" fmla="*/ 2299736 h 6858000"/>
              <a:gd name="connsiteX1595" fmla="*/ 5486800 w 7934757"/>
              <a:gd name="connsiteY1595" fmla="*/ 2299736 h 6858000"/>
              <a:gd name="connsiteX1596" fmla="*/ 5571212 w 7934757"/>
              <a:gd name="connsiteY1596" fmla="*/ 2384148 h 6858000"/>
              <a:gd name="connsiteX1597" fmla="*/ 5486800 w 7934757"/>
              <a:gd name="connsiteY1597" fmla="*/ 2468560 h 6858000"/>
              <a:gd name="connsiteX1598" fmla="*/ 5402388 w 7934757"/>
              <a:gd name="connsiteY1598" fmla="*/ 2384148 h 6858000"/>
              <a:gd name="connsiteX1599" fmla="*/ 5486800 w 7934757"/>
              <a:gd name="connsiteY1599" fmla="*/ 2299736 h 6858000"/>
              <a:gd name="connsiteX1600" fmla="*/ 5149151 w 7934757"/>
              <a:gd name="connsiteY1600" fmla="*/ 2299736 h 6858000"/>
              <a:gd name="connsiteX1601" fmla="*/ 5233563 w 7934757"/>
              <a:gd name="connsiteY1601" fmla="*/ 2384148 h 6858000"/>
              <a:gd name="connsiteX1602" fmla="*/ 5149151 w 7934757"/>
              <a:gd name="connsiteY1602" fmla="*/ 2468560 h 6858000"/>
              <a:gd name="connsiteX1603" fmla="*/ 5064739 w 7934757"/>
              <a:gd name="connsiteY1603" fmla="*/ 2384148 h 6858000"/>
              <a:gd name="connsiteX1604" fmla="*/ 5149151 w 7934757"/>
              <a:gd name="connsiteY1604" fmla="*/ 2299736 h 6858000"/>
              <a:gd name="connsiteX1605" fmla="*/ 4811502 w 7934757"/>
              <a:gd name="connsiteY1605" fmla="*/ 2299736 h 6858000"/>
              <a:gd name="connsiteX1606" fmla="*/ 4895914 w 7934757"/>
              <a:gd name="connsiteY1606" fmla="*/ 2384148 h 6858000"/>
              <a:gd name="connsiteX1607" fmla="*/ 4811502 w 7934757"/>
              <a:gd name="connsiteY1607" fmla="*/ 2468560 h 6858000"/>
              <a:gd name="connsiteX1608" fmla="*/ 4727090 w 7934757"/>
              <a:gd name="connsiteY1608" fmla="*/ 2384148 h 6858000"/>
              <a:gd name="connsiteX1609" fmla="*/ 4811502 w 7934757"/>
              <a:gd name="connsiteY1609" fmla="*/ 2299736 h 6858000"/>
              <a:gd name="connsiteX1610" fmla="*/ 4473853 w 7934757"/>
              <a:gd name="connsiteY1610" fmla="*/ 2299736 h 6858000"/>
              <a:gd name="connsiteX1611" fmla="*/ 4558265 w 7934757"/>
              <a:gd name="connsiteY1611" fmla="*/ 2384148 h 6858000"/>
              <a:gd name="connsiteX1612" fmla="*/ 4473853 w 7934757"/>
              <a:gd name="connsiteY1612" fmla="*/ 2468560 h 6858000"/>
              <a:gd name="connsiteX1613" fmla="*/ 4389440 w 7934757"/>
              <a:gd name="connsiteY1613" fmla="*/ 2384148 h 6858000"/>
              <a:gd name="connsiteX1614" fmla="*/ 4473853 w 7934757"/>
              <a:gd name="connsiteY1614" fmla="*/ 2299736 h 6858000"/>
              <a:gd name="connsiteX1615" fmla="*/ 4136203 w 7934757"/>
              <a:gd name="connsiteY1615" fmla="*/ 2299736 h 6858000"/>
              <a:gd name="connsiteX1616" fmla="*/ 4220615 w 7934757"/>
              <a:gd name="connsiteY1616" fmla="*/ 2384148 h 6858000"/>
              <a:gd name="connsiteX1617" fmla="*/ 4136203 w 7934757"/>
              <a:gd name="connsiteY1617" fmla="*/ 2468560 h 6858000"/>
              <a:gd name="connsiteX1618" fmla="*/ 4051791 w 7934757"/>
              <a:gd name="connsiteY1618" fmla="*/ 2384148 h 6858000"/>
              <a:gd name="connsiteX1619" fmla="*/ 4136203 w 7934757"/>
              <a:gd name="connsiteY1619" fmla="*/ 2299736 h 6858000"/>
              <a:gd name="connsiteX1620" fmla="*/ 3798554 w 7934757"/>
              <a:gd name="connsiteY1620" fmla="*/ 2299736 h 6858000"/>
              <a:gd name="connsiteX1621" fmla="*/ 3882966 w 7934757"/>
              <a:gd name="connsiteY1621" fmla="*/ 2384148 h 6858000"/>
              <a:gd name="connsiteX1622" fmla="*/ 3798554 w 7934757"/>
              <a:gd name="connsiteY1622" fmla="*/ 2468560 h 6858000"/>
              <a:gd name="connsiteX1623" fmla="*/ 3714142 w 7934757"/>
              <a:gd name="connsiteY1623" fmla="*/ 2384148 h 6858000"/>
              <a:gd name="connsiteX1624" fmla="*/ 3798554 w 7934757"/>
              <a:gd name="connsiteY1624" fmla="*/ 2299736 h 6858000"/>
              <a:gd name="connsiteX1625" fmla="*/ 3460905 w 7934757"/>
              <a:gd name="connsiteY1625" fmla="*/ 2299736 h 6858000"/>
              <a:gd name="connsiteX1626" fmla="*/ 3545317 w 7934757"/>
              <a:gd name="connsiteY1626" fmla="*/ 2384148 h 6858000"/>
              <a:gd name="connsiteX1627" fmla="*/ 3460905 w 7934757"/>
              <a:gd name="connsiteY1627" fmla="*/ 2468560 h 6858000"/>
              <a:gd name="connsiteX1628" fmla="*/ 3376493 w 7934757"/>
              <a:gd name="connsiteY1628" fmla="*/ 2384148 h 6858000"/>
              <a:gd name="connsiteX1629" fmla="*/ 3460905 w 7934757"/>
              <a:gd name="connsiteY1629" fmla="*/ 2299736 h 6858000"/>
              <a:gd name="connsiteX1630" fmla="*/ 3123255 w 7934757"/>
              <a:gd name="connsiteY1630" fmla="*/ 2299736 h 6858000"/>
              <a:gd name="connsiteX1631" fmla="*/ 3207668 w 7934757"/>
              <a:gd name="connsiteY1631" fmla="*/ 2384148 h 6858000"/>
              <a:gd name="connsiteX1632" fmla="*/ 3123255 w 7934757"/>
              <a:gd name="connsiteY1632" fmla="*/ 2468560 h 6858000"/>
              <a:gd name="connsiteX1633" fmla="*/ 3038843 w 7934757"/>
              <a:gd name="connsiteY1633" fmla="*/ 2384148 h 6858000"/>
              <a:gd name="connsiteX1634" fmla="*/ 3123255 w 7934757"/>
              <a:gd name="connsiteY1634" fmla="*/ 2299736 h 6858000"/>
              <a:gd name="connsiteX1635" fmla="*/ 2785607 w 7934757"/>
              <a:gd name="connsiteY1635" fmla="*/ 2299736 h 6858000"/>
              <a:gd name="connsiteX1636" fmla="*/ 2870019 w 7934757"/>
              <a:gd name="connsiteY1636" fmla="*/ 2384148 h 6858000"/>
              <a:gd name="connsiteX1637" fmla="*/ 2785607 w 7934757"/>
              <a:gd name="connsiteY1637" fmla="*/ 2468560 h 6858000"/>
              <a:gd name="connsiteX1638" fmla="*/ 2701195 w 7934757"/>
              <a:gd name="connsiteY1638" fmla="*/ 2384148 h 6858000"/>
              <a:gd name="connsiteX1639" fmla="*/ 2785607 w 7934757"/>
              <a:gd name="connsiteY1639" fmla="*/ 2299736 h 6858000"/>
              <a:gd name="connsiteX1640" fmla="*/ 2447957 w 7934757"/>
              <a:gd name="connsiteY1640" fmla="*/ 2299736 h 6858000"/>
              <a:gd name="connsiteX1641" fmla="*/ 2532369 w 7934757"/>
              <a:gd name="connsiteY1641" fmla="*/ 2384148 h 6858000"/>
              <a:gd name="connsiteX1642" fmla="*/ 2447957 w 7934757"/>
              <a:gd name="connsiteY1642" fmla="*/ 2468560 h 6858000"/>
              <a:gd name="connsiteX1643" fmla="*/ 2363545 w 7934757"/>
              <a:gd name="connsiteY1643" fmla="*/ 2384148 h 6858000"/>
              <a:gd name="connsiteX1644" fmla="*/ 2447957 w 7934757"/>
              <a:gd name="connsiteY1644" fmla="*/ 2299736 h 6858000"/>
              <a:gd name="connsiteX1645" fmla="*/ 2110308 w 7934757"/>
              <a:gd name="connsiteY1645" fmla="*/ 2299736 h 6858000"/>
              <a:gd name="connsiteX1646" fmla="*/ 2194721 w 7934757"/>
              <a:gd name="connsiteY1646" fmla="*/ 2384148 h 6858000"/>
              <a:gd name="connsiteX1647" fmla="*/ 2110308 w 7934757"/>
              <a:gd name="connsiteY1647" fmla="*/ 2468560 h 6858000"/>
              <a:gd name="connsiteX1648" fmla="*/ 2025896 w 7934757"/>
              <a:gd name="connsiteY1648" fmla="*/ 2384148 h 6858000"/>
              <a:gd name="connsiteX1649" fmla="*/ 2110308 w 7934757"/>
              <a:gd name="connsiteY1649" fmla="*/ 2299736 h 6858000"/>
              <a:gd name="connsiteX1650" fmla="*/ 1772659 w 7934757"/>
              <a:gd name="connsiteY1650" fmla="*/ 2299736 h 6858000"/>
              <a:gd name="connsiteX1651" fmla="*/ 1857071 w 7934757"/>
              <a:gd name="connsiteY1651" fmla="*/ 2384148 h 6858000"/>
              <a:gd name="connsiteX1652" fmla="*/ 1772659 w 7934757"/>
              <a:gd name="connsiteY1652" fmla="*/ 2468560 h 6858000"/>
              <a:gd name="connsiteX1653" fmla="*/ 1688247 w 7934757"/>
              <a:gd name="connsiteY1653" fmla="*/ 2384148 h 6858000"/>
              <a:gd name="connsiteX1654" fmla="*/ 1772659 w 7934757"/>
              <a:gd name="connsiteY1654" fmla="*/ 2299736 h 6858000"/>
              <a:gd name="connsiteX1655" fmla="*/ 1435014 w 7934757"/>
              <a:gd name="connsiteY1655" fmla="*/ 2299736 h 6858000"/>
              <a:gd name="connsiteX1656" fmla="*/ 1519422 w 7934757"/>
              <a:gd name="connsiteY1656" fmla="*/ 2384148 h 6858000"/>
              <a:gd name="connsiteX1657" fmla="*/ 1435014 w 7934757"/>
              <a:gd name="connsiteY1657" fmla="*/ 2468560 h 6858000"/>
              <a:gd name="connsiteX1658" fmla="*/ 1350601 w 7934757"/>
              <a:gd name="connsiteY1658" fmla="*/ 2384148 h 6858000"/>
              <a:gd name="connsiteX1659" fmla="*/ 1435014 w 7934757"/>
              <a:gd name="connsiteY1659" fmla="*/ 2299736 h 6858000"/>
              <a:gd name="connsiteX1660" fmla="*/ 1097361 w 7934757"/>
              <a:gd name="connsiteY1660" fmla="*/ 2299736 h 6858000"/>
              <a:gd name="connsiteX1661" fmla="*/ 1181773 w 7934757"/>
              <a:gd name="connsiteY1661" fmla="*/ 2384148 h 6858000"/>
              <a:gd name="connsiteX1662" fmla="*/ 1097361 w 7934757"/>
              <a:gd name="connsiteY1662" fmla="*/ 2468560 h 6858000"/>
              <a:gd name="connsiteX1663" fmla="*/ 1012948 w 7934757"/>
              <a:gd name="connsiteY1663" fmla="*/ 2384148 h 6858000"/>
              <a:gd name="connsiteX1664" fmla="*/ 1097361 w 7934757"/>
              <a:gd name="connsiteY1664" fmla="*/ 2299736 h 6858000"/>
              <a:gd name="connsiteX1665" fmla="*/ 759711 w 7934757"/>
              <a:gd name="connsiteY1665" fmla="*/ 2299736 h 6858000"/>
              <a:gd name="connsiteX1666" fmla="*/ 844124 w 7934757"/>
              <a:gd name="connsiteY1666" fmla="*/ 2384148 h 6858000"/>
              <a:gd name="connsiteX1667" fmla="*/ 759711 w 7934757"/>
              <a:gd name="connsiteY1667" fmla="*/ 2468560 h 6858000"/>
              <a:gd name="connsiteX1668" fmla="*/ 675299 w 7934757"/>
              <a:gd name="connsiteY1668" fmla="*/ 2384148 h 6858000"/>
              <a:gd name="connsiteX1669" fmla="*/ 759711 w 7934757"/>
              <a:gd name="connsiteY1669" fmla="*/ 2299736 h 6858000"/>
              <a:gd name="connsiteX1670" fmla="*/ 422066 w 7934757"/>
              <a:gd name="connsiteY1670" fmla="*/ 2299736 h 6858000"/>
              <a:gd name="connsiteX1671" fmla="*/ 506480 w 7934757"/>
              <a:gd name="connsiteY1671" fmla="*/ 2384148 h 6858000"/>
              <a:gd name="connsiteX1672" fmla="*/ 422066 w 7934757"/>
              <a:gd name="connsiteY1672" fmla="*/ 2468560 h 6858000"/>
              <a:gd name="connsiteX1673" fmla="*/ 337653 w 7934757"/>
              <a:gd name="connsiteY1673" fmla="*/ 2384148 h 6858000"/>
              <a:gd name="connsiteX1674" fmla="*/ 422066 w 7934757"/>
              <a:gd name="connsiteY1674" fmla="*/ 2299736 h 6858000"/>
              <a:gd name="connsiteX1675" fmla="*/ 84412 w 7934757"/>
              <a:gd name="connsiteY1675" fmla="*/ 2299736 h 6858000"/>
              <a:gd name="connsiteX1676" fmla="*/ 168826 w 7934757"/>
              <a:gd name="connsiteY1676" fmla="*/ 2384148 h 6858000"/>
              <a:gd name="connsiteX1677" fmla="*/ 84412 w 7934757"/>
              <a:gd name="connsiteY1677" fmla="*/ 2468560 h 6858000"/>
              <a:gd name="connsiteX1678" fmla="*/ 0 w 7934757"/>
              <a:gd name="connsiteY1678" fmla="*/ 2384148 h 6858000"/>
              <a:gd name="connsiteX1679" fmla="*/ 84412 w 7934757"/>
              <a:gd name="connsiteY1679" fmla="*/ 2299736 h 6858000"/>
              <a:gd name="connsiteX1680" fmla="*/ 7850345 w 7934757"/>
              <a:gd name="connsiteY1680" fmla="*/ 1962086 h 6858000"/>
              <a:gd name="connsiteX1681" fmla="*/ 7934757 w 7934757"/>
              <a:gd name="connsiteY1681" fmla="*/ 2046499 h 6858000"/>
              <a:gd name="connsiteX1682" fmla="*/ 7850345 w 7934757"/>
              <a:gd name="connsiteY1682" fmla="*/ 2130911 h 6858000"/>
              <a:gd name="connsiteX1683" fmla="*/ 7765933 w 7934757"/>
              <a:gd name="connsiteY1683" fmla="*/ 2046499 h 6858000"/>
              <a:gd name="connsiteX1684" fmla="*/ 7850345 w 7934757"/>
              <a:gd name="connsiteY1684" fmla="*/ 1962086 h 6858000"/>
              <a:gd name="connsiteX1685" fmla="*/ 7512695 w 7934757"/>
              <a:gd name="connsiteY1685" fmla="*/ 1962086 h 6858000"/>
              <a:gd name="connsiteX1686" fmla="*/ 7597109 w 7934757"/>
              <a:gd name="connsiteY1686" fmla="*/ 2046499 h 6858000"/>
              <a:gd name="connsiteX1687" fmla="*/ 7512695 w 7934757"/>
              <a:gd name="connsiteY1687" fmla="*/ 2130911 h 6858000"/>
              <a:gd name="connsiteX1688" fmla="*/ 7428283 w 7934757"/>
              <a:gd name="connsiteY1688" fmla="*/ 2046499 h 6858000"/>
              <a:gd name="connsiteX1689" fmla="*/ 7512695 w 7934757"/>
              <a:gd name="connsiteY1689" fmla="*/ 1962086 h 6858000"/>
              <a:gd name="connsiteX1690" fmla="*/ 7175045 w 7934757"/>
              <a:gd name="connsiteY1690" fmla="*/ 1962086 h 6858000"/>
              <a:gd name="connsiteX1691" fmla="*/ 7259458 w 7934757"/>
              <a:gd name="connsiteY1691" fmla="*/ 2046499 h 6858000"/>
              <a:gd name="connsiteX1692" fmla="*/ 7175045 w 7934757"/>
              <a:gd name="connsiteY1692" fmla="*/ 2130911 h 6858000"/>
              <a:gd name="connsiteX1693" fmla="*/ 7090633 w 7934757"/>
              <a:gd name="connsiteY1693" fmla="*/ 2046499 h 6858000"/>
              <a:gd name="connsiteX1694" fmla="*/ 7175045 w 7934757"/>
              <a:gd name="connsiteY1694" fmla="*/ 1962086 h 6858000"/>
              <a:gd name="connsiteX1695" fmla="*/ 6837397 w 7934757"/>
              <a:gd name="connsiteY1695" fmla="*/ 1962086 h 6858000"/>
              <a:gd name="connsiteX1696" fmla="*/ 6921809 w 7934757"/>
              <a:gd name="connsiteY1696" fmla="*/ 2046499 h 6858000"/>
              <a:gd name="connsiteX1697" fmla="*/ 6837397 w 7934757"/>
              <a:gd name="connsiteY1697" fmla="*/ 2130911 h 6858000"/>
              <a:gd name="connsiteX1698" fmla="*/ 6752985 w 7934757"/>
              <a:gd name="connsiteY1698" fmla="*/ 2046499 h 6858000"/>
              <a:gd name="connsiteX1699" fmla="*/ 6837397 w 7934757"/>
              <a:gd name="connsiteY1699" fmla="*/ 1962086 h 6858000"/>
              <a:gd name="connsiteX1700" fmla="*/ 6499747 w 7934757"/>
              <a:gd name="connsiteY1700" fmla="*/ 1962086 h 6858000"/>
              <a:gd name="connsiteX1701" fmla="*/ 6584161 w 7934757"/>
              <a:gd name="connsiteY1701" fmla="*/ 2046499 h 6858000"/>
              <a:gd name="connsiteX1702" fmla="*/ 6499747 w 7934757"/>
              <a:gd name="connsiteY1702" fmla="*/ 2130911 h 6858000"/>
              <a:gd name="connsiteX1703" fmla="*/ 6415335 w 7934757"/>
              <a:gd name="connsiteY1703" fmla="*/ 2046499 h 6858000"/>
              <a:gd name="connsiteX1704" fmla="*/ 6499747 w 7934757"/>
              <a:gd name="connsiteY1704" fmla="*/ 1962086 h 6858000"/>
              <a:gd name="connsiteX1705" fmla="*/ 6162098 w 7934757"/>
              <a:gd name="connsiteY1705" fmla="*/ 1962086 h 6858000"/>
              <a:gd name="connsiteX1706" fmla="*/ 6246510 w 7934757"/>
              <a:gd name="connsiteY1706" fmla="*/ 2046499 h 6858000"/>
              <a:gd name="connsiteX1707" fmla="*/ 6162098 w 7934757"/>
              <a:gd name="connsiteY1707" fmla="*/ 2130911 h 6858000"/>
              <a:gd name="connsiteX1708" fmla="*/ 6077686 w 7934757"/>
              <a:gd name="connsiteY1708" fmla="*/ 2046499 h 6858000"/>
              <a:gd name="connsiteX1709" fmla="*/ 6162098 w 7934757"/>
              <a:gd name="connsiteY1709" fmla="*/ 1962086 h 6858000"/>
              <a:gd name="connsiteX1710" fmla="*/ 5824449 w 7934757"/>
              <a:gd name="connsiteY1710" fmla="*/ 1962086 h 6858000"/>
              <a:gd name="connsiteX1711" fmla="*/ 5908861 w 7934757"/>
              <a:gd name="connsiteY1711" fmla="*/ 2046499 h 6858000"/>
              <a:gd name="connsiteX1712" fmla="*/ 5824449 w 7934757"/>
              <a:gd name="connsiteY1712" fmla="*/ 2130911 h 6858000"/>
              <a:gd name="connsiteX1713" fmla="*/ 5740037 w 7934757"/>
              <a:gd name="connsiteY1713" fmla="*/ 2046499 h 6858000"/>
              <a:gd name="connsiteX1714" fmla="*/ 5824449 w 7934757"/>
              <a:gd name="connsiteY1714" fmla="*/ 1962086 h 6858000"/>
              <a:gd name="connsiteX1715" fmla="*/ 5486800 w 7934757"/>
              <a:gd name="connsiteY1715" fmla="*/ 1962086 h 6858000"/>
              <a:gd name="connsiteX1716" fmla="*/ 5571212 w 7934757"/>
              <a:gd name="connsiteY1716" fmla="*/ 2046499 h 6858000"/>
              <a:gd name="connsiteX1717" fmla="*/ 5486800 w 7934757"/>
              <a:gd name="connsiteY1717" fmla="*/ 2130911 h 6858000"/>
              <a:gd name="connsiteX1718" fmla="*/ 5402388 w 7934757"/>
              <a:gd name="connsiteY1718" fmla="*/ 2046499 h 6858000"/>
              <a:gd name="connsiteX1719" fmla="*/ 5486800 w 7934757"/>
              <a:gd name="connsiteY1719" fmla="*/ 1962086 h 6858000"/>
              <a:gd name="connsiteX1720" fmla="*/ 5149151 w 7934757"/>
              <a:gd name="connsiteY1720" fmla="*/ 1962086 h 6858000"/>
              <a:gd name="connsiteX1721" fmla="*/ 5233563 w 7934757"/>
              <a:gd name="connsiteY1721" fmla="*/ 2046499 h 6858000"/>
              <a:gd name="connsiteX1722" fmla="*/ 5149151 w 7934757"/>
              <a:gd name="connsiteY1722" fmla="*/ 2130911 h 6858000"/>
              <a:gd name="connsiteX1723" fmla="*/ 5064739 w 7934757"/>
              <a:gd name="connsiteY1723" fmla="*/ 2046499 h 6858000"/>
              <a:gd name="connsiteX1724" fmla="*/ 5149151 w 7934757"/>
              <a:gd name="connsiteY1724" fmla="*/ 1962086 h 6858000"/>
              <a:gd name="connsiteX1725" fmla="*/ 4811502 w 7934757"/>
              <a:gd name="connsiteY1725" fmla="*/ 1962086 h 6858000"/>
              <a:gd name="connsiteX1726" fmla="*/ 4895914 w 7934757"/>
              <a:gd name="connsiteY1726" fmla="*/ 2046499 h 6858000"/>
              <a:gd name="connsiteX1727" fmla="*/ 4811502 w 7934757"/>
              <a:gd name="connsiteY1727" fmla="*/ 2130911 h 6858000"/>
              <a:gd name="connsiteX1728" fmla="*/ 4727090 w 7934757"/>
              <a:gd name="connsiteY1728" fmla="*/ 2046499 h 6858000"/>
              <a:gd name="connsiteX1729" fmla="*/ 4811502 w 7934757"/>
              <a:gd name="connsiteY1729" fmla="*/ 1962086 h 6858000"/>
              <a:gd name="connsiteX1730" fmla="*/ 4473853 w 7934757"/>
              <a:gd name="connsiteY1730" fmla="*/ 1962086 h 6858000"/>
              <a:gd name="connsiteX1731" fmla="*/ 4558265 w 7934757"/>
              <a:gd name="connsiteY1731" fmla="*/ 2046499 h 6858000"/>
              <a:gd name="connsiteX1732" fmla="*/ 4473853 w 7934757"/>
              <a:gd name="connsiteY1732" fmla="*/ 2130911 h 6858000"/>
              <a:gd name="connsiteX1733" fmla="*/ 4389440 w 7934757"/>
              <a:gd name="connsiteY1733" fmla="*/ 2046499 h 6858000"/>
              <a:gd name="connsiteX1734" fmla="*/ 4473853 w 7934757"/>
              <a:gd name="connsiteY1734" fmla="*/ 1962086 h 6858000"/>
              <a:gd name="connsiteX1735" fmla="*/ 4136203 w 7934757"/>
              <a:gd name="connsiteY1735" fmla="*/ 1962086 h 6858000"/>
              <a:gd name="connsiteX1736" fmla="*/ 4220615 w 7934757"/>
              <a:gd name="connsiteY1736" fmla="*/ 2046499 h 6858000"/>
              <a:gd name="connsiteX1737" fmla="*/ 4136203 w 7934757"/>
              <a:gd name="connsiteY1737" fmla="*/ 2130911 h 6858000"/>
              <a:gd name="connsiteX1738" fmla="*/ 4051791 w 7934757"/>
              <a:gd name="connsiteY1738" fmla="*/ 2046499 h 6858000"/>
              <a:gd name="connsiteX1739" fmla="*/ 4136203 w 7934757"/>
              <a:gd name="connsiteY1739" fmla="*/ 1962086 h 6858000"/>
              <a:gd name="connsiteX1740" fmla="*/ 3798554 w 7934757"/>
              <a:gd name="connsiteY1740" fmla="*/ 1962086 h 6858000"/>
              <a:gd name="connsiteX1741" fmla="*/ 3882966 w 7934757"/>
              <a:gd name="connsiteY1741" fmla="*/ 2046499 h 6858000"/>
              <a:gd name="connsiteX1742" fmla="*/ 3798554 w 7934757"/>
              <a:gd name="connsiteY1742" fmla="*/ 2130911 h 6858000"/>
              <a:gd name="connsiteX1743" fmla="*/ 3714142 w 7934757"/>
              <a:gd name="connsiteY1743" fmla="*/ 2046499 h 6858000"/>
              <a:gd name="connsiteX1744" fmla="*/ 3798554 w 7934757"/>
              <a:gd name="connsiteY1744" fmla="*/ 1962086 h 6858000"/>
              <a:gd name="connsiteX1745" fmla="*/ 3460905 w 7934757"/>
              <a:gd name="connsiteY1745" fmla="*/ 1962086 h 6858000"/>
              <a:gd name="connsiteX1746" fmla="*/ 3545317 w 7934757"/>
              <a:gd name="connsiteY1746" fmla="*/ 2046499 h 6858000"/>
              <a:gd name="connsiteX1747" fmla="*/ 3460905 w 7934757"/>
              <a:gd name="connsiteY1747" fmla="*/ 2130911 h 6858000"/>
              <a:gd name="connsiteX1748" fmla="*/ 3376493 w 7934757"/>
              <a:gd name="connsiteY1748" fmla="*/ 2046499 h 6858000"/>
              <a:gd name="connsiteX1749" fmla="*/ 3460905 w 7934757"/>
              <a:gd name="connsiteY1749" fmla="*/ 1962086 h 6858000"/>
              <a:gd name="connsiteX1750" fmla="*/ 3123255 w 7934757"/>
              <a:gd name="connsiteY1750" fmla="*/ 1962086 h 6858000"/>
              <a:gd name="connsiteX1751" fmla="*/ 3207668 w 7934757"/>
              <a:gd name="connsiteY1751" fmla="*/ 2046499 h 6858000"/>
              <a:gd name="connsiteX1752" fmla="*/ 3123255 w 7934757"/>
              <a:gd name="connsiteY1752" fmla="*/ 2130911 h 6858000"/>
              <a:gd name="connsiteX1753" fmla="*/ 3038843 w 7934757"/>
              <a:gd name="connsiteY1753" fmla="*/ 2046499 h 6858000"/>
              <a:gd name="connsiteX1754" fmla="*/ 3123255 w 7934757"/>
              <a:gd name="connsiteY1754" fmla="*/ 1962086 h 6858000"/>
              <a:gd name="connsiteX1755" fmla="*/ 2785607 w 7934757"/>
              <a:gd name="connsiteY1755" fmla="*/ 1962086 h 6858000"/>
              <a:gd name="connsiteX1756" fmla="*/ 2870019 w 7934757"/>
              <a:gd name="connsiteY1756" fmla="*/ 2046499 h 6858000"/>
              <a:gd name="connsiteX1757" fmla="*/ 2785607 w 7934757"/>
              <a:gd name="connsiteY1757" fmla="*/ 2130911 h 6858000"/>
              <a:gd name="connsiteX1758" fmla="*/ 2701195 w 7934757"/>
              <a:gd name="connsiteY1758" fmla="*/ 2046499 h 6858000"/>
              <a:gd name="connsiteX1759" fmla="*/ 2785607 w 7934757"/>
              <a:gd name="connsiteY1759" fmla="*/ 1962086 h 6858000"/>
              <a:gd name="connsiteX1760" fmla="*/ 2447957 w 7934757"/>
              <a:gd name="connsiteY1760" fmla="*/ 1962086 h 6858000"/>
              <a:gd name="connsiteX1761" fmla="*/ 2532369 w 7934757"/>
              <a:gd name="connsiteY1761" fmla="*/ 2046499 h 6858000"/>
              <a:gd name="connsiteX1762" fmla="*/ 2447957 w 7934757"/>
              <a:gd name="connsiteY1762" fmla="*/ 2130911 h 6858000"/>
              <a:gd name="connsiteX1763" fmla="*/ 2363545 w 7934757"/>
              <a:gd name="connsiteY1763" fmla="*/ 2046499 h 6858000"/>
              <a:gd name="connsiteX1764" fmla="*/ 2447957 w 7934757"/>
              <a:gd name="connsiteY1764" fmla="*/ 1962086 h 6858000"/>
              <a:gd name="connsiteX1765" fmla="*/ 2110308 w 7934757"/>
              <a:gd name="connsiteY1765" fmla="*/ 1962086 h 6858000"/>
              <a:gd name="connsiteX1766" fmla="*/ 2194721 w 7934757"/>
              <a:gd name="connsiteY1766" fmla="*/ 2046499 h 6858000"/>
              <a:gd name="connsiteX1767" fmla="*/ 2110308 w 7934757"/>
              <a:gd name="connsiteY1767" fmla="*/ 2130911 h 6858000"/>
              <a:gd name="connsiteX1768" fmla="*/ 2025896 w 7934757"/>
              <a:gd name="connsiteY1768" fmla="*/ 2046499 h 6858000"/>
              <a:gd name="connsiteX1769" fmla="*/ 2110308 w 7934757"/>
              <a:gd name="connsiteY1769" fmla="*/ 1962086 h 6858000"/>
              <a:gd name="connsiteX1770" fmla="*/ 1772659 w 7934757"/>
              <a:gd name="connsiteY1770" fmla="*/ 1962086 h 6858000"/>
              <a:gd name="connsiteX1771" fmla="*/ 1857071 w 7934757"/>
              <a:gd name="connsiteY1771" fmla="*/ 2046499 h 6858000"/>
              <a:gd name="connsiteX1772" fmla="*/ 1772659 w 7934757"/>
              <a:gd name="connsiteY1772" fmla="*/ 2130911 h 6858000"/>
              <a:gd name="connsiteX1773" fmla="*/ 1688247 w 7934757"/>
              <a:gd name="connsiteY1773" fmla="*/ 2046499 h 6858000"/>
              <a:gd name="connsiteX1774" fmla="*/ 1772659 w 7934757"/>
              <a:gd name="connsiteY1774" fmla="*/ 1962086 h 6858000"/>
              <a:gd name="connsiteX1775" fmla="*/ 1435014 w 7934757"/>
              <a:gd name="connsiteY1775" fmla="*/ 1962086 h 6858000"/>
              <a:gd name="connsiteX1776" fmla="*/ 1519422 w 7934757"/>
              <a:gd name="connsiteY1776" fmla="*/ 2046499 h 6858000"/>
              <a:gd name="connsiteX1777" fmla="*/ 1435014 w 7934757"/>
              <a:gd name="connsiteY1777" fmla="*/ 2130911 h 6858000"/>
              <a:gd name="connsiteX1778" fmla="*/ 1350601 w 7934757"/>
              <a:gd name="connsiteY1778" fmla="*/ 2046499 h 6858000"/>
              <a:gd name="connsiteX1779" fmla="*/ 1435014 w 7934757"/>
              <a:gd name="connsiteY1779" fmla="*/ 1962086 h 6858000"/>
              <a:gd name="connsiteX1780" fmla="*/ 1097361 w 7934757"/>
              <a:gd name="connsiteY1780" fmla="*/ 1962086 h 6858000"/>
              <a:gd name="connsiteX1781" fmla="*/ 1181773 w 7934757"/>
              <a:gd name="connsiteY1781" fmla="*/ 2046499 h 6858000"/>
              <a:gd name="connsiteX1782" fmla="*/ 1097361 w 7934757"/>
              <a:gd name="connsiteY1782" fmla="*/ 2130911 h 6858000"/>
              <a:gd name="connsiteX1783" fmla="*/ 1012948 w 7934757"/>
              <a:gd name="connsiteY1783" fmla="*/ 2046499 h 6858000"/>
              <a:gd name="connsiteX1784" fmla="*/ 1097361 w 7934757"/>
              <a:gd name="connsiteY1784" fmla="*/ 1962086 h 6858000"/>
              <a:gd name="connsiteX1785" fmla="*/ 759711 w 7934757"/>
              <a:gd name="connsiteY1785" fmla="*/ 1962086 h 6858000"/>
              <a:gd name="connsiteX1786" fmla="*/ 844124 w 7934757"/>
              <a:gd name="connsiteY1786" fmla="*/ 2046499 h 6858000"/>
              <a:gd name="connsiteX1787" fmla="*/ 759711 w 7934757"/>
              <a:gd name="connsiteY1787" fmla="*/ 2130911 h 6858000"/>
              <a:gd name="connsiteX1788" fmla="*/ 675299 w 7934757"/>
              <a:gd name="connsiteY1788" fmla="*/ 2046499 h 6858000"/>
              <a:gd name="connsiteX1789" fmla="*/ 759711 w 7934757"/>
              <a:gd name="connsiteY1789" fmla="*/ 1962086 h 6858000"/>
              <a:gd name="connsiteX1790" fmla="*/ 422066 w 7934757"/>
              <a:gd name="connsiteY1790" fmla="*/ 1962086 h 6858000"/>
              <a:gd name="connsiteX1791" fmla="*/ 506480 w 7934757"/>
              <a:gd name="connsiteY1791" fmla="*/ 2046499 h 6858000"/>
              <a:gd name="connsiteX1792" fmla="*/ 422066 w 7934757"/>
              <a:gd name="connsiteY1792" fmla="*/ 2130911 h 6858000"/>
              <a:gd name="connsiteX1793" fmla="*/ 337653 w 7934757"/>
              <a:gd name="connsiteY1793" fmla="*/ 2046499 h 6858000"/>
              <a:gd name="connsiteX1794" fmla="*/ 422066 w 7934757"/>
              <a:gd name="connsiteY1794" fmla="*/ 1962086 h 6858000"/>
              <a:gd name="connsiteX1795" fmla="*/ 84412 w 7934757"/>
              <a:gd name="connsiteY1795" fmla="*/ 1962086 h 6858000"/>
              <a:gd name="connsiteX1796" fmla="*/ 168826 w 7934757"/>
              <a:gd name="connsiteY1796" fmla="*/ 2046499 h 6858000"/>
              <a:gd name="connsiteX1797" fmla="*/ 84412 w 7934757"/>
              <a:gd name="connsiteY1797" fmla="*/ 2130911 h 6858000"/>
              <a:gd name="connsiteX1798" fmla="*/ 0 w 7934757"/>
              <a:gd name="connsiteY1798" fmla="*/ 2046499 h 6858000"/>
              <a:gd name="connsiteX1799" fmla="*/ 84412 w 7934757"/>
              <a:gd name="connsiteY1799" fmla="*/ 1962086 h 6858000"/>
              <a:gd name="connsiteX1800" fmla="*/ 7850345 w 7934757"/>
              <a:gd name="connsiteY1800" fmla="*/ 1624438 h 6858000"/>
              <a:gd name="connsiteX1801" fmla="*/ 7934757 w 7934757"/>
              <a:gd name="connsiteY1801" fmla="*/ 1708850 h 6858000"/>
              <a:gd name="connsiteX1802" fmla="*/ 7850345 w 7934757"/>
              <a:gd name="connsiteY1802" fmla="*/ 1793262 h 6858000"/>
              <a:gd name="connsiteX1803" fmla="*/ 7765933 w 7934757"/>
              <a:gd name="connsiteY1803" fmla="*/ 1708850 h 6858000"/>
              <a:gd name="connsiteX1804" fmla="*/ 7850345 w 7934757"/>
              <a:gd name="connsiteY1804" fmla="*/ 1624438 h 6858000"/>
              <a:gd name="connsiteX1805" fmla="*/ 7512695 w 7934757"/>
              <a:gd name="connsiteY1805" fmla="*/ 1624438 h 6858000"/>
              <a:gd name="connsiteX1806" fmla="*/ 7597109 w 7934757"/>
              <a:gd name="connsiteY1806" fmla="*/ 1708850 h 6858000"/>
              <a:gd name="connsiteX1807" fmla="*/ 7512695 w 7934757"/>
              <a:gd name="connsiteY1807" fmla="*/ 1793262 h 6858000"/>
              <a:gd name="connsiteX1808" fmla="*/ 7428283 w 7934757"/>
              <a:gd name="connsiteY1808" fmla="*/ 1708850 h 6858000"/>
              <a:gd name="connsiteX1809" fmla="*/ 7512695 w 7934757"/>
              <a:gd name="connsiteY1809" fmla="*/ 1624438 h 6858000"/>
              <a:gd name="connsiteX1810" fmla="*/ 7175045 w 7934757"/>
              <a:gd name="connsiteY1810" fmla="*/ 1624438 h 6858000"/>
              <a:gd name="connsiteX1811" fmla="*/ 7259458 w 7934757"/>
              <a:gd name="connsiteY1811" fmla="*/ 1708850 h 6858000"/>
              <a:gd name="connsiteX1812" fmla="*/ 7175045 w 7934757"/>
              <a:gd name="connsiteY1812" fmla="*/ 1793262 h 6858000"/>
              <a:gd name="connsiteX1813" fmla="*/ 7090633 w 7934757"/>
              <a:gd name="connsiteY1813" fmla="*/ 1708850 h 6858000"/>
              <a:gd name="connsiteX1814" fmla="*/ 7175045 w 7934757"/>
              <a:gd name="connsiteY1814" fmla="*/ 1624438 h 6858000"/>
              <a:gd name="connsiteX1815" fmla="*/ 6837397 w 7934757"/>
              <a:gd name="connsiteY1815" fmla="*/ 1624438 h 6858000"/>
              <a:gd name="connsiteX1816" fmla="*/ 6921809 w 7934757"/>
              <a:gd name="connsiteY1816" fmla="*/ 1708850 h 6858000"/>
              <a:gd name="connsiteX1817" fmla="*/ 6837397 w 7934757"/>
              <a:gd name="connsiteY1817" fmla="*/ 1793262 h 6858000"/>
              <a:gd name="connsiteX1818" fmla="*/ 6752985 w 7934757"/>
              <a:gd name="connsiteY1818" fmla="*/ 1708850 h 6858000"/>
              <a:gd name="connsiteX1819" fmla="*/ 6837397 w 7934757"/>
              <a:gd name="connsiteY1819" fmla="*/ 1624438 h 6858000"/>
              <a:gd name="connsiteX1820" fmla="*/ 6499747 w 7934757"/>
              <a:gd name="connsiteY1820" fmla="*/ 1624438 h 6858000"/>
              <a:gd name="connsiteX1821" fmla="*/ 6584161 w 7934757"/>
              <a:gd name="connsiteY1821" fmla="*/ 1708850 h 6858000"/>
              <a:gd name="connsiteX1822" fmla="*/ 6499747 w 7934757"/>
              <a:gd name="connsiteY1822" fmla="*/ 1793262 h 6858000"/>
              <a:gd name="connsiteX1823" fmla="*/ 6415335 w 7934757"/>
              <a:gd name="connsiteY1823" fmla="*/ 1708850 h 6858000"/>
              <a:gd name="connsiteX1824" fmla="*/ 6499747 w 7934757"/>
              <a:gd name="connsiteY1824" fmla="*/ 1624438 h 6858000"/>
              <a:gd name="connsiteX1825" fmla="*/ 6162098 w 7934757"/>
              <a:gd name="connsiteY1825" fmla="*/ 1624438 h 6858000"/>
              <a:gd name="connsiteX1826" fmla="*/ 6246510 w 7934757"/>
              <a:gd name="connsiteY1826" fmla="*/ 1708850 h 6858000"/>
              <a:gd name="connsiteX1827" fmla="*/ 6162098 w 7934757"/>
              <a:gd name="connsiteY1827" fmla="*/ 1793262 h 6858000"/>
              <a:gd name="connsiteX1828" fmla="*/ 6077686 w 7934757"/>
              <a:gd name="connsiteY1828" fmla="*/ 1708850 h 6858000"/>
              <a:gd name="connsiteX1829" fmla="*/ 6162098 w 7934757"/>
              <a:gd name="connsiteY1829" fmla="*/ 1624438 h 6858000"/>
              <a:gd name="connsiteX1830" fmla="*/ 5824449 w 7934757"/>
              <a:gd name="connsiteY1830" fmla="*/ 1624438 h 6858000"/>
              <a:gd name="connsiteX1831" fmla="*/ 5908861 w 7934757"/>
              <a:gd name="connsiteY1831" fmla="*/ 1708850 h 6858000"/>
              <a:gd name="connsiteX1832" fmla="*/ 5824449 w 7934757"/>
              <a:gd name="connsiteY1832" fmla="*/ 1793262 h 6858000"/>
              <a:gd name="connsiteX1833" fmla="*/ 5740037 w 7934757"/>
              <a:gd name="connsiteY1833" fmla="*/ 1708850 h 6858000"/>
              <a:gd name="connsiteX1834" fmla="*/ 5824449 w 7934757"/>
              <a:gd name="connsiteY1834" fmla="*/ 1624438 h 6858000"/>
              <a:gd name="connsiteX1835" fmla="*/ 5486800 w 7934757"/>
              <a:gd name="connsiteY1835" fmla="*/ 1624438 h 6858000"/>
              <a:gd name="connsiteX1836" fmla="*/ 5571212 w 7934757"/>
              <a:gd name="connsiteY1836" fmla="*/ 1708850 h 6858000"/>
              <a:gd name="connsiteX1837" fmla="*/ 5486800 w 7934757"/>
              <a:gd name="connsiteY1837" fmla="*/ 1793262 h 6858000"/>
              <a:gd name="connsiteX1838" fmla="*/ 5402388 w 7934757"/>
              <a:gd name="connsiteY1838" fmla="*/ 1708850 h 6858000"/>
              <a:gd name="connsiteX1839" fmla="*/ 5486800 w 7934757"/>
              <a:gd name="connsiteY1839" fmla="*/ 1624438 h 6858000"/>
              <a:gd name="connsiteX1840" fmla="*/ 5149151 w 7934757"/>
              <a:gd name="connsiteY1840" fmla="*/ 1624438 h 6858000"/>
              <a:gd name="connsiteX1841" fmla="*/ 5233563 w 7934757"/>
              <a:gd name="connsiteY1841" fmla="*/ 1708850 h 6858000"/>
              <a:gd name="connsiteX1842" fmla="*/ 5149151 w 7934757"/>
              <a:gd name="connsiteY1842" fmla="*/ 1793262 h 6858000"/>
              <a:gd name="connsiteX1843" fmla="*/ 5064739 w 7934757"/>
              <a:gd name="connsiteY1843" fmla="*/ 1708850 h 6858000"/>
              <a:gd name="connsiteX1844" fmla="*/ 5149151 w 7934757"/>
              <a:gd name="connsiteY1844" fmla="*/ 1624438 h 6858000"/>
              <a:gd name="connsiteX1845" fmla="*/ 4811502 w 7934757"/>
              <a:gd name="connsiteY1845" fmla="*/ 1624438 h 6858000"/>
              <a:gd name="connsiteX1846" fmla="*/ 4895914 w 7934757"/>
              <a:gd name="connsiteY1846" fmla="*/ 1708850 h 6858000"/>
              <a:gd name="connsiteX1847" fmla="*/ 4811502 w 7934757"/>
              <a:gd name="connsiteY1847" fmla="*/ 1793262 h 6858000"/>
              <a:gd name="connsiteX1848" fmla="*/ 4727090 w 7934757"/>
              <a:gd name="connsiteY1848" fmla="*/ 1708850 h 6858000"/>
              <a:gd name="connsiteX1849" fmla="*/ 4811502 w 7934757"/>
              <a:gd name="connsiteY1849" fmla="*/ 1624438 h 6858000"/>
              <a:gd name="connsiteX1850" fmla="*/ 4473853 w 7934757"/>
              <a:gd name="connsiteY1850" fmla="*/ 1624438 h 6858000"/>
              <a:gd name="connsiteX1851" fmla="*/ 4558265 w 7934757"/>
              <a:gd name="connsiteY1851" fmla="*/ 1708850 h 6858000"/>
              <a:gd name="connsiteX1852" fmla="*/ 4473853 w 7934757"/>
              <a:gd name="connsiteY1852" fmla="*/ 1793262 h 6858000"/>
              <a:gd name="connsiteX1853" fmla="*/ 4389440 w 7934757"/>
              <a:gd name="connsiteY1853" fmla="*/ 1708850 h 6858000"/>
              <a:gd name="connsiteX1854" fmla="*/ 4473853 w 7934757"/>
              <a:gd name="connsiteY1854" fmla="*/ 1624438 h 6858000"/>
              <a:gd name="connsiteX1855" fmla="*/ 4136203 w 7934757"/>
              <a:gd name="connsiteY1855" fmla="*/ 1624438 h 6858000"/>
              <a:gd name="connsiteX1856" fmla="*/ 4220615 w 7934757"/>
              <a:gd name="connsiteY1856" fmla="*/ 1708850 h 6858000"/>
              <a:gd name="connsiteX1857" fmla="*/ 4136203 w 7934757"/>
              <a:gd name="connsiteY1857" fmla="*/ 1793262 h 6858000"/>
              <a:gd name="connsiteX1858" fmla="*/ 4051791 w 7934757"/>
              <a:gd name="connsiteY1858" fmla="*/ 1708850 h 6858000"/>
              <a:gd name="connsiteX1859" fmla="*/ 4136203 w 7934757"/>
              <a:gd name="connsiteY1859" fmla="*/ 1624438 h 6858000"/>
              <a:gd name="connsiteX1860" fmla="*/ 3798554 w 7934757"/>
              <a:gd name="connsiteY1860" fmla="*/ 1624438 h 6858000"/>
              <a:gd name="connsiteX1861" fmla="*/ 3882966 w 7934757"/>
              <a:gd name="connsiteY1861" fmla="*/ 1708850 h 6858000"/>
              <a:gd name="connsiteX1862" fmla="*/ 3798554 w 7934757"/>
              <a:gd name="connsiteY1862" fmla="*/ 1793262 h 6858000"/>
              <a:gd name="connsiteX1863" fmla="*/ 3714142 w 7934757"/>
              <a:gd name="connsiteY1863" fmla="*/ 1708850 h 6858000"/>
              <a:gd name="connsiteX1864" fmla="*/ 3798554 w 7934757"/>
              <a:gd name="connsiteY1864" fmla="*/ 1624438 h 6858000"/>
              <a:gd name="connsiteX1865" fmla="*/ 3460905 w 7934757"/>
              <a:gd name="connsiteY1865" fmla="*/ 1624438 h 6858000"/>
              <a:gd name="connsiteX1866" fmla="*/ 3545317 w 7934757"/>
              <a:gd name="connsiteY1866" fmla="*/ 1708850 h 6858000"/>
              <a:gd name="connsiteX1867" fmla="*/ 3460905 w 7934757"/>
              <a:gd name="connsiteY1867" fmla="*/ 1793262 h 6858000"/>
              <a:gd name="connsiteX1868" fmla="*/ 3376493 w 7934757"/>
              <a:gd name="connsiteY1868" fmla="*/ 1708850 h 6858000"/>
              <a:gd name="connsiteX1869" fmla="*/ 3460905 w 7934757"/>
              <a:gd name="connsiteY1869" fmla="*/ 1624438 h 6858000"/>
              <a:gd name="connsiteX1870" fmla="*/ 3123255 w 7934757"/>
              <a:gd name="connsiteY1870" fmla="*/ 1624438 h 6858000"/>
              <a:gd name="connsiteX1871" fmla="*/ 3207668 w 7934757"/>
              <a:gd name="connsiteY1871" fmla="*/ 1708850 h 6858000"/>
              <a:gd name="connsiteX1872" fmla="*/ 3123255 w 7934757"/>
              <a:gd name="connsiteY1872" fmla="*/ 1793262 h 6858000"/>
              <a:gd name="connsiteX1873" fmla="*/ 3038843 w 7934757"/>
              <a:gd name="connsiteY1873" fmla="*/ 1708850 h 6858000"/>
              <a:gd name="connsiteX1874" fmla="*/ 3123255 w 7934757"/>
              <a:gd name="connsiteY1874" fmla="*/ 1624438 h 6858000"/>
              <a:gd name="connsiteX1875" fmla="*/ 2785607 w 7934757"/>
              <a:gd name="connsiteY1875" fmla="*/ 1624438 h 6858000"/>
              <a:gd name="connsiteX1876" fmla="*/ 2870019 w 7934757"/>
              <a:gd name="connsiteY1876" fmla="*/ 1708850 h 6858000"/>
              <a:gd name="connsiteX1877" fmla="*/ 2785607 w 7934757"/>
              <a:gd name="connsiteY1877" fmla="*/ 1793262 h 6858000"/>
              <a:gd name="connsiteX1878" fmla="*/ 2701195 w 7934757"/>
              <a:gd name="connsiteY1878" fmla="*/ 1708850 h 6858000"/>
              <a:gd name="connsiteX1879" fmla="*/ 2785607 w 7934757"/>
              <a:gd name="connsiteY1879" fmla="*/ 1624438 h 6858000"/>
              <a:gd name="connsiteX1880" fmla="*/ 2447957 w 7934757"/>
              <a:gd name="connsiteY1880" fmla="*/ 1624438 h 6858000"/>
              <a:gd name="connsiteX1881" fmla="*/ 2532369 w 7934757"/>
              <a:gd name="connsiteY1881" fmla="*/ 1708850 h 6858000"/>
              <a:gd name="connsiteX1882" fmla="*/ 2447957 w 7934757"/>
              <a:gd name="connsiteY1882" fmla="*/ 1793262 h 6858000"/>
              <a:gd name="connsiteX1883" fmla="*/ 2363545 w 7934757"/>
              <a:gd name="connsiteY1883" fmla="*/ 1708850 h 6858000"/>
              <a:gd name="connsiteX1884" fmla="*/ 2447957 w 7934757"/>
              <a:gd name="connsiteY1884" fmla="*/ 1624438 h 6858000"/>
              <a:gd name="connsiteX1885" fmla="*/ 2110308 w 7934757"/>
              <a:gd name="connsiteY1885" fmla="*/ 1624438 h 6858000"/>
              <a:gd name="connsiteX1886" fmla="*/ 2194721 w 7934757"/>
              <a:gd name="connsiteY1886" fmla="*/ 1708850 h 6858000"/>
              <a:gd name="connsiteX1887" fmla="*/ 2110308 w 7934757"/>
              <a:gd name="connsiteY1887" fmla="*/ 1793262 h 6858000"/>
              <a:gd name="connsiteX1888" fmla="*/ 2025896 w 7934757"/>
              <a:gd name="connsiteY1888" fmla="*/ 1708850 h 6858000"/>
              <a:gd name="connsiteX1889" fmla="*/ 2110308 w 7934757"/>
              <a:gd name="connsiteY1889" fmla="*/ 1624438 h 6858000"/>
              <a:gd name="connsiteX1890" fmla="*/ 1772659 w 7934757"/>
              <a:gd name="connsiteY1890" fmla="*/ 1624438 h 6858000"/>
              <a:gd name="connsiteX1891" fmla="*/ 1857071 w 7934757"/>
              <a:gd name="connsiteY1891" fmla="*/ 1708850 h 6858000"/>
              <a:gd name="connsiteX1892" fmla="*/ 1772659 w 7934757"/>
              <a:gd name="connsiteY1892" fmla="*/ 1793262 h 6858000"/>
              <a:gd name="connsiteX1893" fmla="*/ 1688247 w 7934757"/>
              <a:gd name="connsiteY1893" fmla="*/ 1708850 h 6858000"/>
              <a:gd name="connsiteX1894" fmla="*/ 1772659 w 7934757"/>
              <a:gd name="connsiteY1894" fmla="*/ 1624438 h 6858000"/>
              <a:gd name="connsiteX1895" fmla="*/ 1435014 w 7934757"/>
              <a:gd name="connsiteY1895" fmla="*/ 1624438 h 6858000"/>
              <a:gd name="connsiteX1896" fmla="*/ 1519422 w 7934757"/>
              <a:gd name="connsiteY1896" fmla="*/ 1708850 h 6858000"/>
              <a:gd name="connsiteX1897" fmla="*/ 1435014 w 7934757"/>
              <a:gd name="connsiteY1897" fmla="*/ 1793262 h 6858000"/>
              <a:gd name="connsiteX1898" fmla="*/ 1350601 w 7934757"/>
              <a:gd name="connsiteY1898" fmla="*/ 1708850 h 6858000"/>
              <a:gd name="connsiteX1899" fmla="*/ 1435014 w 7934757"/>
              <a:gd name="connsiteY1899" fmla="*/ 1624438 h 6858000"/>
              <a:gd name="connsiteX1900" fmla="*/ 1097361 w 7934757"/>
              <a:gd name="connsiteY1900" fmla="*/ 1624438 h 6858000"/>
              <a:gd name="connsiteX1901" fmla="*/ 1181773 w 7934757"/>
              <a:gd name="connsiteY1901" fmla="*/ 1708850 h 6858000"/>
              <a:gd name="connsiteX1902" fmla="*/ 1097361 w 7934757"/>
              <a:gd name="connsiteY1902" fmla="*/ 1793262 h 6858000"/>
              <a:gd name="connsiteX1903" fmla="*/ 1012948 w 7934757"/>
              <a:gd name="connsiteY1903" fmla="*/ 1708850 h 6858000"/>
              <a:gd name="connsiteX1904" fmla="*/ 1097361 w 7934757"/>
              <a:gd name="connsiteY1904" fmla="*/ 1624438 h 6858000"/>
              <a:gd name="connsiteX1905" fmla="*/ 759711 w 7934757"/>
              <a:gd name="connsiteY1905" fmla="*/ 1624438 h 6858000"/>
              <a:gd name="connsiteX1906" fmla="*/ 844124 w 7934757"/>
              <a:gd name="connsiteY1906" fmla="*/ 1708850 h 6858000"/>
              <a:gd name="connsiteX1907" fmla="*/ 759711 w 7934757"/>
              <a:gd name="connsiteY1907" fmla="*/ 1793262 h 6858000"/>
              <a:gd name="connsiteX1908" fmla="*/ 675299 w 7934757"/>
              <a:gd name="connsiteY1908" fmla="*/ 1708850 h 6858000"/>
              <a:gd name="connsiteX1909" fmla="*/ 759711 w 7934757"/>
              <a:gd name="connsiteY1909" fmla="*/ 1624438 h 6858000"/>
              <a:gd name="connsiteX1910" fmla="*/ 422066 w 7934757"/>
              <a:gd name="connsiteY1910" fmla="*/ 1624438 h 6858000"/>
              <a:gd name="connsiteX1911" fmla="*/ 506480 w 7934757"/>
              <a:gd name="connsiteY1911" fmla="*/ 1708850 h 6858000"/>
              <a:gd name="connsiteX1912" fmla="*/ 422066 w 7934757"/>
              <a:gd name="connsiteY1912" fmla="*/ 1793262 h 6858000"/>
              <a:gd name="connsiteX1913" fmla="*/ 337653 w 7934757"/>
              <a:gd name="connsiteY1913" fmla="*/ 1708850 h 6858000"/>
              <a:gd name="connsiteX1914" fmla="*/ 422066 w 7934757"/>
              <a:gd name="connsiteY1914" fmla="*/ 1624438 h 6858000"/>
              <a:gd name="connsiteX1915" fmla="*/ 84412 w 7934757"/>
              <a:gd name="connsiteY1915" fmla="*/ 1624438 h 6858000"/>
              <a:gd name="connsiteX1916" fmla="*/ 168826 w 7934757"/>
              <a:gd name="connsiteY1916" fmla="*/ 1708850 h 6858000"/>
              <a:gd name="connsiteX1917" fmla="*/ 84412 w 7934757"/>
              <a:gd name="connsiteY1917" fmla="*/ 1793262 h 6858000"/>
              <a:gd name="connsiteX1918" fmla="*/ 0 w 7934757"/>
              <a:gd name="connsiteY1918" fmla="*/ 1708850 h 6858000"/>
              <a:gd name="connsiteX1919" fmla="*/ 84412 w 7934757"/>
              <a:gd name="connsiteY1919" fmla="*/ 1624438 h 6858000"/>
              <a:gd name="connsiteX1920" fmla="*/ 7850345 w 7934757"/>
              <a:gd name="connsiteY1920" fmla="*/ 1286788 h 6858000"/>
              <a:gd name="connsiteX1921" fmla="*/ 7934757 w 7934757"/>
              <a:gd name="connsiteY1921" fmla="*/ 1371200 h 6858000"/>
              <a:gd name="connsiteX1922" fmla="*/ 7850345 w 7934757"/>
              <a:gd name="connsiteY1922" fmla="*/ 1455612 h 6858000"/>
              <a:gd name="connsiteX1923" fmla="*/ 7765933 w 7934757"/>
              <a:gd name="connsiteY1923" fmla="*/ 1371200 h 6858000"/>
              <a:gd name="connsiteX1924" fmla="*/ 7850345 w 7934757"/>
              <a:gd name="connsiteY1924" fmla="*/ 1286788 h 6858000"/>
              <a:gd name="connsiteX1925" fmla="*/ 7512695 w 7934757"/>
              <a:gd name="connsiteY1925" fmla="*/ 1286788 h 6858000"/>
              <a:gd name="connsiteX1926" fmla="*/ 7597109 w 7934757"/>
              <a:gd name="connsiteY1926" fmla="*/ 1371200 h 6858000"/>
              <a:gd name="connsiteX1927" fmla="*/ 7512695 w 7934757"/>
              <a:gd name="connsiteY1927" fmla="*/ 1455612 h 6858000"/>
              <a:gd name="connsiteX1928" fmla="*/ 7428283 w 7934757"/>
              <a:gd name="connsiteY1928" fmla="*/ 1371200 h 6858000"/>
              <a:gd name="connsiteX1929" fmla="*/ 7512695 w 7934757"/>
              <a:gd name="connsiteY1929" fmla="*/ 1286788 h 6858000"/>
              <a:gd name="connsiteX1930" fmla="*/ 7175045 w 7934757"/>
              <a:gd name="connsiteY1930" fmla="*/ 1286788 h 6858000"/>
              <a:gd name="connsiteX1931" fmla="*/ 7259458 w 7934757"/>
              <a:gd name="connsiteY1931" fmla="*/ 1371200 h 6858000"/>
              <a:gd name="connsiteX1932" fmla="*/ 7175045 w 7934757"/>
              <a:gd name="connsiteY1932" fmla="*/ 1455612 h 6858000"/>
              <a:gd name="connsiteX1933" fmla="*/ 7090633 w 7934757"/>
              <a:gd name="connsiteY1933" fmla="*/ 1371200 h 6858000"/>
              <a:gd name="connsiteX1934" fmla="*/ 7175045 w 7934757"/>
              <a:gd name="connsiteY1934" fmla="*/ 1286788 h 6858000"/>
              <a:gd name="connsiteX1935" fmla="*/ 6837397 w 7934757"/>
              <a:gd name="connsiteY1935" fmla="*/ 1286788 h 6858000"/>
              <a:gd name="connsiteX1936" fmla="*/ 6921809 w 7934757"/>
              <a:gd name="connsiteY1936" fmla="*/ 1371200 h 6858000"/>
              <a:gd name="connsiteX1937" fmla="*/ 6837397 w 7934757"/>
              <a:gd name="connsiteY1937" fmla="*/ 1455612 h 6858000"/>
              <a:gd name="connsiteX1938" fmla="*/ 6752985 w 7934757"/>
              <a:gd name="connsiteY1938" fmla="*/ 1371200 h 6858000"/>
              <a:gd name="connsiteX1939" fmla="*/ 6837397 w 7934757"/>
              <a:gd name="connsiteY1939" fmla="*/ 1286788 h 6858000"/>
              <a:gd name="connsiteX1940" fmla="*/ 6499747 w 7934757"/>
              <a:gd name="connsiteY1940" fmla="*/ 1286788 h 6858000"/>
              <a:gd name="connsiteX1941" fmla="*/ 6584161 w 7934757"/>
              <a:gd name="connsiteY1941" fmla="*/ 1371200 h 6858000"/>
              <a:gd name="connsiteX1942" fmla="*/ 6499747 w 7934757"/>
              <a:gd name="connsiteY1942" fmla="*/ 1455612 h 6858000"/>
              <a:gd name="connsiteX1943" fmla="*/ 6415335 w 7934757"/>
              <a:gd name="connsiteY1943" fmla="*/ 1371200 h 6858000"/>
              <a:gd name="connsiteX1944" fmla="*/ 6499747 w 7934757"/>
              <a:gd name="connsiteY1944" fmla="*/ 1286788 h 6858000"/>
              <a:gd name="connsiteX1945" fmla="*/ 6162098 w 7934757"/>
              <a:gd name="connsiteY1945" fmla="*/ 1286788 h 6858000"/>
              <a:gd name="connsiteX1946" fmla="*/ 6246510 w 7934757"/>
              <a:gd name="connsiteY1946" fmla="*/ 1371200 h 6858000"/>
              <a:gd name="connsiteX1947" fmla="*/ 6162098 w 7934757"/>
              <a:gd name="connsiteY1947" fmla="*/ 1455612 h 6858000"/>
              <a:gd name="connsiteX1948" fmla="*/ 6077686 w 7934757"/>
              <a:gd name="connsiteY1948" fmla="*/ 1371200 h 6858000"/>
              <a:gd name="connsiteX1949" fmla="*/ 6162098 w 7934757"/>
              <a:gd name="connsiteY1949" fmla="*/ 1286788 h 6858000"/>
              <a:gd name="connsiteX1950" fmla="*/ 5824449 w 7934757"/>
              <a:gd name="connsiteY1950" fmla="*/ 1286788 h 6858000"/>
              <a:gd name="connsiteX1951" fmla="*/ 5908861 w 7934757"/>
              <a:gd name="connsiteY1951" fmla="*/ 1371200 h 6858000"/>
              <a:gd name="connsiteX1952" fmla="*/ 5824449 w 7934757"/>
              <a:gd name="connsiteY1952" fmla="*/ 1455612 h 6858000"/>
              <a:gd name="connsiteX1953" fmla="*/ 5740037 w 7934757"/>
              <a:gd name="connsiteY1953" fmla="*/ 1371200 h 6858000"/>
              <a:gd name="connsiteX1954" fmla="*/ 5824449 w 7934757"/>
              <a:gd name="connsiteY1954" fmla="*/ 1286788 h 6858000"/>
              <a:gd name="connsiteX1955" fmla="*/ 5486800 w 7934757"/>
              <a:gd name="connsiteY1955" fmla="*/ 1286788 h 6858000"/>
              <a:gd name="connsiteX1956" fmla="*/ 5571212 w 7934757"/>
              <a:gd name="connsiteY1956" fmla="*/ 1371200 h 6858000"/>
              <a:gd name="connsiteX1957" fmla="*/ 5486800 w 7934757"/>
              <a:gd name="connsiteY1957" fmla="*/ 1455612 h 6858000"/>
              <a:gd name="connsiteX1958" fmla="*/ 5402388 w 7934757"/>
              <a:gd name="connsiteY1958" fmla="*/ 1371200 h 6858000"/>
              <a:gd name="connsiteX1959" fmla="*/ 5486800 w 7934757"/>
              <a:gd name="connsiteY1959" fmla="*/ 1286788 h 6858000"/>
              <a:gd name="connsiteX1960" fmla="*/ 5149151 w 7934757"/>
              <a:gd name="connsiteY1960" fmla="*/ 1286788 h 6858000"/>
              <a:gd name="connsiteX1961" fmla="*/ 5233563 w 7934757"/>
              <a:gd name="connsiteY1961" fmla="*/ 1371200 h 6858000"/>
              <a:gd name="connsiteX1962" fmla="*/ 5149151 w 7934757"/>
              <a:gd name="connsiteY1962" fmla="*/ 1455612 h 6858000"/>
              <a:gd name="connsiteX1963" fmla="*/ 5064739 w 7934757"/>
              <a:gd name="connsiteY1963" fmla="*/ 1371200 h 6858000"/>
              <a:gd name="connsiteX1964" fmla="*/ 5149151 w 7934757"/>
              <a:gd name="connsiteY1964" fmla="*/ 1286788 h 6858000"/>
              <a:gd name="connsiteX1965" fmla="*/ 4811502 w 7934757"/>
              <a:gd name="connsiteY1965" fmla="*/ 1286788 h 6858000"/>
              <a:gd name="connsiteX1966" fmla="*/ 4895914 w 7934757"/>
              <a:gd name="connsiteY1966" fmla="*/ 1371200 h 6858000"/>
              <a:gd name="connsiteX1967" fmla="*/ 4811502 w 7934757"/>
              <a:gd name="connsiteY1967" fmla="*/ 1455612 h 6858000"/>
              <a:gd name="connsiteX1968" fmla="*/ 4727090 w 7934757"/>
              <a:gd name="connsiteY1968" fmla="*/ 1371200 h 6858000"/>
              <a:gd name="connsiteX1969" fmla="*/ 4811502 w 7934757"/>
              <a:gd name="connsiteY1969" fmla="*/ 1286788 h 6858000"/>
              <a:gd name="connsiteX1970" fmla="*/ 4473853 w 7934757"/>
              <a:gd name="connsiteY1970" fmla="*/ 1286788 h 6858000"/>
              <a:gd name="connsiteX1971" fmla="*/ 4558265 w 7934757"/>
              <a:gd name="connsiteY1971" fmla="*/ 1371200 h 6858000"/>
              <a:gd name="connsiteX1972" fmla="*/ 4473853 w 7934757"/>
              <a:gd name="connsiteY1972" fmla="*/ 1455612 h 6858000"/>
              <a:gd name="connsiteX1973" fmla="*/ 4389440 w 7934757"/>
              <a:gd name="connsiteY1973" fmla="*/ 1371200 h 6858000"/>
              <a:gd name="connsiteX1974" fmla="*/ 4473853 w 7934757"/>
              <a:gd name="connsiteY1974" fmla="*/ 1286788 h 6858000"/>
              <a:gd name="connsiteX1975" fmla="*/ 4136203 w 7934757"/>
              <a:gd name="connsiteY1975" fmla="*/ 1286788 h 6858000"/>
              <a:gd name="connsiteX1976" fmla="*/ 4220615 w 7934757"/>
              <a:gd name="connsiteY1976" fmla="*/ 1371200 h 6858000"/>
              <a:gd name="connsiteX1977" fmla="*/ 4136203 w 7934757"/>
              <a:gd name="connsiteY1977" fmla="*/ 1455612 h 6858000"/>
              <a:gd name="connsiteX1978" fmla="*/ 4051791 w 7934757"/>
              <a:gd name="connsiteY1978" fmla="*/ 1371200 h 6858000"/>
              <a:gd name="connsiteX1979" fmla="*/ 4136203 w 7934757"/>
              <a:gd name="connsiteY1979" fmla="*/ 1286788 h 6858000"/>
              <a:gd name="connsiteX1980" fmla="*/ 3798554 w 7934757"/>
              <a:gd name="connsiteY1980" fmla="*/ 1286788 h 6858000"/>
              <a:gd name="connsiteX1981" fmla="*/ 3882966 w 7934757"/>
              <a:gd name="connsiteY1981" fmla="*/ 1371200 h 6858000"/>
              <a:gd name="connsiteX1982" fmla="*/ 3798554 w 7934757"/>
              <a:gd name="connsiteY1982" fmla="*/ 1455612 h 6858000"/>
              <a:gd name="connsiteX1983" fmla="*/ 3714142 w 7934757"/>
              <a:gd name="connsiteY1983" fmla="*/ 1371200 h 6858000"/>
              <a:gd name="connsiteX1984" fmla="*/ 3798554 w 7934757"/>
              <a:gd name="connsiteY1984" fmla="*/ 1286788 h 6858000"/>
              <a:gd name="connsiteX1985" fmla="*/ 3460905 w 7934757"/>
              <a:gd name="connsiteY1985" fmla="*/ 1286788 h 6858000"/>
              <a:gd name="connsiteX1986" fmla="*/ 3545317 w 7934757"/>
              <a:gd name="connsiteY1986" fmla="*/ 1371200 h 6858000"/>
              <a:gd name="connsiteX1987" fmla="*/ 3460905 w 7934757"/>
              <a:gd name="connsiteY1987" fmla="*/ 1455612 h 6858000"/>
              <a:gd name="connsiteX1988" fmla="*/ 3376493 w 7934757"/>
              <a:gd name="connsiteY1988" fmla="*/ 1371200 h 6858000"/>
              <a:gd name="connsiteX1989" fmla="*/ 3460905 w 7934757"/>
              <a:gd name="connsiteY1989" fmla="*/ 1286788 h 6858000"/>
              <a:gd name="connsiteX1990" fmla="*/ 3123255 w 7934757"/>
              <a:gd name="connsiteY1990" fmla="*/ 1286788 h 6858000"/>
              <a:gd name="connsiteX1991" fmla="*/ 3207668 w 7934757"/>
              <a:gd name="connsiteY1991" fmla="*/ 1371200 h 6858000"/>
              <a:gd name="connsiteX1992" fmla="*/ 3123255 w 7934757"/>
              <a:gd name="connsiteY1992" fmla="*/ 1455612 h 6858000"/>
              <a:gd name="connsiteX1993" fmla="*/ 3038843 w 7934757"/>
              <a:gd name="connsiteY1993" fmla="*/ 1371200 h 6858000"/>
              <a:gd name="connsiteX1994" fmla="*/ 3123255 w 7934757"/>
              <a:gd name="connsiteY1994" fmla="*/ 1286788 h 6858000"/>
              <a:gd name="connsiteX1995" fmla="*/ 2785607 w 7934757"/>
              <a:gd name="connsiteY1995" fmla="*/ 1286788 h 6858000"/>
              <a:gd name="connsiteX1996" fmla="*/ 2870019 w 7934757"/>
              <a:gd name="connsiteY1996" fmla="*/ 1371200 h 6858000"/>
              <a:gd name="connsiteX1997" fmla="*/ 2785607 w 7934757"/>
              <a:gd name="connsiteY1997" fmla="*/ 1455612 h 6858000"/>
              <a:gd name="connsiteX1998" fmla="*/ 2701195 w 7934757"/>
              <a:gd name="connsiteY1998" fmla="*/ 1371200 h 6858000"/>
              <a:gd name="connsiteX1999" fmla="*/ 2785607 w 7934757"/>
              <a:gd name="connsiteY1999" fmla="*/ 1286788 h 6858000"/>
              <a:gd name="connsiteX2000" fmla="*/ 2447957 w 7934757"/>
              <a:gd name="connsiteY2000" fmla="*/ 1286788 h 6858000"/>
              <a:gd name="connsiteX2001" fmla="*/ 2532369 w 7934757"/>
              <a:gd name="connsiteY2001" fmla="*/ 1371200 h 6858000"/>
              <a:gd name="connsiteX2002" fmla="*/ 2447957 w 7934757"/>
              <a:gd name="connsiteY2002" fmla="*/ 1455612 h 6858000"/>
              <a:gd name="connsiteX2003" fmla="*/ 2363545 w 7934757"/>
              <a:gd name="connsiteY2003" fmla="*/ 1371200 h 6858000"/>
              <a:gd name="connsiteX2004" fmla="*/ 2447957 w 7934757"/>
              <a:gd name="connsiteY2004" fmla="*/ 1286788 h 6858000"/>
              <a:gd name="connsiteX2005" fmla="*/ 2110308 w 7934757"/>
              <a:gd name="connsiteY2005" fmla="*/ 1286788 h 6858000"/>
              <a:gd name="connsiteX2006" fmla="*/ 2194721 w 7934757"/>
              <a:gd name="connsiteY2006" fmla="*/ 1371200 h 6858000"/>
              <a:gd name="connsiteX2007" fmla="*/ 2110308 w 7934757"/>
              <a:gd name="connsiteY2007" fmla="*/ 1455612 h 6858000"/>
              <a:gd name="connsiteX2008" fmla="*/ 2025896 w 7934757"/>
              <a:gd name="connsiteY2008" fmla="*/ 1371200 h 6858000"/>
              <a:gd name="connsiteX2009" fmla="*/ 2110308 w 7934757"/>
              <a:gd name="connsiteY2009" fmla="*/ 1286788 h 6858000"/>
              <a:gd name="connsiteX2010" fmla="*/ 1772659 w 7934757"/>
              <a:gd name="connsiteY2010" fmla="*/ 1286788 h 6858000"/>
              <a:gd name="connsiteX2011" fmla="*/ 1857071 w 7934757"/>
              <a:gd name="connsiteY2011" fmla="*/ 1371200 h 6858000"/>
              <a:gd name="connsiteX2012" fmla="*/ 1772659 w 7934757"/>
              <a:gd name="connsiteY2012" fmla="*/ 1455612 h 6858000"/>
              <a:gd name="connsiteX2013" fmla="*/ 1688247 w 7934757"/>
              <a:gd name="connsiteY2013" fmla="*/ 1371200 h 6858000"/>
              <a:gd name="connsiteX2014" fmla="*/ 1772659 w 7934757"/>
              <a:gd name="connsiteY2014" fmla="*/ 1286788 h 6858000"/>
              <a:gd name="connsiteX2015" fmla="*/ 1435014 w 7934757"/>
              <a:gd name="connsiteY2015" fmla="*/ 1286788 h 6858000"/>
              <a:gd name="connsiteX2016" fmla="*/ 1519422 w 7934757"/>
              <a:gd name="connsiteY2016" fmla="*/ 1371200 h 6858000"/>
              <a:gd name="connsiteX2017" fmla="*/ 1435014 w 7934757"/>
              <a:gd name="connsiteY2017" fmla="*/ 1455612 h 6858000"/>
              <a:gd name="connsiteX2018" fmla="*/ 1350601 w 7934757"/>
              <a:gd name="connsiteY2018" fmla="*/ 1371200 h 6858000"/>
              <a:gd name="connsiteX2019" fmla="*/ 1435014 w 7934757"/>
              <a:gd name="connsiteY2019" fmla="*/ 1286788 h 6858000"/>
              <a:gd name="connsiteX2020" fmla="*/ 1097361 w 7934757"/>
              <a:gd name="connsiteY2020" fmla="*/ 1286788 h 6858000"/>
              <a:gd name="connsiteX2021" fmla="*/ 1181773 w 7934757"/>
              <a:gd name="connsiteY2021" fmla="*/ 1371200 h 6858000"/>
              <a:gd name="connsiteX2022" fmla="*/ 1097361 w 7934757"/>
              <a:gd name="connsiteY2022" fmla="*/ 1455612 h 6858000"/>
              <a:gd name="connsiteX2023" fmla="*/ 1012948 w 7934757"/>
              <a:gd name="connsiteY2023" fmla="*/ 1371200 h 6858000"/>
              <a:gd name="connsiteX2024" fmla="*/ 1097361 w 7934757"/>
              <a:gd name="connsiteY2024" fmla="*/ 1286788 h 6858000"/>
              <a:gd name="connsiteX2025" fmla="*/ 759711 w 7934757"/>
              <a:gd name="connsiteY2025" fmla="*/ 1286788 h 6858000"/>
              <a:gd name="connsiteX2026" fmla="*/ 844124 w 7934757"/>
              <a:gd name="connsiteY2026" fmla="*/ 1371200 h 6858000"/>
              <a:gd name="connsiteX2027" fmla="*/ 759711 w 7934757"/>
              <a:gd name="connsiteY2027" fmla="*/ 1455612 h 6858000"/>
              <a:gd name="connsiteX2028" fmla="*/ 675299 w 7934757"/>
              <a:gd name="connsiteY2028" fmla="*/ 1371200 h 6858000"/>
              <a:gd name="connsiteX2029" fmla="*/ 759711 w 7934757"/>
              <a:gd name="connsiteY2029" fmla="*/ 1286788 h 6858000"/>
              <a:gd name="connsiteX2030" fmla="*/ 422066 w 7934757"/>
              <a:gd name="connsiteY2030" fmla="*/ 1286788 h 6858000"/>
              <a:gd name="connsiteX2031" fmla="*/ 506480 w 7934757"/>
              <a:gd name="connsiteY2031" fmla="*/ 1371200 h 6858000"/>
              <a:gd name="connsiteX2032" fmla="*/ 422066 w 7934757"/>
              <a:gd name="connsiteY2032" fmla="*/ 1455612 h 6858000"/>
              <a:gd name="connsiteX2033" fmla="*/ 337653 w 7934757"/>
              <a:gd name="connsiteY2033" fmla="*/ 1371200 h 6858000"/>
              <a:gd name="connsiteX2034" fmla="*/ 422066 w 7934757"/>
              <a:gd name="connsiteY2034" fmla="*/ 1286788 h 6858000"/>
              <a:gd name="connsiteX2035" fmla="*/ 84412 w 7934757"/>
              <a:gd name="connsiteY2035" fmla="*/ 1286788 h 6858000"/>
              <a:gd name="connsiteX2036" fmla="*/ 168826 w 7934757"/>
              <a:gd name="connsiteY2036" fmla="*/ 1371200 h 6858000"/>
              <a:gd name="connsiteX2037" fmla="*/ 84412 w 7934757"/>
              <a:gd name="connsiteY2037" fmla="*/ 1455612 h 6858000"/>
              <a:gd name="connsiteX2038" fmla="*/ 0 w 7934757"/>
              <a:gd name="connsiteY2038" fmla="*/ 1371200 h 6858000"/>
              <a:gd name="connsiteX2039" fmla="*/ 84412 w 7934757"/>
              <a:gd name="connsiteY2039" fmla="*/ 1286788 h 6858000"/>
              <a:gd name="connsiteX2040" fmla="*/ 7850345 w 7934757"/>
              <a:gd name="connsiteY2040" fmla="*/ 949138 h 6858000"/>
              <a:gd name="connsiteX2041" fmla="*/ 7934757 w 7934757"/>
              <a:gd name="connsiteY2041" fmla="*/ 1033550 h 6858000"/>
              <a:gd name="connsiteX2042" fmla="*/ 7850345 w 7934757"/>
              <a:gd name="connsiteY2042" fmla="*/ 1117964 h 6858000"/>
              <a:gd name="connsiteX2043" fmla="*/ 7765933 w 7934757"/>
              <a:gd name="connsiteY2043" fmla="*/ 1033550 h 6858000"/>
              <a:gd name="connsiteX2044" fmla="*/ 7850345 w 7934757"/>
              <a:gd name="connsiteY2044" fmla="*/ 949138 h 6858000"/>
              <a:gd name="connsiteX2045" fmla="*/ 7512695 w 7934757"/>
              <a:gd name="connsiteY2045" fmla="*/ 949138 h 6858000"/>
              <a:gd name="connsiteX2046" fmla="*/ 7597109 w 7934757"/>
              <a:gd name="connsiteY2046" fmla="*/ 1033550 h 6858000"/>
              <a:gd name="connsiteX2047" fmla="*/ 7512695 w 7934757"/>
              <a:gd name="connsiteY2047" fmla="*/ 1117964 h 6858000"/>
              <a:gd name="connsiteX2048" fmla="*/ 7428283 w 7934757"/>
              <a:gd name="connsiteY2048" fmla="*/ 1033550 h 6858000"/>
              <a:gd name="connsiteX2049" fmla="*/ 7512695 w 7934757"/>
              <a:gd name="connsiteY2049" fmla="*/ 949138 h 6858000"/>
              <a:gd name="connsiteX2050" fmla="*/ 7175045 w 7934757"/>
              <a:gd name="connsiteY2050" fmla="*/ 949138 h 6858000"/>
              <a:gd name="connsiteX2051" fmla="*/ 7259458 w 7934757"/>
              <a:gd name="connsiteY2051" fmla="*/ 1033550 h 6858000"/>
              <a:gd name="connsiteX2052" fmla="*/ 7175045 w 7934757"/>
              <a:gd name="connsiteY2052" fmla="*/ 1117964 h 6858000"/>
              <a:gd name="connsiteX2053" fmla="*/ 7090633 w 7934757"/>
              <a:gd name="connsiteY2053" fmla="*/ 1033550 h 6858000"/>
              <a:gd name="connsiteX2054" fmla="*/ 7175045 w 7934757"/>
              <a:gd name="connsiteY2054" fmla="*/ 949138 h 6858000"/>
              <a:gd name="connsiteX2055" fmla="*/ 6837397 w 7934757"/>
              <a:gd name="connsiteY2055" fmla="*/ 949138 h 6858000"/>
              <a:gd name="connsiteX2056" fmla="*/ 6921809 w 7934757"/>
              <a:gd name="connsiteY2056" fmla="*/ 1033550 h 6858000"/>
              <a:gd name="connsiteX2057" fmla="*/ 6837397 w 7934757"/>
              <a:gd name="connsiteY2057" fmla="*/ 1117964 h 6858000"/>
              <a:gd name="connsiteX2058" fmla="*/ 6752985 w 7934757"/>
              <a:gd name="connsiteY2058" fmla="*/ 1033550 h 6858000"/>
              <a:gd name="connsiteX2059" fmla="*/ 6837397 w 7934757"/>
              <a:gd name="connsiteY2059" fmla="*/ 949138 h 6858000"/>
              <a:gd name="connsiteX2060" fmla="*/ 6499747 w 7934757"/>
              <a:gd name="connsiteY2060" fmla="*/ 949138 h 6858000"/>
              <a:gd name="connsiteX2061" fmla="*/ 6584161 w 7934757"/>
              <a:gd name="connsiteY2061" fmla="*/ 1033550 h 6858000"/>
              <a:gd name="connsiteX2062" fmla="*/ 6499747 w 7934757"/>
              <a:gd name="connsiteY2062" fmla="*/ 1117964 h 6858000"/>
              <a:gd name="connsiteX2063" fmla="*/ 6415335 w 7934757"/>
              <a:gd name="connsiteY2063" fmla="*/ 1033550 h 6858000"/>
              <a:gd name="connsiteX2064" fmla="*/ 6499747 w 7934757"/>
              <a:gd name="connsiteY2064" fmla="*/ 949138 h 6858000"/>
              <a:gd name="connsiteX2065" fmla="*/ 6162098 w 7934757"/>
              <a:gd name="connsiteY2065" fmla="*/ 949138 h 6858000"/>
              <a:gd name="connsiteX2066" fmla="*/ 6246510 w 7934757"/>
              <a:gd name="connsiteY2066" fmla="*/ 1033550 h 6858000"/>
              <a:gd name="connsiteX2067" fmla="*/ 6162098 w 7934757"/>
              <a:gd name="connsiteY2067" fmla="*/ 1117964 h 6858000"/>
              <a:gd name="connsiteX2068" fmla="*/ 6077686 w 7934757"/>
              <a:gd name="connsiteY2068" fmla="*/ 1033550 h 6858000"/>
              <a:gd name="connsiteX2069" fmla="*/ 6162098 w 7934757"/>
              <a:gd name="connsiteY2069" fmla="*/ 949138 h 6858000"/>
              <a:gd name="connsiteX2070" fmla="*/ 5824449 w 7934757"/>
              <a:gd name="connsiteY2070" fmla="*/ 949138 h 6858000"/>
              <a:gd name="connsiteX2071" fmla="*/ 5908861 w 7934757"/>
              <a:gd name="connsiteY2071" fmla="*/ 1033550 h 6858000"/>
              <a:gd name="connsiteX2072" fmla="*/ 5824449 w 7934757"/>
              <a:gd name="connsiteY2072" fmla="*/ 1117964 h 6858000"/>
              <a:gd name="connsiteX2073" fmla="*/ 5740037 w 7934757"/>
              <a:gd name="connsiteY2073" fmla="*/ 1033550 h 6858000"/>
              <a:gd name="connsiteX2074" fmla="*/ 5824449 w 7934757"/>
              <a:gd name="connsiteY2074" fmla="*/ 949138 h 6858000"/>
              <a:gd name="connsiteX2075" fmla="*/ 5486800 w 7934757"/>
              <a:gd name="connsiteY2075" fmla="*/ 949138 h 6858000"/>
              <a:gd name="connsiteX2076" fmla="*/ 5571212 w 7934757"/>
              <a:gd name="connsiteY2076" fmla="*/ 1033550 h 6858000"/>
              <a:gd name="connsiteX2077" fmla="*/ 5486800 w 7934757"/>
              <a:gd name="connsiteY2077" fmla="*/ 1117964 h 6858000"/>
              <a:gd name="connsiteX2078" fmla="*/ 5402388 w 7934757"/>
              <a:gd name="connsiteY2078" fmla="*/ 1033550 h 6858000"/>
              <a:gd name="connsiteX2079" fmla="*/ 5486800 w 7934757"/>
              <a:gd name="connsiteY2079" fmla="*/ 949138 h 6858000"/>
              <a:gd name="connsiteX2080" fmla="*/ 5149151 w 7934757"/>
              <a:gd name="connsiteY2080" fmla="*/ 949138 h 6858000"/>
              <a:gd name="connsiteX2081" fmla="*/ 5233563 w 7934757"/>
              <a:gd name="connsiteY2081" fmla="*/ 1033550 h 6858000"/>
              <a:gd name="connsiteX2082" fmla="*/ 5149151 w 7934757"/>
              <a:gd name="connsiteY2082" fmla="*/ 1117964 h 6858000"/>
              <a:gd name="connsiteX2083" fmla="*/ 5064739 w 7934757"/>
              <a:gd name="connsiteY2083" fmla="*/ 1033550 h 6858000"/>
              <a:gd name="connsiteX2084" fmla="*/ 5149151 w 7934757"/>
              <a:gd name="connsiteY2084" fmla="*/ 949138 h 6858000"/>
              <a:gd name="connsiteX2085" fmla="*/ 4811502 w 7934757"/>
              <a:gd name="connsiteY2085" fmla="*/ 949138 h 6858000"/>
              <a:gd name="connsiteX2086" fmla="*/ 4895914 w 7934757"/>
              <a:gd name="connsiteY2086" fmla="*/ 1033550 h 6858000"/>
              <a:gd name="connsiteX2087" fmla="*/ 4811502 w 7934757"/>
              <a:gd name="connsiteY2087" fmla="*/ 1117964 h 6858000"/>
              <a:gd name="connsiteX2088" fmla="*/ 4727090 w 7934757"/>
              <a:gd name="connsiteY2088" fmla="*/ 1033550 h 6858000"/>
              <a:gd name="connsiteX2089" fmla="*/ 4811502 w 7934757"/>
              <a:gd name="connsiteY2089" fmla="*/ 949138 h 6858000"/>
              <a:gd name="connsiteX2090" fmla="*/ 4473853 w 7934757"/>
              <a:gd name="connsiteY2090" fmla="*/ 949138 h 6858000"/>
              <a:gd name="connsiteX2091" fmla="*/ 4558265 w 7934757"/>
              <a:gd name="connsiteY2091" fmla="*/ 1033550 h 6858000"/>
              <a:gd name="connsiteX2092" fmla="*/ 4473853 w 7934757"/>
              <a:gd name="connsiteY2092" fmla="*/ 1117964 h 6858000"/>
              <a:gd name="connsiteX2093" fmla="*/ 4389440 w 7934757"/>
              <a:gd name="connsiteY2093" fmla="*/ 1033550 h 6858000"/>
              <a:gd name="connsiteX2094" fmla="*/ 4473853 w 7934757"/>
              <a:gd name="connsiteY2094" fmla="*/ 949138 h 6858000"/>
              <a:gd name="connsiteX2095" fmla="*/ 4136203 w 7934757"/>
              <a:gd name="connsiteY2095" fmla="*/ 949138 h 6858000"/>
              <a:gd name="connsiteX2096" fmla="*/ 4220615 w 7934757"/>
              <a:gd name="connsiteY2096" fmla="*/ 1033550 h 6858000"/>
              <a:gd name="connsiteX2097" fmla="*/ 4136203 w 7934757"/>
              <a:gd name="connsiteY2097" fmla="*/ 1117964 h 6858000"/>
              <a:gd name="connsiteX2098" fmla="*/ 4051791 w 7934757"/>
              <a:gd name="connsiteY2098" fmla="*/ 1033550 h 6858000"/>
              <a:gd name="connsiteX2099" fmla="*/ 4136203 w 7934757"/>
              <a:gd name="connsiteY2099" fmla="*/ 949138 h 6858000"/>
              <a:gd name="connsiteX2100" fmla="*/ 3798554 w 7934757"/>
              <a:gd name="connsiteY2100" fmla="*/ 949138 h 6858000"/>
              <a:gd name="connsiteX2101" fmla="*/ 3882966 w 7934757"/>
              <a:gd name="connsiteY2101" fmla="*/ 1033550 h 6858000"/>
              <a:gd name="connsiteX2102" fmla="*/ 3798554 w 7934757"/>
              <a:gd name="connsiteY2102" fmla="*/ 1117964 h 6858000"/>
              <a:gd name="connsiteX2103" fmla="*/ 3714142 w 7934757"/>
              <a:gd name="connsiteY2103" fmla="*/ 1033550 h 6858000"/>
              <a:gd name="connsiteX2104" fmla="*/ 3798554 w 7934757"/>
              <a:gd name="connsiteY2104" fmla="*/ 949138 h 6858000"/>
              <a:gd name="connsiteX2105" fmla="*/ 3460905 w 7934757"/>
              <a:gd name="connsiteY2105" fmla="*/ 949138 h 6858000"/>
              <a:gd name="connsiteX2106" fmla="*/ 3545317 w 7934757"/>
              <a:gd name="connsiteY2106" fmla="*/ 1033550 h 6858000"/>
              <a:gd name="connsiteX2107" fmla="*/ 3460905 w 7934757"/>
              <a:gd name="connsiteY2107" fmla="*/ 1117964 h 6858000"/>
              <a:gd name="connsiteX2108" fmla="*/ 3376493 w 7934757"/>
              <a:gd name="connsiteY2108" fmla="*/ 1033550 h 6858000"/>
              <a:gd name="connsiteX2109" fmla="*/ 3460905 w 7934757"/>
              <a:gd name="connsiteY2109" fmla="*/ 949138 h 6858000"/>
              <a:gd name="connsiteX2110" fmla="*/ 3123255 w 7934757"/>
              <a:gd name="connsiteY2110" fmla="*/ 949138 h 6858000"/>
              <a:gd name="connsiteX2111" fmla="*/ 3207668 w 7934757"/>
              <a:gd name="connsiteY2111" fmla="*/ 1033550 h 6858000"/>
              <a:gd name="connsiteX2112" fmla="*/ 3123255 w 7934757"/>
              <a:gd name="connsiteY2112" fmla="*/ 1117964 h 6858000"/>
              <a:gd name="connsiteX2113" fmla="*/ 3038843 w 7934757"/>
              <a:gd name="connsiteY2113" fmla="*/ 1033550 h 6858000"/>
              <a:gd name="connsiteX2114" fmla="*/ 3123255 w 7934757"/>
              <a:gd name="connsiteY2114" fmla="*/ 949138 h 6858000"/>
              <a:gd name="connsiteX2115" fmla="*/ 2785607 w 7934757"/>
              <a:gd name="connsiteY2115" fmla="*/ 949138 h 6858000"/>
              <a:gd name="connsiteX2116" fmla="*/ 2870019 w 7934757"/>
              <a:gd name="connsiteY2116" fmla="*/ 1033550 h 6858000"/>
              <a:gd name="connsiteX2117" fmla="*/ 2785607 w 7934757"/>
              <a:gd name="connsiteY2117" fmla="*/ 1117964 h 6858000"/>
              <a:gd name="connsiteX2118" fmla="*/ 2701195 w 7934757"/>
              <a:gd name="connsiteY2118" fmla="*/ 1033550 h 6858000"/>
              <a:gd name="connsiteX2119" fmla="*/ 2785607 w 7934757"/>
              <a:gd name="connsiteY2119" fmla="*/ 949138 h 6858000"/>
              <a:gd name="connsiteX2120" fmla="*/ 2447957 w 7934757"/>
              <a:gd name="connsiteY2120" fmla="*/ 949138 h 6858000"/>
              <a:gd name="connsiteX2121" fmla="*/ 2532369 w 7934757"/>
              <a:gd name="connsiteY2121" fmla="*/ 1033550 h 6858000"/>
              <a:gd name="connsiteX2122" fmla="*/ 2447957 w 7934757"/>
              <a:gd name="connsiteY2122" fmla="*/ 1117964 h 6858000"/>
              <a:gd name="connsiteX2123" fmla="*/ 2363545 w 7934757"/>
              <a:gd name="connsiteY2123" fmla="*/ 1033550 h 6858000"/>
              <a:gd name="connsiteX2124" fmla="*/ 2447957 w 7934757"/>
              <a:gd name="connsiteY2124" fmla="*/ 949138 h 6858000"/>
              <a:gd name="connsiteX2125" fmla="*/ 2110308 w 7934757"/>
              <a:gd name="connsiteY2125" fmla="*/ 949138 h 6858000"/>
              <a:gd name="connsiteX2126" fmla="*/ 2194721 w 7934757"/>
              <a:gd name="connsiteY2126" fmla="*/ 1033550 h 6858000"/>
              <a:gd name="connsiteX2127" fmla="*/ 2110308 w 7934757"/>
              <a:gd name="connsiteY2127" fmla="*/ 1117964 h 6858000"/>
              <a:gd name="connsiteX2128" fmla="*/ 2025896 w 7934757"/>
              <a:gd name="connsiteY2128" fmla="*/ 1033550 h 6858000"/>
              <a:gd name="connsiteX2129" fmla="*/ 2110308 w 7934757"/>
              <a:gd name="connsiteY2129" fmla="*/ 949138 h 6858000"/>
              <a:gd name="connsiteX2130" fmla="*/ 1772659 w 7934757"/>
              <a:gd name="connsiteY2130" fmla="*/ 949138 h 6858000"/>
              <a:gd name="connsiteX2131" fmla="*/ 1857071 w 7934757"/>
              <a:gd name="connsiteY2131" fmla="*/ 1033550 h 6858000"/>
              <a:gd name="connsiteX2132" fmla="*/ 1772659 w 7934757"/>
              <a:gd name="connsiteY2132" fmla="*/ 1117964 h 6858000"/>
              <a:gd name="connsiteX2133" fmla="*/ 1688247 w 7934757"/>
              <a:gd name="connsiteY2133" fmla="*/ 1033550 h 6858000"/>
              <a:gd name="connsiteX2134" fmla="*/ 1772659 w 7934757"/>
              <a:gd name="connsiteY2134" fmla="*/ 949138 h 6858000"/>
              <a:gd name="connsiteX2135" fmla="*/ 1435014 w 7934757"/>
              <a:gd name="connsiteY2135" fmla="*/ 949138 h 6858000"/>
              <a:gd name="connsiteX2136" fmla="*/ 1519422 w 7934757"/>
              <a:gd name="connsiteY2136" fmla="*/ 1033550 h 6858000"/>
              <a:gd name="connsiteX2137" fmla="*/ 1435014 w 7934757"/>
              <a:gd name="connsiteY2137" fmla="*/ 1117964 h 6858000"/>
              <a:gd name="connsiteX2138" fmla="*/ 1350601 w 7934757"/>
              <a:gd name="connsiteY2138" fmla="*/ 1033550 h 6858000"/>
              <a:gd name="connsiteX2139" fmla="*/ 1435014 w 7934757"/>
              <a:gd name="connsiteY2139" fmla="*/ 949138 h 6858000"/>
              <a:gd name="connsiteX2140" fmla="*/ 1097361 w 7934757"/>
              <a:gd name="connsiteY2140" fmla="*/ 949138 h 6858000"/>
              <a:gd name="connsiteX2141" fmla="*/ 1181773 w 7934757"/>
              <a:gd name="connsiteY2141" fmla="*/ 1033550 h 6858000"/>
              <a:gd name="connsiteX2142" fmla="*/ 1097361 w 7934757"/>
              <a:gd name="connsiteY2142" fmla="*/ 1117964 h 6858000"/>
              <a:gd name="connsiteX2143" fmla="*/ 1012948 w 7934757"/>
              <a:gd name="connsiteY2143" fmla="*/ 1033550 h 6858000"/>
              <a:gd name="connsiteX2144" fmla="*/ 1097361 w 7934757"/>
              <a:gd name="connsiteY2144" fmla="*/ 949138 h 6858000"/>
              <a:gd name="connsiteX2145" fmla="*/ 759711 w 7934757"/>
              <a:gd name="connsiteY2145" fmla="*/ 949138 h 6858000"/>
              <a:gd name="connsiteX2146" fmla="*/ 844124 w 7934757"/>
              <a:gd name="connsiteY2146" fmla="*/ 1033550 h 6858000"/>
              <a:gd name="connsiteX2147" fmla="*/ 759711 w 7934757"/>
              <a:gd name="connsiteY2147" fmla="*/ 1117964 h 6858000"/>
              <a:gd name="connsiteX2148" fmla="*/ 675299 w 7934757"/>
              <a:gd name="connsiteY2148" fmla="*/ 1033550 h 6858000"/>
              <a:gd name="connsiteX2149" fmla="*/ 759711 w 7934757"/>
              <a:gd name="connsiteY2149" fmla="*/ 949138 h 6858000"/>
              <a:gd name="connsiteX2150" fmla="*/ 422066 w 7934757"/>
              <a:gd name="connsiteY2150" fmla="*/ 949138 h 6858000"/>
              <a:gd name="connsiteX2151" fmla="*/ 506479 w 7934757"/>
              <a:gd name="connsiteY2151" fmla="*/ 1033550 h 6858000"/>
              <a:gd name="connsiteX2152" fmla="*/ 422066 w 7934757"/>
              <a:gd name="connsiteY2152" fmla="*/ 1117964 h 6858000"/>
              <a:gd name="connsiteX2153" fmla="*/ 337653 w 7934757"/>
              <a:gd name="connsiteY2153" fmla="*/ 1033550 h 6858000"/>
              <a:gd name="connsiteX2154" fmla="*/ 422066 w 7934757"/>
              <a:gd name="connsiteY2154" fmla="*/ 949138 h 6858000"/>
              <a:gd name="connsiteX2155" fmla="*/ 84412 w 7934757"/>
              <a:gd name="connsiteY2155" fmla="*/ 949138 h 6858000"/>
              <a:gd name="connsiteX2156" fmla="*/ 168826 w 7934757"/>
              <a:gd name="connsiteY2156" fmla="*/ 1033550 h 6858000"/>
              <a:gd name="connsiteX2157" fmla="*/ 84412 w 7934757"/>
              <a:gd name="connsiteY2157" fmla="*/ 1117964 h 6858000"/>
              <a:gd name="connsiteX2158" fmla="*/ 0 w 7934757"/>
              <a:gd name="connsiteY2158" fmla="*/ 1033550 h 6858000"/>
              <a:gd name="connsiteX2159" fmla="*/ 84412 w 7934757"/>
              <a:gd name="connsiteY2159" fmla="*/ 949138 h 6858000"/>
              <a:gd name="connsiteX2160" fmla="*/ 7850345 w 7934757"/>
              <a:gd name="connsiteY2160" fmla="*/ 611489 h 6858000"/>
              <a:gd name="connsiteX2161" fmla="*/ 7934757 w 7934757"/>
              <a:gd name="connsiteY2161" fmla="*/ 695902 h 6858000"/>
              <a:gd name="connsiteX2162" fmla="*/ 7850345 w 7934757"/>
              <a:gd name="connsiteY2162" fmla="*/ 780314 h 6858000"/>
              <a:gd name="connsiteX2163" fmla="*/ 7765933 w 7934757"/>
              <a:gd name="connsiteY2163" fmla="*/ 695902 h 6858000"/>
              <a:gd name="connsiteX2164" fmla="*/ 7850345 w 7934757"/>
              <a:gd name="connsiteY2164" fmla="*/ 611489 h 6858000"/>
              <a:gd name="connsiteX2165" fmla="*/ 7512695 w 7934757"/>
              <a:gd name="connsiteY2165" fmla="*/ 611489 h 6858000"/>
              <a:gd name="connsiteX2166" fmla="*/ 7597109 w 7934757"/>
              <a:gd name="connsiteY2166" fmla="*/ 695902 h 6858000"/>
              <a:gd name="connsiteX2167" fmla="*/ 7512695 w 7934757"/>
              <a:gd name="connsiteY2167" fmla="*/ 780314 h 6858000"/>
              <a:gd name="connsiteX2168" fmla="*/ 7428283 w 7934757"/>
              <a:gd name="connsiteY2168" fmla="*/ 695902 h 6858000"/>
              <a:gd name="connsiteX2169" fmla="*/ 7512695 w 7934757"/>
              <a:gd name="connsiteY2169" fmla="*/ 611489 h 6858000"/>
              <a:gd name="connsiteX2170" fmla="*/ 7175045 w 7934757"/>
              <a:gd name="connsiteY2170" fmla="*/ 611489 h 6858000"/>
              <a:gd name="connsiteX2171" fmla="*/ 7259458 w 7934757"/>
              <a:gd name="connsiteY2171" fmla="*/ 695902 h 6858000"/>
              <a:gd name="connsiteX2172" fmla="*/ 7175045 w 7934757"/>
              <a:gd name="connsiteY2172" fmla="*/ 780314 h 6858000"/>
              <a:gd name="connsiteX2173" fmla="*/ 7090633 w 7934757"/>
              <a:gd name="connsiteY2173" fmla="*/ 695902 h 6858000"/>
              <a:gd name="connsiteX2174" fmla="*/ 7175045 w 7934757"/>
              <a:gd name="connsiteY2174" fmla="*/ 611489 h 6858000"/>
              <a:gd name="connsiteX2175" fmla="*/ 6837397 w 7934757"/>
              <a:gd name="connsiteY2175" fmla="*/ 611489 h 6858000"/>
              <a:gd name="connsiteX2176" fmla="*/ 6921809 w 7934757"/>
              <a:gd name="connsiteY2176" fmla="*/ 695902 h 6858000"/>
              <a:gd name="connsiteX2177" fmla="*/ 6837397 w 7934757"/>
              <a:gd name="connsiteY2177" fmla="*/ 780314 h 6858000"/>
              <a:gd name="connsiteX2178" fmla="*/ 6752985 w 7934757"/>
              <a:gd name="connsiteY2178" fmla="*/ 695902 h 6858000"/>
              <a:gd name="connsiteX2179" fmla="*/ 6837397 w 7934757"/>
              <a:gd name="connsiteY2179" fmla="*/ 611489 h 6858000"/>
              <a:gd name="connsiteX2180" fmla="*/ 6499747 w 7934757"/>
              <a:gd name="connsiteY2180" fmla="*/ 611489 h 6858000"/>
              <a:gd name="connsiteX2181" fmla="*/ 6584161 w 7934757"/>
              <a:gd name="connsiteY2181" fmla="*/ 695902 h 6858000"/>
              <a:gd name="connsiteX2182" fmla="*/ 6499747 w 7934757"/>
              <a:gd name="connsiteY2182" fmla="*/ 780314 h 6858000"/>
              <a:gd name="connsiteX2183" fmla="*/ 6415335 w 7934757"/>
              <a:gd name="connsiteY2183" fmla="*/ 695902 h 6858000"/>
              <a:gd name="connsiteX2184" fmla="*/ 6499747 w 7934757"/>
              <a:gd name="connsiteY2184" fmla="*/ 611489 h 6858000"/>
              <a:gd name="connsiteX2185" fmla="*/ 6162098 w 7934757"/>
              <a:gd name="connsiteY2185" fmla="*/ 611489 h 6858000"/>
              <a:gd name="connsiteX2186" fmla="*/ 6246510 w 7934757"/>
              <a:gd name="connsiteY2186" fmla="*/ 695902 h 6858000"/>
              <a:gd name="connsiteX2187" fmla="*/ 6162098 w 7934757"/>
              <a:gd name="connsiteY2187" fmla="*/ 780314 h 6858000"/>
              <a:gd name="connsiteX2188" fmla="*/ 6077686 w 7934757"/>
              <a:gd name="connsiteY2188" fmla="*/ 695902 h 6858000"/>
              <a:gd name="connsiteX2189" fmla="*/ 6162098 w 7934757"/>
              <a:gd name="connsiteY2189" fmla="*/ 611489 h 6858000"/>
              <a:gd name="connsiteX2190" fmla="*/ 5824449 w 7934757"/>
              <a:gd name="connsiteY2190" fmla="*/ 611489 h 6858000"/>
              <a:gd name="connsiteX2191" fmla="*/ 5908861 w 7934757"/>
              <a:gd name="connsiteY2191" fmla="*/ 695902 h 6858000"/>
              <a:gd name="connsiteX2192" fmla="*/ 5824449 w 7934757"/>
              <a:gd name="connsiteY2192" fmla="*/ 780314 h 6858000"/>
              <a:gd name="connsiteX2193" fmla="*/ 5740037 w 7934757"/>
              <a:gd name="connsiteY2193" fmla="*/ 695902 h 6858000"/>
              <a:gd name="connsiteX2194" fmla="*/ 5824449 w 7934757"/>
              <a:gd name="connsiteY2194" fmla="*/ 611489 h 6858000"/>
              <a:gd name="connsiteX2195" fmla="*/ 5486800 w 7934757"/>
              <a:gd name="connsiteY2195" fmla="*/ 611489 h 6858000"/>
              <a:gd name="connsiteX2196" fmla="*/ 5571212 w 7934757"/>
              <a:gd name="connsiteY2196" fmla="*/ 695902 h 6858000"/>
              <a:gd name="connsiteX2197" fmla="*/ 5486800 w 7934757"/>
              <a:gd name="connsiteY2197" fmla="*/ 780314 h 6858000"/>
              <a:gd name="connsiteX2198" fmla="*/ 5402388 w 7934757"/>
              <a:gd name="connsiteY2198" fmla="*/ 695902 h 6858000"/>
              <a:gd name="connsiteX2199" fmla="*/ 5486800 w 7934757"/>
              <a:gd name="connsiteY2199" fmla="*/ 611489 h 6858000"/>
              <a:gd name="connsiteX2200" fmla="*/ 5149151 w 7934757"/>
              <a:gd name="connsiteY2200" fmla="*/ 611489 h 6858000"/>
              <a:gd name="connsiteX2201" fmla="*/ 5233563 w 7934757"/>
              <a:gd name="connsiteY2201" fmla="*/ 695902 h 6858000"/>
              <a:gd name="connsiteX2202" fmla="*/ 5149151 w 7934757"/>
              <a:gd name="connsiteY2202" fmla="*/ 780314 h 6858000"/>
              <a:gd name="connsiteX2203" fmla="*/ 5064739 w 7934757"/>
              <a:gd name="connsiteY2203" fmla="*/ 695902 h 6858000"/>
              <a:gd name="connsiteX2204" fmla="*/ 5149151 w 7934757"/>
              <a:gd name="connsiteY2204" fmla="*/ 611489 h 6858000"/>
              <a:gd name="connsiteX2205" fmla="*/ 4811502 w 7934757"/>
              <a:gd name="connsiteY2205" fmla="*/ 611489 h 6858000"/>
              <a:gd name="connsiteX2206" fmla="*/ 4895914 w 7934757"/>
              <a:gd name="connsiteY2206" fmla="*/ 695902 h 6858000"/>
              <a:gd name="connsiteX2207" fmla="*/ 4811502 w 7934757"/>
              <a:gd name="connsiteY2207" fmla="*/ 780314 h 6858000"/>
              <a:gd name="connsiteX2208" fmla="*/ 4727090 w 7934757"/>
              <a:gd name="connsiteY2208" fmla="*/ 695902 h 6858000"/>
              <a:gd name="connsiteX2209" fmla="*/ 4811502 w 7934757"/>
              <a:gd name="connsiteY2209" fmla="*/ 611489 h 6858000"/>
              <a:gd name="connsiteX2210" fmla="*/ 4473853 w 7934757"/>
              <a:gd name="connsiteY2210" fmla="*/ 611489 h 6858000"/>
              <a:gd name="connsiteX2211" fmla="*/ 4558265 w 7934757"/>
              <a:gd name="connsiteY2211" fmla="*/ 695902 h 6858000"/>
              <a:gd name="connsiteX2212" fmla="*/ 4473853 w 7934757"/>
              <a:gd name="connsiteY2212" fmla="*/ 780314 h 6858000"/>
              <a:gd name="connsiteX2213" fmla="*/ 4389440 w 7934757"/>
              <a:gd name="connsiteY2213" fmla="*/ 695902 h 6858000"/>
              <a:gd name="connsiteX2214" fmla="*/ 4473853 w 7934757"/>
              <a:gd name="connsiteY2214" fmla="*/ 611489 h 6858000"/>
              <a:gd name="connsiteX2215" fmla="*/ 4136203 w 7934757"/>
              <a:gd name="connsiteY2215" fmla="*/ 611489 h 6858000"/>
              <a:gd name="connsiteX2216" fmla="*/ 4220615 w 7934757"/>
              <a:gd name="connsiteY2216" fmla="*/ 695902 h 6858000"/>
              <a:gd name="connsiteX2217" fmla="*/ 4136203 w 7934757"/>
              <a:gd name="connsiteY2217" fmla="*/ 780314 h 6858000"/>
              <a:gd name="connsiteX2218" fmla="*/ 4051791 w 7934757"/>
              <a:gd name="connsiteY2218" fmla="*/ 695902 h 6858000"/>
              <a:gd name="connsiteX2219" fmla="*/ 4136203 w 7934757"/>
              <a:gd name="connsiteY2219" fmla="*/ 611489 h 6858000"/>
              <a:gd name="connsiteX2220" fmla="*/ 3798554 w 7934757"/>
              <a:gd name="connsiteY2220" fmla="*/ 611489 h 6858000"/>
              <a:gd name="connsiteX2221" fmla="*/ 3882966 w 7934757"/>
              <a:gd name="connsiteY2221" fmla="*/ 695902 h 6858000"/>
              <a:gd name="connsiteX2222" fmla="*/ 3798554 w 7934757"/>
              <a:gd name="connsiteY2222" fmla="*/ 780314 h 6858000"/>
              <a:gd name="connsiteX2223" fmla="*/ 3714142 w 7934757"/>
              <a:gd name="connsiteY2223" fmla="*/ 695902 h 6858000"/>
              <a:gd name="connsiteX2224" fmla="*/ 3798554 w 7934757"/>
              <a:gd name="connsiteY2224" fmla="*/ 611489 h 6858000"/>
              <a:gd name="connsiteX2225" fmla="*/ 3460905 w 7934757"/>
              <a:gd name="connsiteY2225" fmla="*/ 611489 h 6858000"/>
              <a:gd name="connsiteX2226" fmla="*/ 3545317 w 7934757"/>
              <a:gd name="connsiteY2226" fmla="*/ 695902 h 6858000"/>
              <a:gd name="connsiteX2227" fmla="*/ 3460905 w 7934757"/>
              <a:gd name="connsiteY2227" fmla="*/ 780314 h 6858000"/>
              <a:gd name="connsiteX2228" fmla="*/ 3376493 w 7934757"/>
              <a:gd name="connsiteY2228" fmla="*/ 695902 h 6858000"/>
              <a:gd name="connsiteX2229" fmla="*/ 3460905 w 7934757"/>
              <a:gd name="connsiteY2229" fmla="*/ 611489 h 6858000"/>
              <a:gd name="connsiteX2230" fmla="*/ 3123255 w 7934757"/>
              <a:gd name="connsiteY2230" fmla="*/ 611489 h 6858000"/>
              <a:gd name="connsiteX2231" fmla="*/ 3207668 w 7934757"/>
              <a:gd name="connsiteY2231" fmla="*/ 695902 h 6858000"/>
              <a:gd name="connsiteX2232" fmla="*/ 3123255 w 7934757"/>
              <a:gd name="connsiteY2232" fmla="*/ 780314 h 6858000"/>
              <a:gd name="connsiteX2233" fmla="*/ 3038843 w 7934757"/>
              <a:gd name="connsiteY2233" fmla="*/ 695902 h 6858000"/>
              <a:gd name="connsiteX2234" fmla="*/ 3123255 w 7934757"/>
              <a:gd name="connsiteY2234" fmla="*/ 611489 h 6858000"/>
              <a:gd name="connsiteX2235" fmla="*/ 2785607 w 7934757"/>
              <a:gd name="connsiteY2235" fmla="*/ 611489 h 6858000"/>
              <a:gd name="connsiteX2236" fmla="*/ 2870019 w 7934757"/>
              <a:gd name="connsiteY2236" fmla="*/ 695902 h 6858000"/>
              <a:gd name="connsiteX2237" fmla="*/ 2785607 w 7934757"/>
              <a:gd name="connsiteY2237" fmla="*/ 780314 h 6858000"/>
              <a:gd name="connsiteX2238" fmla="*/ 2701195 w 7934757"/>
              <a:gd name="connsiteY2238" fmla="*/ 695902 h 6858000"/>
              <a:gd name="connsiteX2239" fmla="*/ 2785607 w 7934757"/>
              <a:gd name="connsiteY2239" fmla="*/ 611489 h 6858000"/>
              <a:gd name="connsiteX2240" fmla="*/ 2447957 w 7934757"/>
              <a:gd name="connsiteY2240" fmla="*/ 611489 h 6858000"/>
              <a:gd name="connsiteX2241" fmla="*/ 2532369 w 7934757"/>
              <a:gd name="connsiteY2241" fmla="*/ 695902 h 6858000"/>
              <a:gd name="connsiteX2242" fmla="*/ 2447957 w 7934757"/>
              <a:gd name="connsiteY2242" fmla="*/ 780314 h 6858000"/>
              <a:gd name="connsiteX2243" fmla="*/ 2363545 w 7934757"/>
              <a:gd name="connsiteY2243" fmla="*/ 695902 h 6858000"/>
              <a:gd name="connsiteX2244" fmla="*/ 2447957 w 7934757"/>
              <a:gd name="connsiteY2244" fmla="*/ 611489 h 6858000"/>
              <a:gd name="connsiteX2245" fmla="*/ 2110308 w 7934757"/>
              <a:gd name="connsiteY2245" fmla="*/ 611489 h 6858000"/>
              <a:gd name="connsiteX2246" fmla="*/ 2194721 w 7934757"/>
              <a:gd name="connsiteY2246" fmla="*/ 695902 h 6858000"/>
              <a:gd name="connsiteX2247" fmla="*/ 2110308 w 7934757"/>
              <a:gd name="connsiteY2247" fmla="*/ 780314 h 6858000"/>
              <a:gd name="connsiteX2248" fmla="*/ 2025896 w 7934757"/>
              <a:gd name="connsiteY2248" fmla="*/ 695902 h 6858000"/>
              <a:gd name="connsiteX2249" fmla="*/ 2110308 w 7934757"/>
              <a:gd name="connsiteY2249" fmla="*/ 611489 h 6858000"/>
              <a:gd name="connsiteX2250" fmla="*/ 1772659 w 7934757"/>
              <a:gd name="connsiteY2250" fmla="*/ 611489 h 6858000"/>
              <a:gd name="connsiteX2251" fmla="*/ 1857071 w 7934757"/>
              <a:gd name="connsiteY2251" fmla="*/ 695902 h 6858000"/>
              <a:gd name="connsiteX2252" fmla="*/ 1772659 w 7934757"/>
              <a:gd name="connsiteY2252" fmla="*/ 780314 h 6858000"/>
              <a:gd name="connsiteX2253" fmla="*/ 1688247 w 7934757"/>
              <a:gd name="connsiteY2253" fmla="*/ 695902 h 6858000"/>
              <a:gd name="connsiteX2254" fmla="*/ 1772659 w 7934757"/>
              <a:gd name="connsiteY2254" fmla="*/ 611489 h 6858000"/>
              <a:gd name="connsiteX2255" fmla="*/ 1435014 w 7934757"/>
              <a:gd name="connsiteY2255" fmla="*/ 611489 h 6858000"/>
              <a:gd name="connsiteX2256" fmla="*/ 1519422 w 7934757"/>
              <a:gd name="connsiteY2256" fmla="*/ 695902 h 6858000"/>
              <a:gd name="connsiteX2257" fmla="*/ 1435014 w 7934757"/>
              <a:gd name="connsiteY2257" fmla="*/ 780314 h 6858000"/>
              <a:gd name="connsiteX2258" fmla="*/ 1350601 w 7934757"/>
              <a:gd name="connsiteY2258" fmla="*/ 695902 h 6858000"/>
              <a:gd name="connsiteX2259" fmla="*/ 1435014 w 7934757"/>
              <a:gd name="connsiteY2259" fmla="*/ 611489 h 6858000"/>
              <a:gd name="connsiteX2260" fmla="*/ 1097361 w 7934757"/>
              <a:gd name="connsiteY2260" fmla="*/ 611489 h 6858000"/>
              <a:gd name="connsiteX2261" fmla="*/ 1181773 w 7934757"/>
              <a:gd name="connsiteY2261" fmla="*/ 695902 h 6858000"/>
              <a:gd name="connsiteX2262" fmla="*/ 1097361 w 7934757"/>
              <a:gd name="connsiteY2262" fmla="*/ 780314 h 6858000"/>
              <a:gd name="connsiteX2263" fmla="*/ 1012948 w 7934757"/>
              <a:gd name="connsiteY2263" fmla="*/ 695902 h 6858000"/>
              <a:gd name="connsiteX2264" fmla="*/ 1097361 w 7934757"/>
              <a:gd name="connsiteY2264" fmla="*/ 611489 h 6858000"/>
              <a:gd name="connsiteX2265" fmla="*/ 759711 w 7934757"/>
              <a:gd name="connsiteY2265" fmla="*/ 611489 h 6858000"/>
              <a:gd name="connsiteX2266" fmla="*/ 844124 w 7934757"/>
              <a:gd name="connsiteY2266" fmla="*/ 695902 h 6858000"/>
              <a:gd name="connsiteX2267" fmla="*/ 759711 w 7934757"/>
              <a:gd name="connsiteY2267" fmla="*/ 780314 h 6858000"/>
              <a:gd name="connsiteX2268" fmla="*/ 675299 w 7934757"/>
              <a:gd name="connsiteY2268" fmla="*/ 695902 h 6858000"/>
              <a:gd name="connsiteX2269" fmla="*/ 759711 w 7934757"/>
              <a:gd name="connsiteY2269" fmla="*/ 611489 h 6858000"/>
              <a:gd name="connsiteX2270" fmla="*/ 422066 w 7934757"/>
              <a:gd name="connsiteY2270" fmla="*/ 611489 h 6858000"/>
              <a:gd name="connsiteX2271" fmla="*/ 506480 w 7934757"/>
              <a:gd name="connsiteY2271" fmla="*/ 695902 h 6858000"/>
              <a:gd name="connsiteX2272" fmla="*/ 422066 w 7934757"/>
              <a:gd name="connsiteY2272" fmla="*/ 780314 h 6858000"/>
              <a:gd name="connsiteX2273" fmla="*/ 337653 w 7934757"/>
              <a:gd name="connsiteY2273" fmla="*/ 695902 h 6858000"/>
              <a:gd name="connsiteX2274" fmla="*/ 422066 w 7934757"/>
              <a:gd name="connsiteY2274" fmla="*/ 611489 h 6858000"/>
              <a:gd name="connsiteX2275" fmla="*/ 84412 w 7934757"/>
              <a:gd name="connsiteY2275" fmla="*/ 611489 h 6858000"/>
              <a:gd name="connsiteX2276" fmla="*/ 168826 w 7934757"/>
              <a:gd name="connsiteY2276" fmla="*/ 695902 h 6858000"/>
              <a:gd name="connsiteX2277" fmla="*/ 84412 w 7934757"/>
              <a:gd name="connsiteY2277" fmla="*/ 780314 h 6858000"/>
              <a:gd name="connsiteX2278" fmla="*/ 0 w 7934757"/>
              <a:gd name="connsiteY2278" fmla="*/ 695902 h 6858000"/>
              <a:gd name="connsiteX2279" fmla="*/ 84412 w 7934757"/>
              <a:gd name="connsiteY2279" fmla="*/ 611489 h 6858000"/>
              <a:gd name="connsiteX2280" fmla="*/ 7850345 w 7934757"/>
              <a:gd name="connsiteY2280" fmla="*/ 273840 h 6858000"/>
              <a:gd name="connsiteX2281" fmla="*/ 7934757 w 7934757"/>
              <a:gd name="connsiteY2281" fmla="*/ 358252 h 6858000"/>
              <a:gd name="connsiteX2282" fmla="*/ 7850345 w 7934757"/>
              <a:gd name="connsiteY2282" fmla="*/ 442665 h 6858000"/>
              <a:gd name="connsiteX2283" fmla="*/ 7765933 w 7934757"/>
              <a:gd name="connsiteY2283" fmla="*/ 358252 h 6858000"/>
              <a:gd name="connsiteX2284" fmla="*/ 7850345 w 7934757"/>
              <a:gd name="connsiteY2284" fmla="*/ 273840 h 6858000"/>
              <a:gd name="connsiteX2285" fmla="*/ 7512695 w 7934757"/>
              <a:gd name="connsiteY2285" fmla="*/ 273840 h 6858000"/>
              <a:gd name="connsiteX2286" fmla="*/ 7597109 w 7934757"/>
              <a:gd name="connsiteY2286" fmla="*/ 358252 h 6858000"/>
              <a:gd name="connsiteX2287" fmla="*/ 7512695 w 7934757"/>
              <a:gd name="connsiteY2287" fmla="*/ 442665 h 6858000"/>
              <a:gd name="connsiteX2288" fmla="*/ 7428283 w 7934757"/>
              <a:gd name="connsiteY2288" fmla="*/ 358252 h 6858000"/>
              <a:gd name="connsiteX2289" fmla="*/ 7512695 w 7934757"/>
              <a:gd name="connsiteY2289" fmla="*/ 273840 h 6858000"/>
              <a:gd name="connsiteX2290" fmla="*/ 7175045 w 7934757"/>
              <a:gd name="connsiteY2290" fmla="*/ 273840 h 6858000"/>
              <a:gd name="connsiteX2291" fmla="*/ 7259458 w 7934757"/>
              <a:gd name="connsiteY2291" fmla="*/ 358252 h 6858000"/>
              <a:gd name="connsiteX2292" fmla="*/ 7175045 w 7934757"/>
              <a:gd name="connsiteY2292" fmla="*/ 442665 h 6858000"/>
              <a:gd name="connsiteX2293" fmla="*/ 7090633 w 7934757"/>
              <a:gd name="connsiteY2293" fmla="*/ 358252 h 6858000"/>
              <a:gd name="connsiteX2294" fmla="*/ 7175045 w 7934757"/>
              <a:gd name="connsiteY2294" fmla="*/ 273840 h 6858000"/>
              <a:gd name="connsiteX2295" fmla="*/ 6837397 w 7934757"/>
              <a:gd name="connsiteY2295" fmla="*/ 273840 h 6858000"/>
              <a:gd name="connsiteX2296" fmla="*/ 6921809 w 7934757"/>
              <a:gd name="connsiteY2296" fmla="*/ 358252 h 6858000"/>
              <a:gd name="connsiteX2297" fmla="*/ 6837397 w 7934757"/>
              <a:gd name="connsiteY2297" fmla="*/ 442665 h 6858000"/>
              <a:gd name="connsiteX2298" fmla="*/ 6752985 w 7934757"/>
              <a:gd name="connsiteY2298" fmla="*/ 358252 h 6858000"/>
              <a:gd name="connsiteX2299" fmla="*/ 6837397 w 7934757"/>
              <a:gd name="connsiteY2299" fmla="*/ 273840 h 6858000"/>
              <a:gd name="connsiteX2300" fmla="*/ 6499747 w 7934757"/>
              <a:gd name="connsiteY2300" fmla="*/ 273840 h 6858000"/>
              <a:gd name="connsiteX2301" fmla="*/ 6584161 w 7934757"/>
              <a:gd name="connsiteY2301" fmla="*/ 358252 h 6858000"/>
              <a:gd name="connsiteX2302" fmla="*/ 6499747 w 7934757"/>
              <a:gd name="connsiteY2302" fmla="*/ 442665 h 6858000"/>
              <a:gd name="connsiteX2303" fmla="*/ 6415335 w 7934757"/>
              <a:gd name="connsiteY2303" fmla="*/ 358252 h 6858000"/>
              <a:gd name="connsiteX2304" fmla="*/ 6499747 w 7934757"/>
              <a:gd name="connsiteY2304" fmla="*/ 273840 h 6858000"/>
              <a:gd name="connsiteX2305" fmla="*/ 6162098 w 7934757"/>
              <a:gd name="connsiteY2305" fmla="*/ 273840 h 6858000"/>
              <a:gd name="connsiteX2306" fmla="*/ 6246510 w 7934757"/>
              <a:gd name="connsiteY2306" fmla="*/ 358252 h 6858000"/>
              <a:gd name="connsiteX2307" fmla="*/ 6162098 w 7934757"/>
              <a:gd name="connsiteY2307" fmla="*/ 442665 h 6858000"/>
              <a:gd name="connsiteX2308" fmla="*/ 6077686 w 7934757"/>
              <a:gd name="connsiteY2308" fmla="*/ 358252 h 6858000"/>
              <a:gd name="connsiteX2309" fmla="*/ 6162098 w 7934757"/>
              <a:gd name="connsiteY2309" fmla="*/ 273840 h 6858000"/>
              <a:gd name="connsiteX2310" fmla="*/ 5824449 w 7934757"/>
              <a:gd name="connsiteY2310" fmla="*/ 273840 h 6858000"/>
              <a:gd name="connsiteX2311" fmla="*/ 5908861 w 7934757"/>
              <a:gd name="connsiteY2311" fmla="*/ 358252 h 6858000"/>
              <a:gd name="connsiteX2312" fmla="*/ 5824449 w 7934757"/>
              <a:gd name="connsiteY2312" fmla="*/ 442665 h 6858000"/>
              <a:gd name="connsiteX2313" fmla="*/ 5740037 w 7934757"/>
              <a:gd name="connsiteY2313" fmla="*/ 358252 h 6858000"/>
              <a:gd name="connsiteX2314" fmla="*/ 5824449 w 7934757"/>
              <a:gd name="connsiteY2314" fmla="*/ 273840 h 6858000"/>
              <a:gd name="connsiteX2315" fmla="*/ 5486800 w 7934757"/>
              <a:gd name="connsiteY2315" fmla="*/ 273840 h 6858000"/>
              <a:gd name="connsiteX2316" fmla="*/ 5571212 w 7934757"/>
              <a:gd name="connsiteY2316" fmla="*/ 358252 h 6858000"/>
              <a:gd name="connsiteX2317" fmla="*/ 5486800 w 7934757"/>
              <a:gd name="connsiteY2317" fmla="*/ 442665 h 6858000"/>
              <a:gd name="connsiteX2318" fmla="*/ 5402388 w 7934757"/>
              <a:gd name="connsiteY2318" fmla="*/ 358252 h 6858000"/>
              <a:gd name="connsiteX2319" fmla="*/ 5486800 w 7934757"/>
              <a:gd name="connsiteY2319" fmla="*/ 273840 h 6858000"/>
              <a:gd name="connsiteX2320" fmla="*/ 5149151 w 7934757"/>
              <a:gd name="connsiteY2320" fmla="*/ 273840 h 6858000"/>
              <a:gd name="connsiteX2321" fmla="*/ 5233563 w 7934757"/>
              <a:gd name="connsiteY2321" fmla="*/ 358252 h 6858000"/>
              <a:gd name="connsiteX2322" fmla="*/ 5149151 w 7934757"/>
              <a:gd name="connsiteY2322" fmla="*/ 442665 h 6858000"/>
              <a:gd name="connsiteX2323" fmla="*/ 5064739 w 7934757"/>
              <a:gd name="connsiteY2323" fmla="*/ 358252 h 6858000"/>
              <a:gd name="connsiteX2324" fmla="*/ 5149151 w 7934757"/>
              <a:gd name="connsiteY2324" fmla="*/ 273840 h 6858000"/>
              <a:gd name="connsiteX2325" fmla="*/ 4811502 w 7934757"/>
              <a:gd name="connsiteY2325" fmla="*/ 273840 h 6858000"/>
              <a:gd name="connsiteX2326" fmla="*/ 4895914 w 7934757"/>
              <a:gd name="connsiteY2326" fmla="*/ 358252 h 6858000"/>
              <a:gd name="connsiteX2327" fmla="*/ 4811502 w 7934757"/>
              <a:gd name="connsiteY2327" fmla="*/ 442665 h 6858000"/>
              <a:gd name="connsiteX2328" fmla="*/ 4727090 w 7934757"/>
              <a:gd name="connsiteY2328" fmla="*/ 358252 h 6858000"/>
              <a:gd name="connsiteX2329" fmla="*/ 4811502 w 7934757"/>
              <a:gd name="connsiteY2329" fmla="*/ 273840 h 6858000"/>
              <a:gd name="connsiteX2330" fmla="*/ 4473853 w 7934757"/>
              <a:gd name="connsiteY2330" fmla="*/ 273840 h 6858000"/>
              <a:gd name="connsiteX2331" fmla="*/ 4558265 w 7934757"/>
              <a:gd name="connsiteY2331" fmla="*/ 358252 h 6858000"/>
              <a:gd name="connsiteX2332" fmla="*/ 4473853 w 7934757"/>
              <a:gd name="connsiteY2332" fmla="*/ 442665 h 6858000"/>
              <a:gd name="connsiteX2333" fmla="*/ 4389440 w 7934757"/>
              <a:gd name="connsiteY2333" fmla="*/ 358252 h 6858000"/>
              <a:gd name="connsiteX2334" fmla="*/ 4473853 w 7934757"/>
              <a:gd name="connsiteY2334" fmla="*/ 273840 h 6858000"/>
              <a:gd name="connsiteX2335" fmla="*/ 4136203 w 7934757"/>
              <a:gd name="connsiteY2335" fmla="*/ 273840 h 6858000"/>
              <a:gd name="connsiteX2336" fmla="*/ 4220615 w 7934757"/>
              <a:gd name="connsiteY2336" fmla="*/ 358252 h 6858000"/>
              <a:gd name="connsiteX2337" fmla="*/ 4136203 w 7934757"/>
              <a:gd name="connsiteY2337" fmla="*/ 442665 h 6858000"/>
              <a:gd name="connsiteX2338" fmla="*/ 4051791 w 7934757"/>
              <a:gd name="connsiteY2338" fmla="*/ 358252 h 6858000"/>
              <a:gd name="connsiteX2339" fmla="*/ 4136203 w 7934757"/>
              <a:gd name="connsiteY2339" fmla="*/ 273840 h 6858000"/>
              <a:gd name="connsiteX2340" fmla="*/ 3798554 w 7934757"/>
              <a:gd name="connsiteY2340" fmla="*/ 273840 h 6858000"/>
              <a:gd name="connsiteX2341" fmla="*/ 3882966 w 7934757"/>
              <a:gd name="connsiteY2341" fmla="*/ 358252 h 6858000"/>
              <a:gd name="connsiteX2342" fmla="*/ 3798554 w 7934757"/>
              <a:gd name="connsiteY2342" fmla="*/ 442665 h 6858000"/>
              <a:gd name="connsiteX2343" fmla="*/ 3714142 w 7934757"/>
              <a:gd name="connsiteY2343" fmla="*/ 358252 h 6858000"/>
              <a:gd name="connsiteX2344" fmla="*/ 3798554 w 7934757"/>
              <a:gd name="connsiteY2344" fmla="*/ 273840 h 6858000"/>
              <a:gd name="connsiteX2345" fmla="*/ 3460905 w 7934757"/>
              <a:gd name="connsiteY2345" fmla="*/ 273840 h 6858000"/>
              <a:gd name="connsiteX2346" fmla="*/ 3545317 w 7934757"/>
              <a:gd name="connsiteY2346" fmla="*/ 358252 h 6858000"/>
              <a:gd name="connsiteX2347" fmla="*/ 3460905 w 7934757"/>
              <a:gd name="connsiteY2347" fmla="*/ 442665 h 6858000"/>
              <a:gd name="connsiteX2348" fmla="*/ 3376493 w 7934757"/>
              <a:gd name="connsiteY2348" fmla="*/ 358252 h 6858000"/>
              <a:gd name="connsiteX2349" fmla="*/ 3460905 w 7934757"/>
              <a:gd name="connsiteY2349" fmla="*/ 273840 h 6858000"/>
              <a:gd name="connsiteX2350" fmla="*/ 3123255 w 7934757"/>
              <a:gd name="connsiteY2350" fmla="*/ 273840 h 6858000"/>
              <a:gd name="connsiteX2351" fmla="*/ 3207668 w 7934757"/>
              <a:gd name="connsiteY2351" fmla="*/ 358252 h 6858000"/>
              <a:gd name="connsiteX2352" fmla="*/ 3123255 w 7934757"/>
              <a:gd name="connsiteY2352" fmla="*/ 442665 h 6858000"/>
              <a:gd name="connsiteX2353" fmla="*/ 3038843 w 7934757"/>
              <a:gd name="connsiteY2353" fmla="*/ 358252 h 6858000"/>
              <a:gd name="connsiteX2354" fmla="*/ 3123255 w 7934757"/>
              <a:gd name="connsiteY2354" fmla="*/ 273840 h 6858000"/>
              <a:gd name="connsiteX2355" fmla="*/ 2785607 w 7934757"/>
              <a:gd name="connsiteY2355" fmla="*/ 273840 h 6858000"/>
              <a:gd name="connsiteX2356" fmla="*/ 2870019 w 7934757"/>
              <a:gd name="connsiteY2356" fmla="*/ 358252 h 6858000"/>
              <a:gd name="connsiteX2357" fmla="*/ 2785607 w 7934757"/>
              <a:gd name="connsiteY2357" fmla="*/ 442665 h 6858000"/>
              <a:gd name="connsiteX2358" fmla="*/ 2701195 w 7934757"/>
              <a:gd name="connsiteY2358" fmla="*/ 358252 h 6858000"/>
              <a:gd name="connsiteX2359" fmla="*/ 2785607 w 7934757"/>
              <a:gd name="connsiteY2359" fmla="*/ 273840 h 6858000"/>
              <a:gd name="connsiteX2360" fmla="*/ 2447957 w 7934757"/>
              <a:gd name="connsiteY2360" fmla="*/ 273840 h 6858000"/>
              <a:gd name="connsiteX2361" fmla="*/ 2532369 w 7934757"/>
              <a:gd name="connsiteY2361" fmla="*/ 358252 h 6858000"/>
              <a:gd name="connsiteX2362" fmla="*/ 2447957 w 7934757"/>
              <a:gd name="connsiteY2362" fmla="*/ 442665 h 6858000"/>
              <a:gd name="connsiteX2363" fmla="*/ 2363545 w 7934757"/>
              <a:gd name="connsiteY2363" fmla="*/ 358252 h 6858000"/>
              <a:gd name="connsiteX2364" fmla="*/ 2447957 w 7934757"/>
              <a:gd name="connsiteY2364" fmla="*/ 273840 h 6858000"/>
              <a:gd name="connsiteX2365" fmla="*/ 2110308 w 7934757"/>
              <a:gd name="connsiteY2365" fmla="*/ 273840 h 6858000"/>
              <a:gd name="connsiteX2366" fmla="*/ 2194721 w 7934757"/>
              <a:gd name="connsiteY2366" fmla="*/ 358252 h 6858000"/>
              <a:gd name="connsiteX2367" fmla="*/ 2110308 w 7934757"/>
              <a:gd name="connsiteY2367" fmla="*/ 442665 h 6858000"/>
              <a:gd name="connsiteX2368" fmla="*/ 2025896 w 7934757"/>
              <a:gd name="connsiteY2368" fmla="*/ 358252 h 6858000"/>
              <a:gd name="connsiteX2369" fmla="*/ 2110308 w 7934757"/>
              <a:gd name="connsiteY2369" fmla="*/ 273840 h 6858000"/>
              <a:gd name="connsiteX2370" fmla="*/ 1772659 w 7934757"/>
              <a:gd name="connsiteY2370" fmla="*/ 273840 h 6858000"/>
              <a:gd name="connsiteX2371" fmla="*/ 1857071 w 7934757"/>
              <a:gd name="connsiteY2371" fmla="*/ 358252 h 6858000"/>
              <a:gd name="connsiteX2372" fmla="*/ 1772659 w 7934757"/>
              <a:gd name="connsiteY2372" fmla="*/ 442665 h 6858000"/>
              <a:gd name="connsiteX2373" fmla="*/ 1688247 w 7934757"/>
              <a:gd name="connsiteY2373" fmla="*/ 358252 h 6858000"/>
              <a:gd name="connsiteX2374" fmla="*/ 1772659 w 7934757"/>
              <a:gd name="connsiteY2374" fmla="*/ 273840 h 6858000"/>
              <a:gd name="connsiteX2375" fmla="*/ 1435014 w 7934757"/>
              <a:gd name="connsiteY2375" fmla="*/ 273840 h 6858000"/>
              <a:gd name="connsiteX2376" fmla="*/ 1519422 w 7934757"/>
              <a:gd name="connsiteY2376" fmla="*/ 358252 h 6858000"/>
              <a:gd name="connsiteX2377" fmla="*/ 1435014 w 7934757"/>
              <a:gd name="connsiteY2377" fmla="*/ 442665 h 6858000"/>
              <a:gd name="connsiteX2378" fmla="*/ 1350601 w 7934757"/>
              <a:gd name="connsiteY2378" fmla="*/ 358252 h 6858000"/>
              <a:gd name="connsiteX2379" fmla="*/ 1435014 w 7934757"/>
              <a:gd name="connsiteY2379" fmla="*/ 273840 h 6858000"/>
              <a:gd name="connsiteX2380" fmla="*/ 1097361 w 7934757"/>
              <a:gd name="connsiteY2380" fmla="*/ 273840 h 6858000"/>
              <a:gd name="connsiteX2381" fmla="*/ 1181773 w 7934757"/>
              <a:gd name="connsiteY2381" fmla="*/ 358252 h 6858000"/>
              <a:gd name="connsiteX2382" fmla="*/ 1097361 w 7934757"/>
              <a:gd name="connsiteY2382" fmla="*/ 442665 h 6858000"/>
              <a:gd name="connsiteX2383" fmla="*/ 1012948 w 7934757"/>
              <a:gd name="connsiteY2383" fmla="*/ 358252 h 6858000"/>
              <a:gd name="connsiteX2384" fmla="*/ 1097361 w 7934757"/>
              <a:gd name="connsiteY2384" fmla="*/ 273840 h 6858000"/>
              <a:gd name="connsiteX2385" fmla="*/ 759711 w 7934757"/>
              <a:gd name="connsiteY2385" fmla="*/ 273840 h 6858000"/>
              <a:gd name="connsiteX2386" fmla="*/ 844124 w 7934757"/>
              <a:gd name="connsiteY2386" fmla="*/ 358252 h 6858000"/>
              <a:gd name="connsiteX2387" fmla="*/ 759711 w 7934757"/>
              <a:gd name="connsiteY2387" fmla="*/ 442665 h 6858000"/>
              <a:gd name="connsiteX2388" fmla="*/ 675299 w 7934757"/>
              <a:gd name="connsiteY2388" fmla="*/ 358252 h 6858000"/>
              <a:gd name="connsiteX2389" fmla="*/ 759711 w 7934757"/>
              <a:gd name="connsiteY2389" fmla="*/ 273840 h 6858000"/>
              <a:gd name="connsiteX2390" fmla="*/ 422066 w 7934757"/>
              <a:gd name="connsiteY2390" fmla="*/ 273840 h 6858000"/>
              <a:gd name="connsiteX2391" fmla="*/ 506480 w 7934757"/>
              <a:gd name="connsiteY2391" fmla="*/ 358252 h 6858000"/>
              <a:gd name="connsiteX2392" fmla="*/ 422066 w 7934757"/>
              <a:gd name="connsiteY2392" fmla="*/ 442665 h 6858000"/>
              <a:gd name="connsiteX2393" fmla="*/ 337653 w 7934757"/>
              <a:gd name="connsiteY2393" fmla="*/ 358252 h 6858000"/>
              <a:gd name="connsiteX2394" fmla="*/ 422066 w 7934757"/>
              <a:gd name="connsiteY2394" fmla="*/ 273840 h 6858000"/>
              <a:gd name="connsiteX2395" fmla="*/ 84412 w 7934757"/>
              <a:gd name="connsiteY2395" fmla="*/ 273840 h 6858000"/>
              <a:gd name="connsiteX2396" fmla="*/ 168826 w 7934757"/>
              <a:gd name="connsiteY2396" fmla="*/ 358252 h 6858000"/>
              <a:gd name="connsiteX2397" fmla="*/ 84412 w 7934757"/>
              <a:gd name="connsiteY2397" fmla="*/ 442665 h 6858000"/>
              <a:gd name="connsiteX2398" fmla="*/ 0 w 7934757"/>
              <a:gd name="connsiteY2398" fmla="*/ 358252 h 6858000"/>
              <a:gd name="connsiteX2399" fmla="*/ 84412 w 7934757"/>
              <a:gd name="connsiteY2399" fmla="*/ 273840 h 6858000"/>
              <a:gd name="connsiteX2400" fmla="*/ 7770092 w 7934757"/>
              <a:gd name="connsiteY2400" fmla="*/ 0 h 6858000"/>
              <a:gd name="connsiteX2401" fmla="*/ 7930598 w 7934757"/>
              <a:gd name="connsiteY2401" fmla="*/ 0 h 6858000"/>
              <a:gd name="connsiteX2402" fmla="*/ 7934757 w 7934757"/>
              <a:gd name="connsiteY2402" fmla="*/ 20603 h 6858000"/>
              <a:gd name="connsiteX2403" fmla="*/ 7850345 w 7934757"/>
              <a:gd name="connsiteY2403" fmla="*/ 105016 h 6858000"/>
              <a:gd name="connsiteX2404" fmla="*/ 7765933 w 7934757"/>
              <a:gd name="connsiteY2404" fmla="*/ 20603 h 6858000"/>
              <a:gd name="connsiteX2405" fmla="*/ 7432442 w 7934757"/>
              <a:gd name="connsiteY2405" fmla="*/ 0 h 6858000"/>
              <a:gd name="connsiteX2406" fmla="*/ 7592949 w 7934757"/>
              <a:gd name="connsiteY2406" fmla="*/ 0 h 6858000"/>
              <a:gd name="connsiteX2407" fmla="*/ 7597109 w 7934757"/>
              <a:gd name="connsiteY2407" fmla="*/ 20603 h 6858000"/>
              <a:gd name="connsiteX2408" fmla="*/ 7512695 w 7934757"/>
              <a:gd name="connsiteY2408" fmla="*/ 105016 h 6858000"/>
              <a:gd name="connsiteX2409" fmla="*/ 7428283 w 7934757"/>
              <a:gd name="connsiteY2409" fmla="*/ 20603 h 6858000"/>
              <a:gd name="connsiteX2410" fmla="*/ 7094793 w 7934757"/>
              <a:gd name="connsiteY2410" fmla="*/ 0 h 6858000"/>
              <a:gd name="connsiteX2411" fmla="*/ 7255298 w 7934757"/>
              <a:gd name="connsiteY2411" fmla="*/ 0 h 6858000"/>
              <a:gd name="connsiteX2412" fmla="*/ 7259458 w 7934757"/>
              <a:gd name="connsiteY2412" fmla="*/ 20603 h 6858000"/>
              <a:gd name="connsiteX2413" fmla="*/ 7175045 w 7934757"/>
              <a:gd name="connsiteY2413" fmla="*/ 105016 h 6858000"/>
              <a:gd name="connsiteX2414" fmla="*/ 7090633 w 7934757"/>
              <a:gd name="connsiteY2414" fmla="*/ 20603 h 6858000"/>
              <a:gd name="connsiteX2415" fmla="*/ 6757144 w 7934757"/>
              <a:gd name="connsiteY2415" fmla="*/ 0 h 6858000"/>
              <a:gd name="connsiteX2416" fmla="*/ 6917650 w 7934757"/>
              <a:gd name="connsiteY2416" fmla="*/ 0 h 6858000"/>
              <a:gd name="connsiteX2417" fmla="*/ 6921809 w 7934757"/>
              <a:gd name="connsiteY2417" fmla="*/ 20603 h 6858000"/>
              <a:gd name="connsiteX2418" fmla="*/ 6837397 w 7934757"/>
              <a:gd name="connsiteY2418" fmla="*/ 105016 h 6858000"/>
              <a:gd name="connsiteX2419" fmla="*/ 6752985 w 7934757"/>
              <a:gd name="connsiteY2419" fmla="*/ 20603 h 6858000"/>
              <a:gd name="connsiteX2420" fmla="*/ 6419495 w 7934757"/>
              <a:gd name="connsiteY2420" fmla="*/ 0 h 6858000"/>
              <a:gd name="connsiteX2421" fmla="*/ 6580001 w 7934757"/>
              <a:gd name="connsiteY2421" fmla="*/ 0 h 6858000"/>
              <a:gd name="connsiteX2422" fmla="*/ 6584161 w 7934757"/>
              <a:gd name="connsiteY2422" fmla="*/ 20603 h 6858000"/>
              <a:gd name="connsiteX2423" fmla="*/ 6499747 w 7934757"/>
              <a:gd name="connsiteY2423" fmla="*/ 105016 h 6858000"/>
              <a:gd name="connsiteX2424" fmla="*/ 6415335 w 7934757"/>
              <a:gd name="connsiteY2424" fmla="*/ 20603 h 6858000"/>
              <a:gd name="connsiteX2425" fmla="*/ 6081846 w 7934757"/>
              <a:gd name="connsiteY2425" fmla="*/ 0 h 6858000"/>
              <a:gd name="connsiteX2426" fmla="*/ 6242351 w 7934757"/>
              <a:gd name="connsiteY2426" fmla="*/ 0 h 6858000"/>
              <a:gd name="connsiteX2427" fmla="*/ 6246510 w 7934757"/>
              <a:gd name="connsiteY2427" fmla="*/ 20603 h 6858000"/>
              <a:gd name="connsiteX2428" fmla="*/ 6162098 w 7934757"/>
              <a:gd name="connsiteY2428" fmla="*/ 105016 h 6858000"/>
              <a:gd name="connsiteX2429" fmla="*/ 6077686 w 7934757"/>
              <a:gd name="connsiteY2429" fmla="*/ 20603 h 6858000"/>
              <a:gd name="connsiteX2430" fmla="*/ 5744197 w 7934757"/>
              <a:gd name="connsiteY2430" fmla="*/ 0 h 6858000"/>
              <a:gd name="connsiteX2431" fmla="*/ 5904702 w 7934757"/>
              <a:gd name="connsiteY2431" fmla="*/ 0 h 6858000"/>
              <a:gd name="connsiteX2432" fmla="*/ 5908861 w 7934757"/>
              <a:gd name="connsiteY2432" fmla="*/ 20603 h 6858000"/>
              <a:gd name="connsiteX2433" fmla="*/ 5824449 w 7934757"/>
              <a:gd name="connsiteY2433" fmla="*/ 105016 h 6858000"/>
              <a:gd name="connsiteX2434" fmla="*/ 5740037 w 7934757"/>
              <a:gd name="connsiteY2434" fmla="*/ 20603 h 6858000"/>
              <a:gd name="connsiteX2435" fmla="*/ 5406547 w 7934757"/>
              <a:gd name="connsiteY2435" fmla="*/ 0 h 6858000"/>
              <a:gd name="connsiteX2436" fmla="*/ 5567053 w 7934757"/>
              <a:gd name="connsiteY2436" fmla="*/ 0 h 6858000"/>
              <a:gd name="connsiteX2437" fmla="*/ 5571212 w 7934757"/>
              <a:gd name="connsiteY2437" fmla="*/ 20603 h 6858000"/>
              <a:gd name="connsiteX2438" fmla="*/ 5486800 w 7934757"/>
              <a:gd name="connsiteY2438" fmla="*/ 105016 h 6858000"/>
              <a:gd name="connsiteX2439" fmla="*/ 5402388 w 7934757"/>
              <a:gd name="connsiteY2439" fmla="*/ 20603 h 6858000"/>
              <a:gd name="connsiteX2440" fmla="*/ 5068899 w 7934757"/>
              <a:gd name="connsiteY2440" fmla="*/ 0 h 6858000"/>
              <a:gd name="connsiteX2441" fmla="*/ 5229404 w 7934757"/>
              <a:gd name="connsiteY2441" fmla="*/ 0 h 6858000"/>
              <a:gd name="connsiteX2442" fmla="*/ 5233563 w 7934757"/>
              <a:gd name="connsiteY2442" fmla="*/ 20603 h 6858000"/>
              <a:gd name="connsiteX2443" fmla="*/ 5149151 w 7934757"/>
              <a:gd name="connsiteY2443" fmla="*/ 105016 h 6858000"/>
              <a:gd name="connsiteX2444" fmla="*/ 5064739 w 7934757"/>
              <a:gd name="connsiteY2444" fmla="*/ 20603 h 6858000"/>
              <a:gd name="connsiteX2445" fmla="*/ 4731249 w 7934757"/>
              <a:gd name="connsiteY2445" fmla="*/ 0 h 6858000"/>
              <a:gd name="connsiteX2446" fmla="*/ 4891754 w 7934757"/>
              <a:gd name="connsiteY2446" fmla="*/ 0 h 6858000"/>
              <a:gd name="connsiteX2447" fmla="*/ 4895914 w 7934757"/>
              <a:gd name="connsiteY2447" fmla="*/ 20603 h 6858000"/>
              <a:gd name="connsiteX2448" fmla="*/ 4811502 w 7934757"/>
              <a:gd name="connsiteY2448" fmla="*/ 105016 h 6858000"/>
              <a:gd name="connsiteX2449" fmla="*/ 4727090 w 7934757"/>
              <a:gd name="connsiteY2449" fmla="*/ 20603 h 6858000"/>
              <a:gd name="connsiteX2450" fmla="*/ 4393599 w 7934757"/>
              <a:gd name="connsiteY2450" fmla="*/ 0 h 6858000"/>
              <a:gd name="connsiteX2451" fmla="*/ 4554106 w 7934757"/>
              <a:gd name="connsiteY2451" fmla="*/ 0 h 6858000"/>
              <a:gd name="connsiteX2452" fmla="*/ 4558265 w 7934757"/>
              <a:gd name="connsiteY2452" fmla="*/ 20603 h 6858000"/>
              <a:gd name="connsiteX2453" fmla="*/ 4473853 w 7934757"/>
              <a:gd name="connsiteY2453" fmla="*/ 105016 h 6858000"/>
              <a:gd name="connsiteX2454" fmla="*/ 4389440 w 7934757"/>
              <a:gd name="connsiteY2454" fmla="*/ 20603 h 6858000"/>
              <a:gd name="connsiteX2455" fmla="*/ 4055951 w 7934757"/>
              <a:gd name="connsiteY2455" fmla="*/ 0 h 6858000"/>
              <a:gd name="connsiteX2456" fmla="*/ 4216456 w 7934757"/>
              <a:gd name="connsiteY2456" fmla="*/ 0 h 6858000"/>
              <a:gd name="connsiteX2457" fmla="*/ 4220615 w 7934757"/>
              <a:gd name="connsiteY2457" fmla="*/ 20603 h 6858000"/>
              <a:gd name="connsiteX2458" fmla="*/ 4136203 w 7934757"/>
              <a:gd name="connsiteY2458" fmla="*/ 105016 h 6858000"/>
              <a:gd name="connsiteX2459" fmla="*/ 4051791 w 7934757"/>
              <a:gd name="connsiteY2459" fmla="*/ 20603 h 6858000"/>
              <a:gd name="connsiteX2460" fmla="*/ 3718302 w 7934757"/>
              <a:gd name="connsiteY2460" fmla="*/ 0 h 6858000"/>
              <a:gd name="connsiteX2461" fmla="*/ 3878807 w 7934757"/>
              <a:gd name="connsiteY2461" fmla="*/ 0 h 6858000"/>
              <a:gd name="connsiteX2462" fmla="*/ 3882966 w 7934757"/>
              <a:gd name="connsiteY2462" fmla="*/ 20603 h 6858000"/>
              <a:gd name="connsiteX2463" fmla="*/ 3798554 w 7934757"/>
              <a:gd name="connsiteY2463" fmla="*/ 105016 h 6858000"/>
              <a:gd name="connsiteX2464" fmla="*/ 3714142 w 7934757"/>
              <a:gd name="connsiteY2464" fmla="*/ 20603 h 6858000"/>
              <a:gd name="connsiteX2465" fmla="*/ 3380652 w 7934757"/>
              <a:gd name="connsiteY2465" fmla="*/ 0 h 6858000"/>
              <a:gd name="connsiteX2466" fmla="*/ 3541158 w 7934757"/>
              <a:gd name="connsiteY2466" fmla="*/ 0 h 6858000"/>
              <a:gd name="connsiteX2467" fmla="*/ 3545317 w 7934757"/>
              <a:gd name="connsiteY2467" fmla="*/ 20603 h 6858000"/>
              <a:gd name="connsiteX2468" fmla="*/ 3460905 w 7934757"/>
              <a:gd name="connsiteY2468" fmla="*/ 105016 h 6858000"/>
              <a:gd name="connsiteX2469" fmla="*/ 3376493 w 7934757"/>
              <a:gd name="connsiteY2469" fmla="*/ 20603 h 6858000"/>
              <a:gd name="connsiteX2470" fmla="*/ 3043003 w 7934757"/>
              <a:gd name="connsiteY2470" fmla="*/ 0 h 6858000"/>
              <a:gd name="connsiteX2471" fmla="*/ 3203509 w 7934757"/>
              <a:gd name="connsiteY2471" fmla="*/ 0 h 6858000"/>
              <a:gd name="connsiteX2472" fmla="*/ 3207668 w 7934757"/>
              <a:gd name="connsiteY2472" fmla="*/ 20603 h 6858000"/>
              <a:gd name="connsiteX2473" fmla="*/ 3123255 w 7934757"/>
              <a:gd name="connsiteY2473" fmla="*/ 105016 h 6858000"/>
              <a:gd name="connsiteX2474" fmla="*/ 3038843 w 7934757"/>
              <a:gd name="connsiteY2474" fmla="*/ 20603 h 6858000"/>
              <a:gd name="connsiteX2475" fmla="*/ 2705354 w 7934757"/>
              <a:gd name="connsiteY2475" fmla="*/ 0 h 6858000"/>
              <a:gd name="connsiteX2476" fmla="*/ 2865860 w 7934757"/>
              <a:gd name="connsiteY2476" fmla="*/ 0 h 6858000"/>
              <a:gd name="connsiteX2477" fmla="*/ 2870019 w 7934757"/>
              <a:gd name="connsiteY2477" fmla="*/ 20603 h 6858000"/>
              <a:gd name="connsiteX2478" fmla="*/ 2785607 w 7934757"/>
              <a:gd name="connsiteY2478" fmla="*/ 105016 h 6858000"/>
              <a:gd name="connsiteX2479" fmla="*/ 2701195 w 7934757"/>
              <a:gd name="connsiteY2479" fmla="*/ 20603 h 6858000"/>
              <a:gd name="connsiteX2480" fmla="*/ 2367705 w 7934757"/>
              <a:gd name="connsiteY2480" fmla="*/ 0 h 6858000"/>
              <a:gd name="connsiteX2481" fmla="*/ 2528210 w 7934757"/>
              <a:gd name="connsiteY2481" fmla="*/ 0 h 6858000"/>
              <a:gd name="connsiteX2482" fmla="*/ 2532369 w 7934757"/>
              <a:gd name="connsiteY2482" fmla="*/ 20603 h 6858000"/>
              <a:gd name="connsiteX2483" fmla="*/ 2447957 w 7934757"/>
              <a:gd name="connsiteY2483" fmla="*/ 105016 h 6858000"/>
              <a:gd name="connsiteX2484" fmla="*/ 2363545 w 7934757"/>
              <a:gd name="connsiteY2484" fmla="*/ 20603 h 6858000"/>
              <a:gd name="connsiteX2485" fmla="*/ 2030055 w 7934757"/>
              <a:gd name="connsiteY2485" fmla="*/ 0 h 6858000"/>
              <a:gd name="connsiteX2486" fmla="*/ 2190562 w 7934757"/>
              <a:gd name="connsiteY2486" fmla="*/ 0 h 6858000"/>
              <a:gd name="connsiteX2487" fmla="*/ 2194721 w 7934757"/>
              <a:gd name="connsiteY2487" fmla="*/ 20603 h 6858000"/>
              <a:gd name="connsiteX2488" fmla="*/ 2110308 w 7934757"/>
              <a:gd name="connsiteY2488" fmla="*/ 105016 h 6858000"/>
              <a:gd name="connsiteX2489" fmla="*/ 2025896 w 7934757"/>
              <a:gd name="connsiteY2489" fmla="*/ 20603 h 6858000"/>
              <a:gd name="connsiteX2490" fmla="*/ 1692407 w 7934757"/>
              <a:gd name="connsiteY2490" fmla="*/ 0 h 6858000"/>
              <a:gd name="connsiteX2491" fmla="*/ 1852912 w 7934757"/>
              <a:gd name="connsiteY2491" fmla="*/ 0 h 6858000"/>
              <a:gd name="connsiteX2492" fmla="*/ 1857071 w 7934757"/>
              <a:gd name="connsiteY2492" fmla="*/ 20603 h 6858000"/>
              <a:gd name="connsiteX2493" fmla="*/ 1772659 w 7934757"/>
              <a:gd name="connsiteY2493" fmla="*/ 105016 h 6858000"/>
              <a:gd name="connsiteX2494" fmla="*/ 1688247 w 7934757"/>
              <a:gd name="connsiteY2494" fmla="*/ 20603 h 6858000"/>
              <a:gd name="connsiteX2495" fmla="*/ 1354760 w 7934757"/>
              <a:gd name="connsiteY2495" fmla="*/ 0 h 6858000"/>
              <a:gd name="connsiteX2496" fmla="*/ 1515263 w 7934757"/>
              <a:gd name="connsiteY2496" fmla="*/ 0 h 6858000"/>
              <a:gd name="connsiteX2497" fmla="*/ 1519422 w 7934757"/>
              <a:gd name="connsiteY2497" fmla="*/ 20603 h 6858000"/>
              <a:gd name="connsiteX2498" fmla="*/ 1435014 w 7934757"/>
              <a:gd name="connsiteY2498" fmla="*/ 105016 h 6858000"/>
              <a:gd name="connsiteX2499" fmla="*/ 1350601 w 7934757"/>
              <a:gd name="connsiteY2499" fmla="*/ 20603 h 6858000"/>
              <a:gd name="connsiteX2500" fmla="*/ 1017108 w 7934757"/>
              <a:gd name="connsiteY2500" fmla="*/ 0 h 6858000"/>
              <a:gd name="connsiteX2501" fmla="*/ 1177614 w 7934757"/>
              <a:gd name="connsiteY2501" fmla="*/ 0 h 6858000"/>
              <a:gd name="connsiteX2502" fmla="*/ 1181773 w 7934757"/>
              <a:gd name="connsiteY2502" fmla="*/ 20603 h 6858000"/>
              <a:gd name="connsiteX2503" fmla="*/ 1097361 w 7934757"/>
              <a:gd name="connsiteY2503" fmla="*/ 105016 h 6858000"/>
              <a:gd name="connsiteX2504" fmla="*/ 1012948 w 7934757"/>
              <a:gd name="connsiteY2504" fmla="*/ 20603 h 6858000"/>
              <a:gd name="connsiteX2505" fmla="*/ 679459 w 7934757"/>
              <a:gd name="connsiteY2505" fmla="*/ 0 h 6858000"/>
              <a:gd name="connsiteX2506" fmla="*/ 839964 w 7934757"/>
              <a:gd name="connsiteY2506" fmla="*/ 0 h 6858000"/>
              <a:gd name="connsiteX2507" fmla="*/ 844124 w 7934757"/>
              <a:gd name="connsiteY2507" fmla="*/ 20603 h 6858000"/>
              <a:gd name="connsiteX2508" fmla="*/ 759711 w 7934757"/>
              <a:gd name="connsiteY2508" fmla="*/ 105016 h 6858000"/>
              <a:gd name="connsiteX2509" fmla="*/ 675299 w 7934757"/>
              <a:gd name="connsiteY2509" fmla="*/ 20603 h 6858000"/>
              <a:gd name="connsiteX2510" fmla="*/ 341813 w 7934757"/>
              <a:gd name="connsiteY2510" fmla="*/ 0 h 6858000"/>
              <a:gd name="connsiteX2511" fmla="*/ 502321 w 7934757"/>
              <a:gd name="connsiteY2511" fmla="*/ 0 h 6858000"/>
              <a:gd name="connsiteX2512" fmla="*/ 506480 w 7934757"/>
              <a:gd name="connsiteY2512" fmla="*/ 20603 h 6858000"/>
              <a:gd name="connsiteX2513" fmla="*/ 422066 w 7934757"/>
              <a:gd name="connsiteY2513" fmla="*/ 105016 h 6858000"/>
              <a:gd name="connsiteX2514" fmla="*/ 337653 w 7934757"/>
              <a:gd name="connsiteY2514" fmla="*/ 20603 h 6858000"/>
              <a:gd name="connsiteX2515" fmla="*/ 4160 w 7934757"/>
              <a:gd name="connsiteY2515" fmla="*/ 0 h 6858000"/>
              <a:gd name="connsiteX2516" fmla="*/ 164667 w 7934757"/>
              <a:gd name="connsiteY2516" fmla="*/ 0 h 6858000"/>
              <a:gd name="connsiteX2517" fmla="*/ 168826 w 7934757"/>
              <a:gd name="connsiteY2517" fmla="*/ 20603 h 6858000"/>
              <a:gd name="connsiteX2518" fmla="*/ 84412 w 7934757"/>
              <a:gd name="connsiteY2518" fmla="*/ 105016 h 6858000"/>
              <a:gd name="connsiteX2519" fmla="*/ 0 w 7934757"/>
              <a:gd name="connsiteY2519" fmla="*/ 20603 h 6858000"/>
            </a:gdLst>
            <a:ahLst/>
            <a:cxnLst/>
            <a:rect l="l" t="t" r="r" b="b"/>
            <a:pathLst>
              <a:path w="7934757" h="6858000">
                <a:moveTo>
                  <a:pt x="7850345" y="6689176"/>
                </a:moveTo>
                <a:cubicBezTo>
                  <a:pt x="7896964" y="6689176"/>
                  <a:pt x="7934757" y="6726968"/>
                  <a:pt x="7934757" y="6773588"/>
                </a:cubicBezTo>
                <a:cubicBezTo>
                  <a:pt x="7934757" y="6820209"/>
                  <a:pt x="7896964" y="6858000"/>
                  <a:pt x="7850345" y="6858000"/>
                </a:cubicBezTo>
                <a:cubicBezTo>
                  <a:pt x="7803725" y="6858000"/>
                  <a:pt x="7765933" y="6820209"/>
                  <a:pt x="7765933" y="6773588"/>
                </a:cubicBezTo>
                <a:cubicBezTo>
                  <a:pt x="7765933" y="6726968"/>
                  <a:pt x="7803725" y="6689176"/>
                  <a:pt x="7850345" y="6689176"/>
                </a:cubicBezTo>
                <a:close/>
                <a:moveTo>
                  <a:pt x="7512695" y="6689176"/>
                </a:moveTo>
                <a:cubicBezTo>
                  <a:pt x="7559315" y="6689176"/>
                  <a:pt x="7597109" y="6726968"/>
                  <a:pt x="7597109" y="6773588"/>
                </a:cubicBezTo>
                <a:cubicBezTo>
                  <a:pt x="7597109" y="6820209"/>
                  <a:pt x="7559315" y="6858000"/>
                  <a:pt x="7512695" y="6858000"/>
                </a:cubicBezTo>
                <a:cubicBezTo>
                  <a:pt x="7466075" y="6858000"/>
                  <a:pt x="7428283" y="6820209"/>
                  <a:pt x="7428283" y="6773588"/>
                </a:cubicBezTo>
                <a:cubicBezTo>
                  <a:pt x="7428283" y="6726968"/>
                  <a:pt x="7466075" y="6689176"/>
                  <a:pt x="7512695" y="6689176"/>
                </a:cubicBezTo>
                <a:close/>
                <a:moveTo>
                  <a:pt x="7175045" y="6689176"/>
                </a:moveTo>
                <a:cubicBezTo>
                  <a:pt x="7221666" y="6689176"/>
                  <a:pt x="7259458" y="6726968"/>
                  <a:pt x="7259458" y="6773588"/>
                </a:cubicBezTo>
                <a:cubicBezTo>
                  <a:pt x="7259458" y="6820209"/>
                  <a:pt x="7221666" y="6858000"/>
                  <a:pt x="7175045" y="6858000"/>
                </a:cubicBezTo>
                <a:cubicBezTo>
                  <a:pt x="7128427" y="6858000"/>
                  <a:pt x="7090633" y="6820209"/>
                  <a:pt x="7090633" y="6773588"/>
                </a:cubicBezTo>
                <a:cubicBezTo>
                  <a:pt x="7090633" y="6726968"/>
                  <a:pt x="7128427" y="6689176"/>
                  <a:pt x="7175045" y="6689176"/>
                </a:cubicBezTo>
                <a:close/>
                <a:moveTo>
                  <a:pt x="6837397" y="6689176"/>
                </a:moveTo>
                <a:cubicBezTo>
                  <a:pt x="6884017" y="6689176"/>
                  <a:pt x="6921809" y="6726968"/>
                  <a:pt x="6921809" y="6773588"/>
                </a:cubicBezTo>
                <a:cubicBezTo>
                  <a:pt x="6921809" y="6820209"/>
                  <a:pt x="6884017" y="6858000"/>
                  <a:pt x="6837397" y="6858000"/>
                </a:cubicBezTo>
                <a:cubicBezTo>
                  <a:pt x="6790777" y="6858000"/>
                  <a:pt x="6752985" y="6820209"/>
                  <a:pt x="6752985" y="6773588"/>
                </a:cubicBezTo>
                <a:cubicBezTo>
                  <a:pt x="6752985" y="6726968"/>
                  <a:pt x="6790777" y="6689176"/>
                  <a:pt x="6837397" y="6689176"/>
                </a:cubicBezTo>
                <a:close/>
                <a:moveTo>
                  <a:pt x="6499747" y="6689176"/>
                </a:moveTo>
                <a:cubicBezTo>
                  <a:pt x="6546368" y="6689176"/>
                  <a:pt x="6584161" y="6726968"/>
                  <a:pt x="6584161" y="6773588"/>
                </a:cubicBezTo>
                <a:cubicBezTo>
                  <a:pt x="6584161" y="6820209"/>
                  <a:pt x="6546368" y="6858000"/>
                  <a:pt x="6499747" y="6858000"/>
                </a:cubicBezTo>
                <a:cubicBezTo>
                  <a:pt x="6453127" y="6858000"/>
                  <a:pt x="6415335" y="6820209"/>
                  <a:pt x="6415335" y="6773588"/>
                </a:cubicBezTo>
                <a:cubicBezTo>
                  <a:pt x="6415335" y="6726968"/>
                  <a:pt x="6453127" y="6689176"/>
                  <a:pt x="6499747" y="6689176"/>
                </a:cubicBezTo>
                <a:close/>
                <a:moveTo>
                  <a:pt x="6162098" y="6689176"/>
                </a:moveTo>
                <a:cubicBezTo>
                  <a:pt x="6208719" y="6689176"/>
                  <a:pt x="6246510" y="6726968"/>
                  <a:pt x="6246510" y="6773588"/>
                </a:cubicBezTo>
                <a:cubicBezTo>
                  <a:pt x="6246510" y="6820209"/>
                  <a:pt x="6208719" y="6858000"/>
                  <a:pt x="6162098" y="6858000"/>
                </a:cubicBezTo>
                <a:cubicBezTo>
                  <a:pt x="6115479" y="6858000"/>
                  <a:pt x="6077686" y="6820209"/>
                  <a:pt x="6077686" y="6773588"/>
                </a:cubicBezTo>
                <a:cubicBezTo>
                  <a:pt x="6077686" y="6726968"/>
                  <a:pt x="6115479" y="6689176"/>
                  <a:pt x="6162098" y="6689176"/>
                </a:cubicBezTo>
                <a:close/>
                <a:moveTo>
                  <a:pt x="5824449" y="6689176"/>
                </a:moveTo>
                <a:cubicBezTo>
                  <a:pt x="5871069" y="6689176"/>
                  <a:pt x="5908861" y="6726968"/>
                  <a:pt x="5908861" y="6773588"/>
                </a:cubicBezTo>
                <a:cubicBezTo>
                  <a:pt x="5908861" y="6820209"/>
                  <a:pt x="5871069" y="6858000"/>
                  <a:pt x="5824449" y="6858000"/>
                </a:cubicBezTo>
                <a:cubicBezTo>
                  <a:pt x="5777829" y="6858000"/>
                  <a:pt x="5740037" y="6820209"/>
                  <a:pt x="5740037" y="6773588"/>
                </a:cubicBezTo>
                <a:cubicBezTo>
                  <a:pt x="5740037" y="6726968"/>
                  <a:pt x="5777829" y="6689176"/>
                  <a:pt x="5824449" y="6689176"/>
                </a:cubicBezTo>
                <a:close/>
                <a:moveTo>
                  <a:pt x="5486800" y="6689176"/>
                </a:moveTo>
                <a:cubicBezTo>
                  <a:pt x="5533421" y="6689176"/>
                  <a:pt x="5571212" y="6726968"/>
                  <a:pt x="5571212" y="6773588"/>
                </a:cubicBezTo>
                <a:cubicBezTo>
                  <a:pt x="5571212" y="6820209"/>
                  <a:pt x="5533421" y="6858000"/>
                  <a:pt x="5486800" y="6858000"/>
                </a:cubicBezTo>
                <a:cubicBezTo>
                  <a:pt x="5440179" y="6858000"/>
                  <a:pt x="5402388" y="6820209"/>
                  <a:pt x="5402388" y="6773588"/>
                </a:cubicBezTo>
                <a:cubicBezTo>
                  <a:pt x="5402388" y="6726968"/>
                  <a:pt x="5440179" y="6689176"/>
                  <a:pt x="5486800" y="6689176"/>
                </a:cubicBezTo>
                <a:close/>
                <a:moveTo>
                  <a:pt x="5149151" y="6689176"/>
                </a:moveTo>
                <a:cubicBezTo>
                  <a:pt x="5195771" y="6689176"/>
                  <a:pt x="5233563" y="6726968"/>
                  <a:pt x="5233563" y="6773588"/>
                </a:cubicBezTo>
                <a:cubicBezTo>
                  <a:pt x="5233563" y="6820209"/>
                  <a:pt x="5195771" y="6858000"/>
                  <a:pt x="5149151" y="6858000"/>
                </a:cubicBezTo>
                <a:cubicBezTo>
                  <a:pt x="5102531" y="6858000"/>
                  <a:pt x="5064739" y="6820209"/>
                  <a:pt x="5064739" y="6773588"/>
                </a:cubicBezTo>
                <a:cubicBezTo>
                  <a:pt x="5064739" y="6726968"/>
                  <a:pt x="5102531" y="6689176"/>
                  <a:pt x="5149151" y="6689176"/>
                </a:cubicBezTo>
                <a:close/>
                <a:moveTo>
                  <a:pt x="4811502" y="6689176"/>
                </a:moveTo>
                <a:cubicBezTo>
                  <a:pt x="4858121" y="6689176"/>
                  <a:pt x="4895914" y="6726968"/>
                  <a:pt x="4895914" y="6773588"/>
                </a:cubicBezTo>
                <a:cubicBezTo>
                  <a:pt x="4895914" y="6820209"/>
                  <a:pt x="4858121" y="6858000"/>
                  <a:pt x="4811502" y="6858000"/>
                </a:cubicBezTo>
                <a:cubicBezTo>
                  <a:pt x="4764881" y="6858000"/>
                  <a:pt x="4727090" y="6820209"/>
                  <a:pt x="4727090" y="6773588"/>
                </a:cubicBezTo>
                <a:cubicBezTo>
                  <a:pt x="4727090" y="6726968"/>
                  <a:pt x="4764881" y="6689176"/>
                  <a:pt x="4811502" y="6689176"/>
                </a:cubicBezTo>
                <a:close/>
                <a:moveTo>
                  <a:pt x="4473853" y="6689176"/>
                </a:moveTo>
                <a:cubicBezTo>
                  <a:pt x="4520473" y="6689176"/>
                  <a:pt x="4558265" y="6726968"/>
                  <a:pt x="4558265" y="6773588"/>
                </a:cubicBezTo>
                <a:cubicBezTo>
                  <a:pt x="4558265" y="6820209"/>
                  <a:pt x="4520473" y="6858000"/>
                  <a:pt x="4473853" y="6858000"/>
                </a:cubicBezTo>
                <a:cubicBezTo>
                  <a:pt x="4427232" y="6858000"/>
                  <a:pt x="4389440" y="6820209"/>
                  <a:pt x="4389440" y="6773588"/>
                </a:cubicBezTo>
                <a:cubicBezTo>
                  <a:pt x="4389440" y="6726968"/>
                  <a:pt x="4427232" y="6689176"/>
                  <a:pt x="4473853" y="6689176"/>
                </a:cubicBezTo>
                <a:close/>
                <a:moveTo>
                  <a:pt x="4136203" y="6689176"/>
                </a:moveTo>
                <a:cubicBezTo>
                  <a:pt x="4182823" y="6689176"/>
                  <a:pt x="4220615" y="6726968"/>
                  <a:pt x="4220615" y="6773588"/>
                </a:cubicBezTo>
                <a:cubicBezTo>
                  <a:pt x="4220615" y="6820209"/>
                  <a:pt x="4182823" y="6858000"/>
                  <a:pt x="4136203" y="6858000"/>
                </a:cubicBezTo>
                <a:cubicBezTo>
                  <a:pt x="4089584" y="6858000"/>
                  <a:pt x="4051791" y="6820209"/>
                  <a:pt x="4051791" y="6773588"/>
                </a:cubicBezTo>
                <a:cubicBezTo>
                  <a:pt x="4051791" y="6726968"/>
                  <a:pt x="4089584" y="6689176"/>
                  <a:pt x="4136203" y="6689176"/>
                </a:cubicBezTo>
                <a:close/>
                <a:moveTo>
                  <a:pt x="3798554" y="6689176"/>
                </a:moveTo>
                <a:cubicBezTo>
                  <a:pt x="3845174" y="6689176"/>
                  <a:pt x="3882966" y="6726968"/>
                  <a:pt x="3882966" y="6773588"/>
                </a:cubicBezTo>
                <a:cubicBezTo>
                  <a:pt x="3882966" y="6820209"/>
                  <a:pt x="3845174" y="6858000"/>
                  <a:pt x="3798554" y="6858000"/>
                </a:cubicBezTo>
                <a:cubicBezTo>
                  <a:pt x="3751934" y="6858000"/>
                  <a:pt x="3714142" y="6820209"/>
                  <a:pt x="3714142" y="6773588"/>
                </a:cubicBezTo>
                <a:cubicBezTo>
                  <a:pt x="3714142" y="6726968"/>
                  <a:pt x="3751934" y="6689176"/>
                  <a:pt x="3798554" y="6689176"/>
                </a:cubicBezTo>
                <a:close/>
                <a:moveTo>
                  <a:pt x="3460905" y="6689176"/>
                </a:moveTo>
                <a:cubicBezTo>
                  <a:pt x="3507525" y="6689176"/>
                  <a:pt x="3545317" y="6726968"/>
                  <a:pt x="3545317" y="6773588"/>
                </a:cubicBezTo>
                <a:cubicBezTo>
                  <a:pt x="3545317" y="6820209"/>
                  <a:pt x="3507525" y="6858000"/>
                  <a:pt x="3460905" y="6858000"/>
                </a:cubicBezTo>
                <a:cubicBezTo>
                  <a:pt x="3414284" y="6858000"/>
                  <a:pt x="3376493" y="6820209"/>
                  <a:pt x="3376493" y="6773588"/>
                </a:cubicBezTo>
                <a:cubicBezTo>
                  <a:pt x="3376493" y="6726968"/>
                  <a:pt x="3414284" y="6689176"/>
                  <a:pt x="3460905" y="6689176"/>
                </a:cubicBezTo>
                <a:close/>
                <a:moveTo>
                  <a:pt x="3123255" y="6689176"/>
                </a:moveTo>
                <a:cubicBezTo>
                  <a:pt x="3169876" y="6689176"/>
                  <a:pt x="3207668" y="6726968"/>
                  <a:pt x="3207668" y="6773588"/>
                </a:cubicBezTo>
                <a:cubicBezTo>
                  <a:pt x="3207668" y="6820209"/>
                  <a:pt x="3169876" y="6858000"/>
                  <a:pt x="3123255" y="6858000"/>
                </a:cubicBezTo>
                <a:cubicBezTo>
                  <a:pt x="3076636" y="6858000"/>
                  <a:pt x="3038843" y="6820209"/>
                  <a:pt x="3038843" y="6773588"/>
                </a:cubicBezTo>
                <a:cubicBezTo>
                  <a:pt x="3038843" y="6726968"/>
                  <a:pt x="3076636" y="6689176"/>
                  <a:pt x="3123255" y="6689176"/>
                </a:cubicBezTo>
                <a:close/>
                <a:moveTo>
                  <a:pt x="2785607" y="6689176"/>
                </a:moveTo>
                <a:cubicBezTo>
                  <a:pt x="2832226" y="6689176"/>
                  <a:pt x="2870019" y="6726968"/>
                  <a:pt x="2870019" y="6773588"/>
                </a:cubicBezTo>
                <a:cubicBezTo>
                  <a:pt x="2870019" y="6820209"/>
                  <a:pt x="2832226" y="6858000"/>
                  <a:pt x="2785607" y="6858000"/>
                </a:cubicBezTo>
                <a:cubicBezTo>
                  <a:pt x="2738986" y="6858000"/>
                  <a:pt x="2701195" y="6820209"/>
                  <a:pt x="2701195" y="6773588"/>
                </a:cubicBezTo>
                <a:cubicBezTo>
                  <a:pt x="2701195" y="6726968"/>
                  <a:pt x="2738986" y="6689176"/>
                  <a:pt x="2785607" y="6689176"/>
                </a:cubicBezTo>
                <a:close/>
                <a:moveTo>
                  <a:pt x="2447957" y="6689176"/>
                </a:moveTo>
                <a:cubicBezTo>
                  <a:pt x="2494578" y="6689176"/>
                  <a:pt x="2532369" y="6726968"/>
                  <a:pt x="2532369" y="6773588"/>
                </a:cubicBezTo>
                <a:cubicBezTo>
                  <a:pt x="2532369" y="6820209"/>
                  <a:pt x="2494578" y="6858000"/>
                  <a:pt x="2447957" y="6858000"/>
                </a:cubicBezTo>
                <a:cubicBezTo>
                  <a:pt x="2401337" y="6858000"/>
                  <a:pt x="2363545" y="6820209"/>
                  <a:pt x="2363545" y="6773588"/>
                </a:cubicBezTo>
                <a:cubicBezTo>
                  <a:pt x="2363545" y="6726968"/>
                  <a:pt x="2401337" y="6689176"/>
                  <a:pt x="2447957" y="6689176"/>
                </a:cubicBezTo>
                <a:close/>
                <a:moveTo>
                  <a:pt x="2110308" y="6689176"/>
                </a:moveTo>
                <a:cubicBezTo>
                  <a:pt x="2156928" y="6689176"/>
                  <a:pt x="2194721" y="6726968"/>
                  <a:pt x="2194721" y="6773588"/>
                </a:cubicBezTo>
                <a:cubicBezTo>
                  <a:pt x="2194721" y="6820209"/>
                  <a:pt x="2156928" y="6858000"/>
                  <a:pt x="2110308" y="6858000"/>
                </a:cubicBezTo>
                <a:cubicBezTo>
                  <a:pt x="2063688" y="6858000"/>
                  <a:pt x="2025896" y="6820209"/>
                  <a:pt x="2025896" y="6773588"/>
                </a:cubicBezTo>
                <a:cubicBezTo>
                  <a:pt x="2025896" y="6726968"/>
                  <a:pt x="2063688" y="6689176"/>
                  <a:pt x="2110308" y="6689176"/>
                </a:cubicBezTo>
                <a:close/>
                <a:moveTo>
                  <a:pt x="1772659" y="6689176"/>
                </a:moveTo>
                <a:cubicBezTo>
                  <a:pt x="1819278" y="6689176"/>
                  <a:pt x="1857071" y="6726968"/>
                  <a:pt x="1857071" y="6773588"/>
                </a:cubicBezTo>
                <a:cubicBezTo>
                  <a:pt x="1857071" y="6820209"/>
                  <a:pt x="1819278" y="6858000"/>
                  <a:pt x="1772659" y="6858000"/>
                </a:cubicBezTo>
                <a:cubicBezTo>
                  <a:pt x="1726039" y="6858000"/>
                  <a:pt x="1688247" y="6820209"/>
                  <a:pt x="1688247" y="6773588"/>
                </a:cubicBezTo>
                <a:cubicBezTo>
                  <a:pt x="1688247" y="6726968"/>
                  <a:pt x="1726039" y="6689176"/>
                  <a:pt x="1772659" y="6689176"/>
                </a:cubicBezTo>
                <a:close/>
                <a:moveTo>
                  <a:pt x="1435014" y="6689176"/>
                </a:moveTo>
                <a:cubicBezTo>
                  <a:pt x="1481630" y="6689176"/>
                  <a:pt x="1519422" y="6726968"/>
                  <a:pt x="1519422" y="6773588"/>
                </a:cubicBezTo>
                <a:cubicBezTo>
                  <a:pt x="1519422" y="6820209"/>
                  <a:pt x="1481630" y="6858000"/>
                  <a:pt x="1435014" y="6858000"/>
                </a:cubicBezTo>
                <a:cubicBezTo>
                  <a:pt x="1388389" y="6858000"/>
                  <a:pt x="1350601" y="6820209"/>
                  <a:pt x="1350601" y="6773588"/>
                </a:cubicBezTo>
                <a:cubicBezTo>
                  <a:pt x="1350601" y="6726968"/>
                  <a:pt x="1388389" y="6689176"/>
                  <a:pt x="1435014" y="6689176"/>
                </a:cubicBezTo>
                <a:close/>
                <a:moveTo>
                  <a:pt x="1097361" y="6689176"/>
                </a:moveTo>
                <a:cubicBezTo>
                  <a:pt x="1143985" y="6689176"/>
                  <a:pt x="1181773" y="6726968"/>
                  <a:pt x="1181773" y="6773588"/>
                </a:cubicBezTo>
                <a:cubicBezTo>
                  <a:pt x="1181773" y="6820209"/>
                  <a:pt x="1143985" y="6858000"/>
                  <a:pt x="1097361" y="6858000"/>
                </a:cubicBezTo>
                <a:cubicBezTo>
                  <a:pt x="1050741" y="6858000"/>
                  <a:pt x="1012948" y="6820209"/>
                  <a:pt x="1012948" y="6773588"/>
                </a:cubicBezTo>
                <a:cubicBezTo>
                  <a:pt x="1012948" y="6726968"/>
                  <a:pt x="1050741" y="6689176"/>
                  <a:pt x="1097361" y="6689176"/>
                </a:cubicBezTo>
                <a:close/>
                <a:moveTo>
                  <a:pt x="759711" y="6689176"/>
                </a:moveTo>
                <a:cubicBezTo>
                  <a:pt x="806331" y="6689176"/>
                  <a:pt x="844124" y="6726968"/>
                  <a:pt x="844124" y="6773588"/>
                </a:cubicBezTo>
                <a:cubicBezTo>
                  <a:pt x="844124" y="6820209"/>
                  <a:pt x="806331" y="6858000"/>
                  <a:pt x="759711" y="6858000"/>
                </a:cubicBezTo>
                <a:cubicBezTo>
                  <a:pt x="713096" y="6858000"/>
                  <a:pt x="675299" y="6820209"/>
                  <a:pt x="675299" y="6773588"/>
                </a:cubicBezTo>
                <a:cubicBezTo>
                  <a:pt x="675299" y="6726968"/>
                  <a:pt x="713096" y="6689176"/>
                  <a:pt x="759711" y="6689176"/>
                </a:cubicBezTo>
                <a:close/>
                <a:moveTo>
                  <a:pt x="422066" y="6689176"/>
                </a:moveTo>
                <a:cubicBezTo>
                  <a:pt x="468682" y="6689176"/>
                  <a:pt x="506480" y="6726968"/>
                  <a:pt x="506480" y="6773588"/>
                </a:cubicBezTo>
                <a:cubicBezTo>
                  <a:pt x="506480" y="6820209"/>
                  <a:pt x="468682" y="6858000"/>
                  <a:pt x="422066" y="6858000"/>
                </a:cubicBezTo>
                <a:cubicBezTo>
                  <a:pt x="375442" y="6858000"/>
                  <a:pt x="337653" y="6820209"/>
                  <a:pt x="337653" y="6773588"/>
                </a:cubicBezTo>
                <a:cubicBezTo>
                  <a:pt x="337653" y="6726968"/>
                  <a:pt x="375442" y="6689176"/>
                  <a:pt x="422066" y="6689176"/>
                </a:cubicBezTo>
                <a:close/>
                <a:moveTo>
                  <a:pt x="84412" y="6689176"/>
                </a:moveTo>
                <a:cubicBezTo>
                  <a:pt x="131037" y="6689176"/>
                  <a:pt x="168826" y="6726968"/>
                  <a:pt x="168826" y="6773588"/>
                </a:cubicBezTo>
                <a:cubicBezTo>
                  <a:pt x="168826" y="6820209"/>
                  <a:pt x="131037" y="6858000"/>
                  <a:pt x="84412" y="6858000"/>
                </a:cubicBezTo>
                <a:cubicBezTo>
                  <a:pt x="37793" y="6858000"/>
                  <a:pt x="0" y="6820209"/>
                  <a:pt x="0" y="6773588"/>
                </a:cubicBezTo>
                <a:cubicBezTo>
                  <a:pt x="0" y="6726968"/>
                  <a:pt x="37793" y="6689176"/>
                  <a:pt x="84412" y="6689176"/>
                </a:cubicBezTo>
                <a:close/>
                <a:moveTo>
                  <a:pt x="7850345" y="6351526"/>
                </a:moveTo>
                <a:cubicBezTo>
                  <a:pt x="7896964" y="6351526"/>
                  <a:pt x="7934757" y="6389319"/>
                  <a:pt x="7934757" y="6435939"/>
                </a:cubicBezTo>
                <a:cubicBezTo>
                  <a:pt x="7934757" y="6482559"/>
                  <a:pt x="7896964" y="6520352"/>
                  <a:pt x="7850345" y="6520352"/>
                </a:cubicBezTo>
                <a:cubicBezTo>
                  <a:pt x="7803725" y="6520352"/>
                  <a:pt x="7765933" y="6482559"/>
                  <a:pt x="7765933" y="6435939"/>
                </a:cubicBezTo>
                <a:cubicBezTo>
                  <a:pt x="7765933" y="6389319"/>
                  <a:pt x="7803725" y="6351526"/>
                  <a:pt x="7850345" y="6351526"/>
                </a:cubicBezTo>
                <a:close/>
                <a:moveTo>
                  <a:pt x="7512695" y="6351526"/>
                </a:moveTo>
                <a:cubicBezTo>
                  <a:pt x="7559315" y="6351526"/>
                  <a:pt x="7597109" y="6389319"/>
                  <a:pt x="7597109" y="6435939"/>
                </a:cubicBezTo>
                <a:cubicBezTo>
                  <a:pt x="7597109" y="6482559"/>
                  <a:pt x="7559315" y="6520352"/>
                  <a:pt x="7512695" y="6520352"/>
                </a:cubicBezTo>
                <a:cubicBezTo>
                  <a:pt x="7466075" y="6520352"/>
                  <a:pt x="7428283" y="6482559"/>
                  <a:pt x="7428283" y="6435939"/>
                </a:cubicBezTo>
                <a:cubicBezTo>
                  <a:pt x="7428283" y="6389319"/>
                  <a:pt x="7466075" y="6351526"/>
                  <a:pt x="7512695" y="6351526"/>
                </a:cubicBezTo>
                <a:close/>
                <a:moveTo>
                  <a:pt x="7175045" y="6351526"/>
                </a:moveTo>
                <a:cubicBezTo>
                  <a:pt x="7221666" y="6351526"/>
                  <a:pt x="7259458" y="6389319"/>
                  <a:pt x="7259458" y="6435939"/>
                </a:cubicBezTo>
                <a:cubicBezTo>
                  <a:pt x="7259458" y="6482559"/>
                  <a:pt x="7221666" y="6520352"/>
                  <a:pt x="7175045" y="6520352"/>
                </a:cubicBezTo>
                <a:cubicBezTo>
                  <a:pt x="7128427" y="6520352"/>
                  <a:pt x="7090633" y="6482559"/>
                  <a:pt x="7090633" y="6435939"/>
                </a:cubicBezTo>
                <a:cubicBezTo>
                  <a:pt x="7090633" y="6389319"/>
                  <a:pt x="7128427" y="6351526"/>
                  <a:pt x="7175045" y="6351526"/>
                </a:cubicBezTo>
                <a:close/>
                <a:moveTo>
                  <a:pt x="6837397" y="6351526"/>
                </a:moveTo>
                <a:cubicBezTo>
                  <a:pt x="6884017" y="6351526"/>
                  <a:pt x="6921809" y="6389319"/>
                  <a:pt x="6921809" y="6435939"/>
                </a:cubicBezTo>
                <a:cubicBezTo>
                  <a:pt x="6921809" y="6482559"/>
                  <a:pt x="6884017" y="6520352"/>
                  <a:pt x="6837397" y="6520352"/>
                </a:cubicBezTo>
                <a:cubicBezTo>
                  <a:pt x="6790777" y="6520352"/>
                  <a:pt x="6752985" y="6482559"/>
                  <a:pt x="6752985" y="6435939"/>
                </a:cubicBezTo>
                <a:cubicBezTo>
                  <a:pt x="6752985" y="6389319"/>
                  <a:pt x="6790777" y="6351526"/>
                  <a:pt x="6837397" y="6351526"/>
                </a:cubicBezTo>
                <a:close/>
                <a:moveTo>
                  <a:pt x="6499747" y="6351526"/>
                </a:moveTo>
                <a:cubicBezTo>
                  <a:pt x="6546368" y="6351526"/>
                  <a:pt x="6584161" y="6389319"/>
                  <a:pt x="6584161" y="6435939"/>
                </a:cubicBezTo>
                <a:cubicBezTo>
                  <a:pt x="6584161" y="6482559"/>
                  <a:pt x="6546368" y="6520352"/>
                  <a:pt x="6499747" y="6520352"/>
                </a:cubicBezTo>
                <a:cubicBezTo>
                  <a:pt x="6453127" y="6520352"/>
                  <a:pt x="6415335" y="6482559"/>
                  <a:pt x="6415335" y="6435939"/>
                </a:cubicBezTo>
                <a:cubicBezTo>
                  <a:pt x="6415335" y="6389319"/>
                  <a:pt x="6453127" y="6351526"/>
                  <a:pt x="6499747" y="6351526"/>
                </a:cubicBezTo>
                <a:close/>
                <a:moveTo>
                  <a:pt x="6162098" y="6351526"/>
                </a:moveTo>
                <a:cubicBezTo>
                  <a:pt x="6208719" y="6351526"/>
                  <a:pt x="6246510" y="6389319"/>
                  <a:pt x="6246510" y="6435939"/>
                </a:cubicBezTo>
                <a:cubicBezTo>
                  <a:pt x="6246510" y="6482559"/>
                  <a:pt x="6208719" y="6520352"/>
                  <a:pt x="6162098" y="6520352"/>
                </a:cubicBezTo>
                <a:cubicBezTo>
                  <a:pt x="6115479" y="6520352"/>
                  <a:pt x="6077686" y="6482559"/>
                  <a:pt x="6077686" y="6435939"/>
                </a:cubicBezTo>
                <a:cubicBezTo>
                  <a:pt x="6077686" y="6389319"/>
                  <a:pt x="6115479" y="6351526"/>
                  <a:pt x="6162098" y="6351526"/>
                </a:cubicBezTo>
                <a:close/>
                <a:moveTo>
                  <a:pt x="5824449" y="6351526"/>
                </a:moveTo>
                <a:cubicBezTo>
                  <a:pt x="5871069" y="6351526"/>
                  <a:pt x="5908861" y="6389319"/>
                  <a:pt x="5908861" y="6435939"/>
                </a:cubicBezTo>
                <a:cubicBezTo>
                  <a:pt x="5908861" y="6482559"/>
                  <a:pt x="5871069" y="6520352"/>
                  <a:pt x="5824449" y="6520352"/>
                </a:cubicBezTo>
                <a:cubicBezTo>
                  <a:pt x="5777829" y="6520352"/>
                  <a:pt x="5740037" y="6482559"/>
                  <a:pt x="5740037" y="6435939"/>
                </a:cubicBezTo>
                <a:cubicBezTo>
                  <a:pt x="5740037" y="6389319"/>
                  <a:pt x="5777829" y="6351526"/>
                  <a:pt x="5824449" y="6351526"/>
                </a:cubicBezTo>
                <a:close/>
                <a:moveTo>
                  <a:pt x="5486800" y="6351526"/>
                </a:moveTo>
                <a:cubicBezTo>
                  <a:pt x="5533421" y="6351526"/>
                  <a:pt x="5571212" y="6389319"/>
                  <a:pt x="5571212" y="6435939"/>
                </a:cubicBezTo>
                <a:cubicBezTo>
                  <a:pt x="5571212" y="6482559"/>
                  <a:pt x="5533421" y="6520352"/>
                  <a:pt x="5486800" y="6520352"/>
                </a:cubicBezTo>
                <a:cubicBezTo>
                  <a:pt x="5440179" y="6520352"/>
                  <a:pt x="5402388" y="6482559"/>
                  <a:pt x="5402388" y="6435939"/>
                </a:cubicBezTo>
                <a:cubicBezTo>
                  <a:pt x="5402388" y="6389319"/>
                  <a:pt x="5440179" y="6351526"/>
                  <a:pt x="5486800" y="6351526"/>
                </a:cubicBezTo>
                <a:close/>
                <a:moveTo>
                  <a:pt x="5149151" y="6351526"/>
                </a:moveTo>
                <a:cubicBezTo>
                  <a:pt x="5195771" y="6351526"/>
                  <a:pt x="5233563" y="6389319"/>
                  <a:pt x="5233563" y="6435939"/>
                </a:cubicBezTo>
                <a:cubicBezTo>
                  <a:pt x="5233563" y="6482559"/>
                  <a:pt x="5195771" y="6520352"/>
                  <a:pt x="5149151" y="6520352"/>
                </a:cubicBezTo>
                <a:cubicBezTo>
                  <a:pt x="5102531" y="6520352"/>
                  <a:pt x="5064739" y="6482559"/>
                  <a:pt x="5064739" y="6435939"/>
                </a:cubicBezTo>
                <a:cubicBezTo>
                  <a:pt x="5064739" y="6389319"/>
                  <a:pt x="5102531" y="6351526"/>
                  <a:pt x="5149151" y="6351526"/>
                </a:cubicBezTo>
                <a:close/>
                <a:moveTo>
                  <a:pt x="4811502" y="6351526"/>
                </a:moveTo>
                <a:cubicBezTo>
                  <a:pt x="4858121" y="6351526"/>
                  <a:pt x="4895914" y="6389319"/>
                  <a:pt x="4895914" y="6435939"/>
                </a:cubicBezTo>
                <a:cubicBezTo>
                  <a:pt x="4895914" y="6482559"/>
                  <a:pt x="4858121" y="6520352"/>
                  <a:pt x="4811502" y="6520352"/>
                </a:cubicBezTo>
                <a:cubicBezTo>
                  <a:pt x="4764881" y="6520352"/>
                  <a:pt x="4727090" y="6482559"/>
                  <a:pt x="4727090" y="6435939"/>
                </a:cubicBezTo>
                <a:cubicBezTo>
                  <a:pt x="4727090" y="6389319"/>
                  <a:pt x="4764881" y="6351526"/>
                  <a:pt x="4811502" y="6351526"/>
                </a:cubicBezTo>
                <a:close/>
                <a:moveTo>
                  <a:pt x="4473853" y="6351526"/>
                </a:moveTo>
                <a:cubicBezTo>
                  <a:pt x="4520473" y="6351526"/>
                  <a:pt x="4558265" y="6389319"/>
                  <a:pt x="4558265" y="6435939"/>
                </a:cubicBezTo>
                <a:cubicBezTo>
                  <a:pt x="4558265" y="6482559"/>
                  <a:pt x="4520473" y="6520352"/>
                  <a:pt x="4473853" y="6520352"/>
                </a:cubicBezTo>
                <a:cubicBezTo>
                  <a:pt x="4427232" y="6520352"/>
                  <a:pt x="4389440" y="6482559"/>
                  <a:pt x="4389440" y="6435939"/>
                </a:cubicBezTo>
                <a:cubicBezTo>
                  <a:pt x="4389440" y="6389319"/>
                  <a:pt x="4427232" y="6351526"/>
                  <a:pt x="4473853" y="6351526"/>
                </a:cubicBezTo>
                <a:close/>
                <a:moveTo>
                  <a:pt x="4136203" y="6351526"/>
                </a:moveTo>
                <a:cubicBezTo>
                  <a:pt x="4182823" y="6351526"/>
                  <a:pt x="4220615" y="6389319"/>
                  <a:pt x="4220615" y="6435939"/>
                </a:cubicBezTo>
                <a:cubicBezTo>
                  <a:pt x="4220615" y="6482559"/>
                  <a:pt x="4182823" y="6520352"/>
                  <a:pt x="4136203" y="6520352"/>
                </a:cubicBezTo>
                <a:cubicBezTo>
                  <a:pt x="4089584" y="6520352"/>
                  <a:pt x="4051791" y="6482559"/>
                  <a:pt x="4051791" y="6435939"/>
                </a:cubicBezTo>
                <a:cubicBezTo>
                  <a:pt x="4051791" y="6389319"/>
                  <a:pt x="4089584" y="6351526"/>
                  <a:pt x="4136203" y="6351526"/>
                </a:cubicBezTo>
                <a:close/>
                <a:moveTo>
                  <a:pt x="3798554" y="6351526"/>
                </a:moveTo>
                <a:cubicBezTo>
                  <a:pt x="3845174" y="6351526"/>
                  <a:pt x="3882966" y="6389319"/>
                  <a:pt x="3882966" y="6435939"/>
                </a:cubicBezTo>
                <a:cubicBezTo>
                  <a:pt x="3882966" y="6482559"/>
                  <a:pt x="3845174" y="6520352"/>
                  <a:pt x="3798554" y="6520352"/>
                </a:cubicBezTo>
                <a:cubicBezTo>
                  <a:pt x="3751934" y="6520352"/>
                  <a:pt x="3714142" y="6482559"/>
                  <a:pt x="3714142" y="6435939"/>
                </a:cubicBezTo>
                <a:cubicBezTo>
                  <a:pt x="3714142" y="6389319"/>
                  <a:pt x="3751934" y="6351526"/>
                  <a:pt x="3798554" y="6351526"/>
                </a:cubicBezTo>
                <a:close/>
                <a:moveTo>
                  <a:pt x="3460905" y="6351526"/>
                </a:moveTo>
                <a:cubicBezTo>
                  <a:pt x="3507525" y="6351526"/>
                  <a:pt x="3545317" y="6389319"/>
                  <a:pt x="3545317" y="6435939"/>
                </a:cubicBezTo>
                <a:cubicBezTo>
                  <a:pt x="3545317" y="6482559"/>
                  <a:pt x="3507525" y="6520352"/>
                  <a:pt x="3460905" y="6520352"/>
                </a:cubicBezTo>
                <a:cubicBezTo>
                  <a:pt x="3414284" y="6520352"/>
                  <a:pt x="3376493" y="6482559"/>
                  <a:pt x="3376493" y="6435939"/>
                </a:cubicBezTo>
                <a:cubicBezTo>
                  <a:pt x="3376493" y="6389319"/>
                  <a:pt x="3414284" y="6351526"/>
                  <a:pt x="3460905" y="6351526"/>
                </a:cubicBezTo>
                <a:close/>
                <a:moveTo>
                  <a:pt x="3123255" y="6351526"/>
                </a:moveTo>
                <a:cubicBezTo>
                  <a:pt x="3169876" y="6351526"/>
                  <a:pt x="3207668" y="6389319"/>
                  <a:pt x="3207668" y="6435939"/>
                </a:cubicBezTo>
                <a:cubicBezTo>
                  <a:pt x="3207668" y="6482559"/>
                  <a:pt x="3169876" y="6520352"/>
                  <a:pt x="3123255" y="6520352"/>
                </a:cubicBezTo>
                <a:cubicBezTo>
                  <a:pt x="3076636" y="6520352"/>
                  <a:pt x="3038843" y="6482559"/>
                  <a:pt x="3038843" y="6435939"/>
                </a:cubicBezTo>
                <a:cubicBezTo>
                  <a:pt x="3038843" y="6389319"/>
                  <a:pt x="3076636" y="6351526"/>
                  <a:pt x="3123255" y="6351526"/>
                </a:cubicBezTo>
                <a:close/>
                <a:moveTo>
                  <a:pt x="2785607" y="6351526"/>
                </a:moveTo>
                <a:cubicBezTo>
                  <a:pt x="2832226" y="6351526"/>
                  <a:pt x="2870019" y="6389319"/>
                  <a:pt x="2870019" y="6435939"/>
                </a:cubicBezTo>
                <a:cubicBezTo>
                  <a:pt x="2870019" y="6482559"/>
                  <a:pt x="2832226" y="6520352"/>
                  <a:pt x="2785607" y="6520352"/>
                </a:cubicBezTo>
                <a:cubicBezTo>
                  <a:pt x="2738986" y="6520352"/>
                  <a:pt x="2701195" y="6482559"/>
                  <a:pt x="2701195" y="6435939"/>
                </a:cubicBezTo>
                <a:cubicBezTo>
                  <a:pt x="2701195" y="6389319"/>
                  <a:pt x="2738986" y="6351526"/>
                  <a:pt x="2785607" y="6351526"/>
                </a:cubicBezTo>
                <a:close/>
                <a:moveTo>
                  <a:pt x="2447957" y="6351526"/>
                </a:moveTo>
                <a:cubicBezTo>
                  <a:pt x="2494578" y="6351526"/>
                  <a:pt x="2532369" y="6389319"/>
                  <a:pt x="2532369" y="6435939"/>
                </a:cubicBezTo>
                <a:cubicBezTo>
                  <a:pt x="2532369" y="6482559"/>
                  <a:pt x="2494578" y="6520352"/>
                  <a:pt x="2447957" y="6520352"/>
                </a:cubicBezTo>
                <a:cubicBezTo>
                  <a:pt x="2401337" y="6520352"/>
                  <a:pt x="2363545" y="6482559"/>
                  <a:pt x="2363545" y="6435939"/>
                </a:cubicBezTo>
                <a:cubicBezTo>
                  <a:pt x="2363545" y="6389319"/>
                  <a:pt x="2401337" y="6351526"/>
                  <a:pt x="2447957" y="6351526"/>
                </a:cubicBezTo>
                <a:close/>
                <a:moveTo>
                  <a:pt x="2110308" y="6351526"/>
                </a:moveTo>
                <a:cubicBezTo>
                  <a:pt x="2156928" y="6351526"/>
                  <a:pt x="2194721" y="6389319"/>
                  <a:pt x="2194721" y="6435939"/>
                </a:cubicBezTo>
                <a:cubicBezTo>
                  <a:pt x="2194721" y="6482559"/>
                  <a:pt x="2156928" y="6520352"/>
                  <a:pt x="2110308" y="6520352"/>
                </a:cubicBezTo>
                <a:cubicBezTo>
                  <a:pt x="2063688" y="6520352"/>
                  <a:pt x="2025896" y="6482559"/>
                  <a:pt x="2025896" y="6435939"/>
                </a:cubicBezTo>
                <a:cubicBezTo>
                  <a:pt x="2025896" y="6389319"/>
                  <a:pt x="2063688" y="6351526"/>
                  <a:pt x="2110308" y="6351526"/>
                </a:cubicBezTo>
                <a:close/>
                <a:moveTo>
                  <a:pt x="1772659" y="6351526"/>
                </a:moveTo>
                <a:cubicBezTo>
                  <a:pt x="1819278" y="6351526"/>
                  <a:pt x="1857071" y="6389319"/>
                  <a:pt x="1857071" y="6435939"/>
                </a:cubicBezTo>
                <a:cubicBezTo>
                  <a:pt x="1857071" y="6482559"/>
                  <a:pt x="1819278" y="6520352"/>
                  <a:pt x="1772659" y="6520352"/>
                </a:cubicBezTo>
                <a:cubicBezTo>
                  <a:pt x="1726039" y="6520352"/>
                  <a:pt x="1688247" y="6482559"/>
                  <a:pt x="1688247" y="6435939"/>
                </a:cubicBezTo>
                <a:cubicBezTo>
                  <a:pt x="1688247" y="6389319"/>
                  <a:pt x="1726039" y="6351526"/>
                  <a:pt x="1772659" y="6351526"/>
                </a:cubicBezTo>
                <a:close/>
                <a:moveTo>
                  <a:pt x="1435014" y="6351526"/>
                </a:moveTo>
                <a:cubicBezTo>
                  <a:pt x="1481630" y="6351526"/>
                  <a:pt x="1519422" y="6389319"/>
                  <a:pt x="1519422" y="6435939"/>
                </a:cubicBezTo>
                <a:cubicBezTo>
                  <a:pt x="1519422" y="6482559"/>
                  <a:pt x="1481630" y="6520352"/>
                  <a:pt x="1435014" y="6520352"/>
                </a:cubicBezTo>
                <a:cubicBezTo>
                  <a:pt x="1388389" y="6520352"/>
                  <a:pt x="1350601" y="6482559"/>
                  <a:pt x="1350601" y="6435939"/>
                </a:cubicBezTo>
                <a:cubicBezTo>
                  <a:pt x="1350601" y="6389319"/>
                  <a:pt x="1388389" y="6351526"/>
                  <a:pt x="1435014" y="6351526"/>
                </a:cubicBezTo>
                <a:close/>
                <a:moveTo>
                  <a:pt x="1097361" y="6351526"/>
                </a:moveTo>
                <a:cubicBezTo>
                  <a:pt x="1143985" y="6351526"/>
                  <a:pt x="1181773" y="6389319"/>
                  <a:pt x="1181773" y="6435939"/>
                </a:cubicBezTo>
                <a:cubicBezTo>
                  <a:pt x="1181773" y="6482559"/>
                  <a:pt x="1143985" y="6520352"/>
                  <a:pt x="1097361" y="6520352"/>
                </a:cubicBezTo>
                <a:cubicBezTo>
                  <a:pt x="1050741" y="6520352"/>
                  <a:pt x="1012948" y="6482559"/>
                  <a:pt x="1012948" y="6435939"/>
                </a:cubicBezTo>
                <a:cubicBezTo>
                  <a:pt x="1012948" y="6389319"/>
                  <a:pt x="1050741" y="6351526"/>
                  <a:pt x="1097361" y="6351526"/>
                </a:cubicBezTo>
                <a:close/>
                <a:moveTo>
                  <a:pt x="759711" y="6351526"/>
                </a:moveTo>
                <a:cubicBezTo>
                  <a:pt x="806331" y="6351526"/>
                  <a:pt x="844124" y="6389319"/>
                  <a:pt x="844124" y="6435939"/>
                </a:cubicBezTo>
                <a:cubicBezTo>
                  <a:pt x="844124" y="6482559"/>
                  <a:pt x="806331" y="6520352"/>
                  <a:pt x="759711" y="6520352"/>
                </a:cubicBezTo>
                <a:cubicBezTo>
                  <a:pt x="713096" y="6520352"/>
                  <a:pt x="675299" y="6482559"/>
                  <a:pt x="675299" y="6435939"/>
                </a:cubicBezTo>
                <a:cubicBezTo>
                  <a:pt x="675299" y="6389319"/>
                  <a:pt x="713096" y="6351526"/>
                  <a:pt x="759711" y="6351526"/>
                </a:cubicBezTo>
                <a:close/>
                <a:moveTo>
                  <a:pt x="422066" y="6351526"/>
                </a:moveTo>
                <a:cubicBezTo>
                  <a:pt x="468682" y="6351526"/>
                  <a:pt x="506480" y="6389319"/>
                  <a:pt x="506480" y="6435939"/>
                </a:cubicBezTo>
                <a:cubicBezTo>
                  <a:pt x="506480" y="6482559"/>
                  <a:pt x="468682" y="6520352"/>
                  <a:pt x="422066" y="6520352"/>
                </a:cubicBezTo>
                <a:cubicBezTo>
                  <a:pt x="375442" y="6520352"/>
                  <a:pt x="337653" y="6482559"/>
                  <a:pt x="337653" y="6435939"/>
                </a:cubicBezTo>
                <a:cubicBezTo>
                  <a:pt x="337653" y="6389319"/>
                  <a:pt x="375442" y="6351526"/>
                  <a:pt x="422066" y="6351526"/>
                </a:cubicBezTo>
                <a:close/>
                <a:moveTo>
                  <a:pt x="84412" y="6351526"/>
                </a:moveTo>
                <a:cubicBezTo>
                  <a:pt x="131037" y="6351526"/>
                  <a:pt x="168826" y="6389319"/>
                  <a:pt x="168826" y="6435939"/>
                </a:cubicBezTo>
                <a:cubicBezTo>
                  <a:pt x="168826" y="6482559"/>
                  <a:pt x="131037" y="6520352"/>
                  <a:pt x="84412" y="6520352"/>
                </a:cubicBezTo>
                <a:cubicBezTo>
                  <a:pt x="37793" y="6520352"/>
                  <a:pt x="0" y="6482559"/>
                  <a:pt x="0" y="6435939"/>
                </a:cubicBezTo>
                <a:cubicBezTo>
                  <a:pt x="0" y="6389319"/>
                  <a:pt x="37793" y="6351526"/>
                  <a:pt x="84412" y="6351526"/>
                </a:cubicBezTo>
                <a:close/>
                <a:moveTo>
                  <a:pt x="7850345" y="6013878"/>
                </a:moveTo>
                <a:cubicBezTo>
                  <a:pt x="7896964" y="6013878"/>
                  <a:pt x="7934757" y="6051670"/>
                  <a:pt x="7934757" y="6098290"/>
                </a:cubicBezTo>
                <a:cubicBezTo>
                  <a:pt x="7934757" y="6144909"/>
                  <a:pt x="7896964" y="6182702"/>
                  <a:pt x="7850345" y="6182702"/>
                </a:cubicBezTo>
                <a:cubicBezTo>
                  <a:pt x="7803725" y="6182702"/>
                  <a:pt x="7765933" y="6144909"/>
                  <a:pt x="7765933" y="6098290"/>
                </a:cubicBezTo>
                <a:cubicBezTo>
                  <a:pt x="7765933" y="6051670"/>
                  <a:pt x="7803725" y="6013878"/>
                  <a:pt x="7850345" y="6013878"/>
                </a:cubicBezTo>
                <a:close/>
                <a:moveTo>
                  <a:pt x="7512695" y="6013878"/>
                </a:moveTo>
                <a:cubicBezTo>
                  <a:pt x="7559315" y="6013878"/>
                  <a:pt x="7597109" y="6051670"/>
                  <a:pt x="7597109" y="6098290"/>
                </a:cubicBezTo>
                <a:cubicBezTo>
                  <a:pt x="7597109" y="6144909"/>
                  <a:pt x="7559315" y="6182702"/>
                  <a:pt x="7512695" y="6182702"/>
                </a:cubicBezTo>
                <a:cubicBezTo>
                  <a:pt x="7466075" y="6182702"/>
                  <a:pt x="7428283" y="6144909"/>
                  <a:pt x="7428283" y="6098290"/>
                </a:cubicBezTo>
                <a:cubicBezTo>
                  <a:pt x="7428283" y="6051670"/>
                  <a:pt x="7466075" y="6013878"/>
                  <a:pt x="7512695" y="6013878"/>
                </a:cubicBezTo>
                <a:close/>
                <a:moveTo>
                  <a:pt x="7175045" y="6013878"/>
                </a:moveTo>
                <a:cubicBezTo>
                  <a:pt x="7221666" y="6013878"/>
                  <a:pt x="7259458" y="6051670"/>
                  <a:pt x="7259458" y="6098290"/>
                </a:cubicBezTo>
                <a:cubicBezTo>
                  <a:pt x="7259458" y="6144909"/>
                  <a:pt x="7221666" y="6182702"/>
                  <a:pt x="7175045" y="6182702"/>
                </a:cubicBezTo>
                <a:cubicBezTo>
                  <a:pt x="7128427" y="6182702"/>
                  <a:pt x="7090633" y="6144909"/>
                  <a:pt x="7090633" y="6098290"/>
                </a:cubicBezTo>
                <a:cubicBezTo>
                  <a:pt x="7090633" y="6051670"/>
                  <a:pt x="7128427" y="6013878"/>
                  <a:pt x="7175045" y="6013878"/>
                </a:cubicBezTo>
                <a:close/>
                <a:moveTo>
                  <a:pt x="6837397" y="6013878"/>
                </a:moveTo>
                <a:cubicBezTo>
                  <a:pt x="6884017" y="6013878"/>
                  <a:pt x="6921809" y="6051670"/>
                  <a:pt x="6921809" y="6098290"/>
                </a:cubicBezTo>
                <a:cubicBezTo>
                  <a:pt x="6921809" y="6144909"/>
                  <a:pt x="6884017" y="6182702"/>
                  <a:pt x="6837397" y="6182702"/>
                </a:cubicBezTo>
                <a:cubicBezTo>
                  <a:pt x="6790777" y="6182702"/>
                  <a:pt x="6752985" y="6144909"/>
                  <a:pt x="6752985" y="6098290"/>
                </a:cubicBezTo>
                <a:cubicBezTo>
                  <a:pt x="6752985" y="6051670"/>
                  <a:pt x="6790777" y="6013878"/>
                  <a:pt x="6837397" y="6013878"/>
                </a:cubicBezTo>
                <a:close/>
                <a:moveTo>
                  <a:pt x="6499747" y="6013878"/>
                </a:moveTo>
                <a:cubicBezTo>
                  <a:pt x="6546368" y="6013878"/>
                  <a:pt x="6584161" y="6051670"/>
                  <a:pt x="6584161" y="6098290"/>
                </a:cubicBezTo>
                <a:cubicBezTo>
                  <a:pt x="6584161" y="6144909"/>
                  <a:pt x="6546368" y="6182702"/>
                  <a:pt x="6499747" y="6182702"/>
                </a:cubicBezTo>
                <a:cubicBezTo>
                  <a:pt x="6453127" y="6182702"/>
                  <a:pt x="6415335" y="6144909"/>
                  <a:pt x="6415335" y="6098290"/>
                </a:cubicBezTo>
                <a:cubicBezTo>
                  <a:pt x="6415335" y="6051670"/>
                  <a:pt x="6453127" y="6013878"/>
                  <a:pt x="6499747" y="6013878"/>
                </a:cubicBezTo>
                <a:close/>
                <a:moveTo>
                  <a:pt x="6162098" y="6013878"/>
                </a:moveTo>
                <a:cubicBezTo>
                  <a:pt x="6208719" y="6013878"/>
                  <a:pt x="6246510" y="6051670"/>
                  <a:pt x="6246510" y="6098290"/>
                </a:cubicBezTo>
                <a:cubicBezTo>
                  <a:pt x="6246510" y="6144909"/>
                  <a:pt x="6208719" y="6182702"/>
                  <a:pt x="6162098" y="6182702"/>
                </a:cubicBezTo>
                <a:cubicBezTo>
                  <a:pt x="6115479" y="6182702"/>
                  <a:pt x="6077686" y="6144909"/>
                  <a:pt x="6077686" y="6098290"/>
                </a:cubicBezTo>
                <a:cubicBezTo>
                  <a:pt x="6077686" y="6051670"/>
                  <a:pt x="6115479" y="6013878"/>
                  <a:pt x="6162098" y="6013878"/>
                </a:cubicBezTo>
                <a:close/>
                <a:moveTo>
                  <a:pt x="5824449" y="6013878"/>
                </a:moveTo>
                <a:cubicBezTo>
                  <a:pt x="5871069" y="6013878"/>
                  <a:pt x="5908861" y="6051670"/>
                  <a:pt x="5908861" y="6098290"/>
                </a:cubicBezTo>
                <a:cubicBezTo>
                  <a:pt x="5908861" y="6144909"/>
                  <a:pt x="5871069" y="6182702"/>
                  <a:pt x="5824449" y="6182702"/>
                </a:cubicBezTo>
                <a:cubicBezTo>
                  <a:pt x="5777829" y="6182702"/>
                  <a:pt x="5740037" y="6144909"/>
                  <a:pt x="5740037" y="6098290"/>
                </a:cubicBezTo>
                <a:cubicBezTo>
                  <a:pt x="5740037" y="6051670"/>
                  <a:pt x="5777829" y="6013878"/>
                  <a:pt x="5824449" y="6013878"/>
                </a:cubicBezTo>
                <a:close/>
                <a:moveTo>
                  <a:pt x="5486800" y="6013878"/>
                </a:moveTo>
                <a:cubicBezTo>
                  <a:pt x="5533421" y="6013878"/>
                  <a:pt x="5571212" y="6051670"/>
                  <a:pt x="5571212" y="6098290"/>
                </a:cubicBezTo>
                <a:cubicBezTo>
                  <a:pt x="5571212" y="6144909"/>
                  <a:pt x="5533421" y="6182702"/>
                  <a:pt x="5486800" y="6182702"/>
                </a:cubicBezTo>
                <a:cubicBezTo>
                  <a:pt x="5440179" y="6182702"/>
                  <a:pt x="5402388" y="6144909"/>
                  <a:pt x="5402388" y="6098290"/>
                </a:cubicBezTo>
                <a:cubicBezTo>
                  <a:pt x="5402388" y="6051670"/>
                  <a:pt x="5440179" y="6013878"/>
                  <a:pt x="5486800" y="6013878"/>
                </a:cubicBezTo>
                <a:close/>
                <a:moveTo>
                  <a:pt x="5149151" y="6013878"/>
                </a:moveTo>
                <a:cubicBezTo>
                  <a:pt x="5195771" y="6013878"/>
                  <a:pt x="5233563" y="6051670"/>
                  <a:pt x="5233563" y="6098290"/>
                </a:cubicBezTo>
                <a:cubicBezTo>
                  <a:pt x="5233563" y="6144909"/>
                  <a:pt x="5195771" y="6182702"/>
                  <a:pt x="5149151" y="6182702"/>
                </a:cubicBezTo>
                <a:cubicBezTo>
                  <a:pt x="5102531" y="6182702"/>
                  <a:pt x="5064739" y="6144909"/>
                  <a:pt x="5064739" y="6098290"/>
                </a:cubicBezTo>
                <a:cubicBezTo>
                  <a:pt x="5064739" y="6051670"/>
                  <a:pt x="5102531" y="6013878"/>
                  <a:pt x="5149151" y="6013878"/>
                </a:cubicBezTo>
                <a:close/>
                <a:moveTo>
                  <a:pt x="4811502" y="6013878"/>
                </a:moveTo>
                <a:cubicBezTo>
                  <a:pt x="4858121" y="6013878"/>
                  <a:pt x="4895914" y="6051670"/>
                  <a:pt x="4895914" y="6098290"/>
                </a:cubicBezTo>
                <a:cubicBezTo>
                  <a:pt x="4895914" y="6144909"/>
                  <a:pt x="4858121" y="6182702"/>
                  <a:pt x="4811502" y="6182702"/>
                </a:cubicBezTo>
                <a:cubicBezTo>
                  <a:pt x="4764881" y="6182702"/>
                  <a:pt x="4727090" y="6144909"/>
                  <a:pt x="4727090" y="6098290"/>
                </a:cubicBezTo>
                <a:cubicBezTo>
                  <a:pt x="4727090" y="6051670"/>
                  <a:pt x="4764881" y="6013878"/>
                  <a:pt x="4811502" y="6013878"/>
                </a:cubicBezTo>
                <a:close/>
                <a:moveTo>
                  <a:pt x="4473853" y="6013878"/>
                </a:moveTo>
                <a:cubicBezTo>
                  <a:pt x="4520473" y="6013878"/>
                  <a:pt x="4558265" y="6051670"/>
                  <a:pt x="4558265" y="6098290"/>
                </a:cubicBezTo>
                <a:cubicBezTo>
                  <a:pt x="4558265" y="6144909"/>
                  <a:pt x="4520473" y="6182702"/>
                  <a:pt x="4473853" y="6182702"/>
                </a:cubicBezTo>
                <a:cubicBezTo>
                  <a:pt x="4427232" y="6182702"/>
                  <a:pt x="4389440" y="6144909"/>
                  <a:pt x="4389440" y="6098290"/>
                </a:cubicBezTo>
                <a:cubicBezTo>
                  <a:pt x="4389440" y="6051670"/>
                  <a:pt x="4427232" y="6013878"/>
                  <a:pt x="4473853" y="6013878"/>
                </a:cubicBezTo>
                <a:close/>
                <a:moveTo>
                  <a:pt x="4136203" y="6013878"/>
                </a:moveTo>
                <a:cubicBezTo>
                  <a:pt x="4182823" y="6013878"/>
                  <a:pt x="4220615" y="6051670"/>
                  <a:pt x="4220615" y="6098290"/>
                </a:cubicBezTo>
                <a:cubicBezTo>
                  <a:pt x="4220615" y="6144909"/>
                  <a:pt x="4182823" y="6182702"/>
                  <a:pt x="4136203" y="6182702"/>
                </a:cubicBezTo>
                <a:cubicBezTo>
                  <a:pt x="4089584" y="6182702"/>
                  <a:pt x="4051791" y="6144909"/>
                  <a:pt x="4051791" y="6098290"/>
                </a:cubicBezTo>
                <a:cubicBezTo>
                  <a:pt x="4051791" y="6051670"/>
                  <a:pt x="4089584" y="6013878"/>
                  <a:pt x="4136203" y="6013878"/>
                </a:cubicBezTo>
                <a:close/>
                <a:moveTo>
                  <a:pt x="3798554" y="6013878"/>
                </a:moveTo>
                <a:cubicBezTo>
                  <a:pt x="3845174" y="6013878"/>
                  <a:pt x="3882966" y="6051670"/>
                  <a:pt x="3882966" y="6098290"/>
                </a:cubicBezTo>
                <a:cubicBezTo>
                  <a:pt x="3882966" y="6144909"/>
                  <a:pt x="3845174" y="6182702"/>
                  <a:pt x="3798554" y="6182702"/>
                </a:cubicBezTo>
                <a:cubicBezTo>
                  <a:pt x="3751934" y="6182702"/>
                  <a:pt x="3714142" y="6144909"/>
                  <a:pt x="3714142" y="6098290"/>
                </a:cubicBezTo>
                <a:cubicBezTo>
                  <a:pt x="3714142" y="6051670"/>
                  <a:pt x="3751934" y="6013878"/>
                  <a:pt x="3798554" y="6013878"/>
                </a:cubicBezTo>
                <a:close/>
                <a:moveTo>
                  <a:pt x="3460905" y="6013878"/>
                </a:moveTo>
                <a:cubicBezTo>
                  <a:pt x="3507525" y="6013878"/>
                  <a:pt x="3545317" y="6051670"/>
                  <a:pt x="3545317" y="6098290"/>
                </a:cubicBezTo>
                <a:cubicBezTo>
                  <a:pt x="3545317" y="6144909"/>
                  <a:pt x="3507525" y="6182702"/>
                  <a:pt x="3460905" y="6182702"/>
                </a:cubicBezTo>
                <a:cubicBezTo>
                  <a:pt x="3414284" y="6182702"/>
                  <a:pt x="3376493" y="6144909"/>
                  <a:pt x="3376493" y="6098290"/>
                </a:cubicBezTo>
                <a:cubicBezTo>
                  <a:pt x="3376493" y="6051670"/>
                  <a:pt x="3414284" y="6013878"/>
                  <a:pt x="3460905" y="6013878"/>
                </a:cubicBezTo>
                <a:close/>
                <a:moveTo>
                  <a:pt x="3123255" y="6013878"/>
                </a:moveTo>
                <a:cubicBezTo>
                  <a:pt x="3169876" y="6013878"/>
                  <a:pt x="3207668" y="6051670"/>
                  <a:pt x="3207668" y="6098290"/>
                </a:cubicBezTo>
                <a:cubicBezTo>
                  <a:pt x="3207668" y="6144909"/>
                  <a:pt x="3169876" y="6182702"/>
                  <a:pt x="3123255" y="6182702"/>
                </a:cubicBezTo>
                <a:cubicBezTo>
                  <a:pt x="3076636" y="6182702"/>
                  <a:pt x="3038843" y="6144909"/>
                  <a:pt x="3038843" y="6098290"/>
                </a:cubicBezTo>
                <a:cubicBezTo>
                  <a:pt x="3038843" y="6051670"/>
                  <a:pt x="3076636" y="6013878"/>
                  <a:pt x="3123255" y="6013878"/>
                </a:cubicBezTo>
                <a:close/>
                <a:moveTo>
                  <a:pt x="2785607" y="6013878"/>
                </a:moveTo>
                <a:cubicBezTo>
                  <a:pt x="2832226" y="6013878"/>
                  <a:pt x="2870019" y="6051670"/>
                  <a:pt x="2870019" y="6098290"/>
                </a:cubicBezTo>
                <a:cubicBezTo>
                  <a:pt x="2870019" y="6144909"/>
                  <a:pt x="2832226" y="6182702"/>
                  <a:pt x="2785607" y="6182702"/>
                </a:cubicBezTo>
                <a:cubicBezTo>
                  <a:pt x="2738986" y="6182702"/>
                  <a:pt x="2701195" y="6144909"/>
                  <a:pt x="2701195" y="6098290"/>
                </a:cubicBezTo>
                <a:cubicBezTo>
                  <a:pt x="2701195" y="6051670"/>
                  <a:pt x="2738986" y="6013878"/>
                  <a:pt x="2785607" y="6013878"/>
                </a:cubicBezTo>
                <a:close/>
                <a:moveTo>
                  <a:pt x="2447957" y="6013878"/>
                </a:moveTo>
                <a:cubicBezTo>
                  <a:pt x="2494578" y="6013878"/>
                  <a:pt x="2532369" y="6051670"/>
                  <a:pt x="2532369" y="6098290"/>
                </a:cubicBezTo>
                <a:cubicBezTo>
                  <a:pt x="2532369" y="6144909"/>
                  <a:pt x="2494578" y="6182702"/>
                  <a:pt x="2447957" y="6182702"/>
                </a:cubicBezTo>
                <a:cubicBezTo>
                  <a:pt x="2401337" y="6182702"/>
                  <a:pt x="2363545" y="6144909"/>
                  <a:pt x="2363545" y="6098290"/>
                </a:cubicBezTo>
                <a:cubicBezTo>
                  <a:pt x="2363545" y="6051670"/>
                  <a:pt x="2401337" y="6013878"/>
                  <a:pt x="2447957" y="6013878"/>
                </a:cubicBezTo>
                <a:close/>
                <a:moveTo>
                  <a:pt x="2110308" y="6013878"/>
                </a:moveTo>
                <a:cubicBezTo>
                  <a:pt x="2156928" y="6013878"/>
                  <a:pt x="2194721" y="6051670"/>
                  <a:pt x="2194721" y="6098290"/>
                </a:cubicBezTo>
                <a:cubicBezTo>
                  <a:pt x="2194721" y="6144909"/>
                  <a:pt x="2156928" y="6182702"/>
                  <a:pt x="2110308" y="6182702"/>
                </a:cubicBezTo>
                <a:cubicBezTo>
                  <a:pt x="2063688" y="6182702"/>
                  <a:pt x="2025896" y="6144909"/>
                  <a:pt x="2025896" y="6098290"/>
                </a:cubicBezTo>
                <a:cubicBezTo>
                  <a:pt x="2025896" y="6051670"/>
                  <a:pt x="2063688" y="6013878"/>
                  <a:pt x="2110308" y="6013878"/>
                </a:cubicBezTo>
                <a:close/>
                <a:moveTo>
                  <a:pt x="1772659" y="6013878"/>
                </a:moveTo>
                <a:cubicBezTo>
                  <a:pt x="1819278" y="6013878"/>
                  <a:pt x="1857071" y="6051670"/>
                  <a:pt x="1857071" y="6098290"/>
                </a:cubicBezTo>
                <a:cubicBezTo>
                  <a:pt x="1857071" y="6144909"/>
                  <a:pt x="1819278" y="6182702"/>
                  <a:pt x="1772659" y="6182702"/>
                </a:cubicBezTo>
                <a:cubicBezTo>
                  <a:pt x="1726039" y="6182702"/>
                  <a:pt x="1688247" y="6144909"/>
                  <a:pt x="1688247" y="6098290"/>
                </a:cubicBezTo>
                <a:cubicBezTo>
                  <a:pt x="1688247" y="6051670"/>
                  <a:pt x="1726039" y="6013878"/>
                  <a:pt x="1772659" y="6013878"/>
                </a:cubicBezTo>
                <a:close/>
                <a:moveTo>
                  <a:pt x="1435014" y="6013878"/>
                </a:moveTo>
                <a:cubicBezTo>
                  <a:pt x="1481630" y="6013878"/>
                  <a:pt x="1519422" y="6051670"/>
                  <a:pt x="1519422" y="6098290"/>
                </a:cubicBezTo>
                <a:cubicBezTo>
                  <a:pt x="1519422" y="6144909"/>
                  <a:pt x="1481630" y="6182702"/>
                  <a:pt x="1435014" y="6182702"/>
                </a:cubicBezTo>
                <a:cubicBezTo>
                  <a:pt x="1388389" y="6182702"/>
                  <a:pt x="1350601" y="6144909"/>
                  <a:pt x="1350601" y="6098290"/>
                </a:cubicBezTo>
                <a:cubicBezTo>
                  <a:pt x="1350601" y="6051670"/>
                  <a:pt x="1388389" y="6013878"/>
                  <a:pt x="1435014" y="6013878"/>
                </a:cubicBezTo>
                <a:close/>
                <a:moveTo>
                  <a:pt x="1097361" y="6013878"/>
                </a:moveTo>
                <a:cubicBezTo>
                  <a:pt x="1143985" y="6013878"/>
                  <a:pt x="1181773" y="6051670"/>
                  <a:pt x="1181773" y="6098290"/>
                </a:cubicBezTo>
                <a:cubicBezTo>
                  <a:pt x="1181773" y="6144909"/>
                  <a:pt x="1143985" y="6182702"/>
                  <a:pt x="1097361" y="6182702"/>
                </a:cubicBezTo>
                <a:cubicBezTo>
                  <a:pt x="1050741" y="6182702"/>
                  <a:pt x="1012948" y="6144909"/>
                  <a:pt x="1012948" y="6098290"/>
                </a:cubicBezTo>
                <a:cubicBezTo>
                  <a:pt x="1012948" y="6051670"/>
                  <a:pt x="1050741" y="6013878"/>
                  <a:pt x="1097361" y="6013878"/>
                </a:cubicBezTo>
                <a:close/>
                <a:moveTo>
                  <a:pt x="759711" y="6013878"/>
                </a:moveTo>
                <a:cubicBezTo>
                  <a:pt x="806331" y="6013878"/>
                  <a:pt x="844124" y="6051670"/>
                  <a:pt x="844124" y="6098290"/>
                </a:cubicBezTo>
                <a:cubicBezTo>
                  <a:pt x="844124" y="6144909"/>
                  <a:pt x="806331" y="6182702"/>
                  <a:pt x="759711" y="6182702"/>
                </a:cubicBezTo>
                <a:cubicBezTo>
                  <a:pt x="713096" y="6182702"/>
                  <a:pt x="675299" y="6144909"/>
                  <a:pt x="675299" y="6098290"/>
                </a:cubicBezTo>
                <a:cubicBezTo>
                  <a:pt x="675299" y="6051670"/>
                  <a:pt x="713096" y="6013878"/>
                  <a:pt x="759711" y="6013878"/>
                </a:cubicBezTo>
                <a:close/>
                <a:moveTo>
                  <a:pt x="422066" y="6013878"/>
                </a:moveTo>
                <a:cubicBezTo>
                  <a:pt x="468682" y="6013878"/>
                  <a:pt x="506480" y="6051670"/>
                  <a:pt x="506480" y="6098290"/>
                </a:cubicBezTo>
                <a:cubicBezTo>
                  <a:pt x="506480" y="6144909"/>
                  <a:pt x="468682" y="6182702"/>
                  <a:pt x="422066" y="6182702"/>
                </a:cubicBezTo>
                <a:cubicBezTo>
                  <a:pt x="375442" y="6182702"/>
                  <a:pt x="337653" y="6144909"/>
                  <a:pt x="337653" y="6098290"/>
                </a:cubicBezTo>
                <a:cubicBezTo>
                  <a:pt x="337653" y="6051670"/>
                  <a:pt x="375442" y="6013878"/>
                  <a:pt x="422066" y="6013878"/>
                </a:cubicBezTo>
                <a:close/>
                <a:moveTo>
                  <a:pt x="84412" y="6013878"/>
                </a:moveTo>
                <a:cubicBezTo>
                  <a:pt x="131037" y="6013878"/>
                  <a:pt x="168826" y="6051670"/>
                  <a:pt x="168826" y="6098290"/>
                </a:cubicBezTo>
                <a:cubicBezTo>
                  <a:pt x="168826" y="6144909"/>
                  <a:pt x="131037" y="6182702"/>
                  <a:pt x="84412" y="6182702"/>
                </a:cubicBezTo>
                <a:cubicBezTo>
                  <a:pt x="37793" y="6182702"/>
                  <a:pt x="0" y="6144909"/>
                  <a:pt x="0" y="6098290"/>
                </a:cubicBezTo>
                <a:cubicBezTo>
                  <a:pt x="0" y="6051670"/>
                  <a:pt x="37793" y="6013878"/>
                  <a:pt x="84412" y="6013878"/>
                </a:cubicBezTo>
                <a:close/>
                <a:moveTo>
                  <a:pt x="7850345" y="5676228"/>
                </a:moveTo>
                <a:cubicBezTo>
                  <a:pt x="7896964" y="5676228"/>
                  <a:pt x="7934757" y="5714020"/>
                  <a:pt x="7934757" y="5760640"/>
                </a:cubicBezTo>
                <a:cubicBezTo>
                  <a:pt x="7934757" y="5807261"/>
                  <a:pt x="7896964" y="5845053"/>
                  <a:pt x="7850345" y="5845053"/>
                </a:cubicBezTo>
                <a:cubicBezTo>
                  <a:pt x="7803725" y="5845053"/>
                  <a:pt x="7765933" y="5807261"/>
                  <a:pt x="7765933" y="5760640"/>
                </a:cubicBezTo>
                <a:cubicBezTo>
                  <a:pt x="7765933" y="5714020"/>
                  <a:pt x="7803725" y="5676228"/>
                  <a:pt x="7850345" y="5676228"/>
                </a:cubicBezTo>
                <a:close/>
                <a:moveTo>
                  <a:pt x="7512695" y="5676228"/>
                </a:moveTo>
                <a:cubicBezTo>
                  <a:pt x="7559315" y="5676228"/>
                  <a:pt x="7597109" y="5714020"/>
                  <a:pt x="7597109" y="5760640"/>
                </a:cubicBezTo>
                <a:cubicBezTo>
                  <a:pt x="7597109" y="5807261"/>
                  <a:pt x="7559315" y="5845053"/>
                  <a:pt x="7512695" y="5845053"/>
                </a:cubicBezTo>
                <a:cubicBezTo>
                  <a:pt x="7466075" y="5845053"/>
                  <a:pt x="7428283" y="5807261"/>
                  <a:pt x="7428283" y="5760640"/>
                </a:cubicBezTo>
                <a:cubicBezTo>
                  <a:pt x="7428283" y="5714020"/>
                  <a:pt x="7466075" y="5676228"/>
                  <a:pt x="7512695" y="5676228"/>
                </a:cubicBezTo>
                <a:close/>
                <a:moveTo>
                  <a:pt x="7175045" y="5676228"/>
                </a:moveTo>
                <a:cubicBezTo>
                  <a:pt x="7221666" y="5676228"/>
                  <a:pt x="7259458" y="5714020"/>
                  <a:pt x="7259458" y="5760640"/>
                </a:cubicBezTo>
                <a:cubicBezTo>
                  <a:pt x="7259458" y="5807261"/>
                  <a:pt x="7221666" y="5845053"/>
                  <a:pt x="7175045" y="5845053"/>
                </a:cubicBezTo>
                <a:cubicBezTo>
                  <a:pt x="7128427" y="5845053"/>
                  <a:pt x="7090633" y="5807261"/>
                  <a:pt x="7090633" y="5760640"/>
                </a:cubicBezTo>
                <a:cubicBezTo>
                  <a:pt x="7090633" y="5714020"/>
                  <a:pt x="7128427" y="5676228"/>
                  <a:pt x="7175045" y="5676228"/>
                </a:cubicBezTo>
                <a:close/>
                <a:moveTo>
                  <a:pt x="6837397" y="5676228"/>
                </a:moveTo>
                <a:cubicBezTo>
                  <a:pt x="6884017" y="5676228"/>
                  <a:pt x="6921809" y="5714020"/>
                  <a:pt x="6921809" y="5760640"/>
                </a:cubicBezTo>
                <a:cubicBezTo>
                  <a:pt x="6921809" y="5807261"/>
                  <a:pt x="6884017" y="5845053"/>
                  <a:pt x="6837397" y="5845053"/>
                </a:cubicBezTo>
                <a:cubicBezTo>
                  <a:pt x="6790777" y="5845053"/>
                  <a:pt x="6752985" y="5807261"/>
                  <a:pt x="6752985" y="5760640"/>
                </a:cubicBezTo>
                <a:cubicBezTo>
                  <a:pt x="6752985" y="5714020"/>
                  <a:pt x="6790777" y="5676228"/>
                  <a:pt x="6837397" y="5676228"/>
                </a:cubicBezTo>
                <a:close/>
                <a:moveTo>
                  <a:pt x="6499747" y="5676228"/>
                </a:moveTo>
                <a:cubicBezTo>
                  <a:pt x="6546368" y="5676228"/>
                  <a:pt x="6584161" y="5714020"/>
                  <a:pt x="6584161" y="5760640"/>
                </a:cubicBezTo>
                <a:cubicBezTo>
                  <a:pt x="6584161" y="5807261"/>
                  <a:pt x="6546368" y="5845053"/>
                  <a:pt x="6499747" y="5845053"/>
                </a:cubicBezTo>
                <a:cubicBezTo>
                  <a:pt x="6453127" y="5845053"/>
                  <a:pt x="6415335" y="5807261"/>
                  <a:pt x="6415335" y="5760640"/>
                </a:cubicBezTo>
                <a:cubicBezTo>
                  <a:pt x="6415335" y="5714020"/>
                  <a:pt x="6453127" y="5676228"/>
                  <a:pt x="6499747" y="5676228"/>
                </a:cubicBezTo>
                <a:close/>
                <a:moveTo>
                  <a:pt x="6162098" y="5676228"/>
                </a:moveTo>
                <a:cubicBezTo>
                  <a:pt x="6208719" y="5676228"/>
                  <a:pt x="6246510" y="5714020"/>
                  <a:pt x="6246510" y="5760640"/>
                </a:cubicBezTo>
                <a:cubicBezTo>
                  <a:pt x="6246510" y="5807261"/>
                  <a:pt x="6208719" y="5845053"/>
                  <a:pt x="6162098" y="5845053"/>
                </a:cubicBezTo>
                <a:cubicBezTo>
                  <a:pt x="6115479" y="5845053"/>
                  <a:pt x="6077686" y="5807261"/>
                  <a:pt x="6077686" y="5760640"/>
                </a:cubicBezTo>
                <a:cubicBezTo>
                  <a:pt x="6077686" y="5714020"/>
                  <a:pt x="6115479" y="5676228"/>
                  <a:pt x="6162098" y="5676228"/>
                </a:cubicBezTo>
                <a:close/>
                <a:moveTo>
                  <a:pt x="5824449" y="5676228"/>
                </a:moveTo>
                <a:cubicBezTo>
                  <a:pt x="5871069" y="5676228"/>
                  <a:pt x="5908861" y="5714020"/>
                  <a:pt x="5908861" y="5760640"/>
                </a:cubicBezTo>
                <a:cubicBezTo>
                  <a:pt x="5908861" y="5807261"/>
                  <a:pt x="5871069" y="5845053"/>
                  <a:pt x="5824449" y="5845053"/>
                </a:cubicBezTo>
                <a:cubicBezTo>
                  <a:pt x="5777829" y="5845053"/>
                  <a:pt x="5740037" y="5807261"/>
                  <a:pt x="5740037" y="5760640"/>
                </a:cubicBezTo>
                <a:cubicBezTo>
                  <a:pt x="5740037" y="5714020"/>
                  <a:pt x="5777829" y="5676228"/>
                  <a:pt x="5824449" y="5676228"/>
                </a:cubicBezTo>
                <a:close/>
                <a:moveTo>
                  <a:pt x="5486800" y="5676228"/>
                </a:moveTo>
                <a:cubicBezTo>
                  <a:pt x="5533421" y="5676228"/>
                  <a:pt x="5571212" y="5714020"/>
                  <a:pt x="5571212" y="5760640"/>
                </a:cubicBezTo>
                <a:cubicBezTo>
                  <a:pt x="5571212" y="5807261"/>
                  <a:pt x="5533421" y="5845053"/>
                  <a:pt x="5486800" y="5845053"/>
                </a:cubicBezTo>
                <a:cubicBezTo>
                  <a:pt x="5440179" y="5845053"/>
                  <a:pt x="5402388" y="5807261"/>
                  <a:pt x="5402388" y="5760640"/>
                </a:cubicBezTo>
                <a:cubicBezTo>
                  <a:pt x="5402388" y="5714020"/>
                  <a:pt x="5440179" y="5676228"/>
                  <a:pt x="5486800" y="5676228"/>
                </a:cubicBezTo>
                <a:close/>
                <a:moveTo>
                  <a:pt x="5149151" y="5676228"/>
                </a:moveTo>
                <a:cubicBezTo>
                  <a:pt x="5195771" y="5676228"/>
                  <a:pt x="5233563" y="5714020"/>
                  <a:pt x="5233563" y="5760640"/>
                </a:cubicBezTo>
                <a:cubicBezTo>
                  <a:pt x="5233563" y="5807261"/>
                  <a:pt x="5195771" y="5845053"/>
                  <a:pt x="5149151" y="5845053"/>
                </a:cubicBezTo>
                <a:cubicBezTo>
                  <a:pt x="5102531" y="5845053"/>
                  <a:pt x="5064739" y="5807261"/>
                  <a:pt x="5064739" y="5760640"/>
                </a:cubicBezTo>
                <a:cubicBezTo>
                  <a:pt x="5064739" y="5714020"/>
                  <a:pt x="5102531" y="5676228"/>
                  <a:pt x="5149151" y="5676228"/>
                </a:cubicBezTo>
                <a:close/>
                <a:moveTo>
                  <a:pt x="4811502" y="5676228"/>
                </a:moveTo>
                <a:cubicBezTo>
                  <a:pt x="4858121" y="5676228"/>
                  <a:pt x="4895914" y="5714020"/>
                  <a:pt x="4895914" y="5760640"/>
                </a:cubicBezTo>
                <a:cubicBezTo>
                  <a:pt x="4895914" y="5807261"/>
                  <a:pt x="4858121" y="5845053"/>
                  <a:pt x="4811502" y="5845053"/>
                </a:cubicBezTo>
                <a:cubicBezTo>
                  <a:pt x="4764881" y="5845053"/>
                  <a:pt x="4727090" y="5807261"/>
                  <a:pt x="4727090" y="5760640"/>
                </a:cubicBezTo>
                <a:cubicBezTo>
                  <a:pt x="4727090" y="5714020"/>
                  <a:pt x="4764881" y="5676228"/>
                  <a:pt x="4811502" y="5676228"/>
                </a:cubicBezTo>
                <a:close/>
                <a:moveTo>
                  <a:pt x="4473853" y="5676228"/>
                </a:moveTo>
                <a:cubicBezTo>
                  <a:pt x="4520473" y="5676228"/>
                  <a:pt x="4558265" y="5714020"/>
                  <a:pt x="4558265" y="5760640"/>
                </a:cubicBezTo>
                <a:cubicBezTo>
                  <a:pt x="4558265" y="5807261"/>
                  <a:pt x="4520473" y="5845053"/>
                  <a:pt x="4473853" y="5845053"/>
                </a:cubicBezTo>
                <a:cubicBezTo>
                  <a:pt x="4427232" y="5845053"/>
                  <a:pt x="4389440" y="5807261"/>
                  <a:pt x="4389440" y="5760640"/>
                </a:cubicBezTo>
                <a:cubicBezTo>
                  <a:pt x="4389440" y="5714020"/>
                  <a:pt x="4427232" y="5676228"/>
                  <a:pt x="4473853" y="5676228"/>
                </a:cubicBezTo>
                <a:close/>
                <a:moveTo>
                  <a:pt x="4136203" y="5676228"/>
                </a:moveTo>
                <a:cubicBezTo>
                  <a:pt x="4182823" y="5676228"/>
                  <a:pt x="4220615" y="5714020"/>
                  <a:pt x="4220615" y="5760640"/>
                </a:cubicBezTo>
                <a:cubicBezTo>
                  <a:pt x="4220615" y="5807261"/>
                  <a:pt x="4182823" y="5845053"/>
                  <a:pt x="4136203" y="5845053"/>
                </a:cubicBezTo>
                <a:cubicBezTo>
                  <a:pt x="4089584" y="5845053"/>
                  <a:pt x="4051791" y="5807261"/>
                  <a:pt x="4051791" y="5760640"/>
                </a:cubicBezTo>
                <a:cubicBezTo>
                  <a:pt x="4051791" y="5714020"/>
                  <a:pt x="4089584" y="5676228"/>
                  <a:pt x="4136203" y="5676228"/>
                </a:cubicBezTo>
                <a:close/>
                <a:moveTo>
                  <a:pt x="3798554" y="5676228"/>
                </a:moveTo>
                <a:cubicBezTo>
                  <a:pt x="3845174" y="5676228"/>
                  <a:pt x="3882966" y="5714020"/>
                  <a:pt x="3882966" y="5760640"/>
                </a:cubicBezTo>
                <a:cubicBezTo>
                  <a:pt x="3882966" y="5807261"/>
                  <a:pt x="3845174" y="5845053"/>
                  <a:pt x="3798554" y="5845053"/>
                </a:cubicBezTo>
                <a:cubicBezTo>
                  <a:pt x="3751934" y="5845053"/>
                  <a:pt x="3714142" y="5807261"/>
                  <a:pt x="3714142" y="5760640"/>
                </a:cubicBezTo>
                <a:cubicBezTo>
                  <a:pt x="3714142" y="5714020"/>
                  <a:pt x="3751934" y="5676228"/>
                  <a:pt x="3798554" y="5676228"/>
                </a:cubicBezTo>
                <a:close/>
                <a:moveTo>
                  <a:pt x="3460905" y="5676228"/>
                </a:moveTo>
                <a:cubicBezTo>
                  <a:pt x="3507525" y="5676228"/>
                  <a:pt x="3545317" y="5714020"/>
                  <a:pt x="3545317" y="5760640"/>
                </a:cubicBezTo>
                <a:cubicBezTo>
                  <a:pt x="3545317" y="5807261"/>
                  <a:pt x="3507525" y="5845053"/>
                  <a:pt x="3460905" y="5845053"/>
                </a:cubicBezTo>
                <a:cubicBezTo>
                  <a:pt x="3414284" y="5845053"/>
                  <a:pt x="3376493" y="5807261"/>
                  <a:pt x="3376493" y="5760640"/>
                </a:cubicBezTo>
                <a:cubicBezTo>
                  <a:pt x="3376493" y="5714020"/>
                  <a:pt x="3414284" y="5676228"/>
                  <a:pt x="3460905" y="5676228"/>
                </a:cubicBezTo>
                <a:close/>
                <a:moveTo>
                  <a:pt x="3123255" y="5676228"/>
                </a:moveTo>
                <a:cubicBezTo>
                  <a:pt x="3169876" y="5676228"/>
                  <a:pt x="3207668" y="5714020"/>
                  <a:pt x="3207668" y="5760640"/>
                </a:cubicBezTo>
                <a:cubicBezTo>
                  <a:pt x="3207668" y="5807261"/>
                  <a:pt x="3169876" y="5845053"/>
                  <a:pt x="3123255" y="5845053"/>
                </a:cubicBezTo>
                <a:cubicBezTo>
                  <a:pt x="3076636" y="5845053"/>
                  <a:pt x="3038843" y="5807261"/>
                  <a:pt x="3038843" y="5760640"/>
                </a:cubicBezTo>
                <a:cubicBezTo>
                  <a:pt x="3038843" y="5714020"/>
                  <a:pt x="3076636" y="5676228"/>
                  <a:pt x="3123255" y="5676228"/>
                </a:cubicBezTo>
                <a:close/>
                <a:moveTo>
                  <a:pt x="2785607" y="5676228"/>
                </a:moveTo>
                <a:cubicBezTo>
                  <a:pt x="2832226" y="5676228"/>
                  <a:pt x="2870019" y="5714020"/>
                  <a:pt x="2870019" y="5760640"/>
                </a:cubicBezTo>
                <a:cubicBezTo>
                  <a:pt x="2870019" y="5807261"/>
                  <a:pt x="2832226" y="5845053"/>
                  <a:pt x="2785607" y="5845053"/>
                </a:cubicBezTo>
                <a:cubicBezTo>
                  <a:pt x="2738986" y="5845053"/>
                  <a:pt x="2701195" y="5807261"/>
                  <a:pt x="2701195" y="5760640"/>
                </a:cubicBezTo>
                <a:cubicBezTo>
                  <a:pt x="2701195" y="5714020"/>
                  <a:pt x="2738986" y="5676228"/>
                  <a:pt x="2785607" y="5676228"/>
                </a:cubicBezTo>
                <a:close/>
                <a:moveTo>
                  <a:pt x="2447957" y="5676228"/>
                </a:moveTo>
                <a:cubicBezTo>
                  <a:pt x="2494578" y="5676228"/>
                  <a:pt x="2532369" y="5714020"/>
                  <a:pt x="2532369" y="5760640"/>
                </a:cubicBezTo>
                <a:cubicBezTo>
                  <a:pt x="2532369" y="5807261"/>
                  <a:pt x="2494578" y="5845053"/>
                  <a:pt x="2447957" y="5845053"/>
                </a:cubicBezTo>
                <a:cubicBezTo>
                  <a:pt x="2401337" y="5845053"/>
                  <a:pt x="2363545" y="5807261"/>
                  <a:pt x="2363545" y="5760640"/>
                </a:cubicBezTo>
                <a:cubicBezTo>
                  <a:pt x="2363545" y="5714020"/>
                  <a:pt x="2401337" y="5676228"/>
                  <a:pt x="2447957" y="5676228"/>
                </a:cubicBezTo>
                <a:close/>
                <a:moveTo>
                  <a:pt x="2110308" y="5676228"/>
                </a:moveTo>
                <a:cubicBezTo>
                  <a:pt x="2156928" y="5676228"/>
                  <a:pt x="2194721" y="5714020"/>
                  <a:pt x="2194721" y="5760640"/>
                </a:cubicBezTo>
                <a:cubicBezTo>
                  <a:pt x="2194721" y="5807261"/>
                  <a:pt x="2156928" y="5845053"/>
                  <a:pt x="2110308" y="5845053"/>
                </a:cubicBezTo>
                <a:cubicBezTo>
                  <a:pt x="2063688" y="5845053"/>
                  <a:pt x="2025896" y="5807261"/>
                  <a:pt x="2025896" y="5760640"/>
                </a:cubicBezTo>
                <a:cubicBezTo>
                  <a:pt x="2025896" y="5714020"/>
                  <a:pt x="2063688" y="5676228"/>
                  <a:pt x="2110308" y="5676228"/>
                </a:cubicBezTo>
                <a:close/>
                <a:moveTo>
                  <a:pt x="1772659" y="5676228"/>
                </a:moveTo>
                <a:cubicBezTo>
                  <a:pt x="1819278" y="5676228"/>
                  <a:pt x="1857071" y="5714020"/>
                  <a:pt x="1857071" y="5760640"/>
                </a:cubicBezTo>
                <a:cubicBezTo>
                  <a:pt x="1857071" y="5807261"/>
                  <a:pt x="1819278" y="5845053"/>
                  <a:pt x="1772659" y="5845053"/>
                </a:cubicBezTo>
                <a:cubicBezTo>
                  <a:pt x="1726039" y="5845053"/>
                  <a:pt x="1688247" y="5807261"/>
                  <a:pt x="1688247" y="5760640"/>
                </a:cubicBezTo>
                <a:cubicBezTo>
                  <a:pt x="1688247" y="5714020"/>
                  <a:pt x="1726039" y="5676228"/>
                  <a:pt x="1772659" y="5676228"/>
                </a:cubicBezTo>
                <a:close/>
                <a:moveTo>
                  <a:pt x="1435014" y="5676228"/>
                </a:moveTo>
                <a:cubicBezTo>
                  <a:pt x="1481630" y="5676228"/>
                  <a:pt x="1519422" y="5714020"/>
                  <a:pt x="1519422" y="5760640"/>
                </a:cubicBezTo>
                <a:cubicBezTo>
                  <a:pt x="1519422" y="5807261"/>
                  <a:pt x="1481630" y="5845053"/>
                  <a:pt x="1435014" y="5845053"/>
                </a:cubicBezTo>
                <a:cubicBezTo>
                  <a:pt x="1388389" y="5845053"/>
                  <a:pt x="1350601" y="5807261"/>
                  <a:pt x="1350601" y="5760640"/>
                </a:cubicBezTo>
                <a:cubicBezTo>
                  <a:pt x="1350601" y="5714020"/>
                  <a:pt x="1388389" y="5676228"/>
                  <a:pt x="1435014" y="5676228"/>
                </a:cubicBezTo>
                <a:close/>
                <a:moveTo>
                  <a:pt x="1097361" y="5676228"/>
                </a:moveTo>
                <a:cubicBezTo>
                  <a:pt x="1143985" y="5676228"/>
                  <a:pt x="1181773" y="5714020"/>
                  <a:pt x="1181773" y="5760640"/>
                </a:cubicBezTo>
                <a:cubicBezTo>
                  <a:pt x="1181773" y="5807261"/>
                  <a:pt x="1143985" y="5845053"/>
                  <a:pt x="1097361" y="5845053"/>
                </a:cubicBezTo>
                <a:cubicBezTo>
                  <a:pt x="1050741" y="5845053"/>
                  <a:pt x="1012948" y="5807261"/>
                  <a:pt x="1012948" y="5760640"/>
                </a:cubicBezTo>
                <a:cubicBezTo>
                  <a:pt x="1012948" y="5714020"/>
                  <a:pt x="1050741" y="5676228"/>
                  <a:pt x="1097361" y="5676228"/>
                </a:cubicBezTo>
                <a:close/>
                <a:moveTo>
                  <a:pt x="759711" y="5676228"/>
                </a:moveTo>
                <a:cubicBezTo>
                  <a:pt x="806331" y="5676228"/>
                  <a:pt x="844124" y="5714020"/>
                  <a:pt x="844124" y="5760640"/>
                </a:cubicBezTo>
                <a:cubicBezTo>
                  <a:pt x="844124" y="5807261"/>
                  <a:pt x="806331" y="5845053"/>
                  <a:pt x="759711" y="5845053"/>
                </a:cubicBezTo>
                <a:cubicBezTo>
                  <a:pt x="713096" y="5845053"/>
                  <a:pt x="675299" y="5807261"/>
                  <a:pt x="675299" y="5760640"/>
                </a:cubicBezTo>
                <a:cubicBezTo>
                  <a:pt x="675299" y="5714020"/>
                  <a:pt x="713096" y="5676228"/>
                  <a:pt x="759711" y="5676228"/>
                </a:cubicBezTo>
                <a:close/>
                <a:moveTo>
                  <a:pt x="422066" y="5676228"/>
                </a:moveTo>
                <a:cubicBezTo>
                  <a:pt x="468682" y="5676228"/>
                  <a:pt x="506480" y="5714020"/>
                  <a:pt x="506480" y="5760640"/>
                </a:cubicBezTo>
                <a:cubicBezTo>
                  <a:pt x="506480" y="5807261"/>
                  <a:pt x="468682" y="5845053"/>
                  <a:pt x="422066" y="5845053"/>
                </a:cubicBezTo>
                <a:cubicBezTo>
                  <a:pt x="375442" y="5845053"/>
                  <a:pt x="337653" y="5807261"/>
                  <a:pt x="337653" y="5760640"/>
                </a:cubicBezTo>
                <a:cubicBezTo>
                  <a:pt x="337653" y="5714020"/>
                  <a:pt x="375442" y="5676228"/>
                  <a:pt x="422066" y="5676228"/>
                </a:cubicBezTo>
                <a:close/>
                <a:moveTo>
                  <a:pt x="84412" y="5676228"/>
                </a:moveTo>
                <a:cubicBezTo>
                  <a:pt x="131037" y="5676228"/>
                  <a:pt x="168826" y="5714020"/>
                  <a:pt x="168826" y="5760640"/>
                </a:cubicBezTo>
                <a:cubicBezTo>
                  <a:pt x="168826" y="5807261"/>
                  <a:pt x="131037" y="5845053"/>
                  <a:pt x="84412" y="5845053"/>
                </a:cubicBezTo>
                <a:cubicBezTo>
                  <a:pt x="37793" y="5845053"/>
                  <a:pt x="0" y="5807261"/>
                  <a:pt x="0" y="5760640"/>
                </a:cubicBezTo>
                <a:cubicBezTo>
                  <a:pt x="0" y="5714020"/>
                  <a:pt x="37793" y="5676228"/>
                  <a:pt x="84412" y="5676228"/>
                </a:cubicBezTo>
                <a:close/>
                <a:moveTo>
                  <a:pt x="7850345" y="5338579"/>
                </a:moveTo>
                <a:cubicBezTo>
                  <a:pt x="7896964" y="5338579"/>
                  <a:pt x="7934757" y="5376372"/>
                  <a:pt x="7934757" y="5422991"/>
                </a:cubicBezTo>
                <a:cubicBezTo>
                  <a:pt x="7934757" y="5469611"/>
                  <a:pt x="7896964" y="5507404"/>
                  <a:pt x="7850345" y="5507404"/>
                </a:cubicBezTo>
                <a:cubicBezTo>
                  <a:pt x="7803725" y="5507404"/>
                  <a:pt x="7765933" y="5469611"/>
                  <a:pt x="7765933" y="5422991"/>
                </a:cubicBezTo>
                <a:cubicBezTo>
                  <a:pt x="7765933" y="5376372"/>
                  <a:pt x="7803725" y="5338579"/>
                  <a:pt x="7850345" y="5338579"/>
                </a:cubicBezTo>
                <a:close/>
                <a:moveTo>
                  <a:pt x="7512695" y="5338579"/>
                </a:moveTo>
                <a:cubicBezTo>
                  <a:pt x="7559315" y="5338579"/>
                  <a:pt x="7597109" y="5376372"/>
                  <a:pt x="7597109" y="5422991"/>
                </a:cubicBezTo>
                <a:cubicBezTo>
                  <a:pt x="7597109" y="5469611"/>
                  <a:pt x="7559315" y="5507404"/>
                  <a:pt x="7512695" y="5507404"/>
                </a:cubicBezTo>
                <a:cubicBezTo>
                  <a:pt x="7466075" y="5507404"/>
                  <a:pt x="7428283" y="5469611"/>
                  <a:pt x="7428283" y="5422991"/>
                </a:cubicBezTo>
                <a:cubicBezTo>
                  <a:pt x="7428283" y="5376372"/>
                  <a:pt x="7466075" y="5338579"/>
                  <a:pt x="7512695" y="5338579"/>
                </a:cubicBezTo>
                <a:close/>
                <a:moveTo>
                  <a:pt x="7175045" y="5338579"/>
                </a:moveTo>
                <a:cubicBezTo>
                  <a:pt x="7221666" y="5338579"/>
                  <a:pt x="7259458" y="5376372"/>
                  <a:pt x="7259458" y="5422991"/>
                </a:cubicBezTo>
                <a:cubicBezTo>
                  <a:pt x="7259458" y="5469611"/>
                  <a:pt x="7221666" y="5507404"/>
                  <a:pt x="7175045" y="5507404"/>
                </a:cubicBezTo>
                <a:cubicBezTo>
                  <a:pt x="7128427" y="5507404"/>
                  <a:pt x="7090633" y="5469611"/>
                  <a:pt x="7090633" y="5422991"/>
                </a:cubicBezTo>
                <a:cubicBezTo>
                  <a:pt x="7090633" y="5376372"/>
                  <a:pt x="7128427" y="5338579"/>
                  <a:pt x="7175045" y="5338579"/>
                </a:cubicBezTo>
                <a:close/>
                <a:moveTo>
                  <a:pt x="6837397" y="5338579"/>
                </a:moveTo>
                <a:cubicBezTo>
                  <a:pt x="6884017" y="5338579"/>
                  <a:pt x="6921809" y="5376372"/>
                  <a:pt x="6921809" y="5422991"/>
                </a:cubicBezTo>
                <a:cubicBezTo>
                  <a:pt x="6921809" y="5469611"/>
                  <a:pt x="6884017" y="5507404"/>
                  <a:pt x="6837397" y="5507404"/>
                </a:cubicBezTo>
                <a:cubicBezTo>
                  <a:pt x="6790777" y="5507404"/>
                  <a:pt x="6752985" y="5469611"/>
                  <a:pt x="6752985" y="5422991"/>
                </a:cubicBezTo>
                <a:cubicBezTo>
                  <a:pt x="6752985" y="5376372"/>
                  <a:pt x="6790777" y="5338579"/>
                  <a:pt x="6837397" y="5338579"/>
                </a:cubicBezTo>
                <a:close/>
                <a:moveTo>
                  <a:pt x="6499747" y="5338579"/>
                </a:moveTo>
                <a:cubicBezTo>
                  <a:pt x="6546368" y="5338579"/>
                  <a:pt x="6584161" y="5376372"/>
                  <a:pt x="6584161" y="5422991"/>
                </a:cubicBezTo>
                <a:cubicBezTo>
                  <a:pt x="6584161" y="5469611"/>
                  <a:pt x="6546368" y="5507404"/>
                  <a:pt x="6499747" y="5507404"/>
                </a:cubicBezTo>
                <a:cubicBezTo>
                  <a:pt x="6453127" y="5507404"/>
                  <a:pt x="6415335" y="5469611"/>
                  <a:pt x="6415335" y="5422991"/>
                </a:cubicBezTo>
                <a:cubicBezTo>
                  <a:pt x="6415335" y="5376372"/>
                  <a:pt x="6453127" y="5338579"/>
                  <a:pt x="6499747" y="5338579"/>
                </a:cubicBezTo>
                <a:close/>
                <a:moveTo>
                  <a:pt x="6162098" y="5338579"/>
                </a:moveTo>
                <a:cubicBezTo>
                  <a:pt x="6208719" y="5338579"/>
                  <a:pt x="6246510" y="5376372"/>
                  <a:pt x="6246510" y="5422991"/>
                </a:cubicBezTo>
                <a:cubicBezTo>
                  <a:pt x="6246510" y="5469611"/>
                  <a:pt x="6208719" y="5507404"/>
                  <a:pt x="6162098" y="5507404"/>
                </a:cubicBezTo>
                <a:cubicBezTo>
                  <a:pt x="6115479" y="5507404"/>
                  <a:pt x="6077686" y="5469611"/>
                  <a:pt x="6077686" y="5422991"/>
                </a:cubicBezTo>
                <a:cubicBezTo>
                  <a:pt x="6077686" y="5376372"/>
                  <a:pt x="6115479" y="5338579"/>
                  <a:pt x="6162098" y="5338579"/>
                </a:cubicBezTo>
                <a:close/>
                <a:moveTo>
                  <a:pt x="5824449" y="5338579"/>
                </a:moveTo>
                <a:cubicBezTo>
                  <a:pt x="5871069" y="5338579"/>
                  <a:pt x="5908861" y="5376372"/>
                  <a:pt x="5908861" y="5422991"/>
                </a:cubicBezTo>
                <a:cubicBezTo>
                  <a:pt x="5908861" y="5469611"/>
                  <a:pt x="5871069" y="5507404"/>
                  <a:pt x="5824449" y="5507404"/>
                </a:cubicBezTo>
                <a:cubicBezTo>
                  <a:pt x="5777829" y="5507404"/>
                  <a:pt x="5740037" y="5469611"/>
                  <a:pt x="5740037" y="5422991"/>
                </a:cubicBezTo>
                <a:cubicBezTo>
                  <a:pt x="5740037" y="5376372"/>
                  <a:pt x="5777829" y="5338579"/>
                  <a:pt x="5824449" y="5338579"/>
                </a:cubicBezTo>
                <a:close/>
                <a:moveTo>
                  <a:pt x="5486800" y="5338579"/>
                </a:moveTo>
                <a:cubicBezTo>
                  <a:pt x="5533421" y="5338579"/>
                  <a:pt x="5571212" y="5376372"/>
                  <a:pt x="5571212" y="5422991"/>
                </a:cubicBezTo>
                <a:cubicBezTo>
                  <a:pt x="5571212" y="5469611"/>
                  <a:pt x="5533421" y="5507404"/>
                  <a:pt x="5486800" y="5507404"/>
                </a:cubicBezTo>
                <a:cubicBezTo>
                  <a:pt x="5440179" y="5507404"/>
                  <a:pt x="5402388" y="5469611"/>
                  <a:pt x="5402388" y="5422991"/>
                </a:cubicBezTo>
                <a:cubicBezTo>
                  <a:pt x="5402388" y="5376372"/>
                  <a:pt x="5440179" y="5338579"/>
                  <a:pt x="5486800" y="5338579"/>
                </a:cubicBezTo>
                <a:close/>
                <a:moveTo>
                  <a:pt x="5149151" y="5338579"/>
                </a:moveTo>
                <a:cubicBezTo>
                  <a:pt x="5195771" y="5338579"/>
                  <a:pt x="5233563" y="5376372"/>
                  <a:pt x="5233563" y="5422991"/>
                </a:cubicBezTo>
                <a:cubicBezTo>
                  <a:pt x="5233563" y="5469611"/>
                  <a:pt x="5195771" y="5507404"/>
                  <a:pt x="5149151" y="5507404"/>
                </a:cubicBezTo>
                <a:cubicBezTo>
                  <a:pt x="5102531" y="5507404"/>
                  <a:pt x="5064739" y="5469611"/>
                  <a:pt x="5064739" y="5422991"/>
                </a:cubicBezTo>
                <a:cubicBezTo>
                  <a:pt x="5064739" y="5376372"/>
                  <a:pt x="5102531" y="5338579"/>
                  <a:pt x="5149151" y="5338579"/>
                </a:cubicBezTo>
                <a:close/>
                <a:moveTo>
                  <a:pt x="4811502" y="5338579"/>
                </a:moveTo>
                <a:cubicBezTo>
                  <a:pt x="4858121" y="5338579"/>
                  <a:pt x="4895914" y="5376372"/>
                  <a:pt x="4895914" y="5422991"/>
                </a:cubicBezTo>
                <a:cubicBezTo>
                  <a:pt x="4895914" y="5469611"/>
                  <a:pt x="4858121" y="5507404"/>
                  <a:pt x="4811502" y="5507404"/>
                </a:cubicBezTo>
                <a:cubicBezTo>
                  <a:pt x="4764881" y="5507404"/>
                  <a:pt x="4727090" y="5469611"/>
                  <a:pt x="4727090" y="5422991"/>
                </a:cubicBezTo>
                <a:cubicBezTo>
                  <a:pt x="4727090" y="5376372"/>
                  <a:pt x="4764881" y="5338579"/>
                  <a:pt x="4811502" y="5338579"/>
                </a:cubicBezTo>
                <a:close/>
                <a:moveTo>
                  <a:pt x="4473853" y="5338579"/>
                </a:moveTo>
                <a:cubicBezTo>
                  <a:pt x="4520473" y="5338579"/>
                  <a:pt x="4558265" y="5376372"/>
                  <a:pt x="4558265" y="5422991"/>
                </a:cubicBezTo>
                <a:cubicBezTo>
                  <a:pt x="4558265" y="5469611"/>
                  <a:pt x="4520473" y="5507404"/>
                  <a:pt x="4473853" y="5507404"/>
                </a:cubicBezTo>
                <a:cubicBezTo>
                  <a:pt x="4427232" y="5507404"/>
                  <a:pt x="4389440" y="5469611"/>
                  <a:pt x="4389440" y="5422991"/>
                </a:cubicBezTo>
                <a:cubicBezTo>
                  <a:pt x="4389440" y="5376372"/>
                  <a:pt x="4427232" y="5338579"/>
                  <a:pt x="4473853" y="5338579"/>
                </a:cubicBezTo>
                <a:close/>
                <a:moveTo>
                  <a:pt x="4136203" y="5338579"/>
                </a:moveTo>
                <a:cubicBezTo>
                  <a:pt x="4182823" y="5338579"/>
                  <a:pt x="4220615" y="5376372"/>
                  <a:pt x="4220615" y="5422991"/>
                </a:cubicBezTo>
                <a:cubicBezTo>
                  <a:pt x="4220615" y="5469611"/>
                  <a:pt x="4182823" y="5507404"/>
                  <a:pt x="4136203" y="5507404"/>
                </a:cubicBezTo>
                <a:cubicBezTo>
                  <a:pt x="4089584" y="5507404"/>
                  <a:pt x="4051791" y="5469611"/>
                  <a:pt x="4051791" y="5422991"/>
                </a:cubicBezTo>
                <a:cubicBezTo>
                  <a:pt x="4051791" y="5376372"/>
                  <a:pt x="4089584" y="5338579"/>
                  <a:pt x="4136203" y="5338579"/>
                </a:cubicBezTo>
                <a:close/>
                <a:moveTo>
                  <a:pt x="3798554" y="5338579"/>
                </a:moveTo>
                <a:cubicBezTo>
                  <a:pt x="3845174" y="5338579"/>
                  <a:pt x="3882966" y="5376372"/>
                  <a:pt x="3882966" y="5422991"/>
                </a:cubicBezTo>
                <a:cubicBezTo>
                  <a:pt x="3882966" y="5469611"/>
                  <a:pt x="3845174" y="5507404"/>
                  <a:pt x="3798554" y="5507404"/>
                </a:cubicBezTo>
                <a:cubicBezTo>
                  <a:pt x="3751934" y="5507404"/>
                  <a:pt x="3714142" y="5469611"/>
                  <a:pt x="3714142" y="5422991"/>
                </a:cubicBezTo>
                <a:cubicBezTo>
                  <a:pt x="3714142" y="5376372"/>
                  <a:pt x="3751934" y="5338579"/>
                  <a:pt x="3798554" y="5338579"/>
                </a:cubicBezTo>
                <a:close/>
                <a:moveTo>
                  <a:pt x="3460905" y="5338579"/>
                </a:moveTo>
                <a:cubicBezTo>
                  <a:pt x="3507525" y="5338579"/>
                  <a:pt x="3545317" y="5376372"/>
                  <a:pt x="3545317" y="5422991"/>
                </a:cubicBezTo>
                <a:cubicBezTo>
                  <a:pt x="3545317" y="5469611"/>
                  <a:pt x="3507525" y="5507404"/>
                  <a:pt x="3460905" y="5507404"/>
                </a:cubicBezTo>
                <a:cubicBezTo>
                  <a:pt x="3414284" y="5507404"/>
                  <a:pt x="3376493" y="5469611"/>
                  <a:pt x="3376493" y="5422991"/>
                </a:cubicBezTo>
                <a:cubicBezTo>
                  <a:pt x="3376493" y="5376372"/>
                  <a:pt x="3414284" y="5338579"/>
                  <a:pt x="3460905" y="5338579"/>
                </a:cubicBezTo>
                <a:close/>
                <a:moveTo>
                  <a:pt x="3123255" y="5338579"/>
                </a:moveTo>
                <a:cubicBezTo>
                  <a:pt x="3169876" y="5338579"/>
                  <a:pt x="3207668" y="5376372"/>
                  <a:pt x="3207668" y="5422991"/>
                </a:cubicBezTo>
                <a:cubicBezTo>
                  <a:pt x="3207668" y="5469611"/>
                  <a:pt x="3169876" y="5507404"/>
                  <a:pt x="3123255" y="5507404"/>
                </a:cubicBezTo>
                <a:cubicBezTo>
                  <a:pt x="3076636" y="5507404"/>
                  <a:pt x="3038843" y="5469611"/>
                  <a:pt x="3038843" y="5422991"/>
                </a:cubicBezTo>
                <a:cubicBezTo>
                  <a:pt x="3038843" y="5376372"/>
                  <a:pt x="3076636" y="5338579"/>
                  <a:pt x="3123255" y="5338579"/>
                </a:cubicBezTo>
                <a:close/>
                <a:moveTo>
                  <a:pt x="2785607" y="5338579"/>
                </a:moveTo>
                <a:cubicBezTo>
                  <a:pt x="2832226" y="5338579"/>
                  <a:pt x="2870019" y="5376372"/>
                  <a:pt x="2870019" y="5422991"/>
                </a:cubicBezTo>
                <a:cubicBezTo>
                  <a:pt x="2870019" y="5469611"/>
                  <a:pt x="2832226" y="5507404"/>
                  <a:pt x="2785607" y="5507404"/>
                </a:cubicBezTo>
                <a:cubicBezTo>
                  <a:pt x="2738986" y="5507404"/>
                  <a:pt x="2701195" y="5469611"/>
                  <a:pt x="2701195" y="5422991"/>
                </a:cubicBezTo>
                <a:cubicBezTo>
                  <a:pt x="2701195" y="5376372"/>
                  <a:pt x="2738986" y="5338579"/>
                  <a:pt x="2785607" y="5338579"/>
                </a:cubicBezTo>
                <a:close/>
                <a:moveTo>
                  <a:pt x="2447957" y="5338579"/>
                </a:moveTo>
                <a:cubicBezTo>
                  <a:pt x="2494578" y="5338579"/>
                  <a:pt x="2532369" y="5376372"/>
                  <a:pt x="2532369" y="5422991"/>
                </a:cubicBezTo>
                <a:cubicBezTo>
                  <a:pt x="2532369" y="5469611"/>
                  <a:pt x="2494578" y="5507404"/>
                  <a:pt x="2447957" y="5507404"/>
                </a:cubicBezTo>
                <a:cubicBezTo>
                  <a:pt x="2401337" y="5507404"/>
                  <a:pt x="2363545" y="5469611"/>
                  <a:pt x="2363545" y="5422991"/>
                </a:cubicBezTo>
                <a:cubicBezTo>
                  <a:pt x="2363545" y="5376372"/>
                  <a:pt x="2401337" y="5338579"/>
                  <a:pt x="2447957" y="5338579"/>
                </a:cubicBezTo>
                <a:close/>
                <a:moveTo>
                  <a:pt x="2110308" y="5338579"/>
                </a:moveTo>
                <a:cubicBezTo>
                  <a:pt x="2156928" y="5338579"/>
                  <a:pt x="2194721" y="5376372"/>
                  <a:pt x="2194721" y="5422991"/>
                </a:cubicBezTo>
                <a:cubicBezTo>
                  <a:pt x="2194721" y="5469611"/>
                  <a:pt x="2156928" y="5507404"/>
                  <a:pt x="2110308" y="5507404"/>
                </a:cubicBezTo>
                <a:cubicBezTo>
                  <a:pt x="2063688" y="5507404"/>
                  <a:pt x="2025896" y="5469611"/>
                  <a:pt x="2025896" y="5422991"/>
                </a:cubicBezTo>
                <a:cubicBezTo>
                  <a:pt x="2025896" y="5376372"/>
                  <a:pt x="2063688" y="5338579"/>
                  <a:pt x="2110308" y="5338579"/>
                </a:cubicBezTo>
                <a:close/>
                <a:moveTo>
                  <a:pt x="1772659" y="5338579"/>
                </a:moveTo>
                <a:cubicBezTo>
                  <a:pt x="1819278" y="5338579"/>
                  <a:pt x="1857071" y="5376372"/>
                  <a:pt x="1857071" y="5422991"/>
                </a:cubicBezTo>
                <a:cubicBezTo>
                  <a:pt x="1857071" y="5469611"/>
                  <a:pt x="1819278" y="5507404"/>
                  <a:pt x="1772659" y="5507404"/>
                </a:cubicBezTo>
                <a:cubicBezTo>
                  <a:pt x="1726039" y="5507404"/>
                  <a:pt x="1688247" y="5469611"/>
                  <a:pt x="1688247" y="5422991"/>
                </a:cubicBezTo>
                <a:cubicBezTo>
                  <a:pt x="1688247" y="5376372"/>
                  <a:pt x="1726039" y="5338579"/>
                  <a:pt x="1772659" y="5338579"/>
                </a:cubicBezTo>
                <a:close/>
                <a:moveTo>
                  <a:pt x="1435014" y="5338579"/>
                </a:moveTo>
                <a:cubicBezTo>
                  <a:pt x="1481630" y="5338579"/>
                  <a:pt x="1519422" y="5376372"/>
                  <a:pt x="1519422" y="5422991"/>
                </a:cubicBezTo>
                <a:cubicBezTo>
                  <a:pt x="1519422" y="5469611"/>
                  <a:pt x="1481630" y="5507404"/>
                  <a:pt x="1435014" y="5507404"/>
                </a:cubicBezTo>
                <a:cubicBezTo>
                  <a:pt x="1388389" y="5507404"/>
                  <a:pt x="1350601" y="5469611"/>
                  <a:pt x="1350601" y="5422991"/>
                </a:cubicBezTo>
                <a:cubicBezTo>
                  <a:pt x="1350601" y="5376372"/>
                  <a:pt x="1388389" y="5338579"/>
                  <a:pt x="1435014" y="5338579"/>
                </a:cubicBezTo>
                <a:close/>
                <a:moveTo>
                  <a:pt x="1097361" y="5338579"/>
                </a:moveTo>
                <a:cubicBezTo>
                  <a:pt x="1143985" y="5338579"/>
                  <a:pt x="1181773" y="5376372"/>
                  <a:pt x="1181773" y="5422991"/>
                </a:cubicBezTo>
                <a:cubicBezTo>
                  <a:pt x="1181773" y="5469611"/>
                  <a:pt x="1143985" y="5507404"/>
                  <a:pt x="1097361" y="5507404"/>
                </a:cubicBezTo>
                <a:cubicBezTo>
                  <a:pt x="1050741" y="5507404"/>
                  <a:pt x="1012948" y="5469611"/>
                  <a:pt x="1012948" y="5422991"/>
                </a:cubicBezTo>
                <a:cubicBezTo>
                  <a:pt x="1012948" y="5376372"/>
                  <a:pt x="1050741" y="5338579"/>
                  <a:pt x="1097361" y="5338579"/>
                </a:cubicBezTo>
                <a:close/>
                <a:moveTo>
                  <a:pt x="759711" y="5338579"/>
                </a:moveTo>
                <a:cubicBezTo>
                  <a:pt x="806331" y="5338579"/>
                  <a:pt x="844124" y="5376372"/>
                  <a:pt x="844124" y="5422991"/>
                </a:cubicBezTo>
                <a:cubicBezTo>
                  <a:pt x="844124" y="5469611"/>
                  <a:pt x="806331" y="5507404"/>
                  <a:pt x="759711" y="5507404"/>
                </a:cubicBezTo>
                <a:cubicBezTo>
                  <a:pt x="713096" y="5507404"/>
                  <a:pt x="675299" y="5469611"/>
                  <a:pt x="675299" y="5422991"/>
                </a:cubicBezTo>
                <a:cubicBezTo>
                  <a:pt x="675299" y="5376372"/>
                  <a:pt x="713096" y="5338579"/>
                  <a:pt x="759711" y="5338579"/>
                </a:cubicBezTo>
                <a:close/>
                <a:moveTo>
                  <a:pt x="422066" y="5338579"/>
                </a:moveTo>
                <a:cubicBezTo>
                  <a:pt x="468682" y="5338579"/>
                  <a:pt x="506480" y="5376372"/>
                  <a:pt x="506480" y="5422991"/>
                </a:cubicBezTo>
                <a:cubicBezTo>
                  <a:pt x="506480" y="5469611"/>
                  <a:pt x="468682" y="5507404"/>
                  <a:pt x="422066" y="5507404"/>
                </a:cubicBezTo>
                <a:cubicBezTo>
                  <a:pt x="375442" y="5507404"/>
                  <a:pt x="337653" y="5469611"/>
                  <a:pt x="337653" y="5422991"/>
                </a:cubicBezTo>
                <a:cubicBezTo>
                  <a:pt x="337653" y="5376372"/>
                  <a:pt x="375442" y="5338579"/>
                  <a:pt x="422066" y="5338579"/>
                </a:cubicBezTo>
                <a:close/>
                <a:moveTo>
                  <a:pt x="84412" y="5338579"/>
                </a:moveTo>
                <a:cubicBezTo>
                  <a:pt x="131037" y="5338579"/>
                  <a:pt x="168826" y="5376372"/>
                  <a:pt x="168826" y="5422991"/>
                </a:cubicBezTo>
                <a:cubicBezTo>
                  <a:pt x="168826" y="5469611"/>
                  <a:pt x="131037" y="5507404"/>
                  <a:pt x="84412" y="5507404"/>
                </a:cubicBezTo>
                <a:cubicBezTo>
                  <a:pt x="37793" y="5507404"/>
                  <a:pt x="0" y="5469611"/>
                  <a:pt x="0" y="5422991"/>
                </a:cubicBezTo>
                <a:cubicBezTo>
                  <a:pt x="0" y="5376372"/>
                  <a:pt x="37793" y="5338579"/>
                  <a:pt x="84412" y="5338579"/>
                </a:cubicBezTo>
                <a:close/>
                <a:moveTo>
                  <a:pt x="7850345" y="5000930"/>
                </a:moveTo>
                <a:cubicBezTo>
                  <a:pt x="7896964" y="5000930"/>
                  <a:pt x="7934757" y="5038722"/>
                  <a:pt x="7934757" y="5085342"/>
                </a:cubicBezTo>
                <a:cubicBezTo>
                  <a:pt x="7934757" y="5131962"/>
                  <a:pt x="7896964" y="5169754"/>
                  <a:pt x="7850345" y="5169754"/>
                </a:cubicBezTo>
                <a:cubicBezTo>
                  <a:pt x="7803725" y="5169754"/>
                  <a:pt x="7765933" y="5131962"/>
                  <a:pt x="7765933" y="5085342"/>
                </a:cubicBezTo>
                <a:cubicBezTo>
                  <a:pt x="7765933" y="5038722"/>
                  <a:pt x="7803725" y="5000930"/>
                  <a:pt x="7850345" y="5000930"/>
                </a:cubicBezTo>
                <a:close/>
                <a:moveTo>
                  <a:pt x="7512695" y="5000930"/>
                </a:moveTo>
                <a:cubicBezTo>
                  <a:pt x="7559315" y="5000930"/>
                  <a:pt x="7597109" y="5038722"/>
                  <a:pt x="7597109" y="5085342"/>
                </a:cubicBezTo>
                <a:cubicBezTo>
                  <a:pt x="7597109" y="5131962"/>
                  <a:pt x="7559315" y="5169754"/>
                  <a:pt x="7512695" y="5169754"/>
                </a:cubicBezTo>
                <a:cubicBezTo>
                  <a:pt x="7466075" y="5169754"/>
                  <a:pt x="7428283" y="5131962"/>
                  <a:pt x="7428283" y="5085342"/>
                </a:cubicBezTo>
                <a:cubicBezTo>
                  <a:pt x="7428283" y="5038722"/>
                  <a:pt x="7466075" y="5000930"/>
                  <a:pt x="7512695" y="5000930"/>
                </a:cubicBezTo>
                <a:close/>
                <a:moveTo>
                  <a:pt x="7175045" y="5000930"/>
                </a:moveTo>
                <a:cubicBezTo>
                  <a:pt x="7221666" y="5000930"/>
                  <a:pt x="7259458" y="5038722"/>
                  <a:pt x="7259458" y="5085342"/>
                </a:cubicBezTo>
                <a:cubicBezTo>
                  <a:pt x="7259458" y="5131962"/>
                  <a:pt x="7221666" y="5169754"/>
                  <a:pt x="7175045" y="5169754"/>
                </a:cubicBezTo>
                <a:cubicBezTo>
                  <a:pt x="7128427" y="5169754"/>
                  <a:pt x="7090633" y="5131962"/>
                  <a:pt x="7090633" y="5085342"/>
                </a:cubicBezTo>
                <a:cubicBezTo>
                  <a:pt x="7090633" y="5038722"/>
                  <a:pt x="7128427" y="5000930"/>
                  <a:pt x="7175045" y="5000930"/>
                </a:cubicBezTo>
                <a:close/>
                <a:moveTo>
                  <a:pt x="6837397" y="5000930"/>
                </a:moveTo>
                <a:cubicBezTo>
                  <a:pt x="6884017" y="5000930"/>
                  <a:pt x="6921809" y="5038722"/>
                  <a:pt x="6921809" y="5085342"/>
                </a:cubicBezTo>
                <a:cubicBezTo>
                  <a:pt x="6921809" y="5131962"/>
                  <a:pt x="6884017" y="5169754"/>
                  <a:pt x="6837397" y="5169754"/>
                </a:cubicBezTo>
                <a:cubicBezTo>
                  <a:pt x="6790777" y="5169754"/>
                  <a:pt x="6752985" y="5131962"/>
                  <a:pt x="6752985" y="5085342"/>
                </a:cubicBezTo>
                <a:cubicBezTo>
                  <a:pt x="6752985" y="5038722"/>
                  <a:pt x="6790777" y="5000930"/>
                  <a:pt x="6837397" y="5000930"/>
                </a:cubicBezTo>
                <a:close/>
                <a:moveTo>
                  <a:pt x="6499747" y="5000930"/>
                </a:moveTo>
                <a:cubicBezTo>
                  <a:pt x="6546368" y="5000930"/>
                  <a:pt x="6584161" y="5038722"/>
                  <a:pt x="6584161" y="5085342"/>
                </a:cubicBezTo>
                <a:cubicBezTo>
                  <a:pt x="6584161" y="5131962"/>
                  <a:pt x="6546368" y="5169754"/>
                  <a:pt x="6499747" y="5169754"/>
                </a:cubicBezTo>
                <a:cubicBezTo>
                  <a:pt x="6453127" y="5169754"/>
                  <a:pt x="6415335" y="5131962"/>
                  <a:pt x="6415335" y="5085342"/>
                </a:cubicBezTo>
                <a:cubicBezTo>
                  <a:pt x="6415335" y="5038722"/>
                  <a:pt x="6453127" y="5000930"/>
                  <a:pt x="6499747" y="5000930"/>
                </a:cubicBezTo>
                <a:close/>
                <a:moveTo>
                  <a:pt x="6162098" y="5000930"/>
                </a:moveTo>
                <a:cubicBezTo>
                  <a:pt x="6208719" y="5000930"/>
                  <a:pt x="6246510" y="5038722"/>
                  <a:pt x="6246510" y="5085342"/>
                </a:cubicBezTo>
                <a:cubicBezTo>
                  <a:pt x="6246510" y="5131962"/>
                  <a:pt x="6208719" y="5169754"/>
                  <a:pt x="6162098" y="5169754"/>
                </a:cubicBezTo>
                <a:cubicBezTo>
                  <a:pt x="6115479" y="5169754"/>
                  <a:pt x="6077686" y="5131962"/>
                  <a:pt x="6077686" y="5085342"/>
                </a:cubicBezTo>
                <a:cubicBezTo>
                  <a:pt x="6077686" y="5038722"/>
                  <a:pt x="6115479" y="5000930"/>
                  <a:pt x="6162098" y="5000930"/>
                </a:cubicBezTo>
                <a:close/>
                <a:moveTo>
                  <a:pt x="5824449" y="5000930"/>
                </a:moveTo>
                <a:cubicBezTo>
                  <a:pt x="5871069" y="5000930"/>
                  <a:pt x="5908861" y="5038722"/>
                  <a:pt x="5908861" y="5085342"/>
                </a:cubicBezTo>
                <a:cubicBezTo>
                  <a:pt x="5908861" y="5131962"/>
                  <a:pt x="5871069" y="5169754"/>
                  <a:pt x="5824449" y="5169754"/>
                </a:cubicBezTo>
                <a:cubicBezTo>
                  <a:pt x="5777829" y="5169754"/>
                  <a:pt x="5740037" y="5131962"/>
                  <a:pt x="5740037" y="5085342"/>
                </a:cubicBezTo>
                <a:cubicBezTo>
                  <a:pt x="5740037" y="5038722"/>
                  <a:pt x="5777829" y="5000930"/>
                  <a:pt x="5824449" y="5000930"/>
                </a:cubicBezTo>
                <a:close/>
                <a:moveTo>
                  <a:pt x="5486800" y="5000930"/>
                </a:moveTo>
                <a:cubicBezTo>
                  <a:pt x="5533421" y="5000930"/>
                  <a:pt x="5571212" y="5038722"/>
                  <a:pt x="5571212" y="5085342"/>
                </a:cubicBezTo>
                <a:cubicBezTo>
                  <a:pt x="5571212" y="5131962"/>
                  <a:pt x="5533421" y="5169754"/>
                  <a:pt x="5486800" y="5169754"/>
                </a:cubicBezTo>
                <a:cubicBezTo>
                  <a:pt x="5440179" y="5169754"/>
                  <a:pt x="5402388" y="5131962"/>
                  <a:pt x="5402388" y="5085342"/>
                </a:cubicBezTo>
                <a:cubicBezTo>
                  <a:pt x="5402388" y="5038722"/>
                  <a:pt x="5440179" y="5000930"/>
                  <a:pt x="5486800" y="5000930"/>
                </a:cubicBezTo>
                <a:close/>
                <a:moveTo>
                  <a:pt x="5149151" y="5000930"/>
                </a:moveTo>
                <a:cubicBezTo>
                  <a:pt x="5195771" y="5000930"/>
                  <a:pt x="5233563" y="5038722"/>
                  <a:pt x="5233563" y="5085342"/>
                </a:cubicBezTo>
                <a:cubicBezTo>
                  <a:pt x="5233563" y="5131962"/>
                  <a:pt x="5195771" y="5169754"/>
                  <a:pt x="5149151" y="5169754"/>
                </a:cubicBezTo>
                <a:cubicBezTo>
                  <a:pt x="5102531" y="5169754"/>
                  <a:pt x="5064739" y="5131962"/>
                  <a:pt x="5064739" y="5085342"/>
                </a:cubicBezTo>
                <a:cubicBezTo>
                  <a:pt x="5064739" y="5038722"/>
                  <a:pt x="5102531" y="5000930"/>
                  <a:pt x="5149151" y="5000930"/>
                </a:cubicBezTo>
                <a:close/>
                <a:moveTo>
                  <a:pt x="4811502" y="5000930"/>
                </a:moveTo>
                <a:cubicBezTo>
                  <a:pt x="4858121" y="5000930"/>
                  <a:pt x="4895914" y="5038722"/>
                  <a:pt x="4895914" y="5085342"/>
                </a:cubicBezTo>
                <a:cubicBezTo>
                  <a:pt x="4895914" y="5131962"/>
                  <a:pt x="4858121" y="5169754"/>
                  <a:pt x="4811502" y="5169754"/>
                </a:cubicBezTo>
                <a:cubicBezTo>
                  <a:pt x="4764881" y="5169754"/>
                  <a:pt x="4727090" y="5131962"/>
                  <a:pt x="4727090" y="5085342"/>
                </a:cubicBezTo>
                <a:cubicBezTo>
                  <a:pt x="4727090" y="5038722"/>
                  <a:pt x="4764881" y="5000930"/>
                  <a:pt x="4811502" y="5000930"/>
                </a:cubicBezTo>
                <a:close/>
                <a:moveTo>
                  <a:pt x="4473853" y="5000930"/>
                </a:moveTo>
                <a:cubicBezTo>
                  <a:pt x="4520473" y="5000930"/>
                  <a:pt x="4558265" y="5038722"/>
                  <a:pt x="4558265" y="5085342"/>
                </a:cubicBezTo>
                <a:cubicBezTo>
                  <a:pt x="4558265" y="5131962"/>
                  <a:pt x="4520473" y="5169754"/>
                  <a:pt x="4473853" y="5169754"/>
                </a:cubicBezTo>
                <a:cubicBezTo>
                  <a:pt x="4427232" y="5169754"/>
                  <a:pt x="4389440" y="5131962"/>
                  <a:pt x="4389440" y="5085342"/>
                </a:cubicBezTo>
                <a:cubicBezTo>
                  <a:pt x="4389440" y="5038722"/>
                  <a:pt x="4427232" y="5000930"/>
                  <a:pt x="4473853" y="5000930"/>
                </a:cubicBezTo>
                <a:close/>
                <a:moveTo>
                  <a:pt x="4136203" y="5000930"/>
                </a:moveTo>
                <a:cubicBezTo>
                  <a:pt x="4182823" y="5000930"/>
                  <a:pt x="4220615" y="5038722"/>
                  <a:pt x="4220615" y="5085342"/>
                </a:cubicBezTo>
                <a:cubicBezTo>
                  <a:pt x="4220615" y="5131962"/>
                  <a:pt x="4182823" y="5169754"/>
                  <a:pt x="4136203" y="5169754"/>
                </a:cubicBezTo>
                <a:cubicBezTo>
                  <a:pt x="4089584" y="5169754"/>
                  <a:pt x="4051791" y="5131962"/>
                  <a:pt x="4051791" y="5085342"/>
                </a:cubicBezTo>
                <a:cubicBezTo>
                  <a:pt x="4051791" y="5038722"/>
                  <a:pt x="4089584" y="5000930"/>
                  <a:pt x="4136203" y="5000930"/>
                </a:cubicBezTo>
                <a:close/>
                <a:moveTo>
                  <a:pt x="3798554" y="5000930"/>
                </a:moveTo>
                <a:cubicBezTo>
                  <a:pt x="3845174" y="5000930"/>
                  <a:pt x="3882966" y="5038722"/>
                  <a:pt x="3882966" y="5085342"/>
                </a:cubicBezTo>
                <a:cubicBezTo>
                  <a:pt x="3882966" y="5131962"/>
                  <a:pt x="3845174" y="5169754"/>
                  <a:pt x="3798554" y="5169754"/>
                </a:cubicBezTo>
                <a:cubicBezTo>
                  <a:pt x="3751934" y="5169754"/>
                  <a:pt x="3714142" y="5131962"/>
                  <a:pt x="3714142" y="5085342"/>
                </a:cubicBezTo>
                <a:cubicBezTo>
                  <a:pt x="3714142" y="5038722"/>
                  <a:pt x="3751934" y="5000930"/>
                  <a:pt x="3798554" y="5000930"/>
                </a:cubicBezTo>
                <a:close/>
                <a:moveTo>
                  <a:pt x="3460905" y="5000930"/>
                </a:moveTo>
                <a:cubicBezTo>
                  <a:pt x="3507525" y="5000930"/>
                  <a:pt x="3545317" y="5038722"/>
                  <a:pt x="3545317" y="5085342"/>
                </a:cubicBezTo>
                <a:cubicBezTo>
                  <a:pt x="3545317" y="5131962"/>
                  <a:pt x="3507525" y="5169754"/>
                  <a:pt x="3460905" y="5169754"/>
                </a:cubicBezTo>
                <a:cubicBezTo>
                  <a:pt x="3414284" y="5169754"/>
                  <a:pt x="3376493" y="5131962"/>
                  <a:pt x="3376493" y="5085342"/>
                </a:cubicBezTo>
                <a:cubicBezTo>
                  <a:pt x="3376493" y="5038722"/>
                  <a:pt x="3414284" y="5000930"/>
                  <a:pt x="3460905" y="5000930"/>
                </a:cubicBezTo>
                <a:close/>
                <a:moveTo>
                  <a:pt x="3123255" y="5000930"/>
                </a:moveTo>
                <a:cubicBezTo>
                  <a:pt x="3169876" y="5000930"/>
                  <a:pt x="3207668" y="5038722"/>
                  <a:pt x="3207668" y="5085342"/>
                </a:cubicBezTo>
                <a:cubicBezTo>
                  <a:pt x="3207668" y="5131962"/>
                  <a:pt x="3169876" y="5169754"/>
                  <a:pt x="3123255" y="5169754"/>
                </a:cubicBezTo>
                <a:cubicBezTo>
                  <a:pt x="3076636" y="5169754"/>
                  <a:pt x="3038843" y="5131962"/>
                  <a:pt x="3038843" y="5085342"/>
                </a:cubicBezTo>
                <a:cubicBezTo>
                  <a:pt x="3038843" y="5038722"/>
                  <a:pt x="3076636" y="5000930"/>
                  <a:pt x="3123255" y="5000930"/>
                </a:cubicBezTo>
                <a:close/>
                <a:moveTo>
                  <a:pt x="2785607" y="5000930"/>
                </a:moveTo>
                <a:cubicBezTo>
                  <a:pt x="2832226" y="5000930"/>
                  <a:pt x="2870019" y="5038722"/>
                  <a:pt x="2870019" y="5085342"/>
                </a:cubicBezTo>
                <a:cubicBezTo>
                  <a:pt x="2870019" y="5131962"/>
                  <a:pt x="2832226" y="5169754"/>
                  <a:pt x="2785607" y="5169754"/>
                </a:cubicBezTo>
                <a:cubicBezTo>
                  <a:pt x="2738986" y="5169754"/>
                  <a:pt x="2701195" y="5131962"/>
                  <a:pt x="2701195" y="5085342"/>
                </a:cubicBezTo>
                <a:cubicBezTo>
                  <a:pt x="2701195" y="5038722"/>
                  <a:pt x="2738986" y="5000930"/>
                  <a:pt x="2785607" y="5000930"/>
                </a:cubicBezTo>
                <a:close/>
                <a:moveTo>
                  <a:pt x="2447957" y="5000930"/>
                </a:moveTo>
                <a:cubicBezTo>
                  <a:pt x="2494578" y="5000930"/>
                  <a:pt x="2532369" y="5038722"/>
                  <a:pt x="2532369" y="5085342"/>
                </a:cubicBezTo>
                <a:cubicBezTo>
                  <a:pt x="2532369" y="5131962"/>
                  <a:pt x="2494578" y="5169754"/>
                  <a:pt x="2447957" y="5169754"/>
                </a:cubicBezTo>
                <a:cubicBezTo>
                  <a:pt x="2401337" y="5169754"/>
                  <a:pt x="2363545" y="5131962"/>
                  <a:pt x="2363545" y="5085342"/>
                </a:cubicBezTo>
                <a:cubicBezTo>
                  <a:pt x="2363545" y="5038722"/>
                  <a:pt x="2401337" y="5000930"/>
                  <a:pt x="2447957" y="5000930"/>
                </a:cubicBezTo>
                <a:close/>
                <a:moveTo>
                  <a:pt x="2110308" y="5000930"/>
                </a:moveTo>
                <a:cubicBezTo>
                  <a:pt x="2156928" y="5000930"/>
                  <a:pt x="2194721" y="5038722"/>
                  <a:pt x="2194721" y="5085342"/>
                </a:cubicBezTo>
                <a:cubicBezTo>
                  <a:pt x="2194721" y="5131962"/>
                  <a:pt x="2156928" y="5169754"/>
                  <a:pt x="2110308" y="5169754"/>
                </a:cubicBezTo>
                <a:cubicBezTo>
                  <a:pt x="2063688" y="5169754"/>
                  <a:pt x="2025896" y="5131962"/>
                  <a:pt x="2025896" y="5085342"/>
                </a:cubicBezTo>
                <a:cubicBezTo>
                  <a:pt x="2025896" y="5038722"/>
                  <a:pt x="2063688" y="5000930"/>
                  <a:pt x="2110308" y="5000930"/>
                </a:cubicBezTo>
                <a:close/>
                <a:moveTo>
                  <a:pt x="1772659" y="5000930"/>
                </a:moveTo>
                <a:cubicBezTo>
                  <a:pt x="1819278" y="5000930"/>
                  <a:pt x="1857071" y="5038722"/>
                  <a:pt x="1857071" y="5085342"/>
                </a:cubicBezTo>
                <a:cubicBezTo>
                  <a:pt x="1857071" y="5131962"/>
                  <a:pt x="1819278" y="5169754"/>
                  <a:pt x="1772659" y="5169754"/>
                </a:cubicBezTo>
                <a:cubicBezTo>
                  <a:pt x="1726039" y="5169754"/>
                  <a:pt x="1688247" y="5131962"/>
                  <a:pt x="1688247" y="5085342"/>
                </a:cubicBezTo>
                <a:cubicBezTo>
                  <a:pt x="1688247" y="5038722"/>
                  <a:pt x="1726039" y="5000930"/>
                  <a:pt x="1772659" y="5000930"/>
                </a:cubicBezTo>
                <a:close/>
                <a:moveTo>
                  <a:pt x="1435014" y="5000930"/>
                </a:moveTo>
                <a:cubicBezTo>
                  <a:pt x="1481630" y="5000930"/>
                  <a:pt x="1519422" y="5038722"/>
                  <a:pt x="1519422" y="5085342"/>
                </a:cubicBezTo>
                <a:cubicBezTo>
                  <a:pt x="1519422" y="5131962"/>
                  <a:pt x="1481630" y="5169754"/>
                  <a:pt x="1435014" y="5169754"/>
                </a:cubicBezTo>
                <a:cubicBezTo>
                  <a:pt x="1388389" y="5169754"/>
                  <a:pt x="1350601" y="5131962"/>
                  <a:pt x="1350601" y="5085342"/>
                </a:cubicBezTo>
                <a:cubicBezTo>
                  <a:pt x="1350601" y="5038722"/>
                  <a:pt x="1388389" y="5000930"/>
                  <a:pt x="1435014" y="5000930"/>
                </a:cubicBezTo>
                <a:close/>
                <a:moveTo>
                  <a:pt x="1097361" y="5000930"/>
                </a:moveTo>
                <a:cubicBezTo>
                  <a:pt x="1143985" y="5000930"/>
                  <a:pt x="1181773" y="5038722"/>
                  <a:pt x="1181773" y="5085342"/>
                </a:cubicBezTo>
                <a:cubicBezTo>
                  <a:pt x="1181773" y="5131962"/>
                  <a:pt x="1143985" y="5169754"/>
                  <a:pt x="1097361" y="5169754"/>
                </a:cubicBezTo>
                <a:cubicBezTo>
                  <a:pt x="1050741" y="5169754"/>
                  <a:pt x="1012948" y="5131962"/>
                  <a:pt x="1012948" y="5085342"/>
                </a:cubicBezTo>
                <a:cubicBezTo>
                  <a:pt x="1012948" y="5038722"/>
                  <a:pt x="1050741" y="5000930"/>
                  <a:pt x="1097361" y="5000930"/>
                </a:cubicBezTo>
                <a:close/>
                <a:moveTo>
                  <a:pt x="759711" y="5000930"/>
                </a:moveTo>
                <a:cubicBezTo>
                  <a:pt x="806331" y="5000930"/>
                  <a:pt x="844124" y="5038722"/>
                  <a:pt x="844124" y="5085342"/>
                </a:cubicBezTo>
                <a:cubicBezTo>
                  <a:pt x="844124" y="5131962"/>
                  <a:pt x="806331" y="5169754"/>
                  <a:pt x="759711" y="5169754"/>
                </a:cubicBezTo>
                <a:cubicBezTo>
                  <a:pt x="713096" y="5169754"/>
                  <a:pt x="675299" y="5131962"/>
                  <a:pt x="675299" y="5085342"/>
                </a:cubicBezTo>
                <a:cubicBezTo>
                  <a:pt x="675299" y="5038722"/>
                  <a:pt x="713096" y="5000930"/>
                  <a:pt x="759711" y="5000930"/>
                </a:cubicBezTo>
                <a:close/>
                <a:moveTo>
                  <a:pt x="422066" y="5000930"/>
                </a:moveTo>
                <a:cubicBezTo>
                  <a:pt x="468682" y="5000930"/>
                  <a:pt x="506480" y="5038722"/>
                  <a:pt x="506480" y="5085342"/>
                </a:cubicBezTo>
                <a:cubicBezTo>
                  <a:pt x="506480" y="5131962"/>
                  <a:pt x="468682" y="5169754"/>
                  <a:pt x="422066" y="5169754"/>
                </a:cubicBezTo>
                <a:cubicBezTo>
                  <a:pt x="375442" y="5169754"/>
                  <a:pt x="337653" y="5131962"/>
                  <a:pt x="337653" y="5085342"/>
                </a:cubicBezTo>
                <a:cubicBezTo>
                  <a:pt x="337653" y="5038722"/>
                  <a:pt x="375442" y="5000930"/>
                  <a:pt x="422066" y="5000930"/>
                </a:cubicBezTo>
                <a:close/>
                <a:moveTo>
                  <a:pt x="84412" y="5000930"/>
                </a:moveTo>
                <a:cubicBezTo>
                  <a:pt x="131037" y="5000930"/>
                  <a:pt x="168826" y="5038722"/>
                  <a:pt x="168826" y="5085342"/>
                </a:cubicBezTo>
                <a:cubicBezTo>
                  <a:pt x="168826" y="5131962"/>
                  <a:pt x="131037" y="5169754"/>
                  <a:pt x="84412" y="5169754"/>
                </a:cubicBezTo>
                <a:cubicBezTo>
                  <a:pt x="37793" y="5169754"/>
                  <a:pt x="0" y="5131962"/>
                  <a:pt x="0" y="5085342"/>
                </a:cubicBezTo>
                <a:cubicBezTo>
                  <a:pt x="0" y="5038722"/>
                  <a:pt x="37793" y="5000930"/>
                  <a:pt x="84412" y="5000930"/>
                </a:cubicBezTo>
                <a:close/>
                <a:moveTo>
                  <a:pt x="7850345" y="4663281"/>
                </a:moveTo>
                <a:cubicBezTo>
                  <a:pt x="7896964" y="4663281"/>
                  <a:pt x="7934757" y="4701072"/>
                  <a:pt x="7934757" y="4747693"/>
                </a:cubicBezTo>
                <a:cubicBezTo>
                  <a:pt x="7934757" y="4794313"/>
                  <a:pt x="7896964" y="4832105"/>
                  <a:pt x="7850345" y="4832105"/>
                </a:cubicBezTo>
                <a:cubicBezTo>
                  <a:pt x="7803725" y="4832105"/>
                  <a:pt x="7765933" y="4794313"/>
                  <a:pt x="7765933" y="4747693"/>
                </a:cubicBezTo>
                <a:cubicBezTo>
                  <a:pt x="7765933" y="4701072"/>
                  <a:pt x="7803725" y="4663281"/>
                  <a:pt x="7850345" y="4663281"/>
                </a:cubicBezTo>
                <a:close/>
                <a:moveTo>
                  <a:pt x="7512695" y="4663281"/>
                </a:moveTo>
                <a:cubicBezTo>
                  <a:pt x="7559315" y="4663281"/>
                  <a:pt x="7597109" y="4701072"/>
                  <a:pt x="7597109" y="4747693"/>
                </a:cubicBezTo>
                <a:cubicBezTo>
                  <a:pt x="7597109" y="4794313"/>
                  <a:pt x="7559315" y="4832105"/>
                  <a:pt x="7512695" y="4832105"/>
                </a:cubicBezTo>
                <a:cubicBezTo>
                  <a:pt x="7466075" y="4832105"/>
                  <a:pt x="7428283" y="4794313"/>
                  <a:pt x="7428283" y="4747693"/>
                </a:cubicBezTo>
                <a:cubicBezTo>
                  <a:pt x="7428283" y="4701072"/>
                  <a:pt x="7466075" y="4663281"/>
                  <a:pt x="7512695" y="4663281"/>
                </a:cubicBezTo>
                <a:close/>
                <a:moveTo>
                  <a:pt x="7175045" y="4663281"/>
                </a:moveTo>
                <a:cubicBezTo>
                  <a:pt x="7221666" y="4663281"/>
                  <a:pt x="7259458" y="4701072"/>
                  <a:pt x="7259458" y="4747693"/>
                </a:cubicBezTo>
                <a:cubicBezTo>
                  <a:pt x="7259458" y="4794313"/>
                  <a:pt x="7221666" y="4832105"/>
                  <a:pt x="7175045" y="4832105"/>
                </a:cubicBezTo>
                <a:cubicBezTo>
                  <a:pt x="7128427" y="4832105"/>
                  <a:pt x="7090633" y="4794313"/>
                  <a:pt x="7090633" y="4747693"/>
                </a:cubicBezTo>
                <a:cubicBezTo>
                  <a:pt x="7090633" y="4701072"/>
                  <a:pt x="7128427" y="4663281"/>
                  <a:pt x="7175045" y="4663281"/>
                </a:cubicBezTo>
                <a:close/>
                <a:moveTo>
                  <a:pt x="6837397" y="4663281"/>
                </a:moveTo>
                <a:cubicBezTo>
                  <a:pt x="6884017" y="4663281"/>
                  <a:pt x="6921809" y="4701072"/>
                  <a:pt x="6921809" y="4747693"/>
                </a:cubicBezTo>
                <a:cubicBezTo>
                  <a:pt x="6921809" y="4794313"/>
                  <a:pt x="6884017" y="4832105"/>
                  <a:pt x="6837397" y="4832105"/>
                </a:cubicBezTo>
                <a:cubicBezTo>
                  <a:pt x="6790777" y="4832105"/>
                  <a:pt x="6752985" y="4794313"/>
                  <a:pt x="6752985" y="4747693"/>
                </a:cubicBezTo>
                <a:cubicBezTo>
                  <a:pt x="6752985" y="4701072"/>
                  <a:pt x="6790777" y="4663281"/>
                  <a:pt x="6837397" y="4663281"/>
                </a:cubicBezTo>
                <a:close/>
                <a:moveTo>
                  <a:pt x="6499747" y="4663281"/>
                </a:moveTo>
                <a:cubicBezTo>
                  <a:pt x="6546368" y="4663281"/>
                  <a:pt x="6584161" y="4701072"/>
                  <a:pt x="6584161" y="4747693"/>
                </a:cubicBezTo>
                <a:cubicBezTo>
                  <a:pt x="6584161" y="4794313"/>
                  <a:pt x="6546368" y="4832105"/>
                  <a:pt x="6499747" y="4832105"/>
                </a:cubicBezTo>
                <a:cubicBezTo>
                  <a:pt x="6453127" y="4832105"/>
                  <a:pt x="6415335" y="4794313"/>
                  <a:pt x="6415335" y="4747693"/>
                </a:cubicBezTo>
                <a:cubicBezTo>
                  <a:pt x="6415335" y="4701072"/>
                  <a:pt x="6453127" y="4663281"/>
                  <a:pt x="6499747" y="4663281"/>
                </a:cubicBezTo>
                <a:close/>
                <a:moveTo>
                  <a:pt x="6162098" y="4663281"/>
                </a:moveTo>
                <a:cubicBezTo>
                  <a:pt x="6208719" y="4663281"/>
                  <a:pt x="6246510" y="4701072"/>
                  <a:pt x="6246510" y="4747693"/>
                </a:cubicBezTo>
                <a:cubicBezTo>
                  <a:pt x="6246510" y="4794313"/>
                  <a:pt x="6208719" y="4832105"/>
                  <a:pt x="6162098" y="4832105"/>
                </a:cubicBezTo>
                <a:cubicBezTo>
                  <a:pt x="6115479" y="4832105"/>
                  <a:pt x="6077686" y="4794313"/>
                  <a:pt x="6077686" y="4747693"/>
                </a:cubicBezTo>
                <a:cubicBezTo>
                  <a:pt x="6077686" y="4701072"/>
                  <a:pt x="6115479" y="4663281"/>
                  <a:pt x="6162098" y="4663281"/>
                </a:cubicBezTo>
                <a:close/>
                <a:moveTo>
                  <a:pt x="5824449" y="4663281"/>
                </a:moveTo>
                <a:cubicBezTo>
                  <a:pt x="5871069" y="4663281"/>
                  <a:pt x="5908861" y="4701072"/>
                  <a:pt x="5908861" y="4747693"/>
                </a:cubicBezTo>
                <a:cubicBezTo>
                  <a:pt x="5908861" y="4794313"/>
                  <a:pt x="5871069" y="4832105"/>
                  <a:pt x="5824449" y="4832105"/>
                </a:cubicBezTo>
                <a:cubicBezTo>
                  <a:pt x="5777829" y="4832105"/>
                  <a:pt x="5740037" y="4794313"/>
                  <a:pt x="5740037" y="4747693"/>
                </a:cubicBezTo>
                <a:cubicBezTo>
                  <a:pt x="5740037" y="4701072"/>
                  <a:pt x="5777829" y="4663281"/>
                  <a:pt x="5824449" y="4663281"/>
                </a:cubicBezTo>
                <a:close/>
                <a:moveTo>
                  <a:pt x="5486800" y="4663281"/>
                </a:moveTo>
                <a:cubicBezTo>
                  <a:pt x="5533421" y="4663281"/>
                  <a:pt x="5571212" y="4701072"/>
                  <a:pt x="5571212" y="4747693"/>
                </a:cubicBezTo>
                <a:cubicBezTo>
                  <a:pt x="5571212" y="4794313"/>
                  <a:pt x="5533421" y="4832105"/>
                  <a:pt x="5486800" y="4832105"/>
                </a:cubicBezTo>
                <a:cubicBezTo>
                  <a:pt x="5440179" y="4832105"/>
                  <a:pt x="5402388" y="4794313"/>
                  <a:pt x="5402388" y="4747693"/>
                </a:cubicBezTo>
                <a:cubicBezTo>
                  <a:pt x="5402388" y="4701072"/>
                  <a:pt x="5440179" y="4663281"/>
                  <a:pt x="5486800" y="4663281"/>
                </a:cubicBezTo>
                <a:close/>
                <a:moveTo>
                  <a:pt x="5149151" y="4663281"/>
                </a:moveTo>
                <a:cubicBezTo>
                  <a:pt x="5195771" y="4663281"/>
                  <a:pt x="5233563" y="4701072"/>
                  <a:pt x="5233563" y="4747693"/>
                </a:cubicBezTo>
                <a:cubicBezTo>
                  <a:pt x="5233563" y="4794313"/>
                  <a:pt x="5195771" y="4832105"/>
                  <a:pt x="5149151" y="4832105"/>
                </a:cubicBezTo>
                <a:cubicBezTo>
                  <a:pt x="5102531" y="4832105"/>
                  <a:pt x="5064739" y="4794313"/>
                  <a:pt x="5064739" y="4747693"/>
                </a:cubicBezTo>
                <a:cubicBezTo>
                  <a:pt x="5064739" y="4701072"/>
                  <a:pt x="5102531" y="4663281"/>
                  <a:pt x="5149151" y="4663281"/>
                </a:cubicBezTo>
                <a:close/>
                <a:moveTo>
                  <a:pt x="4811502" y="4663281"/>
                </a:moveTo>
                <a:cubicBezTo>
                  <a:pt x="4858121" y="4663281"/>
                  <a:pt x="4895914" y="4701072"/>
                  <a:pt x="4895914" y="4747693"/>
                </a:cubicBezTo>
                <a:cubicBezTo>
                  <a:pt x="4895914" y="4794313"/>
                  <a:pt x="4858121" y="4832105"/>
                  <a:pt x="4811502" y="4832105"/>
                </a:cubicBezTo>
                <a:cubicBezTo>
                  <a:pt x="4764881" y="4832105"/>
                  <a:pt x="4727090" y="4794313"/>
                  <a:pt x="4727090" y="4747693"/>
                </a:cubicBezTo>
                <a:cubicBezTo>
                  <a:pt x="4727090" y="4701072"/>
                  <a:pt x="4764881" y="4663281"/>
                  <a:pt x="4811502" y="4663281"/>
                </a:cubicBezTo>
                <a:close/>
                <a:moveTo>
                  <a:pt x="4473853" y="4663281"/>
                </a:moveTo>
                <a:cubicBezTo>
                  <a:pt x="4520473" y="4663281"/>
                  <a:pt x="4558265" y="4701072"/>
                  <a:pt x="4558265" y="4747693"/>
                </a:cubicBezTo>
                <a:cubicBezTo>
                  <a:pt x="4558265" y="4794313"/>
                  <a:pt x="4520473" y="4832105"/>
                  <a:pt x="4473853" y="4832105"/>
                </a:cubicBezTo>
                <a:cubicBezTo>
                  <a:pt x="4427232" y="4832105"/>
                  <a:pt x="4389440" y="4794313"/>
                  <a:pt x="4389440" y="4747693"/>
                </a:cubicBezTo>
                <a:cubicBezTo>
                  <a:pt x="4389440" y="4701072"/>
                  <a:pt x="4427232" y="4663281"/>
                  <a:pt x="4473853" y="4663281"/>
                </a:cubicBezTo>
                <a:close/>
                <a:moveTo>
                  <a:pt x="4136203" y="4663281"/>
                </a:moveTo>
                <a:cubicBezTo>
                  <a:pt x="4182823" y="4663281"/>
                  <a:pt x="4220615" y="4701072"/>
                  <a:pt x="4220615" y="4747693"/>
                </a:cubicBezTo>
                <a:cubicBezTo>
                  <a:pt x="4220615" y="4794313"/>
                  <a:pt x="4182823" y="4832105"/>
                  <a:pt x="4136203" y="4832105"/>
                </a:cubicBezTo>
                <a:cubicBezTo>
                  <a:pt x="4089584" y="4832105"/>
                  <a:pt x="4051791" y="4794313"/>
                  <a:pt x="4051791" y="4747693"/>
                </a:cubicBezTo>
                <a:cubicBezTo>
                  <a:pt x="4051791" y="4701072"/>
                  <a:pt x="4089584" y="4663281"/>
                  <a:pt x="4136203" y="4663281"/>
                </a:cubicBezTo>
                <a:close/>
                <a:moveTo>
                  <a:pt x="3798554" y="4663281"/>
                </a:moveTo>
                <a:cubicBezTo>
                  <a:pt x="3845174" y="4663281"/>
                  <a:pt x="3882966" y="4701072"/>
                  <a:pt x="3882966" y="4747693"/>
                </a:cubicBezTo>
                <a:cubicBezTo>
                  <a:pt x="3882966" y="4794313"/>
                  <a:pt x="3845174" y="4832105"/>
                  <a:pt x="3798554" y="4832105"/>
                </a:cubicBezTo>
                <a:cubicBezTo>
                  <a:pt x="3751934" y="4832105"/>
                  <a:pt x="3714142" y="4794313"/>
                  <a:pt x="3714142" y="4747693"/>
                </a:cubicBezTo>
                <a:cubicBezTo>
                  <a:pt x="3714142" y="4701072"/>
                  <a:pt x="3751934" y="4663281"/>
                  <a:pt x="3798554" y="4663281"/>
                </a:cubicBezTo>
                <a:close/>
                <a:moveTo>
                  <a:pt x="3460905" y="4663281"/>
                </a:moveTo>
                <a:cubicBezTo>
                  <a:pt x="3507525" y="4663281"/>
                  <a:pt x="3545317" y="4701072"/>
                  <a:pt x="3545317" y="4747693"/>
                </a:cubicBezTo>
                <a:cubicBezTo>
                  <a:pt x="3545317" y="4794313"/>
                  <a:pt x="3507525" y="4832105"/>
                  <a:pt x="3460905" y="4832105"/>
                </a:cubicBezTo>
                <a:cubicBezTo>
                  <a:pt x="3414284" y="4832105"/>
                  <a:pt x="3376493" y="4794313"/>
                  <a:pt x="3376493" y="4747693"/>
                </a:cubicBezTo>
                <a:cubicBezTo>
                  <a:pt x="3376493" y="4701072"/>
                  <a:pt x="3414284" y="4663281"/>
                  <a:pt x="3460905" y="4663281"/>
                </a:cubicBezTo>
                <a:close/>
                <a:moveTo>
                  <a:pt x="3123255" y="4663281"/>
                </a:moveTo>
                <a:cubicBezTo>
                  <a:pt x="3169876" y="4663281"/>
                  <a:pt x="3207668" y="4701072"/>
                  <a:pt x="3207668" y="4747693"/>
                </a:cubicBezTo>
                <a:cubicBezTo>
                  <a:pt x="3207668" y="4794313"/>
                  <a:pt x="3169876" y="4832105"/>
                  <a:pt x="3123255" y="4832105"/>
                </a:cubicBezTo>
                <a:cubicBezTo>
                  <a:pt x="3076636" y="4832105"/>
                  <a:pt x="3038843" y="4794313"/>
                  <a:pt x="3038843" y="4747693"/>
                </a:cubicBezTo>
                <a:cubicBezTo>
                  <a:pt x="3038843" y="4701072"/>
                  <a:pt x="3076636" y="4663281"/>
                  <a:pt x="3123255" y="4663281"/>
                </a:cubicBezTo>
                <a:close/>
                <a:moveTo>
                  <a:pt x="2785607" y="4663281"/>
                </a:moveTo>
                <a:cubicBezTo>
                  <a:pt x="2832226" y="4663281"/>
                  <a:pt x="2870019" y="4701072"/>
                  <a:pt x="2870019" y="4747693"/>
                </a:cubicBezTo>
                <a:cubicBezTo>
                  <a:pt x="2870019" y="4794313"/>
                  <a:pt x="2832226" y="4832105"/>
                  <a:pt x="2785607" y="4832105"/>
                </a:cubicBezTo>
                <a:cubicBezTo>
                  <a:pt x="2738986" y="4832105"/>
                  <a:pt x="2701195" y="4794313"/>
                  <a:pt x="2701195" y="4747693"/>
                </a:cubicBezTo>
                <a:cubicBezTo>
                  <a:pt x="2701195" y="4701072"/>
                  <a:pt x="2738986" y="4663281"/>
                  <a:pt x="2785607" y="4663281"/>
                </a:cubicBezTo>
                <a:close/>
                <a:moveTo>
                  <a:pt x="2447957" y="4663281"/>
                </a:moveTo>
                <a:cubicBezTo>
                  <a:pt x="2494578" y="4663281"/>
                  <a:pt x="2532369" y="4701072"/>
                  <a:pt x="2532369" y="4747693"/>
                </a:cubicBezTo>
                <a:cubicBezTo>
                  <a:pt x="2532369" y="4794313"/>
                  <a:pt x="2494578" y="4832105"/>
                  <a:pt x="2447957" y="4832105"/>
                </a:cubicBezTo>
                <a:cubicBezTo>
                  <a:pt x="2401337" y="4832105"/>
                  <a:pt x="2363545" y="4794313"/>
                  <a:pt x="2363545" y="4747693"/>
                </a:cubicBezTo>
                <a:cubicBezTo>
                  <a:pt x="2363545" y="4701072"/>
                  <a:pt x="2401337" y="4663281"/>
                  <a:pt x="2447957" y="4663281"/>
                </a:cubicBezTo>
                <a:close/>
                <a:moveTo>
                  <a:pt x="2110308" y="4663281"/>
                </a:moveTo>
                <a:cubicBezTo>
                  <a:pt x="2156928" y="4663281"/>
                  <a:pt x="2194721" y="4701072"/>
                  <a:pt x="2194721" y="4747693"/>
                </a:cubicBezTo>
                <a:cubicBezTo>
                  <a:pt x="2194721" y="4794313"/>
                  <a:pt x="2156928" y="4832105"/>
                  <a:pt x="2110308" y="4832105"/>
                </a:cubicBezTo>
                <a:cubicBezTo>
                  <a:pt x="2063688" y="4832105"/>
                  <a:pt x="2025896" y="4794313"/>
                  <a:pt x="2025896" y="4747693"/>
                </a:cubicBezTo>
                <a:cubicBezTo>
                  <a:pt x="2025896" y="4701072"/>
                  <a:pt x="2063688" y="4663281"/>
                  <a:pt x="2110308" y="4663281"/>
                </a:cubicBezTo>
                <a:close/>
                <a:moveTo>
                  <a:pt x="1772659" y="4663281"/>
                </a:moveTo>
                <a:cubicBezTo>
                  <a:pt x="1819278" y="4663281"/>
                  <a:pt x="1857071" y="4701072"/>
                  <a:pt x="1857071" y="4747693"/>
                </a:cubicBezTo>
                <a:cubicBezTo>
                  <a:pt x="1857071" y="4794313"/>
                  <a:pt x="1819278" y="4832105"/>
                  <a:pt x="1772659" y="4832105"/>
                </a:cubicBezTo>
                <a:cubicBezTo>
                  <a:pt x="1726039" y="4832105"/>
                  <a:pt x="1688247" y="4794313"/>
                  <a:pt x="1688247" y="4747693"/>
                </a:cubicBezTo>
                <a:cubicBezTo>
                  <a:pt x="1688247" y="4701072"/>
                  <a:pt x="1726039" y="4663281"/>
                  <a:pt x="1772659" y="4663281"/>
                </a:cubicBezTo>
                <a:close/>
                <a:moveTo>
                  <a:pt x="1435014" y="4663281"/>
                </a:moveTo>
                <a:cubicBezTo>
                  <a:pt x="1481630" y="4663281"/>
                  <a:pt x="1519422" y="4701072"/>
                  <a:pt x="1519422" y="4747693"/>
                </a:cubicBezTo>
                <a:cubicBezTo>
                  <a:pt x="1519422" y="4794313"/>
                  <a:pt x="1481630" y="4832105"/>
                  <a:pt x="1435014" y="4832105"/>
                </a:cubicBezTo>
                <a:cubicBezTo>
                  <a:pt x="1388389" y="4832105"/>
                  <a:pt x="1350601" y="4794313"/>
                  <a:pt x="1350601" y="4747693"/>
                </a:cubicBezTo>
                <a:cubicBezTo>
                  <a:pt x="1350601" y="4701072"/>
                  <a:pt x="1388389" y="4663281"/>
                  <a:pt x="1435014" y="4663281"/>
                </a:cubicBezTo>
                <a:close/>
                <a:moveTo>
                  <a:pt x="1097361" y="4663281"/>
                </a:moveTo>
                <a:cubicBezTo>
                  <a:pt x="1143985" y="4663281"/>
                  <a:pt x="1181773" y="4701072"/>
                  <a:pt x="1181773" y="4747693"/>
                </a:cubicBezTo>
                <a:cubicBezTo>
                  <a:pt x="1181773" y="4794313"/>
                  <a:pt x="1143985" y="4832105"/>
                  <a:pt x="1097361" y="4832105"/>
                </a:cubicBezTo>
                <a:cubicBezTo>
                  <a:pt x="1050741" y="4832105"/>
                  <a:pt x="1012948" y="4794313"/>
                  <a:pt x="1012948" y="4747693"/>
                </a:cubicBezTo>
                <a:cubicBezTo>
                  <a:pt x="1012948" y="4701072"/>
                  <a:pt x="1050741" y="4663281"/>
                  <a:pt x="1097361" y="4663281"/>
                </a:cubicBezTo>
                <a:close/>
                <a:moveTo>
                  <a:pt x="759711" y="4663281"/>
                </a:moveTo>
                <a:cubicBezTo>
                  <a:pt x="806331" y="4663281"/>
                  <a:pt x="844124" y="4701072"/>
                  <a:pt x="844124" y="4747693"/>
                </a:cubicBezTo>
                <a:cubicBezTo>
                  <a:pt x="844124" y="4794313"/>
                  <a:pt x="806331" y="4832105"/>
                  <a:pt x="759711" y="4832105"/>
                </a:cubicBezTo>
                <a:cubicBezTo>
                  <a:pt x="713096" y="4832105"/>
                  <a:pt x="675299" y="4794313"/>
                  <a:pt x="675299" y="4747693"/>
                </a:cubicBezTo>
                <a:cubicBezTo>
                  <a:pt x="675299" y="4701072"/>
                  <a:pt x="713096" y="4663281"/>
                  <a:pt x="759711" y="4663281"/>
                </a:cubicBezTo>
                <a:close/>
                <a:moveTo>
                  <a:pt x="422066" y="4663281"/>
                </a:moveTo>
                <a:cubicBezTo>
                  <a:pt x="468682" y="4663281"/>
                  <a:pt x="506480" y="4701072"/>
                  <a:pt x="506480" y="4747693"/>
                </a:cubicBezTo>
                <a:cubicBezTo>
                  <a:pt x="506480" y="4794313"/>
                  <a:pt x="468682" y="4832105"/>
                  <a:pt x="422066" y="4832105"/>
                </a:cubicBezTo>
                <a:cubicBezTo>
                  <a:pt x="375442" y="4832105"/>
                  <a:pt x="337653" y="4794313"/>
                  <a:pt x="337653" y="4747693"/>
                </a:cubicBezTo>
                <a:cubicBezTo>
                  <a:pt x="337653" y="4701072"/>
                  <a:pt x="375442" y="4663281"/>
                  <a:pt x="422066" y="4663281"/>
                </a:cubicBezTo>
                <a:close/>
                <a:moveTo>
                  <a:pt x="84412" y="4663281"/>
                </a:moveTo>
                <a:cubicBezTo>
                  <a:pt x="131037" y="4663281"/>
                  <a:pt x="168826" y="4701072"/>
                  <a:pt x="168826" y="4747693"/>
                </a:cubicBezTo>
                <a:cubicBezTo>
                  <a:pt x="168826" y="4794313"/>
                  <a:pt x="131037" y="4832105"/>
                  <a:pt x="84412" y="4832105"/>
                </a:cubicBezTo>
                <a:cubicBezTo>
                  <a:pt x="37793" y="4832105"/>
                  <a:pt x="0" y="4794313"/>
                  <a:pt x="0" y="4747693"/>
                </a:cubicBezTo>
                <a:cubicBezTo>
                  <a:pt x="0" y="4701072"/>
                  <a:pt x="37793" y="4663281"/>
                  <a:pt x="84412" y="4663281"/>
                </a:cubicBezTo>
                <a:close/>
                <a:moveTo>
                  <a:pt x="7850345" y="4325631"/>
                </a:moveTo>
                <a:cubicBezTo>
                  <a:pt x="7896964" y="4325631"/>
                  <a:pt x="7934757" y="4363424"/>
                  <a:pt x="7934757" y="4410043"/>
                </a:cubicBezTo>
                <a:cubicBezTo>
                  <a:pt x="7934757" y="4456664"/>
                  <a:pt x="7896964" y="4494455"/>
                  <a:pt x="7850345" y="4494455"/>
                </a:cubicBezTo>
                <a:cubicBezTo>
                  <a:pt x="7803725" y="4494455"/>
                  <a:pt x="7765933" y="4456664"/>
                  <a:pt x="7765933" y="4410043"/>
                </a:cubicBezTo>
                <a:cubicBezTo>
                  <a:pt x="7765933" y="4363424"/>
                  <a:pt x="7803725" y="4325631"/>
                  <a:pt x="7850345" y="4325631"/>
                </a:cubicBezTo>
                <a:close/>
                <a:moveTo>
                  <a:pt x="7512695" y="4325631"/>
                </a:moveTo>
                <a:cubicBezTo>
                  <a:pt x="7559315" y="4325631"/>
                  <a:pt x="7597109" y="4363424"/>
                  <a:pt x="7597109" y="4410043"/>
                </a:cubicBezTo>
                <a:cubicBezTo>
                  <a:pt x="7597109" y="4456664"/>
                  <a:pt x="7559315" y="4494455"/>
                  <a:pt x="7512695" y="4494455"/>
                </a:cubicBezTo>
                <a:cubicBezTo>
                  <a:pt x="7466075" y="4494455"/>
                  <a:pt x="7428283" y="4456664"/>
                  <a:pt x="7428283" y="4410043"/>
                </a:cubicBezTo>
                <a:cubicBezTo>
                  <a:pt x="7428283" y="4363424"/>
                  <a:pt x="7466075" y="4325631"/>
                  <a:pt x="7512695" y="4325631"/>
                </a:cubicBezTo>
                <a:close/>
                <a:moveTo>
                  <a:pt x="7175045" y="4325631"/>
                </a:moveTo>
                <a:cubicBezTo>
                  <a:pt x="7221666" y="4325631"/>
                  <a:pt x="7259458" y="4363424"/>
                  <a:pt x="7259458" y="4410043"/>
                </a:cubicBezTo>
                <a:cubicBezTo>
                  <a:pt x="7259458" y="4456664"/>
                  <a:pt x="7221666" y="4494455"/>
                  <a:pt x="7175045" y="4494455"/>
                </a:cubicBezTo>
                <a:cubicBezTo>
                  <a:pt x="7128427" y="4494455"/>
                  <a:pt x="7090633" y="4456664"/>
                  <a:pt x="7090633" y="4410043"/>
                </a:cubicBezTo>
                <a:cubicBezTo>
                  <a:pt x="7090633" y="4363424"/>
                  <a:pt x="7128427" y="4325631"/>
                  <a:pt x="7175045" y="4325631"/>
                </a:cubicBezTo>
                <a:close/>
                <a:moveTo>
                  <a:pt x="6837397" y="4325631"/>
                </a:moveTo>
                <a:cubicBezTo>
                  <a:pt x="6884017" y="4325631"/>
                  <a:pt x="6921809" y="4363424"/>
                  <a:pt x="6921809" y="4410043"/>
                </a:cubicBezTo>
                <a:cubicBezTo>
                  <a:pt x="6921809" y="4456664"/>
                  <a:pt x="6884017" y="4494455"/>
                  <a:pt x="6837397" y="4494455"/>
                </a:cubicBezTo>
                <a:cubicBezTo>
                  <a:pt x="6790777" y="4494455"/>
                  <a:pt x="6752985" y="4456664"/>
                  <a:pt x="6752985" y="4410043"/>
                </a:cubicBezTo>
                <a:cubicBezTo>
                  <a:pt x="6752985" y="4363424"/>
                  <a:pt x="6790777" y="4325631"/>
                  <a:pt x="6837397" y="4325631"/>
                </a:cubicBezTo>
                <a:close/>
                <a:moveTo>
                  <a:pt x="6499747" y="4325631"/>
                </a:moveTo>
                <a:cubicBezTo>
                  <a:pt x="6546368" y="4325631"/>
                  <a:pt x="6584161" y="4363424"/>
                  <a:pt x="6584161" y="4410043"/>
                </a:cubicBezTo>
                <a:cubicBezTo>
                  <a:pt x="6584161" y="4456664"/>
                  <a:pt x="6546368" y="4494455"/>
                  <a:pt x="6499747" y="4494455"/>
                </a:cubicBezTo>
                <a:cubicBezTo>
                  <a:pt x="6453127" y="4494455"/>
                  <a:pt x="6415335" y="4456664"/>
                  <a:pt x="6415335" y="4410043"/>
                </a:cubicBezTo>
                <a:cubicBezTo>
                  <a:pt x="6415335" y="4363424"/>
                  <a:pt x="6453127" y="4325631"/>
                  <a:pt x="6499747" y="4325631"/>
                </a:cubicBezTo>
                <a:close/>
                <a:moveTo>
                  <a:pt x="6162098" y="4325631"/>
                </a:moveTo>
                <a:cubicBezTo>
                  <a:pt x="6208719" y="4325631"/>
                  <a:pt x="6246510" y="4363424"/>
                  <a:pt x="6246510" y="4410043"/>
                </a:cubicBezTo>
                <a:cubicBezTo>
                  <a:pt x="6246510" y="4456664"/>
                  <a:pt x="6208719" y="4494455"/>
                  <a:pt x="6162098" y="4494455"/>
                </a:cubicBezTo>
                <a:cubicBezTo>
                  <a:pt x="6115479" y="4494455"/>
                  <a:pt x="6077686" y="4456664"/>
                  <a:pt x="6077686" y="4410043"/>
                </a:cubicBezTo>
                <a:cubicBezTo>
                  <a:pt x="6077686" y="4363424"/>
                  <a:pt x="6115479" y="4325631"/>
                  <a:pt x="6162098" y="4325631"/>
                </a:cubicBezTo>
                <a:close/>
                <a:moveTo>
                  <a:pt x="5824449" y="4325631"/>
                </a:moveTo>
                <a:cubicBezTo>
                  <a:pt x="5871069" y="4325631"/>
                  <a:pt x="5908861" y="4363424"/>
                  <a:pt x="5908861" y="4410043"/>
                </a:cubicBezTo>
                <a:cubicBezTo>
                  <a:pt x="5908861" y="4456664"/>
                  <a:pt x="5871069" y="4494455"/>
                  <a:pt x="5824449" y="4494455"/>
                </a:cubicBezTo>
                <a:cubicBezTo>
                  <a:pt x="5777829" y="4494455"/>
                  <a:pt x="5740037" y="4456664"/>
                  <a:pt x="5740037" y="4410043"/>
                </a:cubicBezTo>
                <a:cubicBezTo>
                  <a:pt x="5740037" y="4363424"/>
                  <a:pt x="5777829" y="4325631"/>
                  <a:pt x="5824449" y="4325631"/>
                </a:cubicBezTo>
                <a:close/>
                <a:moveTo>
                  <a:pt x="5486800" y="4325631"/>
                </a:moveTo>
                <a:cubicBezTo>
                  <a:pt x="5533421" y="4325631"/>
                  <a:pt x="5571212" y="4363424"/>
                  <a:pt x="5571212" y="4410043"/>
                </a:cubicBezTo>
                <a:cubicBezTo>
                  <a:pt x="5571212" y="4456664"/>
                  <a:pt x="5533421" y="4494455"/>
                  <a:pt x="5486800" y="4494455"/>
                </a:cubicBezTo>
                <a:cubicBezTo>
                  <a:pt x="5440179" y="4494455"/>
                  <a:pt x="5402388" y="4456664"/>
                  <a:pt x="5402388" y="4410043"/>
                </a:cubicBezTo>
                <a:cubicBezTo>
                  <a:pt x="5402388" y="4363424"/>
                  <a:pt x="5440179" y="4325631"/>
                  <a:pt x="5486800" y="4325631"/>
                </a:cubicBezTo>
                <a:close/>
                <a:moveTo>
                  <a:pt x="5149151" y="4325631"/>
                </a:moveTo>
                <a:cubicBezTo>
                  <a:pt x="5195771" y="4325631"/>
                  <a:pt x="5233563" y="4363424"/>
                  <a:pt x="5233563" y="4410043"/>
                </a:cubicBezTo>
                <a:cubicBezTo>
                  <a:pt x="5233563" y="4456664"/>
                  <a:pt x="5195771" y="4494455"/>
                  <a:pt x="5149151" y="4494455"/>
                </a:cubicBezTo>
                <a:cubicBezTo>
                  <a:pt x="5102531" y="4494455"/>
                  <a:pt x="5064739" y="4456664"/>
                  <a:pt x="5064739" y="4410043"/>
                </a:cubicBezTo>
                <a:cubicBezTo>
                  <a:pt x="5064739" y="4363424"/>
                  <a:pt x="5102531" y="4325631"/>
                  <a:pt x="5149151" y="4325631"/>
                </a:cubicBezTo>
                <a:close/>
                <a:moveTo>
                  <a:pt x="4811502" y="4325631"/>
                </a:moveTo>
                <a:cubicBezTo>
                  <a:pt x="4858121" y="4325631"/>
                  <a:pt x="4895914" y="4363424"/>
                  <a:pt x="4895914" y="4410043"/>
                </a:cubicBezTo>
                <a:cubicBezTo>
                  <a:pt x="4895914" y="4456664"/>
                  <a:pt x="4858121" y="4494455"/>
                  <a:pt x="4811502" y="4494455"/>
                </a:cubicBezTo>
                <a:cubicBezTo>
                  <a:pt x="4764881" y="4494455"/>
                  <a:pt x="4727090" y="4456664"/>
                  <a:pt x="4727090" y="4410043"/>
                </a:cubicBezTo>
                <a:cubicBezTo>
                  <a:pt x="4727090" y="4363424"/>
                  <a:pt x="4764881" y="4325631"/>
                  <a:pt x="4811502" y="4325631"/>
                </a:cubicBezTo>
                <a:close/>
                <a:moveTo>
                  <a:pt x="4473853" y="4325631"/>
                </a:moveTo>
                <a:cubicBezTo>
                  <a:pt x="4520473" y="4325631"/>
                  <a:pt x="4558265" y="4363424"/>
                  <a:pt x="4558265" y="4410043"/>
                </a:cubicBezTo>
                <a:cubicBezTo>
                  <a:pt x="4558265" y="4456664"/>
                  <a:pt x="4520473" y="4494455"/>
                  <a:pt x="4473853" y="4494455"/>
                </a:cubicBezTo>
                <a:cubicBezTo>
                  <a:pt x="4427232" y="4494455"/>
                  <a:pt x="4389440" y="4456664"/>
                  <a:pt x="4389440" y="4410043"/>
                </a:cubicBezTo>
                <a:cubicBezTo>
                  <a:pt x="4389440" y="4363424"/>
                  <a:pt x="4427232" y="4325631"/>
                  <a:pt x="4473853" y="4325631"/>
                </a:cubicBezTo>
                <a:close/>
                <a:moveTo>
                  <a:pt x="4136203" y="4325631"/>
                </a:moveTo>
                <a:cubicBezTo>
                  <a:pt x="4182823" y="4325631"/>
                  <a:pt x="4220615" y="4363424"/>
                  <a:pt x="4220615" y="4410043"/>
                </a:cubicBezTo>
                <a:cubicBezTo>
                  <a:pt x="4220615" y="4456664"/>
                  <a:pt x="4182823" y="4494455"/>
                  <a:pt x="4136203" y="4494455"/>
                </a:cubicBezTo>
                <a:cubicBezTo>
                  <a:pt x="4089584" y="4494455"/>
                  <a:pt x="4051791" y="4456664"/>
                  <a:pt x="4051791" y="4410043"/>
                </a:cubicBezTo>
                <a:cubicBezTo>
                  <a:pt x="4051791" y="4363424"/>
                  <a:pt x="4089584" y="4325631"/>
                  <a:pt x="4136203" y="4325631"/>
                </a:cubicBezTo>
                <a:close/>
                <a:moveTo>
                  <a:pt x="3798554" y="4325631"/>
                </a:moveTo>
                <a:cubicBezTo>
                  <a:pt x="3845174" y="4325631"/>
                  <a:pt x="3882966" y="4363424"/>
                  <a:pt x="3882966" y="4410043"/>
                </a:cubicBezTo>
                <a:cubicBezTo>
                  <a:pt x="3882966" y="4456664"/>
                  <a:pt x="3845174" y="4494455"/>
                  <a:pt x="3798554" y="4494455"/>
                </a:cubicBezTo>
                <a:cubicBezTo>
                  <a:pt x="3751934" y="4494455"/>
                  <a:pt x="3714142" y="4456664"/>
                  <a:pt x="3714142" y="4410043"/>
                </a:cubicBezTo>
                <a:cubicBezTo>
                  <a:pt x="3714142" y="4363424"/>
                  <a:pt x="3751934" y="4325631"/>
                  <a:pt x="3798554" y="4325631"/>
                </a:cubicBezTo>
                <a:close/>
                <a:moveTo>
                  <a:pt x="3460905" y="4325631"/>
                </a:moveTo>
                <a:cubicBezTo>
                  <a:pt x="3507525" y="4325631"/>
                  <a:pt x="3545317" y="4363424"/>
                  <a:pt x="3545317" y="4410043"/>
                </a:cubicBezTo>
                <a:cubicBezTo>
                  <a:pt x="3545317" y="4456664"/>
                  <a:pt x="3507525" y="4494455"/>
                  <a:pt x="3460905" y="4494455"/>
                </a:cubicBezTo>
                <a:cubicBezTo>
                  <a:pt x="3414284" y="4494455"/>
                  <a:pt x="3376493" y="4456664"/>
                  <a:pt x="3376493" y="4410043"/>
                </a:cubicBezTo>
                <a:cubicBezTo>
                  <a:pt x="3376493" y="4363424"/>
                  <a:pt x="3414284" y="4325631"/>
                  <a:pt x="3460905" y="4325631"/>
                </a:cubicBezTo>
                <a:close/>
                <a:moveTo>
                  <a:pt x="3123255" y="4325631"/>
                </a:moveTo>
                <a:cubicBezTo>
                  <a:pt x="3169876" y="4325631"/>
                  <a:pt x="3207668" y="4363424"/>
                  <a:pt x="3207668" y="4410043"/>
                </a:cubicBezTo>
                <a:cubicBezTo>
                  <a:pt x="3207668" y="4456664"/>
                  <a:pt x="3169876" y="4494455"/>
                  <a:pt x="3123255" y="4494455"/>
                </a:cubicBezTo>
                <a:cubicBezTo>
                  <a:pt x="3076636" y="4494455"/>
                  <a:pt x="3038843" y="4456664"/>
                  <a:pt x="3038843" y="4410043"/>
                </a:cubicBezTo>
                <a:cubicBezTo>
                  <a:pt x="3038843" y="4363424"/>
                  <a:pt x="3076636" y="4325631"/>
                  <a:pt x="3123255" y="4325631"/>
                </a:cubicBezTo>
                <a:close/>
                <a:moveTo>
                  <a:pt x="2785607" y="4325631"/>
                </a:moveTo>
                <a:cubicBezTo>
                  <a:pt x="2832226" y="4325631"/>
                  <a:pt x="2870019" y="4363424"/>
                  <a:pt x="2870019" y="4410043"/>
                </a:cubicBezTo>
                <a:cubicBezTo>
                  <a:pt x="2870019" y="4456664"/>
                  <a:pt x="2832226" y="4494455"/>
                  <a:pt x="2785607" y="4494455"/>
                </a:cubicBezTo>
                <a:cubicBezTo>
                  <a:pt x="2738986" y="4494455"/>
                  <a:pt x="2701195" y="4456664"/>
                  <a:pt x="2701195" y="4410043"/>
                </a:cubicBezTo>
                <a:cubicBezTo>
                  <a:pt x="2701195" y="4363424"/>
                  <a:pt x="2738986" y="4325631"/>
                  <a:pt x="2785607" y="4325631"/>
                </a:cubicBezTo>
                <a:close/>
                <a:moveTo>
                  <a:pt x="2447957" y="4325631"/>
                </a:moveTo>
                <a:cubicBezTo>
                  <a:pt x="2494578" y="4325631"/>
                  <a:pt x="2532369" y="4363424"/>
                  <a:pt x="2532369" y="4410043"/>
                </a:cubicBezTo>
                <a:cubicBezTo>
                  <a:pt x="2532369" y="4456664"/>
                  <a:pt x="2494578" y="4494455"/>
                  <a:pt x="2447957" y="4494455"/>
                </a:cubicBezTo>
                <a:cubicBezTo>
                  <a:pt x="2401337" y="4494455"/>
                  <a:pt x="2363545" y="4456664"/>
                  <a:pt x="2363545" y="4410043"/>
                </a:cubicBezTo>
                <a:cubicBezTo>
                  <a:pt x="2363545" y="4363424"/>
                  <a:pt x="2401337" y="4325631"/>
                  <a:pt x="2447957" y="4325631"/>
                </a:cubicBezTo>
                <a:close/>
                <a:moveTo>
                  <a:pt x="2110308" y="4325631"/>
                </a:moveTo>
                <a:cubicBezTo>
                  <a:pt x="2156928" y="4325631"/>
                  <a:pt x="2194721" y="4363424"/>
                  <a:pt x="2194721" y="4410043"/>
                </a:cubicBezTo>
                <a:cubicBezTo>
                  <a:pt x="2194721" y="4456664"/>
                  <a:pt x="2156928" y="4494455"/>
                  <a:pt x="2110308" y="4494455"/>
                </a:cubicBezTo>
                <a:cubicBezTo>
                  <a:pt x="2063688" y="4494455"/>
                  <a:pt x="2025896" y="4456664"/>
                  <a:pt x="2025896" y="4410043"/>
                </a:cubicBezTo>
                <a:cubicBezTo>
                  <a:pt x="2025896" y="4363424"/>
                  <a:pt x="2063688" y="4325631"/>
                  <a:pt x="2110308" y="4325631"/>
                </a:cubicBezTo>
                <a:close/>
                <a:moveTo>
                  <a:pt x="1772659" y="4325631"/>
                </a:moveTo>
                <a:cubicBezTo>
                  <a:pt x="1819278" y="4325631"/>
                  <a:pt x="1857071" y="4363424"/>
                  <a:pt x="1857071" y="4410043"/>
                </a:cubicBezTo>
                <a:cubicBezTo>
                  <a:pt x="1857071" y="4456664"/>
                  <a:pt x="1819278" y="4494455"/>
                  <a:pt x="1772659" y="4494455"/>
                </a:cubicBezTo>
                <a:cubicBezTo>
                  <a:pt x="1726039" y="4494455"/>
                  <a:pt x="1688247" y="4456664"/>
                  <a:pt x="1688247" y="4410043"/>
                </a:cubicBezTo>
                <a:cubicBezTo>
                  <a:pt x="1688247" y="4363424"/>
                  <a:pt x="1726039" y="4325631"/>
                  <a:pt x="1772659" y="4325631"/>
                </a:cubicBezTo>
                <a:close/>
                <a:moveTo>
                  <a:pt x="1435014" y="4325631"/>
                </a:moveTo>
                <a:cubicBezTo>
                  <a:pt x="1481630" y="4325631"/>
                  <a:pt x="1519422" y="4363424"/>
                  <a:pt x="1519422" y="4410043"/>
                </a:cubicBezTo>
                <a:cubicBezTo>
                  <a:pt x="1519422" y="4456664"/>
                  <a:pt x="1481630" y="4494455"/>
                  <a:pt x="1435014" y="4494455"/>
                </a:cubicBezTo>
                <a:cubicBezTo>
                  <a:pt x="1388389" y="4494455"/>
                  <a:pt x="1350601" y="4456664"/>
                  <a:pt x="1350601" y="4410043"/>
                </a:cubicBezTo>
                <a:cubicBezTo>
                  <a:pt x="1350601" y="4363424"/>
                  <a:pt x="1388389" y="4325631"/>
                  <a:pt x="1435014" y="4325631"/>
                </a:cubicBezTo>
                <a:close/>
                <a:moveTo>
                  <a:pt x="1097361" y="4325631"/>
                </a:moveTo>
                <a:cubicBezTo>
                  <a:pt x="1143985" y="4325631"/>
                  <a:pt x="1181773" y="4363424"/>
                  <a:pt x="1181773" y="4410043"/>
                </a:cubicBezTo>
                <a:cubicBezTo>
                  <a:pt x="1181773" y="4456664"/>
                  <a:pt x="1143985" y="4494455"/>
                  <a:pt x="1097361" y="4494455"/>
                </a:cubicBezTo>
                <a:cubicBezTo>
                  <a:pt x="1050741" y="4494455"/>
                  <a:pt x="1012948" y="4456664"/>
                  <a:pt x="1012948" y="4410043"/>
                </a:cubicBezTo>
                <a:cubicBezTo>
                  <a:pt x="1012948" y="4363424"/>
                  <a:pt x="1050741" y="4325631"/>
                  <a:pt x="1097361" y="4325631"/>
                </a:cubicBezTo>
                <a:close/>
                <a:moveTo>
                  <a:pt x="759711" y="4325631"/>
                </a:moveTo>
                <a:cubicBezTo>
                  <a:pt x="806331" y="4325631"/>
                  <a:pt x="844124" y="4363424"/>
                  <a:pt x="844124" y="4410043"/>
                </a:cubicBezTo>
                <a:cubicBezTo>
                  <a:pt x="844124" y="4456664"/>
                  <a:pt x="806331" y="4494455"/>
                  <a:pt x="759711" y="4494455"/>
                </a:cubicBezTo>
                <a:cubicBezTo>
                  <a:pt x="713096" y="4494455"/>
                  <a:pt x="675299" y="4456664"/>
                  <a:pt x="675299" y="4410043"/>
                </a:cubicBezTo>
                <a:cubicBezTo>
                  <a:pt x="675299" y="4363424"/>
                  <a:pt x="713096" y="4325631"/>
                  <a:pt x="759711" y="4325631"/>
                </a:cubicBezTo>
                <a:close/>
                <a:moveTo>
                  <a:pt x="422066" y="4325631"/>
                </a:moveTo>
                <a:cubicBezTo>
                  <a:pt x="468682" y="4325631"/>
                  <a:pt x="506480" y="4363424"/>
                  <a:pt x="506480" y="4410043"/>
                </a:cubicBezTo>
                <a:cubicBezTo>
                  <a:pt x="506480" y="4456664"/>
                  <a:pt x="468682" y="4494455"/>
                  <a:pt x="422066" y="4494455"/>
                </a:cubicBezTo>
                <a:cubicBezTo>
                  <a:pt x="375442" y="4494455"/>
                  <a:pt x="337653" y="4456664"/>
                  <a:pt x="337653" y="4410043"/>
                </a:cubicBezTo>
                <a:cubicBezTo>
                  <a:pt x="337653" y="4363424"/>
                  <a:pt x="375442" y="4325631"/>
                  <a:pt x="422066" y="4325631"/>
                </a:cubicBezTo>
                <a:close/>
                <a:moveTo>
                  <a:pt x="84412" y="4325631"/>
                </a:moveTo>
                <a:cubicBezTo>
                  <a:pt x="131037" y="4325631"/>
                  <a:pt x="168826" y="4363424"/>
                  <a:pt x="168826" y="4410043"/>
                </a:cubicBezTo>
                <a:cubicBezTo>
                  <a:pt x="168826" y="4456664"/>
                  <a:pt x="131037" y="4494455"/>
                  <a:pt x="84412" y="4494455"/>
                </a:cubicBezTo>
                <a:cubicBezTo>
                  <a:pt x="37793" y="4494455"/>
                  <a:pt x="0" y="4456664"/>
                  <a:pt x="0" y="4410043"/>
                </a:cubicBezTo>
                <a:cubicBezTo>
                  <a:pt x="0" y="4363424"/>
                  <a:pt x="37793" y="4325631"/>
                  <a:pt x="84412" y="4325631"/>
                </a:cubicBezTo>
                <a:close/>
                <a:moveTo>
                  <a:pt x="7850345" y="3987981"/>
                </a:moveTo>
                <a:cubicBezTo>
                  <a:pt x="7896964" y="3987981"/>
                  <a:pt x="7934757" y="4025774"/>
                  <a:pt x="7934757" y="4072395"/>
                </a:cubicBezTo>
                <a:cubicBezTo>
                  <a:pt x="7934757" y="4119014"/>
                  <a:pt x="7896964" y="4156807"/>
                  <a:pt x="7850345" y="4156807"/>
                </a:cubicBezTo>
                <a:cubicBezTo>
                  <a:pt x="7803725" y="4156807"/>
                  <a:pt x="7765933" y="4119014"/>
                  <a:pt x="7765933" y="4072395"/>
                </a:cubicBezTo>
                <a:cubicBezTo>
                  <a:pt x="7765933" y="4025774"/>
                  <a:pt x="7803725" y="3987981"/>
                  <a:pt x="7850345" y="3987981"/>
                </a:cubicBezTo>
                <a:close/>
                <a:moveTo>
                  <a:pt x="7512695" y="3987981"/>
                </a:moveTo>
                <a:cubicBezTo>
                  <a:pt x="7559315" y="3987981"/>
                  <a:pt x="7597109" y="4025774"/>
                  <a:pt x="7597109" y="4072395"/>
                </a:cubicBezTo>
                <a:cubicBezTo>
                  <a:pt x="7597109" y="4119014"/>
                  <a:pt x="7559315" y="4156807"/>
                  <a:pt x="7512695" y="4156807"/>
                </a:cubicBezTo>
                <a:cubicBezTo>
                  <a:pt x="7466075" y="4156807"/>
                  <a:pt x="7428283" y="4119014"/>
                  <a:pt x="7428283" y="4072395"/>
                </a:cubicBezTo>
                <a:cubicBezTo>
                  <a:pt x="7428283" y="4025774"/>
                  <a:pt x="7466075" y="3987981"/>
                  <a:pt x="7512695" y="3987981"/>
                </a:cubicBezTo>
                <a:close/>
                <a:moveTo>
                  <a:pt x="7175045" y="3987981"/>
                </a:moveTo>
                <a:cubicBezTo>
                  <a:pt x="7221666" y="3987981"/>
                  <a:pt x="7259458" y="4025774"/>
                  <a:pt x="7259458" y="4072395"/>
                </a:cubicBezTo>
                <a:cubicBezTo>
                  <a:pt x="7259458" y="4119014"/>
                  <a:pt x="7221666" y="4156807"/>
                  <a:pt x="7175045" y="4156807"/>
                </a:cubicBezTo>
                <a:cubicBezTo>
                  <a:pt x="7128427" y="4156807"/>
                  <a:pt x="7090633" y="4119014"/>
                  <a:pt x="7090633" y="4072395"/>
                </a:cubicBezTo>
                <a:cubicBezTo>
                  <a:pt x="7090633" y="4025774"/>
                  <a:pt x="7128427" y="3987981"/>
                  <a:pt x="7175045" y="3987981"/>
                </a:cubicBezTo>
                <a:close/>
                <a:moveTo>
                  <a:pt x="6837397" y="3987981"/>
                </a:moveTo>
                <a:cubicBezTo>
                  <a:pt x="6884017" y="3987981"/>
                  <a:pt x="6921809" y="4025774"/>
                  <a:pt x="6921809" y="4072395"/>
                </a:cubicBezTo>
                <a:cubicBezTo>
                  <a:pt x="6921809" y="4119014"/>
                  <a:pt x="6884017" y="4156807"/>
                  <a:pt x="6837397" y="4156807"/>
                </a:cubicBezTo>
                <a:cubicBezTo>
                  <a:pt x="6790777" y="4156807"/>
                  <a:pt x="6752985" y="4119014"/>
                  <a:pt x="6752985" y="4072395"/>
                </a:cubicBezTo>
                <a:cubicBezTo>
                  <a:pt x="6752985" y="4025774"/>
                  <a:pt x="6790777" y="3987981"/>
                  <a:pt x="6837397" y="3987981"/>
                </a:cubicBezTo>
                <a:close/>
                <a:moveTo>
                  <a:pt x="6499747" y="3987981"/>
                </a:moveTo>
                <a:cubicBezTo>
                  <a:pt x="6546368" y="3987981"/>
                  <a:pt x="6584161" y="4025774"/>
                  <a:pt x="6584161" y="4072395"/>
                </a:cubicBezTo>
                <a:cubicBezTo>
                  <a:pt x="6584161" y="4119014"/>
                  <a:pt x="6546368" y="4156807"/>
                  <a:pt x="6499747" y="4156807"/>
                </a:cubicBezTo>
                <a:cubicBezTo>
                  <a:pt x="6453127" y="4156807"/>
                  <a:pt x="6415335" y="4119014"/>
                  <a:pt x="6415335" y="4072395"/>
                </a:cubicBezTo>
                <a:cubicBezTo>
                  <a:pt x="6415335" y="4025774"/>
                  <a:pt x="6453127" y="3987981"/>
                  <a:pt x="6499747" y="3987981"/>
                </a:cubicBezTo>
                <a:close/>
                <a:moveTo>
                  <a:pt x="6162098" y="3987981"/>
                </a:moveTo>
                <a:cubicBezTo>
                  <a:pt x="6208719" y="3987981"/>
                  <a:pt x="6246510" y="4025774"/>
                  <a:pt x="6246510" y="4072395"/>
                </a:cubicBezTo>
                <a:cubicBezTo>
                  <a:pt x="6246510" y="4119014"/>
                  <a:pt x="6208719" y="4156807"/>
                  <a:pt x="6162098" y="4156807"/>
                </a:cubicBezTo>
                <a:cubicBezTo>
                  <a:pt x="6115479" y="4156807"/>
                  <a:pt x="6077686" y="4119014"/>
                  <a:pt x="6077686" y="4072395"/>
                </a:cubicBezTo>
                <a:cubicBezTo>
                  <a:pt x="6077686" y="4025774"/>
                  <a:pt x="6115479" y="3987981"/>
                  <a:pt x="6162098" y="3987981"/>
                </a:cubicBezTo>
                <a:close/>
                <a:moveTo>
                  <a:pt x="5824449" y="3987981"/>
                </a:moveTo>
                <a:cubicBezTo>
                  <a:pt x="5871069" y="3987981"/>
                  <a:pt x="5908861" y="4025774"/>
                  <a:pt x="5908861" y="4072395"/>
                </a:cubicBezTo>
                <a:cubicBezTo>
                  <a:pt x="5908861" y="4119014"/>
                  <a:pt x="5871069" y="4156807"/>
                  <a:pt x="5824449" y="4156807"/>
                </a:cubicBezTo>
                <a:cubicBezTo>
                  <a:pt x="5777829" y="4156807"/>
                  <a:pt x="5740037" y="4119014"/>
                  <a:pt x="5740037" y="4072395"/>
                </a:cubicBezTo>
                <a:cubicBezTo>
                  <a:pt x="5740037" y="4025774"/>
                  <a:pt x="5777829" y="3987981"/>
                  <a:pt x="5824449" y="3987981"/>
                </a:cubicBezTo>
                <a:close/>
                <a:moveTo>
                  <a:pt x="5486800" y="3987981"/>
                </a:moveTo>
                <a:cubicBezTo>
                  <a:pt x="5533421" y="3987981"/>
                  <a:pt x="5571212" y="4025774"/>
                  <a:pt x="5571212" y="4072395"/>
                </a:cubicBezTo>
                <a:cubicBezTo>
                  <a:pt x="5571212" y="4119014"/>
                  <a:pt x="5533421" y="4156807"/>
                  <a:pt x="5486800" y="4156807"/>
                </a:cubicBezTo>
                <a:cubicBezTo>
                  <a:pt x="5440179" y="4156807"/>
                  <a:pt x="5402388" y="4119014"/>
                  <a:pt x="5402388" y="4072395"/>
                </a:cubicBezTo>
                <a:cubicBezTo>
                  <a:pt x="5402388" y="4025774"/>
                  <a:pt x="5440179" y="3987981"/>
                  <a:pt x="5486800" y="3987981"/>
                </a:cubicBezTo>
                <a:close/>
                <a:moveTo>
                  <a:pt x="5149151" y="3987981"/>
                </a:moveTo>
                <a:cubicBezTo>
                  <a:pt x="5195771" y="3987981"/>
                  <a:pt x="5233563" y="4025774"/>
                  <a:pt x="5233563" y="4072395"/>
                </a:cubicBezTo>
                <a:cubicBezTo>
                  <a:pt x="5233563" y="4119014"/>
                  <a:pt x="5195771" y="4156807"/>
                  <a:pt x="5149151" y="4156807"/>
                </a:cubicBezTo>
                <a:cubicBezTo>
                  <a:pt x="5102531" y="4156807"/>
                  <a:pt x="5064739" y="4119014"/>
                  <a:pt x="5064739" y="4072395"/>
                </a:cubicBezTo>
                <a:cubicBezTo>
                  <a:pt x="5064739" y="4025774"/>
                  <a:pt x="5102531" y="3987981"/>
                  <a:pt x="5149151" y="3987981"/>
                </a:cubicBezTo>
                <a:close/>
                <a:moveTo>
                  <a:pt x="4811502" y="3987981"/>
                </a:moveTo>
                <a:cubicBezTo>
                  <a:pt x="4858121" y="3987981"/>
                  <a:pt x="4895914" y="4025774"/>
                  <a:pt x="4895914" y="4072395"/>
                </a:cubicBezTo>
                <a:cubicBezTo>
                  <a:pt x="4895914" y="4119014"/>
                  <a:pt x="4858121" y="4156807"/>
                  <a:pt x="4811502" y="4156807"/>
                </a:cubicBezTo>
                <a:cubicBezTo>
                  <a:pt x="4764881" y="4156807"/>
                  <a:pt x="4727090" y="4119014"/>
                  <a:pt x="4727090" y="4072395"/>
                </a:cubicBezTo>
                <a:cubicBezTo>
                  <a:pt x="4727090" y="4025774"/>
                  <a:pt x="4764881" y="3987981"/>
                  <a:pt x="4811502" y="3987981"/>
                </a:cubicBezTo>
                <a:close/>
                <a:moveTo>
                  <a:pt x="4473853" y="3987981"/>
                </a:moveTo>
                <a:cubicBezTo>
                  <a:pt x="4520473" y="3987981"/>
                  <a:pt x="4558265" y="4025774"/>
                  <a:pt x="4558265" y="4072395"/>
                </a:cubicBezTo>
                <a:cubicBezTo>
                  <a:pt x="4558265" y="4119014"/>
                  <a:pt x="4520473" y="4156807"/>
                  <a:pt x="4473853" y="4156807"/>
                </a:cubicBezTo>
                <a:cubicBezTo>
                  <a:pt x="4427232" y="4156807"/>
                  <a:pt x="4389440" y="4119014"/>
                  <a:pt x="4389440" y="4072395"/>
                </a:cubicBezTo>
                <a:cubicBezTo>
                  <a:pt x="4389440" y="4025774"/>
                  <a:pt x="4427232" y="3987981"/>
                  <a:pt x="4473853" y="3987981"/>
                </a:cubicBezTo>
                <a:close/>
                <a:moveTo>
                  <a:pt x="4136203" y="3987981"/>
                </a:moveTo>
                <a:cubicBezTo>
                  <a:pt x="4182823" y="3987981"/>
                  <a:pt x="4220615" y="4025774"/>
                  <a:pt x="4220615" y="4072395"/>
                </a:cubicBezTo>
                <a:cubicBezTo>
                  <a:pt x="4220615" y="4119014"/>
                  <a:pt x="4182823" y="4156807"/>
                  <a:pt x="4136203" y="4156807"/>
                </a:cubicBezTo>
                <a:cubicBezTo>
                  <a:pt x="4089584" y="4156807"/>
                  <a:pt x="4051791" y="4119014"/>
                  <a:pt x="4051791" y="4072395"/>
                </a:cubicBezTo>
                <a:cubicBezTo>
                  <a:pt x="4051791" y="4025774"/>
                  <a:pt x="4089584" y="3987981"/>
                  <a:pt x="4136203" y="3987981"/>
                </a:cubicBezTo>
                <a:close/>
                <a:moveTo>
                  <a:pt x="3798554" y="3987981"/>
                </a:moveTo>
                <a:cubicBezTo>
                  <a:pt x="3845174" y="3987981"/>
                  <a:pt x="3882966" y="4025774"/>
                  <a:pt x="3882966" y="4072395"/>
                </a:cubicBezTo>
                <a:cubicBezTo>
                  <a:pt x="3882966" y="4119014"/>
                  <a:pt x="3845174" y="4156807"/>
                  <a:pt x="3798554" y="4156807"/>
                </a:cubicBezTo>
                <a:cubicBezTo>
                  <a:pt x="3751934" y="4156807"/>
                  <a:pt x="3714142" y="4119014"/>
                  <a:pt x="3714142" y="4072395"/>
                </a:cubicBezTo>
                <a:cubicBezTo>
                  <a:pt x="3714142" y="4025774"/>
                  <a:pt x="3751934" y="3987981"/>
                  <a:pt x="3798554" y="3987981"/>
                </a:cubicBezTo>
                <a:close/>
                <a:moveTo>
                  <a:pt x="3460905" y="3987981"/>
                </a:moveTo>
                <a:cubicBezTo>
                  <a:pt x="3507525" y="3987981"/>
                  <a:pt x="3545317" y="4025774"/>
                  <a:pt x="3545317" y="4072395"/>
                </a:cubicBezTo>
                <a:cubicBezTo>
                  <a:pt x="3545317" y="4119014"/>
                  <a:pt x="3507525" y="4156807"/>
                  <a:pt x="3460905" y="4156807"/>
                </a:cubicBezTo>
                <a:cubicBezTo>
                  <a:pt x="3414284" y="4156807"/>
                  <a:pt x="3376493" y="4119014"/>
                  <a:pt x="3376493" y="4072395"/>
                </a:cubicBezTo>
                <a:cubicBezTo>
                  <a:pt x="3376493" y="4025774"/>
                  <a:pt x="3414284" y="3987981"/>
                  <a:pt x="3460905" y="3987981"/>
                </a:cubicBezTo>
                <a:close/>
                <a:moveTo>
                  <a:pt x="3123255" y="3987981"/>
                </a:moveTo>
                <a:cubicBezTo>
                  <a:pt x="3169876" y="3987981"/>
                  <a:pt x="3207668" y="4025774"/>
                  <a:pt x="3207668" y="4072395"/>
                </a:cubicBezTo>
                <a:cubicBezTo>
                  <a:pt x="3207668" y="4119014"/>
                  <a:pt x="3169876" y="4156807"/>
                  <a:pt x="3123255" y="4156807"/>
                </a:cubicBezTo>
                <a:cubicBezTo>
                  <a:pt x="3076636" y="4156807"/>
                  <a:pt x="3038843" y="4119014"/>
                  <a:pt x="3038843" y="4072395"/>
                </a:cubicBezTo>
                <a:cubicBezTo>
                  <a:pt x="3038843" y="4025774"/>
                  <a:pt x="3076636" y="3987981"/>
                  <a:pt x="3123255" y="3987981"/>
                </a:cubicBezTo>
                <a:close/>
                <a:moveTo>
                  <a:pt x="2785607" y="3987981"/>
                </a:moveTo>
                <a:cubicBezTo>
                  <a:pt x="2832226" y="3987981"/>
                  <a:pt x="2870019" y="4025774"/>
                  <a:pt x="2870019" y="4072395"/>
                </a:cubicBezTo>
                <a:cubicBezTo>
                  <a:pt x="2870019" y="4119014"/>
                  <a:pt x="2832226" y="4156807"/>
                  <a:pt x="2785607" y="4156807"/>
                </a:cubicBezTo>
                <a:cubicBezTo>
                  <a:pt x="2738986" y="4156807"/>
                  <a:pt x="2701195" y="4119014"/>
                  <a:pt x="2701195" y="4072395"/>
                </a:cubicBezTo>
                <a:cubicBezTo>
                  <a:pt x="2701195" y="4025774"/>
                  <a:pt x="2738986" y="3987981"/>
                  <a:pt x="2785607" y="3987981"/>
                </a:cubicBezTo>
                <a:close/>
                <a:moveTo>
                  <a:pt x="2447957" y="3987981"/>
                </a:moveTo>
                <a:cubicBezTo>
                  <a:pt x="2494578" y="3987981"/>
                  <a:pt x="2532369" y="4025774"/>
                  <a:pt x="2532369" y="4072395"/>
                </a:cubicBezTo>
                <a:cubicBezTo>
                  <a:pt x="2532369" y="4119014"/>
                  <a:pt x="2494578" y="4156807"/>
                  <a:pt x="2447957" y="4156807"/>
                </a:cubicBezTo>
                <a:cubicBezTo>
                  <a:pt x="2401337" y="4156807"/>
                  <a:pt x="2363545" y="4119014"/>
                  <a:pt x="2363545" y="4072395"/>
                </a:cubicBezTo>
                <a:cubicBezTo>
                  <a:pt x="2363545" y="4025774"/>
                  <a:pt x="2401337" y="3987981"/>
                  <a:pt x="2447957" y="3987981"/>
                </a:cubicBezTo>
                <a:close/>
                <a:moveTo>
                  <a:pt x="2110308" y="3987981"/>
                </a:moveTo>
                <a:cubicBezTo>
                  <a:pt x="2156928" y="3987981"/>
                  <a:pt x="2194721" y="4025774"/>
                  <a:pt x="2194721" y="4072395"/>
                </a:cubicBezTo>
                <a:cubicBezTo>
                  <a:pt x="2194721" y="4119014"/>
                  <a:pt x="2156928" y="4156807"/>
                  <a:pt x="2110308" y="4156807"/>
                </a:cubicBezTo>
                <a:cubicBezTo>
                  <a:pt x="2063688" y="4156807"/>
                  <a:pt x="2025896" y="4119014"/>
                  <a:pt x="2025896" y="4072395"/>
                </a:cubicBezTo>
                <a:cubicBezTo>
                  <a:pt x="2025896" y="4025774"/>
                  <a:pt x="2063688" y="3987981"/>
                  <a:pt x="2110308" y="3987981"/>
                </a:cubicBezTo>
                <a:close/>
                <a:moveTo>
                  <a:pt x="1772659" y="3987981"/>
                </a:moveTo>
                <a:cubicBezTo>
                  <a:pt x="1819278" y="3987981"/>
                  <a:pt x="1857071" y="4025774"/>
                  <a:pt x="1857071" y="4072395"/>
                </a:cubicBezTo>
                <a:cubicBezTo>
                  <a:pt x="1857071" y="4119014"/>
                  <a:pt x="1819278" y="4156807"/>
                  <a:pt x="1772659" y="4156807"/>
                </a:cubicBezTo>
                <a:cubicBezTo>
                  <a:pt x="1726039" y="4156807"/>
                  <a:pt x="1688247" y="4119014"/>
                  <a:pt x="1688247" y="4072395"/>
                </a:cubicBezTo>
                <a:cubicBezTo>
                  <a:pt x="1688247" y="4025774"/>
                  <a:pt x="1726039" y="3987981"/>
                  <a:pt x="1772659" y="3987981"/>
                </a:cubicBezTo>
                <a:close/>
                <a:moveTo>
                  <a:pt x="1435014" y="3987981"/>
                </a:moveTo>
                <a:cubicBezTo>
                  <a:pt x="1481630" y="3987981"/>
                  <a:pt x="1519422" y="4025774"/>
                  <a:pt x="1519422" y="4072395"/>
                </a:cubicBezTo>
                <a:cubicBezTo>
                  <a:pt x="1519422" y="4119014"/>
                  <a:pt x="1481630" y="4156807"/>
                  <a:pt x="1435014" y="4156807"/>
                </a:cubicBezTo>
                <a:cubicBezTo>
                  <a:pt x="1388389" y="4156807"/>
                  <a:pt x="1350601" y="4119014"/>
                  <a:pt x="1350601" y="4072395"/>
                </a:cubicBezTo>
                <a:cubicBezTo>
                  <a:pt x="1350601" y="4025774"/>
                  <a:pt x="1388389" y="3987981"/>
                  <a:pt x="1435014" y="3987981"/>
                </a:cubicBezTo>
                <a:close/>
                <a:moveTo>
                  <a:pt x="1097361" y="3987981"/>
                </a:moveTo>
                <a:cubicBezTo>
                  <a:pt x="1143985" y="3987981"/>
                  <a:pt x="1181773" y="4025774"/>
                  <a:pt x="1181773" y="4072395"/>
                </a:cubicBezTo>
                <a:cubicBezTo>
                  <a:pt x="1181773" y="4119014"/>
                  <a:pt x="1143985" y="4156807"/>
                  <a:pt x="1097361" y="4156807"/>
                </a:cubicBezTo>
                <a:cubicBezTo>
                  <a:pt x="1050741" y="4156807"/>
                  <a:pt x="1012948" y="4119014"/>
                  <a:pt x="1012948" y="4072395"/>
                </a:cubicBezTo>
                <a:cubicBezTo>
                  <a:pt x="1012948" y="4025774"/>
                  <a:pt x="1050741" y="3987981"/>
                  <a:pt x="1097361" y="3987981"/>
                </a:cubicBezTo>
                <a:close/>
                <a:moveTo>
                  <a:pt x="759711" y="3987981"/>
                </a:moveTo>
                <a:cubicBezTo>
                  <a:pt x="806331" y="3987981"/>
                  <a:pt x="844124" y="4025774"/>
                  <a:pt x="844124" y="4072395"/>
                </a:cubicBezTo>
                <a:cubicBezTo>
                  <a:pt x="844124" y="4119014"/>
                  <a:pt x="806331" y="4156807"/>
                  <a:pt x="759711" y="4156807"/>
                </a:cubicBezTo>
                <a:cubicBezTo>
                  <a:pt x="713096" y="4156807"/>
                  <a:pt x="675299" y="4119014"/>
                  <a:pt x="675299" y="4072395"/>
                </a:cubicBezTo>
                <a:cubicBezTo>
                  <a:pt x="675299" y="4025774"/>
                  <a:pt x="713096" y="3987981"/>
                  <a:pt x="759711" y="3987981"/>
                </a:cubicBezTo>
                <a:close/>
                <a:moveTo>
                  <a:pt x="422066" y="3987981"/>
                </a:moveTo>
                <a:cubicBezTo>
                  <a:pt x="468682" y="3987981"/>
                  <a:pt x="506480" y="4025774"/>
                  <a:pt x="506480" y="4072395"/>
                </a:cubicBezTo>
                <a:cubicBezTo>
                  <a:pt x="506480" y="4119014"/>
                  <a:pt x="468682" y="4156807"/>
                  <a:pt x="422066" y="4156807"/>
                </a:cubicBezTo>
                <a:cubicBezTo>
                  <a:pt x="375442" y="4156807"/>
                  <a:pt x="337653" y="4119014"/>
                  <a:pt x="337653" y="4072395"/>
                </a:cubicBezTo>
                <a:cubicBezTo>
                  <a:pt x="337653" y="4025774"/>
                  <a:pt x="375442" y="3987981"/>
                  <a:pt x="422066" y="3987981"/>
                </a:cubicBezTo>
                <a:close/>
                <a:moveTo>
                  <a:pt x="84412" y="3987981"/>
                </a:moveTo>
                <a:cubicBezTo>
                  <a:pt x="131037" y="3987981"/>
                  <a:pt x="168826" y="4025774"/>
                  <a:pt x="168826" y="4072395"/>
                </a:cubicBezTo>
                <a:cubicBezTo>
                  <a:pt x="168826" y="4119014"/>
                  <a:pt x="131037" y="4156807"/>
                  <a:pt x="84412" y="4156807"/>
                </a:cubicBezTo>
                <a:cubicBezTo>
                  <a:pt x="37793" y="4156807"/>
                  <a:pt x="0" y="4119014"/>
                  <a:pt x="0" y="4072395"/>
                </a:cubicBezTo>
                <a:cubicBezTo>
                  <a:pt x="0" y="4025774"/>
                  <a:pt x="37793" y="3987981"/>
                  <a:pt x="84412" y="3987981"/>
                </a:cubicBezTo>
                <a:close/>
                <a:moveTo>
                  <a:pt x="7850345" y="3650333"/>
                </a:moveTo>
                <a:cubicBezTo>
                  <a:pt x="7896964" y="3650333"/>
                  <a:pt x="7934757" y="3688125"/>
                  <a:pt x="7934757" y="3734745"/>
                </a:cubicBezTo>
                <a:cubicBezTo>
                  <a:pt x="7934757" y="3781365"/>
                  <a:pt x="7896964" y="3819157"/>
                  <a:pt x="7850345" y="3819157"/>
                </a:cubicBezTo>
                <a:cubicBezTo>
                  <a:pt x="7803725" y="3819157"/>
                  <a:pt x="7765933" y="3781365"/>
                  <a:pt x="7765933" y="3734745"/>
                </a:cubicBezTo>
                <a:cubicBezTo>
                  <a:pt x="7765933" y="3688125"/>
                  <a:pt x="7803725" y="3650333"/>
                  <a:pt x="7850345" y="3650333"/>
                </a:cubicBezTo>
                <a:close/>
                <a:moveTo>
                  <a:pt x="7512695" y="3650333"/>
                </a:moveTo>
                <a:cubicBezTo>
                  <a:pt x="7559315" y="3650333"/>
                  <a:pt x="7597109" y="3688125"/>
                  <a:pt x="7597109" y="3734745"/>
                </a:cubicBezTo>
                <a:cubicBezTo>
                  <a:pt x="7597109" y="3781365"/>
                  <a:pt x="7559315" y="3819157"/>
                  <a:pt x="7512695" y="3819157"/>
                </a:cubicBezTo>
                <a:cubicBezTo>
                  <a:pt x="7466075" y="3819157"/>
                  <a:pt x="7428283" y="3781365"/>
                  <a:pt x="7428283" y="3734745"/>
                </a:cubicBezTo>
                <a:cubicBezTo>
                  <a:pt x="7428283" y="3688125"/>
                  <a:pt x="7466075" y="3650333"/>
                  <a:pt x="7512695" y="3650333"/>
                </a:cubicBezTo>
                <a:close/>
                <a:moveTo>
                  <a:pt x="7175045" y="3650333"/>
                </a:moveTo>
                <a:cubicBezTo>
                  <a:pt x="7221666" y="3650333"/>
                  <a:pt x="7259458" y="3688125"/>
                  <a:pt x="7259458" y="3734745"/>
                </a:cubicBezTo>
                <a:cubicBezTo>
                  <a:pt x="7259458" y="3781365"/>
                  <a:pt x="7221666" y="3819157"/>
                  <a:pt x="7175045" y="3819157"/>
                </a:cubicBezTo>
                <a:cubicBezTo>
                  <a:pt x="7128427" y="3819157"/>
                  <a:pt x="7090633" y="3781365"/>
                  <a:pt x="7090633" y="3734745"/>
                </a:cubicBezTo>
                <a:cubicBezTo>
                  <a:pt x="7090633" y="3688125"/>
                  <a:pt x="7128427" y="3650333"/>
                  <a:pt x="7175045" y="3650333"/>
                </a:cubicBezTo>
                <a:close/>
                <a:moveTo>
                  <a:pt x="6837397" y="3650333"/>
                </a:moveTo>
                <a:cubicBezTo>
                  <a:pt x="6884017" y="3650333"/>
                  <a:pt x="6921809" y="3688125"/>
                  <a:pt x="6921809" y="3734745"/>
                </a:cubicBezTo>
                <a:cubicBezTo>
                  <a:pt x="6921809" y="3781365"/>
                  <a:pt x="6884017" y="3819157"/>
                  <a:pt x="6837397" y="3819157"/>
                </a:cubicBezTo>
                <a:cubicBezTo>
                  <a:pt x="6790777" y="3819157"/>
                  <a:pt x="6752985" y="3781365"/>
                  <a:pt x="6752985" y="3734745"/>
                </a:cubicBezTo>
                <a:cubicBezTo>
                  <a:pt x="6752985" y="3688125"/>
                  <a:pt x="6790777" y="3650333"/>
                  <a:pt x="6837397" y="3650333"/>
                </a:cubicBezTo>
                <a:close/>
                <a:moveTo>
                  <a:pt x="6499747" y="3650333"/>
                </a:moveTo>
                <a:cubicBezTo>
                  <a:pt x="6546368" y="3650333"/>
                  <a:pt x="6584161" y="3688125"/>
                  <a:pt x="6584161" y="3734745"/>
                </a:cubicBezTo>
                <a:cubicBezTo>
                  <a:pt x="6584161" y="3781365"/>
                  <a:pt x="6546368" y="3819157"/>
                  <a:pt x="6499747" y="3819157"/>
                </a:cubicBezTo>
                <a:cubicBezTo>
                  <a:pt x="6453127" y="3819157"/>
                  <a:pt x="6415335" y="3781365"/>
                  <a:pt x="6415335" y="3734745"/>
                </a:cubicBezTo>
                <a:cubicBezTo>
                  <a:pt x="6415335" y="3688125"/>
                  <a:pt x="6453127" y="3650333"/>
                  <a:pt x="6499747" y="3650333"/>
                </a:cubicBezTo>
                <a:close/>
                <a:moveTo>
                  <a:pt x="6162098" y="3650333"/>
                </a:moveTo>
                <a:cubicBezTo>
                  <a:pt x="6208719" y="3650333"/>
                  <a:pt x="6246510" y="3688125"/>
                  <a:pt x="6246510" y="3734745"/>
                </a:cubicBezTo>
                <a:cubicBezTo>
                  <a:pt x="6246510" y="3781365"/>
                  <a:pt x="6208719" y="3819157"/>
                  <a:pt x="6162098" y="3819157"/>
                </a:cubicBezTo>
                <a:cubicBezTo>
                  <a:pt x="6115479" y="3819157"/>
                  <a:pt x="6077686" y="3781365"/>
                  <a:pt x="6077686" y="3734745"/>
                </a:cubicBezTo>
                <a:cubicBezTo>
                  <a:pt x="6077686" y="3688125"/>
                  <a:pt x="6115479" y="3650333"/>
                  <a:pt x="6162098" y="3650333"/>
                </a:cubicBezTo>
                <a:close/>
                <a:moveTo>
                  <a:pt x="5824449" y="3650333"/>
                </a:moveTo>
                <a:cubicBezTo>
                  <a:pt x="5871069" y="3650333"/>
                  <a:pt x="5908861" y="3688125"/>
                  <a:pt x="5908861" y="3734745"/>
                </a:cubicBezTo>
                <a:cubicBezTo>
                  <a:pt x="5908861" y="3781365"/>
                  <a:pt x="5871069" y="3819157"/>
                  <a:pt x="5824449" y="3819157"/>
                </a:cubicBezTo>
                <a:cubicBezTo>
                  <a:pt x="5777829" y="3819157"/>
                  <a:pt x="5740037" y="3781365"/>
                  <a:pt x="5740037" y="3734745"/>
                </a:cubicBezTo>
                <a:cubicBezTo>
                  <a:pt x="5740037" y="3688125"/>
                  <a:pt x="5777829" y="3650333"/>
                  <a:pt x="5824449" y="3650333"/>
                </a:cubicBezTo>
                <a:close/>
                <a:moveTo>
                  <a:pt x="5486800" y="3650333"/>
                </a:moveTo>
                <a:cubicBezTo>
                  <a:pt x="5533421" y="3650333"/>
                  <a:pt x="5571212" y="3688125"/>
                  <a:pt x="5571212" y="3734745"/>
                </a:cubicBezTo>
                <a:cubicBezTo>
                  <a:pt x="5571212" y="3781365"/>
                  <a:pt x="5533421" y="3819157"/>
                  <a:pt x="5486800" y="3819157"/>
                </a:cubicBezTo>
                <a:cubicBezTo>
                  <a:pt x="5440179" y="3819157"/>
                  <a:pt x="5402388" y="3781365"/>
                  <a:pt x="5402388" y="3734745"/>
                </a:cubicBezTo>
                <a:cubicBezTo>
                  <a:pt x="5402388" y="3688125"/>
                  <a:pt x="5440179" y="3650333"/>
                  <a:pt x="5486800" y="3650333"/>
                </a:cubicBezTo>
                <a:close/>
                <a:moveTo>
                  <a:pt x="5149151" y="3650333"/>
                </a:moveTo>
                <a:cubicBezTo>
                  <a:pt x="5195771" y="3650333"/>
                  <a:pt x="5233563" y="3688125"/>
                  <a:pt x="5233563" y="3734745"/>
                </a:cubicBezTo>
                <a:cubicBezTo>
                  <a:pt x="5233563" y="3781365"/>
                  <a:pt x="5195771" y="3819157"/>
                  <a:pt x="5149151" y="3819157"/>
                </a:cubicBezTo>
                <a:cubicBezTo>
                  <a:pt x="5102531" y="3819157"/>
                  <a:pt x="5064739" y="3781365"/>
                  <a:pt x="5064739" y="3734745"/>
                </a:cubicBezTo>
                <a:cubicBezTo>
                  <a:pt x="5064739" y="3688125"/>
                  <a:pt x="5102531" y="3650333"/>
                  <a:pt x="5149151" y="3650333"/>
                </a:cubicBezTo>
                <a:close/>
                <a:moveTo>
                  <a:pt x="4811502" y="3650333"/>
                </a:moveTo>
                <a:cubicBezTo>
                  <a:pt x="4858121" y="3650333"/>
                  <a:pt x="4895914" y="3688125"/>
                  <a:pt x="4895914" y="3734745"/>
                </a:cubicBezTo>
                <a:cubicBezTo>
                  <a:pt x="4895914" y="3781365"/>
                  <a:pt x="4858121" y="3819157"/>
                  <a:pt x="4811502" y="3819157"/>
                </a:cubicBezTo>
                <a:cubicBezTo>
                  <a:pt x="4764881" y="3819157"/>
                  <a:pt x="4727090" y="3781365"/>
                  <a:pt x="4727090" y="3734745"/>
                </a:cubicBezTo>
                <a:cubicBezTo>
                  <a:pt x="4727090" y="3688125"/>
                  <a:pt x="4764881" y="3650333"/>
                  <a:pt x="4811502" y="3650333"/>
                </a:cubicBezTo>
                <a:close/>
                <a:moveTo>
                  <a:pt x="4473853" y="3650333"/>
                </a:moveTo>
                <a:cubicBezTo>
                  <a:pt x="4520473" y="3650333"/>
                  <a:pt x="4558265" y="3688125"/>
                  <a:pt x="4558265" y="3734745"/>
                </a:cubicBezTo>
                <a:cubicBezTo>
                  <a:pt x="4558265" y="3781365"/>
                  <a:pt x="4520473" y="3819157"/>
                  <a:pt x="4473853" y="3819157"/>
                </a:cubicBezTo>
                <a:cubicBezTo>
                  <a:pt x="4427232" y="3819157"/>
                  <a:pt x="4389440" y="3781365"/>
                  <a:pt x="4389440" y="3734745"/>
                </a:cubicBezTo>
                <a:cubicBezTo>
                  <a:pt x="4389440" y="3688125"/>
                  <a:pt x="4427232" y="3650333"/>
                  <a:pt x="4473853" y="3650333"/>
                </a:cubicBezTo>
                <a:close/>
                <a:moveTo>
                  <a:pt x="4136203" y="3650333"/>
                </a:moveTo>
                <a:cubicBezTo>
                  <a:pt x="4182823" y="3650333"/>
                  <a:pt x="4220615" y="3688125"/>
                  <a:pt x="4220615" y="3734745"/>
                </a:cubicBezTo>
                <a:cubicBezTo>
                  <a:pt x="4220615" y="3781365"/>
                  <a:pt x="4182823" y="3819157"/>
                  <a:pt x="4136203" y="3819157"/>
                </a:cubicBezTo>
                <a:cubicBezTo>
                  <a:pt x="4089584" y="3819157"/>
                  <a:pt x="4051791" y="3781365"/>
                  <a:pt x="4051791" y="3734745"/>
                </a:cubicBezTo>
                <a:cubicBezTo>
                  <a:pt x="4051791" y="3688125"/>
                  <a:pt x="4089584" y="3650333"/>
                  <a:pt x="4136203" y="3650333"/>
                </a:cubicBezTo>
                <a:close/>
                <a:moveTo>
                  <a:pt x="3798554" y="3650333"/>
                </a:moveTo>
                <a:cubicBezTo>
                  <a:pt x="3845174" y="3650333"/>
                  <a:pt x="3882966" y="3688125"/>
                  <a:pt x="3882966" y="3734745"/>
                </a:cubicBezTo>
                <a:cubicBezTo>
                  <a:pt x="3882966" y="3781365"/>
                  <a:pt x="3845174" y="3819157"/>
                  <a:pt x="3798554" y="3819157"/>
                </a:cubicBezTo>
                <a:cubicBezTo>
                  <a:pt x="3751934" y="3819157"/>
                  <a:pt x="3714142" y="3781365"/>
                  <a:pt x="3714142" y="3734745"/>
                </a:cubicBezTo>
                <a:cubicBezTo>
                  <a:pt x="3714142" y="3688125"/>
                  <a:pt x="3751934" y="3650333"/>
                  <a:pt x="3798554" y="3650333"/>
                </a:cubicBezTo>
                <a:close/>
                <a:moveTo>
                  <a:pt x="3460905" y="3650333"/>
                </a:moveTo>
                <a:cubicBezTo>
                  <a:pt x="3507525" y="3650333"/>
                  <a:pt x="3545317" y="3688125"/>
                  <a:pt x="3545317" y="3734745"/>
                </a:cubicBezTo>
                <a:cubicBezTo>
                  <a:pt x="3545317" y="3781365"/>
                  <a:pt x="3507525" y="3819157"/>
                  <a:pt x="3460905" y="3819157"/>
                </a:cubicBezTo>
                <a:cubicBezTo>
                  <a:pt x="3414284" y="3819157"/>
                  <a:pt x="3376493" y="3781365"/>
                  <a:pt x="3376493" y="3734745"/>
                </a:cubicBezTo>
                <a:cubicBezTo>
                  <a:pt x="3376493" y="3688125"/>
                  <a:pt x="3414284" y="3650333"/>
                  <a:pt x="3460905" y="3650333"/>
                </a:cubicBezTo>
                <a:close/>
                <a:moveTo>
                  <a:pt x="3123255" y="3650333"/>
                </a:moveTo>
                <a:cubicBezTo>
                  <a:pt x="3169876" y="3650333"/>
                  <a:pt x="3207668" y="3688125"/>
                  <a:pt x="3207668" y="3734745"/>
                </a:cubicBezTo>
                <a:cubicBezTo>
                  <a:pt x="3207668" y="3781365"/>
                  <a:pt x="3169876" y="3819157"/>
                  <a:pt x="3123255" y="3819157"/>
                </a:cubicBezTo>
                <a:cubicBezTo>
                  <a:pt x="3076636" y="3819157"/>
                  <a:pt x="3038843" y="3781365"/>
                  <a:pt x="3038843" y="3734745"/>
                </a:cubicBezTo>
                <a:cubicBezTo>
                  <a:pt x="3038843" y="3688125"/>
                  <a:pt x="3076636" y="3650333"/>
                  <a:pt x="3123255" y="3650333"/>
                </a:cubicBezTo>
                <a:close/>
                <a:moveTo>
                  <a:pt x="2785607" y="3650333"/>
                </a:moveTo>
                <a:cubicBezTo>
                  <a:pt x="2832226" y="3650333"/>
                  <a:pt x="2870019" y="3688125"/>
                  <a:pt x="2870019" y="3734745"/>
                </a:cubicBezTo>
                <a:cubicBezTo>
                  <a:pt x="2870019" y="3781365"/>
                  <a:pt x="2832226" y="3819157"/>
                  <a:pt x="2785607" y="3819157"/>
                </a:cubicBezTo>
                <a:cubicBezTo>
                  <a:pt x="2738986" y="3819157"/>
                  <a:pt x="2701195" y="3781365"/>
                  <a:pt x="2701195" y="3734745"/>
                </a:cubicBezTo>
                <a:cubicBezTo>
                  <a:pt x="2701195" y="3688125"/>
                  <a:pt x="2738986" y="3650333"/>
                  <a:pt x="2785607" y="3650333"/>
                </a:cubicBezTo>
                <a:close/>
                <a:moveTo>
                  <a:pt x="2447957" y="3650333"/>
                </a:moveTo>
                <a:cubicBezTo>
                  <a:pt x="2494578" y="3650333"/>
                  <a:pt x="2532369" y="3688125"/>
                  <a:pt x="2532369" y="3734745"/>
                </a:cubicBezTo>
                <a:cubicBezTo>
                  <a:pt x="2532369" y="3781365"/>
                  <a:pt x="2494578" y="3819157"/>
                  <a:pt x="2447957" y="3819157"/>
                </a:cubicBezTo>
                <a:cubicBezTo>
                  <a:pt x="2401337" y="3819157"/>
                  <a:pt x="2363545" y="3781365"/>
                  <a:pt x="2363545" y="3734745"/>
                </a:cubicBezTo>
                <a:cubicBezTo>
                  <a:pt x="2363545" y="3688125"/>
                  <a:pt x="2401337" y="3650333"/>
                  <a:pt x="2447957" y="3650333"/>
                </a:cubicBezTo>
                <a:close/>
                <a:moveTo>
                  <a:pt x="2110308" y="3650333"/>
                </a:moveTo>
                <a:cubicBezTo>
                  <a:pt x="2156928" y="3650333"/>
                  <a:pt x="2194721" y="3688125"/>
                  <a:pt x="2194721" y="3734745"/>
                </a:cubicBezTo>
                <a:cubicBezTo>
                  <a:pt x="2194721" y="3781365"/>
                  <a:pt x="2156928" y="3819157"/>
                  <a:pt x="2110308" y="3819157"/>
                </a:cubicBezTo>
                <a:cubicBezTo>
                  <a:pt x="2063688" y="3819157"/>
                  <a:pt x="2025896" y="3781365"/>
                  <a:pt x="2025896" y="3734745"/>
                </a:cubicBezTo>
                <a:cubicBezTo>
                  <a:pt x="2025896" y="3688125"/>
                  <a:pt x="2063688" y="3650333"/>
                  <a:pt x="2110308" y="3650333"/>
                </a:cubicBezTo>
                <a:close/>
                <a:moveTo>
                  <a:pt x="1772659" y="3650333"/>
                </a:moveTo>
                <a:cubicBezTo>
                  <a:pt x="1819278" y="3650333"/>
                  <a:pt x="1857071" y="3688125"/>
                  <a:pt x="1857071" y="3734745"/>
                </a:cubicBezTo>
                <a:cubicBezTo>
                  <a:pt x="1857071" y="3781365"/>
                  <a:pt x="1819278" y="3819157"/>
                  <a:pt x="1772659" y="3819157"/>
                </a:cubicBezTo>
                <a:cubicBezTo>
                  <a:pt x="1726039" y="3819157"/>
                  <a:pt x="1688247" y="3781365"/>
                  <a:pt x="1688247" y="3734745"/>
                </a:cubicBezTo>
                <a:cubicBezTo>
                  <a:pt x="1688247" y="3688125"/>
                  <a:pt x="1726039" y="3650333"/>
                  <a:pt x="1772659" y="3650333"/>
                </a:cubicBezTo>
                <a:close/>
                <a:moveTo>
                  <a:pt x="1435014" y="3650333"/>
                </a:moveTo>
                <a:cubicBezTo>
                  <a:pt x="1481630" y="3650333"/>
                  <a:pt x="1519422" y="3688125"/>
                  <a:pt x="1519422" y="3734745"/>
                </a:cubicBezTo>
                <a:cubicBezTo>
                  <a:pt x="1519422" y="3781365"/>
                  <a:pt x="1481630" y="3819157"/>
                  <a:pt x="1435014" y="3819157"/>
                </a:cubicBezTo>
                <a:cubicBezTo>
                  <a:pt x="1388389" y="3819157"/>
                  <a:pt x="1350601" y="3781365"/>
                  <a:pt x="1350601" y="3734745"/>
                </a:cubicBezTo>
                <a:cubicBezTo>
                  <a:pt x="1350601" y="3688125"/>
                  <a:pt x="1388389" y="3650333"/>
                  <a:pt x="1435014" y="3650333"/>
                </a:cubicBezTo>
                <a:close/>
                <a:moveTo>
                  <a:pt x="1097361" y="3650333"/>
                </a:moveTo>
                <a:cubicBezTo>
                  <a:pt x="1143985" y="3650333"/>
                  <a:pt x="1181773" y="3688125"/>
                  <a:pt x="1181773" y="3734745"/>
                </a:cubicBezTo>
                <a:cubicBezTo>
                  <a:pt x="1181773" y="3781365"/>
                  <a:pt x="1143985" y="3819157"/>
                  <a:pt x="1097361" y="3819157"/>
                </a:cubicBezTo>
                <a:cubicBezTo>
                  <a:pt x="1050741" y="3819157"/>
                  <a:pt x="1012948" y="3781365"/>
                  <a:pt x="1012948" y="3734745"/>
                </a:cubicBezTo>
                <a:cubicBezTo>
                  <a:pt x="1012948" y="3688125"/>
                  <a:pt x="1050741" y="3650333"/>
                  <a:pt x="1097361" y="3650333"/>
                </a:cubicBezTo>
                <a:close/>
                <a:moveTo>
                  <a:pt x="759711" y="3650333"/>
                </a:moveTo>
                <a:cubicBezTo>
                  <a:pt x="806331" y="3650333"/>
                  <a:pt x="844124" y="3688125"/>
                  <a:pt x="844124" y="3734745"/>
                </a:cubicBezTo>
                <a:cubicBezTo>
                  <a:pt x="844124" y="3781365"/>
                  <a:pt x="806331" y="3819157"/>
                  <a:pt x="759711" y="3819157"/>
                </a:cubicBezTo>
                <a:cubicBezTo>
                  <a:pt x="713096" y="3819157"/>
                  <a:pt x="675299" y="3781365"/>
                  <a:pt x="675299" y="3734745"/>
                </a:cubicBezTo>
                <a:cubicBezTo>
                  <a:pt x="675299" y="3688125"/>
                  <a:pt x="713096" y="3650333"/>
                  <a:pt x="759711" y="3650333"/>
                </a:cubicBezTo>
                <a:close/>
                <a:moveTo>
                  <a:pt x="422066" y="3650333"/>
                </a:moveTo>
                <a:cubicBezTo>
                  <a:pt x="468682" y="3650333"/>
                  <a:pt x="506480" y="3688125"/>
                  <a:pt x="506480" y="3734745"/>
                </a:cubicBezTo>
                <a:cubicBezTo>
                  <a:pt x="506480" y="3781365"/>
                  <a:pt x="468682" y="3819157"/>
                  <a:pt x="422066" y="3819157"/>
                </a:cubicBezTo>
                <a:cubicBezTo>
                  <a:pt x="375442" y="3819157"/>
                  <a:pt x="337653" y="3781365"/>
                  <a:pt x="337653" y="3734745"/>
                </a:cubicBezTo>
                <a:cubicBezTo>
                  <a:pt x="337653" y="3688125"/>
                  <a:pt x="375442" y="3650333"/>
                  <a:pt x="422066" y="3650333"/>
                </a:cubicBezTo>
                <a:close/>
                <a:moveTo>
                  <a:pt x="84412" y="3650333"/>
                </a:moveTo>
                <a:cubicBezTo>
                  <a:pt x="131037" y="3650333"/>
                  <a:pt x="168826" y="3688125"/>
                  <a:pt x="168826" y="3734745"/>
                </a:cubicBezTo>
                <a:cubicBezTo>
                  <a:pt x="168826" y="3781365"/>
                  <a:pt x="131037" y="3819157"/>
                  <a:pt x="84412" y="3819157"/>
                </a:cubicBezTo>
                <a:cubicBezTo>
                  <a:pt x="37793" y="3819157"/>
                  <a:pt x="0" y="3781365"/>
                  <a:pt x="0" y="3734745"/>
                </a:cubicBezTo>
                <a:cubicBezTo>
                  <a:pt x="0" y="3688125"/>
                  <a:pt x="37793" y="3650333"/>
                  <a:pt x="84412" y="3650333"/>
                </a:cubicBezTo>
                <a:close/>
                <a:moveTo>
                  <a:pt x="7850345" y="3312683"/>
                </a:moveTo>
                <a:cubicBezTo>
                  <a:pt x="7896964" y="3312683"/>
                  <a:pt x="7934757" y="3350476"/>
                  <a:pt x="7934757" y="3397095"/>
                </a:cubicBezTo>
                <a:cubicBezTo>
                  <a:pt x="7934757" y="3443716"/>
                  <a:pt x="7896964" y="3481508"/>
                  <a:pt x="7850345" y="3481508"/>
                </a:cubicBezTo>
                <a:cubicBezTo>
                  <a:pt x="7803725" y="3481508"/>
                  <a:pt x="7765933" y="3443716"/>
                  <a:pt x="7765933" y="3397095"/>
                </a:cubicBezTo>
                <a:cubicBezTo>
                  <a:pt x="7765933" y="3350476"/>
                  <a:pt x="7803725" y="3312683"/>
                  <a:pt x="7850345" y="3312683"/>
                </a:cubicBezTo>
                <a:close/>
                <a:moveTo>
                  <a:pt x="7512695" y="3312683"/>
                </a:moveTo>
                <a:cubicBezTo>
                  <a:pt x="7559315" y="3312683"/>
                  <a:pt x="7597109" y="3350476"/>
                  <a:pt x="7597109" y="3397095"/>
                </a:cubicBezTo>
                <a:cubicBezTo>
                  <a:pt x="7597109" y="3443716"/>
                  <a:pt x="7559315" y="3481508"/>
                  <a:pt x="7512695" y="3481508"/>
                </a:cubicBezTo>
                <a:cubicBezTo>
                  <a:pt x="7466075" y="3481508"/>
                  <a:pt x="7428283" y="3443716"/>
                  <a:pt x="7428283" y="3397095"/>
                </a:cubicBezTo>
                <a:cubicBezTo>
                  <a:pt x="7428283" y="3350476"/>
                  <a:pt x="7466075" y="3312683"/>
                  <a:pt x="7512695" y="3312683"/>
                </a:cubicBezTo>
                <a:close/>
                <a:moveTo>
                  <a:pt x="7175045" y="3312683"/>
                </a:moveTo>
                <a:cubicBezTo>
                  <a:pt x="7221666" y="3312683"/>
                  <a:pt x="7259458" y="3350476"/>
                  <a:pt x="7259458" y="3397095"/>
                </a:cubicBezTo>
                <a:cubicBezTo>
                  <a:pt x="7259458" y="3443716"/>
                  <a:pt x="7221666" y="3481508"/>
                  <a:pt x="7175045" y="3481508"/>
                </a:cubicBezTo>
                <a:cubicBezTo>
                  <a:pt x="7128427" y="3481508"/>
                  <a:pt x="7090633" y="3443716"/>
                  <a:pt x="7090633" y="3397095"/>
                </a:cubicBezTo>
                <a:cubicBezTo>
                  <a:pt x="7090633" y="3350476"/>
                  <a:pt x="7128427" y="3312683"/>
                  <a:pt x="7175045" y="3312683"/>
                </a:cubicBezTo>
                <a:close/>
                <a:moveTo>
                  <a:pt x="6837397" y="3312683"/>
                </a:moveTo>
                <a:cubicBezTo>
                  <a:pt x="6884017" y="3312683"/>
                  <a:pt x="6921809" y="3350476"/>
                  <a:pt x="6921809" y="3397095"/>
                </a:cubicBezTo>
                <a:cubicBezTo>
                  <a:pt x="6921809" y="3443716"/>
                  <a:pt x="6884017" y="3481508"/>
                  <a:pt x="6837397" y="3481508"/>
                </a:cubicBezTo>
                <a:cubicBezTo>
                  <a:pt x="6790777" y="3481508"/>
                  <a:pt x="6752985" y="3443716"/>
                  <a:pt x="6752985" y="3397095"/>
                </a:cubicBezTo>
                <a:cubicBezTo>
                  <a:pt x="6752985" y="3350476"/>
                  <a:pt x="6790777" y="3312683"/>
                  <a:pt x="6837397" y="3312683"/>
                </a:cubicBezTo>
                <a:close/>
                <a:moveTo>
                  <a:pt x="6499747" y="3312683"/>
                </a:moveTo>
                <a:cubicBezTo>
                  <a:pt x="6546368" y="3312683"/>
                  <a:pt x="6584161" y="3350476"/>
                  <a:pt x="6584161" y="3397095"/>
                </a:cubicBezTo>
                <a:cubicBezTo>
                  <a:pt x="6584161" y="3443716"/>
                  <a:pt x="6546368" y="3481508"/>
                  <a:pt x="6499747" y="3481508"/>
                </a:cubicBezTo>
                <a:cubicBezTo>
                  <a:pt x="6453127" y="3481508"/>
                  <a:pt x="6415335" y="3443716"/>
                  <a:pt x="6415335" y="3397095"/>
                </a:cubicBezTo>
                <a:cubicBezTo>
                  <a:pt x="6415335" y="3350476"/>
                  <a:pt x="6453127" y="3312683"/>
                  <a:pt x="6499747" y="3312683"/>
                </a:cubicBezTo>
                <a:close/>
                <a:moveTo>
                  <a:pt x="6162098" y="3312683"/>
                </a:moveTo>
                <a:cubicBezTo>
                  <a:pt x="6208719" y="3312683"/>
                  <a:pt x="6246510" y="3350476"/>
                  <a:pt x="6246510" y="3397095"/>
                </a:cubicBezTo>
                <a:cubicBezTo>
                  <a:pt x="6246510" y="3443716"/>
                  <a:pt x="6208719" y="3481508"/>
                  <a:pt x="6162098" y="3481508"/>
                </a:cubicBezTo>
                <a:cubicBezTo>
                  <a:pt x="6115479" y="3481508"/>
                  <a:pt x="6077686" y="3443716"/>
                  <a:pt x="6077686" y="3397095"/>
                </a:cubicBezTo>
                <a:cubicBezTo>
                  <a:pt x="6077686" y="3350476"/>
                  <a:pt x="6115479" y="3312683"/>
                  <a:pt x="6162098" y="3312683"/>
                </a:cubicBezTo>
                <a:close/>
                <a:moveTo>
                  <a:pt x="5824449" y="3312683"/>
                </a:moveTo>
                <a:cubicBezTo>
                  <a:pt x="5871069" y="3312683"/>
                  <a:pt x="5908861" y="3350476"/>
                  <a:pt x="5908861" y="3397095"/>
                </a:cubicBezTo>
                <a:cubicBezTo>
                  <a:pt x="5908861" y="3443716"/>
                  <a:pt x="5871069" y="3481508"/>
                  <a:pt x="5824449" y="3481508"/>
                </a:cubicBezTo>
                <a:cubicBezTo>
                  <a:pt x="5777829" y="3481508"/>
                  <a:pt x="5740037" y="3443716"/>
                  <a:pt x="5740037" y="3397095"/>
                </a:cubicBezTo>
                <a:cubicBezTo>
                  <a:pt x="5740037" y="3350476"/>
                  <a:pt x="5777829" y="3312683"/>
                  <a:pt x="5824449" y="3312683"/>
                </a:cubicBezTo>
                <a:close/>
                <a:moveTo>
                  <a:pt x="5486800" y="3312683"/>
                </a:moveTo>
                <a:cubicBezTo>
                  <a:pt x="5533421" y="3312683"/>
                  <a:pt x="5571212" y="3350476"/>
                  <a:pt x="5571212" y="3397095"/>
                </a:cubicBezTo>
                <a:cubicBezTo>
                  <a:pt x="5571212" y="3443716"/>
                  <a:pt x="5533421" y="3481508"/>
                  <a:pt x="5486800" y="3481508"/>
                </a:cubicBezTo>
                <a:cubicBezTo>
                  <a:pt x="5440179" y="3481508"/>
                  <a:pt x="5402388" y="3443716"/>
                  <a:pt x="5402388" y="3397095"/>
                </a:cubicBezTo>
                <a:cubicBezTo>
                  <a:pt x="5402388" y="3350476"/>
                  <a:pt x="5440179" y="3312683"/>
                  <a:pt x="5486800" y="3312683"/>
                </a:cubicBezTo>
                <a:close/>
                <a:moveTo>
                  <a:pt x="5149151" y="3312683"/>
                </a:moveTo>
                <a:cubicBezTo>
                  <a:pt x="5195771" y="3312683"/>
                  <a:pt x="5233563" y="3350476"/>
                  <a:pt x="5233563" y="3397095"/>
                </a:cubicBezTo>
                <a:cubicBezTo>
                  <a:pt x="5233563" y="3443716"/>
                  <a:pt x="5195771" y="3481508"/>
                  <a:pt x="5149151" y="3481508"/>
                </a:cubicBezTo>
                <a:cubicBezTo>
                  <a:pt x="5102531" y="3481508"/>
                  <a:pt x="5064739" y="3443716"/>
                  <a:pt x="5064739" y="3397095"/>
                </a:cubicBezTo>
                <a:cubicBezTo>
                  <a:pt x="5064739" y="3350476"/>
                  <a:pt x="5102531" y="3312683"/>
                  <a:pt x="5149151" y="3312683"/>
                </a:cubicBezTo>
                <a:close/>
                <a:moveTo>
                  <a:pt x="4811502" y="3312683"/>
                </a:moveTo>
                <a:cubicBezTo>
                  <a:pt x="4858121" y="3312683"/>
                  <a:pt x="4895914" y="3350476"/>
                  <a:pt x="4895914" y="3397095"/>
                </a:cubicBezTo>
                <a:cubicBezTo>
                  <a:pt x="4895914" y="3443716"/>
                  <a:pt x="4858121" y="3481508"/>
                  <a:pt x="4811502" y="3481508"/>
                </a:cubicBezTo>
                <a:cubicBezTo>
                  <a:pt x="4764881" y="3481508"/>
                  <a:pt x="4727090" y="3443716"/>
                  <a:pt x="4727090" y="3397095"/>
                </a:cubicBezTo>
                <a:cubicBezTo>
                  <a:pt x="4727090" y="3350476"/>
                  <a:pt x="4764881" y="3312683"/>
                  <a:pt x="4811502" y="3312683"/>
                </a:cubicBezTo>
                <a:close/>
                <a:moveTo>
                  <a:pt x="4473853" y="3312683"/>
                </a:moveTo>
                <a:cubicBezTo>
                  <a:pt x="4520473" y="3312683"/>
                  <a:pt x="4558265" y="3350476"/>
                  <a:pt x="4558265" y="3397095"/>
                </a:cubicBezTo>
                <a:cubicBezTo>
                  <a:pt x="4558265" y="3443716"/>
                  <a:pt x="4520473" y="3481508"/>
                  <a:pt x="4473853" y="3481508"/>
                </a:cubicBezTo>
                <a:cubicBezTo>
                  <a:pt x="4427232" y="3481508"/>
                  <a:pt x="4389440" y="3443716"/>
                  <a:pt x="4389440" y="3397095"/>
                </a:cubicBezTo>
                <a:cubicBezTo>
                  <a:pt x="4389440" y="3350476"/>
                  <a:pt x="4427232" y="3312683"/>
                  <a:pt x="4473853" y="3312683"/>
                </a:cubicBezTo>
                <a:close/>
                <a:moveTo>
                  <a:pt x="4136203" y="3312683"/>
                </a:moveTo>
                <a:cubicBezTo>
                  <a:pt x="4182823" y="3312683"/>
                  <a:pt x="4220615" y="3350476"/>
                  <a:pt x="4220615" y="3397095"/>
                </a:cubicBezTo>
                <a:cubicBezTo>
                  <a:pt x="4220615" y="3443716"/>
                  <a:pt x="4182823" y="3481508"/>
                  <a:pt x="4136203" y="3481508"/>
                </a:cubicBezTo>
                <a:cubicBezTo>
                  <a:pt x="4089584" y="3481508"/>
                  <a:pt x="4051791" y="3443716"/>
                  <a:pt x="4051791" y="3397095"/>
                </a:cubicBezTo>
                <a:cubicBezTo>
                  <a:pt x="4051791" y="3350476"/>
                  <a:pt x="4089584" y="3312683"/>
                  <a:pt x="4136203" y="3312683"/>
                </a:cubicBezTo>
                <a:close/>
                <a:moveTo>
                  <a:pt x="3798554" y="3312683"/>
                </a:moveTo>
                <a:cubicBezTo>
                  <a:pt x="3845174" y="3312683"/>
                  <a:pt x="3882966" y="3350476"/>
                  <a:pt x="3882966" y="3397095"/>
                </a:cubicBezTo>
                <a:cubicBezTo>
                  <a:pt x="3882966" y="3443716"/>
                  <a:pt x="3845174" y="3481508"/>
                  <a:pt x="3798554" y="3481508"/>
                </a:cubicBezTo>
                <a:cubicBezTo>
                  <a:pt x="3751934" y="3481508"/>
                  <a:pt x="3714142" y="3443716"/>
                  <a:pt x="3714142" y="3397095"/>
                </a:cubicBezTo>
                <a:cubicBezTo>
                  <a:pt x="3714142" y="3350476"/>
                  <a:pt x="3751934" y="3312683"/>
                  <a:pt x="3798554" y="3312683"/>
                </a:cubicBezTo>
                <a:close/>
                <a:moveTo>
                  <a:pt x="3460905" y="3312683"/>
                </a:moveTo>
                <a:cubicBezTo>
                  <a:pt x="3507525" y="3312683"/>
                  <a:pt x="3545317" y="3350476"/>
                  <a:pt x="3545317" y="3397095"/>
                </a:cubicBezTo>
                <a:cubicBezTo>
                  <a:pt x="3545317" y="3443716"/>
                  <a:pt x="3507525" y="3481508"/>
                  <a:pt x="3460905" y="3481508"/>
                </a:cubicBezTo>
                <a:cubicBezTo>
                  <a:pt x="3414284" y="3481508"/>
                  <a:pt x="3376493" y="3443716"/>
                  <a:pt x="3376493" y="3397095"/>
                </a:cubicBezTo>
                <a:cubicBezTo>
                  <a:pt x="3376493" y="3350476"/>
                  <a:pt x="3414284" y="3312683"/>
                  <a:pt x="3460905" y="3312683"/>
                </a:cubicBezTo>
                <a:close/>
                <a:moveTo>
                  <a:pt x="3123255" y="3312683"/>
                </a:moveTo>
                <a:cubicBezTo>
                  <a:pt x="3169876" y="3312683"/>
                  <a:pt x="3207668" y="3350476"/>
                  <a:pt x="3207668" y="3397095"/>
                </a:cubicBezTo>
                <a:cubicBezTo>
                  <a:pt x="3207668" y="3443716"/>
                  <a:pt x="3169876" y="3481508"/>
                  <a:pt x="3123255" y="3481508"/>
                </a:cubicBezTo>
                <a:cubicBezTo>
                  <a:pt x="3076636" y="3481508"/>
                  <a:pt x="3038843" y="3443716"/>
                  <a:pt x="3038843" y="3397095"/>
                </a:cubicBezTo>
                <a:cubicBezTo>
                  <a:pt x="3038843" y="3350476"/>
                  <a:pt x="3076636" y="3312683"/>
                  <a:pt x="3123255" y="3312683"/>
                </a:cubicBezTo>
                <a:close/>
                <a:moveTo>
                  <a:pt x="2785607" y="3312683"/>
                </a:moveTo>
                <a:cubicBezTo>
                  <a:pt x="2832226" y="3312683"/>
                  <a:pt x="2870019" y="3350476"/>
                  <a:pt x="2870019" y="3397095"/>
                </a:cubicBezTo>
                <a:cubicBezTo>
                  <a:pt x="2870019" y="3443716"/>
                  <a:pt x="2832226" y="3481508"/>
                  <a:pt x="2785607" y="3481508"/>
                </a:cubicBezTo>
                <a:cubicBezTo>
                  <a:pt x="2738986" y="3481508"/>
                  <a:pt x="2701195" y="3443716"/>
                  <a:pt x="2701195" y="3397095"/>
                </a:cubicBezTo>
                <a:cubicBezTo>
                  <a:pt x="2701195" y="3350476"/>
                  <a:pt x="2738986" y="3312683"/>
                  <a:pt x="2785607" y="3312683"/>
                </a:cubicBezTo>
                <a:close/>
                <a:moveTo>
                  <a:pt x="2447957" y="3312683"/>
                </a:moveTo>
                <a:cubicBezTo>
                  <a:pt x="2494578" y="3312683"/>
                  <a:pt x="2532369" y="3350476"/>
                  <a:pt x="2532369" y="3397095"/>
                </a:cubicBezTo>
                <a:cubicBezTo>
                  <a:pt x="2532369" y="3443716"/>
                  <a:pt x="2494578" y="3481508"/>
                  <a:pt x="2447957" y="3481508"/>
                </a:cubicBezTo>
                <a:cubicBezTo>
                  <a:pt x="2401337" y="3481508"/>
                  <a:pt x="2363545" y="3443716"/>
                  <a:pt x="2363545" y="3397095"/>
                </a:cubicBezTo>
                <a:cubicBezTo>
                  <a:pt x="2363545" y="3350476"/>
                  <a:pt x="2401337" y="3312683"/>
                  <a:pt x="2447957" y="3312683"/>
                </a:cubicBezTo>
                <a:close/>
                <a:moveTo>
                  <a:pt x="2110308" y="3312683"/>
                </a:moveTo>
                <a:cubicBezTo>
                  <a:pt x="2156928" y="3312683"/>
                  <a:pt x="2194721" y="3350476"/>
                  <a:pt x="2194721" y="3397095"/>
                </a:cubicBezTo>
                <a:cubicBezTo>
                  <a:pt x="2194721" y="3443716"/>
                  <a:pt x="2156928" y="3481508"/>
                  <a:pt x="2110308" y="3481508"/>
                </a:cubicBezTo>
                <a:cubicBezTo>
                  <a:pt x="2063688" y="3481508"/>
                  <a:pt x="2025896" y="3443716"/>
                  <a:pt x="2025896" y="3397095"/>
                </a:cubicBezTo>
                <a:cubicBezTo>
                  <a:pt x="2025896" y="3350476"/>
                  <a:pt x="2063688" y="3312683"/>
                  <a:pt x="2110308" y="3312683"/>
                </a:cubicBezTo>
                <a:close/>
                <a:moveTo>
                  <a:pt x="1772659" y="3312683"/>
                </a:moveTo>
                <a:cubicBezTo>
                  <a:pt x="1819278" y="3312683"/>
                  <a:pt x="1857071" y="3350476"/>
                  <a:pt x="1857071" y="3397095"/>
                </a:cubicBezTo>
                <a:cubicBezTo>
                  <a:pt x="1857071" y="3443716"/>
                  <a:pt x="1819278" y="3481508"/>
                  <a:pt x="1772659" y="3481508"/>
                </a:cubicBezTo>
                <a:cubicBezTo>
                  <a:pt x="1726039" y="3481508"/>
                  <a:pt x="1688247" y="3443716"/>
                  <a:pt x="1688247" y="3397095"/>
                </a:cubicBezTo>
                <a:cubicBezTo>
                  <a:pt x="1688247" y="3350476"/>
                  <a:pt x="1726039" y="3312683"/>
                  <a:pt x="1772659" y="3312683"/>
                </a:cubicBezTo>
                <a:close/>
                <a:moveTo>
                  <a:pt x="1435014" y="3312683"/>
                </a:moveTo>
                <a:cubicBezTo>
                  <a:pt x="1481630" y="3312683"/>
                  <a:pt x="1519422" y="3350476"/>
                  <a:pt x="1519422" y="3397095"/>
                </a:cubicBezTo>
                <a:cubicBezTo>
                  <a:pt x="1519422" y="3443716"/>
                  <a:pt x="1481630" y="3481508"/>
                  <a:pt x="1435014" y="3481508"/>
                </a:cubicBezTo>
                <a:cubicBezTo>
                  <a:pt x="1388389" y="3481508"/>
                  <a:pt x="1350601" y="3443716"/>
                  <a:pt x="1350601" y="3397095"/>
                </a:cubicBezTo>
                <a:cubicBezTo>
                  <a:pt x="1350601" y="3350476"/>
                  <a:pt x="1388389" y="3312683"/>
                  <a:pt x="1435014" y="3312683"/>
                </a:cubicBezTo>
                <a:close/>
                <a:moveTo>
                  <a:pt x="1097361" y="3312683"/>
                </a:moveTo>
                <a:cubicBezTo>
                  <a:pt x="1143985" y="3312683"/>
                  <a:pt x="1181773" y="3350476"/>
                  <a:pt x="1181773" y="3397095"/>
                </a:cubicBezTo>
                <a:cubicBezTo>
                  <a:pt x="1181773" y="3443716"/>
                  <a:pt x="1143985" y="3481508"/>
                  <a:pt x="1097361" y="3481508"/>
                </a:cubicBezTo>
                <a:cubicBezTo>
                  <a:pt x="1050741" y="3481508"/>
                  <a:pt x="1012948" y="3443716"/>
                  <a:pt x="1012948" y="3397095"/>
                </a:cubicBezTo>
                <a:cubicBezTo>
                  <a:pt x="1012948" y="3350476"/>
                  <a:pt x="1050741" y="3312683"/>
                  <a:pt x="1097361" y="3312683"/>
                </a:cubicBezTo>
                <a:close/>
                <a:moveTo>
                  <a:pt x="759711" y="3312683"/>
                </a:moveTo>
                <a:cubicBezTo>
                  <a:pt x="806331" y="3312683"/>
                  <a:pt x="844124" y="3350476"/>
                  <a:pt x="844124" y="3397095"/>
                </a:cubicBezTo>
                <a:cubicBezTo>
                  <a:pt x="844124" y="3443716"/>
                  <a:pt x="806331" y="3481508"/>
                  <a:pt x="759711" y="3481508"/>
                </a:cubicBezTo>
                <a:cubicBezTo>
                  <a:pt x="713096" y="3481508"/>
                  <a:pt x="675299" y="3443716"/>
                  <a:pt x="675299" y="3397095"/>
                </a:cubicBezTo>
                <a:cubicBezTo>
                  <a:pt x="675299" y="3350476"/>
                  <a:pt x="713096" y="3312683"/>
                  <a:pt x="759711" y="3312683"/>
                </a:cubicBezTo>
                <a:close/>
                <a:moveTo>
                  <a:pt x="422066" y="3312683"/>
                </a:moveTo>
                <a:cubicBezTo>
                  <a:pt x="468682" y="3312683"/>
                  <a:pt x="506480" y="3350476"/>
                  <a:pt x="506480" y="3397095"/>
                </a:cubicBezTo>
                <a:cubicBezTo>
                  <a:pt x="506480" y="3443716"/>
                  <a:pt x="468682" y="3481508"/>
                  <a:pt x="422066" y="3481508"/>
                </a:cubicBezTo>
                <a:cubicBezTo>
                  <a:pt x="375442" y="3481508"/>
                  <a:pt x="337653" y="3443716"/>
                  <a:pt x="337653" y="3397095"/>
                </a:cubicBezTo>
                <a:cubicBezTo>
                  <a:pt x="337653" y="3350476"/>
                  <a:pt x="375442" y="3312683"/>
                  <a:pt x="422066" y="3312683"/>
                </a:cubicBezTo>
                <a:close/>
                <a:moveTo>
                  <a:pt x="84412" y="3312683"/>
                </a:moveTo>
                <a:cubicBezTo>
                  <a:pt x="131037" y="3312683"/>
                  <a:pt x="168826" y="3350476"/>
                  <a:pt x="168826" y="3397095"/>
                </a:cubicBezTo>
                <a:cubicBezTo>
                  <a:pt x="168826" y="3443716"/>
                  <a:pt x="131037" y="3481508"/>
                  <a:pt x="84412" y="3481508"/>
                </a:cubicBezTo>
                <a:cubicBezTo>
                  <a:pt x="37793" y="3481508"/>
                  <a:pt x="0" y="3443716"/>
                  <a:pt x="0" y="3397095"/>
                </a:cubicBezTo>
                <a:cubicBezTo>
                  <a:pt x="0" y="3350476"/>
                  <a:pt x="37793" y="3312683"/>
                  <a:pt x="84412" y="3312683"/>
                </a:cubicBezTo>
                <a:close/>
                <a:moveTo>
                  <a:pt x="7850345" y="2975034"/>
                </a:moveTo>
                <a:cubicBezTo>
                  <a:pt x="7896964" y="2975034"/>
                  <a:pt x="7934757" y="3012826"/>
                  <a:pt x="7934757" y="3059446"/>
                </a:cubicBezTo>
                <a:cubicBezTo>
                  <a:pt x="7934757" y="3106066"/>
                  <a:pt x="7896964" y="3143859"/>
                  <a:pt x="7850345" y="3143859"/>
                </a:cubicBezTo>
                <a:cubicBezTo>
                  <a:pt x="7803725" y="3143859"/>
                  <a:pt x="7765933" y="3106066"/>
                  <a:pt x="7765933" y="3059446"/>
                </a:cubicBezTo>
                <a:cubicBezTo>
                  <a:pt x="7765933" y="3012826"/>
                  <a:pt x="7803725" y="2975034"/>
                  <a:pt x="7850345" y="2975034"/>
                </a:cubicBezTo>
                <a:close/>
                <a:moveTo>
                  <a:pt x="7512695" y="2975034"/>
                </a:moveTo>
                <a:cubicBezTo>
                  <a:pt x="7559315" y="2975034"/>
                  <a:pt x="7597109" y="3012826"/>
                  <a:pt x="7597109" y="3059446"/>
                </a:cubicBezTo>
                <a:cubicBezTo>
                  <a:pt x="7597109" y="3106066"/>
                  <a:pt x="7559315" y="3143859"/>
                  <a:pt x="7512695" y="3143859"/>
                </a:cubicBezTo>
                <a:cubicBezTo>
                  <a:pt x="7466075" y="3143859"/>
                  <a:pt x="7428283" y="3106066"/>
                  <a:pt x="7428283" y="3059446"/>
                </a:cubicBezTo>
                <a:cubicBezTo>
                  <a:pt x="7428283" y="3012826"/>
                  <a:pt x="7466075" y="2975034"/>
                  <a:pt x="7512695" y="2975034"/>
                </a:cubicBezTo>
                <a:close/>
                <a:moveTo>
                  <a:pt x="7175045" y="2975034"/>
                </a:moveTo>
                <a:cubicBezTo>
                  <a:pt x="7221666" y="2975034"/>
                  <a:pt x="7259458" y="3012826"/>
                  <a:pt x="7259458" y="3059446"/>
                </a:cubicBezTo>
                <a:cubicBezTo>
                  <a:pt x="7259458" y="3106066"/>
                  <a:pt x="7221666" y="3143859"/>
                  <a:pt x="7175045" y="3143859"/>
                </a:cubicBezTo>
                <a:cubicBezTo>
                  <a:pt x="7128427" y="3143859"/>
                  <a:pt x="7090633" y="3106066"/>
                  <a:pt x="7090633" y="3059446"/>
                </a:cubicBezTo>
                <a:cubicBezTo>
                  <a:pt x="7090633" y="3012826"/>
                  <a:pt x="7128427" y="2975034"/>
                  <a:pt x="7175045" y="2975034"/>
                </a:cubicBezTo>
                <a:close/>
                <a:moveTo>
                  <a:pt x="6837397" y="2975034"/>
                </a:moveTo>
                <a:cubicBezTo>
                  <a:pt x="6884017" y="2975034"/>
                  <a:pt x="6921809" y="3012826"/>
                  <a:pt x="6921809" y="3059446"/>
                </a:cubicBezTo>
                <a:cubicBezTo>
                  <a:pt x="6921809" y="3106066"/>
                  <a:pt x="6884017" y="3143859"/>
                  <a:pt x="6837397" y="3143859"/>
                </a:cubicBezTo>
                <a:cubicBezTo>
                  <a:pt x="6790777" y="3143859"/>
                  <a:pt x="6752985" y="3106066"/>
                  <a:pt x="6752985" y="3059446"/>
                </a:cubicBezTo>
                <a:cubicBezTo>
                  <a:pt x="6752985" y="3012826"/>
                  <a:pt x="6790777" y="2975034"/>
                  <a:pt x="6837397" y="2975034"/>
                </a:cubicBezTo>
                <a:close/>
                <a:moveTo>
                  <a:pt x="6499747" y="2975034"/>
                </a:moveTo>
                <a:cubicBezTo>
                  <a:pt x="6546368" y="2975034"/>
                  <a:pt x="6584161" y="3012826"/>
                  <a:pt x="6584161" y="3059446"/>
                </a:cubicBezTo>
                <a:cubicBezTo>
                  <a:pt x="6584161" y="3106066"/>
                  <a:pt x="6546368" y="3143859"/>
                  <a:pt x="6499747" y="3143859"/>
                </a:cubicBezTo>
                <a:cubicBezTo>
                  <a:pt x="6453127" y="3143859"/>
                  <a:pt x="6415335" y="3106066"/>
                  <a:pt x="6415335" y="3059446"/>
                </a:cubicBezTo>
                <a:cubicBezTo>
                  <a:pt x="6415335" y="3012826"/>
                  <a:pt x="6453127" y="2975034"/>
                  <a:pt x="6499747" y="2975034"/>
                </a:cubicBezTo>
                <a:close/>
                <a:moveTo>
                  <a:pt x="6162098" y="2975034"/>
                </a:moveTo>
                <a:cubicBezTo>
                  <a:pt x="6208719" y="2975034"/>
                  <a:pt x="6246510" y="3012826"/>
                  <a:pt x="6246510" y="3059446"/>
                </a:cubicBezTo>
                <a:cubicBezTo>
                  <a:pt x="6246510" y="3106066"/>
                  <a:pt x="6208719" y="3143859"/>
                  <a:pt x="6162098" y="3143859"/>
                </a:cubicBezTo>
                <a:cubicBezTo>
                  <a:pt x="6115479" y="3143859"/>
                  <a:pt x="6077686" y="3106066"/>
                  <a:pt x="6077686" y="3059446"/>
                </a:cubicBezTo>
                <a:cubicBezTo>
                  <a:pt x="6077686" y="3012826"/>
                  <a:pt x="6115479" y="2975034"/>
                  <a:pt x="6162098" y="2975034"/>
                </a:cubicBezTo>
                <a:close/>
                <a:moveTo>
                  <a:pt x="5824449" y="2975034"/>
                </a:moveTo>
                <a:cubicBezTo>
                  <a:pt x="5871069" y="2975034"/>
                  <a:pt x="5908861" y="3012826"/>
                  <a:pt x="5908861" y="3059446"/>
                </a:cubicBezTo>
                <a:cubicBezTo>
                  <a:pt x="5908861" y="3106066"/>
                  <a:pt x="5871069" y="3143859"/>
                  <a:pt x="5824449" y="3143859"/>
                </a:cubicBezTo>
                <a:cubicBezTo>
                  <a:pt x="5777829" y="3143859"/>
                  <a:pt x="5740037" y="3106066"/>
                  <a:pt x="5740037" y="3059446"/>
                </a:cubicBezTo>
                <a:cubicBezTo>
                  <a:pt x="5740037" y="3012826"/>
                  <a:pt x="5777829" y="2975034"/>
                  <a:pt x="5824449" y="2975034"/>
                </a:cubicBezTo>
                <a:close/>
                <a:moveTo>
                  <a:pt x="5486800" y="2975034"/>
                </a:moveTo>
                <a:cubicBezTo>
                  <a:pt x="5533421" y="2975034"/>
                  <a:pt x="5571212" y="3012826"/>
                  <a:pt x="5571212" y="3059446"/>
                </a:cubicBezTo>
                <a:cubicBezTo>
                  <a:pt x="5571212" y="3106066"/>
                  <a:pt x="5533421" y="3143859"/>
                  <a:pt x="5486800" y="3143859"/>
                </a:cubicBezTo>
                <a:cubicBezTo>
                  <a:pt x="5440179" y="3143859"/>
                  <a:pt x="5402388" y="3106066"/>
                  <a:pt x="5402388" y="3059446"/>
                </a:cubicBezTo>
                <a:cubicBezTo>
                  <a:pt x="5402388" y="3012826"/>
                  <a:pt x="5440179" y="2975034"/>
                  <a:pt x="5486800" y="2975034"/>
                </a:cubicBezTo>
                <a:close/>
                <a:moveTo>
                  <a:pt x="5149151" y="2975034"/>
                </a:moveTo>
                <a:cubicBezTo>
                  <a:pt x="5195771" y="2975034"/>
                  <a:pt x="5233563" y="3012826"/>
                  <a:pt x="5233563" y="3059446"/>
                </a:cubicBezTo>
                <a:cubicBezTo>
                  <a:pt x="5233563" y="3106066"/>
                  <a:pt x="5195771" y="3143859"/>
                  <a:pt x="5149151" y="3143859"/>
                </a:cubicBezTo>
                <a:cubicBezTo>
                  <a:pt x="5102531" y="3143859"/>
                  <a:pt x="5064739" y="3106066"/>
                  <a:pt x="5064739" y="3059446"/>
                </a:cubicBezTo>
                <a:cubicBezTo>
                  <a:pt x="5064739" y="3012826"/>
                  <a:pt x="5102531" y="2975034"/>
                  <a:pt x="5149151" y="2975034"/>
                </a:cubicBezTo>
                <a:close/>
                <a:moveTo>
                  <a:pt x="4811502" y="2975034"/>
                </a:moveTo>
                <a:cubicBezTo>
                  <a:pt x="4858121" y="2975034"/>
                  <a:pt x="4895914" y="3012826"/>
                  <a:pt x="4895914" y="3059446"/>
                </a:cubicBezTo>
                <a:cubicBezTo>
                  <a:pt x="4895914" y="3106066"/>
                  <a:pt x="4858121" y="3143859"/>
                  <a:pt x="4811502" y="3143859"/>
                </a:cubicBezTo>
                <a:cubicBezTo>
                  <a:pt x="4764881" y="3143859"/>
                  <a:pt x="4727090" y="3106066"/>
                  <a:pt x="4727090" y="3059446"/>
                </a:cubicBezTo>
                <a:cubicBezTo>
                  <a:pt x="4727090" y="3012826"/>
                  <a:pt x="4764881" y="2975034"/>
                  <a:pt x="4811502" y="2975034"/>
                </a:cubicBezTo>
                <a:close/>
                <a:moveTo>
                  <a:pt x="4473853" y="2975034"/>
                </a:moveTo>
                <a:cubicBezTo>
                  <a:pt x="4520473" y="2975034"/>
                  <a:pt x="4558265" y="3012826"/>
                  <a:pt x="4558265" y="3059446"/>
                </a:cubicBezTo>
                <a:cubicBezTo>
                  <a:pt x="4558265" y="3106066"/>
                  <a:pt x="4520473" y="3143859"/>
                  <a:pt x="4473853" y="3143859"/>
                </a:cubicBezTo>
                <a:cubicBezTo>
                  <a:pt x="4427232" y="3143859"/>
                  <a:pt x="4389440" y="3106066"/>
                  <a:pt x="4389440" y="3059446"/>
                </a:cubicBezTo>
                <a:cubicBezTo>
                  <a:pt x="4389440" y="3012826"/>
                  <a:pt x="4427232" y="2975034"/>
                  <a:pt x="4473853" y="2975034"/>
                </a:cubicBezTo>
                <a:close/>
                <a:moveTo>
                  <a:pt x="4136203" y="2975034"/>
                </a:moveTo>
                <a:cubicBezTo>
                  <a:pt x="4182823" y="2975034"/>
                  <a:pt x="4220615" y="3012826"/>
                  <a:pt x="4220615" y="3059446"/>
                </a:cubicBezTo>
                <a:cubicBezTo>
                  <a:pt x="4220615" y="3106066"/>
                  <a:pt x="4182823" y="3143859"/>
                  <a:pt x="4136203" y="3143859"/>
                </a:cubicBezTo>
                <a:cubicBezTo>
                  <a:pt x="4089584" y="3143859"/>
                  <a:pt x="4051791" y="3106066"/>
                  <a:pt x="4051791" y="3059446"/>
                </a:cubicBezTo>
                <a:cubicBezTo>
                  <a:pt x="4051791" y="3012826"/>
                  <a:pt x="4089584" y="2975034"/>
                  <a:pt x="4136203" y="2975034"/>
                </a:cubicBezTo>
                <a:close/>
                <a:moveTo>
                  <a:pt x="3798554" y="2975034"/>
                </a:moveTo>
                <a:cubicBezTo>
                  <a:pt x="3845174" y="2975034"/>
                  <a:pt x="3882966" y="3012826"/>
                  <a:pt x="3882966" y="3059446"/>
                </a:cubicBezTo>
                <a:cubicBezTo>
                  <a:pt x="3882966" y="3106066"/>
                  <a:pt x="3845174" y="3143859"/>
                  <a:pt x="3798554" y="3143859"/>
                </a:cubicBezTo>
                <a:cubicBezTo>
                  <a:pt x="3751934" y="3143859"/>
                  <a:pt x="3714142" y="3106066"/>
                  <a:pt x="3714142" y="3059446"/>
                </a:cubicBezTo>
                <a:cubicBezTo>
                  <a:pt x="3714142" y="3012826"/>
                  <a:pt x="3751934" y="2975034"/>
                  <a:pt x="3798554" y="2975034"/>
                </a:cubicBezTo>
                <a:close/>
                <a:moveTo>
                  <a:pt x="3460905" y="2975034"/>
                </a:moveTo>
                <a:cubicBezTo>
                  <a:pt x="3507525" y="2975034"/>
                  <a:pt x="3545317" y="3012826"/>
                  <a:pt x="3545317" y="3059446"/>
                </a:cubicBezTo>
                <a:cubicBezTo>
                  <a:pt x="3545317" y="3106066"/>
                  <a:pt x="3507525" y="3143859"/>
                  <a:pt x="3460905" y="3143859"/>
                </a:cubicBezTo>
                <a:cubicBezTo>
                  <a:pt x="3414284" y="3143859"/>
                  <a:pt x="3376493" y="3106066"/>
                  <a:pt x="3376493" y="3059446"/>
                </a:cubicBezTo>
                <a:cubicBezTo>
                  <a:pt x="3376493" y="3012826"/>
                  <a:pt x="3414284" y="2975034"/>
                  <a:pt x="3460905" y="2975034"/>
                </a:cubicBezTo>
                <a:close/>
                <a:moveTo>
                  <a:pt x="3123255" y="2975034"/>
                </a:moveTo>
                <a:cubicBezTo>
                  <a:pt x="3169876" y="2975034"/>
                  <a:pt x="3207668" y="3012826"/>
                  <a:pt x="3207668" y="3059446"/>
                </a:cubicBezTo>
                <a:cubicBezTo>
                  <a:pt x="3207668" y="3106066"/>
                  <a:pt x="3169876" y="3143859"/>
                  <a:pt x="3123255" y="3143859"/>
                </a:cubicBezTo>
                <a:cubicBezTo>
                  <a:pt x="3076636" y="3143859"/>
                  <a:pt x="3038843" y="3106066"/>
                  <a:pt x="3038843" y="3059446"/>
                </a:cubicBezTo>
                <a:cubicBezTo>
                  <a:pt x="3038843" y="3012826"/>
                  <a:pt x="3076636" y="2975034"/>
                  <a:pt x="3123255" y="2975034"/>
                </a:cubicBezTo>
                <a:close/>
                <a:moveTo>
                  <a:pt x="2785607" y="2975034"/>
                </a:moveTo>
                <a:cubicBezTo>
                  <a:pt x="2832226" y="2975034"/>
                  <a:pt x="2870019" y="3012826"/>
                  <a:pt x="2870019" y="3059446"/>
                </a:cubicBezTo>
                <a:cubicBezTo>
                  <a:pt x="2870019" y="3106066"/>
                  <a:pt x="2832226" y="3143859"/>
                  <a:pt x="2785607" y="3143859"/>
                </a:cubicBezTo>
                <a:cubicBezTo>
                  <a:pt x="2738986" y="3143859"/>
                  <a:pt x="2701195" y="3106066"/>
                  <a:pt x="2701195" y="3059446"/>
                </a:cubicBezTo>
                <a:cubicBezTo>
                  <a:pt x="2701195" y="3012826"/>
                  <a:pt x="2738986" y="2975034"/>
                  <a:pt x="2785607" y="2975034"/>
                </a:cubicBezTo>
                <a:close/>
                <a:moveTo>
                  <a:pt x="2447957" y="2975034"/>
                </a:moveTo>
                <a:cubicBezTo>
                  <a:pt x="2494578" y="2975034"/>
                  <a:pt x="2532369" y="3012826"/>
                  <a:pt x="2532369" y="3059446"/>
                </a:cubicBezTo>
                <a:cubicBezTo>
                  <a:pt x="2532369" y="3106066"/>
                  <a:pt x="2494578" y="3143859"/>
                  <a:pt x="2447957" y="3143859"/>
                </a:cubicBezTo>
                <a:cubicBezTo>
                  <a:pt x="2401337" y="3143859"/>
                  <a:pt x="2363545" y="3106066"/>
                  <a:pt x="2363545" y="3059446"/>
                </a:cubicBezTo>
                <a:cubicBezTo>
                  <a:pt x="2363545" y="3012826"/>
                  <a:pt x="2401337" y="2975034"/>
                  <a:pt x="2447957" y="2975034"/>
                </a:cubicBezTo>
                <a:close/>
                <a:moveTo>
                  <a:pt x="2110308" y="2975034"/>
                </a:moveTo>
                <a:cubicBezTo>
                  <a:pt x="2156928" y="2975034"/>
                  <a:pt x="2194721" y="3012826"/>
                  <a:pt x="2194721" y="3059446"/>
                </a:cubicBezTo>
                <a:cubicBezTo>
                  <a:pt x="2194721" y="3106066"/>
                  <a:pt x="2156928" y="3143859"/>
                  <a:pt x="2110308" y="3143859"/>
                </a:cubicBezTo>
                <a:cubicBezTo>
                  <a:pt x="2063688" y="3143859"/>
                  <a:pt x="2025896" y="3106066"/>
                  <a:pt x="2025896" y="3059446"/>
                </a:cubicBezTo>
                <a:cubicBezTo>
                  <a:pt x="2025896" y="3012826"/>
                  <a:pt x="2063688" y="2975034"/>
                  <a:pt x="2110308" y="2975034"/>
                </a:cubicBezTo>
                <a:close/>
                <a:moveTo>
                  <a:pt x="1772659" y="2975034"/>
                </a:moveTo>
                <a:cubicBezTo>
                  <a:pt x="1819278" y="2975034"/>
                  <a:pt x="1857071" y="3012826"/>
                  <a:pt x="1857071" y="3059446"/>
                </a:cubicBezTo>
                <a:cubicBezTo>
                  <a:pt x="1857071" y="3106066"/>
                  <a:pt x="1819278" y="3143859"/>
                  <a:pt x="1772659" y="3143859"/>
                </a:cubicBezTo>
                <a:cubicBezTo>
                  <a:pt x="1726039" y="3143859"/>
                  <a:pt x="1688247" y="3106066"/>
                  <a:pt x="1688247" y="3059446"/>
                </a:cubicBezTo>
                <a:cubicBezTo>
                  <a:pt x="1688247" y="3012826"/>
                  <a:pt x="1726039" y="2975034"/>
                  <a:pt x="1772659" y="2975034"/>
                </a:cubicBezTo>
                <a:close/>
                <a:moveTo>
                  <a:pt x="1435014" y="2975034"/>
                </a:moveTo>
                <a:cubicBezTo>
                  <a:pt x="1481630" y="2975034"/>
                  <a:pt x="1519422" y="3012826"/>
                  <a:pt x="1519422" y="3059446"/>
                </a:cubicBezTo>
                <a:cubicBezTo>
                  <a:pt x="1519422" y="3106066"/>
                  <a:pt x="1481630" y="3143859"/>
                  <a:pt x="1435014" y="3143859"/>
                </a:cubicBezTo>
                <a:cubicBezTo>
                  <a:pt x="1388389" y="3143859"/>
                  <a:pt x="1350601" y="3106066"/>
                  <a:pt x="1350601" y="3059446"/>
                </a:cubicBezTo>
                <a:cubicBezTo>
                  <a:pt x="1350601" y="3012826"/>
                  <a:pt x="1388389" y="2975034"/>
                  <a:pt x="1435014" y="2975034"/>
                </a:cubicBezTo>
                <a:close/>
                <a:moveTo>
                  <a:pt x="1097361" y="2975034"/>
                </a:moveTo>
                <a:cubicBezTo>
                  <a:pt x="1143985" y="2975034"/>
                  <a:pt x="1181773" y="3012826"/>
                  <a:pt x="1181773" y="3059446"/>
                </a:cubicBezTo>
                <a:cubicBezTo>
                  <a:pt x="1181773" y="3106066"/>
                  <a:pt x="1143985" y="3143859"/>
                  <a:pt x="1097361" y="3143859"/>
                </a:cubicBezTo>
                <a:cubicBezTo>
                  <a:pt x="1050741" y="3143859"/>
                  <a:pt x="1012948" y="3106066"/>
                  <a:pt x="1012948" y="3059446"/>
                </a:cubicBezTo>
                <a:cubicBezTo>
                  <a:pt x="1012948" y="3012826"/>
                  <a:pt x="1050741" y="2975034"/>
                  <a:pt x="1097361" y="2975034"/>
                </a:cubicBezTo>
                <a:close/>
                <a:moveTo>
                  <a:pt x="759711" y="2975034"/>
                </a:moveTo>
                <a:cubicBezTo>
                  <a:pt x="806331" y="2975034"/>
                  <a:pt x="844124" y="3012826"/>
                  <a:pt x="844124" y="3059446"/>
                </a:cubicBezTo>
                <a:cubicBezTo>
                  <a:pt x="844124" y="3106066"/>
                  <a:pt x="806331" y="3143859"/>
                  <a:pt x="759711" y="3143859"/>
                </a:cubicBezTo>
                <a:cubicBezTo>
                  <a:pt x="713096" y="3143859"/>
                  <a:pt x="675299" y="3106066"/>
                  <a:pt x="675299" y="3059446"/>
                </a:cubicBezTo>
                <a:cubicBezTo>
                  <a:pt x="675299" y="3012826"/>
                  <a:pt x="713096" y="2975034"/>
                  <a:pt x="759711" y="2975034"/>
                </a:cubicBezTo>
                <a:close/>
                <a:moveTo>
                  <a:pt x="422066" y="2975034"/>
                </a:moveTo>
                <a:cubicBezTo>
                  <a:pt x="468682" y="2975034"/>
                  <a:pt x="506480" y="3012826"/>
                  <a:pt x="506480" y="3059446"/>
                </a:cubicBezTo>
                <a:cubicBezTo>
                  <a:pt x="506480" y="3106066"/>
                  <a:pt x="468682" y="3143859"/>
                  <a:pt x="422066" y="3143859"/>
                </a:cubicBezTo>
                <a:cubicBezTo>
                  <a:pt x="375442" y="3143859"/>
                  <a:pt x="337653" y="3106066"/>
                  <a:pt x="337653" y="3059446"/>
                </a:cubicBezTo>
                <a:cubicBezTo>
                  <a:pt x="337653" y="3012826"/>
                  <a:pt x="375442" y="2975034"/>
                  <a:pt x="422066" y="2975034"/>
                </a:cubicBezTo>
                <a:close/>
                <a:moveTo>
                  <a:pt x="84412" y="2975034"/>
                </a:moveTo>
                <a:cubicBezTo>
                  <a:pt x="131037" y="2975034"/>
                  <a:pt x="168826" y="3012826"/>
                  <a:pt x="168826" y="3059446"/>
                </a:cubicBezTo>
                <a:cubicBezTo>
                  <a:pt x="168826" y="3106066"/>
                  <a:pt x="131037" y="3143859"/>
                  <a:pt x="84412" y="3143859"/>
                </a:cubicBezTo>
                <a:cubicBezTo>
                  <a:pt x="37793" y="3143859"/>
                  <a:pt x="0" y="3106066"/>
                  <a:pt x="0" y="3059446"/>
                </a:cubicBezTo>
                <a:cubicBezTo>
                  <a:pt x="0" y="3012826"/>
                  <a:pt x="37793" y="2975034"/>
                  <a:pt x="84412" y="2975034"/>
                </a:cubicBezTo>
                <a:close/>
                <a:moveTo>
                  <a:pt x="7850345" y="2637385"/>
                </a:moveTo>
                <a:cubicBezTo>
                  <a:pt x="7896964" y="2637385"/>
                  <a:pt x="7934757" y="2675177"/>
                  <a:pt x="7934757" y="2721797"/>
                </a:cubicBezTo>
                <a:cubicBezTo>
                  <a:pt x="7934757" y="2768417"/>
                  <a:pt x="7896964" y="2806209"/>
                  <a:pt x="7850345" y="2806209"/>
                </a:cubicBezTo>
                <a:cubicBezTo>
                  <a:pt x="7803725" y="2806209"/>
                  <a:pt x="7765933" y="2768417"/>
                  <a:pt x="7765933" y="2721797"/>
                </a:cubicBezTo>
                <a:cubicBezTo>
                  <a:pt x="7765933" y="2675177"/>
                  <a:pt x="7803725" y="2637385"/>
                  <a:pt x="7850345" y="2637385"/>
                </a:cubicBezTo>
                <a:close/>
                <a:moveTo>
                  <a:pt x="7512695" y="2637385"/>
                </a:moveTo>
                <a:cubicBezTo>
                  <a:pt x="7559315" y="2637385"/>
                  <a:pt x="7597109" y="2675177"/>
                  <a:pt x="7597109" y="2721797"/>
                </a:cubicBezTo>
                <a:cubicBezTo>
                  <a:pt x="7597109" y="2768417"/>
                  <a:pt x="7559315" y="2806209"/>
                  <a:pt x="7512695" y="2806209"/>
                </a:cubicBezTo>
                <a:cubicBezTo>
                  <a:pt x="7466075" y="2806209"/>
                  <a:pt x="7428283" y="2768417"/>
                  <a:pt x="7428283" y="2721797"/>
                </a:cubicBezTo>
                <a:cubicBezTo>
                  <a:pt x="7428283" y="2675177"/>
                  <a:pt x="7466075" y="2637385"/>
                  <a:pt x="7512695" y="2637385"/>
                </a:cubicBezTo>
                <a:close/>
                <a:moveTo>
                  <a:pt x="7175045" y="2637385"/>
                </a:moveTo>
                <a:cubicBezTo>
                  <a:pt x="7221666" y="2637385"/>
                  <a:pt x="7259458" y="2675177"/>
                  <a:pt x="7259458" y="2721797"/>
                </a:cubicBezTo>
                <a:cubicBezTo>
                  <a:pt x="7259458" y="2768417"/>
                  <a:pt x="7221666" y="2806209"/>
                  <a:pt x="7175045" y="2806209"/>
                </a:cubicBezTo>
                <a:cubicBezTo>
                  <a:pt x="7128427" y="2806209"/>
                  <a:pt x="7090633" y="2768417"/>
                  <a:pt x="7090633" y="2721797"/>
                </a:cubicBezTo>
                <a:cubicBezTo>
                  <a:pt x="7090633" y="2675177"/>
                  <a:pt x="7128427" y="2637385"/>
                  <a:pt x="7175045" y="2637385"/>
                </a:cubicBezTo>
                <a:close/>
                <a:moveTo>
                  <a:pt x="6837397" y="2637385"/>
                </a:moveTo>
                <a:cubicBezTo>
                  <a:pt x="6884017" y="2637385"/>
                  <a:pt x="6921809" y="2675177"/>
                  <a:pt x="6921809" y="2721797"/>
                </a:cubicBezTo>
                <a:cubicBezTo>
                  <a:pt x="6921809" y="2768417"/>
                  <a:pt x="6884017" y="2806209"/>
                  <a:pt x="6837397" y="2806209"/>
                </a:cubicBezTo>
                <a:cubicBezTo>
                  <a:pt x="6790777" y="2806209"/>
                  <a:pt x="6752985" y="2768417"/>
                  <a:pt x="6752985" y="2721797"/>
                </a:cubicBezTo>
                <a:cubicBezTo>
                  <a:pt x="6752985" y="2675177"/>
                  <a:pt x="6790777" y="2637385"/>
                  <a:pt x="6837397" y="2637385"/>
                </a:cubicBezTo>
                <a:close/>
                <a:moveTo>
                  <a:pt x="6499747" y="2637385"/>
                </a:moveTo>
                <a:cubicBezTo>
                  <a:pt x="6546368" y="2637385"/>
                  <a:pt x="6584161" y="2675177"/>
                  <a:pt x="6584161" y="2721797"/>
                </a:cubicBezTo>
                <a:cubicBezTo>
                  <a:pt x="6584161" y="2768417"/>
                  <a:pt x="6546368" y="2806209"/>
                  <a:pt x="6499747" y="2806209"/>
                </a:cubicBezTo>
                <a:cubicBezTo>
                  <a:pt x="6453127" y="2806209"/>
                  <a:pt x="6415335" y="2768417"/>
                  <a:pt x="6415335" y="2721797"/>
                </a:cubicBezTo>
                <a:cubicBezTo>
                  <a:pt x="6415335" y="2675177"/>
                  <a:pt x="6453127" y="2637385"/>
                  <a:pt x="6499747" y="2637385"/>
                </a:cubicBezTo>
                <a:close/>
                <a:moveTo>
                  <a:pt x="6162098" y="2637385"/>
                </a:moveTo>
                <a:cubicBezTo>
                  <a:pt x="6208719" y="2637385"/>
                  <a:pt x="6246510" y="2675177"/>
                  <a:pt x="6246510" y="2721797"/>
                </a:cubicBezTo>
                <a:cubicBezTo>
                  <a:pt x="6246510" y="2768417"/>
                  <a:pt x="6208719" y="2806209"/>
                  <a:pt x="6162098" y="2806209"/>
                </a:cubicBezTo>
                <a:cubicBezTo>
                  <a:pt x="6115479" y="2806209"/>
                  <a:pt x="6077686" y="2768417"/>
                  <a:pt x="6077686" y="2721797"/>
                </a:cubicBezTo>
                <a:cubicBezTo>
                  <a:pt x="6077686" y="2675177"/>
                  <a:pt x="6115479" y="2637385"/>
                  <a:pt x="6162098" y="2637385"/>
                </a:cubicBezTo>
                <a:close/>
                <a:moveTo>
                  <a:pt x="5824449" y="2637385"/>
                </a:moveTo>
                <a:cubicBezTo>
                  <a:pt x="5871069" y="2637385"/>
                  <a:pt x="5908861" y="2675177"/>
                  <a:pt x="5908861" y="2721797"/>
                </a:cubicBezTo>
                <a:cubicBezTo>
                  <a:pt x="5908861" y="2768417"/>
                  <a:pt x="5871069" y="2806209"/>
                  <a:pt x="5824449" y="2806209"/>
                </a:cubicBezTo>
                <a:cubicBezTo>
                  <a:pt x="5777829" y="2806209"/>
                  <a:pt x="5740037" y="2768417"/>
                  <a:pt x="5740037" y="2721797"/>
                </a:cubicBezTo>
                <a:cubicBezTo>
                  <a:pt x="5740037" y="2675177"/>
                  <a:pt x="5777829" y="2637385"/>
                  <a:pt x="5824449" y="2637385"/>
                </a:cubicBezTo>
                <a:close/>
                <a:moveTo>
                  <a:pt x="5486800" y="2637385"/>
                </a:moveTo>
                <a:cubicBezTo>
                  <a:pt x="5533421" y="2637385"/>
                  <a:pt x="5571212" y="2675177"/>
                  <a:pt x="5571212" y="2721797"/>
                </a:cubicBezTo>
                <a:cubicBezTo>
                  <a:pt x="5571212" y="2768417"/>
                  <a:pt x="5533421" y="2806209"/>
                  <a:pt x="5486800" y="2806209"/>
                </a:cubicBezTo>
                <a:cubicBezTo>
                  <a:pt x="5440179" y="2806209"/>
                  <a:pt x="5402388" y="2768417"/>
                  <a:pt x="5402388" y="2721797"/>
                </a:cubicBezTo>
                <a:cubicBezTo>
                  <a:pt x="5402388" y="2675177"/>
                  <a:pt x="5440179" y="2637385"/>
                  <a:pt x="5486800" y="2637385"/>
                </a:cubicBezTo>
                <a:close/>
                <a:moveTo>
                  <a:pt x="5149151" y="2637385"/>
                </a:moveTo>
                <a:cubicBezTo>
                  <a:pt x="5195771" y="2637385"/>
                  <a:pt x="5233563" y="2675177"/>
                  <a:pt x="5233563" y="2721797"/>
                </a:cubicBezTo>
                <a:cubicBezTo>
                  <a:pt x="5233563" y="2768417"/>
                  <a:pt x="5195771" y="2806209"/>
                  <a:pt x="5149151" y="2806209"/>
                </a:cubicBezTo>
                <a:cubicBezTo>
                  <a:pt x="5102531" y="2806209"/>
                  <a:pt x="5064739" y="2768417"/>
                  <a:pt x="5064739" y="2721797"/>
                </a:cubicBezTo>
                <a:cubicBezTo>
                  <a:pt x="5064739" y="2675177"/>
                  <a:pt x="5102531" y="2637385"/>
                  <a:pt x="5149151" y="2637385"/>
                </a:cubicBezTo>
                <a:close/>
                <a:moveTo>
                  <a:pt x="4811502" y="2637385"/>
                </a:moveTo>
                <a:cubicBezTo>
                  <a:pt x="4858121" y="2637385"/>
                  <a:pt x="4895914" y="2675177"/>
                  <a:pt x="4895914" y="2721797"/>
                </a:cubicBezTo>
                <a:cubicBezTo>
                  <a:pt x="4895914" y="2768417"/>
                  <a:pt x="4858121" y="2806209"/>
                  <a:pt x="4811502" y="2806209"/>
                </a:cubicBezTo>
                <a:cubicBezTo>
                  <a:pt x="4764881" y="2806209"/>
                  <a:pt x="4727090" y="2768417"/>
                  <a:pt x="4727090" y="2721797"/>
                </a:cubicBezTo>
                <a:cubicBezTo>
                  <a:pt x="4727090" y="2675177"/>
                  <a:pt x="4764881" y="2637385"/>
                  <a:pt x="4811502" y="2637385"/>
                </a:cubicBezTo>
                <a:close/>
                <a:moveTo>
                  <a:pt x="4473853" y="2637385"/>
                </a:moveTo>
                <a:cubicBezTo>
                  <a:pt x="4520473" y="2637385"/>
                  <a:pt x="4558265" y="2675177"/>
                  <a:pt x="4558265" y="2721797"/>
                </a:cubicBezTo>
                <a:cubicBezTo>
                  <a:pt x="4558265" y="2768417"/>
                  <a:pt x="4520473" y="2806209"/>
                  <a:pt x="4473853" y="2806209"/>
                </a:cubicBezTo>
                <a:cubicBezTo>
                  <a:pt x="4427232" y="2806209"/>
                  <a:pt x="4389440" y="2768417"/>
                  <a:pt x="4389440" y="2721797"/>
                </a:cubicBezTo>
                <a:cubicBezTo>
                  <a:pt x="4389440" y="2675177"/>
                  <a:pt x="4427232" y="2637385"/>
                  <a:pt x="4473853" y="2637385"/>
                </a:cubicBezTo>
                <a:close/>
                <a:moveTo>
                  <a:pt x="4136203" y="2637385"/>
                </a:moveTo>
                <a:cubicBezTo>
                  <a:pt x="4182823" y="2637385"/>
                  <a:pt x="4220615" y="2675177"/>
                  <a:pt x="4220615" y="2721797"/>
                </a:cubicBezTo>
                <a:cubicBezTo>
                  <a:pt x="4220615" y="2768417"/>
                  <a:pt x="4182823" y="2806209"/>
                  <a:pt x="4136203" y="2806209"/>
                </a:cubicBezTo>
                <a:cubicBezTo>
                  <a:pt x="4089584" y="2806209"/>
                  <a:pt x="4051791" y="2768417"/>
                  <a:pt x="4051791" y="2721797"/>
                </a:cubicBezTo>
                <a:cubicBezTo>
                  <a:pt x="4051791" y="2675177"/>
                  <a:pt x="4089584" y="2637385"/>
                  <a:pt x="4136203" y="2637385"/>
                </a:cubicBezTo>
                <a:close/>
                <a:moveTo>
                  <a:pt x="3798554" y="2637385"/>
                </a:moveTo>
                <a:cubicBezTo>
                  <a:pt x="3845174" y="2637385"/>
                  <a:pt x="3882966" y="2675177"/>
                  <a:pt x="3882966" y="2721797"/>
                </a:cubicBezTo>
                <a:cubicBezTo>
                  <a:pt x="3882966" y="2768417"/>
                  <a:pt x="3845174" y="2806209"/>
                  <a:pt x="3798554" y="2806209"/>
                </a:cubicBezTo>
                <a:cubicBezTo>
                  <a:pt x="3751934" y="2806209"/>
                  <a:pt x="3714142" y="2768417"/>
                  <a:pt x="3714142" y="2721797"/>
                </a:cubicBezTo>
                <a:cubicBezTo>
                  <a:pt x="3714142" y="2675177"/>
                  <a:pt x="3751934" y="2637385"/>
                  <a:pt x="3798554" y="2637385"/>
                </a:cubicBezTo>
                <a:close/>
                <a:moveTo>
                  <a:pt x="3460905" y="2637385"/>
                </a:moveTo>
                <a:cubicBezTo>
                  <a:pt x="3507525" y="2637385"/>
                  <a:pt x="3545317" y="2675177"/>
                  <a:pt x="3545317" y="2721797"/>
                </a:cubicBezTo>
                <a:cubicBezTo>
                  <a:pt x="3545317" y="2768417"/>
                  <a:pt x="3507525" y="2806209"/>
                  <a:pt x="3460905" y="2806209"/>
                </a:cubicBezTo>
                <a:cubicBezTo>
                  <a:pt x="3414284" y="2806209"/>
                  <a:pt x="3376493" y="2768417"/>
                  <a:pt x="3376493" y="2721797"/>
                </a:cubicBezTo>
                <a:cubicBezTo>
                  <a:pt x="3376493" y="2675177"/>
                  <a:pt x="3414284" y="2637385"/>
                  <a:pt x="3460905" y="2637385"/>
                </a:cubicBezTo>
                <a:close/>
                <a:moveTo>
                  <a:pt x="3123255" y="2637385"/>
                </a:moveTo>
                <a:cubicBezTo>
                  <a:pt x="3169876" y="2637385"/>
                  <a:pt x="3207668" y="2675177"/>
                  <a:pt x="3207668" y="2721797"/>
                </a:cubicBezTo>
                <a:cubicBezTo>
                  <a:pt x="3207668" y="2768417"/>
                  <a:pt x="3169876" y="2806209"/>
                  <a:pt x="3123255" y="2806209"/>
                </a:cubicBezTo>
                <a:cubicBezTo>
                  <a:pt x="3076636" y="2806209"/>
                  <a:pt x="3038843" y="2768417"/>
                  <a:pt x="3038843" y="2721797"/>
                </a:cubicBezTo>
                <a:cubicBezTo>
                  <a:pt x="3038843" y="2675177"/>
                  <a:pt x="3076636" y="2637385"/>
                  <a:pt x="3123255" y="2637385"/>
                </a:cubicBezTo>
                <a:close/>
                <a:moveTo>
                  <a:pt x="2785607" y="2637385"/>
                </a:moveTo>
                <a:cubicBezTo>
                  <a:pt x="2832226" y="2637385"/>
                  <a:pt x="2870019" y="2675177"/>
                  <a:pt x="2870019" y="2721797"/>
                </a:cubicBezTo>
                <a:cubicBezTo>
                  <a:pt x="2870019" y="2768417"/>
                  <a:pt x="2832226" y="2806209"/>
                  <a:pt x="2785607" y="2806209"/>
                </a:cubicBezTo>
                <a:cubicBezTo>
                  <a:pt x="2738986" y="2806209"/>
                  <a:pt x="2701195" y="2768417"/>
                  <a:pt x="2701195" y="2721797"/>
                </a:cubicBezTo>
                <a:cubicBezTo>
                  <a:pt x="2701195" y="2675177"/>
                  <a:pt x="2738986" y="2637385"/>
                  <a:pt x="2785607" y="2637385"/>
                </a:cubicBezTo>
                <a:close/>
                <a:moveTo>
                  <a:pt x="2447957" y="2637385"/>
                </a:moveTo>
                <a:cubicBezTo>
                  <a:pt x="2494578" y="2637385"/>
                  <a:pt x="2532369" y="2675177"/>
                  <a:pt x="2532369" y="2721797"/>
                </a:cubicBezTo>
                <a:cubicBezTo>
                  <a:pt x="2532369" y="2768417"/>
                  <a:pt x="2494578" y="2806209"/>
                  <a:pt x="2447957" y="2806209"/>
                </a:cubicBezTo>
                <a:cubicBezTo>
                  <a:pt x="2401337" y="2806209"/>
                  <a:pt x="2363545" y="2768417"/>
                  <a:pt x="2363545" y="2721797"/>
                </a:cubicBezTo>
                <a:cubicBezTo>
                  <a:pt x="2363545" y="2675177"/>
                  <a:pt x="2401337" y="2637385"/>
                  <a:pt x="2447957" y="2637385"/>
                </a:cubicBezTo>
                <a:close/>
                <a:moveTo>
                  <a:pt x="2110308" y="2637385"/>
                </a:moveTo>
                <a:cubicBezTo>
                  <a:pt x="2156928" y="2637385"/>
                  <a:pt x="2194721" y="2675177"/>
                  <a:pt x="2194721" y="2721797"/>
                </a:cubicBezTo>
                <a:cubicBezTo>
                  <a:pt x="2194721" y="2768417"/>
                  <a:pt x="2156928" y="2806209"/>
                  <a:pt x="2110308" y="2806209"/>
                </a:cubicBezTo>
                <a:cubicBezTo>
                  <a:pt x="2063688" y="2806209"/>
                  <a:pt x="2025896" y="2768417"/>
                  <a:pt x="2025896" y="2721797"/>
                </a:cubicBezTo>
                <a:cubicBezTo>
                  <a:pt x="2025896" y="2675177"/>
                  <a:pt x="2063688" y="2637385"/>
                  <a:pt x="2110308" y="2637385"/>
                </a:cubicBezTo>
                <a:close/>
                <a:moveTo>
                  <a:pt x="1772659" y="2637385"/>
                </a:moveTo>
                <a:cubicBezTo>
                  <a:pt x="1819278" y="2637385"/>
                  <a:pt x="1857071" y="2675177"/>
                  <a:pt x="1857071" y="2721797"/>
                </a:cubicBezTo>
                <a:cubicBezTo>
                  <a:pt x="1857071" y="2768417"/>
                  <a:pt x="1819278" y="2806209"/>
                  <a:pt x="1772659" y="2806209"/>
                </a:cubicBezTo>
                <a:cubicBezTo>
                  <a:pt x="1726039" y="2806209"/>
                  <a:pt x="1688247" y="2768417"/>
                  <a:pt x="1688247" y="2721797"/>
                </a:cubicBezTo>
                <a:cubicBezTo>
                  <a:pt x="1688247" y="2675177"/>
                  <a:pt x="1726039" y="2637385"/>
                  <a:pt x="1772659" y="2637385"/>
                </a:cubicBezTo>
                <a:close/>
                <a:moveTo>
                  <a:pt x="1435014" y="2637385"/>
                </a:moveTo>
                <a:cubicBezTo>
                  <a:pt x="1481630" y="2637385"/>
                  <a:pt x="1519422" y="2675177"/>
                  <a:pt x="1519422" y="2721797"/>
                </a:cubicBezTo>
                <a:cubicBezTo>
                  <a:pt x="1519422" y="2768417"/>
                  <a:pt x="1481630" y="2806209"/>
                  <a:pt x="1435014" y="2806209"/>
                </a:cubicBezTo>
                <a:cubicBezTo>
                  <a:pt x="1388389" y="2806209"/>
                  <a:pt x="1350601" y="2768417"/>
                  <a:pt x="1350601" y="2721797"/>
                </a:cubicBezTo>
                <a:cubicBezTo>
                  <a:pt x="1350601" y="2675177"/>
                  <a:pt x="1388389" y="2637385"/>
                  <a:pt x="1435014" y="2637385"/>
                </a:cubicBezTo>
                <a:close/>
                <a:moveTo>
                  <a:pt x="1097361" y="2637385"/>
                </a:moveTo>
                <a:cubicBezTo>
                  <a:pt x="1143985" y="2637385"/>
                  <a:pt x="1181773" y="2675177"/>
                  <a:pt x="1181773" y="2721797"/>
                </a:cubicBezTo>
                <a:cubicBezTo>
                  <a:pt x="1181773" y="2768417"/>
                  <a:pt x="1143985" y="2806209"/>
                  <a:pt x="1097361" y="2806209"/>
                </a:cubicBezTo>
                <a:cubicBezTo>
                  <a:pt x="1050741" y="2806209"/>
                  <a:pt x="1012948" y="2768417"/>
                  <a:pt x="1012948" y="2721797"/>
                </a:cubicBezTo>
                <a:cubicBezTo>
                  <a:pt x="1012948" y="2675177"/>
                  <a:pt x="1050741" y="2637385"/>
                  <a:pt x="1097361" y="2637385"/>
                </a:cubicBezTo>
                <a:close/>
                <a:moveTo>
                  <a:pt x="759711" y="2637385"/>
                </a:moveTo>
                <a:cubicBezTo>
                  <a:pt x="806331" y="2637385"/>
                  <a:pt x="844124" y="2675177"/>
                  <a:pt x="844124" y="2721797"/>
                </a:cubicBezTo>
                <a:cubicBezTo>
                  <a:pt x="844124" y="2768417"/>
                  <a:pt x="806331" y="2806209"/>
                  <a:pt x="759711" y="2806209"/>
                </a:cubicBezTo>
                <a:cubicBezTo>
                  <a:pt x="713096" y="2806209"/>
                  <a:pt x="675299" y="2768417"/>
                  <a:pt x="675299" y="2721797"/>
                </a:cubicBezTo>
                <a:cubicBezTo>
                  <a:pt x="675299" y="2675177"/>
                  <a:pt x="713096" y="2637385"/>
                  <a:pt x="759711" y="2637385"/>
                </a:cubicBezTo>
                <a:close/>
                <a:moveTo>
                  <a:pt x="422066" y="2637385"/>
                </a:moveTo>
                <a:cubicBezTo>
                  <a:pt x="468682" y="2637385"/>
                  <a:pt x="506480" y="2675177"/>
                  <a:pt x="506480" y="2721797"/>
                </a:cubicBezTo>
                <a:cubicBezTo>
                  <a:pt x="506480" y="2768417"/>
                  <a:pt x="468682" y="2806209"/>
                  <a:pt x="422066" y="2806209"/>
                </a:cubicBezTo>
                <a:cubicBezTo>
                  <a:pt x="375442" y="2806209"/>
                  <a:pt x="337653" y="2768417"/>
                  <a:pt x="337653" y="2721797"/>
                </a:cubicBezTo>
                <a:cubicBezTo>
                  <a:pt x="337653" y="2675177"/>
                  <a:pt x="375442" y="2637385"/>
                  <a:pt x="422066" y="2637385"/>
                </a:cubicBezTo>
                <a:close/>
                <a:moveTo>
                  <a:pt x="84412" y="2637385"/>
                </a:moveTo>
                <a:cubicBezTo>
                  <a:pt x="131037" y="2637385"/>
                  <a:pt x="168826" y="2675177"/>
                  <a:pt x="168826" y="2721797"/>
                </a:cubicBezTo>
                <a:cubicBezTo>
                  <a:pt x="168826" y="2768417"/>
                  <a:pt x="131037" y="2806209"/>
                  <a:pt x="84412" y="2806209"/>
                </a:cubicBezTo>
                <a:cubicBezTo>
                  <a:pt x="37793" y="2806209"/>
                  <a:pt x="0" y="2768417"/>
                  <a:pt x="0" y="2721797"/>
                </a:cubicBezTo>
                <a:cubicBezTo>
                  <a:pt x="0" y="2675177"/>
                  <a:pt x="37793" y="2637385"/>
                  <a:pt x="84412" y="2637385"/>
                </a:cubicBezTo>
                <a:close/>
                <a:moveTo>
                  <a:pt x="7850345" y="2299736"/>
                </a:moveTo>
                <a:cubicBezTo>
                  <a:pt x="7896964" y="2299736"/>
                  <a:pt x="7934757" y="2337528"/>
                  <a:pt x="7934757" y="2384148"/>
                </a:cubicBezTo>
                <a:cubicBezTo>
                  <a:pt x="7934757" y="2430768"/>
                  <a:pt x="7896964" y="2468560"/>
                  <a:pt x="7850345" y="2468560"/>
                </a:cubicBezTo>
                <a:cubicBezTo>
                  <a:pt x="7803725" y="2468560"/>
                  <a:pt x="7765933" y="2430768"/>
                  <a:pt x="7765933" y="2384148"/>
                </a:cubicBezTo>
                <a:cubicBezTo>
                  <a:pt x="7765933" y="2337528"/>
                  <a:pt x="7803725" y="2299736"/>
                  <a:pt x="7850345" y="2299736"/>
                </a:cubicBezTo>
                <a:close/>
                <a:moveTo>
                  <a:pt x="7512695" y="2299736"/>
                </a:moveTo>
                <a:cubicBezTo>
                  <a:pt x="7559315" y="2299736"/>
                  <a:pt x="7597109" y="2337528"/>
                  <a:pt x="7597109" y="2384148"/>
                </a:cubicBezTo>
                <a:cubicBezTo>
                  <a:pt x="7597109" y="2430768"/>
                  <a:pt x="7559315" y="2468560"/>
                  <a:pt x="7512695" y="2468560"/>
                </a:cubicBezTo>
                <a:cubicBezTo>
                  <a:pt x="7466075" y="2468560"/>
                  <a:pt x="7428283" y="2430768"/>
                  <a:pt x="7428283" y="2384148"/>
                </a:cubicBezTo>
                <a:cubicBezTo>
                  <a:pt x="7428283" y="2337528"/>
                  <a:pt x="7466075" y="2299736"/>
                  <a:pt x="7512695" y="2299736"/>
                </a:cubicBezTo>
                <a:close/>
                <a:moveTo>
                  <a:pt x="7175045" y="2299736"/>
                </a:moveTo>
                <a:cubicBezTo>
                  <a:pt x="7221666" y="2299736"/>
                  <a:pt x="7259458" y="2337528"/>
                  <a:pt x="7259458" y="2384148"/>
                </a:cubicBezTo>
                <a:cubicBezTo>
                  <a:pt x="7259458" y="2430768"/>
                  <a:pt x="7221666" y="2468560"/>
                  <a:pt x="7175045" y="2468560"/>
                </a:cubicBezTo>
                <a:cubicBezTo>
                  <a:pt x="7128427" y="2468560"/>
                  <a:pt x="7090633" y="2430768"/>
                  <a:pt x="7090633" y="2384148"/>
                </a:cubicBezTo>
                <a:cubicBezTo>
                  <a:pt x="7090633" y="2337528"/>
                  <a:pt x="7128427" y="2299736"/>
                  <a:pt x="7175045" y="2299736"/>
                </a:cubicBezTo>
                <a:close/>
                <a:moveTo>
                  <a:pt x="6837397" y="2299736"/>
                </a:moveTo>
                <a:cubicBezTo>
                  <a:pt x="6884017" y="2299736"/>
                  <a:pt x="6921809" y="2337528"/>
                  <a:pt x="6921809" y="2384148"/>
                </a:cubicBezTo>
                <a:cubicBezTo>
                  <a:pt x="6921809" y="2430768"/>
                  <a:pt x="6884017" y="2468560"/>
                  <a:pt x="6837397" y="2468560"/>
                </a:cubicBezTo>
                <a:cubicBezTo>
                  <a:pt x="6790777" y="2468560"/>
                  <a:pt x="6752985" y="2430768"/>
                  <a:pt x="6752985" y="2384148"/>
                </a:cubicBezTo>
                <a:cubicBezTo>
                  <a:pt x="6752985" y="2337528"/>
                  <a:pt x="6790777" y="2299736"/>
                  <a:pt x="6837397" y="2299736"/>
                </a:cubicBezTo>
                <a:close/>
                <a:moveTo>
                  <a:pt x="6499747" y="2299736"/>
                </a:moveTo>
                <a:cubicBezTo>
                  <a:pt x="6546368" y="2299736"/>
                  <a:pt x="6584161" y="2337528"/>
                  <a:pt x="6584161" y="2384148"/>
                </a:cubicBezTo>
                <a:cubicBezTo>
                  <a:pt x="6584161" y="2430768"/>
                  <a:pt x="6546368" y="2468560"/>
                  <a:pt x="6499747" y="2468560"/>
                </a:cubicBezTo>
                <a:cubicBezTo>
                  <a:pt x="6453127" y="2468560"/>
                  <a:pt x="6415335" y="2430768"/>
                  <a:pt x="6415335" y="2384148"/>
                </a:cubicBezTo>
                <a:cubicBezTo>
                  <a:pt x="6415335" y="2337528"/>
                  <a:pt x="6453127" y="2299736"/>
                  <a:pt x="6499747" y="2299736"/>
                </a:cubicBezTo>
                <a:close/>
                <a:moveTo>
                  <a:pt x="6162098" y="2299736"/>
                </a:moveTo>
                <a:cubicBezTo>
                  <a:pt x="6208719" y="2299736"/>
                  <a:pt x="6246510" y="2337528"/>
                  <a:pt x="6246510" y="2384148"/>
                </a:cubicBezTo>
                <a:cubicBezTo>
                  <a:pt x="6246510" y="2430768"/>
                  <a:pt x="6208719" y="2468560"/>
                  <a:pt x="6162098" y="2468560"/>
                </a:cubicBezTo>
                <a:cubicBezTo>
                  <a:pt x="6115479" y="2468560"/>
                  <a:pt x="6077686" y="2430768"/>
                  <a:pt x="6077686" y="2384148"/>
                </a:cubicBezTo>
                <a:cubicBezTo>
                  <a:pt x="6077686" y="2337528"/>
                  <a:pt x="6115479" y="2299736"/>
                  <a:pt x="6162098" y="2299736"/>
                </a:cubicBezTo>
                <a:close/>
                <a:moveTo>
                  <a:pt x="5824449" y="2299736"/>
                </a:moveTo>
                <a:cubicBezTo>
                  <a:pt x="5871069" y="2299736"/>
                  <a:pt x="5908861" y="2337528"/>
                  <a:pt x="5908861" y="2384148"/>
                </a:cubicBezTo>
                <a:cubicBezTo>
                  <a:pt x="5908861" y="2430768"/>
                  <a:pt x="5871069" y="2468560"/>
                  <a:pt x="5824449" y="2468560"/>
                </a:cubicBezTo>
                <a:cubicBezTo>
                  <a:pt x="5777829" y="2468560"/>
                  <a:pt x="5740037" y="2430768"/>
                  <a:pt x="5740037" y="2384148"/>
                </a:cubicBezTo>
                <a:cubicBezTo>
                  <a:pt x="5740037" y="2337528"/>
                  <a:pt x="5777829" y="2299736"/>
                  <a:pt x="5824449" y="2299736"/>
                </a:cubicBezTo>
                <a:close/>
                <a:moveTo>
                  <a:pt x="5486800" y="2299736"/>
                </a:moveTo>
                <a:cubicBezTo>
                  <a:pt x="5533421" y="2299736"/>
                  <a:pt x="5571212" y="2337528"/>
                  <a:pt x="5571212" y="2384148"/>
                </a:cubicBezTo>
                <a:cubicBezTo>
                  <a:pt x="5571212" y="2430768"/>
                  <a:pt x="5533421" y="2468560"/>
                  <a:pt x="5486800" y="2468560"/>
                </a:cubicBezTo>
                <a:cubicBezTo>
                  <a:pt x="5440179" y="2468560"/>
                  <a:pt x="5402388" y="2430768"/>
                  <a:pt x="5402388" y="2384148"/>
                </a:cubicBezTo>
                <a:cubicBezTo>
                  <a:pt x="5402388" y="2337528"/>
                  <a:pt x="5440179" y="2299736"/>
                  <a:pt x="5486800" y="2299736"/>
                </a:cubicBezTo>
                <a:close/>
                <a:moveTo>
                  <a:pt x="5149151" y="2299736"/>
                </a:moveTo>
                <a:cubicBezTo>
                  <a:pt x="5195771" y="2299736"/>
                  <a:pt x="5233563" y="2337528"/>
                  <a:pt x="5233563" y="2384148"/>
                </a:cubicBezTo>
                <a:cubicBezTo>
                  <a:pt x="5233563" y="2430768"/>
                  <a:pt x="5195771" y="2468560"/>
                  <a:pt x="5149151" y="2468560"/>
                </a:cubicBezTo>
                <a:cubicBezTo>
                  <a:pt x="5102531" y="2468560"/>
                  <a:pt x="5064739" y="2430768"/>
                  <a:pt x="5064739" y="2384148"/>
                </a:cubicBezTo>
                <a:cubicBezTo>
                  <a:pt x="5064739" y="2337528"/>
                  <a:pt x="5102531" y="2299736"/>
                  <a:pt x="5149151" y="2299736"/>
                </a:cubicBezTo>
                <a:close/>
                <a:moveTo>
                  <a:pt x="4811502" y="2299736"/>
                </a:moveTo>
                <a:cubicBezTo>
                  <a:pt x="4858121" y="2299736"/>
                  <a:pt x="4895914" y="2337528"/>
                  <a:pt x="4895914" y="2384148"/>
                </a:cubicBezTo>
                <a:cubicBezTo>
                  <a:pt x="4895914" y="2430768"/>
                  <a:pt x="4858121" y="2468560"/>
                  <a:pt x="4811502" y="2468560"/>
                </a:cubicBezTo>
                <a:cubicBezTo>
                  <a:pt x="4764881" y="2468560"/>
                  <a:pt x="4727090" y="2430768"/>
                  <a:pt x="4727090" y="2384148"/>
                </a:cubicBezTo>
                <a:cubicBezTo>
                  <a:pt x="4727090" y="2337528"/>
                  <a:pt x="4764881" y="2299736"/>
                  <a:pt x="4811502" y="2299736"/>
                </a:cubicBezTo>
                <a:close/>
                <a:moveTo>
                  <a:pt x="4473853" y="2299736"/>
                </a:moveTo>
                <a:cubicBezTo>
                  <a:pt x="4520473" y="2299736"/>
                  <a:pt x="4558265" y="2337528"/>
                  <a:pt x="4558265" y="2384148"/>
                </a:cubicBezTo>
                <a:cubicBezTo>
                  <a:pt x="4558265" y="2430768"/>
                  <a:pt x="4520473" y="2468560"/>
                  <a:pt x="4473853" y="2468560"/>
                </a:cubicBezTo>
                <a:cubicBezTo>
                  <a:pt x="4427232" y="2468560"/>
                  <a:pt x="4389440" y="2430768"/>
                  <a:pt x="4389440" y="2384148"/>
                </a:cubicBezTo>
                <a:cubicBezTo>
                  <a:pt x="4389440" y="2337528"/>
                  <a:pt x="4427232" y="2299736"/>
                  <a:pt x="4473853" y="2299736"/>
                </a:cubicBezTo>
                <a:close/>
                <a:moveTo>
                  <a:pt x="4136203" y="2299736"/>
                </a:moveTo>
                <a:cubicBezTo>
                  <a:pt x="4182823" y="2299736"/>
                  <a:pt x="4220615" y="2337528"/>
                  <a:pt x="4220615" y="2384148"/>
                </a:cubicBezTo>
                <a:cubicBezTo>
                  <a:pt x="4220615" y="2430768"/>
                  <a:pt x="4182823" y="2468560"/>
                  <a:pt x="4136203" y="2468560"/>
                </a:cubicBezTo>
                <a:cubicBezTo>
                  <a:pt x="4089584" y="2468560"/>
                  <a:pt x="4051791" y="2430768"/>
                  <a:pt x="4051791" y="2384148"/>
                </a:cubicBezTo>
                <a:cubicBezTo>
                  <a:pt x="4051791" y="2337528"/>
                  <a:pt x="4089584" y="2299736"/>
                  <a:pt x="4136203" y="2299736"/>
                </a:cubicBezTo>
                <a:close/>
                <a:moveTo>
                  <a:pt x="3798554" y="2299736"/>
                </a:moveTo>
                <a:cubicBezTo>
                  <a:pt x="3845174" y="2299736"/>
                  <a:pt x="3882966" y="2337528"/>
                  <a:pt x="3882966" y="2384148"/>
                </a:cubicBezTo>
                <a:cubicBezTo>
                  <a:pt x="3882966" y="2430768"/>
                  <a:pt x="3845174" y="2468560"/>
                  <a:pt x="3798554" y="2468560"/>
                </a:cubicBezTo>
                <a:cubicBezTo>
                  <a:pt x="3751934" y="2468560"/>
                  <a:pt x="3714142" y="2430768"/>
                  <a:pt x="3714142" y="2384148"/>
                </a:cubicBezTo>
                <a:cubicBezTo>
                  <a:pt x="3714142" y="2337528"/>
                  <a:pt x="3751934" y="2299736"/>
                  <a:pt x="3798554" y="2299736"/>
                </a:cubicBezTo>
                <a:close/>
                <a:moveTo>
                  <a:pt x="3460905" y="2299736"/>
                </a:moveTo>
                <a:cubicBezTo>
                  <a:pt x="3507525" y="2299736"/>
                  <a:pt x="3545317" y="2337528"/>
                  <a:pt x="3545317" y="2384148"/>
                </a:cubicBezTo>
                <a:cubicBezTo>
                  <a:pt x="3545317" y="2430768"/>
                  <a:pt x="3507525" y="2468560"/>
                  <a:pt x="3460905" y="2468560"/>
                </a:cubicBezTo>
                <a:cubicBezTo>
                  <a:pt x="3414284" y="2468560"/>
                  <a:pt x="3376493" y="2430768"/>
                  <a:pt x="3376493" y="2384148"/>
                </a:cubicBezTo>
                <a:cubicBezTo>
                  <a:pt x="3376493" y="2337528"/>
                  <a:pt x="3414284" y="2299736"/>
                  <a:pt x="3460905" y="2299736"/>
                </a:cubicBezTo>
                <a:close/>
                <a:moveTo>
                  <a:pt x="3123255" y="2299736"/>
                </a:moveTo>
                <a:cubicBezTo>
                  <a:pt x="3169876" y="2299736"/>
                  <a:pt x="3207668" y="2337528"/>
                  <a:pt x="3207668" y="2384148"/>
                </a:cubicBezTo>
                <a:cubicBezTo>
                  <a:pt x="3207668" y="2430768"/>
                  <a:pt x="3169876" y="2468560"/>
                  <a:pt x="3123255" y="2468560"/>
                </a:cubicBezTo>
                <a:cubicBezTo>
                  <a:pt x="3076636" y="2468560"/>
                  <a:pt x="3038843" y="2430768"/>
                  <a:pt x="3038843" y="2384148"/>
                </a:cubicBezTo>
                <a:cubicBezTo>
                  <a:pt x="3038843" y="2337528"/>
                  <a:pt x="3076636" y="2299736"/>
                  <a:pt x="3123255" y="2299736"/>
                </a:cubicBezTo>
                <a:close/>
                <a:moveTo>
                  <a:pt x="2785607" y="2299736"/>
                </a:moveTo>
                <a:cubicBezTo>
                  <a:pt x="2832226" y="2299736"/>
                  <a:pt x="2870019" y="2337528"/>
                  <a:pt x="2870019" y="2384148"/>
                </a:cubicBezTo>
                <a:cubicBezTo>
                  <a:pt x="2870019" y="2430768"/>
                  <a:pt x="2832226" y="2468560"/>
                  <a:pt x="2785607" y="2468560"/>
                </a:cubicBezTo>
                <a:cubicBezTo>
                  <a:pt x="2738986" y="2468560"/>
                  <a:pt x="2701195" y="2430768"/>
                  <a:pt x="2701195" y="2384148"/>
                </a:cubicBezTo>
                <a:cubicBezTo>
                  <a:pt x="2701195" y="2337528"/>
                  <a:pt x="2738986" y="2299736"/>
                  <a:pt x="2785607" y="2299736"/>
                </a:cubicBezTo>
                <a:close/>
                <a:moveTo>
                  <a:pt x="2447957" y="2299736"/>
                </a:moveTo>
                <a:cubicBezTo>
                  <a:pt x="2494578" y="2299736"/>
                  <a:pt x="2532369" y="2337528"/>
                  <a:pt x="2532369" y="2384148"/>
                </a:cubicBezTo>
                <a:cubicBezTo>
                  <a:pt x="2532369" y="2430768"/>
                  <a:pt x="2494578" y="2468560"/>
                  <a:pt x="2447957" y="2468560"/>
                </a:cubicBezTo>
                <a:cubicBezTo>
                  <a:pt x="2401337" y="2468560"/>
                  <a:pt x="2363545" y="2430768"/>
                  <a:pt x="2363545" y="2384148"/>
                </a:cubicBezTo>
                <a:cubicBezTo>
                  <a:pt x="2363545" y="2337528"/>
                  <a:pt x="2401337" y="2299736"/>
                  <a:pt x="2447957" y="2299736"/>
                </a:cubicBezTo>
                <a:close/>
                <a:moveTo>
                  <a:pt x="2110308" y="2299736"/>
                </a:moveTo>
                <a:cubicBezTo>
                  <a:pt x="2156928" y="2299736"/>
                  <a:pt x="2194721" y="2337528"/>
                  <a:pt x="2194721" y="2384148"/>
                </a:cubicBezTo>
                <a:cubicBezTo>
                  <a:pt x="2194721" y="2430768"/>
                  <a:pt x="2156928" y="2468560"/>
                  <a:pt x="2110308" y="2468560"/>
                </a:cubicBezTo>
                <a:cubicBezTo>
                  <a:pt x="2063688" y="2468560"/>
                  <a:pt x="2025896" y="2430768"/>
                  <a:pt x="2025896" y="2384148"/>
                </a:cubicBezTo>
                <a:cubicBezTo>
                  <a:pt x="2025896" y="2337528"/>
                  <a:pt x="2063688" y="2299736"/>
                  <a:pt x="2110308" y="2299736"/>
                </a:cubicBezTo>
                <a:close/>
                <a:moveTo>
                  <a:pt x="1772659" y="2299736"/>
                </a:moveTo>
                <a:cubicBezTo>
                  <a:pt x="1819278" y="2299736"/>
                  <a:pt x="1857071" y="2337528"/>
                  <a:pt x="1857071" y="2384148"/>
                </a:cubicBezTo>
                <a:cubicBezTo>
                  <a:pt x="1857071" y="2430768"/>
                  <a:pt x="1819278" y="2468560"/>
                  <a:pt x="1772659" y="2468560"/>
                </a:cubicBezTo>
                <a:cubicBezTo>
                  <a:pt x="1726039" y="2468560"/>
                  <a:pt x="1688247" y="2430768"/>
                  <a:pt x="1688247" y="2384148"/>
                </a:cubicBezTo>
                <a:cubicBezTo>
                  <a:pt x="1688247" y="2337528"/>
                  <a:pt x="1726039" y="2299736"/>
                  <a:pt x="1772659" y="2299736"/>
                </a:cubicBezTo>
                <a:close/>
                <a:moveTo>
                  <a:pt x="1435014" y="2299736"/>
                </a:moveTo>
                <a:cubicBezTo>
                  <a:pt x="1481630" y="2299736"/>
                  <a:pt x="1519422" y="2337528"/>
                  <a:pt x="1519422" y="2384148"/>
                </a:cubicBezTo>
                <a:cubicBezTo>
                  <a:pt x="1519422" y="2430768"/>
                  <a:pt x="1481630" y="2468560"/>
                  <a:pt x="1435014" y="2468560"/>
                </a:cubicBezTo>
                <a:cubicBezTo>
                  <a:pt x="1388389" y="2468560"/>
                  <a:pt x="1350601" y="2430768"/>
                  <a:pt x="1350601" y="2384148"/>
                </a:cubicBezTo>
                <a:cubicBezTo>
                  <a:pt x="1350601" y="2337528"/>
                  <a:pt x="1388389" y="2299736"/>
                  <a:pt x="1435014" y="2299736"/>
                </a:cubicBezTo>
                <a:close/>
                <a:moveTo>
                  <a:pt x="1097361" y="2299736"/>
                </a:moveTo>
                <a:cubicBezTo>
                  <a:pt x="1143985" y="2299736"/>
                  <a:pt x="1181773" y="2337528"/>
                  <a:pt x="1181773" y="2384148"/>
                </a:cubicBezTo>
                <a:cubicBezTo>
                  <a:pt x="1181773" y="2430768"/>
                  <a:pt x="1143985" y="2468560"/>
                  <a:pt x="1097361" y="2468560"/>
                </a:cubicBezTo>
                <a:cubicBezTo>
                  <a:pt x="1050741" y="2468560"/>
                  <a:pt x="1012948" y="2430768"/>
                  <a:pt x="1012948" y="2384148"/>
                </a:cubicBezTo>
                <a:cubicBezTo>
                  <a:pt x="1012948" y="2337528"/>
                  <a:pt x="1050741" y="2299736"/>
                  <a:pt x="1097361" y="2299736"/>
                </a:cubicBezTo>
                <a:close/>
                <a:moveTo>
                  <a:pt x="759711" y="2299736"/>
                </a:moveTo>
                <a:cubicBezTo>
                  <a:pt x="806331" y="2299736"/>
                  <a:pt x="844124" y="2337528"/>
                  <a:pt x="844124" y="2384148"/>
                </a:cubicBezTo>
                <a:cubicBezTo>
                  <a:pt x="844124" y="2430768"/>
                  <a:pt x="806331" y="2468560"/>
                  <a:pt x="759711" y="2468560"/>
                </a:cubicBezTo>
                <a:cubicBezTo>
                  <a:pt x="713096" y="2468560"/>
                  <a:pt x="675299" y="2430768"/>
                  <a:pt x="675299" y="2384148"/>
                </a:cubicBezTo>
                <a:cubicBezTo>
                  <a:pt x="675299" y="2337528"/>
                  <a:pt x="713096" y="2299736"/>
                  <a:pt x="759711" y="2299736"/>
                </a:cubicBezTo>
                <a:close/>
                <a:moveTo>
                  <a:pt x="422066" y="2299736"/>
                </a:moveTo>
                <a:cubicBezTo>
                  <a:pt x="468682" y="2299736"/>
                  <a:pt x="506480" y="2337528"/>
                  <a:pt x="506480" y="2384148"/>
                </a:cubicBezTo>
                <a:cubicBezTo>
                  <a:pt x="506480" y="2430768"/>
                  <a:pt x="468682" y="2468560"/>
                  <a:pt x="422066" y="2468560"/>
                </a:cubicBezTo>
                <a:cubicBezTo>
                  <a:pt x="375442" y="2468560"/>
                  <a:pt x="337653" y="2430768"/>
                  <a:pt x="337653" y="2384148"/>
                </a:cubicBezTo>
                <a:cubicBezTo>
                  <a:pt x="337653" y="2337528"/>
                  <a:pt x="375442" y="2299736"/>
                  <a:pt x="422066" y="2299736"/>
                </a:cubicBezTo>
                <a:close/>
                <a:moveTo>
                  <a:pt x="84412" y="2299736"/>
                </a:moveTo>
                <a:cubicBezTo>
                  <a:pt x="131037" y="2299736"/>
                  <a:pt x="168826" y="2337528"/>
                  <a:pt x="168826" y="2384148"/>
                </a:cubicBezTo>
                <a:cubicBezTo>
                  <a:pt x="168826" y="2430768"/>
                  <a:pt x="131037" y="2468560"/>
                  <a:pt x="84412" y="2468560"/>
                </a:cubicBezTo>
                <a:cubicBezTo>
                  <a:pt x="37793" y="2468560"/>
                  <a:pt x="0" y="2430768"/>
                  <a:pt x="0" y="2384148"/>
                </a:cubicBezTo>
                <a:cubicBezTo>
                  <a:pt x="0" y="2337528"/>
                  <a:pt x="37793" y="2299736"/>
                  <a:pt x="84412" y="2299736"/>
                </a:cubicBezTo>
                <a:close/>
                <a:moveTo>
                  <a:pt x="7850345" y="1962086"/>
                </a:moveTo>
                <a:cubicBezTo>
                  <a:pt x="7896964" y="1962086"/>
                  <a:pt x="7934757" y="1999879"/>
                  <a:pt x="7934757" y="2046499"/>
                </a:cubicBezTo>
                <a:cubicBezTo>
                  <a:pt x="7934757" y="2093119"/>
                  <a:pt x="7896964" y="2130911"/>
                  <a:pt x="7850345" y="2130911"/>
                </a:cubicBezTo>
                <a:cubicBezTo>
                  <a:pt x="7803725" y="2130911"/>
                  <a:pt x="7765933" y="2093119"/>
                  <a:pt x="7765933" y="2046499"/>
                </a:cubicBezTo>
                <a:cubicBezTo>
                  <a:pt x="7765933" y="1999879"/>
                  <a:pt x="7803725" y="1962086"/>
                  <a:pt x="7850345" y="1962086"/>
                </a:cubicBezTo>
                <a:close/>
                <a:moveTo>
                  <a:pt x="7512695" y="1962086"/>
                </a:moveTo>
                <a:cubicBezTo>
                  <a:pt x="7559315" y="1962086"/>
                  <a:pt x="7597109" y="1999879"/>
                  <a:pt x="7597109" y="2046499"/>
                </a:cubicBezTo>
                <a:cubicBezTo>
                  <a:pt x="7597109" y="2093119"/>
                  <a:pt x="7559315" y="2130911"/>
                  <a:pt x="7512695" y="2130911"/>
                </a:cubicBezTo>
                <a:cubicBezTo>
                  <a:pt x="7466075" y="2130911"/>
                  <a:pt x="7428283" y="2093119"/>
                  <a:pt x="7428283" y="2046499"/>
                </a:cubicBezTo>
                <a:cubicBezTo>
                  <a:pt x="7428283" y="1999879"/>
                  <a:pt x="7466075" y="1962086"/>
                  <a:pt x="7512695" y="1962086"/>
                </a:cubicBezTo>
                <a:close/>
                <a:moveTo>
                  <a:pt x="7175045" y="1962086"/>
                </a:moveTo>
                <a:cubicBezTo>
                  <a:pt x="7221666" y="1962086"/>
                  <a:pt x="7259458" y="1999879"/>
                  <a:pt x="7259458" y="2046499"/>
                </a:cubicBezTo>
                <a:cubicBezTo>
                  <a:pt x="7259458" y="2093119"/>
                  <a:pt x="7221666" y="2130911"/>
                  <a:pt x="7175045" y="2130911"/>
                </a:cubicBezTo>
                <a:cubicBezTo>
                  <a:pt x="7128427" y="2130911"/>
                  <a:pt x="7090633" y="2093119"/>
                  <a:pt x="7090633" y="2046499"/>
                </a:cubicBezTo>
                <a:cubicBezTo>
                  <a:pt x="7090633" y="1999879"/>
                  <a:pt x="7128427" y="1962086"/>
                  <a:pt x="7175045" y="1962086"/>
                </a:cubicBezTo>
                <a:close/>
                <a:moveTo>
                  <a:pt x="6837397" y="1962086"/>
                </a:moveTo>
                <a:cubicBezTo>
                  <a:pt x="6884017" y="1962086"/>
                  <a:pt x="6921809" y="1999879"/>
                  <a:pt x="6921809" y="2046499"/>
                </a:cubicBezTo>
                <a:cubicBezTo>
                  <a:pt x="6921809" y="2093119"/>
                  <a:pt x="6884017" y="2130911"/>
                  <a:pt x="6837397" y="2130911"/>
                </a:cubicBezTo>
                <a:cubicBezTo>
                  <a:pt x="6790777" y="2130911"/>
                  <a:pt x="6752985" y="2093119"/>
                  <a:pt x="6752985" y="2046499"/>
                </a:cubicBezTo>
                <a:cubicBezTo>
                  <a:pt x="6752985" y="1999879"/>
                  <a:pt x="6790777" y="1962086"/>
                  <a:pt x="6837397" y="1962086"/>
                </a:cubicBezTo>
                <a:close/>
                <a:moveTo>
                  <a:pt x="6499747" y="1962086"/>
                </a:moveTo>
                <a:cubicBezTo>
                  <a:pt x="6546368" y="1962086"/>
                  <a:pt x="6584161" y="1999879"/>
                  <a:pt x="6584161" y="2046499"/>
                </a:cubicBezTo>
                <a:cubicBezTo>
                  <a:pt x="6584161" y="2093119"/>
                  <a:pt x="6546368" y="2130911"/>
                  <a:pt x="6499747" y="2130911"/>
                </a:cubicBezTo>
                <a:cubicBezTo>
                  <a:pt x="6453127" y="2130911"/>
                  <a:pt x="6415335" y="2093119"/>
                  <a:pt x="6415335" y="2046499"/>
                </a:cubicBezTo>
                <a:cubicBezTo>
                  <a:pt x="6415335" y="1999879"/>
                  <a:pt x="6453127" y="1962086"/>
                  <a:pt x="6499747" y="1962086"/>
                </a:cubicBezTo>
                <a:close/>
                <a:moveTo>
                  <a:pt x="6162098" y="1962086"/>
                </a:moveTo>
                <a:cubicBezTo>
                  <a:pt x="6208719" y="1962086"/>
                  <a:pt x="6246510" y="1999879"/>
                  <a:pt x="6246510" y="2046499"/>
                </a:cubicBezTo>
                <a:cubicBezTo>
                  <a:pt x="6246510" y="2093119"/>
                  <a:pt x="6208719" y="2130911"/>
                  <a:pt x="6162098" y="2130911"/>
                </a:cubicBezTo>
                <a:cubicBezTo>
                  <a:pt x="6115479" y="2130911"/>
                  <a:pt x="6077686" y="2093119"/>
                  <a:pt x="6077686" y="2046499"/>
                </a:cubicBezTo>
                <a:cubicBezTo>
                  <a:pt x="6077686" y="1999879"/>
                  <a:pt x="6115479" y="1962086"/>
                  <a:pt x="6162098" y="1962086"/>
                </a:cubicBezTo>
                <a:close/>
                <a:moveTo>
                  <a:pt x="5824449" y="1962086"/>
                </a:moveTo>
                <a:cubicBezTo>
                  <a:pt x="5871069" y="1962086"/>
                  <a:pt x="5908861" y="1999879"/>
                  <a:pt x="5908861" y="2046499"/>
                </a:cubicBezTo>
                <a:cubicBezTo>
                  <a:pt x="5908861" y="2093119"/>
                  <a:pt x="5871069" y="2130911"/>
                  <a:pt x="5824449" y="2130911"/>
                </a:cubicBezTo>
                <a:cubicBezTo>
                  <a:pt x="5777829" y="2130911"/>
                  <a:pt x="5740037" y="2093119"/>
                  <a:pt x="5740037" y="2046499"/>
                </a:cubicBezTo>
                <a:cubicBezTo>
                  <a:pt x="5740037" y="1999879"/>
                  <a:pt x="5777829" y="1962086"/>
                  <a:pt x="5824449" y="1962086"/>
                </a:cubicBezTo>
                <a:close/>
                <a:moveTo>
                  <a:pt x="5486800" y="1962086"/>
                </a:moveTo>
                <a:cubicBezTo>
                  <a:pt x="5533421" y="1962086"/>
                  <a:pt x="5571212" y="1999879"/>
                  <a:pt x="5571212" y="2046499"/>
                </a:cubicBezTo>
                <a:cubicBezTo>
                  <a:pt x="5571212" y="2093119"/>
                  <a:pt x="5533421" y="2130911"/>
                  <a:pt x="5486800" y="2130911"/>
                </a:cubicBezTo>
                <a:cubicBezTo>
                  <a:pt x="5440179" y="2130911"/>
                  <a:pt x="5402388" y="2093119"/>
                  <a:pt x="5402388" y="2046499"/>
                </a:cubicBezTo>
                <a:cubicBezTo>
                  <a:pt x="5402388" y="1999879"/>
                  <a:pt x="5440179" y="1962086"/>
                  <a:pt x="5486800" y="1962086"/>
                </a:cubicBezTo>
                <a:close/>
                <a:moveTo>
                  <a:pt x="5149151" y="1962086"/>
                </a:moveTo>
                <a:cubicBezTo>
                  <a:pt x="5195771" y="1962086"/>
                  <a:pt x="5233563" y="1999879"/>
                  <a:pt x="5233563" y="2046499"/>
                </a:cubicBezTo>
                <a:cubicBezTo>
                  <a:pt x="5233563" y="2093119"/>
                  <a:pt x="5195771" y="2130911"/>
                  <a:pt x="5149151" y="2130911"/>
                </a:cubicBezTo>
                <a:cubicBezTo>
                  <a:pt x="5102531" y="2130911"/>
                  <a:pt x="5064739" y="2093119"/>
                  <a:pt x="5064739" y="2046499"/>
                </a:cubicBezTo>
                <a:cubicBezTo>
                  <a:pt x="5064739" y="1999879"/>
                  <a:pt x="5102531" y="1962086"/>
                  <a:pt x="5149151" y="1962086"/>
                </a:cubicBezTo>
                <a:close/>
                <a:moveTo>
                  <a:pt x="4811502" y="1962086"/>
                </a:moveTo>
                <a:cubicBezTo>
                  <a:pt x="4858121" y="1962086"/>
                  <a:pt x="4895914" y="1999879"/>
                  <a:pt x="4895914" y="2046499"/>
                </a:cubicBezTo>
                <a:cubicBezTo>
                  <a:pt x="4895914" y="2093119"/>
                  <a:pt x="4858121" y="2130911"/>
                  <a:pt x="4811502" y="2130911"/>
                </a:cubicBezTo>
                <a:cubicBezTo>
                  <a:pt x="4764881" y="2130911"/>
                  <a:pt x="4727090" y="2093119"/>
                  <a:pt x="4727090" y="2046499"/>
                </a:cubicBezTo>
                <a:cubicBezTo>
                  <a:pt x="4727090" y="1999879"/>
                  <a:pt x="4764881" y="1962086"/>
                  <a:pt x="4811502" y="1962086"/>
                </a:cubicBezTo>
                <a:close/>
                <a:moveTo>
                  <a:pt x="4473853" y="1962086"/>
                </a:moveTo>
                <a:cubicBezTo>
                  <a:pt x="4520473" y="1962086"/>
                  <a:pt x="4558265" y="1999879"/>
                  <a:pt x="4558265" y="2046499"/>
                </a:cubicBezTo>
                <a:cubicBezTo>
                  <a:pt x="4558265" y="2093119"/>
                  <a:pt x="4520473" y="2130911"/>
                  <a:pt x="4473853" y="2130911"/>
                </a:cubicBezTo>
                <a:cubicBezTo>
                  <a:pt x="4427232" y="2130911"/>
                  <a:pt x="4389440" y="2093119"/>
                  <a:pt x="4389440" y="2046499"/>
                </a:cubicBezTo>
                <a:cubicBezTo>
                  <a:pt x="4389440" y="1999879"/>
                  <a:pt x="4427232" y="1962086"/>
                  <a:pt x="4473853" y="1962086"/>
                </a:cubicBezTo>
                <a:close/>
                <a:moveTo>
                  <a:pt x="4136203" y="1962086"/>
                </a:moveTo>
                <a:cubicBezTo>
                  <a:pt x="4182823" y="1962086"/>
                  <a:pt x="4220615" y="1999879"/>
                  <a:pt x="4220615" y="2046499"/>
                </a:cubicBezTo>
                <a:cubicBezTo>
                  <a:pt x="4220615" y="2093119"/>
                  <a:pt x="4182823" y="2130911"/>
                  <a:pt x="4136203" y="2130911"/>
                </a:cubicBezTo>
                <a:cubicBezTo>
                  <a:pt x="4089584" y="2130911"/>
                  <a:pt x="4051791" y="2093119"/>
                  <a:pt x="4051791" y="2046499"/>
                </a:cubicBezTo>
                <a:cubicBezTo>
                  <a:pt x="4051791" y="1999879"/>
                  <a:pt x="4089584" y="1962086"/>
                  <a:pt x="4136203" y="1962086"/>
                </a:cubicBezTo>
                <a:close/>
                <a:moveTo>
                  <a:pt x="3798554" y="1962086"/>
                </a:moveTo>
                <a:cubicBezTo>
                  <a:pt x="3845174" y="1962086"/>
                  <a:pt x="3882966" y="1999879"/>
                  <a:pt x="3882966" y="2046499"/>
                </a:cubicBezTo>
                <a:cubicBezTo>
                  <a:pt x="3882966" y="2093119"/>
                  <a:pt x="3845174" y="2130911"/>
                  <a:pt x="3798554" y="2130911"/>
                </a:cubicBezTo>
                <a:cubicBezTo>
                  <a:pt x="3751934" y="2130911"/>
                  <a:pt x="3714142" y="2093119"/>
                  <a:pt x="3714142" y="2046499"/>
                </a:cubicBezTo>
                <a:cubicBezTo>
                  <a:pt x="3714142" y="1999879"/>
                  <a:pt x="3751934" y="1962086"/>
                  <a:pt x="3798554" y="1962086"/>
                </a:cubicBezTo>
                <a:close/>
                <a:moveTo>
                  <a:pt x="3460905" y="1962086"/>
                </a:moveTo>
                <a:cubicBezTo>
                  <a:pt x="3507525" y="1962086"/>
                  <a:pt x="3545317" y="1999879"/>
                  <a:pt x="3545317" y="2046499"/>
                </a:cubicBezTo>
                <a:cubicBezTo>
                  <a:pt x="3545317" y="2093119"/>
                  <a:pt x="3507525" y="2130911"/>
                  <a:pt x="3460905" y="2130911"/>
                </a:cubicBezTo>
                <a:cubicBezTo>
                  <a:pt x="3414284" y="2130911"/>
                  <a:pt x="3376493" y="2093119"/>
                  <a:pt x="3376493" y="2046499"/>
                </a:cubicBezTo>
                <a:cubicBezTo>
                  <a:pt x="3376493" y="1999879"/>
                  <a:pt x="3414284" y="1962086"/>
                  <a:pt x="3460905" y="1962086"/>
                </a:cubicBezTo>
                <a:close/>
                <a:moveTo>
                  <a:pt x="3123255" y="1962086"/>
                </a:moveTo>
                <a:cubicBezTo>
                  <a:pt x="3169876" y="1962086"/>
                  <a:pt x="3207668" y="1999879"/>
                  <a:pt x="3207668" y="2046499"/>
                </a:cubicBezTo>
                <a:cubicBezTo>
                  <a:pt x="3207668" y="2093119"/>
                  <a:pt x="3169876" y="2130911"/>
                  <a:pt x="3123255" y="2130911"/>
                </a:cubicBezTo>
                <a:cubicBezTo>
                  <a:pt x="3076636" y="2130911"/>
                  <a:pt x="3038843" y="2093119"/>
                  <a:pt x="3038843" y="2046499"/>
                </a:cubicBezTo>
                <a:cubicBezTo>
                  <a:pt x="3038843" y="1999879"/>
                  <a:pt x="3076636" y="1962086"/>
                  <a:pt x="3123255" y="1962086"/>
                </a:cubicBezTo>
                <a:close/>
                <a:moveTo>
                  <a:pt x="2785607" y="1962086"/>
                </a:moveTo>
                <a:cubicBezTo>
                  <a:pt x="2832226" y="1962086"/>
                  <a:pt x="2870019" y="1999879"/>
                  <a:pt x="2870019" y="2046499"/>
                </a:cubicBezTo>
                <a:cubicBezTo>
                  <a:pt x="2870019" y="2093119"/>
                  <a:pt x="2832226" y="2130911"/>
                  <a:pt x="2785607" y="2130911"/>
                </a:cubicBezTo>
                <a:cubicBezTo>
                  <a:pt x="2738986" y="2130911"/>
                  <a:pt x="2701195" y="2093119"/>
                  <a:pt x="2701195" y="2046499"/>
                </a:cubicBezTo>
                <a:cubicBezTo>
                  <a:pt x="2701195" y="1999879"/>
                  <a:pt x="2738986" y="1962086"/>
                  <a:pt x="2785607" y="1962086"/>
                </a:cubicBezTo>
                <a:close/>
                <a:moveTo>
                  <a:pt x="2447957" y="1962086"/>
                </a:moveTo>
                <a:cubicBezTo>
                  <a:pt x="2494578" y="1962086"/>
                  <a:pt x="2532369" y="1999879"/>
                  <a:pt x="2532369" y="2046499"/>
                </a:cubicBezTo>
                <a:cubicBezTo>
                  <a:pt x="2532369" y="2093119"/>
                  <a:pt x="2494578" y="2130911"/>
                  <a:pt x="2447957" y="2130911"/>
                </a:cubicBezTo>
                <a:cubicBezTo>
                  <a:pt x="2401337" y="2130911"/>
                  <a:pt x="2363545" y="2093119"/>
                  <a:pt x="2363545" y="2046499"/>
                </a:cubicBezTo>
                <a:cubicBezTo>
                  <a:pt x="2363545" y="1999879"/>
                  <a:pt x="2401337" y="1962086"/>
                  <a:pt x="2447957" y="1962086"/>
                </a:cubicBezTo>
                <a:close/>
                <a:moveTo>
                  <a:pt x="2110308" y="1962086"/>
                </a:moveTo>
                <a:cubicBezTo>
                  <a:pt x="2156928" y="1962086"/>
                  <a:pt x="2194721" y="1999879"/>
                  <a:pt x="2194721" y="2046499"/>
                </a:cubicBezTo>
                <a:cubicBezTo>
                  <a:pt x="2194721" y="2093119"/>
                  <a:pt x="2156928" y="2130911"/>
                  <a:pt x="2110308" y="2130911"/>
                </a:cubicBezTo>
                <a:cubicBezTo>
                  <a:pt x="2063688" y="2130911"/>
                  <a:pt x="2025896" y="2093119"/>
                  <a:pt x="2025896" y="2046499"/>
                </a:cubicBezTo>
                <a:cubicBezTo>
                  <a:pt x="2025896" y="1999879"/>
                  <a:pt x="2063688" y="1962086"/>
                  <a:pt x="2110308" y="1962086"/>
                </a:cubicBezTo>
                <a:close/>
                <a:moveTo>
                  <a:pt x="1772659" y="1962086"/>
                </a:moveTo>
                <a:cubicBezTo>
                  <a:pt x="1819278" y="1962086"/>
                  <a:pt x="1857071" y="1999879"/>
                  <a:pt x="1857071" y="2046499"/>
                </a:cubicBezTo>
                <a:cubicBezTo>
                  <a:pt x="1857071" y="2093119"/>
                  <a:pt x="1819278" y="2130911"/>
                  <a:pt x="1772659" y="2130911"/>
                </a:cubicBezTo>
                <a:cubicBezTo>
                  <a:pt x="1726039" y="2130911"/>
                  <a:pt x="1688247" y="2093119"/>
                  <a:pt x="1688247" y="2046499"/>
                </a:cubicBezTo>
                <a:cubicBezTo>
                  <a:pt x="1688247" y="1999879"/>
                  <a:pt x="1726039" y="1962086"/>
                  <a:pt x="1772659" y="1962086"/>
                </a:cubicBezTo>
                <a:close/>
                <a:moveTo>
                  <a:pt x="1435014" y="1962086"/>
                </a:moveTo>
                <a:cubicBezTo>
                  <a:pt x="1481630" y="1962086"/>
                  <a:pt x="1519422" y="1999879"/>
                  <a:pt x="1519422" y="2046499"/>
                </a:cubicBezTo>
                <a:cubicBezTo>
                  <a:pt x="1519422" y="2093119"/>
                  <a:pt x="1481630" y="2130911"/>
                  <a:pt x="1435014" y="2130911"/>
                </a:cubicBezTo>
                <a:cubicBezTo>
                  <a:pt x="1388389" y="2130911"/>
                  <a:pt x="1350601" y="2093119"/>
                  <a:pt x="1350601" y="2046499"/>
                </a:cubicBezTo>
                <a:cubicBezTo>
                  <a:pt x="1350601" y="1999879"/>
                  <a:pt x="1388389" y="1962086"/>
                  <a:pt x="1435014" y="1962086"/>
                </a:cubicBezTo>
                <a:close/>
                <a:moveTo>
                  <a:pt x="1097361" y="1962086"/>
                </a:moveTo>
                <a:cubicBezTo>
                  <a:pt x="1143985" y="1962086"/>
                  <a:pt x="1181773" y="1999879"/>
                  <a:pt x="1181773" y="2046499"/>
                </a:cubicBezTo>
                <a:cubicBezTo>
                  <a:pt x="1181773" y="2093119"/>
                  <a:pt x="1143985" y="2130911"/>
                  <a:pt x="1097361" y="2130911"/>
                </a:cubicBezTo>
                <a:cubicBezTo>
                  <a:pt x="1050741" y="2130911"/>
                  <a:pt x="1012948" y="2093119"/>
                  <a:pt x="1012948" y="2046499"/>
                </a:cubicBezTo>
                <a:cubicBezTo>
                  <a:pt x="1012948" y="1999879"/>
                  <a:pt x="1050741" y="1962086"/>
                  <a:pt x="1097361" y="1962086"/>
                </a:cubicBezTo>
                <a:close/>
                <a:moveTo>
                  <a:pt x="759711" y="1962086"/>
                </a:moveTo>
                <a:cubicBezTo>
                  <a:pt x="806331" y="1962086"/>
                  <a:pt x="844124" y="1999879"/>
                  <a:pt x="844124" y="2046499"/>
                </a:cubicBezTo>
                <a:cubicBezTo>
                  <a:pt x="844124" y="2093119"/>
                  <a:pt x="806331" y="2130911"/>
                  <a:pt x="759711" y="2130911"/>
                </a:cubicBezTo>
                <a:cubicBezTo>
                  <a:pt x="713096" y="2130911"/>
                  <a:pt x="675299" y="2093119"/>
                  <a:pt x="675299" y="2046499"/>
                </a:cubicBezTo>
                <a:cubicBezTo>
                  <a:pt x="675299" y="1999879"/>
                  <a:pt x="713096" y="1962086"/>
                  <a:pt x="759711" y="1962086"/>
                </a:cubicBezTo>
                <a:close/>
                <a:moveTo>
                  <a:pt x="422066" y="1962086"/>
                </a:moveTo>
                <a:cubicBezTo>
                  <a:pt x="468682" y="1962086"/>
                  <a:pt x="506480" y="1999879"/>
                  <a:pt x="506480" y="2046499"/>
                </a:cubicBezTo>
                <a:cubicBezTo>
                  <a:pt x="506480" y="2093119"/>
                  <a:pt x="468682" y="2130911"/>
                  <a:pt x="422066" y="2130911"/>
                </a:cubicBezTo>
                <a:cubicBezTo>
                  <a:pt x="375442" y="2130911"/>
                  <a:pt x="337653" y="2093119"/>
                  <a:pt x="337653" y="2046499"/>
                </a:cubicBezTo>
                <a:cubicBezTo>
                  <a:pt x="337653" y="1999879"/>
                  <a:pt x="375442" y="1962086"/>
                  <a:pt x="422066" y="1962086"/>
                </a:cubicBezTo>
                <a:close/>
                <a:moveTo>
                  <a:pt x="84412" y="1962086"/>
                </a:moveTo>
                <a:cubicBezTo>
                  <a:pt x="131037" y="1962086"/>
                  <a:pt x="168826" y="1999879"/>
                  <a:pt x="168826" y="2046499"/>
                </a:cubicBezTo>
                <a:cubicBezTo>
                  <a:pt x="168826" y="2093119"/>
                  <a:pt x="131037" y="2130911"/>
                  <a:pt x="84412" y="2130911"/>
                </a:cubicBezTo>
                <a:cubicBezTo>
                  <a:pt x="37793" y="2130911"/>
                  <a:pt x="0" y="2093119"/>
                  <a:pt x="0" y="2046499"/>
                </a:cubicBezTo>
                <a:cubicBezTo>
                  <a:pt x="0" y="1999879"/>
                  <a:pt x="37793" y="1962086"/>
                  <a:pt x="84412" y="1962086"/>
                </a:cubicBezTo>
                <a:close/>
                <a:moveTo>
                  <a:pt x="7850345" y="1624438"/>
                </a:moveTo>
                <a:cubicBezTo>
                  <a:pt x="7896964" y="1624438"/>
                  <a:pt x="7934757" y="1662229"/>
                  <a:pt x="7934757" y="1708850"/>
                </a:cubicBezTo>
                <a:cubicBezTo>
                  <a:pt x="7934757" y="1755469"/>
                  <a:pt x="7896964" y="1793262"/>
                  <a:pt x="7850345" y="1793262"/>
                </a:cubicBezTo>
                <a:cubicBezTo>
                  <a:pt x="7803725" y="1793262"/>
                  <a:pt x="7765933" y="1755469"/>
                  <a:pt x="7765933" y="1708850"/>
                </a:cubicBezTo>
                <a:cubicBezTo>
                  <a:pt x="7765933" y="1662229"/>
                  <a:pt x="7803725" y="1624438"/>
                  <a:pt x="7850345" y="1624438"/>
                </a:cubicBezTo>
                <a:close/>
                <a:moveTo>
                  <a:pt x="7512695" y="1624438"/>
                </a:moveTo>
                <a:cubicBezTo>
                  <a:pt x="7559315" y="1624438"/>
                  <a:pt x="7597109" y="1662229"/>
                  <a:pt x="7597109" y="1708850"/>
                </a:cubicBezTo>
                <a:cubicBezTo>
                  <a:pt x="7597109" y="1755469"/>
                  <a:pt x="7559315" y="1793262"/>
                  <a:pt x="7512695" y="1793262"/>
                </a:cubicBezTo>
                <a:cubicBezTo>
                  <a:pt x="7466075" y="1793262"/>
                  <a:pt x="7428283" y="1755469"/>
                  <a:pt x="7428283" y="1708850"/>
                </a:cubicBezTo>
                <a:cubicBezTo>
                  <a:pt x="7428283" y="1662229"/>
                  <a:pt x="7466075" y="1624438"/>
                  <a:pt x="7512695" y="1624438"/>
                </a:cubicBezTo>
                <a:close/>
                <a:moveTo>
                  <a:pt x="7175045" y="1624438"/>
                </a:moveTo>
                <a:cubicBezTo>
                  <a:pt x="7221666" y="1624438"/>
                  <a:pt x="7259458" y="1662229"/>
                  <a:pt x="7259458" y="1708850"/>
                </a:cubicBezTo>
                <a:cubicBezTo>
                  <a:pt x="7259458" y="1755469"/>
                  <a:pt x="7221666" y="1793262"/>
                  <a:pt x="7175045" y="1793262"/>
                </a:cubicBezTo>
                <a:cubicBezTo>
                  <a:pt x="7128427" y="1793262"/>
                  <a:pt x="7090633" y="1755469"/>
                  <a:pt x="7090633" y="1708850"/>
                </a:cubicBezTo>
                <a:cubicBezTo>
                  <a:pt x="7090633" y="1662229"/>
                  <a:pt x="7128427" y="1624438"/>
                  <a:pt x="7175045" y="1624438"/>
                </a:cubicBezTo>
                <a:close/>
                <a:moveTo>
                  <a:pt x="6837397" y="1624438"/>
                </a:moveTo>
                <a:cubicBezTo>
                  <a:pt x="6884017" y="1624438"/>
                  <a:pt x="6921809" y="1662229"/>
                  <a:pt x="6921809" y="1708850"/>
                </a:cubicBezTo>
                <a:cubicBezTo>
                  <a:pt x="6921809" y="1755469"/>
                  <a:pt x="6884017" y="1793262"/>
                  <a:pt x="6837397" y="1793262"/>
                </a:cubicBezTo>
                <a:cubicBezTo>
                  <a:pt x="6790777" y="1793262"/>
                  <a:pt x="6752985" y="1755469"/>
                  <a:pt x="6752985" y="1708850"/>
                </a:cubicBezTo>
                <a:cubicBezTo>
                  <a:pt x="6752985" y="1662229"/>
                  <a:pt x="6790777" y="1624438"/>
                  <a:pt x="6837397" y="1624438"/>
                </a:cubicBezTo>
                <a:close/>
                <a:moveTo>
                  <a:pt x="6499747" y="1624438"/>
                </a:moveTo>
                <a:cubicBezTo>
                  <a:pt x="6546368" y="1624438"/>
                  <a:pt x="6584161" y="1662229"/>
                  <a:pt x="6584161" y="1708850"/>
                </a:cubicBezTo>
                <a:cubicBezTo>
                  <a:pt x="6584161" y="1755469"/>
                  <a:pt x="6546368" y="1793262"/>
                  <a:pt x="6499747" y="1793262"/>
                </a:cubicBezTo>
                <a:cubicBezTo>
                  <a:pt x="6453127" y="1793262"/>
                  <a:pt x="6415335" y="1755469"/>
                  <a:pt x="6415335" y="1708850"/>
                </a:cubicBezTo>
                <a:cubicBezTo>
                  <a:pt x="6415335" y="1662229"/>
                  <a:pt x="6453127" y="1624438"/>
                  <a:pt x="6499747" y="1624438"/>
                </a:cubicBezTo>
                <a:close/>
                <a:moveTo>
                  <a:pt x="6162098" y="1624438"/>
                </a:moveTo>
                <a:cubicBezTo>
                  <a:pt x="6208719" y="1624438"/>
                  <a:pt x="6246510" y="1662229"/>
                  <a:pt x="6246510" y="1708850"/>
                </a:cubicBezTo>
                <a:cubicBezTo>
                  <a:pt x="6246510" y="1755469"/>
                  <a:pt x="6208719" y="1793262"/>
                  <a:pt x="6162098" y="1793262"/>
                </a:cubicBezTo>
                <a:cubicBezTo>
                  <a:pt x="6115479" y="1793262"/>
                  <a:pt x="6077686" y="1755469"/>
                  <a:pt x="6077686" y="1708850"/>
                </a:cubicBezTo>
                <a:cubicBezTo>
                  <a:pt x="6077686" y="1662229"/>
                  <a:pt x="6115479" y="1624438"/>
                  <a:pt x="6162098" y="1624438"/>
                </a:cubicBezTo>
                <a:close/>
                <a:moveTo>
                  <a:pt x="5824449" y="1624438"/>
                </a:moveTo>
                <a:cubicBezTo>
                  <a:pt x="5871069" y="1624438"/>
                  <a:pt x="5908861" y="1662229"/>
                  <a:pt x="5908861" y="1708850"/>
                </a:cubicBezTo>
                <a:cubicBezTo>
                  <a:pt x="5908861" y="1755469"/>
                  <a:pt x="5871069" y="1793262"/>
                  <a:pt x="5824449" y="1793262"/>
                </a:cubicBezTo>
                <a:cubicBezTo>
                  <a:pt x="5777829" y="1793262"/>
                  <a:pt x="5740037" y="1755469"/>
                  <a:pt x="5740037" y="1708850"/>
                </a:cubicBezTo>
                <a:cubicBezTo>
                  <a:pt x="5740037" y="1662229"/>
                  <a:pt x="5777829" y="1624438"/>
                  <a:pt x="5824449" y="1624438"/>
                </a:cubicBezTo>
                <a:close/>
                <a:moveTo>
                  <a:pt x="5486800" y="1624438"/>
                </a:moveTo>
                <a:cubicBezTo>
                  <a:pt x="5533421" y="1624438"/>
                  <a:pt x="5571212" y="1662229"/>
                  <a:pt x="5571212" y="1708850"/>
                </a:cubicBezTo>
                <a:cubicBezTo>
                  <a:pt x="5571212" y="1755469"/>
                  <a:pt x="5533421" y="1793262"/>
                  <a:pt x="5486800" y="1793262"/>
                </a:cubicBezTo>
                <a:cubicBezTo>
                  <a:pt x="5440179" y="1793262"/>
                  <a:pt x="5402388" y="1755469"/>
                  <a:pt x="5402388" y="1708850"/>
                </a:cubicBezTo>
                <a:cubicBezTo>
                  <a:pt x="5402388" y="1662229"/>
                  <a:pt x="5440179" y="1624438"/>
                  <a:pt x="5486800" y="1624438"/>
                </a:cubicBezTo>
                <a:close/>
                <a:moveTo>
                  <a:pt x="5149151" y="1624438"/>
                </a:moveTo>
                <a:cubicBezTo>
                  <a:pt x="5195771" y="1624438"/>
                  <a:pt x="5233563" y="1662229"/>
                  <a:pt x="5233563" y="1708850"/>
                </a:cubicBezTo>
                <a:cubicBezTo>
                  <a:pt x="5233563" y="1755469"/>
                  <a:pt x="5195771" y="1793262"/>
                  <a:pt x="5149151" y="1793262"/>
                </a:cubicBezTo>
                <a:cubicBezTo>
                  <a:pt x="5102531" y="1793262"/>
                  <a:pt x="5064739" y="1755469"/>
                  <a:pt x="5064739" y="1708850"/>
                </a:cubicBezTo>
                <a:cubicBezTo>
                  <a:pt x="5064739" y="1662229"/>
                  <a:pt x="5102531" y="1624438"/>
                  <a:pt x="5149151" y="1624438"/>
                </a:cubicBezTo>
                <a:close/>
                <a:moveTo>
                  <a:pt x="4811502" y="1624438"/>
                </a:moveTo>
                <a:cubicBezTo>
                  <a:pt x="4858121" y="1624438"/>
                  <a:pt x="4895914" y="1662229"/>
                  <a:pt x="4895914" y="1708850"/>
                </a:cubicBezTo>
                <a:cubicBezTo>
                  <a:pt x="4895914" y="1755469"/>
                  <a:pt x="4858121" y="1793262"/>
                  <a:pt x="4811502" y="1793262"/>
                </a:cubicBezTo>
                <a:cubicBezTo>
                  <a:pt x="4764881" y="1793262"/>
                  <a:pt x="4727090" y="1755469"/>
                  <a:pt x="4727090" y="1708850"/>
                </a:cubicBezTo>
                <a:cubicBezTo>
                  <a:pt x="4727090" y="1662229"/>
                  <a:pt x="4764881" y="1624438"/>
                  <a:pt x="4811502" y="1624438"/>
                </a:cubicBezTo>
                <a:close/>
                <a:moveTo>
                  <a:pt x="4473853" y="1624438"/>
                </a:moveTo>
                <a:cubicBezTo>
                  <a:pt x="4520473" y="1624438"/>
                  <a:pt x="4558265" y="1662229"/>
                  <a:pt x="4558265" y="1708850"/>
                </a:cubicBezTo>
                <a:cubicBezTo>
                  <a:pt x="4558265" y="1755469"/>
                  <a:pt x="4520473" y="1793262"/>
                  <a:pt x="4473853" y="1793262"/>
                </a:cubicBezTo>
                <a:cubicBezTo>
                  <a:pt x="4427232" y="1793262"/>
                  <a:pt x="4389440" y="1755469"/>
                  <a:pt x="4389440" y="1708850"/>
                </a:cubicBezTo>
                <a:cubicBezTo>
                  <a:pt x="4389440" y="1662229"/>
                  <a:pt x="4427232" y="1624438"/>
                  <a:pt x="4473853" y="1624438"/>
                </a:cubicBezTo>
                <a:close/>
                <a:moveTo>
                  <a:pt x="4136203" y="1624438"/>
                </a:moveTo>
                <a:cubicBezTo>
                  <a:pt x="4182823" y="1624438"/>
                  <a:pt x="4220615" y="1662229"/>
                  <a:pt x="4220615" y="1708850"/>
                </a:cubicBezTo>
                <a:cubicBezTo>
                  <a:pt x="4220615" y="1755469"/>
                  <a:pt x="4182823" y="1793262"/>
                  <a:pt x="4136203" y="1793262"/>
                </a:cubicBezTo>
                <a:cubicBezTo>
                  <a:pt x="4089584" y="1793262"/>
                  <a:pt x="4051791" y="1755469"/>
                  <a:pt x="4051791" y="1708850"/>
                </a:cubicBezTo>
                <a:cubicBezTo>
                  <a:pt x="4051791" y="1662229"/>
                  <a:pt x="4089584" y="1624438"/>
                  <a:pt x="4136203" y="1624438"/>
                </a:cubicBezTo>
                <a:close/>
                <a:moveTo>
                  <a:pt x="3798554" y="1624438"/>
                </a:moveTo>
                <a:cubicBezTo>
                  <a:pt x="3845174" y="1624438"/>
                  <a:pt x="3882966" y="1662229"/>
                  <a:pt x="3882966" y="1708850"/>
                </a:cubicBezTo>
                <a:cubicBezTo>
                  <a:pt x="3882966" y="1755469"/>
                  <a:pt x="3845174" y="1793262"/>
                  <a:pt x="3798554" y="1793262"/>
                </a:cubicBezTo>
                <a:cubicBezTo>
                  <a:pt x="3751934" y="1793262"/>
                  <a:pt x="3714142" y="1755469"/>
                  <a:pt x="3714142" y="1708850"/>
                </a:cubicBezTo>
                <a:cubicBezTo>
                  <a:pt x="3714142" y="1662229"/>
                  <a:pt x="3751934" y="1624438"/>
                  <a:pt x="3798554" y="1624438"/>
                </a:cubicBezTo>
                <a:close/>
                <a:moveTo>
                  <a:pt x="3460905" y="1624438"/>
                </a:moveTo>
                <a:cubicBezTo>
                  <a:pt x="3507525" y="1624438"/>
                  <a:pt x="3545317" y="1662229"/>
                  <a:pt x="3545317" y="1708850"/>
                </a:cubicBezTo>
                <a:cubicBezTo>
                  <a:pt x="3545317" y="1755469"/>
                  <a:pt x="3507525" y="1793262"/>
                  <a:pt x="3460905" y="1793262"/>
                </a:cubicBezTo>
                <a:cubicBezTo>
                  <a:pt x="3414284" y="1793262"/>
                  <a:pt x="3376493" y="1755469"/>
                  <a:pt x="3376493" y="1708850"/>
                </a:cubicBezTo>
                <a:cubicBezTo>
                  <a:pt x="3376493" y="1662229"/>
                  <a:pt x="3414284" y="1624438"/>
                  <a:pt x="3460905" y="1624438"/>
                </a:cubicBezTo>
                <a:close/>
                <a:moveTo>
                  <a:pt x="3123255" y="1624438"/>
                </a:moveTo>
                <a:cubicBezTo>
                  <a:pt x="3169876" y="1624438"/>
                  <a:pt x="3207668" y="1662229"/>
                  <a:pt x="3207668" y="1708850"/>
                </a:cubicBezTo>
                <a:cubicBezTo>
                  <a:pt x="3207668" y="1755469"/>
                  <a:pt x="3169876" y="1793262"/>
                  <a:pt x="3123255" y="1793262"/>
                </a:cubicBezTo>
                <a:cubicBezTo>
                  <a:pt x="3076636" y="1793262"/>
                  <a:pt x="3038843" y="1755469"/>
                  <a:pt x="3038843" y="1708850"/>
                </a:cubicBezTo>
                <a:cubicBezTo>
                  <a:pt x="3038843" y="1662229"/>
                  <a:pt x="3076636" y="1624438"/>
                  <a:pt x="3123255" y="1624438"/>
                </a:cubicBezTo>
                <a:close/>
                <a:moveTo>
                  <a:pt x="2785607" y="1624438"/>
                </a:moveTo>
                <a:cubicBezTo>
                  <a:pt x="2832226" y="1624438"/>
                  <a:pt x="2870019" y="1662229"/>
                  <a:pt x="2870019" y="1708850"/>
                </a:cubicBezTo>
                <a:cubicBezTo>
                  <a:pt x="2870019" y="1755469"/>
                  <a:pt x="2832226" y="1793262"/>
                  <a:pt x="2785607" y="1793262"/>
                </a:cubicBezTo>
                <a:cubicBezTo>
                  <a:pt x="2738986" y="1793262"/>
                  <a:pt x="2701195" y="1755469"/>
                  <a:pt x="2701195" y="1708850"/>
                </a:cubicBezTo>
                <a:cubicBezTo>
                  <a:pt x="2701195" y="1662229"/>
                  <a:pt x="2738986" y="1624438"/>
                  <a:pt x="2785607" y="1624438"/>
                </a:cubicBezTo>
                <a:close/>
                <a:moveTo>
                  <a:pt x="2447957" y="1624438"/>
                </a:moveTo>
                <a:cubicBezTo>
                  <a:pt x="2494578" y="1624438"/>
                  <a:pt x="2532369" y="1662229"/>
                  <a:pt x="2532369" y="1708850"/>
                </a:cubicBezTo>
                <a:cubicBezTo>
                  <a:pt x="2532369" y="1755469"/>
                  <a:pt x="2494578" y="1793262"/>
                  <a:pt x="2447957" y="1793262"/>
                </a:cubicBezTo>
                <a:cubicBezTo>
                  <a:pt x="2401337" y="1793262"/>
                  <a:pt x="2363545" y="1755469"/>
                  <a:pt x="2363545" y="1708850"/>
                </a:cubicBezTo>
                <a:cubicBezTo>
                  <a:pt x="2363545" y="1662229"/>
                  <a:pt x="2401337" y="1624438"/>
                  <a:pt x="2447957" y="1624438"/>
                </a:cubicBezTo>
                <a:close/>
                <a:moveTo>
                  <a:pt x="2110308" y="1624438"/>
                </a:moveTo>
                <a:cubicBezTo>
                  <a:pt x="2156928" y="1624438"/>
                  <a:pt x="2194721" y="1662229"/>
                  <a:pt x="2194721" y="1708850"/>
                </a:cubicBezTo>
                <a:cubicBezTo>
                  <a:pt x="2194721" y="1755469"/>
                  <a:pt x="2156928" y="1793262"/>
                  <a:pt x="2110308" y="1793262"/>
                </a:cubicBezTo>
                <a:cubicBezTo>
                  <a:pt x="2063688" y="1793262"/>
                  <a:pt x="2025896" y="1755469"/>
                  <a:pt x="2025896" y="1708850"/>
                </a:cubicBezTo>
                <a:cubicBezTo>
                  <a:pt x="2025896" y="1662229"/>
                  <a:pt x="2063688" y="1624438"/>
                  <a:pt x="2110308" y="1624438"/>
                </a:cubicBezTo>
                <a:close/>
                <a:moveTo>
                  <a:pt x="1772659" y="1624438"/>
                </a:moveTo>
                <a:cubicBezTo>
                  <a:pt x="1819278" y="1624438"/>
                  <a:pt x="1857071" y="1662229"/>
                  <a:pt x="1857071" y="1708850"/>
                </a:cubicBezTo>
                <a:cubicBezTo>
                  <a:pt x="1857071" y="1755469"/>
                  <a:pt x="1819278" y="1793262"/>
                  <a:pt x="1772659" y="1793262"/>
                </a:cubicBezTo>
                <a:cubicBezTo>
                  <a:pt x="1726039" y="1793262"/>
                  <a:pt x="1688247" y="1755469"/>
                  <a:pt x="1688247" y="1708850"/>
                </a:cubicBezTo>
                <a:cubicBezTo>
                  <a:pt x="1688247" y="1662229"/>
                  <a:pt x="1726039" y="1624438"/>
                  <a:pt x="1772659" y="1624438"/>
                </a:cubicBezTo>
                <a:close/>
                <a:moveTo>
                  <a:pt x="1435014" y="1624438"/>
                </a:moveTo>
                <a:cubicBezTo>
                  <a:pt x="1481630" y="1624438"/>
                  <a:pt x="1519422" y="1662229"/>
                  <a:pt x="1519422" y="1708850"/>
                </a:cubicBezTo>
                <a:cubicBezTo>
                  <a:pt x="1519422" y="1755469"/>
                  <a:pt x="1481630" y="1793262"/>
                  <a:pt x="1435014" y="1793262"/>
                </a:cubicBezTo>
                <a:cubicBezTo>
                  <a:pt x="1388389" y="1793262"/>
                  <a:pt x="1350601" y="1755469"/>
                  <a:pt x="1350601" y="1708850"/>
                </a:cubicBezTo>
                <a:cubicBezTo>
                  <a:pt x="1350601" y="1662229"/>
                  <a:pt x="1388389" y="1624438"/>
                  <a:pt x="1435014" y="1624438"/>
                </a:cubicBezTo>
                <a:close/>
                <a:moveTo>
                  <a:pt x="1097361" y="1624438"/>
                </a:moveTo>
                <a:cubicBezTo>
                  <a:pt x="1143985" y="1624438"/>
                  <a:pt x="1181773" y="1662229"/>
                  <a:pt x="1181773" y="1708850"/>
                </a:cubicBezTo>
                <a:cubicBezTo>
                  <a:pt x="1181773" y="1755469"/>
                  <a:pt x="1143985" y="1793262"/>
                  <a:pt x="1097361" y="1793262"/>
                </a:cubicBezTo>
                <a:cubicBezTo>
                  <a:pt x="1050741" y="1793262"/>
                  <a:pt x="1012948" y="1755469"/>
                  <a:pt x="1012948" y="1708850"/>
                </a:cubicBezTo>
                <a:cubicBezTo>
                  <a:pt x="1012948" y="1662229"/>
                  <a:pt x="1050741" y="1624438"/>
                  <a:pt x="1097361" y="1624438"/>
                </a:cubicBezTo>
                <a:close/>
                <a:moveTo>
                  <a:pt x="759711" y="1624438"/>
                </a:moveTo>
                <a:cubicBezTo>
                  <a:pt x="806331" y="1624438"/>
                  <a:pt x="844124" y="1662229"/>
                  <a:pt x="844124" y="1708850"/>
                </a:cubicBezTo>
                <a:cubicBezTo>
                  <a:pt x="844124" y="1755469"/>
                  <a:pt x="806331" y="1793262"/>
                  <a:pt x="759711" y="1793262"/>
                </a:cubicBezTo>
                <a:cubicBezTo>
                  <a:pt x="713096" y="1793262"/>
                  <a:pt x="675299" y="1755469"/>
                  <a:pt x="675299" y="1708850"/>
                </a:cubicBezTo>
                <a:cubicBezTo>
                  <a:pt x="675299" y="1662229"/>
                  <a:pt x="713096" y="1624438"/>
                  <a:pt x="759711" y="1624438"/>
                </a:cubicBezTo>
                <a:close/>
                <a:moveTo>
                  <a:pt x="422066" y="1624438"/>
                </a:moveTo>
                <a:cubicBezTo>
                  <a:pt x="468682" y="1624438"/>
                  <a:pt x="506480" y="1662229"/>
                  <a:pt x="506480" y="1708850"/>
                </a:cubicBezTo>
                <a:cubicBezTo>
                  <a:pt x="506480" y="1755469"/>
                  <a:pt x="468682" y="1793262"/>
                  <a:pt x="422066" y="1793262"/>
                </a:cubicBezTo>
                <a:cubicBezTo>
                  <a:pt x="375442" y="1793262"/>
                  <a:pt x="337653" y="1755469"/>
                  <a:pt x="337653" y="1708850"/>
                </a:cubicBezTo>
                <a:cubicBezTo>
                  <a:pt x="337653" y="1662229"/>
                  <a:pt x="375442" y="1624438"/>
                  <a:pt x="422066" y="1624438"/>
                </a:cubicBezTo>
                <a:close/>
                <a:moveTo>
                  <a:pt x="84412" y="1624438"/>
                </a:moveTo>
                <a:cubicBezTo>
                  <a:pt x="131037" y="1624438"/>
                  <a:pt x="168826" y="1662229"/>
                  <a:pt x="168826" y="1708850"/>
                </a:cubicBezTo>
                <a:cubicBezTo>
                  <a:pt x="168826" y="1755469"/>
                  <a:pt x="131037" y="1793262"/>
                  <a:pt x="84412" y="1793262"/>
                </a:cubicBezTo>
                <a:cubicBezTo>
                  <a:pt x="37793" y="1793262"/>
                  <a:pt x="0" y="1755469"/>
                  <a:pt x="0" y="1708850"/>
                </a:cubicBezTo>
                <a:cubicBezTo>
                  <a:pt x="0" y="1662229"/>
                  <a:pt x="37793" y="1624438"/>
                  <a:pt x="84412" y="1624438"/>
                </a:cubicBezTo>
                <a:close/>
                <a:moveTo>
                  <a:pt x="7850345" y="1286788"/>
                </a:moveTo>
                <a:cubicBezTo>
                  <a:pt x="7896964" y="1286788"/>
                  <a:pt x="7934757" y="1324580"/>
                  <a:pt x="7934757" y="1371200"/>
                </a:cubicBezTo>
                <a:cubicBezTo>
                  <a:pt x="7934757" y="1417820"/>
                  <a:pt x="7896964" y="1455612"/>
                  <a:pt x="7850345" y="1455612"/>
                </a:cubicBezTo>
                <a:cubicBezTo>
                  <a:pt x="7803725" y="1455612"/>
                  <a:pt x="7765933" y="1417820"/>
                  <a:pt x="7765933" y="1371200"/>
                </a:cubicBezTo>
                <a:cubicBezTo>
                  <a:pt x="7765933" y="1324580"/>
                  <a:pt x="7803725" y="1286788"/>
                  <a:pt x="7850345" y="1286788"/>
                </a:cubicBezTo>
                <a:close/>
                <a:moveTo>
                  <a:pt x="7512695" y="1286788"/>
                </a:moveTo>
                <a:cubicBezTo>
                  <a:pt x="7559315" y="1286788"/>
                  <a:pt x="7597109" y="1324580"/>
                  <a:pt x="7597109" y="1371200"/>
                </a:cubicBezTo>
                <a:cubicBezTo>
                  <a:pt x="7597109" y="1417820"/>
                  <a:pt x="7559315" y="1455612"/>
                  <a:pt x="7512695" y="1455612"/>
                </a:cubicBezTo>
                <a:cubicBezTo>
                  <a:pt x="7466075" y="1455612"/>
                  <a:pt x="7428283" y="1417820"/>
                  <a:pt x="7428283" y="1371200"/>
                </a:cubicBezTo>
                <a:cubicBezTo>
                  <a:pt x="7428283" y="1324580"/>
                  <a:pt x="7466075" y="1286788"/>
                  <a:pt x="7512695" y="1286788"/>
                </a:cubicBezTo>
                <a:close/>
                <a:moveTo>
                  <a:pt x="7175045" y="1286788"/>
                </a:moveTo>
                <a:cubicBezTo>
                  <a:pt x="7221666" y="1286788"/>
                  <a:pt x="7259458" y="1324580"/>
                  <a:pt x="7259458" y="1371200"/>
                </a:cubicBezTo>
                <a:cubicBezTo>
                  <a:pt x="7259458" y="1417820"/>
                  <a:pt x="7221666" y="1455612"/>
                  <a:pt x="7175045" y="1455612"/>
                </a:cubicBezTo>
                <a:cubicBezTo>
                  <a:pt x="7128427" y="1455612"/>
                  <a:pt x="7090633" y="1417820"/>
                  <a:pt x="7090633" y="1371200"/>
                </a:cubicBezTo>
                <a:cubicBezTo>
                  <a:pt x="7090633" y="1324580"/>
                  <a:pt x="7128427" y="1286788"/>
                  <a:pt x="7175045" y="1286788"/>
                </a:cubicBezTo>
                <a:close/>
                <a:moveTo>
                  <a:pt x="6837397" y="1286788"/>
                </a:moveTo>
                <a:cubicBezTo>
                  <a:pt x="6884017" y="1286788"/>
                  <a:pt x="6921809" y="1324580"/>
                  <a:pt x="6921809" y="1371200"/>
                </a:cubicBezTo>
                <a:cubicBezTo>
                  <a:pt x="6921809" y="1417820"/>
                  <a:pt x="6884017" y="1455612"/>
                  <a:pt x="6837397" y="1455612"/>
                </a:cubicBezTo>
                <a:cubicBezTo>
                  <a:pt x="6790777" y="1455612"/>
                  <a:pt x="6752985" y="1417820"/>
                  <a:pt x="6752985" y="1371200"/>
                </a:cubicBezTo>
                <a:cubicBezTo>
                  <a:pt x="6752985" y="1324580"/>
                  <a:pt x="6790777" y="1286788"/>
                  <a:pt x="6837397" y="1286788"/>
                </a:cubicBezTo>
                <a:close/>
                <a:moveTo>
                  <a:pt x="6499747" y="1286788"/>
                </a:moveTo>
                <a:cubicBezTo>
                  <a:pt x="6546368" y="1286788"/>
                  <a:pt x="6584161" y="1324580"/>
                  <a:pt x="6584161" y="1371200"/>
                </a:cubicBezTo>
                <a:cubicBezTo>
                  <a:pt x="6584161" y="1417820"/>
                  <a:pt x="6546368" y="1455612"/>
                  <a:pt x="6499747" y="1455612"/>
                </a:cubicBezTo>
                <a:cubicBezTo>
                  <a:pt x="6453127" y="1455612"/>
                  <a:pt x="6415335" y="1417820"/>
                  <a:pt x="6415335" y="1371200"/>
                </a:cubicBezTo>
                <a:cubicBezTo>
                  <a:pt x="6415335" y="1324580"/>
                  <a:pt x="6453127" y="1286788"/>
                  <a:pt x="6499747" y="1286788"/>
                </a:cubicBezTo>
                <a:close/>
                <a:moveTo>
                  <a:pt x="6162098" y="1286788"/>
                </a:moveTo>
                <a:cubicBezTo>
                  <a:pt x="6208719" y="1286788"/>
                  <a:pt x="6246510" y="1324580"/>
                  <a:pt x="6246510" y="1371200"/>
                </a:cubicBezTo>
                <a:cubicBezTo>
                  <a:pt x="6246510" y="1417820"/>
                  <a:pt x="6208719" y="1455612"/>
                  <a:pt x="6162098" y="1455612"/>
                </a:cubicBezTo>
                <a:cubicBezTo>
                  <a:pt x="6115479" y="1455612"/>
                  <a:pt x="6077686" y="1417820"/>
                  <a:pt x="6077686" y="1371200"/>
                </a:cubicBezTo>
                <a:cubicBezTo>
                  <a:pt x="6077686" y="1324580"/>
                  <a:pt x="6115479" y="1286788"/>
                  <a:pt x="6162098" y="1286788"/>
                </a:cubicBezTo>
                <a:close/>
                <a:moveTo>
                  <a:pt x="5824449" y="1286788"/>
                </a:moveTo>
                <a:cubicBezTo>
                  <a:pt x="5871069" y="1286788"/>
                  <a:pt x="5908861" y="1324580"/>
                  <a:pt x="5908861" y="1371200"/>
                </a:cubicBezTo>
                <a:cubicBezTo>
                  <a:pt x="5908861" y="1417820"/>
                  <a:pt x="5871069" y="1455612"/>
                  <a:pt x="5824449" y="1455612"/>
                </a:cubicBezTo>
                <a:cubicBezTo>
                  <a:pt x="5777829" y="1455612"/>
                  <a:pt x="5740037" y="1417820"/>
                  <a:pt x="5740037" y="1371200"/>
                </a:cubicBezTo>
                <a:cubicBezTo>
                  <a:pt x="5740037" y="1324580"/>
                  <a:pt x="5777829" y="1286788"/>
                  <a:pt x="5824449" y="1286788"/>
                </a:cubicBezTo>
                <a:close/>
                <a:moveTo>
                  <a:pt x="5486800" y="1286788"/>
                </a:moveTo>
                <a:cubicBezTo>
                  <a:pt x="5533421" y="1286788"/>
                  <a:pt x="5571212" y="1324580"/>
                  <a:pt x="5571212" y="1371200"/>
                </a:cubicBezTo>
                <a:cubicBezTo>
                  <a:pt x="5571212" y="1417820"/>
                  <a:pt x="5533421" y="1455612"/>
                  <a:pt x="5486800" y="1455612"/>
                </a:cubicBezTo>
                <a:cubicBezTo>
                  <a:pt x="5440179" y="1455612"/>
                  <a:pt x="5402388" y="1417820"/>
                  <a:pt x="5402388" y="1371200"/>
                </a:cubicBezTo>
                <a:cubicBezTo>
                  <a:pt x="5402388" y="1324580"/>
                  <a:pt x="5440179" y="1286788"/>
                  <a:pt x="5486800" y="1286788"/>
                </a:cubicBezTo>
                <a:close/>
                <a:moveTo>
                  <a:pt x="5149151" y="1286788"/>
                </a:moveTo>
                <a:cubicBezTo>
                  <a:pt x="5195771" y="1286788"/>
                  <a:pt x="5233563" y="1324580"/>
                  <a:pt x="5233563" y="1371200"/>
                </a:cubicBezTo>
                <a:cubicBezTo>
                  <a:pt x="5233563" y="1417820"/>
                  <a:pt x="5195771" y="1455612"/>
                  <a:pt x="5149151" y="1455612"/>
                </a:cubicBezTo>
                <a:cubicBezTo>
                  <a:pt x="5102531" y="1455612"/>
                  <a:pt x="5064739" y="1417820"/>
                  <a:pt x="5064739" y="1371200"/>
                </a:cubicBezTo>
                <a:cubicBezTo>
                  <a:pt x="5064739" y="1324580"/>
                  <a:pt x="5102531" y="1286788"/>
                  <a:pt x="5149151" y="1286788"/>
                </a:cubicBezTo>
                <a:close/>
                <a:moveTo>
                  <a:pt x="4811502" y="1286788"/>
                </a:moveTo>
                <a:cubicBezTo>
                  <a:pt x="4858121" y="1286788"/>
                  <a:pt x="4895914" y="1324580"/>
                  <a:pt x="4895914" y="1371200"/>
                </a:cubicBezTo>
                <a:cubicBezTo>
                  <a:pt x="4895914" y="1417820"/>
                  <a:pt x="4858121" y="1455612"/>
                  <a:pt x="4811502" y="1455612"/>
                </a:cubicBezTo>
                <a:cubicBezTo>
                  <a:pt x="4764881" y="1455612"/>
                  <a:pt x="4727090" y="1417820"/>
                  <a:pt x="4727090" y="1371200"/>
                </a:cubicBezTo>
                <a:cubicBezTo>
                  <a:pt x="4727090" y="1324580"/>
                  <a:pt x="4764881" y="1286788"/>
                  <a:pt x="4811502" y="1286788"/>
                </a:cubicBezTo>
                <a:close/>
                <a:moveTo>
                  <a:pt x="4473853" y="1286788"/>
                </a:moveTo>
                <a:cubicBezTo>
                  <a:pt x="4520473" y="1286788"/>
                  <a:pt x="4558265" y="1324580"/>
                  <a:pt x="4558265" y="1371200"/>
                </a:cubicBezTo>
                <a:cubicBezTo>
                  <a:pt x="4558265" y="1417820"/>
                  <a:pt x="4520473" y="1455612"/>
                  <a:pt x="4473853" y="1455612"/>
                </a:cubicBezTo>
                <a:cubicBezTo>
                  <a:pt x="4427232" y="1455612"/>
                  <a:pt x="4389440" y="1417820"/>
                  <a:pt x="4389440" y="1371200"/>
                </a:cubicBezTo>
                <a:cubicBezTo>
                  <a:pt x="4389440" y="1324580"/>
                  <a:pt x="4427232" y="1286788"/>
                  <a:pt x="4473853" y="1286788"/>
                </a:cubicBezTo>
                <a:close/>
                <a:moveTo>
                  <a:pt x="4136203" y="1286788"/>
                </a:moveTo>
                <a:cubicBezTo>
                  <a:pt x="4182823" y="1286788"/>
                  <a:pt x="4220615" y="1324580"/>
                  <a:pt x="4220615" y="1371200"/>
                </a:cubicBezTo>
                <a:cubicBezTo>
                  <a:pt x="4220615" y="1417820"/>
                  <a:pt x="4182823" y="1455612"/>
                  <a:pt x="4136203" y="1455612"/>
                </a:cubicBezTo>
                <a:cubicBezTo>
                  <a:pt x="4089584" y="1455612"/>
                  <a:pt x="4051791" y="1417820"/>
                  <a:pt x="4051791" y="1371200"/>
                </a:cubicBezTo>
                <a:cubicBezTo>
                  <a:pt x="4051791" y="1324580"/>
                  <a:pt x="4089584" y="1286788"/>
                  <a:pt x="4136203" y="1286788"/>
                </a:cubicBezTo>
                <a:close/>
                <a:moveTo>
                  <a:pt x="3798554" y="1286788"/>
                </a:moveTo>
                <a:cubicBezTo>
                  <a:pt x="3845174" y="1286788"/>
                  <a:pt x="3882966" y="1324580"/>
                  <a:pt x="3882966" y="1371200"/>
                </a:cubicBezTo>
                <a:cubicBezTo>
                  <a:pt x="3882966" y="1417820"/>
                  <a:pt x="3845174" y="1455612"/>
                  <a:pt x="3798554" y="1455612"/>
                </a:cubicBezTo>
                <a:cubicBezTo>
                  <a:pt x="3751934" y="1455612"/>
                  <a:pt x="3714142" y="1417820"/>
                  <a:pt x="3714142" y="1371200"/>
                </a:cubicBezTo>
                <a:cubicBezTo>
                  <a:pt x="3714142" y="1324580"/>
                  <a:pt x="3751934" y="1286788"/>
                  <a:pt x="3798554" y="1286788"/>
                </a:cubicBezTo>
                <a:close/>
                <a:moveTo>
                  <a:pt x="3460905" y="1286788"/>
                </a:moveTo>
                <a:cubicBezTo>
                  <a:pt x="3507525" y="1286788"/>
                  <a:pt x="3545317" y="1324580"/>
                  <a:pt x="3545317" y="1371200"/>
                </a:cubicBezTo>
                <a:cubicBezTo>
                  <a:pt x="3545317" y="1417820"/>
                  <a:pt x="3507525" y="1455612"/>
                  <a:pt x="3460905" y="1455612"/>
                </a:cubicBezTo>
                <a:cubicBezTo>
                  <a:pt x="3414284" y="1455612"/>
                  <a:pt x="3376493" y="1417820"/>
                  <a:pt x="3376493" y="1371200"/>
                </a:cubicBezTo>
                <a:cubicBezTo>
                  <a:pt x="3376493" y="1324580"/>
                  <a:pt x="3414284" y="1286788"/>
                  <a:pt x="3460905" y="1286788"/>
                </a:cubicBezTo>
                <a:close/>
                <a:moveTo>
                  <a:pt x="3123255" y="1286788"/>
                </a:moveTo>
                <a:cubicBezTo>
                  <a:pt x="3169876" y="1286788"/>
                  <a:pt x="3207668" y="1324580"/>
                  <a:pt x="3207668" y="1371200"/>
                </a:cubicBezTo>
                <a:cubicBezTo>
                  <a:pt x="3207668" y="1417820"/>
                  <a:pt x="3169876" y="1455612"/>
                  <a:pt x="3123255" y="1455612"/>
                </a:cubicBezTo>
                <a:cubicBezTo>
                  <a:pt x="3076636" y="1455612"/>
                  <a:pt x="3038843" y="1417820"/>
                  <a:pt x="3038843" y="1371200"/>
                </a:cubicBezTo>
                <a:cubicBezTo>
                  <a:pt x="3038843" y="1324580"/>
                  <a:pt x="3076636" y="1286788"/>
                  <a:pt x="3123255" y="1286788"/>
                </a:cubicBezTo>
                <a:close/>
                <a:moveTo>
                  <a:pt x="2785607" y="1286788"/>
                </a:moveTo>
                <a:cubicBezTo>
                  <a:pt x="2832226" y="1286788"/>
                  <a:pt x="2870019" y="1324580"/>
                  <a:pt x="2870019" y="1371200"/>
                </a:cubicBezTo>
                <a:cubicBezTo>
                  <a:pt x="2870019" y="1417820"/>
                  <a:pt x="2832226" y="1455612"/>
                  <a:pt x="2785607" y="1455612"/>
                </a:cubicBezTo>
                <a:cubicBezTo>
                  <a:pt x="2738986" y="1455612"/>
                  <a:pt x="2701195" y="1417820"/>
                  <a:pt x="2701195" y="1371200"/>
                </a:cubicBezTo>
                <a:cubicBezTo>
                  <a:pt x="2701195" y="1324580"/>
                  <a:pt x="2738986" y="1286788"/>
                  <a:pt x="2785607" y="1286788"/>
                </a:cubicBezTo>
                <a:close/>
                <a:moveTo>
                  <a:pt x="2447957" y="1286788"/>
                </a:moveTo>
                <a:cubicBezTo>
                  <a:pt x="2494578" y="1286788"/>
                  <a:pt x="2532369" y="1324580"/>
                  <a:pt x="2532369" y="1371200"/>
                </a:cubicBezTo>
                <a:cubicBezTo>
                  <a:pt x="2532369" y="1417820"/>
                  <a:pt x="2494578" y="1455612"/>
                  <a:pt x="2447957" y="1455612"/>
                </a:cubicBezTo>
                <a:cubicBezTo>
                  <a:pt x="2401337" y="1455612"/>
                  <a:pt x="2363545" y="1417820"/>
                  <a:pt x="2363545" y="1371200"/>
                </a:cubicBezTo>
                <a:cubicBezTo>
                  <a:pt x="2363545" y="1324580"/>
                  <a:pt x="2401337" y="1286788"/>
                  <a:pt x="2447957" y="1286788"/>
                </a:cubicBezTo>
                <a:close/>
                <a:moveTo>
                  <a:pt x="2110308" y="1286788"/>
                </a:moveTo>
                <a:cubicBezTo>
                  <a:pt x="2156928" y="1286788"/>
                  <a:pt x="2194721" y="1324580"/>
                  <a:pt x="2194721" y="1371200"/>
                </a:cubicBezTo>
                <a:cubicBezTo>
                  <a:pt x="2194721" y="1417820"/>
                  <a:pt x="2156928" y="1455612"/>
                  <a:pt x="2110308" y="1455612"/>
                </a:cubicBezTo>
                <a:cubicBezTo>
                  <a:pt x="2063688" y="1455612"/>
                  <a:pt x="2025896" y="1417820"/>
                  <a:pt x="2025896" y="1371200"/>
                </a:cubicBezTo>
                <a:cubicBezTo>
                  <a:pt x="2025896" y="1324580"/>
                  <a:pt x="2063688" y="1286788"/>
                  <a:pt x="2110308" y="1286788"/>
                </a:cubicBezTo>
                <a:close/>
                <a:moveTo>
                  <a:pt x="1772659" y="1286788"/>
                </a:moveTo>
                <a:cubicBezTo>
                  <a:pt x="1819278" y="1286788"/>
                  <a:pt x="1857071" y="1324580"/>
                  <a:pt x="1857071" y="1371200"/>
                </a:cubicBezTo>
                <a:cubicBezTo>
                  <a:pt x="1857071" y="1417820"/>
                  <a:pt x="1819278" y="1455612"/>
                  <a:pt x="1772659" y="1455612"/>
                </a:cubicBezTo>
                <a:cubicBezTo>
                  <a:pt x="1726039" y="1455612"/>
                  <a:pt x="1688247" y="1417820"/>
                  <a:pt x="1688247" y="1371200"/>
                </a:cubicBezTo>
                <a:cubicBezTo>
                  <a:pt x="1688247" y="1324580"/>
                  <a:pt x="1726039" y="1286788"/>
                  <a:pt x="1772659" y="1286788"/>
                </a:cubicBezTo>
                <a:close/>
                <a:moveTo>
                  <a:pt x="1435014" y="1286788"/>
                </a:moveTo>
                <a:cubicBezTo>
                  <a:pt x="1481630" y="1286788"/>
                  <a:pt x="1519422" y="1324580"/>
                  <a:pt x="1519422" y="1371200"/>
                </a:cubicBezTo>
                <a:cubicBezTo>
                  <a:pt x="1519422" y="1417820"/>
                  <a:pt x="1481630" y="1455612"/>
                  <a:pt x="1435014" y="1455612"/>
                </a:cubicBezTo>
                <a:cubicBezTo>
                  <a:pt x="1388389" y="1455612"/>
                  <a:pt x="1350601" y="1417820"/>
                  <a:pt x="1350601" y="1371200"/>
                </a:cubicBezTo>
                <a:cubicBezTo>
                  <a:pt x="1350601" y="1324580"/>
                  <a:pt x="1388389" y="1286788"/>
                  <a:pt x="1435014" y="1286788"/>
                </a:cubicBezTo>
                <a:close/>
                <a:moveTo>
                  <a:pt x="1097361" y="1286788"/>
                </a:moveTo>
                <a:cubicBezTo>
                  <a:pt x="1143985" y="1286788"/>
                  <a:pt x="1181773" y="1324580"/>
                  <a:pt x="1181773" y="1371200"/>
                </a:cubicBezTo>
                <a:cubicBezTo>
                  <a:pt x="1181773" y="1417820"/>
                  <a:pt x="1143985" y="1455612"/>
                  <a:pt x="1097361" y="1455612"/>
                </a:cubicBezTo>
                <a:cubicBezTo>
                  <a:pt x="1050741" y="1455612"/>
                  <a:pt x="1012948" y="1417820"/>
                  <a:pt x="1012948" y="1371200"/>
                </a:cubicBezTo>
                <a:cubicBezTo>
                  <a:pt x="1012948" y="1324580"/>
                  <a:pt x="1050741" y="1286788"/>
                  <a:pt x="1097361" y="1286788"/>
                </a:cubicBezTo>
                <a:close/>
                <a:moveTo>
                  <a:pt x="759711" y="1286788"/>
                </a:moveTo>
                <a:cubicBezTo>
                  <a:pt x="806331" y="1286788"/>
                  <a:pt x="844124" y="1324580"/>
                  <a:pt x="844124" y="1371200"/>
                </a:cubicBezTo>
                <a:cubicBezTo>
                  <a:pt x="844124" y="1417820"/>
                  <a:pt x="806331" y="1455612"/>
                  <a:pt x="759711" y="1455612"/>
                </a:cubicBezTo>
                <a:cubicBezTo>
                  <a:pt x="713096" y="1455612"/>
                  <a:pt x="675299" y="1417820"/>
                  <a:pt x="675299" y="1371200"/>
                </a:cubicBezTo>
                <a:cubicBezTo>
                  <a:pt x="675299" y="1324580"/>
                  <a:pt x="713096" y="1286788"/>
                  <a:pt x="759711" y="1286788"/>
                </a:cubicBezTo>
                <a:close/>
                <a:moveTo>
                  <a:pt x="422066" y="1286788"/>
                </a:moveTo>
                <a:cubicBezTo>
                  <a:pt x="468682" y="1286788"/>
                  <a:pt x="506480" y="1324580"/>
                  <a:pt x="506480" y="1371200"/>
                </a:cubicBezTo>
                <a:cubicBezTo>
                  <a:pt x="506480" y="1417820"/>
                  <a:pt x="468682" y="1455612"/>
                  <a:pt x="422066" y="1455612"/>
                </a:cubicBezTo>
                <a:cubicBezTo>
                  <a:pt x="375442" y="1455612"/>
                  <a:pt x="337653" y="1417820"/>
                  <a:pt x="337653" y="1371200"/>
                </a:cubicBezTo>
                <a:cubicBezTo>
                  <a:pt x="337653" y="1324580"/>
                  <a:pt x="375442" y="1286788"/>
                  <a:pt x="422066" y="1286788"/>
                </a:cubicBezTo>
                <a:close/>
                <a:moveTo>
                  <a:pt x="84412" y="1286788"/>
                </a:moveTo>
                <a:cubicBezTo>
                  <a:pt x="131037" y="1286788"/>
                  <a:pt x="168826" y="1324580"/>
                  <a:pt x="168826" y="1371200"/>
                </a:cubicBezTo>
                <a:cubicBezTo>
                  <a:pt x="168826" y="1417820"/>
                  <a:pt x="131037" y="1455612"/>
                  <a:pt x="84412" y="1455612"/>
                </a:cubicBezTo>
                <a:cubicBezTo>
                  <a:pt x="37793" y="1455612"/>
                  <a:pt x="0" y="1417820"/>
                  <a:pt x="0" y="1371200"/>
                </a:cubicBezTo>
                <a:cubicBezTo>
                  <a:pt x="0" y="1324580"/>
                  <a:pt x="37793" y="1286788"/>
                  <a:pt x="84412" y="1286788"/>
                </a:cubicBezTo>
                <a:close/>
                <a:moveTo>
                  <a:pt x="7850345" y="949138"/>
                </a:moveTo>
                <a:cubicBezTo>
                  <a:pt x="7896964" y="949138"/>
                  <a:pt x="7934757" y="986931"/>
                  <a:pt x="7934757" y="1033550"/>
                </a:cubicBezTo>
                <a:cubicBezTo>
                  <a:pt x="7934757" y="1080171"/>
                  <a:pt x="7896964" y="1117964"/>
                  <a:pt x="7850345" y="1117964"/>
                </a:cubicBezTo>
                <a:cubicBezTo>
                  <a:pt x="7803725" y="1117964"/>
                  <a:pt x="7765933" y="1080171"/>
                  <a:pt x="7765933" y="1033550"/>
                </a:cubicBezTo>
                <a:cubicBezTo>
                  <a:pt x="7765933" y="986931"/>
                  <a:pt x="7803725" y="949138"/>
                  <a:pt x="7850345" y="949138"/>
                </a:cubicBezTo>
                <a:close/>
                <a:moveTo>
                  <a:pt x="7512695" y="949138"/>
                </a:moveTo>
                <a:cubicBezTo>
                  <a:pt x="7559315" y="949138"/>
                  <a:pt x="7597109" y="986931"/>
                  <a:pt x="7597109" y="1033550"/>
                </a:cubicBezTo>
                <a:cubicBezTo>
                  <a:pt x="7597109" y="1080171"/>
                  <a:pt x="7559315" y="1117964"/>
                  <a:pt x="7512695" y="1117964"/>
                </a:cubicBezTo>
                <a:cubicBezTo>
                  <a:pt x="7466075" y="1117964"/>
                  <a:pt x="7428283" y="1080171"/>
                  <a:pt x="7428283" y="1033550"/>
                </a:cubicBezTo>
                <a:cubicBezTo>
                  <a:pt x="7428283" y="986931"/>
                  <a:pt x="7466075" y="949138"/>
                  <a:pt x="7512695" y="949138"/>
                </a:cubicBezTo>
                <a:close/>
                <a:moveTo>
                  <a:pt x="7175045" y="949138"/>
                </a:moveTo>
                <a:cubicBezTo>
                  <a:pt x="7221666" y="949138"/>
                  <a:pt x="7259458" y="986931"/>
                  <a:pt x="7259458" y="1033550"/>
                </a:cubicBezTo>
                <a:cubicBezTo>
                  <a:pt x="7259458" y="1080171"/>
                  <a:pt x="7221666" y="1117964"/>
                  <a:pt x="7175045" y="1117964"/>
                </a:cubicBezTo>
                <a:cubicBezTo>
                  <a:pt x="7128427" y="1117964"/>
                  <a:pt x="7090633" y="1080171"/>
                  <a:pt x="7090633" y="1033550"/>
                </a:cubicBezTo>
                <a:cubicBezTo>
                  <a:pt x="7090633" y="986931"/>
                  <a:pt x="7128427" y="949138"/>
                  <a:pt x="7175045" y="949138"/>
                </a:cubicBezTo>
                <a:close/>
                <a:moveTo>
                  <a:pt x="6837397" y="949138"/>
                </a:moveTo>
                <a:cubicBezTo>
                  <a:pt x="6884017" y="949138"/>
                  <a:pt x="6921809" y="986931"/>
                  <a:pt x="6921809" y="1033550"/>
                </a:cubicBezTo>
                <a:cubicBezTo>
                  <a:pt x="6921809" y="1080171"/>
                  <a:pt x="6884017" y="1117964"/>
                  <a:pt x="6837397" y="1117964"/>
                </a:cubicBezTo>
                <a:cubicBezTo>
                  <a:pt x="6790777" y="1117964"/>
                  <a:pt x="6752985" y="1080171"/>
                  <a:pt x="6752985" y="1033550"/>
                </a:cubicBezTo>
                <a:cubicBezTo>
                  <a:pt x="6752985" y="986931"/>
                  <a:pt x="6790777" y="949138"/>
                  <a:pt x="6837397" y="949138"/>
                </a:cubicBezTo>
                <a:close/>
                <a:moveTo>
                  <a:pt x="6499747" y="949138"/>
                </a:moveTo>
                <a:cubicBezTo>
                  <a:pt x="6546368" y="949138"/>
                  <a:pt x="6584161" y="986931"/>
                  <a:pt x="6584161" y="1033550"/>
                </a:cubicBezTo>
                <a:cubicBezTo>
                  <a:pt x="6584161" y="1080171"/>
                  <a:pt x="6546368" y="1117964"/>
                  <a:pt x="6499747" y="1117964"/>
                </a:cubicBezTo>
                <a:cubicBezTo>
                  <a:pt x="6453127" y="1117964"/>
                  <a:pt x="6415335" y="1080171"/>
                  <a:pt x="6415335" y="1033550"/>
                </a:cubicBezTo>
                <a:cubicBezTo>
                  <a:pt x="6415335" y="986931"/>
                  <a:pt x="6453127" y="949138"/>
                  <a:pt x="6499747" y="949138"/>
                </a:cubicBezTo>
                <a:close/>
                <a:moveTo>
                  <a:pt x="6162098" y="949138"/>
                </a:moveTo>
                <a:cubicBezTo>
                  <a:pt x="6208719" y="949138"/>
                  <a:pt x="6246510" y="986931"/>
                  <a:pt x="6246510" y="1033550"/>
                </a:cubicBezTo>
                <a:cubicBezTo>
                  <a:pt x="6246510" y="1080171"/>
                  <a:pt x="6208719" y="1117964"/>
                  <a:pt x="6162098" y="1117964"/>
                </a:cubicBezTo>
                <a:cubicBezTo>
                  <a:pt x="6115479" y="1117964"/>
                  <a:pt x="6077686" y="1080171"/>
                  <a:pt x="6077686" y="1033550"/>
                </a:cubicBezTo>
                <a:cubicBezTo>
                  <a:pt x="6077686" y="986931"/>
                  <a:pt x="6115479" y="949138"/>
                  <a:pt x="6162098" y="949138"/>
                </a:cubicBezTo>
                <a:close/>
                <a:moveTo>
                  <a:pt x="5824449" y="949138"/>
                </a:moveTo>
                <a:cubicBezTo>
                  <a:pt x="5871069" y="949138"/>
                  <a:pt x="5908861" y="986931"/>
                  <a:pt x="5908861" y="1033550"/>
                </a:cubicBezTo>
                <a:cubicBezTo>
                  <a:pt x="5908861" y="1080171"/>
                  <a:pt x="5871069" y="1117964"/>
                  <a:pt x="5824449" y="1117964"/>
                </a:cubicBezTo>
                <a:cubicBezTo>
                  <a:pt x="5777829" y="1117964"/>
                  <a:pt x="5740037" y="1080171"/>
                  <a:pt x="5740037" y="1033550"/>
                </a:cubicBezTo>
                <a:cubicBezTo>
                  <a:pt x="5740037" y="986931"/>
                  <a:pt x="5777829" y="949138"/>
                  <a:pt x="5824449" y="949138"/>
                </a:cubicBezTo>
                <a:close/>
                <a:moveTo>
                  <a:pt x="5486800" y="949138"/>
                </a:moveTo>
                <a:cubicBezTo>
                  <a:pt x="5533421" y="949138"/>
                  <a:pt x="5571212" y="986931"/>
                  <a:pt x="5571212" y="1033550"/>
                </a:cubicBezTo>
                <a:cubicBezTo>
                  <a:pt x="5571212" y="1080171"/>
                  <a:pt x="5533421" y="1117964"/>
                  <a:pt x="5486800" y="1117964"/>
                </a:cubicBezTo>
                <a:cubicBezTo>
                  <a:pt x="5440179" y="1117964"/>
                  <a:pt x="5402388" y="1080171"/>
                  <a:pt x="5402388" y="1033550"/>
                </a:cubicBezTo>
                <a:cubicBezTo>
                  <a:pt x="5402388" y="986931"/>
                  <a:pt x="5440179" y="949138"/>
                  <a:pt x="5486800" y="949138"/>
                </a:cubicBezTo>
                <a:close/>
                <a:moveTo>
                  <a:pt x="5149151" y="949138"/>
                </a:moveTo>
                <a:cubicBezTo>
                  <a:pt x="5195771" y="949138"/>
                  <a:pt x="5233563" y="986931"/>
                  <a:pt x="5233563" y="1033550"/>
                </a:cubicBezTo>
                <a:cubicBezTo>
                  <a:pt x="5233563" y="1080171"/>
                  <a:pt x="5195771" y="1117964"/>
                  <a:pt x="5149151" y="1117964"/>
                </a:cubicBezTo>
                <a:cubicBezTo>
                  <a:pt x="5102531" y="1117964"/>
                  <a:pt x="5064739" y="1080171"/>
                  <a:pt x="5064739" y="1033550"/>
                </a:cubicBezTo>
                <a:cubicBezTo>
                  <a:pt x="5064739" y="986931"/>
                  <a:pt x="5102531" y="949138"/>
                  <a:pt x="5149151" y="949138"/>
                </a:cubicBezTo>
                <a:close/>
                <a:moveTo>
                  <a:pt x="4811502" y="949138"/>
                </a:moveTo>
                <a:cubicBezTo>
                  <a:pt x="4858121" y="949138"/>
                  <a:pt x="4895914" y="986931"/>
                  <a:pt x="4895914" y="1033550"/>
                </a:cubicBezTo>
                <a:cubicBezTo>
                  <a:pt x="4895914" y="1080171"/>
                  <a:pt x="4858121" y="1117964"/>
                  <a:pt x="4811502" y="1117964"/>
                </a:cubicBezTo>
                <a:cubicBezTo>
                  <a:pt x="4764881" y="1117964"/>
                  <a:pt x="4727090" y="1080171"/>
                  <a:pt x="4727090" y="1033550"/>
                </a:cubicBezTo>
                <a:cubicBezTo>
                  <a:pt x="4727090" y="986931"/>
                  <a:pt x="4764881" y="949138"/>
                  <a:pt x="4811502" y="949138"/>
                </a:cubicBezTo>
                <a:close/>
                <a:moveTo>
                  <a:pt x="4473853" y="949138"/>
                </a:moveTo>
                <a:cubicBezTo>
                  <a:pt x="4520473" y="949138"/>
                  <a:pt x="4558265" y="986931"/>
                  <a:pt x="4558265" y="1033550"/>
                </a:cubicBezTo>
                <a:cubicBezTo>
                  <a:pt x="4558265" y="1080171"/>
                  <a:pt x="4520473" y="1117964"/>
                  <a:pt x="4473853" y="1117964"/>
                </a:cubicBezTo>
                <a:cubicBezTo>
                  <a:pt x="4427232" y="1117964"/>
                  <a:pt x="4389440" y="1080171"/>
                  <a:pt x="4389440" y="1033550"/>
                </a:cubicBezTo>
                <a:cubicBezTo>
                  <a:pt x="4389440" y="986931"/>
                  <a:pt x="4427232" y="949138"/>
                  <a:pt x="4473853" y="949138"/>
                </a:cubicBezTo>
                <a:close/>
                <a:moveTo>
                  <a:pt x="4136203" y="949138"/>
                </a:moveTo>
                <a:cubicBezTo>
                  <a:pt x="4182823" y="949138"/>
                  <a:pt x="4220615" y="986931"/>
                  <a:pt x="4220615" y="1033550"/>
                </a:cubicBezTo>
                <a:cubicBezTo>
                  <a:pt x="4220615" y="1080171"/>
                  <a:pt x="4182823" y="1117964"/>
                  <a:pt x="4136203" y="1117964"/>
                </a:cubicBezTo>
                <a:cubicBezTo>
                  <a:pt x="4089584" y="1117964"/>
                  <a:pt x="4051791" y="1080171"/>
                  <a:pt x="4051791" y="1033550"/>
                </a:cubicBezTo>
                <a:cubicBezTo>
                  <a:pt x="4051791" y="986931"/>
                  <a:pt x="4089584" y="949138"/>
                  <a:pt x="4136203" y="949138"/>
                </a:cubicBezTo>
                <a:close/>
                <a:moveTo>
                  <a:pt x="3798554" y="949138"/>
                </a:moveTo>
                <a:cubicBezTo>
                  <a:pt x="3845174" y="949138"/>
                  <a:pt x="3882966" y="986931"/>
                  <a:pt x="3882966" y="1033550"/>
                </a:cubicBezTo>
                <a:cubicBezTo>
                  <a:pt x="3882966" y="1080171"/>
                  <a:pt x="3845174" y="1117964"/>
                  <a:pt x="3798554" y="1117964"/>
                </a:cubicBezTo>
                <a:cubicBezTo>
                  <a:pt x="3751934" y="1117964"/>
                  <a:pt x="3714142" y="1080171"/>
                  <a:pt x="3714142" y="1033550"/>
                </a:cubicBezTo>
                <a:cubicBezTo>
                  <a:pt x="3714142" y="986931"/>
                  <a:pt x="3751934" y="949138"/>
                  <a:pt x="3798554" y="949138"/>
                </a:cubicBezTo>
                <a:close/>
                <a:moveTo>
                  <a:pt x="3460905" y="949138"/>
                </a:moveTo>
                <a:cubicBezTo>
                  <a:pt x="3507525" y="949138"/>
                  <a:pt x="3545317" y="986931"/>
                  <a:pt x="3545317" y="1033550"/>
                </a:cubicBezTo>
                <a:cubicBezTo>
                  <a:pt x="3545317" y="1080171"/>
                  <a:pt x="3507525" y="1117964"/>
                  <a:pt x="3460905" y="1117964"/>
                </a:cubicBezTo>
                <a:cubicBezTo>
                  <a:pt x="3414284" y="1117964"/>
                  <a:pt x="3376493" y="1080171"/>
                  <a:pt x="3376493" y="1033550"/>
                </a:cubicBezTo>
                <a:cubicBezTo>
                  <a:pt x="3376493" y="986931"/>
                  <a:pt x="3414284" y="949138"/>
                  <a:pt x="3460905" y="949138"/>
                </a:cubicBezTo>
                <a:close/>
                <a:moveTo>
                  <a:pt x="3123255" y="949138"/>
                </a:moveTo>
                <a:cubicBezTo>
                  <a:pt x="3169876" y="949138"/>
                  <a:pt x="3207668" y="986931"/>
                  <a:pt x="3207668" y="1033550"/>
                </a:cubicBezTo>
                <a:cubicBezTo>
                  <a:pt x="3207668" y="1080171"/>
                  <a:pt x="3169876" y="1117964"/>
                  <a:pt x="3123255" y="1117964"/>
                </a:cubicBezTo>
                <a:cubicBezTo>
                  <a:pt x="3076636" y="1117964"/>
                  <a:pt x="3038843" y="1080171"/>
                  <a:pt x="3038843" y="1033550"/>
                </a:cubicBezTo>
                <a:cubicBezTo>
                  <a:pt x="3038843" y="986931"/>
                  <a:pt x="3076636" y="949138"/>
                  <a:pt x="3123255" y="949138"/>
                </a:cubicBezTo>
                <a:close/>
                <a:moveTo>
                  <a:pt x="2785607" y="949138"/>
                </a:moveTo>
                <a:cubicBezTo>
                  <a:pt x="2832226" y="949138"/>
                  <a:pt x="2870019" y="986931"/>
                  <a:pt x="2870019" y="1033550"/>
                </a:cubicBezTo>
                <a:cubicBezTo>
                  <a:pt x="2870019" y="1080171"/>
                  <a:pt x="2832226" y="1117964"/>
                  <a:pt x="2785607" y="1117964"/>
                </a:cubicBezTo>
                <a:cubicBezTo>
                  <a:pt x="2738986" y="1117964"/>
                  <a:pt x="2701195" y="1080171"/>
                  <a:pt x="2701195" y="1033550"/>
                </a:cubicBezTo>
                <a:cubicBezTo>
                  <a:pt x="2701195" y="986931"/>
                  <a:pt x="2738986" y="949138"/>
                  <a:pt x="2785607" y="949138"/>
                </a:cubicBezTo>
                <a:close/>
                <a:moveTo>
                  <a:pt x="2447957" y="949138"/>
                </a:moveTo>
                <a:cubicBezTo>
                  <a:pt x="2494578" y="949138"/>
                  <a:pt x="2532369" y="986931"/>
                  <a:pt x="2532369" y="1033550"/>
                </a:cubicBezTo>
                <a:cubicBezTo>
                  <a:pt x="2532369" y="1080171"/>
                  <a:pt x="2494578" y="1117964"/>
                  <a:pt x="2447957" y="1117964"/>
                </a:cubicBezTo>
                <a:cubicBezTo>
                  <a:pt x="2401337" y="1117964"/>
                  <a:pt x="2363545" y="1080171"/>
                  <a:pt x="2363545" y="1033550"/>
                </a:cubicBezTo>
                <a:cubicBezTo>
                  <a:pt x="2363545" y="986931"/>
                  <a:pt x="2401337" y="949138"/>
                  <a:pt x="2447957" y="949138"/>
                </a:cubicBezTo>
                <a:close/>
                <a:moveTo>
                  <a:pt x="2110308" y="949138"/>
                </a:moveTo>
                <a:cubicBezTo>
                  <a:pt x="2156928" y="949138"/>
                  <a:pt x="2194721" y="986931"/>
                  <a:pt x="2194721" y="1033550"/>
                </a:cubicBezTo>
                <a:cubicBezTo>
                  <a:pt x="2194721" y="1080171"/>
                  <a:pt x="2156928" y="1117964"/>
                  <a:pt x="2110308" y="1117964"/>
                </a:cubicBezTo>
                <a:cubicBezTo>
                  <a:pt x="2063688" y="1117964"/>
                  <a:pt x="2025896" y="1080171"/>
                  <a:pt x="2025896" y="1033550"/>
                </a:cubicBezTo>
                <a:cubicBezTo>
                  <a:pt x="2025896" y="986931"/>
                  <a:pt x="2063688" y="949138"/>
                  <a:pt x="2110308" y="949138"/>
                </a:cubicBezTo>
                <a:close/>
                <a:moveTo>
                  <a:pt x="1772659" y="949138"/>
                </a:moveTo>
                <a:cubicBezTo>
                  <a:pt x="1819278" y="949138"/>
                  <a:pt x="1857071" y="986931"/>
                  <a:pt x="1857071" y="1033550"/>
                </a:cubicBezTo>
                <a:cubicBezTo>
                  <a:pt x="1857071" y="1080171"/>
                  <a:pt x="1819278" y="1117964"/>
                  <a:pt x="1772659" y="1117964"/>
                </a:cubicBezTo>
                <a:cubicBezTo>
                  <a:pt x="1726039" y="1117964"/>
                  <a:pt x="1688247" y="1080171"/>
                  <a:pt x="1688247" y="1033550"/>
                </a:cubicBezTo>
                <a:cubicBezTo>
                  <a:pt x="1688247" y="986931"/>
                  <a:pt x="1726039" y="949138"/>
                  <a:pt x="1772659" y="949138"/>
                </a:cubicBezTo>
                <a:close/>
                <a:moveTo>
                  <a:pt x="1435014" y="949138"/>
                </a:moveTo>
                <a:cubicBezTo>
                  <a:pt x="1481630" y="949138"/>
                  <a:pt x="1519422" y="986931"/>
                  <a:pt x="1519422" y="1033550"/>
                </a:cubicBezTo>
                <a:cubicBezTo>
                  <a:pt x="1519422" y="1080171"/>
                  <a:pt x="1481630" y="1117964"/>
                  <a:pt x="1435014" y="1117964"/>
                </a:cubicBezTo>
                <a:cubicBezTo>
                  <a:pt x="1388389" y="1117964"/>
                  <a:pt x="1350601" y="1080171"/>
                  <a:pt x="1350601" y="1033550"/>
                </a:cubicBezTo>
                <a:cubicBezTo>
                  <a:pt x="1350601" y="986931"/>
                  <a:pt x="1388389" y="949138"/>
                  <a:pt x="1435014" y="949138"/>
                </a:cubicBezTo>
                <a:close/>
                <a:moveTo>
                  <a:pt x="1097361" y="949138"/>
                </a:moveTo>
                <a:cubicBezTo>
                  <a:pt x="1143985" y="949138"/>
                  <a:pt x="1181773" y="986931"/>
                  <a:pt x="1181773" y="1033550"/>
                </a:cubicBezTo>
                <a:cubicBezTo>
                  <a:pt x="1181773" y="1080171"/>
                  <a:pt x="1143985" y="1117964"/>
                  <a:pt x="1097361" y="1117964"/>
                </a:cubicBezTo>
                <a:cubicBezTo>
                  <a:pt x="1050741" y="1117964"/>
                  <a:pt x="1012948" y="1080171"/>
                  <a:pt x="1012948" y="1033550"/>
                </a:cubicBezTo>
                <a:cubicBezTo>
                  <a:pt x="1012948" y="986931"/>
                  <a:pt x="1050741" y="949138"/>
                  <a:pt x="1097361" y="949138"/>
                </a:cubicBezTo>
                <a:close/>
                <a:moveTo>
                  <a:pt x="759711" y="949138"/>
                </a:moveTo>
                <a:cubicBezTo>
                  <a:pt x="806331" y="949138"/>
                  <a:pt x="844124" y="986931"/>
                  <a:pt x="844124" y="1033550"/>
                </a:cubicBezTo>
                <a:cubicBezTo>
                  <a:pt x="844124" y="1080171"/>
                  <a:pt x="806331" y="1117964"/>
                  <a:pt x="759711" y="1117964"/>
                </a:cubicBezTo>
                <a:cubicBezTo>
                  <a:pt x="713096" y="1117964"/>
                  <a:pt x="675299" y="1080171"/>
                  <a:pt x="675299" y="1033550"/>
                </a:cubicBezTo>
                <a:cubicBezTo>
                  <a:pt x="675299" y="986931"/>
                  <a:pt x="713096" y="949138"/>
                  <a:pt x="759711" y="949138"/>
                </a:cubicBezTo>
                <a:close/>
                <a:moveTo>
                  <a:pt x="422066" y="949138"/>
                </a:moveTo>
                <a:cubicBezTo>
                  <a:pt x="468682" y="949138"/>
                  <a:pt x="506479" y="986931"/>
                  <a:pt x="506479" y="1033550"/>
                </a:cubicBezTo>
                <a:cubicBezTo>
                  <a:pt x="506479" y="1080171"/>
                  <a:pt x="468682" y="1117964"/>
                  <a:pt x="422066" y="1117964"/>
                </a:cubicBezTo>
                <a:cubicBezTo>
                  <a:pt x="375442" y="1117964"/>
                  <a:pt x="337653" y="1080171"/>
                  <a:pt x="337653" y="1033550"/>
                </a:cubicBezTo>
                <a:cubicBezTo>
                  <a:pt x="337653" y="986931"/>
                  <a:pt x="375442" y="949138"/>
                  <a:pt x="422066" y="949138"/>
                </a:cubicBezTo>
                <a:close/>
                <a:moveTo>
                  <a:pt x="84412" y="949138"/>
                </a:moveTo>
                <a:cubicBezTo>
                  <a:pt x="131037" y="949138"/>
                  <a:pt x="168826" y="986931"/>
                  <a:pt x="168826" y="1033550"/>
                </a:cubicBezTo>
                <a:cubicBezTo>
                  <a:pt x="168826" y="1080171"/>
                  <a:pt x="131037" y="1117964"/>
                  <a:pt x="84412" y="1117964"/>
                </a:cubicBezTo>
                <a:cubicBezTo>
                  <a:pt x="37793" y="1117964"/>
                  <a:pt x="0" y="1080171"/>
                  <a:pt x="0" y="1033550"/>
                </a:cubicBezTo>
                <a:cubicBezTo>
                  <a:pt x="0" y="986931"/>
                  <a:pt x="37793" y="949138"/>
                  <a:pt x="84412" y="949138"/>
                </a:cubicBezTo>
                <a:close/>
                <a:moveTo>
                  <a:pt x="7850345" y="611489"/>
                </a:moveTo>
                <a:cubicBezTo>
                  <a:pt x="7896964" y="611489"/>
                  <a:pt x="7934757" y="649282"/>
                  <a:pt x="7934757" y="695902"/>
                </a:cubicBezTo>
                <a:cubicBezTo>
                  <a:pt x="7934757" y="742521"/>
                  <a:pt x="7896964" y="780314"/>
                  <a:pt x="7850345" y="780314"/>
                </a:cubicBezTo>
                <a:cubicBezTo>
                  <a:pt x="7803725" y="780314"/>
                  <a:pt x="7765933" y="742521"/>
                  <a:pt x="7765933" y="695902"/>
                </a:cubicBezTo>
                <a:cubicBezTo>
                  <a:pt x="7765933" y="649282"/>
                  <a:pt x="7803725" y="611489"/>
                  <a:pt x="7850345" y="611489"/>
                </a:cubicBezTo>
                <a:close/>
                <a:moveTo>
                  <a:pt x="7512695" y="611489"/>
                </a:moveTo>
                <a:cubicBezTo>
                  <a:pt x="7559315" y="611489"/>
                  <a:pt x="7597109" y="649282"/>
                  <a:pt x="7597109" y="695902"/>
                </a:cubicBezTo>
                <a:cubicBezTo>
                  <a:pt x="7597109" y="742521"/>
                  <a:pt x="7559315" y="780314"/>
                  <a:pt x="7512695" y="780314"/>
                </a:cubicBezTo>
                <a:cubicBezTo>
                  <a:pt x="7466075" y="780314"/>
                  <a:pt x="7428283" y="742521"/>
                  <a:pt x="7428283" y="695902"/>
                </a:cubicBezTo>
                <a:cubicBezTo>
                  <a:pt x="7428283" y="649282"/>
                  <a:pt x="7466075" y="611489"/>
                  <a:pt x="7512695" y="611489"/>
                </a:cubicBezTo>
                <a:close/>
                <a:moveTo>
                  <a:pt x="7175045" y="611489"/>
                </a:moveTo>
                <a:cubicBezTo>
                  <a:pt x="7221666" y="611489"/>
                  <a:pt x="7259458" y="649282"/>
                  <a:pt x="7259458" y="695902"/>
                </a:cubicBezTo>
                <a:cubicBezTo>
                  <a:pt x="7259458" y="742521"/>
                  <a:pt x="7221666" y="780314"/>
                  <a:pt x="7175045" y="780314"/>
                </a:cubicBezTo>
                <a:cubicBezTo>
                  <a:pt x="7128427" y="780314"/>
                  <a:pt x="7090633" y="742521"/>
                  <a:pt x="7090633" y="695902"/>
                </a:cubicBezTo>
                <a:cubicBezTo>
                  <a:pt x="7090633" y="649282"/>
                  <a:pt x="7128427" y="611489"/>
                  <a:pt x="7175045" y="611489"/>
                </a:cubicBezTo>
                <a:close/>
                <a:moveTo>
                  <a:pt x="6837397" y="611489"/>
                </a:moveTo>
                <a:cubicBezTo>
                  <a:pt x="6884017" y="611489"/>
                  <a:pt x="6921809" y="649282"/>
                  <a:pt x="6921809" y="695902"/>
                </a:cubicBezTo>
                <a:cubicBezTo>
                  <a:pt x="6921809" y="742521"/>
                  <a:pt x="6884017" y="780314"/>
                  <a:pt x="6837397" y="780314"/>
                </a:cubicBezTo>
                <a:cubicBezTo>
                  <a:pt x="6790777" y="780314"/>
                  <a:pt x="6752985" y="742521"/>
                  <a:pt x="6752985" y="695902"/>
                </a:cubicBezTo>
                <a:cubicBezTo>
                  <a:pt x="6752985" y="649282"/>
                  <a:pt x="6790777" y="611489"/>
                  <a:pt x="6837397" y="611489"/>
                </a:cubicBezTo>
                <a:close/>
                <a:moveTo>
                  <a:pt x="6499747" y="611489"/>
                </a:moveTo>
                <a:cubicBezTo>
                  <a:pt x="6546368" y="611489"/>
                  <a:pt x="6584161" y="649282"/>
                  <a:pt x="6584161" y="695902"/>
                </a:cubicBezTo>
                <a:cubicBezTo>
                  <a:pt x="6584161" y="742521"/>
                  <a:pt x="6546368" y="780314"/>
                  <a:pt x="6499747" y="780314"/>
                </a:cubicBezTo>
                <a:cubicBezTo>
                  <a:pt x="6453127" y="780314"/>
                  <a:pt x="6415335" y="742521"/>
                  <a:pt x="6415335" y="695902"/>
                </a:cubicBezTo>
                <a:cubicBezTo>
                  <a:pt x="6415335" y="649282"/>
                  <a:pt x="6453127" y="611489"/>
                  <a:pt x="6499747" y="611489"/>
                </a:cubicBezTo>
                <a:close/>
                <a:moveTo>
                  <a:pt x="6162098" y="611489"/>
                </a:moveTo>
                <a:cubicBezTo>
                  <a:pt x="6208719" y="611489"/>
                  <a:pt x="6246510" y="649282"/>
                  <a:pt x="6246510" y="695902"/>
                </a:cubicBezTo>
                <a:cubicBezTo>
                  <a:pt x="6246510" y="742521"/>
                  <a:pt x="6208719" y="780314"/>
                  <a:pt x="6162098" y="780314"/>
                </a:cubicBezTo>
                <a:cubicBezTo>
                  <a:pt x="6115479" y="780314"/>
                  <a:pt x="6077686" y="742521"/>
                  <a:pt x="6077686" y="695902"/>
                </a:cubicBezTo>
                <a:cubicBezTo>
                  <a:pt x="6077686" y="649282"/>
                  <a:pt x="6115479" y="611489"/>
                  <a:pt x="6162098" y="611489"/>
                </a:cubicBezTo>
                <a:close/>
                <a:moveTo>
                  <a:pt x="5824449" y="611489"/>
                </a:moveTo>
                <a:cubicBezTo>
                  <a:pt x="5871069" y="611489"/>
                  <a:pt x="5908861" y="649282"/>
                  <a:pt x="5908861" y="695902"/>
                </a:cubicBezTo>
                <a:cubicBezTo>
                  <a:pt x="5908861" y="742521"/>
                  <a:pt x="5871069" y="780314"/>
                  <a:pt x="5824449" y="780314"/>
                </a:cubicBezTo>
                <a:cubicBezTo>
                  <a:pt x="5777829" y="780314"/>
                  <a:pt x="5740037" y="742521"/>
                  <a:pt x="5740037" y="695902"/>
                </a:cubicBezTo>
                <a:cubicBezTo>
                  <a:pt x="5740037" y="649282"/>
                  <a:pt x="5777829" y="611489"/>
                  <a:pt x="5824449" y="611489"/>
                </a:cubicBezTo>
                <a:close/>
                <a:moveTo>
                  <a:pt x="5486800" y="611489"/>
                </a:moveTo>
                <a:cubicBezTo>
                  <a:pt x="5533421" y="611489"/>
                  <a:pt x="5571212" y="649282"/>
                  <a:pt x="5571212" y="695902"/>
                </a:cubicBezTo>
                <a:cubicBezTo>
                  <a:pt x="5571212" y="742521"/>
                  <a:pt x="5533421" y="780314"/>
                  <a:pt x="5486800" y="780314"/>
                </a:cubicBezTo>
                <a:cubicBezTo>
                  <a:pt x="5440179" y="780314"/>
                  <a:pt x="5402388" y="742521"/>
                  <a:pt x="5402388" y="695902"/>
                </a:cubicBezTo>
                <a:cubicBezTo>
                  <a:pt x="5402388" y="649282"/>
                  <a:pt x="5440179" y="611489"/>
                  <a:pt x="5486800" y="611489"/>
                </a:cubicBezTo>
                <a:close/>
                <a:moveTo>
                  <a:pt x="5149151" y="611489"/>
                </a:moveTo>
                <a:cubicBezTo>
                  <a:pt x="5195771" y="611489"/>
                  <a:pt x="5233563" y="649282"/>
                  <a:pt x="5233563" y="695902"/>
                </a:cubicBezTo>
                <a:cubicBezTo>
                  <a:pt x="5233563" y="742521"/>
                  <a:pt x="5195771" y="780314"/>
                  <a:pt x="5149151" y="780314"/>
                </a:cubicBezTo>
                <a:cubicBezTo>
                  <a:pt x="5102531" y="780314"/>
                  <a:pt x="5064739" y="742521"/>
                  <a:pt x="5064739" y="695902"/>
                </a:cubicBezTo>
                <a:cubicBezTo>
                  <a:pt x="5064739" y="649282"/>
                  <a:pt x="5102531" y="611489"/>
                  <a:pt x="5149151" y="611489"/>
                </a:cubicBezTo>
                <a:close/>
                <a:moveTo>
                  <a:pt x="4811502" y="611489"/>
                </a:moveTo>
                <a:cubicBezTo>
                  <a:pt x="4858121" y="611489"/>
                  <a:pt x="4895914" y="649282"/>
                  <a:pt x="4895914" y="695902"/>
                </a:cubicBezTo>
                <a:cubicBezTo>
                  <a:pt x="4895914" y="742521"/>
                  <a:pt x="4858121" y="780314"/>
                  <a:pt x="4811502" y="780314"/>
                </a:cubicBezTo>
                <a:cubicBezTo>
                  <a:pt x="4764881" y="780314"/>
                  <a:pt x="4727090" y="742521"/>
                  <a:pt x="4727090" y="695902"/>
                </a:cubicBezTo>
                <a:cubicBezTo>
                  <a:pt x="4727090" y="649282"/>
                  <a:pt x="4764881" y="611489"/>
                  <a:pt x="4811502" y="611489"/>
                </a:cubicBezTo>
                <a:close/>
                <a:moveTo>
                  <a:pt x="4473853" y="611489"/>
                </a:moveTo>
                <a:cubicBezTo>
                  <a:pt x="4520473" y="611489"/>
                  <a:pt x="4558265" y="649282"/>
                  <a:pt x="4558265" y="695902"/>
                </a:cubicBezTo>
                <a:cubicBezTo>
                  <a:pt x="4558265" y="742521"/>
                  <a:pt x="4520473" y="780314"/>
                  <a:pt x="4473853" y="780314"/>
                </a:cubicBezTo>
                <a:cubicBezTo>
                  <a:pt x="4427232" y="780314"/>
                  <a:pt x="4389440" y="742521"/>
                  <a:pt x="4389440" y="695902"/>
                </a:cubicBezTo>
                <a:cubicBezTo>
                  <a:pt x="4389440" y="649282"/>
                  <a:pt x="4427232" y="611489"/>
                  <a:pt x="4473853" y="611489"/>
                </a:cubicBezTo>
                <a:close/>
                <a:moveTo>
                  <a:pt x="4136203" y="611489"/>
                </a:moveTo>
                <a:cubicBezTo>
                  <a:pt x="4182823" y="611489"/>
                  <a:pt x="4220615" y="649282"/>
                  <a:pt x="4220615" y="695902"/>
                </a:cubicBezTo>
                <a:cubicBezTo>
                  <a:pt x="4220615" y="742521"/>
                  <a:pt x="4182823" y="780314"/>
                  <a:pt x="4136203" y="780314"/>
                </a:cubicBezTo>
                <a:cubicBezTo>
                  <a:pt x="4089584" y="780314"/>
                  <a:pt x="4051791" y="742521"/>
                  <a:pt x="4051791" y="695902"/>
                </a:cubicBezTo>
                <a:cubicBezTo>
                  <a:pt x="4051791" y="649282"/>
                  <a:pt x="4089584" y="611489"/>
                  <a:pt x="4136203" y="611489"/>
                </a:cubicBezTo>
                <a:close/>
                <a:moveTo>
                  <a:pt x="3798554" y="611489"/>
                </a:moveTo>
                <a:cubicBezTo>
                  <a:pt x="3845174" y="611489"/>
                  <a:pt x="3882966" y="649282"/>
                  <a:pt x="3882966" y="695902"/>
                </a:cubicBezTo>
                <a:cubicBezTo>
                  <a:pt x="3882966" y="742521"/>
                  <a:pt x="3845174" y="780314"/>
                  <a:pt x="3798554" y="780314"/>
                </a:cubicBezTo>
                <a:cubicBezTo>
                  <a:pt x="3751934" y="780314"/>
                  <a:pt x="3714142" y="742521"/>
                  <a:pt x="3714142" y="695902"/>
                </a:cubicBezTo>
                <a:cubicBezTo>
                  <a:pt x="3714142" y="649282"/>
                  <a:pt x="3751934" y="611489"/>
                  <a:pt x="3798554" y="611489"/>
                </a:cubicBezTo>
                <a:close/>
                <a:moveTo>
                  <a:pt x="3460905" y="611489"/>
                </a:moveTo>
                <a:cubicBezTo>
                  <a:pt x="3507525" y="611489"/>
                  <a:pt x="3545317" y="649282"/>
                  <a:pt x="3545317" y="695902"/>
                </a:cubicBezTo>
                <a:cubicBezTo>
                  <a:pt x="3545317" y="742521"/>
                  <a:pt x="3507525" y="780314"/>
                  <a:pt x="3460905" y="780314"/>
                </a:cubicBezTo>
                <a:cubicBezTo>
                  <a:pt x="3414284" y="780314"/>
                  <a:pt x="3376493" y="742521"/>
                  <a:pt x="3376493" y="695902"/>
                </a:cubicBezTo>
                <a:cubicBezTo>
                  <a:pt x="3376493" y="649282"/>
                  <a:pt x="3414284" y="611489"/>
                  <a:pt x="3460905" y="611489"/>
                </a:cubicBezTo>
                <a:close/>
                <a:moveTo>
                  <a:pt x="3123255" y="611489"/>
                </a:moveTo>
                <a:cubicBezTo>
                  <a:pt x="3169876" y="611489"/>
                  <a:pt x="3207668" y="649282"/>
                  <a:pt x="3207668" y="695902"/>
                </a:cubicBezTo>
                <a:cubicBezTo>
                  <a:pt x="3207668" y="742521"/>
                  <a:pt x="3169876" y="780314"/>
                  <a:pt x="3123255" y="780314"/>
                </a:cubicBezTo>
                <a:cubicBezTo>
                  <a:pt x="3076636" y="780314"/>
                  <a:pt x="3038843" y="742521"/>
                  <a:pt x="3038843" y="695902"/>
                </a:cubicBezTo>
                <a:cubicBezTo>
                  <a:pt x="3038843" y="649282"/>
                  <a:pt x="3076636" y="611489"/>
                  <a:pt x="3123255" y="611489"/>
                </a:cubicBezTo>
                <a:close/>
                <a:moveTo>
                  <a:pt x="2785607" y="611489"/>
                </a:moveTo>
                <a:cubicBezTo>
                  <a:pt x="2832226" y="611489"/>
                  <a:pt x="2870019" y="649282"/>
                  <a:pt x="2870019" y="695902"/>
                </a:cubicBezTo>
                <a:cubicBezTo>
                  <a:pt x="2870019" y="742521"/>
                  <a:pt x="2832226" y="780314"/>
                  <a:pt x="2785607" y="780314"/>
                </a:cubicBezTo>
                <a:cubicBezTo>
                  <a:pt x="2738986" y="780314"/>
                  <a:pt x="2701195" y="742521"/>
                  <a:pt x="2701195" y="695902"/>
                </a:cubicBezTo>
                <a:cubicBezTo>
                  <a:pt x="2701195" y="649282"/>
                  <a:pt x="2738986" y="611489"/>
                  <a:pt x="2785607" y="611489"/>
                </a:cubicBezTo>
                <a:close/>
                <a:moveTo>
                  <a:pt x="2447957" y="611489"/>
                </a:moveTo>
                <a:cubicBezTo>
                  <a:pt x="2494578" y="611489"/>
                  <a:pt x="2532369" y="649282"/>
                  <a:pt x="2532369" y="695902"/>
                </a:cubicBezTo>
                <a:cubicBezTo>
                  <a:pt x="2532369" y="742521"/>
                  <a:pt x="2494578" y="780314"/>
                  <a:pt x="2447957" y="780314"/>
                </a:cubicBezTo>
                <a:cubicBezTo>
                  <a:pt x="2401337" y="780314"/>
                  <a:pt x="2363545" y="742521"/>
                  <a:pt x="2363545" y="695902"/>
                </a:cubicBezTo>
                <a:cubicBezTo>
                  <a:pt x="2363545" y="649282"/>
                  <a:pt x="2401337" y="611489"/>
                  <a:pt x="2447957" y="611489"/>
                </a:cubicBezTo>
                <a:close/>
                <a:moveTo>
                  <a:pt x="2110308" y="611489"/>
                </a:moveTo>
                <a:cubicBezTo>
                  <a:pt x="2156928" y="611489"/>
                  <a:pt x="2194721" y="649282"/>
                  <a:pt x="2194721" y="695902"/>
                </a:cubicBezTo>
                <a:cubicBezTo>
                  <a:pt x="2194721" y="742521"/>
                  <a:pt x="2156928" y="780314"/>
                  <a:pt x="2110308" y="780314"/>
                </a:cubicBezTo>
                <a:cubicBezTo>
                  <a:pt x="2063688" y="780314"/>
                  <a:pt x="2025896" y="742521"/>
                  <a:pt x="2025896" y="695902"/>
                </a:cubicBezTo>
                <a:cubicBezTo>
                  <a:pt x="2025896" y="649282"/>
                  <a:pt x="2063688" y="611489"/>
                  <a:pt x="2110308" y="611489"/>
                </a:cubicBezTo>
                <a:close/>
                <a:moveTo>
                  <a:pt x="1772659" y="611489"/>
                </a:moveTo>
                <a:cubicBezTo>
                  <a:pt x="1819278" y="611489"/>
                  <a:pt x="1857071" y="649282"/>
                  <a:pt x="1857071" y="695902"/>
                </a:cubicBezTo>
                <a:cubicBezTo>
                  <a:pt x="1857071" y="742521"/>
                  <a:pt x="1819278" y="780314"/>
                  <a:pt x="1772659" y="780314"/>
                </a:cubicBezTo>
                <a:cubicBezTo>
                  <a:pt x="1726039" y="780314"/>
                  <a:pt x="1688247" y="742521"/>
                  <a:pt x="1688247" y="695902"/>
                </a:cubicBezTo>
                <a:cubicBezTo>
                  <a:pt x="1688247" y="649282"/>
                  <a:pt x="1726039" y="611489"/>
                  <a:pt x="1772659" y="611489"/>
                </a:cubicBezTo>
                <a:close/>
                <a:moveTo>
                  <a:pt x="1435014" y="611489"/>
                </a:moveTo>
                <a:cubicBezTo>
                  <a:pt x="1481630" y="611489"/>
                  <a:pt x="1519422" y="649282"/>
                  <a:pt x="1519422" y="695902"/>
                </a:cubicBezTo>
                <a:cubicBezTo>
                  <a:pt x="1519422" y="742521"/>
                  <a:pt x="1481630" y="780314"/>
                  <a:pt x="1435014" y="780314"/>
                </a:cubicBezTo>
                <a:cubicBezTo>
                  <a:pt x="1388389" y="780314"/>
                  <a:pt x="1350601" y="742521"/>
                  <a:pt x="1350601" y="695902"/>
                </a:cubicBezTo>
                <a:cubicBezTo>
                  <a:pt x="1350601" y="649282"/>
                  <a:pt x="1388389" y="611489"/>
                  <a:pt x="1435014" y="611489"/>
                </a:cubicBezTo>
                <a:close/>
                <a:moveTo>
                  <a:pt x="1097361" y="611489"/>
                </a:moveTo>
                <a:cubicBezTo>
                  <a:pt x="1143985" y="611489"/>
                  <a:pt x="1181773" y="649282"/>
                  <a:pt x="1181773" y="695902"/>
                </a:cubicBezTo>
                <a:cubicBezTo>
                  <a:pt x="1181773" y="742521"/>
                  <a:pt x="1143985" y="780314"/>
                  <a:pt x="1097361" y="780314"/>
                </a:cubicBezTo>
                <a:cubicBezTo>
                  <a:pt x="1050741" y="780314"/>
                  <a:pt x="1012948" y="742521"/>
                  <a:pt x="1012948" y="695902"/>
                </a:cubicBezTo>
                <a:cubicBezTo>
                  <a:pt x="1012948" y="649282"/>
                  <a:pt x="1050741" y="611489"/>
                  <a:pt x="1097361" y="611489"/>
                </a:cubicBezTo>
                <a:close/>
                <a:moveTo>
                  <a:pt x="759711" y="611489"/>
                </a:moveTo>
                <a:cubicBezTo>
                  <a:pt x="806331" y="611489"/>
                  <a:pt x="844124" y="649282"/>
                  <a:pt x="844124" y="695902"/>
                </a:cubicBezTo>
                <a:cubicBezTo>
                  <a:pt x="844124" y="742521"/>
                  <a:pt x="806331" y="780314"/>
                  <a:pt x="759711" y="780314"/>
                </a:cubicBezTo>
                <a:cubicBezTo>
                  <a:pt x="713096" y="780314"/>
                  <a:pt x="675299" y="742521"/>
                  <a:pt x="675299" y="695902"/>
                </a:cubicBezTo>
                <a:cubicBezTo>
                  <a:pt x="675299" y="649282"/>
                  <a:pt x="713096" y="611489"/>
                  <a:pt x="759711" y="611489"/>
                </a:cubicBezTo>
                <a:close/>
                <a:moveTo>
                  <a:pt x="422066" y="611489"/>
                </a:moveTo>
                <a:cubicBezTo>
                  <a:pt x="468682" y="611489"/>
                  <a:pt x="506480" y="649282"/>
                  <a:pt x="506480" y="695902"/>
                </a:cubicBezTo>
                <a:cubicBezTo>
                  <a:pt x="506480" y="742521"/>
                  <a:pt x="468682" y="780314"/>
                  <a:pt x="422066" y="780314"/>
                </a:cubicBezTo>
                <a:cubicBezTo>
                  <a:pt x="375442" y="780314"/>
                  <a:pt x="337653" y="742521"/>
                  <a:pt x="337653" y="695902"/>
                </a:cubicBezTo>
                <a:cubicBezTo>
                  <a:pt x="337653" y="649282"/>
                  <a:pt x="375442" y="611489"/>
                  <a:pt x="422066" y="611489"/>
                </a:cubicBezTo>
                <a:close/>
                <a:moveTo>
                  <a:pt x="84412" y="611489"/>
                </a:moveTo>
                <a:cubicBezTo>
                  <a:pt x="131037" y="611489"/>
                  <a:pt x="168826" y="649282"/>
                  <a:pt x="168826" y="695902"/>
                </a:cubicBezTo>
                <a:cubicBezTo>
                  <a:pt x="168826" y="742521"/>
                  <a:pt x="131037" y="780314"/>
                  <a:pt x="84412" y="780314"/>
                </a:cubicBezTo>
                <a:cubicBezTo>
                  <a:pt x="37793" y="780314"/>
                  <a:pt x="0" y="742521"/>
                  <a:pt x="0" y="695902"/>
                </a:cubicBezTo>
                <a:cubicBezTo>
                  <a:pt x="0" y="649282"/>
                  <a:pt x="37793" y="611489"/>
                  <a:pt x="84412" y="611489"/>
                </a:cubicBezTo>
                <a:close/>
                <a:moveTo>
                  <a:pt x="7850345" y="273840"/>
                </a:moveTo>
                <a:cubicBezTo>
                  <a:pt x="7896964" y="273840"/>
                  <a:pt x="7934757" y="311632"/>
                  <a:pt x="7934757" y="358252"/>
                </a:cubicBezTo>
                <a:cubicBezTo>
                  <a:pt x="7934757" y="404873"/>
                  <a:pt x="7896964" y="442665"/>
                  <a:pt x="7850345" y="442665"/>
                </a:cubicBezTo>
                <a:cubicBezTo>
                  <a:pt x="7803725" y="442665"/>
                  <a:pt x="7765933" y="404873"/>
                  <a:pt x="7765933" y="358252"/>
                </a:cubicBezTo>
                <a:cubicBezTo>
                  <a:pt x="7765933" y="311632"/>
                  <a:pt x="7803725" y="273840"/>
                  <a:pt x="7850345" y="273840"/>
                </a:cubicBezTo>
                <a:close/>
                <a:moveTo>
                  <a:pt x="7512695" y="273840"/>
                </a:moveTo>
                <a:cubicBezTo>
                  <a:pt x="7559315" y="273840"/>
                  <a:pt x="7597109" y="311632"/>
                  <a:pt x="7597109" y="358252"/>
                </a:cubicBezTo>
                <a:cubicBezTo>
                  <a:pt x="7597109" y="404873"/>
                  <a:pt x="7559315" y="442665"/>
                  <a:pt x="7512695" y="442665"/>
                </a:cubicBezTo>
                <a:cubicBezTo>
                  <a:pt x="7466075" y="442665"/>
                  <a:pt x="7428283" y="404873"/>
                  <a:pt x="7428283" y="358252"/>
                </a:cubicBezTo>
                <a:cubicBezTo>
                  <a:pt x="7428283" y="311632"/>
                  <a:pt x="7466075" y="273840"/>
                  <a:pt x="7512695" y="273840"/>
                </a:cubicBezTo>
                <a:close/>
                <a:moveTo>
                  <a:pt x="7175045" y="273840"/>
                </a:moveTo>
                <a:cubicBezTo>
                  <a:pt x="7221666" y="273840"/>
                  <a:pt x="7259458" y="311632"/>
                  <a:pt x="7259458" y="358252"/>
                </a:cubicBezTo>
                <a:cubicBezTo>
                  <a:pt x="7259458" y="404873"/>
                  <a:pt x="7221666" y="442665"/>
                  <a:pt x="7175045" y="442665"/>
                </a:cubicBezTo>
                <a:cubicBezTo>
                  <a:pt x="7128427" y="442665"/>
                  <a:pt x="7090633" y="404873"/>
                  <a:pt x="7090633" y="358252"/>
                </a:cubicBezTo>
                <a:cubicBezTo>
                  <a:pt x="7090633" y="311632"/>
                  <a:pt x="7128427" y="273840"/>
                  <a:pt x="7175045" y="273840"/>
                </a:cubicBezTo>
                <a:close/>
                <a:moveTo>
                  <a:pt x="6837397" y="273840"/>
                </a:moveTo>
                <a:cubicBezTo>
                  <a:pt x="6884017" y="273840"/>
                  <a:pt x="6921809" y="311632"/>
                  <a:pt x="6921809" y="358252"/>
                </a:cubicBezTo>
                <a:cubicBezTo>
                  <a:pt x="6921809" y="404873"/>
                  <a:pt x="6884017" y="442665"/>
                  <a:pt x="6837397" y="442665"/>
                </a:cubicBezTo>
                <a:cubicBezTo>
                  <a:pt x="6790777" y="442665"/>
                  <a:pt x="6752985" y="404873"/>
                  <a:pt x="6752985" y="358252"/>
                </a:cubicBezTo>
                <a:cubicBezTo>
                  <a:pt x="6752985" y="311632"/>
                  <a:pt x="6790777" y="273840"/>
                  <a:pt x="6837397" y="273840"/>
                </a:cubicBezTo>
                <a:close/>
                <a:moveTo>
                  <a:pt x="6499747" y="273840"/>
                </a:moveTo>
                <a:cubicBezTo>
                  <a:pt x="6546368" y="273840"/>
                  <a:pt x="6584161" y="311632"/>
                  <a:pt x="6584161" y="358252"/>
                </a:cubicBezTo>
                <a:cubicBezTo>
                  <a:pt x="6584161" y="404873"/>
                  <a:pt x="6546368" y="442665"/>
                  <a:pt x="6499747" y="442665"/>
                </a:cubicBezTo>
                <a:cubicBezTo>
                  <a:pt x="6453127" y="442665"/>
                  <a:pt x="6415335" y="404873"/>
                  <a:pt x="6415335" y="358252"/>
                </a:cubicBezTo>
                <a:cubicBezTo>
                  <a:pt x="6415335" y="311632"/>
                  <a:pt x="6453127" y="273840"/>
                  <a:pt x="6499747" y="273840"/>
                </a:cubicBezTo>
                <a:close/>
                <a:moveTo>
                  <a:pt x="6162098" y="273840"/>
                </a:moveTo>
                <a:cubicBezTo>
                  <a:pt x="6208719" y="273840"/>
                  <a:pt x="6246510" y="311632"/>
                  <a:pt x="6246510" y="358252"/>
                </a:cubicBezTo>
                <a:cubicBezTo>
                  <a:pt x="6246510" y="404873"/>
                  <a:pt x="6208719" y="442665"/>
                  <a:pt x="6162098" y="442665"/>
                </a:cubicBezTo>
                <a:cubicBezTo>
                  <a:pt x="6115479" y="442665"/>
                  <a:pt x="6077686" y="404873"/>
                  <a:pt x="6077686" y="358252"/>
                </a:cubicBezTo>
                <a:cubicBezTo>
                  <a:pt x="6077686" y="311632"/>
                  <a:pt x="6115479" y="273840"/>
                  <a:pt x="6162098" y="273840"/>
                </a:cubicBezTo>
                <a:close/>
                <a:moveTo>
                  <a:pt x="5824449" y="273840"/>
                </a:moveTo>
                <a:cubicBezTo>
                  <a:pt x="5871069" y="273840"/>
                  <a:pt x="5908861" y="311632"/>
                  <a:pt x="5908861" y="358252"/>
                </a:cubicBezTo>
                <a:cubicBezTo>
                  <a:pt x="5908861" y="404873"/>
                  <a:pt x="5871069" y="442665"/>
                  <a:pt x="5824449" y="442665"/>
                </a:cubicBezTo>
                <a:cubicBezTo>
                  <a:pt x="5777829" y="442665"/>
                  <a:pt x="5740037" y="404873"/>
                  <a:pt x="5740037" y="358252"/>
                </a:cubicBezTo>
                <a:cubicBezTo>
                  <a:pt x="5740037" y="311632"/>
                  <a:pt x="5777829" y="273840"/>
                  <a:pt x="5824449" y="273840"/>
                </a:cubicBezTo>
                <a:close/>
                <a:moveTo>
                  <a:pt x="5486800" y="273840"/>
                </a:moveTo>
                <a:cubicBezTo>
                  <a:pt x="5533421" y="273840"/>
                  <a:pt x="5571212" y="311632"/>
                  <a:pt x="5571212" y="358252"/>
                </a:cubicBezTo>
                <a:cubicBezTo>
                  <a:pt x="5571212" y="404873"/>
                  <a:pt x="5533421" y="442665"/>
                  <a:pt x="5486800" y="442665"/>
                </a:cubicBezTo>
                <a:cubicBezTo>
                  <a:pt x="5440179" y="442665"/>
                  <a:pt x="5402388" y="404873"/>
                  <a:pt x="5402388" y="358252"/>
                </a:cubicBezTo>
                <a:cubicBezTo>
                  <a:pt x="5402388" y="311632"/>
                  <a:pt x="5440179" y="273840"/>
                  <a:pt x="5486800" y="273840"/>
                </a:cubicBezTo>
                <a:close/>
                <a:moveTo>
                  <a:pt x="5149151" y="273840"/>
                </a:moveTo>
                <a:cubicBezTo>
                  <a:pt x="5195771" y="273840"/>
                  <a:pt x="5233563" y="311632"/>
                  <a:pt x="5233563" y="358252"/>
                </a:cubicBezTo>
                <a:cubicBezTo>
                  <a:pt x="5233563" y="404873"/>
                  <a:pt x="5195771" y="442665"/>
                  <a:pt x="5149151" y="442665"/>
                </a:cubicBezTo>
                <a:cubicBezTo>
                  <a:pt x="5102531" y="442665"/>
                  <a:pt x="5064739" y="404873"/>
                  <a:pt x="5064739" y="358252"/>
                </a:cubicBezTo>
                <a:cubicBezTo>
                  <a:pt x="5064739" y="311632"/>
                  <a:pt x="5102531" y="273840"/>
                  <a:pt x="5149151" y="273840"/>
                </a:cubicBezTo>
                <a:close/>
                <a:moveTo>
                  <a:pt x="4811502" y="273840"/>
                </a:moveTo>
                <a:cubicBezTo>
                  <a:pt x="4858121" y="273840"/>
                  <a:pt x="4895914" y="311632"/>
                  <a:pt x="4895914" y="358252"/>
                </a:cubicBezTo>
                <a:cubicBezTo>
                  <a:pt x="4895914" y="404873"/>
                  <a:pt x="4858121" y="442665"/>
                  <a:pt x="4811502" y="442665"/>
                </a:cubicBezTo>
                <a:cubicBezTo>
                  <a:pt x="4764881" y="442665"/>
                  <a:pt x="4727090" y="404873"/>
                  <a:pt x="4727090" y="358252"/>
                </a:cubicBezTo>
                <a:cubicBezTo>
                  <a:pt x="4727090" y="311632"/>
                  <a:pt x="4764881" y="273840"/>
                  <a:pt x="4811502" y="273840"/>
                </a:cubicBezTo>
                <a:close/>
                <a:moveTo>
                  <a:pt x="4473853" y="273840"/>
                </a:moveTo>
                <a:cubicBezTo>
                  <a:pt x="4520473" y="273840"/>
                  <a:pt x="4558265" y="311632"/>
                  <a:pt x="4558265" y="358252"/>
                </a:cubicBezTo>
                <a:cubicBezTo>
                  <a:pt x="4558265" y="404873"/>
                  <a:pt x="4520473" y="442665"/>
                  <a:pt x="4473853" y="442665"/>
                </a:cubicBezTo>
                <a:cubicBezTo>
                  <a:pt x="4427232" y="442665"/>
                  <a:pt x="4389440" y="404873"/>
                  <a:pt x="4389440" y="358252"/>
                </a:cubicBezTo>
                <a:cubicBezTo>
                  <a:pt x="4389440" y="311632"/>
                  <a:pt x="4427232" y="273840"/>
                  <a:pt x="4473853" y="273840"/>
                </a:cubicBezTo>
                <a:close/>
                <a:moveTo>
                  <a:pt x="4136203" y="273840"/>
                </a:moveTo>
                <a:cubicBezTo>
                  <a:pt x="4182823" y="273840"/>
                  <a:pt x="4220615" y="311632"/>
                  <a:pt x="4220615" y="358252"/>
                </a:cubicBezTo>
                <a:cubicBezTo>
                  <a:pt x="4220615" y="404873"/>
                  <a:pt x="4182823" y="442665"/>
                  <a:pt x="4136203" y="442665"/>
                </a:cubicBezTo>
                <a:cubicBezTo>
                  <a:pt x="4089584" y="442665"/>
                  <a:pt x="4051791" y="404873"/>
                  <a:pt x="4051791" y="358252"/>
                </a:cubicBezTo>
                <a:cubicBezTo>
                  <a:pt x="4051791" y="311632"/>
                  <a:pt x="4089584" y="273840"/>
                  <a:pt x="4136203" y="273840"/>
                </a:cubicBezTo>
                <a:close/>
                <a:moveTo>
                  <a:pt x="3798554" y="273840"/>
                </a:moveTo>
                <a:cubicBezTo>
                  <a:pt x="3845174" y="273840"/>
                  <a:pt x="3882966" y="311632"/>
                  <a:pt x="3882966" y="358252"/>
                </a:cubicBezTo>
                <a:cubicBezTo>
                  <a:pt x="3882966" y="404873"/>
                  <a:pt x="3845174" y="442665"/>
                  <a:pt x="3798554" y="442665"/>
                </a:cubicBezTo>
                <a:cubicBezTo>
                  <a:pt x="3751934" y="442665"/>
                  <a:pt x="3714142" y="404873"/>
                  <a:pt x="3714142" y="358252"/>
                </a:cubicBezTo>
                <a:cubicBezTo>
                  <a:pt x="3714142" y="311632"/>
                  <a:pt x="3751934" y="273840"/>
                  <a:pt x="3798554" y="273840"/>
                </a:cubicBezTo>
                <a:close/>
                <a:moveTo>
                  <a:pt x="3460905" y="273840"/>
                </a:moveTo>
                <a:cubicBezTo>
                  <a:pt x="3507525" y="273840"/>
                  <a:pt x="3545317" y="311632"/>
                  <a:pt x="3545317" y="358252"/>
                </a:cubicBezTo>
                <a:cubicBezTo>
                  <a:pt x="3545317" y="404873"/>
                  <a:pt x="3507525" y="442665"/>
                  <a:pt x="3460905" y="442665"/>
                </a:cubicBezTo>
                <a:cubicBezTo>
                  <a:pt x="3414284" y="442665"/>
                  <a:pt x="3376493" y="404873"/>
                  <a:pt x="3376493" y="358252"/>
                </a:cubicBezTo>
                <a:cubicBezTo>
                  <a:pt x="3376493" y="311632"/>
                  <a:pt x="3414284" y="273840"/>
                  <a:pt x="3460905" y="273840"/>
                </a:cubicBezTo>
                <a:close/>
                <a:moveTo>
                  <a:pt x="3123255" y="273840"/>
                </a:moveTo>
                <a:cubicBezTo>
                  <a:pt x="3169876" y="273840"/>
                  <a:pt x="3207668" y="311632"/>
                  <a:pt x="3207668" y="358252"/>
                </a:cubicBezTo>
                <a:cubicBezTo>
                  <a:pt x="3207668" y="404873"/>
                  <a:pt x="3169876" y="442665"/>
                  <a:pt x="3123255" y="442665"/>
                </a:cubicBezTo>
                <a:cubicBezTo>
                  <a:pt x="3076636" y="442665"/>
                  <a:pt x="3038843" y="404873"/>
                  <a:pt x="3038843" y="358252"/>
                </a:cubicBezTo>
                <a:cubicBezTo>
                  <a:pt x="3038843" y="311632"/>
                  <a:pt x="3076636" y="273840"/>
                  <a:pt x="3123255" y="273840"/>
                </a:cubicBezTo>
                <a:close/>
                <a:moveTo>
                  <a:pt x="2785607" y="273840"/>
                </a:moveTo>
                <a:cubicBezTo>
                  <a:pt x="2832226" y="273840"/>
                  <a:pt x="2870019" y="311632"/>
                  <a:pt x="2870019" y="358252"/>
                </a:cubicBezTo>
                <a:cubicBezTo>
                  <a:pt x="2870019" y="404873"/>
                  <a:pt x="2832226" y="442665"/>
                  <a:pt x="2785607" y="442665"/>
                </a:cubicBezTo>
                <a:cubicBezTo>
                  <a:pt x="2738986" y="442665"/>
                  <a:pt x="2701195" y="404873"/>
                  <a:pt x="2701195" y="358252"/>
                </a:cubicBezTo>
                <a:cubicBezTo>
                  <a:pt x="2701195" y="311632"/>
                  <a:pt x="2738986" y="273840"/>
                  <a:pt x="2785607" y="273840"/>
                </a:cubicBezTo>
                <a:close/>
                <a:moveTo>
                  <a:pt x="2447957" y="273840"/>
                </a:moveTo>
                <a:cubicBezTo>
                  <a:pt x="2494578" y="273840"/>
                  <a:pt x="2532369" y="311632"/>
                  <a:pt x="2532369" y="358252"/>
                </a:cubicBezTo>
                <a:cubicBezTo>
                  <a:pt x="2532369" y="404873"/>
                  <a:pt x="2494578" y="442665"/>
                  <a:pt x="2447957" y="442665"/>
                </a:cubicBezTo>
                <a:cubicBezTo>
                  <a:pt x="2401337" y="442665"/>
                  <a:pt x="2363545" y="404873"/>
                  <a:pt x="2363545" y="358252"/>
                </a:cubicBezTo>
                <a:cubicBezTo>
                  <a:pt x="2363545" y="311632"/>
                  <a:pt x="2401337" y="273840"/>
                  <a:pt x="2447957" y="273840"/>
                </a:cubicBezTo>
                <a:close/>
                <a:moveTo>
                  <a:pt x="2110308" y="273840"/>
                </a:moveTo>
                <a:cubicBezTo>
                  <a:pt x="2156928" y="273840"/>
                  <a:pt x="2194721" y="311632"/>
                  <a:pt x="2194721" y="358252"/>
                </a:cubicBezTo>
                <a:cubicBezTo>
                  <a:pt x="2194721" y="404873"/>
                  <a:pt x="2156928" y="442665"/>
                  <a:pt x="2110308" y="442665"/>
                </a:cubicBezTo>
                <a:cubicBezTo>
                  <a:pt x="2063688" y="442665"/>
                  <a:pt x="2025896" y="404873"/>
                  <a:pt x="2025896" y="358252"/>
                </a:cubicBezTo>
                <a:cubicBezTo>
                  <a:pt x="2025896" y="311632"/>
                  <a:pt x="2063688" y="273840"/>
                  <a:pt x="2110308" y="273840"/>
                </a:cubicBezTo>
                <a:close/>
                <a:moveTo>
                  <a:pt x="1772659" y="273840"/>
                </a:moveTo>
                <a:cubicBezTo>
                  <a:pt x="1819278" y="273840"/>
                  <a:pt x="1857071" y="311632"/>
                  <a:pt x="1857071" y="358252"/>
                </a:cubicBezTo>
                <a:cubicBezTo>
                  <a:pt x="1857071" y="404873"/>
                  <a:pt x="1819278" y="442665"/>
                  <a:pt x="1772659" y="442665"/>
                </a:cubicBezTo>
                <a:cubicBezTo>
                  <a:pt x="1726039" y="442665"/>
                  <a:pt x="1688247" y="404873"/>
                  <a:pt x="1688247" y="358252"/>
                </a:cubicBezTo>
                <a:cubicBezTo>
                  <a:pt x="1688247" y="311632"/>
                  <a:pt x="1726039" y="273840"/>
                  <a:pt x="1772659" y="273840"/>
                </a:cubicBezTo>
                <a:close/>
                <a:moveTo>
                  <a:pt x="1435014" y="273840"/>
                </a:moveTo>
                <a:cubicBezTo>
                  <a:pt x="1481630" y="273840"/>
                  <a:pt x="1519422" y="311632"/>
                  <a:pt x="1519422" y="358252"/>
                </a:cubicBezTo>
                <a:cubicBezTo>
                  <a:pt x="1519422" y="404873"/>
                  <a:pt x="1481630" y="442665"/>
                  <a:pt x="1435014" y="442665"/>
                </a:cubicBezTo>
                <a:cubicBezTo>
                  <a:pt x="1388389" y="442665"/>
                  <a:pt x="1350601" y="404873"/>
                  <a:pt x="1350601" y="358252"/>
                </a:cubicBezTo>
                <a:cubicBezTo>
                  <a:pt x="1350601" y="311632"/>
                  <a:pt x="1388389" y="273840"/>
                  <a:pt x="1435014" y="273840"/>
                </a:cubicBezTo>
                <a:close/>
                <a:moveTo>
                  <a:pt x="1097361" y="273840"/>
                </a:moveTo>
                <a:cubicBezTo>
                  <a:pt x="1143985" y="273840"/>
                  <a:pt x="1181773" y="311632"/>
                  <a:pt x="1181773" y="358252"/>
                </a:cubicBezTo>
                <a:cubicBezTo>
                  <a:pt x="1181773" y="404873"/>
                  <a:pt x="1143985" y="442665"/>
                  <a:pt x="1097361" y="442665"/>
                </a:cubicBezTo>
                <a:cubicBezTo>
                  <a:pt x="1050741" y="442665"/>
                  <a:pt x="1012948" y="404873"/>
                  <a:pt x="1012948" y="358252"/>
                </a:cubicBezTo>
                <a:cubicBezTo>
                  <a:pt x="1012948" y="311632"/>
                  <a:pt x="1050741" y="273840"/>
                  <a:pt x="1097361" y="273840"/>
                </a:cubicBezTo>
                <a:close/>
                <a:moveTo>
                  <a:pt x="759711" y="273840"/>
                </a:moveTo>
                <a:cubicBezTo>
                  <a:pt x="806331" y="273840"/>
                  <a:pt x="844124" y="311632"/>
                  <a:pt x="844124" y="358252"/>
                </a:cubicBezTo>
                <a:cubicBezTo>
                  <a:pt x="844124" y="404873"/>
                  <a:pt x="806331" y="442665"/>
                  <a:pt x="759711" y="442665"/>
                </a:cubicBezTo>
                <a:cubicBezTo>
                  <a:pt x="713096" y="442665"/>
                  <a:pt x="675299" y="404873"/>
                  <a:pt x="675299" y="358252"/>
                </a:cubicBezTo>
                <a:cubicBezTo>
                  <a:pt x="675299" y="311632"/>
                  <a:pt x="713096" y="273840"/>
                  <a:pt x="759711" y="273840"/>
                </a:cubicBezTo>
                <a:close/>
                <a:moveTo>
                  <a:pt x="422066" y="273840"/>
                </a:moveTo>
                <a:cubicBezTo>
                  <a:pt x="468682" y="273840"/>
                  <a:pt x="506480" y="311632"/>
                  <a:pt x="506480" y="358252"/>
                </a:cubicBezTo>
                <a:cubicBezTo>
                  <a:pt x="506480" y="404873"/>
                  <a:pt x="468682" y="442665"/>
                  <a:pt x="422066" y="442665"/>
                </a:cubicBezTo>
                <a:cubicBezTo>
                  <a:pt x="375442" y="442665"/>
                  <a:pt x="337653" y="404873"/>
                  <a:pt x="337653" y="358252"/>
                </a:cubicBezTo>
                <a:cubicBezTo>
                  <a:pt x="337653" y="311632"/>
                  <a:pt x="375442" y="273840"/>
                  <a:pt x="422066" y="273840"/>
                </a:cubicBezTo>
                <a:close/>
                <a:moveTo>
                  <a:pt x="84412" y="273840"/>
                </a:moveTo>
                <a:cubicBezTo>
                  <a:pt x="131037" y="273840"/>
                  <a:pt x="168826" y="311632"/>
                  <a:pt x="168826" y="358252"/>
                </a:cubicBezTo>
                <a:cubicBezTo>
                  <a:pt x="168826" y="404873"/>
                  <a:pt x="131037" y="442665"/>
                  <a:pt x="84412" y="442665"/>
                </a:cubicBezTo>
                <a:cubicBezTo>
                  <a:pt x="37793" y="442665"/>
                  <a:pt x="0" y="404873"/>
                  <a:pt x="0" y="358252"/>
                </a:cubicBezTo>
                <a:cubicBezTo>
                  <a:pt x="0" y="311632"/>
                  <a:pt x="37793" y="273840"/>
                  <a:pt x="84412" y="273840"/>
                </a:cubicBezTo>
                <a:close/>
                <a:moveTo>
                  <a:pt x="7770092" y="0"/>
                </a:moveTo>
                <a:lnTo>
                  <a:pt x="7930598" y="0"/>
                </a:lnTo>
                <a:lnTo>
                  <a:pt x="7934757" y="20603"/>
                </a:lnTo>
                <a:cubicBezTo>
                  <a:pt x="7934757" y="67223"/>
                  <a:pt x="7896964" y="105016"/>
                  <a:pt x="7850345" y="105016"/>
                </a:cubicBezTo>
                <a:cubicBezTo>
                  <a:pt x="7803725" y="105016"/>
                  <a:pt x="7765933" y="67223"/>
                  <a:pt x="7765933" y="20603"/>
                </a:cubicBezTo>
                <a:close/>
                <a:moveTo>
                  <a:pt x="7432442" y="0"/>
                </a:moveTo>
                <a:lnTo>
                  <a:pt x="7592949" y="0"/>
                </a:lnTo>
                <a:lnTo>
                  <a:pt x="7597109" y="20603"/>
                </a:lnTo>
                <a:cubicBezTo>
                  <a:pt x="7597109" y="67223"/>
                  <a:pt x="7559315" y="105016"/>
                  <a:pt x="7512695" y="105016"/>
                </a:cubicBezTo>
                <a:cubicBezTo>
                  <a:pt x="7466075" y="105016"/>
                  <a:pt x="7428283" y="67223"/>
                  <a:pt x="7428283" y="20603"/>
                </a:cubicBezTo>
                <a:close/>
                <a:moveTo>
                  <a:pt x="7094793" y="0"/>
                </a:moveTo>
                <a:lnTo>
                  <a:pt x="7255298" y="0"/>
                </a:lnTo>
                <a:lnTo>
                  <a:pt x="7259458" y="20603"/>
                </a:lnTo>
                <a:cubicBezTo>
                  <a:pt x="7259458" y="67223"/>
                  <a:pt x="7221666" y="105016"/>
                  <a:pt x="7175045" y="105016"/>
                </a:cubicBezTo>
                <a:cubicBezTo>
                  <a:pt x="7128427" y="105016"/>
                  <a:pt x="7090633" y="67223"/>
                  <a:pt x="7090633" y="20603"/>
                </a:cubicBezTo>
                <a:close/>
                <a:moveTo>
                  <a:pt x="6757144" y="0"/>
                </a:moveTo>
                <a:lnTo>
                  <a:pt x="6917650" y="0"/>
                </a:lnTo>
                <a:lnTo>
                  <a:pt x="6921809" y="20603"/>
                </a:lnTo>
                <a:cubicBezTo>
                  <a:pt x="6921809" y="67223"/>
                  <a:pt x="6884017" y="105016"/>
                  <a:pt x="6837397" y="105016"/>
                </a:cubicBezTo>
                <a:cubicBezTo>
                  <a:pt x="6790777" y="105016"/>
                  <a:pt x="6752985" y="67223"/>
                  <a:pt x="6752985" y="20603"/>
                </a:cubicBezTo>
                <a:close/>
                <a:moveTo>
                  <a:pt x="6419495" y="0"/>
                </a:moveTo>
                <a:lnTo>
                  <a:pt x="6580001" y="0"/>
                </a:lnTo>
                <a:lnTo>
                  <a:pt x="6584161" y="20603"/>
                </a:lnTo>
                <a:cubicBezTo>
                  <a:pt x="6584161" y="67223"/>
                  <a:pt x="6546368" y="105016"/>
                  <a:pt x="6499747" y="105016"/>
                </a:cubicBezTo>
                <a:cubicBezTo>
                  <a:pt x="6453127" y="105016"/>
                  <a:pt x="6415335" y="67223"/>
                  <a:pt x="6415335" y="20603"/>
                </a:cubicBezTo>
                <a:close/>
                <a:moveTo>
                  <a:pt x="6081846" y="0"/>
                </a:moveTo>
                <a:lnTo>
                  <a:pt x="6242351" y="0"/>
                </a:lnTo>
                <a:lnTo>
                  <a:pt x="6246510" y="20603"/>
                </a:lnTo>
                <a:cubicBezTo>
                  <a:pt x="6246510" y="67223"/>
                  <a:pt x="6208719" y="105016"/>
                  <a:pt x="6162098" y="105016"/>
                </a:cubicBezTo>
                <a:cubicBezTo>
                  <a:pt x="6115479" y="105016"/>
                  <a:pt x="6077686" y="67223"/>
                  <a:pt x="6077686" y="20603"/>
                </a:cubicBezTo>
                <a:close/>
                <a:moveTo>
                  <a:pt x="5744197" y="0"/>
                </a:moveTo>
                <a:lnTo>
                  <a:pt x="5904702" y="0"/>
                </a:lnTo>
                <a:lnTo>
                  <a:pt x="5908861" y="20603"/>
                </a:lnTo>
                <a:cubicBezTo>
                  <a:pt x="5908861" y="67223"/>
                  <a:pt x="5871069" y="105016"/>
                  <a:pt x="5824449" y="105016"/>
                </a:cubicBezTo>
                <a:cubicBezTo>
                  <a:pt x="5777829" y="105016"/>
                  <a:pt x="5740037" y="67223"/>
                  <a:pt x="5740037" y="20603"/>
                </a:cubicBezTo>
                <a:close/>
                <a:moveTo>
                  <a:pt x="5406547" y="0"/>
                </a:moveTo>
                <a:lnTo>
                  <a:pt x="5567053" y="0"/>
                </a:lnTo>
                <a:lnTo>
                  <a:pt x="5571212" y="20603"/>
                </a:lnTo>
                <a:cubicBezTo>
                  <a:pt x="5571212" y="67223"/>
                  <a:pt x="5533421" y="105016"/>
                  <a:pt x="5486800" y="105016"/>
                </a:cubicBezTo>
                <a:cubicBezTo>
                  <a:pt x="5440179" y="105016"/>
                  <a:pt x="5402388" y="67223"/>
                  <a:pt x="5402388" y="20603"/>
                </a:cubicBezTo>
                <a:close/>
                <a:moveTo>
                  <a:pt x="5068899" y="0"/>
                </a:moveTo>
                <a:lnTo>
                  <a:pt x="5229404" y="0"/>
                </a:lnTo>
                <a:lnTo>
                  <a:pt x="5233563" y="20603"/>
                </a:lnTo>
                <a:cubicBezTo>
                  <a:pt x="5233563" y="67223"/>
                  <a:pt x="5195771" y="105016"/>
                  <a:pt x="5149151" y="105016"/>
                </a:cubicBezTo>
                <a:cubicBezTo>
                  <a:pt x="5102531" y="105016"/>
                  <a:pt x="5064739" y="67223"/>
                  <a:pt x="5064739" y="20603"/>
                </a:cubicBezTo>
                <a:close/>
                <a:moveTo>
                  <a:pt x="4731249" y="0"/>
                </a:moveTo>
                <a:lnTo>
                  <a:pt x="4891754" y="0"/>
                </a:lnTo>
                <a:lnTo>
                  <a:pt x="4895914" y="20603"/>
                </a:lnTo>
                <a:cubicBezTo>
                  <a:pt x="4895914" y="67223"/>
                  <a:pt x="4858121" y="105016"/>
                  <a:pt x="4811502" y="105016"/>
                </a:cubicBezTo>
                <a:cubicBezTo>
                  <a:pt x="4764881" y="105016"/>
                  <a:pt x="4727090" y="67223"/>
                  <a:pt x="4727090" y="20603"/>
                </a:cubicBezTo>
                <a:close/>
                <a:moveTo>
                  <a:pt x="4393599" y="0"/>
                </a:moveTo>
                <a:lnTo>
                  <a:pt x="4554106" y="0"/>
                </a:lnTo>
                <a:lnTo>
                  <a:pt x="4558265" y="20603"/>
                </a:lnTo>
                <a:cubicBezTo>
                  <a:pt x="4558265" y="67223"/>
                  <a:pt x="4520473" y="105016"/>
                  <a:pt x="4473853" y="105016"/>
                </a:cubicBezTo>
                <a:cubicBezTo>
                  <a:pt x="4427232" y="105016"/>
                  <a:pt x="4389440" y="67223"/>
                  <a:pt x="4389440" y="20603"/>
                </a:cubicBezTo>
                <a:close/>
                <a:moveTo>
                  <a:pt x="4055951" y="0"/>
                </a:moveTo>
                <a:lnTo>
                  <a:pt x="4216456" y="0"/>
                </a:lnTo>
                <a:lnTo>
                  <a:pt x="4220615" y="20603"/>
                </a:lnTo>
                <a:cubicBezTo>
                  <a:pt x="4220615" y="67223"/>
                  <a:pt x="4182823" y="105016"/>
                  <a:pt x="4136203" y="105016"/>
                </a:cubicBezTo>
                <a:cubicBezTo>
                  <a:pt x="4089584" y="105016"/>
                  <a:pt x="4051791" y="67223"/>
                  <a:pt x="4051791" y="20603"/>
                </a:cubicBezTo>
                <a:close/>
                <a:moveTo>
                  <a:pt x="3718302" y="0"/>
                </a:moveTo>
                <a:lnTo>
                  <a:pt x="3878807" y="0"/>
                </a:lnTo>
                <a:lnTo>
                  <a:pt x="3882966" y="20603"/>
                </a:lnTo>
                <a:cubicBezTo>
                  <a:pt x="3882966" y="67223"/>
                  <a:pt x="3845174" y="105016"/>
                  <a:pt x="3798554" y="105016"/>
                </a:cubicBezTo>
                <a:cubicBezTo>
                  <a:pt x="3751934" y="105016"/>
                  <a:pt x="3714142" y="67223"/>
                  <a:pt x="3714142" y="20603"/>
                </a:cubicBezTo>
                <a:close/>
                <a:moveTo>
                  <a:pt x="3380652" y="0"/>
                </a:moveTo>
                <a:lnTo>
                  <a:pt x="3541158" y="0"/>
                </a:lnTo>
                <a:lnTo>
                  <a:pt x="3545317" y="20603"/>
                </a:lnTo>
                <a:cubicBezTo>
                  <a:pt x="3545317" y="67223"/>
                  <a:pt x="3507525" y="105016"/>
                  <a:pt x="3460905" y="105016"/>
                </a:cubicBezTo>
                <a:cubicBezTo>
                  <a:pt x="3414284" y="105016"/>
                  <a:pt x="3376493" y="67223"/>
                  <a:pt x="3376493" y="20603"/>
                </a:cubicBezTo>
                <a:close/>
                <a:moveTo>
                  <a:pt x="3043003" y="0"/>
                </a:moveTo>
                <a:lnTo>
                  <a:pt x="3203509" y="0"/>
                </a:lnTo>
                <a:lnTo>
                  <a:pt x="3207668" y="20603"/>
                </a:lnTo>
                <a:cubicBezTo>
                  <a:pt x="3207668" y="67223"/>
                  <a:pt x="3169876" y="105016"/>
                  <a:pt x="3123255" y="105016"/>
                </a:cubicBezTo>
                <a:cubicBezTo>
                  <a:pt x="3076636" y="105016"/>
                  <a:pt x="3038843" y="67223"/>
                  <a:pt x="3038843" y="20603"/>
                </a:cubicBezTo>
                <a:close/>
                <a:moveTo>
                  <a:pt x="2705354" y="0"/>
                </a:moveTo>
                <a:lnTo>
                  <a:pt x="2865860" y="0"/>
                </a:lnTo>
                <a:lnTo>
                  <a:pt x="2870019" y="20603"/>
                </a:lnTo>
                <a:cubicBezTo>
                  <a:pt x="2870019" y="67223"/>
                  <a:pt x="2832226" y="105016"/>
                  <a:pt x="2785607" y="105016"/>
                </a:cubicBezTo>
                <a:cubicBezTo>
                  <a:pt x="2738986" y="105016"/>
                  <a:pt x="2701195" y="67223"/>
                  <a:pt x="2701195" y="20603"/>
                </a:cubicBezTo>
                <a:close/>
                <a:moveTo>
                  <a:pt x="2367705" y="0"/>
                </a:moveTo>
                <a:lnTo>
                  <a:pt x="2528210" y="0"/>
                </a:lnTo>
                <a:lnTo>
                  <a:pt x="2532369" y="20603"/>
                </a:lnTo>
                <a:cubicBezTo>
                  <a:pt x="2532369" y="67223"/>
                  <a:pt x="2494578" y="105016"/>
                  <a:pt x="2447957" y="105016"/>
                </a:cubicBezTo>
                <a:cubicBezTo>
                  <a:pt x="2401337" y="105016"/>
                  <a:pt x="2363545" y="67223"/>
                  <a:pt x="2363545" y="20603"/>
                </a:cubicBezTo>
                <a:close/>
                <a:moveTo>
                  <a:pt x="2030055" y="0"/>
                </a:moveTo>
                <a:lnTo>
                  <a:pt x="2190562" y="0"/>
                </a:lnTo>
                <a:lnTo>
                  <a:pt x="2194721" y="20603"/>
                </a:lnTo>
                <a:cubicBezTo>
                  <a:pt x="2194721" y="67223"/>
                  <a:pt x="2156928" y="105016"/>
                  <a:pt x="2110308" y="105016"/>
                </a:cubicBezTo>
                <a:cubicBezTo>
                  <a:pt x="2063688" y="105016"/>
                  <a:pt x="2025896" y="67223"/>
                  <a:pt x="2025896" y="20603"/>
                </a:cubicBezTo>
                <a:close/>
                <a:moveTo>
                  <a:pt x="1692407" y="0"/>
                </a:moveTo>
                <a:lnTo>
                  <a:pt x="1852912" y="0"/>
                </a:lnTo>
                <a:lnTo>
                  <a:pt x="1857071" y="20603"/>
                </a:lnTo>
                <a:cubicBezTo>
                  <a:pt x="1857071" y="67223"/>
                  <a:pt x="1819278" y="105016"/>
                  <a:pt x="1772659" y="105016"/>
                </a:cubicBezTo>
                <a:cubicBezTo>
                  <a:pt x="1726039" y="105016"/>
                  <a:pt x="1688247" y="67223"/>
                  <a:pt x="1688247" y="20603"/>
                </a:cubicBezTo>
                <a:close/>
                <a:moveTo>
                  <a:pt x="1354760" y="0"/>
                </a:moveTo>
                <a:lnTo>
                  <a:pt x="1515263" y="0"/>
                </a:lnTo>
                <a:lnTo>
                  <a:pt x="1519422" y="20603"/>
                </a:lnTo>
                <a:cubicBezTo>
                  <a:pt x="1519422" y="67223"/>
                  <a:pt x="1481630" y="105016"/>
                  <a:pt x="1435014" y="105016"/>
                </a:cubicBezTo>
                <a:cubicBezTo>
                  <a:pt x="1388389" y="105016"/>
                  <a:pt x="1350601" y="67223"/>
                  <a:pt x="1350601" y="20603"/>
                </a:cubicBezTo>
                <a:close/>
                <a:moveTo>
                  <a:pt x="1017108" y="0"/>
                </a:moveTo>
                <a:lnTo>
                  <a:pt x="1177614" y="0"/>
                </a:lnTo>
                <a:lnTo>
                  <a:pt x="1181773" y="20603"/>
                </a:lnTo>
                <a:cubicBezTo>
                  <a:pt x="1181773" y="67223"/>
                  <a:pt x="1143985" y="105016"/>
                  <a:pt x="1097361" y="105016"/>
                </a:cubicBezTo>
                <a:cubicBezTo>
                  <a:pt x="1050741" y="105016"/>
                  <a:pt x="1012948" y="67223"/>
                  <a:pt x="1012948" y="20603"/>
                </a:cubicBezTo>
                <a:close/>
                <a:moveTo>
                  <a:pt x="679459" y="0"/>
                </a:moveTo>
                <a:lnTo>
                  <a:pt x="839964" y="0"/>
                </a:lnTo>
                <a:lnTo>
                  <a:pt x="844124" y="20603"/>
                </a:lnTo>
                <a:cubicBezTo>
                  <a:pt x="844124" y="67223"/>
                  <a:pt x="806331" y="105016"/>
                  <a:pt x="759711" y="105016"/>
                </a:cubicBezTo>
                <a:cubicBezTo>
                  <a:pt x="713096" y="105016"/>
                  <a:pt x="675299" y="67223"/>
                  <a:pt x="675299" y="20603"/>
                </a:cubicBezTo>
                <a:close/>
                <a:moveTo>
                  <a:pt x="341813" y="0"/>
                </a:moveTo>
                <a:lnTo>
                  <a:pt x="502321" y="0"/>
                </a:lnTo>
                <a:lnTo>
                  <a:pt x="506480" y="20603"/>
                </a:lnTo>
                <a:cubicBezTo>
                  <a:pt x="506480" y="67223"/>
                  <a:pt x="468682" y="105016"/>
                  <a:pt x="422066" y="105016"/>
                </a:cubicBezTo>
                <a:cubicBezTo>
                  <a:pt x="375442" y="105016"/>
                  <a:pt x="337653" y="67223"/>
                  <a:pt x="337653" y="20603"/>
                </a:cubicBezTo>
                <a:close/>
                <a:moveTo>
                  <a:pt x="4160" y="0"/>
                </a:moveTo>
                <a:lnTo>
                  <a:pt x="164667" y="0"/>
                </a:lnTo>
                <a:lnTo>
                  <a:pt x="168826" y="20603"/>
                </a:lnTo>
                <a:cubicBezTo>
                  <a:pt x="168826" y="67223"/>
                  <a:pt x="131037" y="105016"/>
                  <a:pt x="84412" y="105016"/>
                </a:cubicBezTo>
                <a:cubicBezTo>
                  <a:pt x="37793" y="105016"/>
                  <a:pt x="0" y="67223"/>
                  <a:pt x="0" y="20603"/>
                </a:cubicBezTo>
                <a:close/>
              </a:path>
            </a:pathLst>
          </a:custGeom>
          <a:gradFill>
            <a:gsLst>
              <a:gs pos="10000">
                <a:schemeClr val="accent1">
                  <a:lumMod val="60000"/>
                  <a:lumOff val="40000"/>
                  <a:alpha val="36000"/>
                </a:schemeClr>
              </a:gs>
              <a:gs pos="54000">
                <a:schemeClr val="accent1">
                  <a:lumMod val="60000"/>
                  <a:lumOff val="4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660400" y="1130300"/>
            <a:ext cx="1129109" cy="11093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FFFFFF">
                    <a:alpha val="32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01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717902" y="1925461"/>
            <a:ext cx="633366" cy="633365"/>
          </a:xfrm>
          <a:prstGeom prst="ellipse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81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5400000">
            <a:off x="1969385" y="2158316"/>
            <a:ext cx="195598" cy="168619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flipH="1">
            <a:off x="2284756" y="2990144"/>
            <a:ext cx="7460674" cy="1532185"/>
          </a:xfrm>
          <a:prstGeom prst="round1Rect">
            <a:avLst>
              <a:gd name="adj" fmla="val 37643"/>
            </a:avLst>
          </a:prstGeom>
          <a:gradFill>
            <a:gsLst>
              <a:gs pos="100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8100000" scaled="0"/>
          </a:gradFill>
          <a:ln w="12700" cap="sq">
            <a:noFill/>
            <a:miter/>
          </a:ln>
          <a:effectLst>
            <a:outerShdw blurRad="165100" dist="38100" dir="5400000" algn="t" rotWithShape="0">
              <a:schemeClr val="accent1">
                <a:lumMod val="50000"/>
                <a:alpha val="1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flipH="1">
            <a:off x="7977929" y="2990144"/>
            <a:ext cx="1767500" cy="1532185"/>
          </a:xfrm>
          <a:custGeom>
            <a:avLst/>
            <a:gdLst>
              <a:gd name="connsiteX0" fmla="*/ 0 w 2133600"/>
              <a:gd name="connsiteY0" fmla="*/ 0 h 2082800"/>
              <a:gd name="connsiteX1" fmla="*/ 2133600 w 2133600"/>
              <a:gd name="connsiteY1" fmla="*/ 0 h 2082800"/>
              <a:gd name="connsiteX2" fmla="*/ 2133600 w 2133600"/>
              <a:gd name="connsiteY2" fmla="*/ 1298772 h 2082800"/>
              <a:gd name="connsiteX3" fmla="*/ 1349572 w 2133600"/>
              <a:gd name="connsiteY3" fmla="*/ 2082800 h 2082800"/>
              <a:gd name="connsiteX4" fmla="*/ 0 w 2133600"/>
              <a:gd name="connsiteY4" fmla="*/ 2082800 h 2082800"/>
              <a:gd name="connsiteX5" fmla="*/ 0 w 2133600"/>
              <a:gd name="connsiteY5" fmla="*/ 0 h 2082800"/>
            </a:gdLst>
            <a:ahLst/>
            <a:cxnLst/>
            <a:rect l="l" t="t" r="r" b="b"/>
            <a:pathLst>
              <a:path w="2133600" h="2082800">
                <a:moveTo>
                  <a:pt x="0" y="0"/>
                </a:moveTo>
                <a:lnTo>
                  <a:pt x="2133600" y="0"/>
                </a:lnTo>
                <a:lnTo>
                  <a:pt x="2133600" y="1298772"/>
                </a:lnTo>
                <a:cubicBezTo>
                  <a:pt x="2133600" y="1731779"/>
                  <a:pt x="1782579" y="2082800"/>
                  <a:pt x="1349572" y="2082800"/>
                </a:cubicBezTo>
                <a:lnTo>
                  <a:pt x="0" y="20828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">
                <a:schemeClr val="accent1">
                  <a:lumMod val="50000"/>
                </a:schemeClr>
              </a:gs>
              <a:gs pos="82000">
                <a:schemeClr val="accent1"/>
              </a:gs>
            </a:gsLst>
            <a:lin ang="8100000" scaled="0"/>
          </a:gra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2977268" y="3050045"/>
            <a:ext cx="4806248" cy="47206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小球匀速运动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2583568" y="3550040"/>
            <a:ext cx="5199948" cy="7843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小球在空间站内沿直线匀速运动，轨迹清晰可见。
小球在运动过程中，速度大小和方向保持不变。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flipV="1">
            <a:off x="2340129" y="3001757"/>
            <a:ext cx="342807" cy="272079"/>
          </a:xfrm>
          <a:custGeom>
            <a:avLst/>
            <a:gdLst>
              <a:gd name="connsiteX0" fmla="*/ 4460875 w 4648200"/>
              <a:gd name="connsiteY0" fmla="*/ 1063 h 3689183"/>
              <a:gd name="connsiteX1" fmla="*/ 4648200 w 4648200"/>
              <a:gd name="connsiteY1" fmla="*/ 6183 h 3689183"/>
              <a:gd name="connsiteX2" fmla="*/ 4648200 w 4648200"/>
              <a:gd name="connsiteY2" fmla="*/ 992946 h 3689183"/>
              <a:gd name="connsiteX3" fmla="*/ 4518025 w 4648200"/>
              <a:gd name="connsiteY3" fmla="*/ 994301 h 3689183"/>
              <a:gd name="connsiteX4" fmla="*/ 4272420 w 4648200"/>
              <a:gd name="connsiteY4" fmla="*/ 1033069 h 3689183"/>
              <a:gd name="connsiteX5" fmla="*/ 3933961 w 4648200"/>
              <a:gd name="connsiteY5" fmla="*/ 1189345 h 3689183"/>
              <a:gd name="connsiteX6" fmla="*/ 3645393 w 4648200"/>
              <a:gd name="connsiteY6" fmla="*/ 1584158 h 3689183"/>
              <a:gd name="connsiteX7" fmla="*/ 3643188 w 4648200"/>
              <a:gd name="connsiteY7" fmla="*/ 1619083 h 3689183"/>
              <a:gd name="connsiteX8" fmla="*/ 4648200 w 4648200"/>
              <a:gd name="connsiteY8" fmla="*/ 1619083 h 3689183"/>
              <a:gd name="connsiteX9" fmla="*/ 4648200 w 4648200"/>
              <a:gd name="connsiteY9" fmla="*/ 3689183 h 3689183"/>
              <a:gd name="connsiteX10" fmla="*/ 2576066 w 4648200"/>
              <a:gd name="connsiteY10" fmla="*/ 3689183 h 3689183"/>
              <a:gd name="connsiteX11" fmla="*/ 2574985 w 4648200"/>
              <a:gd name="connsiteY11" fmla="*/ 2701758 h 3689183"/>
              <a:gd name="connsiteX12" fmla="*/ 2601575 w 4648200"/>
              <a:gd name="connsiteY12" fmla="*/ 1555583 h 3689183"/>
              <a:gd name="connsiteX13" fmla="*/ 2868943 w 4648200"/>
              <a:gd name="connsiteY13" fmla="*/ 806883 h 3689183"/>
              <a:gd name="connsiteX14" fmla="*/ 3025733 w 4648200"/>
              <a:gd name="connsiteY14" fmla="*/ 590276 h 3689183"/>
              <a:gd name="connsiteX15" fmla="*/ 3362139 w 4648200"/>
              <a:gd name="connsiteY15" fmla="*/ 300402 h 3689183"/>
              <a:gd name="connsiteX16" fmla="*/ 3520274 w 4648200"/>
              <a:gd name="connsiteY16" fmla="*/ 220885 h 3689183"/>
              <a:gd name="connsiteX17" fmla="*/ 4159250 w 4648200"/>
              <a:gd name="connsiteY17" fmla="*/ 13332 h 3689183"/>
              <a:gd name="connsiteX18" fmla="*/ 4460875 w 4648200"/>
              <a:gd name="connsiteY18" fmla="*/ 1063 h 3689183"/>
              <a:gd name="connsiteX19" fmla="*/ 1726629 w 4648200"/>
              <a:gd name="connsiteY19" fmla="*/ 196 h 3689183"/>
              <a:gd name="connsiteX20" fmla="*/ 1876574 w 4648200"/>
              <a:gd name="connsiteY20" fmla="*/ 1865 h 3689183"/>
              <a:gd name="connsiteX21" fmla="*/ 2070398 w 4648200"/>
              <a:gd name="connsiteY21" fmla="*/ 6183 h 3689183"/>
              <a:gd name="connsiteX22" fmla="*/ 2051050 w 4648200"/>
              <a:gd name="connsiteY22" fmla="*/ 977733 h 3689183"/>
              <a:gd name="connsiteX23" fmla="*/ 1942465 w 4648200"/>
              <a:gd name="connsiteY23" fmla="*/ 992180 h 3689183"/>
              <a:gd name="connsiteX24" fmla="*/ 1751965 w 4648200"/>
              <a:gd name="connsiteY24" fmla="*/ 1015226 h 3689183"/>
              <a:gd name="connsiteX25" fmla="*/ 1452387 w 4648200"/>
              <a:gd name="connsiteY25" fmla="*/ 1119691 h 3689183"/>
              <a:gd name="connsiteX26" fmla="*/ 1075521 w 4648200"/>
              <a:gd name="connsiteY26" fmla="*/ 1519837 h 3689183"/>
              <a:gd name="connsiteX27" fmla="*/ 1054100 w 4648200"/>
              <a:gd name="connsiteY27" fmla="*/ 1605417 h 3689183"/>
              <a:gd name="connsiteX28" fmla="*/ 1552575 w 4648200"/>
              <a:gd name="connsiteY28" fmla="*/ 1615762 h 3689183"/>
              <a:gd name="connsiteX29" fmla="*/ 2051050 w 4648200"/>
              <a:gd name="connsiteY29" fmla="*/ 1612733 h 3689183"/>
              <a:gd name="connsiteX30" fmla="*/ 2070249 w 4648200"/>
              <a:gd name="connsiteY30" fmla="*/ 3689183 h 3689183"/>
              <a:gd name="connsiteX31" fmla="*/ 0 w 4648200"/>
              <a:gd name="connsiteY31" fmla="*/ 3689183 h 3689183"/>
              <a:gd name="connsiteX32" fmla="*/ 0 w 4648200"/>
              <a:gd name="connsiteY32" fmla="*/ 2709738 h 3689183"/>
              <a:gd name="connsiteX33" fmla="*/ 46021 w 4648200"/>
              <a:gd name="connsiteY33" fmla="*/ 1365083 h 3689183"/>
              <a:gd name="connsiteX34" fmla="*/ 1435100 w 4648200"/>
              <a:gd name="connsiteY34" fmla="*/ 37821 h 3689183"/>
              <a:gd name="connsiteX35" fmla="*/ 1638300 w 4648200"/>
              <a:gd name="connsiteY35" fmla="*/ 2246 h 3689183"/>
              <a:gd name="connsiteX36" fmla="*/ 1726629 w 4648200"/>
              <a:gd name="connsiteY36" fmla="*/ 196 h 3689183"/>
            </a:gdLst>
            <a:ahLst/>
            <a:cxnLst/>
            <a:rect l="l" t="t" r="r" b="b"/>
            <a:pathLst>
              <a:path w="4648200" h="3689182">
                <a:moveTo>
                  <a:pt x="4460875" y="1063"/>
                </a:moveTo>
                <a:lnTo>
                  <a:pt x="4648200" y="6183"/>
                </a:lnTo>
                <a:lnTo>
                  <a:pt x="4648200" y="992946"/>
                </a:lnTo>
                <a:lnTo>
                  <a:pt x="4518025" y="994301"/>
                </a:lnTo>
                <a:cubicBezTo>
                  <a:pt x="4410948" y="995416"/>
                  <a:pt x="4367368" y="1002295"/>
                  <a:pt x="4272420" y="1033069"/>
                </a:cubicBezTo>
                <a:cubicBezTo>
                  <a:pt x="4059729" y="1102007"/>
                  <a:pt x="4007849" y="1125961"/>
                  <a:pt x="3933961" y="1189345"/>
                </a:cubicBezTo>
                <a:cubicBezTo>
                  <a:pt x="3806410" y="1298764"/>
                  <a:pt x="3649890" y="1512911"/>
                  <a:pt x="3645393" y="1584158"/>
                </a:cubicBezTo>
                <a:lnTo>
                  <a:pt x="3643188" y="1619083"/>
                </a:lnTo>
                <a:lnTo>
                  <a:pt x="4648200" y="1619083"/>
                </a:lnTo>
                <a:lnTo>
                  <a:pt x="4648200" y="3689183"/>
                </a:lnTo>
                <a:lnTo>
                  <a:pt x="2576066" y="3689183"/>
                </a:lnTo>
                <a:lnTo>
                  <a:pt x="2574985" y="2701758"/>
                </a:lnTo>
                <a:cubicBezTo>
                  <a:pt x="2573934" y="1741785"/>
                  <a:pt x="2574673" y="1709920"/>
                  <a:pt x="2601575" y="1555583"/>
                </a:cubicBezTo>
                <a:cubicBezTo>
                  <a:pt x="2653662" y="1256758"/>
                  <a:pt x="2689828" y="1155484"/>
                  <a:pt x="2868943" y="806883"/>
                </a:cubicBezTo>
                <a:cubicBezTo>
                  <a:pt x="2916304" y="714707"/>
                  <a:pt x="2953900" y="662768"/>
                  <a:pt x="3025733" y="590276"/>
                </a:cubicBezTo>
                <a:cubicBezTo>
                  <a:pt x="3215511" y="398756"/>
                  <a:pt x="3284551" y="339266"/>
                  <a:pt x="3362139" y="300402"/>
                </a:cubicBezTo>
                <a:cubicBezTo>
                  <a:pt x="3405693" y="278586"/>
                  <a:pt x="3476854" y="242803"/>
                  <a:pt x="3520274" y="220885"/>
                </a:cubicBezTo>
                <a:cubicBezTo>
                  <a:pt x="3682211" y="139139"/>
                  <a:pt x="3990476" y="39008"/>
                  <a:pt x="4159250" y="13332"/>
                </a:cubicBezTo>
                <a:cubicBezTo>
                  <a:pt x="4232597" y="2173"/>
                  <a:pt x="4340667" y="-2222"/>
                  <a:pt x="4460875" y="1063"/>
                </a:cubicBezTo>
                <a:close/>
                <a:moveTo>
                  <a:pt x="1726629" y="196"/>
                </a:moveTo>
                <a:cubicBezTo>
                  <a:pt x="1769816" y="127"/>
                  <a:pt x="1823273" y="678"/>
                  <a:pt x="1876574" y="1865"/>
                </a:cubicBezTo>
                <a:lnTo>
                  <a:pt x="2070398" y="6183"/>
                </a:lnTo>
                <a:lnTo>
                  <a:pt x="2051050" y="977733"/>
                </a:lnTo>
                <a:lnTo>
                  <a:pt x="1942465" y="992180"/>
                </a:lnTo>
                <a:cubicBezTo>
                  <a:pt x="1882744" y="1000126"/>
                  <a:pt x="1797019" y="1010497"/>
                  <a:pt x="1751965" y="1015226"/>
                </a:cubicBezTo>
                <a:cubicBezTo>
                  <a:pt x="1635836" y="1027415"/>
                  <a:pt x="1556549" y="1055063"/>
                  <a:pt x="1452387" y="1119691"/>
                </a:cubicBezTo>
                <a:cubicBezTo>
                  <a:pt x="1270755" y="1232387"/>
                  <a:pt x="1110238" y="1402819"/>
                  <a:pt x="1075521" y="1519837"/>
                </a:cubicBezTo>
                <a:cubicBezTo>
                  <a:pt x="1063740" y="1559550"/>
                  <a:pt x="1054100" y="1598060"/>
                  <a:pt x="1054100" y="1605417"/>
                </a:cubicBezTo>
                <a:cubicBezTo>
                  <a:pt x="1054100" y="1614607"/>
                  <a:pt x="1210038" y="1617844"/>
                  <a:pt x="1552575" y="1615762"/>
                </a:cubicBezTo>
                <a:lnTo>
                  <a:pt x="2051050" y="1612733"/>
                </a:lnTo>
                <a:lnTo>
                  <a:pt x="2070249" y="3689183"/>
                </a:lnTo>
                <a:lnTo>
                  <a:pt x="0" y="3689183"/>
                </a:lnTo>
                <a:lnTo>
                  <a:pt x="0" y="2709738"/>
                </a:lnTo>
                <a:cubicBezTo>
                  <a:pt x="0" y="1730309"/>
                  <a:pt x="6789" y="1531940"/>
                  <a:pt x="46021" y="1365083"/>
                </a:cubicBezTo>
                <a:cubicBezTo>
                  <a:pt x="218582" y="631155"/>
                  <a:pt x="687332" y="183266"/>
                  <a:pt x="1435100" y="37821"/>
                </a:cubicBezTo>
                <a:cubicBezTo>
                  <a:pt x="1522413" y="20838"/>
                  <a:pt x="1613852" y="4829"/>
                  <a:pt x="1638300" y="2246"/>
                </a:cubicBezTo>
                <a:cubicBezTo>
                  <a:pt x="1650524" y="954"/>
                  <a:pt x="1683442" y="265"/>
                  <a:pt x="1726629" y="196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8357526" y="3105127"/>
            <a:ext cx="1337416" cy="1368303"/>
          </a:xfrm>
          <a:custGeom>
            <a:avLst/>
            <a:gdLst>
              <a:gd name="connsiteX0" fmla="*/ 7850345 w 7934757"/>
              <a:gd name="connsiteY0" fmla="*/ 6689176 h 6858000"/>
              <a:gd name="connsiteX1" fmla="*/ 7934757 w 7934757"/>
              <a:gd name="connsiteY1" fmla="*/ 6773588 h 6858000"/>
              <a:gd name="connsiteX2" fmla="*/ 7850345 w 7934757"/>
              <a:gd name="connsiteY2" fmla="*/ 6858000 h 6858000"/>
              <a:gd name="connsiteX3" fmla="*/ 7765933 w 7934757"/>
              <a:gd name="connsiteY3" fmla="*/ 6773588 h 6858000"/>
              <a:gd name="connsiteX4" fmla="*/ 7850345 w 7934757"/>
              <a:gd name="connsiteY4" fmla="*/ 6689176 h 6858000"/>
              <a:gd name="connsiteX5" fmla="*/ 7512695 w 7934757"/>
              <a:gd name="connsiteY5" fmla="*/ 6689176 h 6858000"/>
              <a:gd name="connsiteX6" fmla="*/ 7597109 w 7934757"/>
              <a:gd name="connsiteY6" fmla="*/ 6773588 h 6858000"/>
              <a:gd name="connsiteX7" fmla="*/ 7512695 w 7934757"/>
              <a:gd name="connsiteY7" fmla="*/ 6858000 h 6858000"/>
              <a:gd name="connsiteX8" fmla="*/ 7428283 w 7934757"/>
              <a:gd name="connsiteY8" fmla="*/ 6773588 h 6858000"/>
              <a:gd name="connsiteX9" fmla="*/ 7512695 w 7934757"/>
              <a:gd name="connsiteY9" fmla="*/ 6689176 h 6858000"/>
              <a:gd name="connsiteX10" fmla="*/ 7175045 w 7934757"/>
              <a:gd name="connsiteY10" fmla="*/ 6689176 h 6858000"/>
              <a:gd name="connsiteX11" fmla="*/ 7259458 w 7934757"/>
              <a:gd name="connsiteY11" fmla="*/ 6773588 h 6858000"/>
              <a:gd name="connsiteX12" fmla="*/ 7175045 w 7934757"/>
              <a:gd name="connsiteY12" fmla="*/ 6858000 h 6858000"/>
              <a:gd name="connsiteX13" fmla="*/ 7090633 w 7934757"/>
              <a:gd name="connsiteY13" fmla="*/ 6773588 h 6858000"/>
              <a:gd name="connsiteX14" fmla="*/ 7175045 w 7934757"/>
              <a:gd name="connsiteY14" fmla="*/ 6689176 h 6858000"/>
              <a:gd name="connsiteX15" fmla="*/ 6837397 w 7934757"/>
              <a:gd name="connsiteY15" fmla="*/ 6689176 h 6858000"/>
              <a:gd name="connsiteX16" fmla="*/ 6921809 w 7934757"/>
              <a:gd name="connsiteY16" fmla="*/ 6773588 h 6858000"/>
              <a:gd name="connsiteX17" fmla="*/ 6837397 w 7934757"/>
              <a:gd name="connsiteY17" fmla="*/ 6858000 h 6858000"/>
              <a:gd name="connsiteX18" fmla="*/ 6752985 w 7934757"/>
              <a:gd name="connsiteY18" fmla="*/ 6773588 h 6858000"/>
              <a:gd name="connsiteX19" fmla="*/ 6837397 w 7934757"/>
              <a:gd name="connsiteY19" fmla="*/ 6689176 h 6858000"/>
              <a:gd name="connsiteX20" fmla="*/ 6499747 w 7934757"/>
              <a:gd name="connsiteY20" fmla="*/ 6689176 h 6858000"/>
              <a:gd name="connsiteX21" fmla="*/ 6584161 w 7934757"/>
              <a:gd name="connsiteY21" fmla="*/ 6773588 h 6858000"/>
              <a:gd name="connsiteX22" fmla="*/ 6499747 w 7934757"/>
              <a:gd name="connsiteY22" fmla="*/ 6858000 h 6858000"/>
              <a:gd name="connsiteX23" fmla="*/ 6415335 w 7934757"/>
              <a:gd name="connsiteY23" fmla="*/ 6773588 h 6858000"/>
              <a:gd name="connsiteX24" fmla="*/ 6499747 w 7934757"/>
              <a:gd name="connsiteY24" fmla="*/ 6689176 h 6858000"/>
              <a:gd name="connsiteX25" fmla="*/ 6162098 w 7934757"/>
              <a:gd name="connsiteY25" fmla="*/ 6689176 h 6858000"/>
              <a:gd name="connsiteX26" fmla="*/ 6246510 w 7934757"/>
              <a:gd name="connsiteY26" fmla="*/ 6773588 h 6858000"/>
              <a:gd name="connsiteX27" fmla="*/ 6162098 w 7934757"/>
              <a:gd name="connsiteY27" fmla="*/ 6858000 h 6858000"/>
              <a:gd name="connsiteX28" fmla="*/ 6077686 w 7934757"/>
              <a:gd name="connsiteY28" fmla="*/ 6773588 h 6858000"/>
              <a:gd name="connsiteX29" fmla="*/ 6162098 w 7934757"/>
              <a:gd name="connsiteY29" fmla="*/ 6689176 h 6858000"/>
              <a:gd name="connsiteX30" fmla="*/ 5824449 w 7934757"/>
              <a:gd name="connsiteY30" fmla="*/ 6689176 h 6858000"/>
              <a:gd name="connsiteX31" fmla="*/ 5908861 w 7934757"/>
              <a:gd name="connsiteY31" fmla="*/ 6773588 h 6858000"/>
              <a:gd name="connsiteX32" fmla="*/ 5824449 w 7934757"/>
              <a:gd name="connsiteY32" fmla="*/ 6858000 h 6858000"/>
              <a:gd name="connsiteX33" fmla="*/ 5740037 w 7934757"/>
              <a:gd name="connsiteY33" fmla="*/ 6773588 h 6858000"/>
              <a:gd name="connsiteX34" fmla="*/ 5824449 w 7934757"/>
              <a:gd name="connsiteY34" fmla="*/ 6689176 h 6858000"/>
              <a:gd name="connsiteX35" fmla="*/ 5486800 w 7934757"/>
              <a:gd name="connsiteY35" fmla="*/ 6689176 h 6858000"/>
              <a:gd name="connsiteX36" fmla="*/ 5571212 w 7934757"/>
              <a:gd name="connsiteY36" fmla="*/ 6773588 h 6858000"/>
              <a:gd name="connsiteX37" fmla="*/ 5486800 w 7934757"/>
              <a:gd name="connsiteY37" fmla="*/ 6858000 h 6858000"/>
              <a:gd name="connsiteX38" fmla="*/ 5402388 w 7934757"/>
              <a:gd name="connsiteY38" fmla="*/ 6773588 h 6858000"/>
              <a:gd name="connsiteX39" fmla="*/ 5486800 w 7934757"/>
              <a:gd name="connsiteY39" fmla="*/ 6689176 h 6858000"/>
              <a:gd name="connsiteX40" fmla="*/ 5149151 w 7934757"/>
              <a:gd name="connsiteY40" fmla="*/ 6689176 h 6858000"/>
              <a:gd name="connsiteX41" fmla="*/ 5233563 w 7934757"/>
              <a:gd name="connsiteY41" fmla="*/ 6773588 h 6858000"/>
              <a:gd name="connsiteX42" fmla="*/ 5149151 w 7934757"/>
              <a:gd name="connsiteY42" fmla="*/ 6858000 h 6858000"/>
              <a:gd name="connsiteX43" fmla="*/ 5064739 w 7934757"/>
              <a:gd name="connsiteY43" fmla="*/ 6773588 h 6858000"/>
              <a:gd name="connsiteX44" fmla="*/ 5149151 w 7934757"/>
              <a:gd name="connsiteY44" fmla="*/ 6689176 h 6858000"/>
              <a:gd name="connsiteX45" fmla="*/ 4811502 w 7934757"/>
              <a:gd name="connsiteY45" fmla="*/ 6689176 h 6858000"/>
              <a:gd name="connsiteX46" fmla="*/ 4895914 w 7934757"/>
              <a:gd name="connsiteY46" fmla="*/ 6773588 h 6858000"/>
              <a:gd name="connsiteX47" fmla="*/ 4811502 w 7934757"/>
              <a:gd name="connsiteY47" fmla="*/ 6858000 h 6858000"/>
              <a:gd name="connsiteX48" fmla="*/ 4727090 w 7934757"/>
              <a:gd name="connsiteY48" fmla="*/ 6773588 h 6858000"/>
              <a:gd name="connsiteX49" fmla="*/ 4811502 w 7934757"/>
              <a:gd name="connsiteY49" fmla="*/ 6689176 h 6858000"/>
              <a:gd name="connsiteX50" fmla="*/ 4473853 w 7934757"/>
              <a:gd name="connsiteY50" fmla="*/ 6689176 h 6858000"/>
              <a:gd name="connsiteX51" fmla="*/ 4558265 w 7934757"/>
              <a:gd name="connsiteY51" fmla="*/ 6773588 h 6858000"/>
              <a:gd name="connsiteX52" fmla="*/ 4473853 w 7934757"/>
              <a:gd name="connsiteY52" fmla="*/ 6858000 h 6858000"/>
              <a:gd name="connsiteX53" fmla="*/ 4389440 w 7934757"/>
              <a:gd name="connsiteY53" fmla="*/ 6773588 h 6858000"/>
              <a:gd name="connsiteX54" fmla="*/ 4473853 w 7934757"/>
              <a:gd name="connsiteY54" fmla="*/ 6689176 h 6858000"/>
              <a:gd name="connsiteX55" fmla="*/ 4136203 w 7934757"/>
              <a:gd name="connsiteY55" fmla="*/ 6689176 h 6858000"/>
              <a:gd name="connsiteX56" fmla="*/ 4220615 w 7934757"/>
              <a:gd name="connsiteY56" fmla="*/ 6773588 h 6858000"/>
              <a:gd name="connsiteX57" fmla="*/ 4136203 w 7934757"/>
              <a:gd name="connsiteY57" fmla="*/ 6858000 h 6858000"/>
              <a:gd name="connsiteX58" fmla="*/ 4051791 w 7934757"/>
              <a:gd name="connsiteY58" fmla="*/ 6773588 h 6858000"/>
              <a:gd name="connsiteX59" fmla="*/ 4136203 w 7934757"/>
              <a:gd name="connsiteY59" fmla="*/ 6689176 h 6858000"/>
              <a:gd name="connsiteX60" fmla="*/ 3798554 w 7934757"/>
              <a:gd name="connsiteY60" fmla="*/ 6689176 h 6858000"/>
              <a:gd name="connsiteX61" fmla="*/ 3882966 w 7934757"/>
              <a:gd name="connsiteY61" fmla="*/ 6773588 h 6858000"/>
              <a:gd name="connsiteX62" fmla="*/ 3798554 w 7934757"/>
              <a:gd name="connsiteY62" fmla="*/ 6858000 h 6858000"/>
              <a:gd name="connsiteX63" fmla="*/ 3714142 w 7934757"/>
              <a:gd name="connsiteY63" fmla="*/ 6773588 h 6858000"/>
              <a:gd name="connsiteX64" fmla="*/ 3798554 w 7934757"/>
              <a:gd name="connsiteY64" fmla="*/ 6689176 h 6858000"/>
              <a:gd name="connsiteX65" fmla="*/ 3460905 w 7934757"/>
              <a:gd name="connsiteY65" fmla="*/ 6689176 h 6858000"/>
              <a:gd name="connsiteX66" fmla="*/ 3545317 w 7934757"/>
              <a:gd name="connsiteY66" fmla="*/ 6773588 h 6858000"/>
              <a:gd name="connsiteX67" fmla="*/ 3460905 w 7934757"/>
              <a:gd name="connsiteY67" fmla="*/ 6858000 h 6858000"/>
              <a:gd name="connsiteX68" fmla="*/ 3376493 w 7934757"/>
              <a:gd name="connsiteY68" fmla="*/ 6773588 h 6858000"/>
              <a:gd name="connsiteX69" fmla="*/ 3460905 w 7934757"/>
              <a:gd name="connsiteY69" fmla="*/ 6689176 h 6858000"/>
              <a:gd name="connsiteX70" fmla="*/ 3123255 w 7934757"/>
              <a:gd name="connsiteY70" fmla="*/ 6689176 h 6858000"/>
              <a:gd name="connsiteX71" fmla="*/ 3207668 w 7934757"/>
              <a:gd name="connsiteY71" fmla="*/ 6773588 h 6858000"/>
              <a:gd name="connsiteX72" fmla="*/ 3123255 w 7934757"/>
              <a:gd name="connsiteY72" fmla="*/ 6858000 h 6858000"/>
              <a:gd name="connsiteX73" fmla="*/ 3038843 w 7934757"/>
              <a:gd name="connsiteY73" fmla="*/ 6773588 h 6858000"/>
              <a:gd name="connsiteX74" fmla="*/ 3123255 w 7934757"/>
              <a:gd name="connsiteY74" fmla="*/ 6689176 h 6858000"/>
              <a:gd name="connsiteX75" fmla="*/ 2785607 w 7934757"/>
              <a:gd name="connsiteY75" fmla="*/ 6689176 h 6858000"/>
              <a:gd name="connsiteX76" fmla="*/ 2870019 w 7934757"/>
              <a:gd name="connsiteY76" fmla="*/ 6773588 h 6858000"/>
              <a:gd name="connsiteX77" fmla="*/ 2785607 w 7934757"/>
              <a:gd name="connsiteY77" fmla="*/ 6858000 h 6858000"/>
              <a:gd name="connsiteX78" fmla="*/ 2701195 w 7934757"/>
              <a:gd name="connsiteY78" fmla="*/ 6773588 h 6858000"/>
              <a:gd name="connsiteX79" fmla="*/ 2785607 w 7934757"/>
              <a:gd name="connsiteY79" fmla="*/ 6689176 h 6858000"/>
              <a:gd name="connsiteX80" fmla="*/ 2447957 w 7934757"/>
              <a:gd name="connsiteY80" fmla="*/ 6689176 h 6858000"/>
              <a:gd name="connsiteX81" fmla="*/ 2532369 w 7934757"/>
              <a:gd name="connsiteY81" fmla="*/ 6773588 h 6858000"/>
              <a:gd name="connsiteX82" fmla="*/ 2447957 w 7934757"/>
              <a:gd name="connsiteY82" fmla="*/ 6858000 h 6858000"/>
              <a:gd name="connsiteX83" fmla="*/ 2363545 w 7934757"/>
              <a:gd name="connsiteY83" fmla="*/ 6773588 h 6858000"/>
              <a:gd name="connsiteX84" fmla="*/ 2447957 w 7934757"/>
              <a:gd name="connsiteY84" fmla="*/ 6689176 h 6858000"/>
              <a:gd name="connsiteX85" fmla="*/ 2110308 w 7934757"/>
              <a:gd name="connsiteY85" fmla="*/ 6689176 h 6858000"/>
              <a:gd name="connsiteX86" fmla="*/ 2194721 w 7934757"/>
              <a:gd name="connsiteY86" fmla="*/ 6773588 h 6858000"/>
              <a:gd name="connsiteX87" fmla="*/ 2110308 w 7934757"/>
              <a:gd name="connsiteY87" fmla="*/ 6858000 h 6858000"/>
              <a:gd name="connsiteX88" fmla="*/ 2025896 w 7934757"/>
              <a:gd name="connsiteY88" fmla="*/ 6773588 h 6858000"/>
              <a:gd name="connsiteX89" fmla="*/ 2110308 w 7934757"/>
              <a:gd name="connsiteY89" fmla="*/ 6689176 h 6858000"/>
              <a:gd name="connsiteX90" fmla="*/ 1772659 w 7934757"/>
              <a:gd name="connsiteY90" fmla="*/ 6689176 h 6858000"/>
              <a:gd name="connsiteX91" fmla="*/ 1857071 w 7934757"/>
              <a:gd name="connsiteY91" fmla="*/ 6773588 h 6858000"/>
              <a:gd name="connsiteX92" fmla="*/ 1772659 w 7934757"/>
              <a:gd name="connsiteY92" fmla="*/ 6858000 h 6858000"/>
              <a:gd name="connsiteX93" fmla="*/ 1688247 w 7934757"/>
              <a:gd name="connsiteY93" fmla="*/ 6773588 h 6858000"/>
              <a:gd name="connsiteX94" fmla="*/ 1772659 w 7934757"/>
              <a:gd name="connsiteY94" fmla="*/ 6689176 h 6858000"/>
              <a:gd name="connsiteX95" fmla="*/ 1435014 w 7934757"/>
              <a:gd name="connsiteY95" fmla="*/ 6689176 h 6858000"/>
              <a:gd name="connsiteX96" fmla="*/ 1519422 w 7934757"/>
              <a:gd name="connsiteY96" fmla="*/ 6773588 h 6858000"/>
              <a:gd name="connsiteX97" fmla="*/ 1435014 w 7934757"/>
              <a:gd name="connsiteY97" fmla="*/ 6858000 h 6858000"/>
              <a:gd name="connsiteX98" fmla="*/ 1350601 w 7934757"/>
              <a:gd name="connsiteY98" fmla="*/ 6773588 h 6858000"/>
              <a:gd name="connsiteX99" fmla="*/ 1435014 w 7934757"/>
              <a:gd name="connsiteY99" fmla="*/ 6689176 h 6858000"/>
              <a:gd name="connsiteX100" fmla="*/ 1097361 w 7934757"/>
              <a:gd name="connsiteY100" fmla="*/ 6689176 h 6858000"/>
              <a:gd name="connsiteX101" fmla="*/ 1181773 w 7934757"/>
              <a:gd name="connsiteY101" fmla="*/ 6773588 h 6858000"/>
              <a:gd name="connsiteX102" fmla="*/ 1097361 w 7934757"/>
              <a:gd name="connsiteY102" fmla="*/ 6858000 h 6858000"/>
              <a:gd name="connsiteX103" fmla="*/ 1012948 w 7934757"/>
              <a:gd name="connsiteY103" fmla="*/ 6773588 h 6858000"/>
              <a:gd name="connsiteX104" fmla="*/ 1097361 w 7934757"/>
              <a:gd name="connsiteY104" fmla="*/ 6689176 h 6858000"/>
              <a:gd name="connsiteX105" fmla="*/ 759711 w 7934757"/>
              <a:gd name="connsiteY105" fmla="*/ 6689176 h 6858000"/>
              <a:gd name="connsiteX106" fmla="*/ 844124 w 7934757"/>
              <a:gd name="connsiteY106" fmla="*/ 6773588 h 6858000"/>
              <a:gd name="connsiteX107" fmla="*/ 759711 w 7934757"/>
              <a:gd name="connsiteY107" fmla="*/ 6858000 h 6858000"/>
              <a:gd name="connsiteX108" fmla="*/ 675299 w 7934757"/>
              <a:gd name="connsiteY108" fmla="*/ 6773588 h 6858000"/>
              <a:gd name="connsiteX109" fmla="*/ 759711 w 7934757"/>
              <a:gd name="connsiteY109" fmla="*/ 6689176 h 6858000"/>
              <a:gd name="connsiteX110" fmla="*/ 422066 w 7934757"/>
              <a:gd name="connsiteY110" fmla="*/ 6689176 h 6858000"/>
              <a:gd name="connsiteX111" fmla="*/ 506480 w 7934757"/>
              <a:gd name="connsiteY111" fmla="*/ 6773588 h 6858000"/>
              <a:gd name="connsiteX112" fmla="*/ 422066 w 7934757"/>
              <a:gd name="connsiteY112" fmla="*/ 6858000 h 6858000"/>
              <a:gd name="connsiteX113" fmla="*/ 337653 w 7934757"/>
              <a:gd name="connsiteY113" fmla="*/ 6773588 h 6858000"/>
              <a:gd name="connsiteX114" fmla="*/ 422066 w 7934757"/>
              <a:gd name="connsiteY114" fmla="*/ 6689176 h 6858000"/>
              <a:gd name="connsiteX115" fmla="*/ 84412 w 7934757"/>
              <a:gd name="connsiteY115" fmla="*/ 6689176 h 6858000"/>
              <a:gd name="connsiteX116" fmla="*/ 168826 w 7934757"/>
              <a:gd name="connsiteY116" fmla="*/ 6773588 h 6858000"/>
              <a:gd name="connsiteX117" fmla="*/ 84412 w 7934757"/>
              <a:gd name="connsiteY117" fmla="*/ 6858000 h 6858000"/>
              <a:gd name="connsiteX118" fmla="*/ 0 w 7934757"/>
              <a:gd name="connsiteY118" fmla="*/ 6773588 h 6858000"/>
              <a:gd name="connsiteX119" fmla="*/ 84412 w 7934757"/>
              <a:gd name="connsiteY119" fmla="*/ 6689176 h 6858000"/>
              <a:gd name="connsiteX120" fmla="*/ 7850345 w 7934757"/>
              <a:gd name="connsiteY120" fmla="*/ 6351526 h 6858000"/>
              <a:gd name="connsiteX121" fmla="*/ 7934757 w 7934757"/>
              <a:gd name="connsiteY121" fmla="*/ 6435939 h 6858000"/>
              <a:gd name="connsiteX122" fmla="*/ 7850345 w 7934757"/>
              <a:gd name="connsiteY122" fmla="*/ 6520352 h 6858000"/>
              <a:gd name="connsiteX123" fmla="*/ 7765933 w 7934757"/>
              <a:gd name="connsiteY123" fmla="*/ 6435939 h 6858000"/>
              <a:gd name="connsiteX124" fmla="*/ 7850345 w 7934757"/>
              <a:gd name="connsiteY124" fmla="*/ 6351526 h 6858000"/>
              <a:gd name="connsiteX125" fmla="*/ 7512695 w 7934757"/>
              <a:gd name="connsiteY125" fmla="*/ 6351526 h 6858000"/>
              <a:gd name="connsiteX126" fmla="*/ 7597109 w 7934757"/>
              <a:gd name="connsiteY126" fmla="*/ 6435939 h 6858000"/>
              <a:gd name="connsiteX127" fmla="*/ 7512695 w 7934757"/>
              <a:gd name="connsiteY127" fmla="*/ 6520352 h 6858000"/>
              <a:gd name="connsiteX128" fmla="*/ 7428283 w 7934757"/>
              <a:gd name="connsiteY128" fmla="*/ 6435939 h 6858000"/>
              <a:gd name="connsiteX129" fmla="*/ 7512695 w 7934757"/>
              <a:gd name="connsiteY129" fmla="*/ 6351526 h 6858000"/>
              <a:gd name="connsiteX130" fmla="*/ 7175045 w 7934757"/>
              <a:gd name="connsiteY130" fmla="*/ 6351526 h 6858000"/>
              <a:gd name="connsiteX131" fmla="*/ 7259458 w 7934757"/>
              <a:gd name="connsiteY131" fmla="*/ 6435939 h 6858000"/>
              <a:gd name="connsiteX132" fmla="*/ 7175045 w 7934757"/>
              <a:gd name="connsiteY132" fmla="*/ 6520352 h 6858000"/>
              <a:gd name="connsiteX133" fmla="*/ 7090633 w 7934757"/>
              <a:gd name="connsiteY133" fmla="*/ 6435939 h 6858000"/>
              <a:gd name="connsiteX134" fmla="*/ 7175045 w 7934757"/>
              <a:gd name="connsiteY134" fmla="*/ 6351526 h 6858000"/>
              <a:gd name="connsiteX135" fmla="*/ 6837397 w 7934757"/>
              <a:gd name="connsiteY135" fmla="*/ 6351526 h 6858000"/>
              <a:gd name="connsiteX136" fmla="*/ 6921809 w 7934757"/>
              <a:gd name="connsiteY136" fmla="*/ 6435939 h 6858000"/>
              <a:gd name="connsiteX137" fmla="*/ 6837397 w 7934757"/>
              <a:gd name="connsiteY137" fmla="*/ 6520352 h 6858000"/>
              <a:gd name="connsiteX138" fmla="*/ 6752985 w 7934757"/>
              <a:gd name="connsiteY138" fmla="*/ 6435939 h 6858000"/>
              <a:gd name="connsiteX139" fmla="*/ 6837397 w 7934757"/>
              <a:gd name="connsiteY139" fmla="*/ 6351526 h 6858000"/>
              <a:gd name="connsiteX140" fmla="*/ 6499747 w 7934757"/>
              <a:gd name="connsiteY140" fmla="*/ 6351526 h 6858000"/>
              <a:gd name="connsiteX141" fmla="*/ 6584161 w 7934757"/>
              <a:gd name="connsiteY141" fmla="*/ 6435939 h 6858000"/>
              <a:gd name="connsiteX142" fmla="*/ 6499747 w 7934757"/>
              <a:gd name="connsiteY142" fmla="*/ 6520352 h 6858000"/>
              <a:gd name="connsiteX143" fmla="*/ 6415335 w 7934757"/>
              <a:gd name="connsiteY143" fmla="*/ 6435939 h 6858000"/>
              <a:gd name="connsiteX144" fmla="*/ 6499747 w 7934757"/>
              <a:gd name="connsiteY144" fmla="*/ 6351526 h 6858000"/>
              <a:gd name="connsiteX145" fmla="*/ 6162098 w 7934757"/>
              <a:gd name="connsiteY145" fmla="*/ 6351526 h 6858000"/>
              <a:gd name="connsiteX146" fmla="*/ 6246510 w 7934757"/>
              <a:gd name="connsiteY146" fmla="*/ 6435939 h 6858000"/>
              <a:gd name="connsiteX147" fmla="*/ 6162098 w 7934757"/>
              <a:gd name="connsiteY147" fmla="*/ 6520352 h 6858000"/>
              <a:gd name="connsiteX148" fmla="*/ 6077686 w 7934757"/>
              <a:gd name="connsiteY148" fmla="*/ 6435939 h 6858000"/>
              <a:gd name="connsiteX149" fmla="*/ 6162098 w 7934757"/>
              <a:gd name="connsiteY149" fmla="*/ 6351526 h 6858000"/>
              <a:gd name="connsiteX150" fmla="*/ 5824449 w 7934757"/>
              <a:gd name="connsiteY150" fmla="*/ 6351526 h 6858000"/>
              <a:gd name="connsiteX151" fmla="*/ 5908861 w 7934757"/>
              <a:gd name="connsiteY151" fmla="*/ 6435939 h 6858000"/>
              <a:gd name="connsiteX152" fmla="*/ 5824449 w 7934757"/>
              <a:gd name="connsiteY152" fmla="*/ 6520352 h 6858000"/>
              <a:gd name="connsiteX153" fmla="*/ 5740037 w 7934757"/>
              <a:gd name="connsiteY153" fmla="*/ 6435939 h 6858000"/>
              <a:gd name="connsiteX154" fmla="*/ 5824449 w 7934757"/>
              <a:gd name="connsiteY154" fmla="*/ 6351526 h 6858000"/>
              <a:gd name="connsiteX155" fmla="*/ 5486800 w 7934757"/>
              <a:gd name="connsiteY155" fmla="*/ 6351526 h 6858000"/>
              <a:gd name="connsiteX156" fmla="*/ 5571212 w 7934757"/>
              <a:gd name="connsiteY156" fmla="*/ 6435939 h 6858000"/>
              <a:gd name="connsiteX157" fmla="*/ 5486800 w 7934757"/>
              <a:gd name="connsiteY157" fmla="*/ 6520352 h 6858000"/>
              <a:gd name="connsiteX158" fmla="*/ 5402388 w 7934757"/>
              <a:gd name="connsiteY158" fmla="*/ 6435939 h 6858000"/>
              <a:gd name="connsiteX159" fmla="*/ 5486800 w 7934757"/>
              <a:gd name="connsiteY159" fmla="*/ 6351526 h 6858000"/>
              <a:gd name="connsiteX160" fmla="*/ 5149151 w 7934757"/>
              <a:gd name="connsiteY160" fmla="*/ 6351526 h 6858000"/>
              <a:gd name="connsiteX161" fmla="*/ 5233563 w 7934757"/>
              <a:gd name="connsiteY161" fmla="*/ 6435939 h 6858000"/>
              <a:gd name="connsiteX162" fmla="*/ 5149151 w 7934757"/>
              <a:gd name="connsiteY162" fmla="*/ 6520352 h 6858000"/>
              <a:gd name="connsiteX163" fmla="*/ 5064739 w 7934757"/>
              <a:gd name="connsiteY163" fmla="*/ 6435939 h 6858000"/>
              <a:gd name="connsiteX164" fmla="*/ 5149151 w 7934757"/>
              <a:gd name="connsiteY164" fmla="*/ 6351526 h 6858000"/>
              <a:gd name="connsiteX165" fmla="*/ 4811502 w 7934757"/>
              <a:gd name="connsiteY165" fmla="*/ 6351526 h 6858000"/>
              <a:gd name="connsiteX166" fmla="*/ 4895914 w 7934757"/>
              <a:gd name="connsiteY166" fmla="*/ 6435939 h 6858000"/>
              <a:gd name="connsiteX167" fmla="*/ 4811502 w 7934757"/>
              <a:gd name="connsiteY167" fmla="*/ 6520352 h 6858000"/>
              <a:gd name="connsiteX168" fmla="*/ 4727090 w 7934757"/>
              <a:gd name="connsiteY168" fmla="*/ 6435939 h 6858000"/>
              <a:gd name="connsiteX169" fmla="*/ 4811502 w 7934757"/>
              <a:gd name="connsiteY169" fmla="*/ 6351526 h 6858000"/>
              <a:gd name="connsiteX170" fmla="*/ 4473853 w 7934757"/>
              <a:gd name="connsiteY170" fmla="*/ 6351526 h 6858000"/>
              <a:gd name="connsiteX171" fmla="*/ 4558265 w 7934757"/>
              <a:gd name="connsiteY171" fmla="*/ 6435939 h 6858000"/>
              <a:gd name="connsiteX172" fmla="*/ 4473853 w 7934757"/>
              <a:gd name="connsiteY172" fmla="*/ 6520352 h 6858000"/>
              <a:gd name="connsiteX173" fmla="*/ 4389440 w 7934757"/>
              <a:gd name="connsiteY173" fmla="*/ 6435939 h 6858000"/>
              <a:gd name="connsiteX174" fmla="*/ 4473853 w 7934757"/>
              <a:gd name="connsiteY174" fmla="*/ 6351526 h 6858000"/>
              <a:gd name="connsiteX175" fmla="*/ 4136203 w 7934757"/>
              <a:gd name="connsiteY175" fmla="*/ 6351526 h 6858000"/>
              <a:gd name="connsiteX176" fmla="*/ 4220615 w 7934757"/>
              <a:gd name="connsiteY176" fmla="*/ 6435939 h 6858000"/>
              <a:gd name="connsiteX177" fmla="*/ 4136203 w 7934757"/>
              <a:gd name="connsiteY177" fmla="*/ 6520352 h 6858000"/>
              <a:gd name="connsiteX178" fmla="*/ 4051791 w 7934757"/>
              <a:gd name="connsiteY178" fmla="*/ 6435939 h 6858000"/>
              <a:gd name="connsiteX179" fmla="*/ 4136203 w 7934757"/>
              <a:gd name="connsiteY179" fmla="*/ 6351526 h 6858000"/>
              <a:gd name="connsiteX180" fmla="*/ 3798554 w 7934757"/>
              <a:gd name="connsiteY180" fmla="*/ 6351526 h 6858000"/>
              <a:gd name="connsiteX181" fmla="*/ 3882966 w 7934757"/>
              <a:gd name="connsiteY181" fmla="*/ 6435939 h 6858000"/>
              <a:gd name="connsiteX182" fmla="*/ 3798554 w 7934757"/>
              <a:gd name="connsiteY182" fmla="*/ 6520352 h 6858000"/>
              <a:gd name="connsiteX183" fmla="*/ 3714142 w 7934757"/>
              <a:gd name="connsiteY183" fmla="*/ 6435939 h 6858000"/>
              <a:gd name="connsiteX184" fmla="*/ 3798554 w 7934757"/>
              <a:gd name="connsiteY184" fmla="*/ 6351526 h 6858000"/>
              <a:gd name="connsiteX185" fmla="*/ 3460905 w 7934757"/>
              <a:gd name="connsiteY185" fmla="*/ 6351526 h 6858000"/>
              <a:gd name="connsiteX186" fmla="*/ 3545317 w 7934757"/>
              <a:gd name="connsiteY186" fmla="*/ 6435939 h 6858000"/>
              <a:gd name="connsiteX187" fmla="*/ 3460905 w 7934757"/>
              <a:gd name="connsiteY187" fmla="*/ 6520352 h 6858000"/>
              <a:gd name="connsiteX188" fmla="*/ 3376493 w 7934757"/>
              <a:gd name="connsiteY188" fmla="*/ 6435939 h 6858000"/>
              <a:gd name="connsiteX189" fmla="*/ 3460905 w 7934757"/>
              <a:gd name="connsiteY189" fmla="*/ 6351526 h 6858000"/>
              <a:gd name="connsiteX190" fmla="*/ 3123255 w 7934757"/>
              <a:gd name="connsiteY190" fmla="*/ 6351526 h 6858000"/>
              <a:gd name="connsiteX191" fmla="*/ 3207668 w 7934757"/>
              <a:gd name="connsiteY191" fmla="*/ 6435939 h 6858000"/>
              <a:gd name="connsiteX192" fmla="*/ 3123255 w 7934757"/>
              <a:gd name="connsiteY192" fmla="*/ 6520352 h 6858000"/>
              <a:gd name="connsiteX193" fmla="*/ 3038843 w 7934757"/>
              <a:gd name="connsiteY193" fmla="*/ 6435939 h 6858000"/>
              <a:gd name="connsiteX194" fmla="*/ 3123255 w 7934757"/>
              <a:gd name="connsiteY194" fmla="*/ 6351526 h 6858000"/>
              <a:gd name="connsiteX195" fmla="*/ 2785607 w 7934757"/>
              <a:gd name="connsiteY195" fmla="*/ 6351526 h 6858000"/>
              <a:gd name="connsiteX196" fmla="*/ 2870019 w 7934757"/>
              <a:gd name="connsiteY196" fmla="*/ 6435939 h 6858000"/>
              <a:gd name="connsiteX197" fmla="*/ 2785607 w 7934757"/>
              <a:gd name="connsiteY197" fmla="*/ 6520352 h 6858000"/>
              <a:gd name="connsiteX198" fmla="*/ 2701195 w 7934757"/>
              <a:gd name="connsiteY198" fmla="*/ 6435939 h 6858000"/>
              <a:gd name="connsiteX199" fmla="*/ 2785607 w 7934757"/>
              <a:gd name="connsiteY199" fmla="*/ 6351526 h 6858000"/>
              <a:gd name="connsiteX200" fmla="*/ 2447957 w 7934757"/>
              <a:gd name="connsiteY200" fmla="*/ 6351526 h 6858000"/>
              <a:gd name="connsiteX201" fmla="*/ 2532369 w 7934757"/>
              <a:gd name="connsiteY201" fmla="*/ 6435939 h 6858000"/>
              <a:gd name="connsiteX202" fmla="*/ 2447957 w 7934757"/>
              <a:gd name="connsiteY202" fmla="*/ 6520352 h 6858000"/>
              <a:gd name="connsiteX203" fmla="*/ 2363545 w 7934757"/>
              <a:gd name="connsiteY203" fmla="*/ 6435939 h 6858000"/>
              <a:gd name="connsiteX204" fmla="*/ 2447957 w 7934757"/>
              <a:gd name="connsiteY204" fmla="*/ 6351526 h 6858000"/>
              <a:gd name="connsiteX205" fmla="*/ 2110308 w 7934757"/>
              <a:gd name="connsiteY205" fmla="*/ 6351526 h 6858000"/>
              <a:gd name="connsiteX206" fmla="*/ 2194721 w 7934757"/>
              <a:gd name="connsiteY206" fmla="*/ 6435939 h 6858000"/>
              <a:gd name="connsiteX207" fmla="*/ 2110308 w 7934757"/>
              <a:gd name="connsiteY207" fmla="*/ 6520352 h 6858000"/>
              <a:gd name="connsiteX208" fmla="*/ 2025896 w 7934757"/>
              <a:gd name="connsiteY208" fmla="*/ 6435939 h 6858000"/>
              <a:gd name="connsiteX209" fmla="*/ 2110308 w 7934757"/>
              <a:gd name="connsiteY209" fmla="*/ 6351526 h 6858000"/>
              <a:gd name="connsiteX210" fmla="*/ 1772659 w 7934757"/>
              <a:gd name="connsiteY210" fmla="*/ 6351526 h 6858000"/>
              <a:gd name="connsiteX211" fmla="*/ 1857071 w 7934757"/>
              <a:gd name="connsiteY211" fmla="*/ 6435939 h 6858000"/>
              <a:gd name="connsiteX212" fmla="*/ 1772659 w 7934757"/>
              <a:gd name="connsiteY212" fmla="*/ 6520352 h 6858000"/>
              <a:gd name="connsiteX213" fmla="*/ 1688247 w 7934757"/>
              <a:gd name="connsiteY213" fmla="*/ 6435939 h 6858000"/>
              <a:gd name="connsiteX214" fmla="*/ 1772659 w 7934757"/>
              <a:gd name="connsiteY214" fmla="*/ 6351526 h 6858000"/>
              <a:gd name="connsiteX215" fmla="*/ 1435014 w 7934757"/>
              <a:gd name="connsiteY215" fmla="*/ 6351526 h 6858000"/>
              <a:gd name="connsiteX216" fmla="*/ 1519422 w 7934757"/>
              <a:gd name="connsiteY216" fmla="*/ 6435939 h 6858000"/>
              <a:gd name="connsiteX217" fmla="*/ 1435014 w 7934757"/>
              <a:gd name="connsiteY217" fmla="*/ 6520352 h 6858000"/>
              <a:gd name="connsiteX218" fmla="*/ 1350601 w 7934757"/>
              <a:gd name="connsiteY218" fmla="*/ 6435939 h 6858000"/>
              <a:gd name="connsiteX219" fmla="*/ 1435014 w 7934757"/>
              <a:gd name="connsiteY219" fmla="*/ 6351526 h 6858000"/>
              <a:gd name="connsiteX220" fmla="*/ 1097361 w 7934757"/>
              <a:gd name="connsiteY220" fmla="*/ 6351526 h 6858000"/>
              <a:gd name="connsiteX221" fmla="*/ 1181773 w 7934757"/>
              <a:gd name="connsiteY221" fmla="*/ 6435939 h 6858000"/>
              <a:gd name="connsiteX222" fmla="*/ 1097361 w 7934757"/>
              <a:gd name="connsiteY222" fmla="*/ 6520352 h 6858000"/>
              <a:gd name="connsiteX223" fmla="*/ 1012948 w 7934757"/>
              <a:gd name="connsiteY223" fmla="*/ 6435939 h 6858000"/>
              <a:gd name="connsiteX224" fmla="*/ 1097361 w 7934757"/>
              <a:gd name="connsiteY224" fmla="*/ 6351526 h 6858000"/>
              <a:gd name="connsiteX225" fmla="*/ 759711 w 7934757"/>
              <a:gd name="connsiteY225" fmla="*/ 6351526 h 6858000"/>
              <a:gd name="connsiteX226" fmla="*/ 844124 w 7934757"/>
              <a:gd name="connsiteY226" fmla="*/ 6435939 h 6858000"/>
              <a:gd name="connsiteX227" fmla="*/ 759711 w 7934757"/>
              <a:gd name="connsiteY227" fmla="*/ 6520352 h 6858000"/>
              <a:gd name="connsiteX228" fmla="*/ 675299 w 7934757"/>
              <a:gd name="connsiteY228" fmla="*/ 6435939 h 6858000"/>
              <a:gd name="connsiteX229" fmla="*/ 759711 w 7934757"/>
              <a:gd name="connsiteY229" fmla="*/ 6351526 h 6858000"/>
              <a:gd name="connsiteX230" fmla="*/ 422066 w 7934757"/>
              <a:gd name="connsiteY230" fmla="*/ 6351526 h 6858000"/>
              <a:gd name="connsiteX231" fmla="*/ 506480 w 7934757"/>
              <a:gd name="connsiteY231" fmla="*/ 6435939 h 6858000"/>
              <a:gd name="connsiteX232" fmla="*/ 422066 w 7934757"/>
              <a:gd name="connsiteY232" fmla="*/ 6520352 h 6858000"/>
              <a:gd name="connsiteX233" fmla="*/ 337653 w 7934757"/>
              <a:gd name="connsiteY233" fmla="*/ 6435939 h 6858000"/>
              <a:gd name="connsiteX234" fmla="*/ 422066 w 7934757"/>
              <a:gd name="connsiteY234" fmla="*/ 6351526 h 6858000"/>
              <a:gd name="connsiteX235" fmla="*/ 84412 w 7934757"/>
              <a:gd name="connsiteY235" fmla="*/ 6351526 h 6858000"/>
              <a:gd name="connsiteX236" fmla="*/ 168826 w 7934757"/>
              <a:gd name="connsiteY236" fmla="*/ 6435939 h 6858000"/>
              <a:gd name="connsiteX237" fmla="*/ 84412 w 7934757"/>
              <a:gd name="connsiteY237" fmla="*/ 6520352 h 6858000"/>
              <a:gd name="connsiteX238" fmla="*/ 0 w 7934757"/>
              <a:gd name="connsiteY238" fmla="*/ 6435939 h 6858000"/>
              <a:gd name="connsiteX239" fmla="*/ 84412 w 7934757"/>
              <a:gd name="connsiteY239" fmla="*/ 6351526 h 6858000"/>
              <a:gd name="connsiteX240" fmla="*/ 7850345 w 7934757"/>
              <a:gd name="connsiteY240" fmla="*/ 6013878 h 6858000"/>
              <a:gd name="connsiteX241" fmla="*/ 7934757 w 7934757"/>
              <a:gd name="connsiteY241" fmla="*/ 6098290 h 6858000"/>
              <a:gd name="connsiteX242" fmla="*/ 7850345 w 7934757"/>
              <a:gd name="connsiteY242" fmla="*/ 6182702 h 6858000"/>
              <a:gd name="connsiteX243" fmla="*/ 7765933 w 7934757"/>
              <a:gd name="connsiteY243" fmla="*/ 6098290 h 6858000"/>
              <a:gd name="connsiteX244" fmla="*/ 7850345 w 7934757"/>
              <a:gd name="connsiteY244" fmla="*/ 6013878 h 6858000"/>
              <a:gd name="connsiteX245" fmla="*/ 7512695 w 7934757"/>
              <a:gd name="connsiteY245" fmla="*/ 6013878 h 6858000"/>
              <a:gd name="connsiteX246" fmla="*/ 7597109 w 7934757"/>
              <a:gd name="connsiteY246" fmla="*/ 6098290 h 6858000"/>
              <a:gd name="connsiteX247" fmla="*/ 7512695 w 7934757"/>
              <a:gd name="connsiteY247" fmla="*/ 6182702 h 6858000"/>
              <a:gd name="connsiteX248" fmla="*/ 7428283 w 7934757"/>
              <a:gd name="connsiteY248" fmla="*/ 6098290 h 6858000"/>
              <a:gd name="connsiteX249" fmla="*/ 7512695 w 7934757"/>
              <a:gd name="connsiteY249" fmla="*/ 6013878 h 6858000"/>
              <a:gd name="connsiteX250" fmla="*/ 7175045 w 7934757"/>
              <a:gd name="connsiteY250" fmla="*/ 6013878 h 6858000"/>
              <a:gd name="connsiteX251" fmla="*/ 7259458 w 7934757"/>
              <a:gd name="connsiteY251" fmla="*/ 6098290 h 6858000"/>
              <a:gd name="connsiteX252" fmla="*/ 7175045 w 7934757"/>
              <a:gd name="connsiteY252" fmla="*/ 6182702 h 6858000"/>
              <a:gd name="connsiteX253" fmla="*/ 7090633 w 7934757"/>
              <a:gd name="connsiteY253" fmla="*/ 6098290 h 6858000"/>
              <a:gd name="connsiteX254" fmla="*/ 7175045 w 7934757"/>
              <a:gd name="connsiteY254" fmla="*/ 6013878 h 6858000"/>
              <a:gd name="connsiteX255" fmla="*/ 6837397 w 7934757"/>
              <a:gd name="connsiteY255" fmla="*/ 6013878 h 6858000"/>
              <a:gd name="connsiteX256" fmla="*/ 6921809 w 7934757"/>
              <a:gd name="connsiteY256" fmla="*/ 6098290 h 6858000"/>
              <a:gd name="connsiteX257" fmla="*/ 6837397 w 7934757"/>
              <a:gd name="connsiteY257" fmla="*/ 6182702 h 6858000"/>
              <a:gd name="connsiteX258" fmla="*/ 6752985 w 7934757"/>
              <a:gd name="connsiteY258" fmla="*/ 6098290 h 6858000"/>
              <a:gd name="connsiteX259" fmla="*/ 6837397 w 7934757"/>
              <a:gd name="connsiteY259" fmla="*/ 6013878 h 6858000"/>
              <a:gd name="connsiteX260" fmla="*/ 6499747 w 7934757"/>
              <a:gd name="connsiteY260" fmla="*/ 6013878 h 6858000"/>
              <a:gd name="connsiteX261" fmla="*/ 6584161 w 7934757"/>
              <a:gd name="connsiteY261" fmla="*/ 6098290 h 6858000"/>
              <a:gd name="connsiteX262" fmla="*/ 6499747 w 7934757"/>
              <a:gd name="connsiteY262" fmla="*/ 6182702 h 6858000"/>
              <a:gd name="connsiteX263" fmla="*/ 6415335 w 7934757"/>
              <a:gd name="connsiteY263" fmla="*/ 6098290 h 6858000"/>
              <a:gd name="connsiteX264" fmla="*/ 6499747 w 7934757"/>
              <a:gd name="connsiteY264" fmla="*/ 6013878 h 6858000"/>
              <a:gd name="connsiteX265" fmla="*/ 6162098 w 7934757"/>
              <a:gd name="connsiteY265" fmla="*/ 6013878 h 6858000"/>
              <a:gd name="connsiteX266" fmla="*/ 6246510 w 7934757"/>
              <a:gd name="connsiteY266" fmla="*/ 6098290 h 6858000"/>
              <a:gd name="connsiteX267" fmla="*/ 6162098 w 7934757"/>
              <a:gd name="connsiteY267" fmla="*/ 6182702 h 6858000"/>
              <a:gd name="connsiteX268" fmla="*/ 6077686 w 7934757"/>
              <a:gd name="connsiteY268" fmla="*/ 6098290 h 6858000"/>
              <a:gd name="connsiteX269" fmla="*/ 6162098 w 7934757"/>
              <a:gd name="connsiteY269" fmla="*/ 6013878 h 6858000"/>
              <a:gd name="connsiteX270" fmla="*/ 5824449 w 7934757"/>
              <a:gd name="connsiteY270" fmla="*/ 6013878 h 6858000"/>
              <a:gd name="connsiteX271" fmla="*/ 5908861 w 7934757"/>
              <a:gd name="connsiteY271" fmla="*/ 6098290 h 6858000"/>
              <a:gd name="connsiteX272" fmla="*/ 5824449 w 7934757"/>
              <a:gd name="connsiteY272" fmla="*/ 6182702 h 6858000"/>
              <a:gd name="connsiteX273" fmla="*/ 5740037 w 7934757"/>
              <a:gd name="connsiteY273" fmla="*/ 6098290 h 6858000"/>
              <a:gd name="connsiteX274" fmla="*/ 5824449 w 7934757"/>
              <a:gd name="connsiteY274" fmla="*/ 6013878 h 6858000"/>
              <a:gd name="connsiteX275" fmla="*/ 5486800 w 7934757"/>
              <a:gd name="connsiteY275" fmla="*/ 6013878 h 6858000"/>
              <a:gd name="connsiteX276" fmla="*/ 5571212 w 7934757"/>
              <a:gd name="connsiteY276" fmla="*/ 6098290 h 6858000"/>
              <a:gd name="connsiteX277" fmla="*/ 5486800 w 7934757"/>
              <a:gd name="connsiteY277" fmla="*/ 6182702 h 6858000"/>
              <a:gd name="connsiteX278" fmla="*/ 5402388 w 7934757"/>
              <a:gd name="connsiteY278" fmla="*/ 6098290 h 6858000"/>
              <a:gd name="connsiteX279" fmla="*/ 5486800 w 7934757"/>
              <a:gd name="connsiteY279" fmla="*/ 6013878 h 6858000"/>
              <a:gd name="connsiteX280" fmla="*/ 5149151 w 7934757"/>
              <a:gd name="connsiteY280" fmla="*/ 6013878 h 6858000"/>
              <a:gd name="connsiteX281" fmla="*/ 5233563 w 7934757"/>
              <a:gd name="connsiteY281" fmla="*/ 6098290 h 6858000"/>
              <a:gd name="connsiteX282" fmla="*/ 5149151 w 7934757"/>
              <a:gd name="connsiteY282" fmla="*/ 6182702 h 6858000"/>
              <a:gd name="connsiteX283" fmla="*/ 5064739 w 7934757"/>
              <a:gd name="connsiteY283" fmla="*/ 6098290 h 6858000"/>
              <a:gd name="connsiteX284" fmla="*/ 5149151 w 7934757"/>
              <a:gd name="connsiteY284" fmla="*/ 6013878 h 6858000"/>
              <a:gd name="connsiteX285" fmla="*/ 4811502 w 7934757"/>
              <a:gd name="connsiteY285" fmla="*/ 6013878 h 6858000"/>
              <a:gd name="connsiteX286" fmla="*/ 4895914 w 7934757"/>
              <a:gd name="connsiteY286" fmla="*/ 6098290 h 6858000"/>
              <a:gd name="connsiteX287" fmla="*/ 4811502 w 7934757"/>
              <a:gd name="connsiteY287" fmla="*/ 6182702 h 6858000"/>
              <a:gd name="connsiteX288" fmla="*/ 4727090 w 7934757"/>
              <a:gd name="connsiteY288" fmla="*/ 6098290 h 6858000"/>
              <a:gd name="connsiteX289" fmla="*/ 4811502 w 7934757"/>
              <a:gd name="connsiteY289" fmla="*/ 6013878 h 6858000"/>
              <a:gd name="connsiteX290" fmla="*/ 4473853 w 7934757"/>
              <a:gd name="connsiteY290" fmla="*/ 6013878 h 6858000"/>
              <a:gd name="connsiteX291" fmla="*/ 4558265 w 7934757"/>
              <a:gd name="connsiteY291" fmla="*/ 6098290 h 6858000"/>
              <a:gd name="connsiteX292" fmla="*/ 4473853 w 7934757"/>
              <a:gd name="connsiteY292" fmla="*/ 6182702 h 6858000"/>
              <a:gd name="connsiteX293" fmla="*/ 4389440 w 7934757"/>
              <a:gd name="connsiteY293" fmla="*/ 6098290 h 6858000"/>
              <a:gd name="connsiteX294" fmla="*/ 4473853 w 7934757"/>
              <a:gd name="connsiteY294" fmla="*/ 6013878 h 6858000"/>
              <a:gd name="connsiteX295" fmla="*/ 4136203 w 7934757"/>
              <a:gd name="connsiteY295" fmla="*/ 6013878 h 6858000"/>
              <a:gd name="connsiteX296" fmla="*/ 4220615 w 7934757"/>
              <a:gd name="connsiteY296" fmla="*/ 6098290 h 6858000"/>
              <a:gd name="connsiteX297" fmla="*/ 4136203 w 7934757"/>
              <a:gd name="connsiteY297" fmla="*/ 6182702 h 6858000"/>
              <a:gd name="connsiteX298" fmla="*/ 4051791 w 7934757"/>
              <a:gd name="connsiteY298" fmla="*/ 6098290 h 6858000"/>
              <a:gd name="connsiteX299" fmla="*/ 4136203 w 7934757"/>
              <a:gd name="connsiteY299" fmla="*/ 6013878 h 6858000"/>
              <a:gd name="connsiteX300" fmla="*/ 3798554 w 7934757"/>
              <a:gd name="connsiteY300" fmla="*/ 6013878 h 6858000"/>
              <a:gd name="connsiteX301" fmla="*/ 3882966 w 7934757"/>
              <a:gd name="connsiteY301" fmla="*/ 6098290 h 6858000"/>
              <a:gd name="connsiteX302" fmla="*/ 3798554 w 7934757"/>
              <a:gd name="connsiteY302" fmla="*/ 6182702 h 6858000"/>
              <a:gd name="connsiteX303" fmla="*/ 3714142 w 7934757"/>
              <a:gd name="connsiteY303" fmla="*/ 6098290 h 6858000"/>
              <a:gd name="connsiteX304" fmla="*/ 3798554 w 7934757"/>
              <a:gd name="connsiteY304" fmla="*/ 6013878 h 6858000"/>
              <a:gd name="connsiteX305" fmla="*/ 3460905 w 7934757"/>
              <a:gd name="connsiteY305" fmla="*/ 6013878 h 6858000"/>
              <a:gd name="connsiteX306" fmla="*/ 3545317 w 7934757"/>
              <a:gd name="connsiteY306" fmla="*/ 6098290 h 6858000"/>
              <a:gd name="connsiteX307" fmla="*/ 3460905 w 7934757"/>
              <a:gd name="connsiteY307" fmla="*/ 6182702 h 6858000"/>
              <a:gd name="connsiteX308" fmla="*/ 3376493 w 7934757"/>
              <a:gd name="connsiteY308" fmla="*/ 6098290 h 6858000"/>
              <a:gd name="connsiteX309" fmla="*/ 3460905 w 7934757"/>
              <a:gd name="connsiteY309" fmla="*/ 6013878 h 6858000"/>
              <a:gd name="connsiteX310" fmla="*/ 3123255 w 7934757"/>
              <a:gd name="connsiteY310" fmla="*/ 6013878 h 6858000"/>
              <a:gd name="connsiteX311" fmla="*/ 3207668 w 7934757"/>
              <a:gd name="connsiteY311" fmla="*/ 6098290 h 6858000"/>
              <a:gd name="connsiteX312" fmla="*/ 3123255 w 7934757"/>
              <a:gd name="connsiteY312" fmla="*/ 6182702 h 6858000"/>
              <a:gd name="connsiteX313" fmla="*/ 3038843 w 7934757"/>
              <a:gd name="connsiteY313" fmla="*/ 6098290 h 6858000"/>
              <a:gd name="connsiteX314" fmla="*/ 3123255 w 7934757"/>
              <a:gd name="connsiteY314" fmla="*/ 6013878 h 6858000"/>
              <a:gd name="connsiteX315" fmla="*/ 2785607 w 7934757"/>
              <a:gd name="connsiteY315" fmla="*/ 6013878 h 6858000"/>
              <a:gd name="connsiteX316" fmla="*/ 2870019 w 7934757"/>
              <a:gd name="connsiteY316" fmla="*/ 6098290 h 6858000"/>
              <a:gd name="connsiteX317" fmla="*/ 2785607 w 7934757"/>
              <a:gd name="connsiteY317" fmla="*/ 6182702 h 6858000"/>
              <a:gd name="connsiteX318" fmla="*/ 2701195 w 7934757"/>
              <a:gd name="connsiteY318" fmla="*/ 6098290 h 6858000"/>
              <a:gd name="connsiteX319" fmla="*/ 2785607 w 7934757"/>
              <a:gd name="connsiteY319" fmla="*/ 6013878 h 6858000"/>
              <a:gd name="connsiteX320" fmla="*/ 2447957 w 7934757"/>
              <a:gd name="connsiteY320" fmla="*/ 6013878 h 6858000"/>
              <a:gd name="connsiteX321" fmla="*/ 2532369 w 7934757"/>
              <a:gd name="connsiteY321" fmla="*/ 6098290 h 6858000"/>
              <a:gd name="connsiteX322" fmla="*/ 2447957 w 7934757"/>
              <a:gd name="connsiteY322" fmla="*/ 6182702 h 6858000"/>
              <a:gd name="connsiteX323" fmla="*/ 2363545 w 7934757"/>
              <a:gd name="connsiteY323" fmla="*/ 6098290 h 6858000"/>
              <a:gd name="connsiteX324" fmla="*/ 2447957 w 7934757"/>
              <a:gd name="connsiteY324" fmla="*/ 6013878 h 6858000"/>
              <a:gd name="connsiteX325" fmla="*/ 2110308 w 7934757"/>
              <a:gd name="connsiteY325" fmla="*/ 6013878 h 6858000"/>
              <a:gd name="connsiteX326" fmla="*/ 2194721 w 7934757"/>
              <a:gd name="connsiteY326" fmla="*/ 6098290 h 6858000"/>
              <a:gd name="connsiteX327" fmla="*/ 2110308 w 7934757"/>
              <a:gd name="connsiteY327" fmla="*/ 6182702 h 6858000"/>
              <a:gd name="connsiteX328" fmla="*/ 2025896 w 7934757"/>
              <a:gd name="connsiteY328" fmla="*/ 6098290 h 6858000"/>
              <a:gd name="connsiteX329" fmla="*/ 2110308 w 7934757"/>
              <a:gd name="connsiteY329" fmla="*/ 6013878 h 6858000"/>
              <a:gd name="connsiteX330" fmla="*/ 1772659 w 7934757"/>
              <a:gd name="connsiteY330" fmla="*/ 6013878 h 6858000"/>
              <a:gd name="connsiteX331" fmla="*/ 1857071 w 7934757"/>
              <a:gd name="connsiteY331" fmla="*/ 6098290 h 6858000"/>
              <a:gd name="connsiteX332" fmla="*/ 1772659 w 7934757"/>
              <a:gd name="connsiteY332" fmla="*/ 6182702 h 6858000"/>
              <a:gd name="connsiteX333" fmla="*/ 1688247 w 7934757"/>
              <a:gd name="connsiteY333" fmla="*/ 6098290 h 6858000"/>
              <a:gd name="connsiteX334" fmla="*/ 1772659 w 7934757"/>
              <a:gd name="connsiteY334" fmla="*/ 6013878 h 6858000"/>
              <a:gd name="connsiteX335" fmla="*/ 1435014 w 7934757"/>
              <a:gd name="connsiteY335" fmla="*/ 6013878 h 6858000"/>
              <a:gd name="connsiteX336" fmla="*/ 1519422 w 7934757"/>
              <a:gd name="connsiteY336" fmla="*/ 6098290 h 6858000"/>
              <a:gd name="connsiteX337" fmla="*/ 1435014 w 7934757"/>
              <a:gd name="connsiteY337" fmla="*/ 6182702 h 6858000"/>
              <a:gd name="connsiteX338" fmla="*/ 1350601 w 7934757"/>
              <a:gd name="connsiteY338" fmla="*/ 6098290 h 6858000"/>
              <a:gd name="connsiteX339" fmla="*/ 1435014 w 7934757"/>
              <a:gd name="connsiteY339" fmla="*/ 6013878 h 6858000"/>
              <a:gd name="connsiteX340" fmla="*/ 1097361 w 7934757"/>
              <a:gd name="connsiteY340" fmla="*/ 6013878 h 6858000"/>
              <a:gd name="connsiteX341" fmla="*/ 1181773 w 7934757"/>
              <a:gd name="connsiteY341" fmla="*/ 6098290 h 6858000"/>
              <a:gd name="connsiteX342" fmla="*/ 1097361 w 7934757"/>
              <a:gd name="connsiteY342" fmla="*/ 6182702 h 6858000"/>
              <a:gd name="connsiteX343" fmla="*/ 1012948 w 7934757"/>
              <a:gd name="connsiteY343" fmla="*/ 6098290 h 6858000"/>
              <a:gd name="connsiteX344" fmla="*/ 1097361 w 7934757"/>
              <a:gd name="connsiteY344" fmla="*/ 6013878 h 6858000"/>
              <a:gd name="connsiteX345" fmla="*/ 759711 w 7934757"/>
              <a:gd name="connsiteY345" fmla="*/ 6013878 h 6858000"/>
              <a:gd name="connsiteX346" fmla="*/ 844124 w 7934757"/>
              <a:gd name="connsiteY346" fmla="*/ 6098290 h 6858000"/>
              <a:gd name="connsiteX347" fmla="*/ 759711 w 7934757"/>
              <a:gd name="connsiteY347" fmla="*/ 6182702 h 6858000"/>
              <a:gd name="connsiteX348" fmla="*/ 675299 w 7934757"/>
              <a:gd name="connsiteY348" fmla="*/ 6098290 h 6858000"/>
              <a:gd name="connsiteX349" fmla="*/ 759711 w 7934757"/>
              <a:gd name="connsiteY349" fmla="*/ 6013878 h 6858000"/>
              <a:gd name="connsiteX350" fmla="*/ 422066 w 7934757"/>
              <a:gd name="connsiteY350" fmla="*/ 6013878 h 6858000"/>
              <a:gd name="connsiteX351" fmla="*/ 506480 w 7934757"/>
              <a:gd name="connsiteY351" fmla="*/ 6098290 h 6858000"/>
              <a:gd name="connsiteX352" fmla="*/ 422066 w 7934757"/>
              <a:gd name="connsiteY352" fmla="*/ 6182702 h 6858000"/>
              <a:gd name="connsiteX353" fmla="*/ 337653 w 7934757"/>
              <a:gd name="connsiteY353" fmla="*/ 6098290 h 6858000"/>
              <a:gd name="connsiteX354" fmla="*/ 422066 w 7934757"/>
              <a:gd name="connsiteY354" fmla="*/ 6013878 h 6858000"/>
              <a:gd name="connsiteX355" fmla="*/ 84412 w 7934757"/>
              <a:gd name="connsiteY355" fmla="*/ 6013878 h 6858000"/>
              <a:gd name="connsiteX356" fmla="*/ 168826 w 7934757"/>
              <a:gd name="connsiteY356" fmla="*/ 6098290 h 6858000"/>
              <a:gd name="connsiteX357" fmla="*/ 84412 w 7934757"/>
              <a:gd name="connsiteY357" fmla="*/ 6182702 h 6858000"/>
              <a:gd name="connsiteX358" fmla="*/ 0 w 7934757"/>
              <a:gd name="connsiteY358" fmla="*/ 6098290 h 6858000"/>
              <a:gd name="connsiteX359" fmla="*/ 84412 w 7934757"/>
              <a:gd name="connsiteY359" fmla="*/ 6013878 h 6858000"/>
              <a:gd name="connsiteX360" fmla="*/ 7850345 w 7934757"/>
              <a:gd name="connsiteY360" fmla="*/ 5676228 h 6858000"/>
              <a:gd name="connsiteX361" fmla="*/ 7934757 w 7934757"/>
              <a:gd name="connsiteY361" fmla="*/ 5760640 h 6858000"/>
              <a:gd name="connsiteX362" fmla="*/ 7850345 w 7934757"/>
              <a:gd name="connsiteY362" fmla="*/ 5845053 h 6858000"/>
              <a:gd name="connsiteX363" fmla="*/ 7765933 w 7934757"/>
              <a:gd name="connsiteY363" fmla="*/ 5760640 h 6858000"/>
              <a:gd name="connsiteX364" fmla="*/ 7850345 w 7934757"/>
              <a:gd name="connsiteY364" fmla="*/ 5676228 h 6858000"/>
              <a:gd name="connsiteX365" fmla="*/ 7512695 w 7934757"/>
              <a:gd name="connsiteY365" fmla="*/ 5676228 h 6858000"/>
              <a:gd name="connsiteX366" fmla="*/ 7597109 w 7934757"/>
              <a:gd name="connsiteY366" fmla="*/ 5760640 h 6858000"/>
              <a:gd name="connsiteX367" fmla="*/ 7512695 w 7934757"/>
              <a:gd name="connsiteY367" fmla="*/ 5845053 h 6858000"/>
              <a:gd name="connsiteX368" fmla="*/ 7428283 w 7934757"/>
              <a:gd name="connsiteY368" fmla="*/ 5760640 h 6858000"/>
              <a:gd name="connsiteX369" fmla="*/ 7512695 w 7934757"/>
              <a:gd name="connsiteY369" fmla="*/ 5676228 h 6858000"/>
              <a:gd name="connsiteX370" fmla="*/ 7175045 w 7934757"/>
              <a:gd name="connsiteY370" fmla="*/ 5676228 h 6858000"/>
              <a:gd name="connsiteX371" fmla="*/ 7259458 w 7934757"/>
              <a:gd name="connsiteY371" fmla="*/ 5760640 h 6858000"/>
              <a:gd name="connsiteX372" fmla="*/ 7175045 w 7934757"/>
              <a:gd name="connsiteY372" fmla="*/ 5845053 h 6858000"/>
              <a:gd name="connsiteX373" fmla="*/ 7090633 w 7934757"/>
              <a:gd name="connsiteY373" fmla="*/ 5760640 h 6858000"/>
              <a:gd name="connsiteX374" fmla="*/ 7175045 w 7934757"/>
              <a:gd name="connsiteY374" fmla="*/ 5676228 h 6858000"/>
              <a:gd name="connsiteX375" fmla="*/ 6837397 w 7934757"/>
              <a:gd name="connsiteY375" fmla="*/ 5676228 h 6858000"/>
              <a:gd name="connsiteX376" fmla="*/ 6921809 w 7934757"/>
              <a:gd name="connsiteY376" fmla="*/ 5760640 h 6858000"/>
              <a:gd name="connsiteX377" fmla="*/ 6837397 w 7934757"/>
              <a:gd name="connsiteY377" fmla="*/ 5845053 h 6858000"/>
              <a:gd name="connsiteX378" fmla="*/ 6752985 w 7934757"/>
              <a:gd name="connsiteY378" fmla="*/ 5760640 h 6858000"/>
              <a:gd name="connsiteX379" fmla="*/ 6837397 w 7934757"/>
              <a:gd name="connsiteY379" fmla="*/ 5676228 h 6858000"/>
              <a:gd name="connsiteX380" fmla="*/ 6499747 w 7934757"/>
              <a:gd name="connsiteY380" fmla="*/ 5676228 h 6858000"/>
              <a:gd name="connsiteX381" fmla="*/ 6584161 w 7934757"/>
              <a:gd name="connsiteY381" fmla="*/ 5760640 h 6858000"/>
              <a:gd name="connsiteX382" fmla="*/ 6499747 w 7934757"/>
              <a:gd name="connsiteY382" fmla="*/ 5845053 h 6858000"/>
              <a:gd name="connsiteX383" fmla="*/ 6415335 w 7934757"/>
              <a:gd name="connsiteY383" fmla="*/ 5760640 h 6858000"/>
              <a:gd name="connsiteX384" fmla="*/ 6499747 w 7934757"/>
              <a:gd name="connsiteY384" fmla="*/ 5676228 h 6858000"/>
              <a:gd name="connsiteX385" fmla="*/ 6162098 w 7934757"/>
              <a:gd name="connsiteY385" fmla="*/ 5676228 h 6858000"/>
              <a:gd name="connsiteX386" fmla="*/ 6246510 w 7934757"/>
              <a:gd name="connsiteY386" fmla="*/ 5760640 h 6858000"/>
              <a:gd name="connsiteX387" fmla="*/ 6162098 w 7934757"/>
              <a:gd name="connsiteY387" fmla="*/ 5845053 h 6858000"/>
              <a:gd name="connsiteX388" fmla="*/ 6077686 w 7934757"/>
              <a:gd name="connsiteY388" fmla="*/ 5760640 h 6858000"/>
              <a:gd name="connsiteX389" fmla="*/ 6162098 w 7934757"/>
              <a:gd name="connsiteY389" fmla="*/ 5676228 h 6858000"/>
              <a:gd name="connsiteX390" fmla="*/ 5824449 w 7934757"/>
              <a:gd name="connsiteY390" fmla="*/ 5676228 h 6858000"/>
              <a:gd name="connsiteX391" fmla="*/ 5908861 w 7934757"/>
              <a:gd name="connsiteY391" fmla="*/ 5760640 h 6858000"/>
              <a:gd name="connsiteX392" fmla="*/ 5824449 w 7934757"/>
              <a:gd name="connsiteY392" fmla="*/ 5845053 h 6858000"/>
              <a:gd name="connsiteX393" fmla="*/ 5740037 w 7934757"/>
              <a:gd name="connsiteY393" fmla="*/ 5760640 h 6858000"/>
              <a:gd name="connsiteX394" fmla="*/ 5824449 w 7934757"/>
              <a:gd name="connsiteY394" fmla="*/ 5676228 h 6858000"/>
              <a:gd name="connsiteX395" fmla="*/ 5486800 w 7934757"/>
              <a:gd name="connsiteY395" fmla="*/ 5676228 h 6858000"/>
              <a:gd name="connsiteX396" fmla="*/ 5571212 w 7934757"/>
              <a:gd name="connsiteY396" fmla="*/ 5760640 h 6858000"/>
              <a:gd name="connsiteX397" fmla="*/ 5486800 w 7934757"/>
              <a:gd name="connsiteY397" fmla="*/ 5845053 h 6858000"/>
              <a:gd name="connsiteX398" fmla="*/ 5402388 w 7934757"/>
              <a:gd name="connsiteY398" fmla="*/ 5760640 h 6858000"/>
              <a:gd name="connsiteX399" fmla="*/ 5486800 w 7934757"/>
              <a:gd name="connsiteY399" fmla="*/ 5676228 h 6858000"/>
              <a:gd name="connsiteX400" fmla="*/ 5149151 w 7934757"/>
              <a:gd name="connsiteY400" fmla="*/ 5676228 h 6858000"/>
              <a:gd name="connsiteX401" fmla="*/ 5233563 w 7934757"/>
              <a:gd name="connsiteY401" fmla="*/ 5760640 h 6858000"/>
              <a:gd name="connsiteX402" fmla="*/ 5149151 w 7934757"/>
              <a:gd name="connsiteY402" fmla="*/ 5845053 h 6858000"/>
              <a:gd name="connsiteX403" fmla="*/ 5064739 w 7934757"/>
              <a:gd name="connsiteY403" fmla="*/ 5760640 h 6858000"/>
              <a:gd name="connsiteX404" fmla="*/ 5149151 w 7934757"/>
              <a:gd name="connsiteY404" fmla="*/ 5676228 h 6858000"/>
              <a:gd name="connsiteX405" fmla="*/ 4811502 w 7934757"/>
              <a:gd name="connsiteY405" fmla="*/ 5676228 h 6858000"/>
              <a:gd name="connsiteX406" fmla="*/ 4895914 w 7934757"/>
              <a:gd name="connsiteY406" fmla="*/ 5760640 h 6858000"/>
              <a:gd name="connsiteX407" fmla="*/ 4811502 w 7934757"/>
              <a:gd name="connsiteY407" fmla="*/ 5845053 h 6858000"/>
              <a:gd name="connsiteX408" fmla="*/ 4727090 w 7934757"/>
              <a:gd name="connsiteY408" fmla="*/ 5760640 h 6858000"/>
              <a:gd name="connsiteX409" fmla="*/ 4811502 w 7934757"/>
              <a:gd name="connsiteY409" fmla="*/ 5676228 h 6858000"/>
              <a:gd name="connsiteX410" fmla="*/ 4473853 w 7934757"/>
              <a:gd name="connsiteY410" fmla="*/ 5676228 h 6858000"/>
              <a:gd name="connsiteX411" fmla="*/ 4558265 w 7934757"/>
              <a:gd name="connsiteY411" fmla="*/ 5760640 h 6858000"/>
              <a:gd name="connsiteX412" fmla="*/ 4473853 w 7934757"/>
              <a:gd name="connsiteY412" fmla="*/ 5845053 h 6858000"/>
              <a:gd name="connsiteX413" fmla="*/ 4389440 w 7934757"/>
              <a:gd name="connsiteY413" fmla="*/ 5760640 h 6858000"/>
              <a:gd name="connsiteX414" fmla="*/ 4473853 w 7934757"/>
              <a:gd name="connsiteY414" fmla="*/ 5676228 h 6858000"/>
              <a:gd name="connsiteX415" fmla="*/ 4136203 w 7934757"/>
              <a:gd name="connsiteY415" fmla="*/ 5676228 h 6858000"/>
              <a:gd name="connsiteX416" fmla="*/ 4220615 w 7934757"/>
              <a:gd name="connsiteY416" fmla="*/ 5760640 h 6858000"/>
              <a:gd name="connsiteX417" fmla="*/ 4136203 w 7934757"/>
              <a:gd name="connsiteY417" fmla="*/ 5845053 h 6858000"/>
              <a:gd name="connsiteX418" fmla="*/ 4051791 w 7934757"/>
              <a:gd name="connsiteY418" fmla="*/ 5760640 h 6858000"/>
              <a:gd name="connsiteX419" fmla="*/ 4136203 w 7934757"/>
              <a:gd name="connsiteY419" fmla="*/ 5676228 h 6858000"/>
              <a:gd name="connsiteX420" fmla="*/ 3798554 w 7934757"/>
              <a:gd name="connsiteY420" fmla="*/ 5676228 h 6858000"/>
              <a:gd name="connsiteX421" fmla="*/ 3882966 w 7934757"/>
              <a:gd name="connsiteY421" fmla="*/ 5760640 h 6858000"/>
              <a:gd name="connsiteX422" fmla="*/ 3798554 w 7934757"/>
              <a:gd name="connsiteY422" fmla="*/ 5845053 h 6858000"/>
              <a:gd name="connsiteX423" fmla="*/ 3714142 w 7934757"/>
              <a:gd name="connsiteY423" fmla="*/ 5760640 h 6858000"/>
              <a:gd name="connsiteX424" fmla="*/ 3798554 w 7934757"/>
              <a:gd name="connsiteY424" fmla="*/ 5676228 h 6858000"/>
              <a:gd name="connsiteX425" fmla="*/ 3460905 w 7934757"/>
              <a:gd name="connsiteY425" fmla="*/ 5676228 h 6858000"/>
              <a:gd name="connsiteX426" fmla="*/ 3545317 w 7934757"/>
              <a:gd name="connsiteY426" fmla="*/ 5760640 h 6858000"/>
              <a:gd name="connsiteX427" fmla="*/ 3460905 w 7934757"/>
              <a:gd name="connsiteY427" fmla="*/ 5845053 h 6858000"/>
              <a:gd name="connsiteX428" fmla="*/ 3376493 w 7934757"/>
              <a:gd name="connsiteY428" fmla="*/ 5760640 h 6858000"/>
              <a:gd name="connsiteX429" fmla="*/ 3460905 w 7934757"/>
              <a:gd name="connsiteY429" fmla="*/ 5676228 h 6858000"/>
              <a:gd name="connsiteX430" fmla="*/ 3123255 w 7934757"/>
              <a:gd name="connsiteY430" fmla="*/ 5676228 h 6858000"/>
              <a:gd name="connsiteX431" fmla="*/ 3207668 w 7934757"/>
              <a:gd name="connsiteY431" fmla="*/ 5760640 h 6858000"/>
              <a:gd name="connsiteX432" fmla="*/ 3123255 w 7934757"/>
              <a:gd name="connsiteY432" fmla="*/ 5845053 h 6858000"/>
              <a:gd name="connsiteX433" fmla="*/ 3038843 w 7934757"/>
              <a:gd name="connsiteY433" fmla="*/ 5760640 h 6858000"/>
              <a:gd name="connsiteX434" fmla="*/ 3123255 w 7934757"/>
              <a:gd name="connsiteY434" fmla="*/ 5676228 h 6858000"/>
              <a:gd name="connsiteX435" fmla="*/ 2785607 w 7934757"/>
              <a:gd name="connsiteY435" fmla="*/ 5676228 h 6858000"/>
              <a:gd name="connsiteX436" fmla="*/ 2870019 w 7934757"/>
              <a:gd name="connsiteY436" fmla="*/ 5760640 h 6858000"/>
              <a:gd name="connsiteX437" fmla="*/ 2785607 w 7934757"/>
              <a:gd name="connsiteY437" fmla="*/ 5845053 h 6858000"/>
              <a:gd name="connsiteX438" fmla="*/ 2701195 w 7934757"/>
              <a:gd name="connsiteY438" fmla="*/ 5760640 h 6858000"/>
              <a:gd name="connsiteX439" fmla="*/ 2785607 w 7934757"/>
              <a:gd name="connsiteY439" fmla="*/ 5676228 h 6858000"/>
              <a:gd name="connsiteX440" fmla="*/ 2447957 w 7934757"/>
              <a:gd name="connsiteY440" fmla="*/ 5676228 h 6858000"/>
              <a:gd name="connsiteX441" fmla="*/ 2532369 w 7934757"/>
              <a:gd name="connsiteY441" fmla="*/ 5760640 h 6858000"/>
              <a:gd name="connsiteX442" fmla="*/ 2447957 w 7934757"/>
              <a:gd name="connsiteY442" fmla="*/ 5845053 h 6858000"/>
              <a:gd name="connsiteX443" fmla="*/ 2363545 w 7934757"/>
              <a:gd name="connsiteY443" fmla="*/ 5760640 h 6858000"/>
              <a:gd name="connsiteX444" fmla="*/ 2447957 w 7934757"/>
              <a:gd name="connsiteY444" fmla="*/ 5676228 h 6858000"/>
              <a:gd name="connsiteX445" fmla="*/ 2110308 w 7934757"/>
              <a:gd name="connsiteY445" fmla="*/ 5676228 h 6858000"/>
              <a:gd name="connsiteX446" fmla="*/ 2194721 w 7934757"/>
              <a:gd name="connsiteY446" fmla="*/ 5760640 h 6858000"/>
              <a:gd name="connsiteX447" fmla="*/ 2110308 w 7934757"/>
              <a:gd name="connsiteY447" fmla="*/ 5845053 h 6858000"/>
              <a:gd name="connsiteX448" fmla="*/ 2025896 w 7934757"/>
              <a:gd name="connsiteY448" fmla="*/ 5760640 h 6858000"/>
              <a:gd name="connsiteX449" fmla="*/ 2110308 w 7934757"/>
              <a:gd name="connsiteY449" fmla="*/ 5676228 h 6858000"/>
              <a:gd name="connsiteX450" fmla="*/ 1772659 w 7934757"/>
              <a:gd name="connsiteY450" fmla="*/ 5676228 h 6858000"/>
              <a:gd name="connsiteX451" fmla="*/ 1857071 w 7934757"/>
              <a:gd name="connsiteY451" fmla="*/ 5760640 h 6858000"/>
              <a:gd name="connsiteX452" fmla="*/ 1772659 w 7934757"/>
              <a:gd name="connsiteY452" fmla="*/ 5845053 h 6858000"/>
              <a:gd name="connsiteX453" fmla="*/ 1688247 w 7934757"/>
              <a:gd name="connsiteY453" fmla="*/ 5760640 h 6858000"/>
              <a:gd name="connsiteX454" fmla="*/ 1772659 w 7934757"/>
              <a:gd name="connsiteY454" fmla="*/ 5676228 h 6858000"/>
              <a:gd name="connsiteX455" fmla="*/ 1435014 w 7934757"/>
              <a:gd name="connsiteY455" fmla="*/ 5676228 h 6858000"/>
              <a:gd name="connsiteX456" fmla="*/ 1519422 w 7934757"/>
              <a:gd name="connsiteY456" fmla="*/ 5760640 h 6858000"/>
              <a:gd name="connsiteX457" fmla="*/ 1435014 w 7934757"/>
              <a:gd name="connsiteY457" fmla="*/ 5845053 h 6858000"/>
              <a:gd name="connsiteX458" fmla="*/ 1350601 w 7934757"/>
              <a:gd name="connsiteY458" fmla="*/ 5760640 h 6858000"/>
              <a:gd name="connsiteX459" fmla="*/ 1435014 w 7934757"/>
              <a:gd name="connsiteY459" fmla="*/ 5676228 h 6858000"/>
              <a:gd name="connsiteX460" fmla="*/ 1097361 w 7934757"/>
              <a:gd name="connsiteY460" fmla="*/ 5676228 h 6858000"/>
              <a:gd name="connsiteX461" fmla="*/ 1181773 w 7934757"/>
              <a:gd name="connsiteY461" fmla="*/ 5760640 h 6858000"/>
              <a:gd name="connsiteX462" fmla="*/ 1097361 w 7934757"/>
              <a:gd name="connsiteY462" fmla="*/ 5845053 h 6858000"/>
              <a:gd name="connsiteX463" fmla="*/ 1012948 w 7934757"/>
              <a:gd name="connsiteY463" fmla="*/ 5760640 h 6858000"/>
              <a:gd name="connsiteX464" fmla="*/ 1097361 w 7934757"/>
              <a:gd name="connsiteY464" fmla="*/ 5676228 h 6858000"/>
              <a:gd name="connsiteX465" fmla="*/ 759711 w 7934757"/>
              <a:gd name="connsiteY465" fmla="*/ 5676228 h 6858000"/>
              <a:gd name="connsiteX466" fmla="*/ 844124 w 7934757"/>
              <a:gd name="connsiteY466" fmla="*/ 5760640 h 6858000"/>
              <a:gd name="connsiteX467" fmla="*/ 759711 w 7934757"/>
              <a:gd name="connsiteY467" fmla="*/ 5845053 h 6858000"/>
              <a:gd name="connsiteX468" fmla="*/ 675299 w 7934757"/>
              <a:gd name="connsiteY468" fmla="*/ 5760640 h 6858000"/>
              <a:gd name="connsiteX469" fmla="*/ 759711 w 7934757"/>
              <a:gd name="connsiteY469" fmla="*/ 5676228 h 6858000"/>
              <a:gd name="connsiteX470" fmla="*/ 422066 w 7934757"/>
              <a:gd name="connsiteY470" fmla="*/ 5676228 h 6858000"/>
              <a:gd name="connsiteX471" fmla="*/ 506480 w 7934757"/>
              <a:gd name="connsiteY471" fmla="*/ 5760640 h 6858000"/>
              <a:gd name="connsiteX472" fmla="*/ 422066 w 7934757"/>
              <a:gd name="connsiteY472" fmla="*/ 5845053 h 6858000"/>
              <a:gd name="connsiteX473" fmla="*/ 337653 w 7934757"/>
              <a:gd name="connsiteY473" fmla="*/ 5760640 h 6858000"/>
              <a:gd name="connsiteX474" fmla="*/ 422066 w 7934757"/>
              <a:gd name="connsiteY474" fmla="*/ 5676228 h 6858000"/>
              <a:gd name="connsiteX475" fmla="*/ 84412 w 7934757"/>
              <a:gd name="connsiteY475" fmla="*/ 5676228 h 6858000"/>
              <a:gd name="connsiteX476" fmla="*/ 168826 w 7934757"/>
              <a:gd name="connsiteY476" fmla="*/ 5760640 h 6858000"/>
              <a:gd name="connsiteX477" fmla="*/ 84412 w 7934757"/>
              <a:gd name="connsiteY477" fmla="*/ 5845053 h 6858000"/>
              <a:gd name="connsiteX478" fmla="*/ 0 w 7934757"/>
              <a:gd name="connsiteY478" fmla="*/ 5760640 h 6858000"/>
              <a:gd name="connsiteX479" fmla="*/ 84412 w 7934757"/>
              <a:gd name="connsiteY479" fmla="*/ 5676228 h 6858000"/>
              <a:gd name="connsiteX480" fmla="*/ 7850345 w 7934757"/>
              <a:gd name="connsiteY480" fmla="*/ 5338579 h 6858000"/>
              <a:gd name="connsiteX481" fmla="*/ 7934757 w 7934757"/>
              <a:gd name="connsiteY481" fmla="*/ 5422991 h 6858000"/>
              <a:gd name="connsiteX482" fmla="*/ 7850345 w 7934757"/>
              <a:gd name="connsiteY482" fmla="*/ 5507404 h 6858000"/>
              <a:gd name="connsiteX483" fmla="*/ 7765933 w 7934757"/>
              <a:gd name="connsiteY483" fmla="*/ 5422991 h 6858000"/>
              <a:gd name="connsiteX484" fmla="*/ 7850345 w 7934757"/>
              <a:gd name="connsiteY484" fmla="*/ 5338579 h 6858000"/>
              <a:gd name="connsiteX485" fmla="*/ 7512695 w 7934757"/>
              <a:gd name="connsiteY485" fmla="*/ 5338579 h 6858000"/>
              <a:gd name="connsiteX486" fmla="*/ 7597109 w 7934757"/>
              <a:gd name="connsiteY486" fmla="*/ 5422991 h 6858000"/>
              <a:gd name="connsiteX487" fmla="*/ 7512695 w 7934757"/>
              <a:gd name="connsiteY487" fmla="*/ 5507404 h 6858000"/>
              <a:gd name="connsiteX488" fmla="*/ 7428283 w 7934757"/>
              <a:gd name="connsiteY488" fmla="*/ 5422991 h 6858000"/>
              <a:gd name="connsiteX489" fmla="*/ 7512695 w 7934757"/>
              <a:gd name="connsiteY489" fmla="*/ 5338579 h 6858000"/>
              <a:gd name="connsiteX490" fmla="*/ 7175045 w 7934757"/>
              <a:gd name="connsiteY490" fmla="*/ 5338579 h 6858000"/>
              <a:gd name="connsiteX491" fmla="*/ 7259458 w 7934757"/>
              <a:gd name="connsiteY491" fmla="*/ 5422991 h 6858000"/>
              <a:gd name="connsiteX492" fmla="*/ 7175045 w 7934757"/>
              <a:gd name="connsiteY492" fmla="*/ 5507404 h 6858000"/>
              <a:gd name="connsiteX493" fmla="*/ 7090633 w 7934757"/>
              <a:gd name="connsiteY493" fmla="*/ 5422991 h 6858000"/>
              <a:gd name="connsiteX494" fmla="*/ 7175045 w 7934757"/>
              <a:gd name="connsiteY494" fmla="*/ 5338579 h 6858000"/>
              <a:gd name="connsiteX495" fmla="*/ 6837397 w 7934757"/>
              <a:gd name="connsiteY495" fmla="*/ 5338579 h 6858000"/>
              <a:gd name="connsiteX496" fmla="*/ 6921809 w 7934757"/>
              <a:gd name="connsiteY496" fmla="*/ 5422991 h 6858000"/>
              <a:gd name="connsiteX497" fmla="*/ 6837397 w 7934757"/>
              <a:gd name="connsiteY497" fmla="*/ 5507404 h 6858000"/>
              <a:gd name="connsiteX498" fmla="*/ 6752985 w 7934757"/>
              <a:gd name="connsiteY498" fmla="*/ 5422991 h 6858000"/>
              <a:gd name="connsiteX499" fmla="*/ 6837397 w 7934757"/>
              <a:gd name="connsiteY499" fmla="*/ 5338579 h 6858000"/>
              <a:gd name="connsiteX500" fmla="*/ 6499747 w 7934757"/>
              <a:gd name="connsiteY500" fmla="*/ 5338579 h 6858000"/>
              <a:gd name="connsiteX501" fmla="*/ 6584161 w 7934757"/>
              <a:gd name="connsiteY501" fmla="*/ 5422991 h 6858000"/>
              <a:gd name="connsiteX502" fmla="*/ 6499747 w 7934757"/>
              <a:gd name="connsiteY502" fmla="*/ 5507404 h 6858000"/>
              <a:gd name="connsiteX503" fmla="*/ 6415335 w 7934757"/>
              <a:gd name="connsiteY503" fmla="*/ 5422991 h 6858000"/>
              <a:gd name="connsiteX504" fmla="*/ 6499747 w 7934757"/>
              <a:gd name="connsiteY504" fmla="*/ 5338579 h 6858000"/>
              <a:gd name="connsiteX505" fmla="*/ 6162098 w 7934757"/>
              <a:gd name="connsiteY505" fmla="*/ 5338579 h 6858000"/>
              <a:gd name="connsiteX506" fmla="*/ 6246510 w 7934757"/>
              <a:gd name="connsiteY506" fmla="*/ 5422991 h 6858000"/>
              <a:gd name="connsiteX507" fmla="*/ 6162098 w 7934757"/>
              <a:gd name="connsiteY507" fmla="*/ 5507404 h 6858000"/>
              <a:gd name="connsiteX508" fmla="*/ 6077686 w 7934757"/>
              <a:gd name="connsiteY508" fmla="*/ 5422991 h 6858000"/>
              <a:gd name="connsiteX509" fmla="*/ 6162098 w 7934757"/>
              <a:gd name="connsiteY509" fmla="*/ 5338579 h 6858000"/>
              <a:gd name="connsiteX510" fmla="*/ 5824449 w 7934757"/>
              <a:gd name="connsiteY510" fmla="*/ 5338579 h 6858000"/>
              <a:gd name="connsiteX511" fmla="*/ 5908861 w 7934757"/>
              <a:gd name="connsiteY511" fmla="*/ 5422991 h 6858000"/>
              <a:gd name="connsiteX512" fmla="*/ 5824449 w 7934757"/>
              <a:gd name="connsiteY512" fmla="*/ 5507404 h 6858000"/>
              <a:gd name="connsiteX513" fmla="*/ 5740037 w 7934757"/>
              <a:gd name="connsiteY513" fmla="*/ 5422991 h 6858000"/>
              <a:gd name="connsiteX514" fmla="*/ 5824449 w 7934757"/>
              <a:gd name="connsiteY514" fmla="*/ 5338579 h 6858000"/>
              <a:gd name="connsiteX515" fmla="*/ 5486800 w 7934757"/>
              <a:gd name="connsiteY515" fmla="*/ 5338579 h 6858000"/>
              <a:gd name="connsiteX516" fmla="*/ 5571212 w 7934757"/>
              <a:gd name="connsiteY516" fmla="*/ 5422991 h 6858000"/>
              <a:gd name="connsiteX517" fmla="*/ 5486800 w 7934757"/>
              <a:gd name="connsiteY517" fmla="*/ 5507404 h 6858000"/>
              <a:gd name="connsiteX518" fmla="*/ 5402388 w 7934757"/>
              <a:gd name="connsiteY518" fmla="*/ 5422991 h 6858000"/>
              <a:gd name="connsiteX519" fmla="*/ 5486800 w 7934757"/>
              <a:gd name="connsiteY519" fmla="*/ 5338579 h 6858000"/>
              <a:gd name="connsiteX520" fmla="*/ 5149151 w 7934757"/>
              <a:gd name="connsiteY520" fmla="*/ 5338579 h 6858000"/>
              <a:gd name="connsiteX521" fmla="*/ 5233563 w 7934757"/>
              <a:gd name="connsiteY521" fmla="*/ 5422991 h 6858000"/>
              <a:gd name="connsiteX522" fmla="*/ 5149151 w 7934757"/>
              <a:gd name="connsiteY522" fmla="*/ 5507404 h 6858000"/>
              <a:gd name="connsiteX523" fmla="*/ 5064739 w 7934757"/>
              <a:gd name="connsiteY523" fmla="*/ 5422991 h 6858000"/>
              <a:gd name="connsiteX524" fmla="*/ 5149151 w 7934757"/>
              <a:gd name="connsiteY524" fmla="*/ 5338579 h 6858000"/>
              <a:gd name="connsiteX525" fmla="*/ 4811502 w 7934757"/>
              <a:gd name="connsiteY525" fmla="*/ 5338579 h 6858000"/>
              <a:gd name="connsiteX526" fmla="*/ 4895914 w 7934757"/>
              <a:gd name="connsiteY526" fmla="*/ 5422991 h 6858000"/>
              <a:gd name="connsiteX527" fmla="*/ 4811502 w 7934757"/>
              <a:gd name="connsiteY527" fmla="*/ 5507404 h 6858000"/>
              <a:gd name="connsiteX528" fmla="*/ 4727090 w 7934757"/>
              <a:gd name="connsiteY528" fmla="*/ 5422991 h 6858000"/>
              <a:gd name="connsiteX529" fmla="*/ 4811502 w 7934757"/>
              <a:gd name="connsiteY529" fmla="*/ 5338579 h 6858000"/>
              <a:gd name="connsiteX530" fmla="*/ 4473853 w 7934757"/>
              <a:gd name="connsiteY530" fmla="*/ 5338579 h 6858000"/>
              <a:gd name="connsiteX531" fmla="*/ 4558265 w 7934757"/>
              <a:gd name="connsiteY531" fmla="*/ 5422991 h 6858000"/>
              <a:gd name="connsiteX532" fmla="*/ 4473853 w 7934757"/>
              <a:gd name="connsiteY532" fmla="*/ 5507404 h 6858000"/>
              <a:gd name="connsiteX533" fmla="*/ 4389440 w 7934757"/>
              <a:gd name="connsiteY533" fmla="*/ 5422991 h 6858000"/>
              <a:gd name="connsiteX534" fmla="*/ 4473853 w 7934757"/>
              <a:gd name="connsiteY534" fmla="*/ 5338579 h 6858000"/>
              <a:gd name="connsiteX535" fmla="*/ 4136203 w 7934757"/>
              <a:gd name="connsiteY535" fmla="*/ 5338579 h 6858000"/>
              <a:gd name="connsiteX536" fmla="*/ 4220615 w 7934757"/>
              <a:gd name="connsiteY536" fmla="*/ 5422991 h 6858000"/>
              <a:gd name="connsiteX537" fmla="*/ 4136203 w 7934757"/>
              <a:gd name="connsiteY537" fmla="*/ 5507404 h 6858000"/>
              <a:gd name="connsiteX538" fmla="*/ 4051791 w 7934757"/>
              <a:gd name="connsiteY538" fmla="*/ 5422991 h 6858000"/>
              <a:gd name="connsiteX539" fmla="*/ 4136203 w 7934757"/>
              <a:gd name="connsiteY539" fmla="*/ 5338579 h 6858000"/>
              <a:gd name="connsiteX540" fmla="*/ 3798554 w 7934757"/>
              <a:gd name="connsiteY540" fmla="*/ 5338579 h 6858000"/>
              <a:gd name="connsiteX541" fmla="*/ 3882966 w 7934757"/>
              <a:gd name="connsiteY541" fmla="*/ 5422991 h 6858000"/>
              <a:gd name="connsiteX542" fmla="*/ 3798554 w 7934757"/>
              <a:gd name="connsiteY542" fmla="*/ 5507404 h 6858000"/>
              <a:gd name="connsiteX543" fmla="*/ 3714142 w 7934757"/>
              <a:gd name="connsiteY543" fmla="*/ 5422991 h 6858000"/>
              <a:gd name="connsiteX544" fmla="*/ 3798554 w 7934757"/>
              <a:gd name="connsiteY544" fmla="*/ 5338579 h 6858000"/>
              <a:gd name="connsiteX545" fmla="*/ 3460905 w 7934757"/>
              <a:gd name="connsiteY545" fmla="*/ 5338579 h 6858000"/>
              <a:gd name="connsiteX546" fmla="*/ 3545317 w 7934757"/>
              <a:gd name="connsiteY546" fmla="*/ 5422991 h 6858000"/>
              <a:gd name="connsiteX547" fmla="*/ 3460905 w 7934757"/>
              <a:gd name="connsiteY547" fmla="*/ 5507404 h 6858000"/>
              <a:gd name="connsiteX548" fmla="*/ 3376493 w 7934757"/>
              <a:gd name="connsiteY548" fmla="*/ 5422991 h 6858000"/>
              <a:gd name="connsiteX549" fmla="*/ 3460905 w 7934757"/>
              <a:gd name="connsiteY549" fmla="*/ 5338579 h 6858000"/>
              <a:gd name="connsiteX550" fmla="*/ 3123255 w 7934757"/>
              <a:gd name="connsiteY550" fmla="*/ 5338579 h 6858000"/>
              <a:gd name="connsiteX551" fmla="*/ 3207668 w 7934757"/>
              <a:gd name="connsiteY551" fmla="*/ 5422991 h 6858000"/>
              <a:gd name="connsiteX552" fmla="*/ 3123255 w 7934757"/>
              <a:gd name="connsiteY552" fmla="*/ 5507404 h 6858000"/>
              <a:gd name="connsiteX553" fmla="*/ 3038843 w 7934757"/>
              <a:gd name="connsiteY553" fmla="*/ 5422991 h 6858000"/>
              <a:gd name="connsiteX554" fmla="*/ 3123255 w 7934757"/>
              <a:gd name="connsiteY554" fmla="*/ 5338579 h 6858000"/>
              <a:gd name="connsiteX555" fmla="*/ 2785607 w 7934757"/>
              <a:gd name="connsiteY555" fmla="*/ 5338579 h 6858000"/>
              <a:gd name="connsiteX556" fmla="*/ 2870019 w 7934757"/>
              <a:gd name="connsiteY556" fmla="*/ 5422991 h 6858000"/>
              <a:gd name="connsiteX557" fmla="*/ 2785607 w 7934757"/>
              <a:gd name="connsiteY557" fmla="*/ 5507404 h 6858000"/>
              <a:gd name="connsiteX558" fmla="*/ 2701195 w 7934757"/>
              <a:gd name="connsiteY558" fmla="*/ 5422991 h 6858000"/>
              <a:gd name="connsiteX559" fmla="*/ 2785607 w 7934757"/>
              <a:gd name="connsiteY559" fmla="*/ 5338579 h 6858000"/>
              <a:gd name="connsiteX560" fmla="*/ 2447957 w 7934757"/>
              <a:gd name="connsiteY560" fmla="*/ 5338579 h 6858000"/>
              <a:gd name="connsiteX561" fmla="*/ 2532369 w 7934757"/>
              <a:gd name="connsiteY561" fmla="*/ 5422991 h 6858000"/>
              <a:gd name="connsiteX562" fmla="*/ 2447957 w 7934757"/>
              <a:gd name="connsiteY562" fmla="*/ 5507404 h 6858000"/>
              <a:gd name="connsiteX563" fmla="*/ 2363545 w 7934757"/>
              <a:gd name="connsiteY563" fmla="*/ 5422991 h 6858000"/>
              <a:gd name="connsiteX564" fmla="*/ 2447957 w 7934757"/>
              <a:gd name="connsiteY564" fmla="*/ 5338579 h 6858000"/>
              <a:gd name="connsiteX565" fmla="*/ 2110308 w 7934757"/>
              <a:gd name="connsiteY565" fmla="*/ 5338579 h 6858000"/>
              <a:gd name="connsiteX566" fmla="*/ 2194721 w 7934757"/>
              <a:gd name="connsiteY566" fmla="*/ 5422991 h 6858000"/>
              <a:gd name="connsiteX567" fmla="*/ 2110308 w 7934757"/>
              <a:gd name="connsiteY567" fmla="*/ 5507404 h 6858000"/>
              <a:gd name="connsiteX568" fmla="*/ 2025896 w 7934757"/>
              <a:gd name="connsiteY568" fmla="*/ 5422991 h 6858000"/>
              <a:gd name="connsiteX569" fmla="*/ 2110308 w 7934757"/>
              <a:gd name="connsiteY569" fmla="*/ 5338579 h 6858000"/>
              <a:gd name="connsiteX570" fmla="*/ 1772659 w 7934757"/>
              <a:gd name="connsiteY570" fmla="*/ 5338579 h 6858000"/>
              <a:gd name="connsiteX571" fmla="*/ 1857071 w 7934757"/>
              <a:gd name="connsiteY571" fmla="*/ 5422991 h 6858000"/>
              <a:gd name="connsiteX572" fmla="*/ 1772659 w 7934757"/>
              <a:gd name="connsiteY572" fmla="*/ 5507404 h 6858000"/>
              <a:gd name="connsiteX573" fmla="*/ 1688247 w 7934757"/>
              <a:gd name="connsiteY573" fmla="*/ 5422991 h 6858000"/>
              <a:gd name="connsiteX574" fmla="*/ 1772659 w 7934757"/>
              <a:gd name="connsiteY574" fmla="*/ 5338579 h 6858000"/>
              <a:gd name="connsiteX575" fmla="*/ 1435014 w 7934757"/>
              <a:gd name="connsiteY575" fmla="*/ 5338579 h 6858000"/>
              <a:gd name="connsiteX576" fmla="*/ 1519422 w 7934757"/>
              <a:gd name="connsiteY576" fmla="*/ 5422991 h 6858000"/>
              <a:gd name="connsiteX577" fmla="*/ 1435014 w 7934757"/>
              <a:gd name="connsiteY577" fmla="*/ 5507404 h 6858000"/>
              <a:gd name="connsiteX578" fmla="*/ 1350601 w 7934757"/>
              <a:gd name="connsiteY578" fmla="*/ 5422991 h 6858000"/>
              <a:gd name="connsiteX579" fmla="*/ 1435014 w 7934757"/>
              <a:gd name="connsiteY579" fmla="*/ 5338579 h 6858000"/>
              <a:gd name="connsiteX580" fmla="*/ 1097361 w 7934757"/>
              <a:gd name="connsiteY580" fmla="*/ 5338579 h 6858000"/>
              <a:gd name="connsiteX581" fmla="*/ 1181773 w 7934757"/>
              <a:gd name="connsiteY581" fmla="*/ 5422991 h 6858000"/>
              <a:gd name="connsiteX582" fmla="*/ 1097361 w 7934757"/>
              <a:gd name="connsiteY582" fmla="*/ 5507404 h 6858000"/>
              <a:gd name="connsiteX583" fmla="*/ 1012948 w 7934757"/>
              <a:gd name="connsiteY583" fmla="*/ 5422991 h 6858000"/>
              <a:gd name="connsiteX584" fmla="*/ 1097361 w 7934757"/>
              <a:gd name="connsiteY584" fmla="*/ 5338579 h 6858000"/>
              <a:gd name="connsiteX585" fmla="*/ 759711 w 7934757"/>
              <a:gd name="connsiteY585" fmla="*/ 5338579 h 6858000"/>
              <a:gd name="connsiteX586" fmla="*/ 844124 w 7934757"/>
              <a:gd name="connsiteY586" fmla="*/ 5422991 h 6858000"/>
              <a:gd name="connsiteX587" fmla="*/ 759711 w 7934757"/>
              <a:gd name="connsiteY587" fmla="*/ 5507404 h 6858000"/>
              <a:gd name="connsiteX588" fmla="*/ 675299 w 7934757"/>
              <a:gd name="connsiteY588" fmla="*/ 5422991 h 6858000"/>
              <a:gd name="connsiteX589" fmla="*/ 759711 w 7934757"/>
              <a:gd name="connsiteY589" fmla="*/ 5338579 h 6858000"/>
              <a:gd name="connsiteX590" fmla="*/ 422066 w 7934757"/>
              <a:gd name="connsiteY590" fmla="*/ 5338579 h 6858000"/>
              <a:gd name="connsiteX591" fmla="*/ 506480 w 7934757"/>
              <a:gd name="connsiteY591" fmla="*/ 5422991 h 6858000"/>
              <a:gd name="connsiteX592" fmla="*/ 422066 w 7934757"/>
              <a:gd name="connsiteY592" fmla="*/ 5507404 h 6858000"/>
              <a:gd name="connsiteX593" fmla="*/ 337653 w 7934757"/>
              <a:gd name="connsiteY593" fmla="*/ 5422991 h 6858000"/>
              <a:gd name="connsiteX594" fmla="*/ 422066 w 7934757"/>
              <a:gd name="connsiteY594" fmla="*/ 5338579 h 6858000"/>
              <a:gd name="connsiteX595" fmla="*/ 84412 w 7934757"/>
              <a:gd name="connsiteY595" fmla="*/ 5338579 h 6858000"/>
              <a:gd name="connsiteX596" fmla="*/ 168826 w 7934757"/>
              <a:gd name="connsiteY596" fmla="*/ 5422991 h 6858000"/>
              <a:gd name="connsiteX597" fmla="*/ 84412 w 7934757"/>
              <a:gd name="connsiteY597" fmla="*/ 5507404 h 6858000"/>
              <a:gd name="connsiteX598" fmla="*/ 0 w 7934757"/>
              <a:gd name="connsiteY598" fmla="*/ 5422991 h 6858000"/>
              <a:gd name="connsiteX599" fmla="*/ 84412 w 7934757"/>
              <a:gd name="connsiteY599" fmla="*/ 5338579 h 6858000"/>
              <a:gd name="connsiteX600" fmla="*/ 7850345 w 7934757"/>
              <a:gd name="connsiteY600" fmla="*/ 5000930 h 6858000"/>
              <a:gd name="connsiteX601" fmla="*/ 7934757 w 7934757"/>
              <a:gd name="connsiteY601" fmla="*/ 5085342 h 6858000"/>
              <a:gd name="connsiteX602" fmla="*/ 7850345 w 7934757"/>
              <a:gd name="connsiteY602" fmla="*/ 5169754 h 6858000"/>
              <a:gd name="connsiteX603" fmla="*/ 7765933 w 7934757"/>
              <a:gd name="connsiteY603" fmla="*/ 5085342 h 6858000"/>
              <a:gd name="connsiteX604" fmla="*/ 7850345 w 7934757"/>
              <a:gd name="connsiteY604" fmla="*/ 5000930 h 6858000"/>
              <a:gd name="connsiteX605" fmla="*/ 7512695 w 7934757"/>
              <a:gd name="connsiteY605" fmla="*/ 5000930 h 6858000"/>
              <a:gd name="connsiteX606" fmla="*/ 7597109 w 7934757"/>
              <a:gd name="connsiteY606" fmla="*/ 5085342 h 6858000"/>
              <a:gd name="connsiteX607" fmla="*/ 7512695 w 7934757"/>
              <a:gd name="connsiteY607" fmla="*/ 5169754 h 6858000"/>
              <a:gd name="connsiteX608" fmla="*/ 7428283 w 7934757"/>
              <a:gd name="connsiteY608" fmla="*/ 5085342 h 6858000"/>
              <a:gd name="connsiteX609" fmla="*/ 7512695 w 7934757"/>
              <a:gd name="connsiteY609" fmla="*/ 5000930 h 6858000"/>
              <a:gd name="connsiteX610" fmla="*/ 7175045 w 7934757"/>
              <a:gd name="connsiteY610" fmla="*/ 5000930 h 6858000"/>
              <a:gd name="connsiteX611" fmla="*/ 7259458 w 7934757"/>
              <a:gd name="connsiteY611" fmla="*/ 5085342 h 6858000"/>
              <a:gd name="connsiteX612" fmla="*/ 7175045 w 7934757"/>
              <a:gd name="connsiteY612" fmla="*/ 5169754 h 6858000"/>
              <a:gd name="connsiteX613" fmla="*/ 7090633 w 7934757"/>
              <a:gd name="connsiteY613" fmla="*/ 5085342 h 6858000"/>
              <a:gd name="connsiteX614" fmla="*/ 7175045 w 7934757"/>
              <a:gd name="connsiteY614" fmla="*/ 5000930 h 6858000"/>
              <a:gd name="connsiteX615" fmla="*/ 6837397 w 7934757"/>
              <a:gd name="connsiteY615" fmla="*/ 5000930 h 6858000"/>
              <a:gd name="connsiteX616" fmla="*/ 6921809 w 7934757"/>
              <a:gd name="connsiteY616" fmla="*/ 5085342 h 6858000"/>
              <a:gd name="connsiteX617" fmla="*/ 6837397 w 7934757"/>
              <a:gd name="connsiteY617" fmla="*/ 5169754 h 6858000"/>
              <a:gd name="connsiteX618" fmla="*/ 6752985 w 7934757"/>
              <a:gd name="connsiteY618" fmla="*/ 5085342 h 6858000"/>
              <a:gd name="connsiteX619" fmla="*/ 6837397 w 7934757"/>
              <a:gd name="connsiteY619" fmla="*/ 5000930 h 6858000"/>
              <a:gd name="connsiteX620" fmla="*/ 6499747 w 7934757"/>
              <a:gd name="connsiteY620" fmla="*/ 5000930 h 6858000"/>
              <a:gd name="connsiteX621" fmla="*/ 6584161 w 7934757"/>
              <a:gd name="connsiteY621" fmla="*/ 5085342 h 6858000"/>
              <a:gd name="connsiteX622" fmla="*/ 6499747 w 7934757"/>
              <a:gd name="connsiteY622" fmla="*/ 5169754 h 6858000"/>
              <a:gd name="connsiteX623" fmla="*/ 6415335 w 7934757"/>
              <a:gd name="connsiteY623" fmla="*/ 5085342 h 6858000"/>
              <a:gd name="connsiteX624" fmla="*/ 6499747 w 7934757"/>
              <a:gd name="connsiteY624" fmla="*/ 5000930 h 6858000"/>
              <a:gd name="connsiteX625" fmla="*/ 6162098 w 7934757"/>
              <a:gd name="connsiteY625" fmla="*/ 5000930 h 6858000"/>
              <a:gd name="connsiteX626" fmla="*/ 6246510 w 7934757"/>
              <a:gd name="connsiteY626" fmla="*/ 5085342 h 6858000"/>
              <a:gd name="connsiteX627" fmla="*/ 6162098 w 7934757"/>
              <a:gd name="connsiteY627" fmla="*/ 5169754 h 6858000"/>
              <a:gd name="connsiteX628" fmla="*/ 6077686 w 7934757"/>
              <a:gd name="connsiteY628" fmla="*/ 5085342 h 6858000"/>
              <a:gd name="connsiteX629" fmla="*/ 6162098 w 7934757"/>
              <a:gd name="connsiteY629" fmla="*/ 5000930 h 6858000"/>
              <a:gd name="connsiteX630" fmla="*/ 5824449 w 7934757"/>
              <a:gd name="connsiteY630" fmla="*/ 5000930 h 6858000"/>
              <a:gd name="connsiteX631" fmla="*/ 5908861 w 7934757"/>
              <a:gd name="connsiteY631" fmla="*/ 5085342 h 6858000"/>
              <a:gd name="connsiteX632" fmla="*/ 5824449 w 7934757"/>
              <a:gd name="connsiteY632" fmla="*/ 5169754 h 6858000"/>
              <a:gd name="connsiteX633" fmla="*/ 5740037 w 7934757"/>
              <a:gd name="connsiteY633" fmla="*/ 5085342 h 6858000"/>
              <a:gd name="connsiteX634" fmla="*/ 5824449 w 7934757"/>
              <a:gd name="connsiteY634" fmla="*/ 5000930 h 6858000"/>
              <a:gd name="connsiteX635" fmla="*/ 5486800 w 7934757"/>
              <a:gd name="connsiteY635" fmla="*/ 5000930 h 6858000"/>
              <a:gd name="connsiteX636" fmla="*/ 5571212 w 7934757"/>
              <a:gd name="connsiteY636" fmla="*/ 5085342 h 6858000"/>
              <a:gd name="connsiteX637" fmla="*/ 5486800 w 7934757"/>
              <a:gd name="connsiteY637" fmla="*/ 5169754 h 6858000"/>
              <a:gd name="connsiteX638" fmla="*/ 5402388 w 7934757"/>
              <a:gd name="connsiteY638" fmla="*/ 5085342 h 6858000"/>
              <a:gd name="connsiteX639" fmla="*/ 5486800 w 7934757"/>
              <a:gd name="connsiteY639" fmla="*/ 5000930 h 6858000"/>
              <a:gd name="connsiteX640" fmla="*/ 5149151 w 7934757"/>
              <a:gd name="connsiteY640" fmla="*/ 5000930 h 6858000"/>
              <a:gd name="connsiteX641" fmla="*/ 5233563 w 7934757"/>
              <a:gd name="connsiteY641" fmla="*/ 5085342 h 6858000"/>
              <a:gd name="connsiteX642" fmla="*/ 5149151 w 7934757"/>
              <a:gd name="connsiteY642" fmla="*/ 5169754 h 6858000"/>
              <a:gd name="connsiteX643" fmla="*/ 5064739 w 7934757"/>
              <a:gd name="connsiteY643" fmla="*/ 5085342 h 6858000"/>
              <a:gd name="connsiteX644" fmla="*/ 5149151 w 7934757"/>
              <a:gd name="connsiteY644" fmla="*/ 5000930 h 6858000"/>
              <a:gd name="connsiteX645" fmla="*/ 4811502 w 7934757"/>
              <a:gd name="connsiteY645" fmla="*/ 5000930 h 6858000"/>
              <a:gd name="connsiteX646" fmla="*/ 4895914 w 7934757"/>
              <a:gd name="connsiteY646" fmla="*/ 5085342 h 6858000"/>
              <a:gd name="connsiteX647" fmla="*/ 4811502 w 7934757"/>
              <a:gd name="connsiteY647" fmla="*/ 5169754 h 6858000"/>
              <a:gd name="connsiteX648" fmla="*/ 4727090 w 7934757"/>
              <a:gd name="connsiteY648" fmla="*/ 5085342 h 6858000"/>
              <a:gd name="connsiteX649" fmla="*/ 4811502 w 7934757"/>
              <a:gd name="connsiteY649" fmla="*/ 5000930 h 6858000"/>
              <a:gd name="connsiteX650" fmla="*/ 4473853 w 7934757"/>
              <a:gd name="connsiteY650" fmla="*/ 5000930 h 6858000"/>
              <a:gd name="connsiteX651" fmla="*/ 4558265 w 7934757"/>
              <a:gd name="connsiteY651" fmla="*/ 5085342 h 6858000"/>
              <a:gd name="connsiteX652" fmla="*/ 4473853 w 7934757"/>
              <a:gd name="connsiteY652" fmla="*/ 5169754 h 6858000"/>
              <a:gd name="connsiteX653" fmla="*/ 4389440 w 7934757"/>
              <a:gd name="connsiteY653" fmla="*/ 5085342 h 6858000"/>
              <a:gd name="connsiteX654" fmla="*/ 4473853 w 7934757"/>
              <a:gd name="connsiteY654" fmla="*/ 5000930 h 6858000"/>
              <a:gd name="connsiteX655" fmla="*/ 4136203 w 7934757"/>
              <a:gd name="connsiteY655" fmla="*/ 5000930 h 6858000"/>
              <a:gd name="connsiteX656" fmla="*/ 4220615 w 7934757"/>
              <a:gd name="connsiteY656" fmla="*/ 5085342 h 6858000"/>
              <a:gd name="connsiteX657" fmla="*/ 4136203 w 7934757"/>
              <a:gd name="connsiteY657" fmla="*/ 5169754 h 6858000"/>
              <a:gd name="connsiteX658" fmla="*/ 4051791 w 7934757"/>
              <a:gd name="connsiteY658" fmla="*/ 5085342 h 6858000"/>
              <a:gd name="connsiteX659" fmla="*/ 4136203 w 7934757"/>
              <a:gd name="connsiteY659" fmla="*/ 5000930 h 6858000"/>
              <a:gd name="connsiteX660" fmla="*/ 3798554 w 7934757"/>
              <a:gd name="connsiteY660" fmla="*/ 5000930 h 6858000"/>
              <a:gd name="connsiteX661" fmla="*/ 3882966 w 7934757"/>
              <a:gd name="connsiteY661" fmla="*/ 5085342 h 6858000"/>
              <a:gd name="connsiteX662" fmla="*/ 3798554 w 7934757"/>
              <a:gd name="connsiteY662" fmla="*/ 5169754 h 6858000"/>
              <a:gd name="connsiteX663" fmla="*/ 3714142 w 7934757"/>
              <a:gd name="connsiteY663" fmla="*/ 5085342 h 6858000"/>
              <a:gd name="connsiteX664" fmla="*/ 3798554 w 7934757"/>
              <a:gd name="connsiteY664" fmla="*/ 5000930 h 6858000"/>
              <a:gd name="connsiteX665" fmla="*/ 3460905 w 7934757"/>
              <a:gd name="connsiteY665" fmla="*/ 5000930 h 6858000"/>
              <a:gd name="connsiteX666" fmla="*/ 3545317 w 7934757"/>
              <a:gd name="connsiteY666" fmla="*/ 5085342 h 6858000"/>
              <a:gd name="connsiteX667" fmla="*/ 3460905 w 7934757"/>
              <a:gd name="connsiteY667" fmla="*/ 5169754 h 6858000"/>
              <a:gd name="connsiteX668" fmla="*/ 3376493 w 7934757"/>
              <a:gd name="connsiteY668" fmla="*/ 5085342 h 6858000"/>
              <a:gd name="connsiteX669" fmla="*/ 3460905 w 7934757"/>
              <a:gd name="connsiteY669" fmla="*/ 5000930 h 6858000"/>
              <a:gd name="connsiteX670" fmla="*/ 3123255 w 7934757"/>
              <a:gd name="connsiteY670" fmla="*/ 5000930 h 6858000"/>
              <a:gd name="connsiteX671" fmla="*/ 3207668 w 7934757"/>
              <a:gd name="connsiteY671" fmla="*/ 5085342 h 6858000"/>
              <a:gd name="connsiteX672" fmla="*/ 3123255 w 7934757"/>
              <a:gd name="connsiteY672" fmla="*/ 5169754 h 6858000"/>
              <a:gd name="connsiteX673" fmla="*/ 3038843 w 7934757"/>
              <a:gd name="connsiteY673" fmla="*/ 5085342 h 6858000"/>
              <a:gd name="connsiteX674" fmla="*/ 3123255 w 7934757"/>
              <a:gd name="connsiteY674" fmla="*/ 5000930 h 6858000"/>
              <a:gd name="connsiteX675" fmla="*/ 2785607 w 7934757"/>
              <a:gd name="connsiteY675" fmla="*/ 5000930 h 6858000"/>
              <a:gd name="connsiteX676" fmla="*/ 2870019 w 7934757"/>
              <a:gd name="connsiteY676" fmla="*/ 5085342 h 6858000"/>
              <a:gd name="connsiteX677" fmla="*/ 2785607 w 7934757"/>
              <a:gd name="connsiteY677" fmla="*/ 5169754 h 6858000"/>
              <a:gd name="connsiteX678" fmla="*/ 2701195 w 7934757"/>
              <a:gd name="connsiteY678" fmla="*/ 5085342 h 6858000"/>
              <a:gd name="connsiteX679" fmla="*/ 2785607 w 7934757"/>
              <a:gd name="connsiteY679" fmla="*/ 5000930 h 6858000"/>
              <a:gd name="connsiteX680" fmla="*/ 2447957 w 7934757"/>
              <a:gd name="connsiteY680" fmla="*/ 5000930 h 6858000"/>
              <a:gd name="connsiteX681" fmla="*/ 2532369 w 7934757"/>
              <a:gd name="connsiteY681" fmla="*/ 5085342 h 6858000"/>
              <a:gd name="connsiteX682" fmla="*/ 2447957 w 7934757"/>
              <a:gd name="connsiteY682" fmla="*/ 5169754 h 6858000"/>
              <a:gd name="connsiteX683" fmla="*/ 2363545 w 7934757"/>
              <a:gd name="connsiteY683" fmla="*/ 5085342 h 6858000"/>
              <a:gd name="connsiteX684" fmla="*/ 2447957 w 7934757"/>
              <a:gd name="connsiteY684" fmla="*/ 5000930 h 6858000"/>
              <a:gd name="connsiteX685" fmla="*/ 2110308 w 7934757"/>
              <a:gd name="connsiteY685" fmla="*/ 5000930 h 6858000"/>
              <a:gd name="connsiteX686" fmla="*/ 2194721 w 7934757"/>
              <a:gd name="connsiteY686" fmla="*/ 5085342 h 6858000"/>
              <a:gd name="connsiteX687" fmla="*/ 2110308 w 7934757"/>
              <a:gd name="connsiteY687" fmla="*/ 5169754 h 6858000"/>
              <a:gd name="connsiteX688" fmla="*/ 2025896 w 7934757"/>
              <a:gd name="connsiteY688" fmla="*/ 5085342 h 6858000"/>
              <a:gd name="connsiteX689" fmla="*/ 2110308 w 7934757"/>
              <a:gd name="connsiteY689" fmla="*/ 5000930 h 6858000"/>
              <a:gd name="connsiteX690" fmla="*/ 1772659 w 7934757"/>
              <a:gd name="connsiteY690" fmla="*/ 5000930 h 6858000"/>
              <a:gd name="connsiteX691" fmla="*/ 1857071 w 7934757"/>
              <a:gd name="connsiteY691" fmla="*/ 5085342 h 6858000"/>
              <a:gd name="connsiteX692" fmla="*/ 1772659 w 7934757"/>
              <a:gd name="connsiteY692" fmla="*/ 5169754 h 6858000"/>
              <a:gd name="connsiteX693" fmla="*/ 1688247 w 7934757"/>
              <a:gd name="connsiteY693" fmla="*/ 5085342 h 6858000"/>
              <a:gd name="connsiteX694" fmla="*/ 1772659 w 7934757"/>
              <a:gd name="connsiteY694" fmla="*/ 5000930 h 6858000"/>
              <a:gd name="connsiteX695" fmla="*/ 1435014 w 7934757"/>
              <a:gd name="connsiteY695" fmla="*/ 5000930 h 6858000"/>
              <a:gd name="connsiteX696" fmla="*/ 1519422 w 7934757"/>
              <a:gd name="connsiteY696" fmla="*/ 5085342 h 6858000"/>
              <a:gd name="connsiteX697" fmla="*/ 1435014 w 7934757"/>
              <a:gd name="connsiteY697" fmla="*/ 5169754 h 6858000"/>
              <a:gd name="connsiteX698" fmla="*/ 1350601 w 7934757"/>
              <a:gd name="connsiteY698" fmla="*/ 5085342 h 6858000"/>
              <a:gd name="connsiteX699" fmla="*/ 1435014 w 7934757"/>
              <a:gd name="connsiteY699" fmla="*/ 5000930 h 6858000"/>
              <a:gd name="connsiteX700" fmla="*/ 1097361 w 7934757"/>
              <a:gd name="connsiteY700" fmla="*/ 5000930 h 6858000"/>
              <a:gd name="connsiteX701" fmla="*/ 1181773 w 7934757"/>
              <a:gd name="connsiteY701" fmla="*/ 5085342 h 6858000"/>
              <a:gd name="connsiteX702" fmla="*/ 1097361 w 7934757"/>
              <a:gd name="connsiteY702" fmla="*/ 5169754 h 6858000"/>
              <a:gd name="connsiteX703" fmla="*/ 1012948 w 7934757"/>
              <a:gd name="connsiteY703" fmla="*/ 5085342 h 6858000"/>
              <a:gd name="connsiteX704" fmla="*/ 1097361 w 7934757"/>
              <a:gd name="connsiteY704" fmla="*/ 5000930 h 6858000"/>
              <a:gd name="connsiteX705" fmla="*/ 759711 w 7934757"/>
              <a:gd name="connsiteY705" fmla="*/ 5000930 h 6858000"/>
              <a:gd name="connsiteX706" fmla="*/ 844124 w 7934757"/>
              <a:gd name="connsiteY706" fmla="*/ 5085342 h 6858000"/>
              <a:gd name="connsiteX707" fmla="*/ 759711 w 7934757"/>
              <a:gd name="connsiteY707" fmla="*/ 5169754 h 6858000"/>
              <a:gd name="connsiteX708" fmla="*/ 675299 w 7934757"/>
              <a:gd name="connsiteY708" fmla="*/ 5085342 h 6858000"/>
              <a:gd name="connsiteX709" fmla="*/ 759711 w 7934757"/>
              <a:gd name="connsiteY709" fmla="*/ 5000930 h 6858000"/>
              <a:gd name="connsiteX710" fmla="*/ 422066 w 7934757"/>
              <a:gd name="connsiteY710" fmla="*/ 5000930 h 6858000"/>
              <a:gd name="connsiteX711" fmla="*/ 506480 w 7934757"/>
              <a:gd name="connsiteY711" fmla="*/ 5085342 h 6858000"/>
              <a:gd name="connsiteX712" fmla="*/ 422066 w 7934757"/>
              <a:gd name="connsiteY712" fmla="*/ 5169754 h 6858000"/>
              <a:gd name="connsiteX713" fmla="*/ 337653 w 7934757"/>
              <a:gd name="connsiteY713" fmla="*/ 5085342 h 6858000"/>
              <a:gd name="connsiteX714" fmla="*/ 422066 w 7934757"/>
              <a:gd name="connsiteY714" fmla="*/ 5000930 h 6858000"/>
              <a:gd name="connsiteX715" fmla="*/ 84412 w 7934757"/>
              <a:gd name="connsiteY715" fmla="*/ 5000930 h 6858000"/>
              <a:gd name="connsiteX716" fmla="*/ 168826 w 7934757"/>
              <a:gd name="connsiteY716" fmla="*/ 5085342 h 6858000"/>
              <a:gd name="connsiteX717" fmla="*/ 84412 w 7934757"/>
              <a:gd name="connsiteY717" fmla="*/ 5169754 h 6858000"/>
              <a:gd name="connsiteX718" fmla="*/ 0 w 7934757"/>
              <a:gd name="connsiteY718" fmla="*/ 5085342 h 6858000"/>
              <a:gd name="connsiteX719" fmla="*/ 84412 w 7934757"/>
              <a:gd name="connsiteY719" fmla="*/ 5000930 h 6858000"/>
              <a:gd name="connsiteX720" fmla="*/ 7850345 w 7934757"/>
              <a:gd name="connsiteY720" fmla="*/ 4663281 h 6858000"/>
              <a:gd name="connsiteX721" fmla="*/ 7934757 w 7934757"/>
              <a:gd name="connsiteY721" fmla="*/ 4747693 h 6858000"/>
              <a:gd name="connsiteX722" fmla="*/ 7850345 w 7934757"/>
              <a:gd name="connsiteY722" fmla="*/ 4832105 h 6858000"/>
              <a:gd name="connsiteX723" fmla="*/ 7765933 w 7934757"/>
              <a:gd name="connsiteY723" fmla="*/ 4747693 h 6858000"/>
              <a:gd name="connsiteX724" fmla="*/ 7850345 w 7934757"/>
              <a:gd name="connsiteY724" fmla="*/ 4663281 h 6858000"/>
              <a:gd name="connsiteX725" fmla="*/ 7512695 w 7934757"/>
              <a:gd name="connsiteY725" fmla="*/ 4663281 h 6858000"/>
              <a:gd name="connsiteX726" fmla="*/ 7597109 w 7934757"/>
              <a:gd name="connsiteY726" fmla="*/ 4747693 h 6858000"/>
              <a:gd name="connsiteX727" fmla="*/ 7512695 w 7934757"/>
              <a:gd name="connsiteY727" fmla="*/ 4832105 h 6858000"/>
              <a:gd name="connsiteX728" fmla="*/ 7428283 w 7934757"/>
              <a:gd name="connsiteY728" fmla="*/ 4747693 h 6858000"/>
              <a:gd name="connsiteX729" fmla="*/ 7512695 w 7934757"/>
              <a:gd name="connsiteY729" fmla="*/ 4663281 h 6858000"/>
              <a:gd name="connsiteX730" fmla="*/ 7175045 w 7934757"/>
              <a:gd name="connsiteY730" fmla="*/ 4663281 h 6858000"/>
              <a:gd name="connsiteX731" fmla="*/ 7259458 w 7934757"/>
              <a:gd name="connsiteY731" fmla="*/ 4747693 h 6858000"/>
              <a:gd name="connsiteX732" fmla="*/ 7175045 w 7934757"/>
              <a:gd name="connsiteY732" fmla="*/ 4832105 h 6858000"/>
              <a:gd name="connsiteX733" fmla="*/ 7090633 w 7934757"/>
              <a:gd name="connsiteY733" fmla="*/ 4747693 h 6858000"/>
              <a:gd name="connsiteX734" fmla="*/ 7175045 w 7934757"/>
              <a:gd name="connsiteY734" fmla="*/ 4663281 h 6858000"/>
              <a:gd name="connsiteX735" fmla="*/ 6837397 w 7934757"/>
              <a:gd name="connsiteY735" fmla="*/ 4663281 h 6858000"/>
              <a:gd name="connsiteX736" fmla="*/ 6921809 w 7934757"/>
              <a:gd name="connsiteY736" fmla="*/ 4747693 h 6858000"/>
              <a:gd name="connsiteX737" fmla="*/ 6837397 w 7934757"/>
              <a:gd name="connsiteY737" fmla="*/ 4832105 h 6858000"/>
              <a:gd name="connsiteX738" fmla="*/ 6752985 w 7934757"/>
              <a:gd name="connsiteY738" fmla="*/ 4747693 h 6858000"/>
              <a:gd name="connsiteX739" fmla="*/ 6837397 w 7934757"/>
              <a:gd name="connsiteY739" fmla="*/ 4663281 h 6858000"/>
              <a:gd name="connsiteX740" fmla="*/ 6499747 w 7934757"/>
              <a:gd name="connsiteY740" fmla="*/ 4663281 h 6858000"/>
              <a:gd name="connsiteX741" fmla="*/ 6584161 w 7934757"/>
              <a:gd name="connsiteY741" fmla="*/ 4747693 h 6858000"/>
              <a:gd name="connsiteX742" fmla="*/ 6499747 w 7934757"/>
              <a:gd name="connsiteY742" fmla="*/ 4832105 h 6858000"/>
              <a:gd name="connsiteX743" fmla="*/ 6415335 w 7934757"/>
              <a:gd name="connsiteY743" fmla="*/ 4747693 h 6858000"/>
              <a:gd name="connsiteX744" fmla="*/ 6499747 w 7934757"/>
              <a:gd name="connsiteY744" fmla="*/ 4663281 h 6858000"/>
              <a:gd name="connsiteX745" fmla="*/ 6162098 w 7934757"/>
              <a:gd name="connsiteY745" fmla="*/ 4663281 h 6858000"/>
              <a:gd name="connsiteX746" fmla="*/ 6246510 w 7934757"/>
              <a:gd name="connsiteY746" fmla="*/ 4747693 h 6858000"/>
              <a:gd name="connsiteX747" fmla="*/ 6162098 w 7934757"/>
              <a:gd name="connsiteY747" fmla="*/ 4832105 h 6858000"/>
              <a:gd name="connsiteX748" fmla="*/ 6077686 w 7934757"/>
              <a:gd name="connsiteY748" fmla="*/ 4747693 h 6858000"/>
              <a:gd name="connsiteX749" fmla="*/ 6162098 w 7934757"/>
              <a:gd name="connsiteY749" fmla="*/ 4663281 h 6858000"/>
              <a:gd name="connsiteX750" fmla="*/ 5824449 w 7934757"/>
              <a:gd name="connsiteY750" fmla="*/ 4663281 h 6858000"/>
              <a:gd name="connsiteX751" fmla="*/ 5908861 w 7934757"/>
              <a:gd name="connsiteY751" fmla="*/ 4747693 h 6858000"/>
              <a:gd name="connsiteX752" fmla="*/ 5824449 w 7934757"/>
              <a:gd name="connsiteY752" fmla="*/ 4832105 h 6858000"/>
              <a:gd name="connsiteX753" fmla="*/ 5740037 w 7934757"/>
              <a:gd name="connsiteY753" fmla="*/ 4747693 h 6858000"/>
              <a:gd name="connsiteX754" fmla="*/ 5824449 w 7934757"/>
              <a:gd name="connsiteY754" fmla="*/ 4663281 h 6858000"/>
              <a:gd name="connsiteX755" fmla="*/ 5486800 w 7934757"/>
              <a:gd name="connsiteY755" fmla="*/ 4663281 h 6858000"/>
              <a:gd name="connsiteX756" fmla="*/ 5571212 w 7934757"/>
              <a:gd name="connsiteY756" fmla="*/ 4747693 h 6858000"/>
              <a:gd name="connsiteX757" fmla="*/ 5486800 w 7934757"/>
              <a:gd name="connsiteY757" fmla="*/ 4832105 h 6858000"/>
              <a:gd name="connsiteX758" fmla="*/ 5402388 w 7934757"/>
              <a:gd name="connsiteY758" fmla="*/ 4747693 h 6858000"/>
              <a:gd name="connsiteX759" fmla="*/ 5486800 w 7934757"/>
              <a:gd name="connsiteY759" fmla="*/ 4663281 h 6858000"/>
              <a:gd name="connsiteX760" fmla="*/ 5149151 w 7934757"/>
              <a:gd name="connsiteY760" fmla="*/ 4663281 h 6858000"/>
              <a:gd name="connsiteX761" fmla="*/ 5233563 w 7934757"/>
              <a:gd name="connsiteY761" fmla="*/ 4747693 h 6858000"/>
              <a:gd name="connsiteX762" fmla="*/ 5149151 w 7934757"/>
              <a:gd name="connsiteY762" fmla="*/ 4832105 h 6858000"/>
              <a:gd name="connsiteX763" fmla="*/ 5064739 w 7934757"/>
              <a:gd name="connsiteY763" fmla="*/ 4747693 h 6858000"/>
              <a:gd name="connsiteX764" fmla="*/ 5149151 w 7934757"/>
              <a:gd name="connsiteY764" fmla="*/ 4663281 h 6858000"/>
              <a:gd name="connsiteX765" fmla="*/ 4811502 w 7934757"/>
              <a:gd name="connsiteY765" fmla="*/ 4663281 h 6858000"/>
              <a:gd name="connsiteX766" fmla="*/ 4895914 w 7934757"/>
              <a:gd name="connsiteY766" fmla="*/ 4747693 h 6858000"/>
              <a:gd name="connsiteX767" fmla="*/ 4811502 w 7934757"/>
              <a:gd name="connsiteY767" fmla="*/ 4832105 h 6858000"/>
              <a:gd name="connsiteX768" fmla="*/ 4727090 w 7934757"/>
              <a:gd name="connsiteY768" fmla="*/ 4747693 h 6858000"/>
              <a:gd name="connsiteX769" fmla="*/ 4811502 w 7934757"/>
              <a:gd name="connsiteY769" fmla="*/ 4663281 h 6858000"/>
              <a:gd name="connsiteX770" fmla="*/ 4473853 w 7934757"/>
              <a:gd name="connsiteY770" fmla="*/ 4663281 h 6858000"/>
              <a:gd name="connsiteX771" fmla="*/ 4558265 w 7934757"/>
              <a:gd name="connsiteY771" fmla="*/ 4747693 h 6858000"/>
              <a:gd name="connsiteX772" fmla="*/ 4473853 w 7934757"/>
              <a:gd name="connsiteY772" fmla="*/ 4832105 h 6858000"/>
              <a:gd name="connsiteX773" fmla="*/ 4389440 w 7934757"/>
              <a:gd name="connsiteY773" fmla="*/ 4747693 h 6858000"/>
              <a:gd name="connsiteX774" fmla="*/ 4473853 w 7934757"/>
              <a:gd name="connsiteY774" fmla="*/ 4663281 h 6858000"/>
              <a:gd name="connsiteX775" fmla="*/ 4136203 w 7934757"/>
              <a:gd name="connsiteY775" fmla="*/ 4663281 h 6858000"/>
              <a:gd name="connsiteX776" fmla="*/ 4220615 w 7934757"/>
              <a:gd name="connsiteY776" fmla="*/ 4747693 h 6858000"/>
              <a:gd name="connsiteX777" fmla="*/ 4136203 w 7934757"/>
              <a:gd name="connsiteY777" fmla="*/ 4832105 h 6858000"/>
              <a:gd name="connsiteX778" fmla="*/ 4051791 w 7934757"/>
              <a:gd name="connsiteY778" fmla="*/ 4747693 h 6858000"/>
              <a:gd name="connsiteX779" fmla="*/ 4136203 w 7934757"/>
              <a:gd name="connsiteY779" fmla="*/ 4663281 h 6858000"/>
              <a:gd name="connsiteX780" fmla="*/ 3798554 w 7934757"/>
              <a:gd name="connsiteY780" fmla="*/ 4663281 h 6858000"/>
              <a:gd name="connsiteX781" fmla="*/ 3882966 w 7934757"/>
              <a:gd name="connsiteY781" fmla="*/ 4747693 h 6858000"/>
              <a:gd name="connsiteX782" fmla="*/ 3798554 w 7934757"/>
              <a:gd name="connsiteY782" fmla="*/ 4832105 h 6858000"/>
              <a:gd name="connsiteX783" fmla="*/ 3714142 w 7934757"/>
              <a:gd name="connsiteY783" fmla="*/ 4747693 h 6858000"/>
              <a:gd name="connsiteX784" fmla="*/ 3798554 w 7934757"/>
              <a:gd name="connsiteY784" fmla="*/ 4663281 h 6858000"/>
              <a:gd name="connsiteX785" fmla="*/ 3460905 w 7934757"/>
              <a:gd name="connsiteY785" fmla="*/ 4663281 h 6858000"/>
              <a:gd name="connsiteX786" fmla="*/ 3545317 w 7934757"/>
              <a:gd name="connsiteY786" fmla="*/ 4747693 h 6858000"/>
              <a:gd name="connsiteX787" fmla="*/ 3460905 w 7934757"/>
              <a:gd name="connsiteY787" fmla="*/ 4832105 h 6858000"/>
              <a:gd name="connsiteX788" fmla="*/ 3376493 w 7934757"/>
              <a:gd name="connsiteY788" fmla="*/ 4747693 h 6858000"/>
              <a:gd name="connsiteX789" fmla="*/ 3460905 w 7934757"/>
              <a:gd name="connsiteY789" fmla="*/ 4663281 h 6858000"/>
              <a:gd name="connsiteX790" fmla="*/ 3123255 w 7934757"/>
              <a:gd name="connsiteY790" fmla="*/ 4663281 h 6858000"/>
              <a:gd name="connsiteX791" fmla="*/ 3207668 w 7934757"/>
              <a:gd name="connsiteY791" fmla="*/ 4747693 h 6858000"/>
              <a:gd name="connsiteX792" fmla="*/ 3123255 w 7934757"/>
              <a:gd name="connsiteY792" fmla="*/ 4832105 h 6858000"/>
              <a:gd name="connsiteX793" fmla="*/ 3038843 w 7934757"/>
              <a:gd name="connsiteY793" fmla="*/ 4747693 h 6858000"/>
              <a:gd name="connsiteX794" fmla="*/ 3123255 w 7934757"/>
              <a:gd name="connsiteY794" fmla="*/ 4663281 h 6858000"/>
              <a:gd name="connsiteX795" fmla="*/ 2785607 w 7934757"/>
              <a:gd name="connsiteY795" fmla="*/ 4663281 h 6858000"/>
              <a:gd name="connsiteX796" fmla="*/ 2870019 w 7934757"/>
              <a:gd name="connsiteY796" fmla="*/ 4747693 h 6858000"/>
              <a:gd name="connsiteX797" fmla="*/ 2785607 w 7934757"/>
              <a:gd name="connsiteY797" fmla="*/ 4832105 h 6858000"/>
              <a:gd name="connsiteX798" fmla="*/ 2701195 w 7934757"/>
              <a:gd name="connsiteY798" fmla="*/ 4747693 h 6858000"/>
              <a:gd name="connsiteX799" fmla="*/ 2785607 w 7934757"/>
              <a:gd name="connsiteY799" fmla="*/ 4663281 h 6858000"/>
              <a:gd name="connsiteX800" fmla="*/ 2447957 w 7934757"/>
              <a:gd name="connsiteY800" fmla="*/ 4663281 h 6858000"/>
              <a:gd name="connsiteX801" fmla="*/ 2532369 w 7934757"/>
              <a:gd name="connsiteY801" fmla="*/ 4747693 h 6858000"/>
              <a:gd name="connsiteX802" fmla="*/ 2447957 w 7934757"/>
              <a:gd name="connsiteY802" fmla="*/ 4832105 h 6858000"/>
              <a:gd name="connsiteX803" fmla="*/ 2363545 w 7934757"/>
              <a:gd name="connsiteY803" fmla="*/ 4747693 h 6858000"/>
              <a:gd name="connsiteX804" fmla="*/ 2447957 w 7934757"/>
              <a:gd name="connsiteY804" fmla="*/ 4663281 h 6858000"/>
              <a:gd name="connsiteX805" fmla="*/ 2110308 w 7934757"/>
              <a:gd name="connsiteY805" fmla="*/ 4663281 h 6858000"/>
              <a:gd name="connsiteX806" fmla="*/ 2194721 w 7934757"/>
              <a:gd name="connsiteY806" fmla="*/ 4747693 h 6858000"/>
              <a:gd name="connsiteX807" fmla="*/ 2110308 w 7934757"/>
              <a:gd name="connsiteY807" fmla="*/ 4832105 h 6858000"/>
              <a:gd name="connsiteX808" fmla="*/ 2025896 w 7934757"/>
              <a:gd name="connsiteY808" fmla="*/ 4747693 h 6858000"/>
              <a:gd name="connsiteX809" fmla="*/ 2110308 w 7934757"/>
              <a:gd name="connsiteY809" fmla="*/ 4663281 h 6858000"/>
              <a:gd name="connsiteX810" fmla="*/ 1772659 w 7934757"/>
              <a:gd name="connsiteY810" fmla="*/ 4663281 h 6858000"/>
              <a:gd name="connsiteX811" fmla="*/ 1857071 w 7934757"/>
              <a:gd name="connsiteY811" fmla="*/ 4747693 h 6858000"/>
              <a:gd name="connsiteX812" fmla="*/ 1772659 w 7934757"/>
              <a:gd name="connsiteY812" fmla="*/ 4832105 h 6858000"/>
              <a:gd name="connsiteX813" fmla="*/ 1688247 w 7934757"/>
              <a:gd name="connsiteY813" fmla="*/ 4747693 h 6858000"/>
              <a:gd name="connsiteX814" fmla="*/ 1772659 w 7934757"/>
              <a:gd name="connsiteY814" fmla="*/ 4663281 h 6858000"/>
              <a:gd name="connsiteX815" fmla="*/ 1435014 w 7934757"/>
              <a:gd name="connsiteY815" fmla="*/ 4663281 h 6858000"/>
              <a:gd name="connsiteX816" fmla="*/ 1519422 w 7934757"/>
              <a:gd name="connsiteY816" fmla="*/ 4747693 h 6858000"/>
              <a:gd name="connsiteX817" fmla="*/ 1435014 w 7934757"/>
              <a:gd name="connsiteY817" fmla="*/ 4832105 h 6858000"/>
              <a:gd name="connsiteX818" fmla="*/ 1350601 w 7934757"/>
              <a:gd name="connsiteY818" fmla="*/ 4747693 h 6858000"/>
              <a:gd name="connsiteX819" fmla="*/ 1435014 w 7934757"/>
              <a:gd name="connsiteY819" fmla="*/ 4663281 h 6858000"/>
              <a:gd name="connsiteX820" fmla="*/ 1097361 w 7934757"/>
              <a:gd name="connsiteY820" fmla="*/ 4663281 h 6858000"/>
              <a:gd name="connsiteX821" fmla="*/ 1181773 w 7934757"/>
              <a:gd name="connsiteY821" fmla="*/ 4747693 h 6858000"/>
              <a:gd name="connsiteX822" fmla="*/ 1097361 w 7934757"/>
              <a:gd name="connsiteY822" fmla="*/ 4832105 h 6858000"/>
              <a:gd name="connsiteX823" fmla="*/ 1012948 w 7934757"/>
              <a:gd name="connsiteY823" fmla="*/ 4747693 h 6858000"/>
              <a:gd name="connsiteX824" fmla="*/ 1097361 w 7934757"/>
              <a:gd name="connsiteY824" fmla="*/ 4663281 h 6858000"/>
              <a:gd name="connsiteX825" fmla="*/ 759711 w 7934757"/>
              <a:gd name="connsiteY825" fmla="*/ 4663281 h 6858000"/>
              <a:gd name="connsiteX826" fmla="*/ 844124 w 7934757"/>
              <a:gd name="connsiteY826" fmla="*/ 4747693 h 6858000"/>
              <a:gd name="connsiteX827" fmla="*/ 759711 w 7934757"/>
              <a:gd name="connsiteY827" fmla="*/ 4832105 h 6858000"/>
              <a:gd name="connsiteX828" fmla="*/ 675299 w 7934757"/>
              <a:gd name="connsiteY828" fmla="*/ 4747693 h 6858000"/>
              <a:gd name="connsiteX829" fmla="*/ 759711 w 7934757"/>
              <a:gd name="connsiteY829" fmla="*/ 4663281 h 6858000"/>
              <a:gd name="connsiteX830" fmla="*/ 422066 w 7934757"/>
              <a:gd name="connsiteY830" fmla="*/ 4663281 h 6858000"/>
              <a:gd name="connsiteX831" fmla="*/ 506480 w 7934757"/>
              <a:gd name="connsiteY831" fmla="*/ 4747693 h 6858000"/>
              <a:gd name="connsiteX832" fmla="*/ 422066 w 7934757"/>
              <a:gd name="connsiteY832" fmla="*/ 4832105 h 6858000"/>
              <a:gd name="connsiteX833" fmla="*/ 337653 w 7934757"/>
              <a:gd name="connsiteY833" fmla="*/ 4747693 h 6858000"/>
              <a:gd name="connsiteX834" fmla="*/ 422066 w 7934757"/>
              <a:gd name="connsiteY834" fmla="*/ 4663281 h 6858000"/>
              <a:gd name="connsiteX835" fmla="*/ 84412 w 7934757"/>
              <a:gd name="connsiteY835" fmla="*/ 4663281 h 6858000"/>
              <a:gd name="connsiteX836" fmla="*/ 168826 w 7934757"/>
              <a:gd name="connsiteY836" fmla="*/ 4747693 h 6858000"/>
              <a:gd name="connsiteX837" fmla="*/ 84412 w 7934757"/>
              <a:gd name="connsiteY837" fmla="*/ 4832105 h 6858000"/>
              <a:gd name="connsiteX838" fmla="*/ 0 w 7934757"/>
              <a:gd name="connsiteY838" fmla="*/ 4747693 h 6858000"/>
              <a:gd name="connsiteX839" fmla="*/ 84412 w 7934757"/>
              <a:gd name="connsiteY839" fmla="*/ 4663281 h 6858000"/>
              <a:gd name="connsiteX840" fmla="*/ 7850345 w 7934757"/>
              <a:gd name="connsiteY840" fmla="*/ 4325631 h 6858000"/>
              <a:gd name="connsiteX841" fmla="*/ 7934757 w 7934757"/>
              <a:gd name="connsiteY841" fmla="*/ 4410043 h 6858000"/>
              <a:gd name="connsiteX842" fmla="*/ 7850345 w 7934757"/>
              <a:gd name="connsiteY842" fmla="*/ 4494455 h 6858000"/>
              <a:gd name="connsiteX843" fmla="*/ 7765933 w 7934757"/>
              <a:gd name="connsiteY843" fmla="*/ 4410043 h 6858000"/>
              <a:gd name="connsiteX844" fmla="*/ 7850345 w 7934757"/>
              <a:gd name="connsiteY844" fmla="*/ 4325631 h 6858000"/>
              <a:gd name="connsiteX845" fmla="*/ 7512695 w 7934757"/>
              <a:gd name="connsiteY845" fmla="*/ 4325631 h 6858000"/>
              <a:gd name="connsiteX846" fmla="*/ 7597109 w 7934757"/>
              <a:gd name="connsiteY846" fmla="*/ 4410043 h 6858000"/>
              <a:gd name="connsiteX847" fmla="*/ 7512695 w 7934757"/>
              <a:gd name="connsiteY847" fmla="*/ 4494455 h 6858000"/>
              <a:gd name="connsiteX848" fmla="*/ 7428283 w 7934757"/>
              <a:gd name="connsiteY848" fmla="*/ 4410043 h 6858000"/>
              <a:gd name="connsiteX849" fmla="*/ 7512695 w 7934757"/>
              <a:gd name="connsiteY849" fmla="*/ 4325631 h 6858000"/>
              <a:gd name="connsiteX850" fmla="*/ 7175045 w 7934757"/>
              <a:gd name="connsiteY850" fmla="*/ 4325631 h 6858000"/>
              <a:gd name="connsiteX851" fmla="*/ 7259458 w 7934757"/>
              <a:gd name="connsiteY851" fmla="*/ 4410043 h 6858000"/>
              <a:gd name="connsiteX852" fmla="*/ 7175045 w 7934757"/>
              <a:gd name="connsiteY852" fmla="*/ 4494455 h 6858000"/>
              <a:gd name="connsiteX853" fmla="*/ 7090633 w 7934757"/>
              <a:gd name="connsiteY853" fmla="*/ 4410043 h 6858000"/>
              <a:gd name="connsiteX854" fmla="*/ 7175045 w 7934757"/>
              <a:gd name="connsiteY854" fmla="*/ 4325631 h 6858000"/>
              <a:gd name="connsiteX855" fmla="*/ 6837397 w 7934757"/>
              <a:gd name="connsiteY855" fmla="*/ 4325631 h 6858000"/>
              <a:gd name="connsiteX856" fmla="*/ 6921809 w 7934757"/>
              <a:gd name="connsiteY856" fmla="*/ 4410043 h 6858000"/>
              <a:gd name="connsiteX857" fmla="*/ 6837397 w 7934757"/>
              <a:gd name="connsiteY857" fmla="*/ 4494455 h 6858000"/>
              <a:gd name="connsiteX858" fmla="*/ 6752985 w 7934757"/>
              <a:gd name="connsiteY858" fmla="*/ 4410043 h 6858000"/>
              <a:gd name="connsiteX859" fmla="*/ 6837397 w 7934757"/>
              <a:gd name="connsiteY859" fmla="*/ 4325631 h 6858000"/>
              <a:gd name="connsiteX860" fmla="*/ 6499747 w 7934757"/>
              <a:gd name="connsiteY860" fmla="*/ 4325631 h 6858000"/>
              <a:gd name="connsiteX861" fmla="*/ 6584161 w 7934757"/>
              <a:gd name="connsiteY861" fmla="*/ 4410043 h 6858000"/>
              <a:gd name="connsiteX862" fmla="*/ 6499747 w 7934757"/>
              <a:gd name="connsiteY862" fmla="*/ 4494455 h 6858000"/>
              <a:gd name="connsiteX863" fmla="*/ 6415335 w 7934757"/>
              <a:gd name="connsiteY863" fmla="*/ 4410043 h 6858000"/>
              <a:gd name="connsiteX864" fmla="*/ 6499747 w 7934757"/>
              <a:gd name="connsiteY864" fmla="*/ 4325631 h 6858000"/>
              <a:gd name="connsiteX865" fmla="*/ 6162098 w 7934757"/>
              <a:gd name="connsiteY865" fmla="*/ 4325631 h 6858000"/>
              <a:gd name="connsiteX866" fmla="*/ 6246510 w 7934757"/>
              <a:gd name="connsiteY866" fmla="*/ 4410043 h 6858000"/>
              <a:gd name="connsiteX867" fmla="*/ 6162098 w 7934757"/>
              <a:gd name="connsiteY867" fmla="*/ 4494455 h 6858000"/>
              <a:gd name="connsiteX868" fmla="*/ 6077686 w 7934757"/>
              <a:gd name="connsiteY868" fmla="*/ 4410043 h 6858000"/>
              <a:gd name="connsiteX869" fmla="*/ 6162098 w 7934757"/>
              <a:gd name="connsiteY869" fmla="*/ 4325631 h 6858000"/>
              <a:gd name="connsiteX870" fmla="*/ 5824449 w 7934757"/>
              <a:gd name="connsiteY870" fmla="*/ 4325631 h 6858000"/>
              <a:gd name="connsiteX871" fmla="*/ 5908861 w 7934757"/>
              <a:gd name="connsiteY871" fmla="*/ 4410043 h 6858000"/>
              <a:gd name="connsiteX872" fmla="*/ 5824449 w 7934757"/>
              <a:gd name="connsiteY872" fmla="*/ 4494455 h 6858000"/>
              <a:gd name="connsiteX873" fmla="*/ 5740037 w 7934757"/>
              <a:gd name="connsiteY873" fmla="*/ 4410043 h 6858000"/>
              <a:gd name="connsiteX874" fmla="*/ 5824449 w 7934757"/>
              <a:gd name="connsiteY874" fmla="*/ 4325631 h 6858000"/>
              <a:gd name="connsiteX875" fmla="*/ 5486800 w 7934757"/>
              <a:gd name="connsiteY875" fmla="*/ 4325631 h 6858000"/>
              <a:gd name="connsiteX876" fmla="*/ 5571212 w 7934757"/>
              <a:gd name="connsiteY876" fmla="*/ 4410043 h 6858000"/>
              <a:gd name="connsiteX877" fmla="*/ 5486800 w 7934757"/>
              <a:gd name="connsiteY877" fmla="*/ 4494455 h 6858000"/>
              <a:gd name="connsiteX878" fmla="*/ 5402388 w 7934757"/>
              <a:gd name="connsiteY878" fmla="*/ 4410043 h 6858000"/>
              <a:gd name="connsiteX879" fmla="*/ 5486800 w 7934757"/>
              <a:gd name="connsiteY879" fmla="*/ 4325631 h 6858000"/>
              <a:gd name="connsiteX880" fmla="*/ 5149151 w 7934757"/>
              <a:gd name="connsiteY880" fmla="*/ 4325631 h 6858000"/>
              <a:gd name="connsiteX881" fmla="*/ 5233563 w 7934757"/>
              <a:gd name="connsiteY881" fmla="*/ 4410043 h 6858000"/>
              <a:gd name="connsiteX882" fmla="*/ 5149151 w 7934757"/>
              <a:gd name="connsiteY882" fmla="*/ 4494455 h 6858000"/>
              <a:gd name="connsiteX883" fmla="*/ 5064739 w 7934757"/>
              <a:gd name="connsiteY883" fmla="*/ 4410043 h 6858000"/>
              <a:gd name="connsiteX884" fmla="*/ 5149151 w 7934757"/>
              <a:gd name="connsiteY884" fmla="*/ 4325631 h 6858000"/>
              <a:gd name="connsiteX885" fmla="*/ 4811502 w 7934757"/>
              <a:gd name="connsiteY885" fmla="*/ 4325631 h 6858000"/>
              <a:gd name="connsiteX886" fmla="*/ 4895914 w 7934757"/>
              <a:gd name="connsiteY886" fmla="*/ 4410043 h 6858000"/>
              <a:gd name="connsiteX887" fmla="*/ 4811502 w 7934757"/>
              <a:gd name="connsiteY887" fmla="*/ 4494455 h 6858000"/>
              <a:gd name="connsiteX888" fmla="*/ 4727090 w 7934757"/>
              <a:gd name="connsiteY888" fmla="*/ 4410043 h 6858000"/>
              <a:gd name="connsiteX889" fmla="*/ 4811502 w 7934757"/>
              <a:gd name="connsiteY889" fmla="*/ 4325631 h 6858000"/>
              <a:gd name="connsiteX890" fmla="*/ 4473853 w 7934757"/>
              <a:gd name="connsiteY890" fmla="*/ 4325631 h 6858000"/>
              <a:gd name="connsiteX891" fmla="*/ 4558265 w 7934757"/>
              <a:gd name="connsiteY891" fmla="*/ 4410043 h 6858000"/>
              <a:gd name="connsiteX892" fmla="*/ 4473853 w 7934757"/>
              <a:gd name="connsiteY892" fmla="*/ 4494455 h 6858000"/>
              <a:gd name="connsiteX893" fmla="*/ 4389440 w 7934757"/>
              <a:gd name="connsiteY893" fmla="*/ 4410043 h 6858000"/>
              <a:gd name="connsiteX894" fmla="*/ 4473853 w 7934757"/>
              <a:gd name="connsiteY894" fmla="*/ 4325631 h 6858000"/>
              <a:gd name="connsiteX895" fmla="*/ 4136203 w 7934757"/>
              <a:gd name="connsiteY895" fmla="*/ 4325631 h 6858000"/>
              <a:gd name="connsiteX896" fmla="*/ 4220615 w 7934757"/>
              <a:gd name="connsiteY896" fmla="*/ 4410043 h 6858000"/>
              <a:gd name="connsiteX897" fmla="*/ 4136203 w 7934757"/>
              <a:gd name="connsiteY897" fmla="*/ 4494455 h 6858000"/>
              <a:gd name="connsiteX898" fmla="*/ 4051791 w 7934757"/>
              <a:gd name="connsiteY898" fmla="*/ 4410043 h 6858000"/>
              <a:gd name="connsiteX899" fmla="*/ 4136203 w 7934757"/>
              <a:gd name="connsiteY899" fmla="*/ 4325631 h 6858000"/>
              <a:gd name="connsiteX900" fmla="*/ 3798554 w 7934757"/>
              <a:gd name="connsiteY900" fmla="*/ 4325631 h 6858000"/>
              <a:gd name="connsiteX901" fmla="*/ 3882966 w 7934757"/>
              <a:gd name="connsiteY901" fmla="*/ 4410043 h 6858000"/>
              <a:gd name="connsiteX902" fmla="*/ 3798554 w 7934757"/>
              <a:gd name="connsiteY902" fmla="*/ 4494455 h 6858000"/>
              <a:gd name="connsiteX903" fmla="*/ 3714142 w 7934757"/>
              <a:gd name="connsiteY903" fmla="*/ 4410043 h 6858000"/>
              <a:gd name="connsiteX904" fmla="*/ 3798554 w 7934757"/>
              <a:gd name="connsiteY904" fmla="*/ 4325631 h 6858000"/>
              <a:gd name="connsiteX905" fmla="*/ 3460905 w 7934757"/>
              <a:gd name="connsiteY905" fmla="*/ 4325631 h 6858000"/>
              <a:gd name="connsiteX906" fmla="*/ 3545317 w 7934757"/>
              <a:gd name="connsiteY906" fmla="*/ 4410043 h 6858000"/>
              <a:gd name="connsiteX907" fmla="*/ 3460905 w 7934757"/>
              <a:gd name="connsiteY907" fmla="*/ 4494455 h 6858000"/>
              <a:gd name="connsiteX908" fmla="*/ 3376493 w 7934757"/>
              <a:gd name="connsiteY908" fmla="*/ 4410043 h 6858000"/>
              <a:gd name="connsiteX909" fmla="*/ 3460905 w 7934757"/>
              <a:gd name="connsiteY909" fmla="*/ 4325631 h 6858000"/>
              <a:gd name="connsiteX910" fmla="*/ 3123255 w 7934757"/>
              <a:gd name="connsiteY910" fmla="*/ 4325631 h 6858000"/>
              <a:gd name="connsiteX911" fmla="*/ 3207668 w 7934757"/>
              <a:gd name="connsiteY911" fmla="*/ 4410043 h 6858000"/>
              <a:gd name="connsiteX912" fmla="*/ 3123255 w 7934757"/>
              <a:gd name="connsiteY912" fmla="*/ 4494455 h 6858000"/>
              <a:gd name="connsiteX913" fmla="*/ 3038843 w 7934757"/>
              <a:gd name="connsiteY913" fmla="*/ 4410043 h 6858000"/>
              <a:gd name="connsiteX914" fmla="*/ 3123255 w 7934757"/>
              <a:gd name="connsiteY914" fmla="*/ 4325631 h 6858000"/>
              <a:gd name="connsiteX915" fmla="*/ 2785607 w 7934757"/>
              <a:gd name="connsiteY915" fmla="*/ 4325631 h 6858000"/>
              <a:gd name="connsiteX916" fmla="*/ 2870019 w 7934757"/>
              <a:gd name="connsiteY916" fmla="*/ 4410043 h 6858000"/>
              <a:gd name="connsiteX917" fmla="*/ 2785607 w 7934757"/>
              <a:gd name="connsiteY917" fmla="*/ 4494455 h 6858000"/>
              <a:gd name="connsiteX918" fmla="*/ 2701195 w 7934757"/>
              <a:gd name="connsiteY918" fmla="*/ 4410043 h 6858000"/>
              <a:gd name="connsiteX919" fmla="*/ 2785607 w 7934757"/>
              <a:gd name="connsiteY919" fmla="*/ 4325631 h 6858000"/>
              <a:gd name="connsiteX920" fmla="*/ 2447957 w 7934757"/>
              <a:gd name="connsiteY920" fmla="*/ 4325631 h 6858000"/>
              <a:gd name="connsiteX921" fmla="*/ 2532369 w 7934757"/>
              <a:gd name="connsiteY921" fmla="*/ 4410043 h 6858000"/>
              <a:gd name="connsiteX922" fmla="*/ 2447957 w 7934757"/>
              <a:gd name="connsiteY922" fmla="*/ 4494455 h 6858000"/>
              <a:gd name="connsiteX923" fmla="*/ 2363545 w 7934757"/>
              <a:gd name="connsiteY923" fmla="*/ 4410043 h 6858000"/>
              <a:gd name="connsiteX924" fmla="*/ 2447957 w 7934757"/>
              <a:gd name="connsiteY924" fmla="*/ 4325631 h 6858000"/>
              <a:gd name="connsiteX925" fmla="*/ 2110308 w 7934757"/>
              <a:gd name="connsiteY925" fmla="*/ 4325631 h 6858000"/>
              <a:gd name="connsiteX926" fmla="*/ 2194721 w 7934757"/>
              <a:gd name="connsiteY926" fmla="*/ 4410043 h 6858000"/>
              <a:gd name="connsiteX927" fmla="*/ 2110308 w 7934757"/>
              <a:gd name="connsiteY927" fmla="*/ 4494455 h 6858000"/>
              <a:gd name="connsiteX928" fmla="*/ 2025896 w 7934757"/>
              <a:gd name="connsiteY928" fmla="*/ 4410043 h 6858000"/>
              <a:gd name="connsiteX929" fmla="*/ 2110308 w 7934757"/>
              <a:gd name="connsiteY929" fmla="*/ 4325631 h 6858000"/>
              <a:gd name="connsiteX930" fmla="*/ 1772659 w 7934757"/>
              <a:gd name="connsiteY930" fmla="*/ 4325631 h 6858000"/>
              <a:gd name="connsiteX931" fmla="*/ 1857071 w 7934757"/>
              <a:gd name="connsiteY931" fmla="*/ 4410043 h 6858000"/>
              <a:gd name="connsiteX932" fmla="*/ 1772659 w 7934757"/>
              <a:gd name="connsiteY932" fmla="*/ 4494455 h 6858000"/>
              <a:gd name="connsiteX933" fmla="*/ 1688247 w 7934757"/>
              <a:gd name="connsiteY933" fmla="*/ 4410043 h 6858000"/>
              <a:gd name="connsiteX934" fmla="*/ 1772659 w 7934757"/>
              <a:gd name="connsiteY934" fmla="*/ 4325631 h 6858000"/>
              <a:gd name="connsiteX935" fmla="*/ 1435014 w 7934757"/>
              <a:gd name="connsiteY935" fmla="*/ 4325631 h 6858000"/>
              <a:gd name="connsiteX936" fmla="*/ 1519422 w 7934757"/>
              <a:gd name="connsiteY936" fmla="*/ 4410043 h 6858000"/>
              <a:gd name="connsiteX937" fmla="*/ 1435014 w 7934757"/>
              <a:gd name="connsiteY937" fmla="*/ 4494455 h 6858000"/>
              <a:gd name="connsiteX938" fmla="*/ 1350601 w 7934757"/>
              <a:gd name="connsiteY938" fmla="*/ 4410043 h 6858000"/>
              <a:gd name="connsiteX939" fmla="*/ 1435014 w 7934757"/>
              <a:gd name="connsiteY939" fmla="*/ 4325631 h 6858000"/>
              <a:gd name="connsiteX940" fmla="*/ 1097361 w 7934757"/>
              <a:gd name="connsiteY940" fmla="*/ 4325631 h 6858000"/>
              <a:gd name="connsiteX941" fmla="*/ 1181773 w 7934757"/>
              <a:gd name="connsiteY941" fmla="*/ 4410043 h 6858000"/>
              <a:gd name="connsiteX942" fmla="*/ 1097361 w 7934757"/>
              <a:gd name="connsiteY942" fmla="*/ 4494455 h 6858000"/>
              <a:gd name="connsiteX943" fmla="*/ 1012948 w 7934757"/>
              <a:gd name="connsiteY943" fmla="*/ 4410043 h 6858000"/>
              <a:gd name="connsiteX944" fmla="*/ 1097361 w 7934757"/>
              <a:gd name="connsiteY944" fmla="*/ 4325631 h 6858000"/>
              <a:gd name="connsiteX945" fmla="*/ 759711 w 7934757"/>
              <a:gd name="connsiteY945" fmla="*/ 4325631 h 6858000"/>
              <a:gd name="connsiteX946" fmla="*/ 844124 w 7934757"/>
              <a:gd name="connsiteY946" fmla="*/ 4410043 h 6858000"/>
              <a:gd name="connsiteX947" fmla="*/ 759711 w 7934757"/>
              <a:gd name="connsiteY947" fmla="*/ 4494455 h 6858000"/>
              <a:gd name="connsiteX948" fmla="*/ 675299 w 7934757"/>
              <a:gd name="connsiteY948" fmla="*/ 4410043 h 6858000"/>
              <a:gd name="connsiteX949" fmla="*/ 759711 w 7934757"/>
              <a:gd name="connsiteY949" fmla="*/ 4325631 h 6858000"/>
              <a:gd name="connsiteX950" fmla="*/ 422066 w 7934757"/>
              <a:gd name="connsiteY950" fmla="*/ 4325631 h 6858000"/>
              <a:gd name="connsiteX951" fmla="*/ 506480 w 7934757"/>
              <a:gd name="connsiteY951" fmla="*/ 4410043 h 6858000"/>
              <a:gd name="connsiteX952" fmla="*/ 422066 w 7934757"/>
              <a:gd name="connsiteY952" fmla="*/ 4494455 h 6858000"/>
              <a:gd name="connsiteX953" fmla="*/ 337653 w 7934757"/>
              <a:gd name="connsiteY953" fmla="*/ 4410043 h 6858000"/>
              <a:gd name="connsiteX954" fmla="*/ 422066 w 7934757"/>
              <a:gd name="connsiteY954" fmla="*/ 4325631 h 6858000"/>
              <a:gd name="connsiteX955" fmla="*/ 84412 w 7934757"/>
              <a:gd name="connsiteY955" fmla="*/ 4325631 h 6858000"/>
              <a:gd name="connsiteX956" fmla="*/ 168826 w 7934757"/>
              <a:gd name="connsiteY956" fmla="*/ 4410043 h 6858000"/>
              <a:gd name="connsiteX957" fmla="*/ 84412 w 7934757"/>
              <a:gd name="connsiteY957" fmla="*/ 4494455 h 6858000"/>
              <a:gd name="connsiteX958" fmla="*/ 0 w 7934757"/>
              <a:gd name="connsiteY958" fmla="*/ 4410043 h 6858000"/>
              <a:gd name="connsiteX959" fmla="*/ 84412 w 7934757"/>
              <a:gd name="connsiteY959" fmla="*/ 4325631 h 6858000"/>
              <a:gd name="connsiteX960" fmla="*/ 7850345 w 7934757"/>
              <a:gd name="connsiteY960" fmla="*/ 3987981 h 6858000"/>
              <a:gd name="connsiteX961" fmla="*/ 7934757 w 7934757"/>
              <a:gd name="connsiteY961" fmla="*/ 4072395 h 6858000"/>
              <a:gd name="connsiteX962" fmla="*/ 7850345 w 7934757"/>
              <a:gd name="connsiteY962" fmla="*/ 4156807 h 6858000"/>
              <a:gd name="connsiteX963" fmla="*/ 7765933 w 7934757"/>
              <a:gd name="connsiteY963" fmla="*/ 4072395 h 6858000"/>
              <a:gd name="connsiteX964" fmla="*/ 7850345 w 7934757"/>
              <a:gd name="connsiteY964" fmla="*/ 3987981 h 6858000"/>
              <a:gd name="connsiteX965" fmla="*/ 7512695 w 7934757"/>
              <a:gd name="connsiteY965" fmla="*/ 3987981 h 6858000"/>
              <a:gd name="connsiteX966" fmla="*/ 7597109 w 7934757"/>
              <a:gd name="connsiteY966" fmla="*/ 4072395 h 6858000"/>
              <a:gd name="connsiteX967" fmla="*/ 7512695 w 7934757"/>
              <a:gd name="connsiteY967" fmla="*/ 4156807 h 6858000"/>
              <a:gd name="connsiteX968" fmla="*/ 7428283 w 7934757"/>
              <a:gd name="connsiteY968" fmla="*/ 4072395 h 6858000"/>
              <a:gd name="connsiteX969" fmla="*/ 7512695 w 7934757"/>
              <a:gd name="connsiteY969" fmla="*/ 3987981 h 6858000"/>
              <a:gd name="connsiteX970" fmla="*/ 7175045 w 7934757"/>
              <a:gd name="connsiteY970" fmla="*/ 3987981 h 6858000"/>
              <a:gd name="connsiteX971" fmla="*/ 7259458 w 7934757"/>
              <a:gd name="connsiteY971" fmla="*/ 4072395 h 6858000"/>
              <a:gd name="connsiteX972" fmla="*/ 7175045 w 7934757"/>
              <a:gd name="connsiteY972" fmla="*/ 4156807 h 6858000"/>
              <a:gd name="connsiteX973" fmla="*/ 7090633 w 7934757"/>
              <a:gd name="connsiteY973" fmla="*/ 4072395 h 6858000"/>
              <a:gd name="connsiteX974" fmla="*/ 7175045 w 7934757"/>
              <a:gd name="connsiteY974" fmla="*/ 3987981 h 6858000"/>
              <a:gd name="connsiteX975" fmla="*/ 6837397 w 7934757"/>
              <a:gd name="connsiteY975" fmla="*/ 3987981 h 6858000"/>
              <a:gd name="connsiteX976" fmla="*/ 6921809 w 7934757"/>
              <a:gd name="connsiteY976" fmla="*/ 4072395 h 6858000"/>
              <a:gd name="connsiteX977" fmla="*/ 6837397 w 7934757"/>
              <a:gd name="connsiteY977" fmla="*/ 4156807 h 6858000"/>
              <a:gd name="connsiteX978" fmla="*/ 6752985 w 7934757"/>
              <a:gd name="connsiteY978" fmla="*/ 4072395 h 6858000"/>
              <a:gd name="connsiteX979" fmla="*/ 6837397 w 7934757"/>
              <a:gd name="connsiteY979" fmla="*/ 3987981 h 6858000"/>
              <a:gd name="connsiteX980" fmla="*/ 6499747 w 7934757"/>
              <a:gd name="connsiteY980" fmla="*/ 3987981 h 6858000"/>
              <a:gd name="connsiteX981" fmla="*/ 6584161 w 7934757"/>
              <a:gd name="connsiteY981" fmla="*/ 4072395 h 6858000"/>
              <a:gd name="connsiteX982" fmla="*/ 6499747 w 7934757"/>
              <a:gd name="connsiteY982" fmla="*/ 4156807 h 6858000"/>
              <a:gd name="connsiteX983" fmla="*/ 6415335 w 7934757"/>
              <a:gd name="connsiteY983" fmla="*/ 4072395 h 6858000"/>
              <a:gd name="connsiteX984" fmla="*/ 6499747 w 7934757"/>
              <a:gd name="connsiteY984" fmla="*/ 3987981 h 6858000"/>
              <a:gd name="connsiteX985" fmla="*/ 6162098 w 7934757"/>
              <a:gd name="connsiteY985" fmla="*/ 3987981 h 6858000"/>
              <a:gd name="connsiteX986" fmla="*/ 6246510 w 7934757"/>
              <a:gd name="connsiteY986" fmla="*/ 4072395 h 6858000"/>
              <a:gd name="connsiteX987" fmla="*/ 6162098 w 7934757"/>
              <a:gd name="connsiteY987" fmla="*/ 4156807 h 6858000"/>
              <a:gd name="connsiteX988" fmla="*/ 6077686 w 7934757"/>
              <a:gd name="connsiteY988" fmla="*/ 4072395 h 6858000"/>
              <a:gd name="connsiteX989" fmla="*/ 6162098 w 7934757"/>
              <a:gd name="connsiteY989" fmla="*/ 3987981 h 6858000"/>
              <a:gd name="connsiteX990" fmla="*/ 5824449 w 7934757"/>
              <a:gd name="connsiteY990" fmla="*/ 3987981 h 6858000"/>
              <a:gd name="connsiteX991" fmla="*/ 5908861 w 7934757"/>
              <a:gd name="connsiteY991" fmla="*/ 4072395 h 6858000"/>
              <a:gd name="connsiteX992" fmla="*/ 5824449 w 7934757"/>
              <a:gd name="connsiteY992" fmla="*/ 4156807 h 6858000"/>
              <a:gd name="connsiteX993" fmla="*/ 5740037 w 7934757"/>
              <a:gd name="connsiteY993" fmla="*/ 4072395 h 6858000"/>
              <a:gd name="connsiteX994" fmla="*/ 5824449 w 7934757"/>
              <a:gd name="connsiteY994" fmla="*/ 3987981 h 6858000"/>
              <a:gd name="connsiteX995" fmla="*/ 5486800 w 7934757"/>
              <a:gd name="connsiteY995" fmla="*/ 3987981 h 6858000"/>
              <a:gd name="connsiteX996" fmla="*/ 5571212 w 7934757"/>
              <a:gd name="connsiteY996" fmla="*/ 4072395 h 6858000"/>
              <a:gd name="connsiteX997" fmla="*/ 5486800 w 7934757"/>
              <a:gd name="connsiteY997" fmla="*/ 4156807 h 6858000"/>
              <a:gd name="connsiteX998" fmla="*/ 5402388 w 7934757"/>
              <a:gd name="connsiteY998" fmla="*/ 4072395 h 6858000"/>
              <a:gd name="connsiteX999" fmla="*/ 5486800 w 7934757"/>
              <a:gd name="connsiteY999" fmla="*/ 3987981 h 6858000"/>
              <a:gd name="connsiteX1000" fmla="*/ 5149151 w 7934757"/>
              <a:gd name="connsiteY1000" fmla="*/ 3987981 h 6858000"/>
              <a:gd name="connsiteX1001" fmla="*/ 5233563 w 7934757"/>
              <a:gd name="connsiteY1001" fmla="*/ 4072395 h 6858000"/>
              <a:gd name="connsiteX1002" fmla="*/ 5149151 w 7934757"/>
              <a:gd name="connsiteY1002" fmla="*/ 4156807 h 6858000"/>
              <a:gd name="connsiteX1003" fmla="*/ 5064739 w 7934757"/>
              <a:gd name="connsiteY1003" fmla="*/ 4072395 h 6858000"/>
              <a:gd name="connsiteX1004" fmla="*/ 5149151 w 7934757"/>
              <a:gd name="connsiteY1004" fmla="*/ 3987981 h 6858000"/>
              <a:gd name="connsiteX1005" fmla="*/ 4811502 w 7934757"/>
              <a:gd name="connsiteY1005" fmla="*/ 3987981 h 6858000"/>
              <a:gd name="connsiteX1006" fmla="*/ 4895914 w 7934757"/>
              <a:gd name="connsiteY1006" fmla="*/ 4072395 h 6858000"/>
              <a:gd name="connsiteX1007" fmla="*/ 4811502 w 7934757"/>
              <a:gd name="connsiteY1007" fmla="*/ 4156807 h 6858000"/>
              <a:gd name="connsiteX1008" fmla="*/ 4727090 w 7934757"/>
              <a:gd name="connsiteY1008" fmla="*/ 4072395 h 6858000"/>
              <a:gd name="connsiteX1009" fmla="*/ 4811502 w 7934757"/>
              <a:gd name="connsiteY1009" fmla="*/ 3987981 h 6858000"/>
              <a:gd name="connsiteX1010" fmla="*/ 4473853 w 7934757"/>
              <a:gd name="connsiteY1010" fmla="*/ 3987981 h 6858000"/>
              <a:gd name="connsiteX1011" fmla="*/ 4558265 w 7934757"/>
              <a:gd name="connsiteY1011" fmla="*/ 4072395 h 6858000"/>
              <a:gd name="connsiteX1012" fmla="*/ 4473853 w 7934757"/>
              <a:gd name="connsiteY1012" fmla="*/ 4156807 h 6858000"/>
              <a:gd name="connsiteX1013" fmla="*/ 4389440 w 7934757"/>
              <a:gd name="connsiteY1013" fmla="*/ 4072395 h 6858000"/>
              <a:gd name="connsiteX1014" fmla="*/ 4473853 w 7934757"/>
              <a:gd name="connsiteY1014" fmla="*/ 3987981 h 6858000"/>
              <a:gd name="connsiteX1015" fmla="*/ 4136203 w 7934757"/>
              <a:gd name="connsiteY1015" fmla="*/ 3987981 h 6858000"/>
              <a:gd name="connsiteX1016" fmla="*/ 4220615 w 7934757"/>
              <a:gd name="connsiteY1016" fmla="*/ 4072395 h 6858000"/>
              <a:gd name="connsiteX1017" fmla="*/ 4136203 w 7934757"/>
              <a:gd name="connsiteY1017" fmla="*/ 4156807 h 6858000"/>
              <a:gd name="connsiteX1018" fmla="*/ 4051791 w 7934757"/>
              <a:gd name="connsiteY1018" fmla="*/ 4072395 h 6858000"/>
              <a:gd name="connsiteX1019" fmla="*/ 4136203 w 7934757"/>
              <a:gd name="connsiteY1019" fmla="*/ 3987981 h 6858000"/>
              <a:gd name="connsiteX1020" fmla="*/ 3798554 w 7934757"/>
              <a:gd name="connsiteY1020" fmla="*/ 3987981 h 6858000"/>
              <a:gd name="connsiteX1021" fmla="*/ 3882966 w 7934757"/>
              <a:gd name="connsiteY1021" fmla="*/ 4072395 h 6858000"/>
              <a:gd name="connsiteX1022" fmla="*/ 3798554 w 7934757"/>
              <a:gd name="connsiteY1022" fmla="*/ 4156807 h 6858000"/>
              <a:gd name="connsiteX1023" fmla="*/ 3714142 w 7934757"/>
              <a:gd name="connsiteY1023" fmla="*/ 4072395 h 6858000"/>
              <a:gd name="connsiteX1024" fmla="*/ 3798554 w 7934757"/>
              <a:gd name="connsiteY1024" fmla="*/ 3987981 h 6858000"/>
              <a:gd name="connsiteX1025" fmla="*/ 3460905 w 7934757"/>
              <a:gd name="connsiteY1025" fmla="*/ 3987981 h 6858000"/>
              <a:gd name="connsiteX1026" fmla="*/ 3545317 w 7934757"/>
              <a:gd name="connsiteY1026" fmla="*/ 4072395 h 6858000"/>
              <a:gd name="connsiteX1027" fmla="*/ 3460905 w 7934757"/>
              <a:gd name="connsiteY1027" fmla="*/ 4156807 h 6858000"/>
              <a:gd name="connsiteX1028" fmla="*/ 3376493 w 7934757"/>
              <a:gd name="connsiteY1028" fmla="*/ 4072395 h 6858000"/>
              <a:gd name="connsiteX1029" fmla="*/ 3460905 w 7934757"/>
              <a:gd name="connsiteY1029" fmla="*/ 3987981 h 6858000"/>
              <a:gd name="connsiteX1030" fmla="*/ 3123255 w 7934757"/>
              <a:gd name="connsiteY1030" fmla="*/ 3987981 h 6858000"/>
              <a:gd name="connsiteX1031" fmla="*/ 3207668 w 7934757"/>
              <a:gd name="connsiteY1031" fmla="*/ 4072395 h 6858000"/>
              <a:gd name="connsiteX1032" fmla="*/ 3123255 w 7934757"/>
              <a:gd name="connsiteY1032" fmla="*/ 4156807 h 6858000"/>
              <a:gd name="connsiteX1033" fmla="*/ 3038843 w 7934757"/>
              <a:gd name="connsiteY1033" fmla="*/ 4072395 h 6858000"/>
              <a:gd name="connsiteX1034" fmla="*/ 3123255 w 7934757"/>
              <a:gd name="connsiteY1034" fmla="*/ 3987981 h 6858000"/>
              <a:gd name="connsiteX1035" fmla="*/ 2785607 w 7934757"/>
              <a:gd name="connsiteY1035" fmla="*/ 3987981 h 6858000"/>
              <a:gd name="connsiteX1036" fmla="*/ 2870019 w 7934757"/>
              <a:gd name="connsiteY1036" fmla="*/ 4072395 h 6858000"/>
              <a:gd name="connsiteX1037" fmla="*/ 2785607 w 7934757"/>
              <a:gd name="connsiteY1037" fmla="*/ 4156807 h 6858000"/>
              <a:gd name="connsiteX1038" fmla="*/ 2701195 w 7934757"/>
              <a:gd name="connsiteY1038" fmla="*/ 4072395 h 6858000"/>
              <a:gd name="connsiteX1039" fmla="*/ 2785607 w 7934757"/>
              <a:gd name="connsiteY1039" fmla="*/ 3987981 h 6858000"/>
              <a:gd name="connsiteX1040" fmla="*/ 2447957 w 7934757"/>
              <a:gd name="connsiteY1040" fmla="*/ 3987981 h 6858000"/>
              <a:gd name="connsiteX1041" fmla="*/ 2532369 w 7934757"/>
              <a:gd name="connsiteY1041" fmla="*/ 4072395 h 6858000"/>
              <a:gd name="connsiteX1042" fmla="*/ 2447957 w 7934757"/>
              <a:gd name="connsiteY1042" fmla="*/ 4156807 h 6858000"/>
              <a:gd name="connsiteX1043" fmla="*/ 2363545 w 7934757"/>
              <a:gd name="connsiteY1043" fmla="*/ 4072395 h 6858000"/>
              <a:gd name="connsiteX1044" fmla="*/ 2447957 w 7934757"/>
              <a:gd name="connsiteY1044" fmla="*/ 3987981 h 6858000"/>
              <a:gd name="connsiteX1045" fmla="*/ 2110308 w 7934757"/>
              <a:gd name="connsiteY1045" fmla="*/ 3987981 h 6858000"/>
              <a:gd name="connsiteX1046" fmla="*/ 2194721 w 7934757"/>
              <a:gd name="connsiteY1046" fmla="*/ 4072395 h 6858000"/>
              <a:gd name="connsiteX1047" fmla="*/ 2110308 w 7934757"/>
              <a:gd name="connsiteY1047" fmla="*/ 4156807 h 6858000"/>
              <a:gd name="connsiteX1048" fmla="*/ 2025896 w 7934757"/>
              <a:gd name="connsiteY1048" fmla="*/ 4072395 h 6858000"/>
              <a:gd name="connsiteX1049" fmla="*/ 2110308 w 7934757"/>
              <a:gd name="connsiteY1049" fmla="*/ 3987981 h 6858000"/>
              <a:gd name="connsiteX1050" fmla="*/ 1772659 w 7934757"/>
              <a:gd name="connsiteY1050" fmla="*/ 3987981 h 6858000"/>
              <a:gd name="connsiteX1051" fmla="*/ 1857071 w 7934757"/>
              <a:gd name="connsiteY1051" fmla="*/ 4072395 h 6858000"/>
              <a:gd name="connsiteX1052" fmla="*/ 1772659 w 7934757"/>
              <a:gd name="connsiteY1052" fmla="*/ 4156807 h 6858000"/>
              <a:gd name="connsiteX1053" fmla="*/ 1688247 w 7934757"/>
              <a:gd name="connsiteY1053" fmla="*/ 4072395 h 6858000"/>
              <a:gd name="connsiteX1054" fmla="*/ 1772659 w 7934757"/>
              <a:gd name="connsiteY1054" fmla="*/ 3987981 h 6858000"/>
              <a:gd name="connsiteX1055" fmla="*/ 1435014 w 7934757"/>
              <a:gd name="connsiteY1055" fmla="*/ 3987981 h 6858000"/>
              <a:gd name="connsiteX1056" fmla="*/ 1519422 w 7934757"/>
              <a:gd name="connsiteY1056" fmla="*/ 4072395 h 6858000"/>
              <a:gd name="connsiteX1057" fmla="*/ 1435014 w 7934757"/>
              <a:gd name="connsiteY1057" fmla="*/ 4156807 h 6858000"/>
              <a:gd name="connsiteX1058" fmla="*/ 1350601 w 7934757"/>
              <a:gd name="connsiteY1058" fmla="*/ 4072395 h 6858000"/>
              <a:gd name="connsiteX1059" fmla="*/ 1435014 w 7934757"/>
              <a:gd name="connsiteY1059" fmla="*/ 3987981 h 6858000"/>
              <a:gd name="connsiteX1060" fmla="*/ 1097361 w 7934757"/>
              <a:gd name="connsiteY1060" fmla="*/ 3987981 h 6858000"/>
              <a:gd name="connsiteX1061" fmla="*/ 1181773 w 7934757"/>
              <a:gd name="connsiteY1061" fmla="*/ 4072395 h 6858000"/>
              <a:gd name="connsiteX1062" fmla="*/ 1097361 w 7934757"/>
              <a:gd name="connsiteY1062" fmla="*/ 4156807 h 6858000"/>
              <a:gd name="connsiteX1063" fmla="*/ 1012948 w 7934757"/>
              <a:gd name="connsiteY1063" fmla="*/ 4072395 h 6858000"/>
              <a:gd name="connsiteX1064" fmla="*/ 1097361 w 7934757"/>
              <a:gd name="connsiteY1064" fmla="*/ 3987981 h 6858000"/>
              <a:gd name="connsiteX1065" fmla="*/ 759711 w 7934757"/>
              <a:gd name="connsiteY1065" fmla="*/ 3987981 h 6858000"/>
              <a:gd name="connsiteX1066" fmla="*/ 844124 w 7934757"/>
              <a:gd name="connsiteY1066" fmla="*/ 4072395 h 6858000"/>
              <a:gd name="connsiteX1067" fmla="*/ 759711 w 7934757"/>
              <a:gd name="connsiteY1067" fmla="*/ 4156807 h 6858000"/>
              <a:gd name="connsiteX1068" fmla="*/ 675299 w 7934757"/>
              <a:gd name="connsiteY1068" fmla="*/ 4072395 h 6858000"/>
              <a:gd name="connsiteX1069" fmla="*/ 759711 w 7934757"/>
              <a:gd name="connsiteY1069" fmla="*/ 3987981 h 6858000"/>
              <a:gd name="connsiteX1070" fmla="*/ 422066 w 7934757"/>
              <a:gd name="connsiteY1070" fmla="*/ 3987981 h 6858000"/>
              <a:gd name="connsiteX1071" fmla="*/ 506480 w 7934757"/>
              <a:gd name="connsiteY1071" fmla="*/ 4072395 h 6858000"/>
              <a:gd name="connsiteX1072" fmla="*/ 422066 w 7934757"/>
              <a:gd name="connsiteY1072" fmla="*/ 4156807 h 6858000"/>
              <a:gd name="connsiteX1073" fmla="*/ 337653 w 7934757"/>
              <a:gd name="connsiteY1073" fmla="*/ 4072395 h 6858000"/>
              <a:gd name="connsiteX1074" fmla="*/ 422066 w 7934757"/>
              <a:gd name="connsiteY1074" fmla="*/ 3987981 h 6858000"/>
              <a:gd name="connsiteX1075" fmla="*/ 84412 w 7934757"/>
              <a:gd name="connsiteY1075" fmla="*/ 3987981 h 6858000"/>
              <a:gd name="connsiteX1076" fmla="*/ 168826 w 7934757"/>
              <a:gd name="connsiteY1076" fmla="*/ 4072395 h 6858000"/>
              <a:gd name="connsiteX1077" fmla="*/ 84412 w 7934757"/>
              <a:gd name="connsiteY1077" fmla="*/ 4156807 h 6858000"/>
              <a:gd name="connsiteX1078" fmla="*/ 0 w 7934757"/>
              <a:gd name="connsiteY1078" fmla="*/ 4072395 h 6858000"/>
              <a:gd name="connsiteX1079" fmla="*/ 84412 w 7934757"/>
              <a:gd name="connsiteY1079" fmla="*/ 3987981 h 6858000"/>
              <a:gd name="connsiteX1080" fmla="*/ 7850345 w 7934757"/>
              <a:gd name="connsiteY1080" fmla="*/ 3650333 h 6858000"/>
              <a:gd name="connsiteX1081" fmla="*/ 7934757 w 7934757"/>
              <a:gd name="connsiteY1081" fmla="*/ 3734745 h 6858000"/>
              <a:gd name="connsiteX1082" fmla="*/ 7850345 w 7934757"/>
              <a:gd name="connsiteY1082" fmla="*/ 3819157 h 6858000"/>
              <a:gd name="connsiteX1083" fmla="*/ 7765933 w 7934757"/>
              <a:gd name="connsiteY1083" fmla="*/ 3734745 h 6858000"/>
              <a:gd name="connsiteX1084" fmla="*/ 7850345 w 7934757"/>
              <a:gd name="connsiteY1084" fmla="*/ 3650333 h 6858000"/>
              <a:gd name="connsiteX1085" fmla="*/ 7512695 w 7934757"/>
              <a:gd name="connsiteY1085" fmla="*/ 3650333 h 6858000"/>
              <a:gd name="connsiteX1086" fmla="*/ 7597109 w 7934757"/>
              <a:gd name="connsiteY1086" fmla="*/ 3734745 h 6858000"/>
              <a:gd name="connsiteX1087" fmla="*/ 7512695 w 7934757"/>
              <a:gd name="connsiteY1087" fmla="*/ 3819157 h 6858000"/>
              <a:gd name="connsiteX1088" fmla="*/ 7428283 w 7934757"/>
              <a:gd name="connsiteY1088" fmla="*/ 3734745 h 6858000"/>
              <a:gd name="connsiteX1089" fmla="*/ 7512695 w 7934757"/>
              <a:gd name="connsiteY1089" fmla="*/ 3650333 h 6858000"/>
              <a:gd name="connsiteX1090" fmla="*/ 7175045 w 7934757"/>
              <a:gd name="connsiteY1090" fmla="*/ 3650333 h 6858000"/>
              <a:gd name="connsiteX1091" fmla="*/ 7259458 w 7934757"/>
              <a:gd name="connsiteY1091" fmla="*/ 3734745 h 6858000"/>
              <a:gd name="connsiteX1092" fmla="*/ 7175045 w 7934757"/>
              <a:gd name="connsiteY1092" fmla="*/ 3819157 h 6858000"/>
              <a:gd name="connsiteX1093" fmla="*/ 7090633 w 7934757"/>
              <a:gd name="connsiteY1093" fmla="*/ 3734745 h 6858000"/>
              <a:gd name="connsiteX1094" fmla="*/ 7175045 w 7934757"/>
              <a:gd name="connsiteY1094" fmla="*/ 3650333 h 6858000"/>
              <a:gd name="connsiteX1095" fmla="*/ 6837397 w 7934757"/>
              <a:gd name="connsiteY1095" fmla="*/ 3650333 h 6858000"/>
              <a:gd name="connsiteX1096" fmla="*/ 6921809 w 7934757"/>
              <a:gd name="connsiteY1096" fmla="*/ 3734745 h 6858000"/>
              <a:gd name="connsiteX1097" fmla="*/ 6837397 w 7934757"/>
              <a:gd name="connsiteY1097" fmla="*/ 3819157 h 6858000"/>
              <a:gd name="connsiteX1098" fmla="*/ 6752985 w 7934757"/>
              <a:gd name="connsiteY1098" fmla="*/ 3734745 h 6858000"/>
              <a:gd name="connsiteX1099" fmla="*/ 6837397 w 7934757"/>
              <a:gd name="connsiteY1099" fmla="*/ 3650333 h 6858000"/>
              <a:gd name="connsiteX1100" fmla="*/ 6499747 w 7934757"/>
              <a:gd name="connsiteY1100" fmla="*/ 3650333 h 6858000"/>
              <a:gd name="connsiteX1101" fmla="*/ 6584161 w 7934757"/>
              <a:gd name="connsiteY1101" fmla="*/ 3734745 h 6858000"/>
              <a:gd name="connsiteX1102" fmla="*/ 6499747 w 7934757"/>
              <a:gd name="connsiteY1102" fmla="*/ 3819157 h 6858000"/>
              <a:gd name="connsiteX1103" fmla="*/ 6415335 w 7934757"/>
              <a:gd name="connsiteY1103" fmla="*/ 3734745 h 6858000"/>
              <a:gd name="connsiteX1104" fmla="*/ 6499747 w 7934757"/>
              <a:gd name="connsiteY1104" fmla="*/ 3650333 h 6858000"/>
              <a:gd name="connsiteX1105" fmla="*/ 6162098 w 7934757"/>
              <a:gd name="connsiteY1105" fmla="*/ 3650333 h 6858000"/>
              <a:gd name="connsiteX1106" fmla="*/ 6246510 w 7934757"/>
              <a:gd name="connsiteY1106" fmla="*/ 3734745 h 6858000"/>
              <a:gd name="connsiteX1107" fmla="*/ 6162098 w 7934757"/>
              <a:gd name="connsiteY1107" fmla="*/ 3819157 h 6858000"/>
              <a:gd name="connsiteX1108" fmla="*/ 6077686 w 7934757"/>
              <a:gd name="connsiteY1108" fmla="*/ 3734745 h 6858000"/>
              <a:gd name="connsiteX1109" fmla="*/ 6162098 w 7934757"/>
              <a:gd name="connsiteY1109" fmla="*/ 3650333 h 6858000"/>
              <a:gd name="connsiteX1110" fmla="*/ 5824449 w 7934757"/>
              <a:gd name="connsiteY1110" fmla="*/ 3650333 h 6858000"/>
              <a:gd name="connsiteX1111" fmla="*/ 5908861 w 7934757"/>
              <a:gd name="connsiteY1111" fmla="*/ 3734745 h 6858000"/>
              <a:gd name="connsiteX1112" fmla="*/ 5824449 w 7934757"/>
              <a:gd name="connsiteY1112" fmla="*/ 3819157 h 6858000"/>
              <a:gd name="connsiteX1113" fmla="*/ 5740037 w 7934757"/>
              <a:gd name="connsiteY1113" fmla="*/ 3734745 h 6858000"/>
              <a:gd name="connsiteX1114" fmla="*/ 5824449 w 7934757"/>
              <a:gd name="connsiteY1114" fmla="*/ 3650333 h 6858000"/>
              <a:gd name="connsiteX1115" fmla="*/ 5486800 w 7934757"/>
              <a:gd name="connsiteY1115" fmla="*/ 3650333 h 6858000"/>
              <a:gd name="connsiteX1116" fmla="*/ 5571212 w 7934757"/>
              <a:gd name="connsiteY1116" fmla="*/ 3734745 h 6858000"/>
              <a:gd name="connsiteX1117" fmla="*/ 5486800 w 7934757"/>
              <a:gd name="connsiteY1117" fmla="*/ 3819157 h 6858000"/>
              <a:gd name="connsiteX1118" fmla="*/ 5402388 w 7934757"/>
              <a:gd name="connsiteY1118" fmla="*/ 3734745 h 6858000"/>
              <a:gd name="connsiteX1119" fmla="*/ 5486800 w 7934757"/>
              <a:gd name="connsiteY1119" fmla="*/ 3650333 h 6858000"/>
              <a:gd name="connsiteX1120" fmla="*/ 5149151 w 7934757"/>
              <a:gd name="connsiteY1120" fmla="*/ 3650333 h 6858000"/>
              <a:gd name="connsiteX1121" fmla="*/ 5233563 w 7934757"/>
              <a:gd name="connsiteY1121" fmla="*/ 3734745 h 6858000"/>
              <a:gd name="connsiteX1122" fmla="*/ 5149151 w 7934757"/>
              <a:gd name="connsiteY1122" fmla="*/ 3819157 h 6858000"/>
              <a:gd name="connsiteX1123" fmla="*/ 5064739 w 7934757"/>
              <a:gd name="connsiteY1123" fmla="*/ 3734745 h 6858000"/>
              <a:gd name="connsiteX1124" fmla="*/ 5149151 w 7934757"/>
              <a:gd name="connsiteY1124" fmla="*/ 3650333 h 6858000"/>
              <a:gd name="connsiteX1125" fmla="*/ 4811502 w 7934757"/>
              <a:gd name="connsiteY1125" fmla="*/ 3650333 h 6858000"/>
              <a:gd name="connsiteX1126" fmla="*/ 4895914 w 7934757"/>
              <a:gd name="connsiteY1126" fmla="*/ 3734745 h 6858000"/>
              <a:gd name="connsiteX1127" fmla="*/ 4811502 w 7934757"/>
              <a:gd name="connsiteY1127" fmla="*/ 3819157 h 6858000"/>
              <a:gd name="connsiteX1128" fmla="*/ 4727090 w 7934757"/>
              <a:gd name="connsiteY1128" fmla="*/ 3734745 h 6858000"/>
              <a:gd name="connsiteX1129" fmla="*/ 4811502 w 7934757"/>
              <a:gd name="connsiteY1129" fmla="*/ 3650333 h 6858000"/>
              <a:gd name="connsiteX1130" fmla="*/ 4473853 w 7934757"/>
              <a:gd name="connsiteY1130" fmla="*/ 3650333 h 6858000"/>
              <a:gd name="connsiteX1131" fmla="*/ 4558265 w 7934757"/>
              <a:gd name="connsiteY1131" fmla="*/ 3734745 h 6858000"/>
              <a:gd name="connsiteX1132" fmla="*/ 4473853 w 7934757"/>
              <a:gd name="connsiteY1132" fmla="*/ 3819157 h 6858000"/>
              <a:gd name="connsiteX1133" fmla="*/ 4389440 w 7934757"/>
              <a:gd name="connsiteY1133" fmla="*/ 3734745 h 6858000"/>
              <a:gd name="connsiteX1134" fmla="*/ 4473853 w 7934757"/>
              <a:gd name="connsiteY1134" fmla="*/ 3650333 h 6858000"/>
              <a:gd name="connsiteX1135" fmla="*/ 4136203 w 7934757"/>
              <a:gd name="connsiteY1135" fmla="*/ 3650333 h 6858000"/>
              <a:gd name="connsiteX1136" fmla="*/ 4220615 w 7934757"/>
              <a:gd name="connsiteY1136" fmla="*/ 3734745 h 6858000"/>
              <a:gd name="connsiteX1137" fmla="*/ 4136203 w 7934757"/>
              <a:gd name="connsiteY1137" fmla="*/ 3819157 h 6858000"/>
              <a:gd name="connsiteX1138" fmla="*/ 4051791 w 7934757"/>
              <a:gd name="connsiteY1138" fmla="*/ 3734745 h 6858000"/>
              <a:gd name="connsiteX1139" fmla="*/ 4136203 w 7934757"/>
              <a:gd name="connsiteY1139" fmla="*/ 3650333 h 6858000"/>
              <a:gd name="connsiteX1140" fmla="*/ 3798554 w 7934757"/>
              <a:gd name="connsiteY1140" fmla="*/ 3650333 h 6858000"/>
              <a:gd name="connsiteX1141" fmla="*/ 3882966 w 7934757"/>
              <a:gd name="connsiteY1141" fmla="*/ 3734745 h 6858000"/>
              <a:gd name="connsiteX1142" fmla="*/ 3798554 w 7934757"/>
              <a:gd name="connsiteY1142" fmla="*/ 3819157 h 6858000"/>
              <a:gd name="connsiteX1143" fmla="*/ 3714142 w 7934757"/>
              <a:gd name="connsiteY1143" fmla="*/ 3734745 h 6858000"/>
              <a:gd name="connsiteX1144" fmla="*/ 3798554 w 7934757"/>
              <a:gd name="connsiteY1144" fmla="*/ 3650333 h 6858000"/>
              <a:gd name="connsiteX1145" fmla="*/ 3460905 w 7934757"/>
              <a:gd name="connsiteY1145" fmla="*/ 3650333 h 6858000"/>
              <a:gd name="connsiteX1146" fmla="*/ 3545317 w 7934757"/>
              <a:gd name="connsiteY1146" fmla="*/ 3734745 h 6858000"/>
              <a:gd name="connsiteX1147" fmla="*/ 3460905 w 7934757"/>
              <a:gd name="connsiteY1147" fmla="*/ 3819157 h 6858000"/>
              <a:gd name="connsiteX1148" fmla="*/ 3376493 w 7934757"/>
              <a:gd name="connsiteY1148" fmla="*/ 3734745 h 6858000"/>
              <a:gd name="connsiteX1149" fmla="*/ 3460905 w 7934757"/>
              <a:gd name="connsiteY1149" fmla="*/ 3650333 h 6858000"/>
              <a:gd name="connsiteX1150" fmla="*/ 3123255 w 7934757"/>
              <a:gd name="connsiteY1150" fmla="*/ 3650333 h 6858000"/>
              <a:gd name="connsiteX1151" fmla="*/ 3207668 w 7934757"/>
              <a:gd name="connsiteY1151" fmla="*/ 3734745 h 6858000"/>
              <a:gd name="connsiteX1152" fmla="*/ 3123255 w 7934757"/>
              <a:gd name="connsiteY1152" fmla="*/ 3819157 h 6858000"/>
              <a:gd name="connsiteX1153" fmla="*/ 3038843 w 7934757"/>
              <a:gd name="connsiteY1153" fmla="*/ 3734745 h 6858000"/>
              <a:gd name="connsiteX1154" fmla="*/ 3123255 w 7934757"/>
              <a:gd name="connsiteY1154" fmla="*/ 3650333 h 6858000"/>
              <a:gd name="connsiteX1155" fmla="*/ 2785607 w 7934757"/>
              <a:gd name="connsiteY1155" fmla="*/ 3650333 h 6858000"/>
              <a:gd name="connsiteX1156" fmla="*/ 2870019 w 7934757"/>
              <a:gd name="connsiteY1156" fmla="*/ 3734745 h 6858000"/>
              <a:gd name="connsiteX1157" fmla="*/ 2785607 w 7934757"/>
              <a:gd name="connsiteY1157" fmla="*/ 3819157 h 6858000"/>
              <a:gd name="connsiteX1158" fmla="*/ 2701195 w 7934757"/>
              <a:gd name="connsiteY1158" fmla="*/ 3734745 h 6858000"/>
              <a:gd name="connsiteX1159" fmla="*/ 2785607 w 7934757"/>
              <a:gd name="connsiteY1159" fmla="*/ 3650333 h 6858000"/>
              <a:gd name="connsiteX1160" fmla="*/ 2447957 w 7934757"/>
              <a:gd name="connsiteY1160" fmla="*/ 3650333 h 6858000"/>
              <a:gd name="connsiteX1161" fmla="*/ 2532369 w 7934757"/>
              <a:gd name="connsiteY1161" fmla="*/ 3734745 h 6858000"/>
              <a:gd name="connsiteX1162" fmla="*/ 2447957 w 7934757"/>
              <a:gd name="connsiteY1162" fmla="*/ 3819157 h 6858000"/>
              <a:gd name="connsiteX1163" fmla="*/ 2363545 w 7934757"/>
              <a:gd name="connsiteY1163" fmla="*/ 3734745 h 6858000"/>
              <a:gd name="connsiteX1164" fmla="*/ 2447957 w 7934757"/>
              <a:gd name="connsiteY1164" fmla="*/ 3650333 h 6858000"/>
              <a:gd name="connsiteX1165" fmla="*/ 2110308 w 7934757"/>
              <a:gd name="connsiteY1165" fmla="*/ 3650333 h 6858000"/>
              <a:gd name="connsiteX1166" fmla="*/ 2194721 w 7934757"/>
              <a:gd name="connsiteY1166" fmla="*/ 3734745 h 6858000"/>
              <a:gd name="connsiteX1167" fmla="*/ 2110308 w 7934757"/>
              <a:gd name="connsiteY1167" fmla="*/ 3819157 h 6858000"/>
              <a:gd name="connsiteX1168" fmla="*/ 2025896 w 7934757"/>
              <a:gd name="connsiteY1168" fmla="*/ 3734745 h 6858000"/>
              <a:gd name="connsiteX1169" fmla="*/ 2110308 w 7934757"/>
              <a:gd name="connsiteY1169" fmla="*/ 3650333 h 6858000"/>
              <a:gd name="connsiteX1170" fmla="*/ 1772659 w 7934757"/>
              <a:gd name="connsiteY1170" fmla="*/ 3650333 h 6858000"/>
              <a:gd name="connsiteX1171" fmla="*/ 1857071 w 7934757"/>
              <a:gd name="connsiteY1171" fmla="*/ 3734745 h 6858000"/>
              <a:gd name="connsiteX1172" fmla="*/ 1772659 w 7934757"/>
              <a:gd name="connsiteY1172" fmla="*/ 3819157 h 6858000"/>
              <a:gd name="connsiteX1173" fmla="*/ 1688247 w 7934757"/>
              <a:gd name="connsiteY1173" fmla="*/ 3734745 h 6858000"/>
              <a:gd name="connsiteX1174" fmla="*/ 1772659 w 7934757"/>
              <a:gd name="connsiteY1174" fmla="*/ 3650333 h 6858000"/>
              <a:gd name="connsiteX1175" fmla="*/ 1435014 w 7934757"/>
              <a:gd name="connsiteY1175" fmla="*/ 3650333 h 6858000"/>
              <a:gd name="connsiteX1176" fmla="*/ 1519422 w 7934757"/>
              <a:gd name="connsiteY1176" fmla="*/ 3734745 h 6858000"/>
              <a:gd name="connsiteX1177" fmla="*/ 1435014 w 7934757"/>
              <a:gd name="connsiteY1177" fmla="*/ 3819157 h 6858000"/>
              <a:gd name="connsiteX1178" fmla="*/ 1350601 w 7934757"/>
              <a:gd name="connsiteY1178" fmla="*/ 3734745 h 6858000"/>
              <a:gd name="connsiteX1179" fmla="*/ 1435014 w 7934757"/>
              <a:gd name="connsiteY1179" fmla="*/ 3650333 h 6858000"/>
              <a:gd name="connsiteX1180" fmla="*/ 1097361 w 7934757"/>
              <a:gd name="connsiteY1180" fmla="*/ 3650333 h 6858000"/>
              <a:gd name="connsiteX1181" fmla="*/ 1181773 w 7934757"/>
              <a:gd name="connsiteY1181" fmla="*/ 3734745 h 6858000"/>
              <a:gd name="connsiteX1182" fmla="*/ 1097361 w 7934757"/>
              <a:gd name="connsiteY1182" fmla="*/ 3819157 h 6858000"/>
              <a:gd name="connsiteX1183" fmla="*/ 1012948 w 7934757"/>
              <a:gd name="connsiteY1183" fmla="*/ 3734745 h 6858000"/>
              <a:gd name="connsiteX1184" fmla="*/ 1097361 w 7934757"/>
              <a:gd name="connsiteY1184" fmla="*/ 3650333 h 6858000"/>
              <a:gd name="connsiteX1185" fmla="*/ 759711 w 7934757"/>
              <a:gd name="connsiteY1185" fmla="*/ 3650333 h 6858000"/>
              <a:gd name="connsiteX1186" fmla="*/ 844124 w 7934757"/>
              <a:gd name="connsiteY1186" fmla="*/ 3734745 h 6858000"/>
              <a:gd name="connsiteX1187" fmla="*/ 759711 w 7934757"/>
              <a:gd name="connsiteY1187" fmla="*/ 3819157 h 6858000"/>
              <a:gd name="connsiteX1188" fmla="*/ 675299 w 7934757"/>
              <a:gd name="connsiteY1188" fmla="*/ 3734745 h 6858000"/>
              <a:gd name="connsiteX1189" fmla="*/ 759711 w 7934757"/>
              <a:gd name="connsiteY1189" fmla="*/ 3650333 h 6858000"/>
              <a:gd name="connsiteX1190" fmla="*/ 422066 w 7934757"/>
              <a:gd name="connsiteY1190" fmla="*/ 3650333 h 6858000"/>
              <a:gd name="connsiteX1191" fmla="*/ 506480 w 7934757"/>
              <a:gd name="connsiteY1191" fmla="*/ 3734745 h 6858000"/>
              <a:gd name="connsiteX1192" fmla="*/ 422066 w 7934757"/>
              <a:gd name="connsiteY1192" fmla="*/ 3819157 h 6858000"/>
              <a:gd name="connsiteX1193" fmla="*/ 337653 w 7934757"/>
              <a:gd name="connsiteY1193" fmla="*/ 3734745 h 6858000"/>
              <a:gd name="connsiteX1194" fmla="*/ 422066 w 7934757"/>
              <a:gd name="connsiteY1194" fmla="*/ 3650333 h 6858000"/>
              <a:gd name="connsiteX1195" fmla="*/ 84412 w 7934757"/>
              <a:gd name="connsiteY1195" fmla="*/ 3650333 h 6858000"/>
              <a:gd name="connsiteX1196" fmla="*/ 168826 w 7934757"/>
              <a:gd name="connsiteY1196" fmla="*/ 3734745 h 6858000"/>
              <a:gd name="connsiteX1197" fmla="*/ 84412 w 7934757"/>
              <a:gd name="connsiteY1197" fmla="*/ 3819157 h 6858000"/>
              <a:gd name="connsiteX1198" fmla="*/ 0 w 7934757"/>
              <a:gd name="connsiteY1198" fmla="*/ 3734745 h 6858000"/>
              <a:gd name="connsiteX1199" fmla="*/ 84412 w 7934757"/>
              <a:gd name="connsiteY1199" fmla="*/ 3650333 h 6858000"/>
              <a:gd name="connsiteX1200" fmla="*/ 7850345 w 7934757"/>
              <a:gd name="connsiteY1200" fmla="*/ 3312683 h 6858000"/>
              <a:gd name="connsiteX1201" fmla="*/ 7934757 w 7934757"/>
              <a:gd name="connsiteY1201" fmla="*/ 3397095 h 6858000"/>
              <a:gd name="connsiteX1202" fmla="*/ 7850345 w 7934757"/>
              <a:gd name="connsiteY1202" fmla="*/ 3481508 h 6858000"/>
              <a:gd name="connsiteX1203" fmla="*/ 7765933 w 7934757"/>
              <a:gd name="connsiteY1203" fmla="*/ 3397095 h 6858000"/>
              <a:gd name="connsiteX1204" fmla="*/ 7850345 w 7934757"/>
              <a:gd name="connsiteY1204" fmla="*/ 3312683 h 6858000"/>
              <a:gd name="connsiteX1205" fmla="*/ 7512695 w 7934757"/>
              <a:gd name="connsiteY1205" fmla="*/ 3312683 h 6858000"/>
              <a:gd name="connsiteX1206" fmla="*/ 7597109 w 7934757"/>
              <a:gd name="connsiteY1206" fmla="*/ 3397095 h 6858000"/>
              <a:gd name="connsiteX1207" fmla="*/ 7512695 w 7934757"/>
              <a:gd name="connsiteY1207" fmla="*/ 3481508 h 6858000"/>
              <a:gd name="connsiteX1208" fmla="*/ 7428283 w 7934757"/>
              <a:gd name="connsiteY1208" fmla="*/ 3397095 h 6858000"/>
              <a:gd name="connsiteX1209" fmla="*/ 7512695 w 7934757"/>
              <a:gd name="connsiteY1209" fmla="*/ 3312683 h 6858000"/>
              <a:gd name="connsiteX1210" fmla="*/ 7175045 w 7934757"/>
              <a:gd name="connsiteY1210" fmla="*/ 3312683 h 6858000"/>
              <a:gd name="connsiteX1211" fmla="*/ 7259458 w 7934757"/>
              <a:gd name="connsiteY1211" fmla="*/ 3397095 h 6858000"/>
              <a:gd name="connsiteX1212" fmla="*/ 7175045 w 7934757"/>
              <a:gd name="connsiteY1212" fmla="*/ 3481508 h 6858000"/>
              <a:gd name="connsiteX1213" fmla="*/ 7090633 w 7934757"/>
              <a:gd name="connsiteY1213" fmla="*/ 3397095 h 6858000"/>
              <a:gd name="connsiteX1214" fmla="*/ 7175045 w 7934757"/>
              <a:gd name="connsiteY1214" fmla="*/ 3312683 h 6858000"/>
              <a:gd name="connsiteX1215" fmla="*/ 6837397 w 7934757"/>
              <a:gd name="connsiteY1215" fmla="*/ 3312683 h 6858000"/>
              <a:gd name="connsiteX1216" fmla="*/ 6921809 w 7934757"/>
              <a:gd name="connsiteY1216" fmla="*/ 3397095 h 6858000"/>
              <a:gd name="connsiteX1217" fmla="*/ 6837397 w 7934757"/>
              <a:gd name="connsiteY1217" fmla="*/ 3481508 h 6858000"/>
              <a:gd name="connsiteX1218" fmla="*/ 6752985 w 7934757"/>
              <a:gd name="connsiteY1218" fmla="*/ 3397095 h 6858000"/>
              <a:gd name="connsiteX1219" fmla="*/ 6837397 w 7934757"/>
              <a:gd name="connsiteY1219" fmla="*/ 3312683 h 6858000"/>
              <a:gd name="connsiteX1220" fmla="*/ 6499747 w 7934757"/>
              <a:gd name="connsiteY1220" fmla="*/ 3312683 h 6858000"/>
              <a:gd name="connsiteX1221" fmla="*/ 6584161 w 7934757"/>
              <a:gd name="connsiteY1221" fmla="*/ 3397095 h 6858000"/>
              <a:gd name="connsiteX1222" fmla="*/ 6499747 w 7934757"/>
              <a:gd name="connsiteY1222" fmla="*/ 3481508 h 6858000"/>
              <a:gd name="connsiteX1223" fmla="*/ 6415335 w 7934757"/>
              <a:gd name="connsiteY1223" fmla="*/ 3397095 h 6858000"/>
              <a:gd name="connsiteX1224" fmla="*/ 6499747 w 7934757"/>
              <a:gd name="connsiteY1224" fmla="*/ 3312683 h 6858000"/>
              <a:gd name="connsiteX1225" fmla="*/ 6162098 w 7934757"/>
              <a:gd name="connsiteY1225" fmla="*/ 3312683 h 6858000"/>
              <a:gd name="connsiteX1226" fmla="*/ 6246510 w 7934757"/>
              <a:gd name="connsiteY1226" fmla="*/ 3397095 h 6858000"/>
              <a:gd name="connsiteX1227" fmla="*/ 6162098 w 7934757"/>
              <a:gd name="connsiteY1227" fmla="*/ 3481508 h 6858000"/>
              <a:gd name="connsiteX1228" fmla="*/ 6077686 w 7934757"/>
              <a:gd name="connsiteY1228" fmla="*/ 3397095 h 6858000"/>
              <a:gd name="connsiteX1229" fmla="*/ 6162098 w 7934757"/>
              <a:gd name="connsiteY1229" fmla="*/ 3312683 h 6858000"/>
              <a:gd name="connsiteX1230" fmla="*/ 5824449 w 7934757"/>
              <a:gd name="connsiteY1230" fmla="*/ 3312683 h 6858000"/>
              <a:gd name="connsiteX1231" fmla="*/ 5908861 w 7934757"/>
              <a:gd name="connsiteY1231" fmla="*/ 3397095 h 6858000"/>
              <a:gd name="connsiteX1232" fmla="*/ 5824449 w 7934757"/>
              <a:gd name="connsiteY1232" fmla="*/ 3481508 h 6858000"/>
              <a:gd name="connsiteX1233" fmla="*/ 5740037 w 7934757"/>
              <a:gd name="connsiteY1233" fmla="*/ 3397095 h 6858000"/>
              <a:gd name="connsiteX1234" fmla="*/ 5824449 w 7934757"/>
              <a:gd name="connsiteY1234" fmla="*/ 3312683 h 6858000"/>
              <a:gd name="connsiteX1235" fmla="*/ 5486800 w 7934757"/>
              <a:gd name="connsiteY1235" fmla="*/ 3312683 h 6858000"/>
              <a:gd name="connsiteX1236" fmla="*/ 5571212 w 7934757"/>
              <a:gd name="connsiteY1236" fmla="*/ 3397095 h 6858000"/>
              <a:gd name="connsiteX1237" fmla="*/ 5486800 w 7934757"/>
              <a:gd name="connsiteY1237" fmla="*/ 3481508 h 6858000"/>
              <a:gd name="connsiteX1238" fmla="*/ 5402388 w 7934757"/>
              <a:gd name="connsiteY1238" fmla="*/ 3397095 h 6858000"/>
              <a:gd name="connsiteX1239" fmla="*/ 5486800 w 7934757"/>
              <a:gd name="connsiteY1239" fmla="*/ 3312683 h 6858000"/>
              <a:gd name="connsiteX1240" fmla="*/ 5149151 w 7934757"/>
              <a:gd name="connsiteY1240" fmla="*/ 3312683 h 6858000"/>
              <a:gd name="connsiteX1241" fmla="*/ 5233563 w 7934757"/>
              <a:gd name="connsiteY1241" fmla="*/ 3397095 h 6858000"/>
              <a:gd name="connsiteX1242" fmla="*/ 5149151 w 7934757"/>
              <a:gd name="connsiteY1242" fmla="*/ 3481508 h 6858000"/>
              <a:gd name="connsiteX1243" fmla="*/ 5064739 w 7934757"/>
              <a:gd name="connsiteY1243" fmla="*/ 3397095 h 6858000"/>
              <a:gd name="connsiteX1244" fmla="*/ 5149151 w 7934757"/>
              <a:gd name="connsiteY1244" fmla="*/ 3312683 h 6858000"/>
              <a:gd name="connsiteX1245" fmla="*/ 4811502 w 7934757"/>
              <a:gd name="connsiteY1245" fmla="*/ 3312683 h 6858000"/>
              <a:gd name="connsiteX1246" fmla="*/ 4895914 w 7934757"/>
              <a:gd name="connsiteY1246" fmla="*/ 3397095 h 6858000"/>
              <a:gd name="connsiteX1247" fmla="*/ 4811502 w 7934757"/>
              <a:gd name="connsiteY1247" fmla="*/ 3481508 h 6858000"/>
              <a:gd name="connsiteX1248" fmla="*/ 4727090 w 7934757"/>
              <a:gd name="connsiteY1248" fmla="*/ 3397095 h 6858000"/>
              <a:gd name="connsiteX1249" fmla="*/ 4811502 w 7934757"/>
              <a:gd name="connsiteY1249" fmla="*/ 3312683 h 6858000"/>
              <a:gd name="connsiteX1250" fmla="*/ 4473853 w 7934757"/>
              <a:gd name="connsiteY1250" fmla="*/ 3312683 h 6858000"/>
              <a:gd name="connsiteX1251" fmla="*/ 4558265 w 7934757"/>
              <a:gd name="connsiteY1251" fmla="*/ 3397095 h 6858000"/>
              <a:gd name="connsiteX1252" fmla="*/ 4473853 w 7934757"/>
              <a:gd name="connsiteY1252" fmla="*/ 3481508 h 6858000"/>
              <a:gd name="connsiteX1253" fmla="*/ 4389440 w 7934757"/>
              <a:gd name="connsiteY1253" fmla="*/ 3397095 h 6858000"/>
              <a:gd name="connsiteX1254" fmla="*/ 4473853 w 7934757"/>
              <a:gd name="connsiteY1254" fmla="*/ 3312683 h 6858000"/>
              <a:gd name="connsiteX1255" fmla="*/ 4136203 w 7934757"/>
              <a:gd name="connsiteY1255" fmla="*/ 3312683 h 6858000"/>
              <a:gd name="connsiteX1256" fmla="*/ 4220615 w 7934757"/>
              <a:gd name="connsiteY1256" fmla="*/ 3397095 h 6858000"/>
              <a:gd name="connsiteX1257" fmla="*/ 4136203 w 7934757"/>
              <a:gd name="connsiteY1257" fmla="*/ 3481508 h 6858000"/>
              <a:gd name="connsiteX1258" fmla="*/ 4051791 w 7934757"/>
              <a:gd name="connsiteY1258" fmla="*/ 3397095 h 6858000"/>
              <a:gd name="connsiteX1259" fmla="*/ 4136203 w 7934757"/>
              <a:gd name="connsiteY1259" fmla="*/ 3312683 h 6858000"/>
              <a:gd name="connsiteX1260" fmla="*/ 3798554 w 7934757"/>
              <a:gd name="connsiteY1260" fmla="*/ 3312683 h 6858000"/>
              <a:gd name="connsiteX1261" fmla="*/ 3882966 w 7934757"/>
              <a:gd name="connsiteY1261" fmla="*/ 3397095 h 6858000"/>
              <a:gd name="connsiteX1262" fmla="*/ 3798554 w 7934757"/>
              <a:gd name="connsiteY1262" fmla="*/ 3481508 h 6858000"/>
              <a:gd name="connsiteX1263" fmla="*/ 3714142 w 7934757"/>
              <a:gd name="connsiteY1263" fmla="*/ 3397095 h 6858000"/>
              <a:gd name="connsiteX1264" fmla="*/ 3798554 w 7934757"/>
              <a:gd name="connsiteY1264" fmla="*/ 3312683 h 6858000"/>
              <a:gd name="connsiteX1265" fmla="*/ 3460905 w 7934757"/>
              <a:gd name="connsiteY1265" fmla="*/ 3312683 h 6858000"/>
              <a:gd name="connsiteX1266" fmla="*/ 3545317 w 7934757"/>
              <a:gd name="connsiteY1266" fmla="*/ 3397095 h 6858000"/>
              <a:gd name="connsiteX1267" fmla="*/ 3460905 w 7934757"/>
              <a:gd name="connsiteY1267" fmla="*/ 3481508 h 6858000"/>
              <a:gd name="connsiteX1268" fmla="*/ 3376493 w 7934757"/>
              <a:gd name="connsiteY1268" fmla="*/ 3397095 h 6858000"/>
              <a:gd name="connsiteX1269" fmla="*/ 3460905 w 7934757"/>
              <a:gd name="connsiteY1269" fmla="*/ 3312683 h 6858000"/>
              <a:gd name="connsiteX1270" fmla="*/ 3123255 w 7934757"/>
              <a:gd name="connsiteY1270" fmla="*/ 3312683 h 6858000"/>
              <a:gd name="connsiteX1271" fmla="*/ 3207668 w 7934757"/>
              <a:gd name="connsiteY1271" fmla="*/ 3397095 h 6858000"/>
              <a:gd name="connsiteX1272" fmla="*/ 3123255 w 7934757"/>
              <a:gd name="connsiteY1272" fmla="*/ 3481508 h 6858000"/>
              <a:gd name="connsiteX1273" fmla="*/ 3038843 w 7934757"/>
              <a:gd name="connsiteY1273" fmla="*/ 3397095 h 6858000"/>
              <a:gd name="connsiteX1274" fmla="*/ 3123255 w 7934757"/>
              <a:gd name="connsiteY1274" fmla="*/ 3312683 h 6858000"/>
              <a:gd name="connsiteX1275" fmla="*/ 2785607 w 7934757"/>
              <a:gd name="connsiteY1275" fmla="*/ 3312683 h 6858000"/>
              <a:gd name="connsiteX1276" fmla="*/ 2870019 w 7934757"/>
              <a:gd name="connsiteY1276" fmla="*/ 3397095 h 6858000"/>
              <a:gd name="connsiteX1277" fmla="*/ 2785607 w 7934757"/>
              <a:gd name="connsiteY1277" fmla="*/ 3481508 h 6858000"/>
              <a:gd name="connsiteX1278" fmla="*/ 2701195 w 7934757"/>
              <a:gd name="connsiteY1278" fmla="*/ 3397095 h 6858000"/>
              <a:gd name="connsiteX1279" fmla="*/ 2785607 w 7934757"/>
              <a:gd name="connsiteY1279" fmla="*/ 3312683 h 6858000"/>
              <a:gd name="connsiteX1280" fmla="*/ 2447957 w 7934757"/>
              <a:gd name="connsiteY1280" fmla="*/ 3312683 h 6858000"/>
              <a:gd name="connsiteX1281" fmla="*/ 2532369 w 7934757"/>
              <a:gd name="connsiteY1281" fmla="*/ 3397095 h 6858000"/>
              <a:gd name="connsiteX1282" fmla="*/ 2447957 w 7934757"/>
              <a:gd name="connsiteY1282" fmla="*/ 3481508 h 6858000"/>
              <a:gd name="connsiteX1283" fmla="*/ 2363545 w 7934757"/>
              <a:gd name="connsiteY1283" fmla="*/ 3397095 h 6858000"/>
              <a:gd name="connsiteX1284" fmla="*/ 2447957 w 7934757"/>
              <a:gd name="connsiteY1284" fmla="*/ 3312683 h 6858000"/>
              <a:gd name="connsiteX1285" fmla="*/ 2110308 w 7934757"/>
              <a:gd name="connsiteY1285" fmla="*/ 3312683 h 6858000"/>
              <a:gd name="connsiteX1286" fmla="*/ 2194721 w 7934757"/>
              <a:gd name="connsiteY1286" fmla="*/ 3397095 h 6858000"/>
              <a:gd name="connsiteX1287" fmla="*/ 2110308 w 7934757"/>
              <a:gd name="connsiteY1287" fmla="*/ 3481508 h 6858000"/>
              <a:gd name="connsiteX1288" fmla="*/ 2025896 w 7934757"/>
              <a:gd name="connsiteY1288" fmla="*/ 3397095 h 6858000"/>
              <a:gd name="connsiteX1289" fmla="*/ 2110308 w 7934757"/>
              <a:gd name="connsiteY1289" fmla="*/ 3312683 h 6858000"/>
              <a:gd name="connsiteX1290" fmla="*/ 1772659 w 7934757"/>
              <a:gd name="connsiteY1290" fmla="*/ 3312683 h 6858000"/>
              <a:gd name="connsiteX1291" fmla="*/ 1857071 w 7934757"/>
              <a:gd name="connsiteY1291" fmla="*/ 3397095 h 6858000"/>
              <a:gd name="connsiteX1292" fmla="*/ 1772659 w 7934757"/>
              <a:gd name="connsiteY1292" fmla="*/ 3481508 h 6858000"/>
              <a:gd name="connsiteX1293" fmla="*/ 1688247 w 7934757"/>
              <a:gd name="connsiteY1293" fmla="*/ 3397095 h 6858000"/>
              <a:gd name="connsiteX1294" fmla="*/ 1772659 w 7934757"/>
              <a:gd name="connsiteY1294" fmla="*/ 3312683 h 6858000"/>
              <a:gd name="connsiteX1295" fmla="*/ 1435014 w 7934757"/>
              <a:gd name="connsiteY1295" fmla="*/ 3312683 h 6858000"/>
              <a:gd name="connsiteX1296" fmla="*/ 1519422 w 7934757"/>
              <a:gd name="connsiteY1296" fmla="*/ 3397095 h 6858000"/>
              <a:gd name="connsiteX1297" fmla="*/ 1435014 w 7934757"/>
              <a:gd name="connsiteY1297" fmla="*/ 3481508 h 6858000"/>
              <a:gd name="connsiteX1298" fmla="*/ 1350601 w 7934757"/>
              <a:gd name="connsiteY1298" fmla="*/ 3397095 h 6858000"/>
              <a:gd name="connsiteX1299" fmla="*/ 1435014 w 7934757"/>
              <a:gd name="connsiteY1299" fmla="*/ 3312683 h 6858000"/>
              <a:gd name="connsiteX1300" fmla="*/ 1097361 w 7934757"/>
              <a:gd name="connsiteY1300" fmla="*/ 3312683 h 6858000"/>
              <a:gd name="connsiteX1301" fmla="*/ 1181773 w 7934757"/>
              <a:gd name="connsiteY1301" fmla="*/ 3397095 h 6858000"/>
              <a:gd name="connsiteX1302" fmla="*/ 1097361 w 7934757"/>
              <a:gd name="connsiteY1302" fmla="*/ 3481508 h 6858000"/>
              <a:gd name="connsiteX1303" fmla="*/ 1012948 w 7934757"/>
              <a:gd name="connsiteY1303" fmla="*/ 3397095 h 6858000"/>
              <a:gd name="connsiteX1304" fmla="*/ 1097361 w 7934757"/>
              <a:gd name="connsiteY1304" fmla="*/ 3312683 h 6858000"/>
              <a:gd name="connsiteX1305" fmla="*/ 759711 w 7934757"/>
              <a:gd name="connsiteY1305" fmla="*/ 3312683 h 6858000"/>
              <a:gd name="connsiteX1306" fmla="*/ 844124 w 7934757"/>
              <a:gd name="connsiteY1306" fmla="*/ 3397095 h 6858000"/>
              <a:gd name="connsiteX1307" fmla="*/ 759711 w 7934757"/>
              <a:gd name="connsiteY1307" fmla="*/ 3481508 h 6858000"/>
              <a:gd name="connsiteX1308" fmla="*/ 675299 w 7934757"/>
              <a:gd name="connsiteY1308" fmla="*/ 3397095 h 6858000"/>
              <a:gd name="connsiteX1309" fmla="*/ 759711 w 7934757"/>
              <a:gd name="connsiteY1309" fmla="*/ 3312683 h 6858000"/>
              <a:gd name="connsiteX1310" fmla="*/ 422066 w 7934757"/>
              <a:gd name="connsiteY1310" fmla="*/ 3312683 h 6858000"/>
              <a:gd name="connsiteX1311" fmla="*/ 506480 w 7934757"/>
              <a:gd name="connsiteY1311" fmla="*/ 3397095 h 6858000"/>
              <a:gd name="connsiteX1312" fmla="*/ 422066 w 7934757"/>
              <a:gd name="connsiteY1312" fmla="*/ 3481508 h 6858000"/>
              <a:gd name="connsiteX1313" fmla="*/ 337653 w 7934757"/>
              <a:gd name="connsiteY1313" fmla="*/ 3397095 h 6858000"/>
              <a:gd name="connsiteX1314" fmla="*/ 422066 w 7934757"/>
              <a:gd name="connsiteY1314" fmla="*/ 3312683 h 6858000"/>
              <a:gd name="connsiteX1315" fmla="*/ 84412 w 7934757"/>
              <a:gd name="connsiteY1315" fmla="*/ 3312683 h 6858000"/>
              <a:gd name="connsiteX1316" fmla="*/ 168826 w 7934757"/>
              <a:gd name="connsiteY1316" fmla="*/ 3397095 h 6858000"/>
              <a:gd name="connsiteX1317" fmla="*/ 84412 w 7934757"/>
              <a:gd name="connsiteY1317" fmla="*/ 3481508 h 6858000"/>
              <a:gd name="connsiteX1318" fmla="*/ 0 w 7934757"/>
              <a:gd name="connsiteY1318" fmla="*/ 3397095 h 6858000"/>
              <a:gd name="connsiteX1319" fmla="*/ 84412 w 7934757"/>
              <a:gd name="connsiteY1319" fmla="*/ 3312683 h 6858000"/>
              <a:gd name="connsiteX1320" fmla="*/ 7850345 w 7934757"/>
              <a:gd name="connsiteY1320" fmla="*/ 2975034 h 6858000"/>
              <a:gd name="connsiteX1321" fmla="*/ 7934757 w 7934757"/>
              <a:gd name="connsiteY1321" fmla="*/ 3059446 h 6858000"/>
              <a:gd name="connsiteX1322" fmla="*/ 7850345 w 7934757"/>
              <a:gd name="connsiteY1322" fmla="*/ 3143859 h 6858000"/>
              <a:gd name="connsiteX1323" fmla="*/ 7765933 w 7934757"/>
              <a:gd name="connsiteY1323" fmla="*/ 3059446 h 6858000"/>
              <a:gd name="connsiteX1324" fmla="*/ 7850345 w 7934757"/>
              <a:gd name="connsiteY1324" fmla="*/ 2975034 h 6858000"/>
              <a:gd name="connsiteX1325" fmla="*/ 7512695 w 7934757"/>
              <a:gd name="connsiteY1325" fmla="*/ 2975034 h 6858000"/>
              <a:gd name="connsiteX1326" fmla="*/ 7597109 w 7934757"/>
              <a:gd name="connsiteY1326" fmla="*/ 3059446 h 6858000"/>
              <a:gd name="connsiteX1327" fmla="*/ 7512695 w 7934757"/>
              <a:gd name="connsiteY1327" fmla="*/ 3143859 h 6858000"/>
              <a:gd name="connsiteX1328" fmla="*/ 7428283 w 7934757"/>
              <a:gd name="connsiteY1328" fmla="*/ 3059446 h 6858000"/>
              <a:gd name="connsiteX1329" fmla="*/ 7512695 w 7934757"/>
              <a:gd name="connsiteY1329" fmla="*/ 2975034 h 6858000"/>
              <a:gd name="connsiteX1330" fmla="*/ 7175045 w 7934757"/>
              <a:gd name="connsiteY1330" fmla="*/ 2975034 h 6858000"/>
              <a:gd name="connsiteX1331" fmla="*/ 7259458 w 7934757"/>
              <a:gd name="connsiteY1331" fmla="*/ 3059446 h 6858000"/>
              <a:gd name="connsiteX1332" fmla="*/ 7175045 w 7934757"/>
              <a:gd name="connsiteY1332" fmla="*/ 3143859 h 6858000"/>
              <a:gd name="connsiteX1333" fmla="*/ 7090633 w 7934757"/>
              <a:gd name="connsiteY1333" fmla="*/ 3059446 h 6858000"/>
              <a:gd name="connsiteX1334" fmla="*/ 7175045 w 7934757"/>
              <a:gd name="connsiteY1334" fmla="*/ 2975034 h 6858000"/>
              <a:gd name="connsiteX1335" fmla="*/ 6837397 w 7934757"/>
              <a:gd name="connsiteY1335" fmla="*/ 2975034 h 6858000"/>
              <a:gd name="connsiteX1336" fmla="*/ 6921809 w 7934757"/>
              <a:gd name="connsiteY1336" fmla="*/ 3059446 h 6858000"/>
              <a:gd name="connsiteX1337" fmla="*/ 6837397 w 7934757"/>
              <a:gd name="connsiteY1337" fmla="*/ 3143859 h 6858000"/>
              <a:gd name="connsiteX1338" fmla="*/ 6752985 w 7934757"/>
              <a:gd name="connsiteY1338" fmla="*/ 3059446 h 6858000"/>
              <a:gd name="connsiteX1339" fmla="*/ 6837397 w 7934757"/>
              <a:gd name="connsiteY1339" fmla="*/ 2975034 h 6858000"/>
              <a:gd name="connsiteX1340" fmla="*/ 6499747 w 7934757"/>
              <a:gd name="connsiteY1340" fmla="*/ 2975034 h 6858000"/>
              <a:gd name="connsiteX1341" fmla="*/ 6584161 w 7934757"/>
              <a:gd name="connsiteY1341" fmla="*/ 3059446 h 6858000"/>
              <a:gd name="connsiteX1342" fmla="*/ 6499747 w 7934757"/>
              <a:gd name="connsiteY1342" fmla="*/ 3143859 h 6858000"/>
              <a:gd name="connsiteX1343" fmla="*/ 6415335 w 7934757"/>
              <a:gd name="connsiteY1343" fmla="*/ 3059446 h 6858000"/>
              <a:gd name="connsiteX1344" fmla="*/ 6499747 w 7934757"/>
              <a:gd name="connsiteY1344" fmla="*/ 2975034 h 6858000"/>
              <a:gd name="connsiteX1345" fmla="*/ 6162098 w 7934757"/>
              <a:gd name="connsiteY1345" fmla="*/ 2975034 h 6858000"/>
              <a:gd name="connsiteX1346" fmla="*/ 6246510 w 7934757"/>
              <a:gd name="connsiteY1346" fmla="*/ 3059446 h 6858000"/>
              <a:gd name="connsiteX1347" fmla="*/ 6162098 w 7934757"/>
              <a:gd name="connsiteY1347" fmla="*/ 3143859 h 6858000"/>
              <a:gd name="connsiteX1348" fmla="*/ 6077686 w 7934757"/>
              <a:gd name="connsiteY1348" fmla="*/ 3059446 h 6858000"/>
              <a:gd name="connsiteX1349" fmla="*/ 6162098 w 7934757"/>
              <a:gd name="connsiteY1349" fmla="*/ 2975034 h 6858000"/>
              <a:gd name="connsiteX1350" fmla="*/ 5824449 w 7934757"/>
              <a:gd name="connsiteY1350" fmla="*/ 2975034 h 6858000"/>
              <a:gd name="connsiteX1351" fmla="*/ 5908861 w 7934757"/>
              <a:gd name="connsiteY1351" fmla="*/ 3059446 h 6858000"/>
              <a:gd name="connsiteX1352" fmla="*/ 5824449 w 7934757"/>
              <a:gd name="connsiteY1352" fmla="*/ 3143859 h 6858000"/>
              <a:gd name="connsiteX1353" fmla="*/ 5740037 w 7934757"/>
              <a:gd name="connsiteY1353" fmla="*/ 3059446 h 6858000"/>
              <a:gd name="connsiteX1354" fmla="*/ 5824449 w 7934757"/>
              <a:gd name="connsiteY1354" fmla="*/ 2975034 h 6858000"/>
              <a:gd name="connsiteX1355" fmla="*/ 5486800 w 7934757"/>
              <a:gd name="connsiteY1355" fmla="*/ 2975034 h 6858000"/>
              <a:gd name="connsiteX1356" fmla="*/ 5571212 w 7934757"/>
              <a:gd name="connsiteY1356" fmla="*/ 3059446 h 6858000"/>
              <a:gd name="connsiteX1357" fmla="*/ 5486800 w 7934757"/>
              <a:gd name="connsiteY1357" fmla="*/ 3143859 h 6858000"/>
              <a:gd name="connsiteX1358" fmla="*/ 5402388 w 7934757"/>
              <a:gd name="connsiteY1358" fmla="*/ 3059446 h 6858000"/>
              <a:gd name="connsiteX1359" fmla="*/ 5486800 w 7934757"/>
              <a:gd name="connsiteY1359" fmla="*/ 2975034 h 6858000"/>
              <a:gd name="connsiteX1360" fmla="*/ 5149151 w 7934757"/>
              <a:gd name="connsiteY1360" fmla="*/ 2975034 h 6858000"/>
              <a:gd name="connsiteX1361" fmla="*/ 5233563 w 7934757"/>
              <a:gd name="connsiteY1361" fmla="*/ 3059446 h 6858000"/>
              <a:gd name="connsiteX1362" fmla="*/ 5149151 w 7934757"/>
              <a:gd name="connsiteY1362" fmla="*/ 3143859 h 6858000"/>
              <a:gd name="connsiteX1363" fmla="*/ 5064739 w 7934757"/>
              <a:gd name="connsiteY1363" fmla="*/ 3059446 h 6858000"/>
              <a:gd name="connsiteX1364" fmla="*/ 5149151 w 7934757"/>
              <a:gd name="connsiteY1364" fmla="*/ 2975034 h 6858000"/>
              <a:gd name="connsiteX1365" fmla="*/ 4811502 w 7934757"/>
              <a:gd name="connsiteY1365" fmla="*/ 2975034 h 6858000"/>
              <a:gd name="connsiteX1366" fmla="*/ 4895914 w 7934757"/>
              <a:gd name="connsiteY1366" fmla="*/ 3059446 h 6858000"/>
              <a:gd name="connsiteX1367" fmla="*/ 4811502 w 7934757"/>
              <a:gd name="connsiteY1367" fmla="*/ 3143859 h 6858000"/>
              <a:gd name="connsiteX1368" fmla="*/ 4727090 w 7934757"/>
              <a:gd name="connsiteY1368" fmla="*/ 3059446 h 6858000"/>
              <a:gd name="connsiteX1369" fmla="*/ 4811502 w 7934757"/>
              <a:gd name="connsiteY1369" fmla="*/ 2975034 h 6858000"/>
              <a:gd name="connsiteX1370" fmla="*/ 4473853 w 7934757"/>
              <a:gd name="connsiteY1370" fmla="*/ 2975034 h 6858000"/>
              <a:gd name="connsiteX1371" fmla="*/ 4558265 w 7934757"/>
              <a:gd name="connsiteY1371" fmla="*/ 3059446 h 6858000"/>
              <a:gd name="connsiteX1372" fmla="*/ 4473853 w 7934757"/>
              <a:gd name="connsiteY1372" fmla="*/ 3143859 h 6858000"/>
              <a:gd name="connsiteX1373" fmla="*/ 4389440 w 7934757"/>
              <a:gd name="connsiteY1373" fmla="*/ 3059446 h 6858000"/>
              <a:gd name="connsiteX1374" fmla="*/ 4473853 w 7934757"/>
              <a:gd name="connsiteY1374" fmla="*/ 2975034 h 6858000"/>
              <a:gd name="connsiteX1375" fmla="*/ 4136203 w 7934757"/>
              <a:gd name="connsiteY1375" fmla="*/ 2975034 h 6858000"/>
              <a:gd name="connsiteX1376" fmla="*/ 4220615 w 7934757"/>
              <a:gd name="connsiteY1376" fmla="*/ 3059446 h 6858000"/>
              <a:gd name="connsiteX1377" fmla="*/ 4136203 w 7934757"/>
              <a:gd name="connsiteY1377" fmla="*/ 3143859 h 6858000"/>
              <a:gd name="connsiteX1378" fmla="*/ 4051791 w 7934757"/>
              <a:gd name="connsiteY1378" fmla="*/ 3059446 h 6858000"/>
              <a:gd name="connsiteX1379" fmla="*/ 4136203 w 7934757"/>
              <a:gd name="connsiteY1379" fmla="*/ 2975034 h 6858000"/>
              <a:gd name="connsiteX1380" fmla="*/ 3798554 w 7934757"/>
              <a:gd name="connsiteY1380" fmla="*/ 2975034 h 6858000"/>
              <a:gd name="connsiteX1381" fmla="*/ 3882966 w 7934757"/>
              <a:gd name="connsiteY1381" fmla="*/ 3059446 h 6858000"/>
              <a:gd name="connsiteX1382" fmla="*/ 3798554 w 7934757"/>
              <a:gd name="connsiteY1382" fmla="*/ 3143859 h 6858000"/>
              <a:gd name="connsiteX1383" fmla="*/ 3714142 w 7934757"/>
              <a:gd name="connsiteY1383" fmla="*/ 3059446 h 6858000"/>
              <a:gd name="connsiteX1384" fmla="*/ 3798554 w 7934757"/>
              <a:gd name="connsiteY1384" fmla="*/ 2975034 h 6858000"/>
              <a:gd name="connsiteX1385" fmla="*/ 3460905 w 7934757"/>
              <a:gd name="connsiteY1385" fmla="*/ 2975034 h 6858000"/>
              <a:gd name="connsiteX1386" fmla="*/ 3545317 w 7934757"/>
              <a:gd name="connsiteY1386" fmla="*/ 3059446 h 6858000"/>
              <a:gd name="connsiteX1387" fmla="*/ 3460905 w 7934757"/>
              <a:gd name="connsiteY1387" fmla="*/ 3143859 h 6858000"/>
              <a:gd name="connsiteX1388" fmla="*/ 3376493 w 7934757"/>
              <a:gd name="connsiteY1388" fmla="*/ 3059446 h 6858000"/>
              <a:gd name="connsiteX1389" fmla="*/ 3460905 w 7934757"/>
              <a:gd name="connsiteY1389" fmla="*/ 2975034 h 6858000"/>
              <a:gd name="connsiteX1390" fmla="*/ 3123255 w 7934757"/>
              <a:gd name="connsiteY1390" fmla="*/ 2975034 h 6858000"/>
              <a:gd name="connsiteX1391" fmla="*/ 3207668 w 7934757"/>
              <a:gd name="connsiteY1391" fmla="*/ 3059446 h 6858000"/>
              <a:gd name="connsiteX1392" fmla="*/ 3123255 w 7934757"/>
              <a:gd name="connsiteY1392" fmla="*/ 3143859 h 6858000"/>
              <a:gd name="connsiteX1393" fmla="*/ 3038843 w 7934757"/>
              <a:gd name="connsiteY1393" fmla="*/ 3059446 h 6858000"/>
              <a:gd name="connsiteX1394" fmla="*/ 3123255 w 7934757"/>
              <a:gd name="connsiteY1394" fmla="*/ 2975034 h 6858000"/>
              <a:gd name="connsiteX1395" fmla="*/ 2785607 w 7934757"/>
              <a:gd name="connsiteY1395" fmla="*/ 2975034 h 6858000"/>
              <a:gd name="connsiteX1396" fmla="*/ 2870019 w 7934757"/>
              <a:gd name="connsiteY1396" fmla="*/ 3059446 h 6858000"/>
              <a:gd name="connsiteX1397" fmla="*/ 2785607 w 7934757"/>
              <a:gd name="connsiteY1397" fmla="*/ 3143859 h 6858000"/>
              <a:gd name="connsiteX1398" fmla="*/ 2701195 w 7934757"/>
              <a:gd name="connsiteY1398" fmla="*/ 3059446 h 6858000"/>
              <a:gd name="connsiteX1399" fmla="*/ 2785607 w 7934757"/>
              <a:gd name="connsiteY1399" fmla="*/ 2975034 h 6858000"/>
              <a:gd name="connsiteX1400" fmla="*/ 2447957 w 7934757"/>
              <a:gd name="connsiteY1400" fmla="*/ 2975034 h 6858000"/>
              <a:gd name="connsiteX1401" fmla="*/ 2532369 w 7934757"/>
              <a:gd name="connsiteY1401" fmla="*/ 3059446 h 6858000"/>
              <a:gd name="connsiteX1402" fmla="*/ 2447957 w 7934757"/>
              <a:gd name="connsiteY1402" fmla="*/ 3143859 h 6858000"/>
              <a:gd name="connsiteX1403" fmla="*/ 2363545 w 7934757"/>
              <a:gd name="connsiteY1403" fmla="*/ 3059446 h 6858000"/>
              <a:gd name="connsiteX1404" fmla="*/ 2447957 w 7934757"/>
              <a:gd name="connsiteY1404" fmla="*/ 2975034 h 6858000"/>
              <a:gd name="connsiteX1405" fmla="*/ 2110308 w 7934757"/>
              <a:gd name="connsiteY1405" fmla="*/ 2975034 h 6858000"/>
              <a:gd name="connsiteX1406" fmla="*/ 2194721 w 7934757"/>
              <a:gd name="connsiteY1406" fmla="*/ 3059446 h 6858000"/>
              <a:gd name="connsiteX1407" fmla="*/ 2110308 w 7934757"/>
              <a:gd name="connsiteY1407" fmla="*/ 3143859 h 6858000"/>
              <a:gd name="connsiteX1408" fmla="*/ 2025896 w 7934757"/>
              <a:gd name="connsiteY1408" fmla="*/ 3059446 h 6858000"/>
              <a:gd name="connsiteX1409" fmla="*/ 2110308 w 7934757"/>
              <a:gd name="connsiteY1409" fmla="*/ 2975034 h 6858000"/>
              <a:gd name="connsiteX1410" fmla="*/ 1772659 w 7934757"/>
              <a:gd name="connsiteY1410" fmla="*/ 2975034 h 6858000"/>
              <a:gd name="connsiteX1411" fmla="*/ 1857071 w 7934757"/>
              <a:gd name="connsiteY1411" fmla="*/ 3059446 h 6858000"/>
              <a:gd name="connsiteX1412" fmla="*/ 1772659 w 7934757"/>
              <a:gd name="connsiteY1412" fmla="*/ 3143859 h 6858000"/>
              <a:gd name="connsiteX1413" fmla="*/ 1688247 w 7934757"/>
              <a:gd name="connsiteY1413" fmla="*/ 3059446 h 6858000"/>
              <a:gd name="connsiteX1414" fmla="*/ 1772659 w 7934757"/>
              <a:gd name="connsiteY1414" fmla="*/ 2975034 h 6858000"/>
              <a:gd name="connsiteX1415" fmla="*/ 1435014 w 7934757"/>
              <a:gd name="connsiteY1415" fmla="*/ 2975034 h 6858000"/>
              <a:gd name="connsiteX1416" fmla="*/ 1519422 w 7934757"/>
              <a:gd name="connsiteY1416" fmla="*/ 3059446 h 6858000"/>
              <a:gd name="connsiteX1417" fmla="*/ 1435014 w 7934757"/>
              <a:gd name="connsiteY1417" fmla="*/ 3143859 h 6858000"/>
              <a:gd name="connsiteX1418" fmla="*/ 1350601 w 7934757"/>
              <a:gd name="connsiteY1418" fmla="*/ 3059446 h 6858000"/>
              <a:gd name="connsiteX1419" fmla="*/ 1435014 w 7934757"/>
              <a:gd name="connsiteY1419" fmla="*/ 2975034 h 6858000"/>
              <a:gd name="connsiteX1420" fmla="*/ 1097361 w 7934757"/>
              <a:gd name="connsiteY1420" fmla="*/ 2975034 h 6858000"/>
              <a:gd name="connsiteX1421" fmla="*/ 1181773 w 7934757"/>
              <a:gd name="connsiteY1421" fmla="*/ 3059446 h 6858000"/>
              <a:gd name="connsiteX1422" fmla="*/ 1097361 w 7934757"/>
              <a:gd name="connsiteY1422" fmla="*/ 3143859 h 6858000"/>
              <a:gd name="connsiteX1423" fmla="*/ 1012948 w 7934757"/>
              <a:gd name="connsiteY1423" fmla="*/ 3059446 h 6858000"/>
              <a:gd name="connsiteX1424" fmla="*/ 1097361 w 7934757"/>
              <a:gd name="connsiteY1424" fmla="*/ 2975034 h 6858000"/>
              <a:gd name="connsiteX1425" fmla="*/ 759711 w 7934757"/>
              <a:gd name="connsiteY1425" fmla="*/ 2975034 h 6858000"/>
              <a:gd name="connsiteX1426" fmla="*/ 844124 w 7934757"/>
              <a:gd name="connsiteY1426" fmla="*/ 3059446 h 6858000"/>
              <a:gd name="connsiteX1427" fmla="*/ 759711 w 7934757"/>
              <a:gd name="connsiteY1427" fmla="*/ 3143859 h 6858000"/>
              <a:gd name="connsiteX1428" fmla="*/ 675299 w 7934757"/>
              <a:gd name="connsiteY1428" fmla="*/ 3059446 h 6858000"/>
              <a:gd name="connsiteX1429" fmla="*/ 759711 w 7934757"/>
              <a:gd name="connsiteY1429" fmla="*/ 2975034 h 6858000"/>
              <a:gd name="connsiteX1430" fmla="*/ 422066 w 7934757"/>
              <a:gd name="connsiteY1430" fmla="*/ 2975034 h 6858000"/>
              <a:gd name="connsiteX1431" fmla="*/ 506480 w 7934757"/>
              <a:gd name="connsiteY1431" fmla="*/ 3059446 h 6858000"/>
              <a:gd name="connsiteX1432" fmla="*/ 422066 w 7934757"/>
              <a:gd name="connsiteY1432" fmla="*/ 3143859 h 6858000"/>
              <a:gd name="connsiteX1433" fmla="*/ 337653 w 7934757"/>
              <a:gd name="connsiteY1433" fmla="*/ 3059446 h 6858000"/>
              <a:gd name="connsiteX1434" fmla="*/ 422066 w 7934757"/>
              <a:gd name="connsiteY1434" fmla="*/ 2975034 h 6858000"/>
              <a:gd name="connsiteX1435" fmla="*/ 84412 w 7934757"/>
              <a:gd name="connsiteY1435" fmla="*/ 2975034 h 6858000"/>
              <a:gd name="connsiteX1436" fmla="*/ 168826 w 7934757"/>
              <a:gd name="connsiteY1436" fmla="*/ 3059446 h 6858000"/>
              <a:gd name="connsiteX1437" fmla="*/ 84412 w 7934757"/>
              <a:gd name="connsiteY1437" fmla="*/ 3143859 h 6858000"/>
              <a:gd name="connsiteX1438" fmla="*/ 0 w 7934757"/>
              <a:gd name="connsiteY1438" fmla="*/ 3059446 h 6858000"/>
              <a:gd name="connsiteX1439" fmla="*/ 84412 w 7934757"/>
              <a:gd name="connsiteY1439" fmla="*/ 2975034 h 6858000"/>
              <a:gd name="connsiteX1440" fmla="*/ 7850345 w 7934757"/>
              <a:gd name="connsiteY1440" fmla="*/ 2637385 h 6858000"/>
              <a:gd name="connsiteX1441" fmla="*/ 7934757 w 7934757"/>
              <a:gd name="connsiteY1441" fmla="*/ 2721797 h 6858000"/>
              <a:gd name="connsiteX1442" fmla="*/ 7850345 w 7934757"/>
              <a:gd name="connsiteY1442" fmla="*/ 2806209 h 6858000"/>
              <a:gd name="connsiteX1443" fmla="*/ 7765933 w 7934757"/>
              <a:gd name="connsiteY1443" fmla="*/ 2721797 h 6858000"/>
              <a:gd name="connsiteX1444" fmla="*/ 7850345 w 7934757"/>
              <a:gd name="connsiteY1444" fmla="*/ 2637385 h 6858000"/>
              <a:gd name="connsiteX1445" fmla="*/ 7512695 w 7934757"/>
              <a:gd name="connsiteY1445" fmla="*/ 2637385 h 6858000"/>
              <a:gd name="connsiteX1446" fmla="*/ 7597109 w 7934757"/>
              <a:gd name="connsiteY1446" fmla="*/ 2721797 h 6858000"/>
              <a:gd name="connsiteX1447" fmla="*/ 7512695 w 7934757"/>
              <a:gd name="connsiteY1447" fmla="*/ 2806209 h 6858000"/>
              <a:gd name="connsiteX1448" fmla="*/ 7428283 w 7934757"/>
              <a:gd name="connsiteY1448" fmla="*/ 2721797 h 6858000"/>
              <a:gd name="connsiteX1449" fmla="*/ 7512695 w 7934757"/>
              <a:gd name="connsiteY1449" fmla="*/ 2637385 h 6858000"/>
              <a:gd name="connsiteX1450" fmla="*/ 7175045 w 7934757"/>
              <a:gd name="connsiteY1450" fmla="*/ 2637385 h 6858000"/>
              <a:gd name="connsiteX1451" fmla="*/ 7259458 w 7934757"/>
              <a:gd name="connsiteY1451" fmla="*/ 2721797 h 6858000"/>
              <a:gd name="connsiteX1452" fmla="*/ 7175045 w 7934757"/>
              <a:gd name="connsiteY1452" fmla="*/ 2806209 h 6858000"/>
              <a:gd name="connsiteX1453" fmla="*/ 7090633 w 7934757"/>
              <a:gd name="connsiteY1453" fmla="*/ 2721797 h 6858000"/>
              <a:gd name="connsiteX1454" fmla="*/ 7175045 w 7934757"/>
              <a:gd name="connsiteY1454" fmla="*/ 2637385 h 6858000"/>
              <a:gd name="connsiteX1455" fmla="*/ 6837397 w 7934757"/>
              <a:gd name="connsiteY1455" fmla="*/ 2637385 h 6858000"/>
              <a:gd name="connsiteX1456" fmla="*/ 6921809 w 7934757"/>
              <a:gd name="connsiteY1456" fmla="*/ 2721797 h 6858000"/>
              <a:gd name="connsiteX1457" fmla="*/ 6837397 w 7934757"/>
              <a:gd name="connsiteY1457" fmla="*/ 2806209 h 6858000"/>
              <a:gd name="connsiteX1458" fmla="*/ 6752985 w 7934757"/>
              <a:gd name="connsiteY1458" fmla="*/ 2721797 h 6858000"/>
              <a:gd name="connsiteX1459" fmla="*/ 6837397 w 7934757"/>
              <a:gd name="connsiteY1459" fmla="*/ 2637385 h 6858000"/>
              <a:gd name="connsiteX1460" fmla="*/ 6499747 w 7934757"/>
              <a:gd name="connsiteY1460" fmla="*/ 2637385 h 6858000"/>
              <a:gd name="connsiteX1461" fmla="*/ 6584161 w 7934757"/>
              <a:gd name="connsiteY1461" fmla="*/ 2721797 h 6858000"/>
              <a:gd name="connsiteX1462" fmla="*/ 6499747 w 7934757"/>
              <a:gd name="connsiteY1462" fmla="*/ 2806209 h 6858000"/>
              <a:gd name="connsiteX1463" fmla="*/ 6415335 w 7934757"/>
              <a:gd name="connsiteY1463" fmla="*/ 2721797 h 6858000"/>
              <a:gd name="connsiteX1464" fmla="*/ 6499747 w 7934757"/>
              <a:gd name="connsiteY1464" fmla="*/ 2637385 h 6858000"/>
              <a:gd name="connsiteX1465" fmla="*/ 6162098 w 7934757"/>
              <a:gd name="connsiteY1465" fmla="*/ 2637385 h 6858000"/>
              <a:gd name="connsiteX1466" fmla="*/ 6246510 w 7934757"/>
              <a:gd name="connsiteY1466" fmla="*/ 2721797 h 6858000"/>
              <a:gd name="connsiteX1467" fmla="*/ 6162098 w 7934757"/>
              <a:gd name="connsiteY1467" fmla="*/ 2806209 h 6858000"/>
              <a:gd name="connsiteX1468" fmla="*/ 6077686 w 7934757"/>
              <a:gd name="connsiteY1468" fmla="*/ 2721797 h 6858000"/>
              <a:gd name="connsiteX1469" fmla="*/ 6162098 w 7934757"/>
              <a:gd name="connsiteY1469" fmla="*/ 2637385 h 6858000"/>
              <a:gd name="connsiteX1470" fmla="*/ 5824449 w 7934757"/>
              <a:gd name="connsiteY1470" fmla="*/ 2637385 h 6858000"/>
              <a:gd name="connsiteX1471" fmla="*/ 5908861 w 7934757"/>
              <a:gd name="connsiteY1471" fmla="*/ 2721797 h 6858000"/>
              <a:gd name="connsiteX1472" fmla="*/ 5824449 w 7934757"/>
              <a:gd name="connsiteY1472" fmla="*/ 2806209 h 6858000"/>
              <a:gd name="connsiteX1473" fmla="*/ 5740037 w 7934757"/>
              <a:gd name="connsiteY1473" fmla="*/ 2721797 h 6858000"/>
              <a:gd name="connsiteX1474" fmla="*/ 5824449 w 7934757"/>
              <a:gd name="connsiteY1474" fmla="*/ 2637385 h 6858000"/>
              <a:gd name="connsiteX1475" fmla="*/ 5486800 w 7934757"/>
              <a:gd name="connsiteY1475" fmla="*/ 2637385 h 6858000"/>
              <a:gd name="connsiteX1476" fmla="*/ 5571212 w 7934757"/>
              <a:gd name="connsiteY1476" fmla="*/ 2721797 h 6858000"/>
              <a:gd name="connsiteX1477" fmla="*/ 5486800 w 7934757"/>
              <a:gd name="connsiteY1477" fmla="*/ 2806209 h 6858000"/>
              <a:gd name="connsiteX1478" fmla="*/ 5402388 w 7934757"/>
              <a:gd name="connsiteY1478" fmla="*/ 2721797 h 6858000"/>
              <a:gd name="connsiteX1479" fmla="*/ 5486800 w 7934757"/>
              <a:gd name="connsiteY1479" fmla="*/ 2637385 h 6858000"/>
              <a:gd name="connsiteX1480" fmla="*/ 5149151 w 7934757"/>
              <a:gd name="connsiteY1480" fmla="*/ 2637385 h 6858000"/>
              <a:gd name="connsiteX1481" fmla="*/ 5233563 w 7934757"/>
              <a:gd name="connsiteY1481" fmla="*/ 2721797 h 6858000"/>
              <a:gd name="connsiteX1482" fmla="*/ 5149151 w 7934757"/>
              <a:gd name="connsiteY1482" fmla="*/ 2806209 h 6858000"/>
              <a:gd name="connsiteX1483" fmla="*/ 5064739 w 7934757"/>
              <a:gd name="connsiteY1483" fmla="*/ 2721797 h 6858000"/>
              <a:gd name="connsiteX1484" fmla="*/ 5149151 w 7934757"/>
              <a:gd name="connsiteY1484" fmla="*/ 2637385 h 6858000"/>
              <a:gd name="connsiteX1485" fmla="*/ 4811502 w 7934757"/>
              <a:gd name="connsiteY1485" fmla="*/ 2637385 h 6858000"/>
              <a:gd name="connsiteX1486" fmla="*/ 4895914 w 7934757"/>
              <a:gd name="connsiteY1486" fmla="*/ 2721797 h 6858000"/>
              <a:gd name="connsiteX1487" fmla="*/ 4811502 w 7934757"/>
              <a:gd name="connsiteY1487" fmla="*/ 2806209 h 6858000"/>
              <a:gd name="connsiteX1488" fmla="*/ 4727090 w 7934757"/>
              <a:gd name="connsiteY1488" fmla="*/ 2721797 h 6858000"/>
              <a:gd name="connsiteX1489" fmla="*/ 4811502 w 7934757"/>
              <a:gd name="connsiteY1489" fmla="*/ 2637385 h 6858000"/>
              <a:gd name="connsiteX1490" fmla="*/ 4473853 w 7934757"/>
              <a:gd name="connsiteY1490" fmla="*/ 2637385 h 6858000"/>
              <a:gd name="connsiteX1491" fmla="*/ 4558265 w 7934757"/>
              <a:gd name="connsiteY1491" fmla="*/ 2721797 h 6858000"/>
              <a:gd name="connsiteX1492" fmla="*/ 4473853 w 7934757"/>
              <a:gd name="connsiteY1492" fmla="*/ 2806209 h 6858000"/>
              <a:gd name="connsiteX1493" fmla="*/ 4389440 w 7934757"/>
              <a:gd name="connsiteY1493" fmla="*/ 2721797 h 6858000"/>
              <a:gd name="connsiteX1494" fmla="*/ 4473853 w 7934757"/>
              <a:gd name="connsiteY1494" fmla="*/ 2637385 h 6858000"/>
              <a:gd name="connsiteX1495" fmla="*/ 4136203 w 7934757"/>
              <a:gd name="connsiteY1495" fmla="*/ 2637385 h 6858000"/>
              <a:gd name="connsiteX1496" fmla="*/ 4220615 w 7934757"/>
              <a:gd name="connsiteY1496" fmla="*/ 2721797 h 6858000"/>
              <a:gd name="connsiteX1497" fmla="*/ 4136203 w 7934757"/>
              <a:gd name="connsiteY1497" fmla="*/ 2806209 h 6858000"/>
              <a:gd name="connsiteX1498" fmla="*/ 4051791 w 7934757"/>
              <a:gd name="connsiteY1498" fmla="*/ 2721797 h 6858000"/>
              <a:gd name="connsiteX1499" fmla="*/ 4136203 w 7934757"/>
              <a:gd name="connsiteY1499" fmla="*/ 2637385 h 6858000"/>
              <a:gd name="connsiteX1500" fmla="*/ 3798554 w 7934757"/>
              <a:gd name="connsiteY1500" fmla="*/ 2637385 h 6858000"/>
              <a:gd name="connsiteX1501" fmla="*/ 3882966 w 7934757"/>
              <a:gd name="connsiteY1501" fmla="*/ 2721797 h 6858000"/>
              <a:gd name="connsiteX1502" fmla="*/ 3798554 w 7934757"/>
              <a:gd name="connsiteY1502" fmla="*/ 2806209 h 6858000"/>
              <a:gd name="connsiteX1503" fmla="*/ 3714142 w 7934757"/>
              <a:gd name="connsiteY1503" fmla="*/ 2721797 h 6858000"/>
              <a:gd name="connsiteX1504" fmla="*/ 3798554 w 7934757"/>
              <a:gd name="connsiteY1504" fmla="*/ 2637385 h 6858000"/>
              <a:gd name="connsiteX1505" fmla="*/ 3460905 w 7934757"/>
              <a:gd name="connsiteY1505" fmla="*/ 2637385 h 6858000"/>
              <a:gd name="connsiteX1506" fmla="*/ 3545317 w 7934757"/>
              <a:gd name="connsiteY1506" fmla="*/ 2721797 h 6858000"/>
              <a:gd name="connsiteX1507" fmla="*/ 3460905 w 7934757"/>
              <a:gd name="connsiteY1507" fmla="*/ 2806209 h 6858000"/>
              <a:gd name="connsiteX1508" fmla="*/ 3376493 w 7934757"/>
              <a:gd name="connsiteY1508" fmla="*/ 2721797 h 6858000"/>
              <a:gd name="connsiteX1509" fmla="*/ 3460905 w 7934757"/>
              <a:gd name="connsiteY1509" fmla="*/ 2637385 h 6858000"/>
              <a:gd name="connsiteX1510" fmla="*/ 3123255 w 7934757"/>
              <a:gd name="connsiteY1510" fmla="*/ 2637385 h 6858000"/>
              <a:gd name="connsiteX1511" fmla="*/ 3207668 w 7934757"/>
              <a:gd name="connsiteY1511" fmla="*/ 2721797 h 6858000"/>
              <a:gd name="connsiteX1512" fmla="*/ 3123255 w 7934757"/>
              <a:gd name="connsiteY1512" fmla="*/ 2806209 h 6858000"/>
              <a:gd name="connsiteX1513" fmla="*/ 3038843 w 7934757"/>
              <a:gd name="connsiteY1513" fmla="*/ 2721797 h 6858000"/>
              <a:gd name="connsiteX1514" fmla="*/ 3123255 w 7934757"/>
              <a:gd name="connsiteY1514" fmla="*/ 2637385 h 6858000"/>
              <a:gd name="connsiteX1515" fmla="*/ 2785607 w 7934757"/>
              <a:gd name="connsiteY1515" fmla="*/ 2637385 h 6858000"/>
              <a:gd name="connsiteX1516" fmla="*/ 2870019 w 7934757"/>
              <a:gd name="connsiteY1516" fmla="*/ 2721797 h 6858000"/>
              <a:gd name="connsiteX1517" fmla="*/ 2785607 w 7934757"/>
              <a:gd name="connsiteY1517" fmla="*/ 2806209 h 6858000"/>
              <a:gd name="connsiteX1518" fmla="*/ 2701195 w 7934757"/>
              <a:gd name="connsiteY1518" fmla="*/ 2721797 h 6858000"/>
              <a:gd name="connsiteX1519" fmla="*/ 2785607 w 7934757"/>
              <a:gd name="connsiteY1519" fmla="*/ 2637385 h 6858000"/>
              <a:gd name="connsiteX1520" fmla="*/ 2447957 w 7934757"/>
              <a:gd name="connsiteY1520" fmla="*/ 2637385 h 6858000"/>
              <a:gd name="connsiteX1521" fmla="*/ 2532369 w 7934757"/>
              <a:gd name="connsiteY1521" fmla="*/ 2721797 h 6858000"/>
              <a:gd name="connsiteX1522" fmla="*/ 2447957 w 7934757"/>
              <a:gd name="connsiteY1522" fmla="*/ 2806209 h 6858000"/>
              <a:gd name="connsiteX1523" fmla="*/ 2363545 w 7934757"/>
              <a:gd name="connsiteY1523" fmla="*/ 2721797 h 6858000"/>
              <a:gd name="connsiteX1524" fmla="*/ 2447957 w 7934757"/>
              <a:gd name="connsiteY1524" fmla="*/ 2637385 h 6858000"/>
              <a:gd name="connsiteX1525" fmla="*/ 2110308 w 7934757"/>
              <a:gd name="connsiteY1525" fmla="*/ 2637385 h 6858000"/>
              <a:gd name="connsiteX1526" fmla="*/ 2194721 w 7934757"/>
              <a:gd name="connsiteY1526" fmla="*/ 2721797 h 6858000"/>
              <a:gd name="connsiteX1527" fmla="*/ 2110308 w 7934757"/>
              <a:gd name="connsiteY1527" fmla="*/ 2806209 h 6858000"/>
              <a:gd name="connsiteX1528" fmla="*/ 2025896 w 7934757"/>
              <a:gd name="connsiteY1528" fmla="*/ 2721797 h 6858000"/>
              <a:gd name="connsiteX1529" fmla="*/ 2110308 w 7934757"/>
              <a:gd name="connsiteY1529" fmla="*/ 2637385 h 6858000"/>
              <a:gd name="connsiteX1530" fmla="*/ 1772659 w 7934757"/>
              <a:gd name="connsiteY1530" fmla="*/ 2637385 h 6858000"/>
              <a:gd name="connsiteX1531" fmla="*/ 1857071 w 7934757"/>
              <a:gd name="connsiteY1531" fmla="*/ 2721797 h 6858000"/>
              <a:gd name="connsiteX1532" fmla="*/ 1772659 w 7934757"/>
              <a:gd name="connsiteY1532" fmla="*/ 2806209 h 6858000"/>
              <a:gd name="connsiteX1533" fmla="*/ 1688247 w 7934757"/>
              <a:gd name="connsiteY1533" fmla="*/ 2721797 h 6858000"/>
              <a:gd name="connsiteX1534" fmla="*/ 1772659 w 7934757"/>
              <a:gd name="connsiteY1534" fmla="*/ 2637385 h 6858000"/>
              <a:gd name="connsiteX1535" fmla="*/ 1435014 w 7934757"/>
              <a:gd name="connsiteY1535" fmla="*/ 2637385 h 6858000"/>
              <a:gd name="connsiteX1536" fmla="*/ 1519422 w 7934757"/>
              <a:gd name="connsiteY1536" fmla="*/ 2721797 h 6858000"/>
              <a:gd name="connsiteX1537" fmla="*/ 1435014 w 7934757"/>
              <a:gd name="connsiteY1537" fmla="*/ 2806209 h 6858000"/>
              <a:gd name="connsiteX1538" fmla="*/ 1350601 w 7934757"/>
              <a:gd name="connsiteY1538" fmla="*/ 2721797 h 6858000"/>
              <a:gd name="connsiteX1539" fmla="*/ 1435014 w 7934757"/>
              <a:gd name="connsiteY1539" fmla="*/ 2637385 h 6858000"/>
              <a:gd name="connsiteX1540" fmla="*/ 1097361 w 7934757"/>
              <a:gd name="connsiteY1540" fmla="*/ 2637385 h 6858000"/>
              <a:gd name="connsiteX1541" fmla="*/ 1181773 w 7934757"/>
              <a:gd name="connsiteY1541" fmla="*/ 2721797 h 6858000"/>
              <a:gd name="connsiteX1542" fmla="*/ 1097361 w 7934757"/>
              <a:gd name="connsiteY1542" fmla="*/ 2806209 h 6858000"/>
              <a:gd name="connsiteX1543" fmla="*/ 1012948 w 7934757"/>
              <a:gd name="connsiteY1543" fmla="*/ 2721797 h 6858000"/>
              <a:gd name="connsiteX1544" fmla="*/ 1097361 w 7934757"/>
              <a:gd name="connsiteY1544" fmla="*/ 2637385 h 6858000"/>
              <a:gd name="connsiteX1545" fmla="*/ 759711 w 7934757"/>
              <a:gd name="connsiteY1545" fmla="*/ 2637385 h 6858000"/>
              <a:gd name="connsiteX1546" fmla="*/ 844124 w 7934757"/>
              <a:gd name="connsiteY1546" fmla="*/ 2721797 h 6858000"/>
              <a:gd name="connsiteX1547" fmla="*/ 759711 w 7934757"/>
              <a:gd name="connsiteY1547" fmla="*/ 2806209 h 6858000"/>
              <a:gd name="connsiteX1548" fmla="*/ 675299 w 7934757"/>
              <a:gd name="connsiteY1548" fmla="*/ 2721797 h 6858000"/>
              <a:gd name="connsiteX1549" fmla="*/ 759711 w 7934757"/>
              <a:gd name="connsiteY1549" fmla="*/ 2637385 h 6858000"/>
              <a:gd name="connsiteX1550" fmla="*/ 422066 w 7934757"/>
              <a:gd name="connsiteY1550" fmla="*/ 2637385 h 6858000"/>
              <a:gd name="connsiteX1551" fmla="*/ 506480 w 7934757"/>
              <a:gd name="connsiteY1551" fmla="*/ 2721797 h 6858000"/>
              <a:gd name="connsiteX1552" fmla="*/ 422066 w 7934757"/>
              <a:gd name="connsiteY1552" fmla="*/ 2806209 h 6858000"/>
              <a:gd name="connsiteX1553" fmla="*/ 337653 w 7934757"/>
              <a:gd name="connsiteY1553" fmla="*/ 2721797 h 6858000"/>
              <a:gd name="connsiteX1554" fmla="*/ 422066 w 7934757"/>
              <a:gd name="connsiteY1554" fmla="*/ 2637385 h 6858000"/>
              <a:gd name="connsiteX1555" fmla="*/ 84412 w 7934757"/>
              <a:gd name="connsiteY1555" fmla="*/ 2637385 h 6858000"/>
              <a:gd name="connsiteX1556" fmla="*/ 168826 w 7934757"/>
              <a:gd name="connsiteY1556" fmla="*/ 2721797 h 6858000"/>
              <a:gd name="connsiteX1557" fmla="*/ 84412 w 7934757"/>
              <a:gd name="connsiteY1557" fmla="*/ 2806209 h 6858000"/>
              <a:gd name="connsiteX1558" fmla="*/ 0 w 7934757"/>
              <a:gd name="connsiteY1558" fmla="*/ 2721797 h 6858000"/>
              <a:gd name="connsiteX1559" fmla="*/ 84412 w 7934757"/>
              <a:gd name="connsiteY1559" fmla="*/ 2637385 h 6858000"/>
              <a:gd name="connsiteX1560" fmla="*/ 7850345 w 7934757"/>
              <a:gd name="connsiteY1560" fmla="*/ 2299736 h 6858000"/>
              <a:gd name="connsiteX1561" fmla="*/ 7934757 w 7934757"/>
              <a:gd name="connsiteY1561" fmla="*/ 2384148 h 6858000"/>
              <a:gd name="connsiteX1562" fmla="*/ 7850345 w 7934757"/>
              <a:gd name="connsiteY1562" fmla="*/ 2468560 h 6858000"/>
              <a:gd name="connsiteX1563" fmla="*/ 7765933 w 7934757"/>
              <a:gd name="connsiteY1563" fmla="*/ 2384148 h 6858000"/>
              <a:gd name="connsiteX1564" fmla="*/ 7850345 w 7934757"/>
              <a:gd name="connsiteY1564" fmla="*/ 2299736 h 6858000"/>
              <a:gd name="connsiteX1565" fmla="*/ 7512695 w 7934757"/>
              <a:gd name="connsiteY1565" fmla="*/ 2299736 h 6858000"/>
              <a:gd name="connsiteX1566" fmla="*/ 7597109 w 7934757"/>
              <a:gd name="connsiteY1566" fmla="*/ 2384148 h 6858000"/>
              <a:gd name="connsiteX1567" fmla="*/ 7512695 w 7934757"/>
              <a:gd name="connsiteY1567" fmla="*/ 2468560 h 6858000"/>
              <a:gd name="connsiteX1568" fmla="*/ 7428283 w 7934757"/>
              <a:gd name="connsiteY1568" fmla="*/ 2384148 h 6858000"/>
              <a:gd name="connsiteX1569" fmla="*/ 7512695 w 7934757"/>
              <a:gd name="connsiteY1569" fmla="*/ 2299736 h 6858000"/>
              <a:gd name="connsiteX1570" fmla="*/ 7175045 w 7934757"/>
              <a:gd name="connsiteY1570" fmla="*/ 2299736 h 6858000"/>
              <a:gd name="connsiteX1571" fmla="*/ 7259458 w 7934757"/>
              <a:gd name="connsiteY1571" fmla="*/ 2384148 h 6858000"/>
              <a:gd name="connsiteX1572" fmla="*/ 7175045 w 7934757"/>
              <a:gd name="connsiteY1572" fmla="*/ 2468560 h 6858000"/>
              <a:gd name="connsiteX1573" fmla="*/ 7090633 w 7934757"/>
              <a:gd name="connsiteY1573" fmla="*/ 2384148 h 6858000"/>
              <a:gd name="connsiteX1574" fmla="*/ 7175045 w 7934757"/>
              <a:gd name="connsiteY1574" fmla="*/ 2299736 h 6858000"/>
              <a:gd name="connsiteX1575" fmla="*/ 6837397 w 7934757"/>
              <a:gd name="connsiteY1575" fmla="*/ 2299736 h 6858000"/>
              <a:gd name="connsiteX1576" fmla="*/ 6921809 w 7934757"/>
              <a:gd name="connsiteY1576" fmla="*/ 2384148 h 6858000"/>
              <a:gd name="connsiteX1577" fmla="*/ 6837397 w 7934757"/>
              <a:gd name="connsiteY1577" fmla="*/ 2468560 h 6858000"/>
              <a:gd name="connsiteX1578" fmla="*/ 6752985 w 7934757"/>
              <a:gd name="connsiteY1578" fmla="*/ 2384148 h 6858000"/>
              <a:gd name="connsiteX1579" fmla="*/ 6837397 w 7934757"/>
              <a:gd name="connsiteY1579" fmla="*/ 2299736 h 6858000"/>
              <a:gd name="connsiteX1580" fmla="*/ 6499747 w 7934757"/>
              <a:gd name="connsiteY1580" fmla="*/ 2299736 h 6858000"/>
              <a:gd name="connsiteX1581" fmla="*/ 6584161 w 7934757"/>
              <a:gd name="connsiteY1581" fmla="*/ 2384148 h 6858000"/>
              <a:gd name="connsiteX1582" fmla="*/ 6499747 w 7934757"/>
              <a:gd name="connsiteY1582" fmla="*/ 2468560 h 6858000"/>
              <a:gd name="connsiteX1583" fmla="*/ 6415335 w 7934757"/>
              <a:gd name="connsiteY1583" fmla="*/ 2384148 h 6858000"/>
              <a:gd name="connsiteX1584" fmla="*/ 6499747 w 7934757"/>
              <a:gd name="connsiteY1584" fmla="*/ 2299736 h 6858000"/>
              <a:gd name="connsiteX1585" fmla="*/ 6162098 w 7934757"/>
              <a:gd name="connsiteY1585" fmla="*/ 2299736 h 6858000"/>
              <a:gd name="connsiteX1586" fmla="*/ 6246510 w 7934757"/>
              <a:gd name="connsiteY1586" fmla="*/ 2384148 h 6858000"/>
              <a:gd name="connsiteX1587" fmla="*/ 6162098 w 7934757"/>
              <a:gd name="connsiteY1587" fmla="*/ 2468560 h 6858000"/>
              <a:gd name="connsiteX1588" fmla="*/ 6077686 w 7934757"/>
              <a:gd name="connsiteY1588" fmla="*/ 2384148 h 6858000"/>
              <a:gd name="connsiteX1589" fmla="*/ 6162098 w 7934757"/>
              <a:gd name="connsiteY1589" fmla="*/ 2299736 h 6858000"/>
              <a:gd name="connsiteX1590" fmla="*/ 5824449 w 7934757"/>
              <a:gd name="connsiteY1590" fmla="*/ 2299736 h 6858000"/>
              <a:gd name="connsiteX1591" fmla="*/ 5908861 w 7934757"/>
              <a:gd name="connsiteY1591" fmla="*/ 2384148 h 6858000"/>
              <a:gd name="connsiteX1592" fmla="*/ 5824449 w 7934757"/>
              <a:gd name="connsiteY1592" fmla="*/ 2468560 h 6858000"/>
              <a:gd name="connsiteX1593" fmla="*/ 5740037 w 7934757"/>
              <a:gd name="connsiteY1593" fmla="*/ 2384148 h 6858000"/>
              <a:gd name="connsiteX1594" fmla="*/ 5824449 w 7934757"/>
              <a:gd name="connsiteY1594" fmla="*/ 2299736 h 6858000"/>
              <a:gd name="connsiteX1595" fmla="*/ 5486800 w 7934757"/>
              <a:gd name="connsiteY1595" fmla="*/ 2299736 h 6858000"/>
              <a:gd name="connsiteX1596" fmla="*/ 5571212 w 7934757"/>
              <a:gd name="connsiteY1596" fmla="*/ 2384148 h 6858000"/>
              <a:gd name="connsiteX1597" fmla="*/ 5486800 w 7934757"/>
              <a:gd name="connsiteY1597" fmla="*/ 2468560 h 6858000"/>
              <a:gd name="connsiteX1598" fmla="*/ 5402388 w 7934757"/>
              <a:gd name="connsiteY1598" fmla="*/ 2384148 h 6858000"/>
              <a:gd name="connsiteX1599" fmla="*/ 5486800 w 7934757"/>
              <a:gd name="connsiteY1599" fmla="*/ 2299736 h 6858000"/>
              <a:gd name="connsiteX1600" fmla="*/ 5149151 w 7934757"/>
              <a:gd name="connsiteY1600" fmla="*/ 2299736 h 6858000"/>
              <a:gd name="connsiteX1601" fmla="*/ 5233563 w 7934757"/>
              <a:gd name="connsiteY1601" fmla="*/ 2384148 h 6858000"/>
              <a:gd name="connsiteX1602" fmla="*/ 5149151 w 7934757"/>
              <a:gd name="connsiteY1602" fmla="*/ 2468560 h 6858000"/>
              <a:gd name="connsiteX1603" fmla="*/ 5064739 w 7934757"/>
              <a:gd name="connsiteY1603" fmla="*/ 2384148 h 6858000"/>
              <a:gd name="connsiteX1604" fmla="*/ 5149151 w 7934757"/>
              <a:gd name="connsiteY1604" fmla="*/ 2299736 h 6858000"/>
              <a:gd name="connsiteX1605" fmla="*/ 4811502 w 7934757"/>
              <a:gd name="connsiteY1605" fmla="*/ 2299736 h 6858000"/>
              <a:gd name="connsiteX1606" fmla="*/ 4895914 w 7934757"/>
              <a:gd name="connsiteY1606" fmla="*/ 2384148 h 6858000"/>
              <a:gd name="connsiteX1607" fmla="*/ 4811502 w 7934757"/>
              <a:gd name="connsiteY1607" fmla="*/ 2468560 h 6858000"/>
              <a:gd name="connsiteX1608" fmla="*/ 4727090 w 7934757"/>
              <a:gd name="connsiteY1608" fmla="*/ 2384148 h 6858000"/>
              <a:gd name="connsiteX1609" fmla="*/ 4811502 w 7934757"/>
              <a:gd name="connsiteY1609" fmla="*/ 2299736 h 6858000"/>
              <a:gd name="connsiteX1610" fmla="*/ 4473853 w 7934757"/>
              <a:gd name="connsiteY1610" fmla="*/ 2299736 h 6858000"/>
              <a:gd name="connsiteX1611" fmla="*/ 4558265 w 7934757"/>
              <a:gd name="connsiteY1611" fmla="*/ 2384148 h 6858000"/>
              <a:gd name="connsiteX1612" fmla="*/ 4473853 w 7934757"/>
              <a:gd name="connsiteY1612" fmla="*/ 2468560 h 6858000"/>
              <a:gd name="connsiteX1613" fmla="*/ 4389440 w 7934757"/>
              <a:gd name="connsiteY1613" fmla="*/ 2384148 h 6858000"/>
              <a:gd name="connsiteX1614" fmla="*/ 4473853 w 7934757"/>
              <a:gd name="connsiteY1614" fmla="*/ 2299736 h 6858000"/>
              <a:gd name="connsiteX1615" fmla="*/ 4136203 w 7934757"/>
              <a:gd name="connsiteY1615" fmla="*/ 2299736 h 6858000"/>
              <a:gd name="connsiteX1616" fmla="*/ 4220615 w 7934757"/>
              <a:gd name="connsiteY1616" fmla="*/ 2384148 h 6858000"/>
              <a:gd name="connsiteX1617" fmla="*/ 4136203 w 7934757"/>
              <a:gd name="connsiteY1617" fmla="*/ 2468560 h 6858000"/>
              <a:gd name="connsiteX1618" fmla="*/ 4051791 w 7934757"/>
              <a:gd name="connsiteY1618" fmla="*/ 2384148 h 6858000"/>
              <a:gd name="connsiteX1619" fmla="*/ 4136203 w 7934757"/>
              <a:gd name="connsiteY1619" fmla="*/ 2299736 h 6858000"/>
              <a:gd name="connsiteX1620" fmla="*/ 3798554 w 7934757"/>
              <a:gd name="connsiteY1620" fmla="*/ 2299736 h 6858000"/>
              <a:gd name="connsiteX1621" fmla="*/ 3882966 w 7934757"/>
              <a:gd name="connsiteY1621" fmla="*/ 2384148 h 6858000"/>
              <a:gd name="connsiteX1622" fmla="*/ 3798554 w 7934757"/>
              <a:gd name="connsiteY1622" fmla="*/ 2468560 h 6858000"/>
              <a:gd name="connsiteX1623" fmla="*/ 3714142 w 7934757"/>
              <a:gd name="connsiteY1623" fmla="*/ 2384148 h 6858000"/>
              <a:gd name="connsiteX1624" fmla="*/ 3798554 w 7934757"/>
              <a:gd name="connsiteY1624" fmla="*/ 2299736 h 6858000"/>
              <a:gd name="connsiteX1625" fmla="*/ 3460905 w 7934757"/>
              <a:gd name="connsiteY1625" fmla="*/ 2299736 h 6858000"/>
              <a:gd name="connsiteX1626" fmla="*/ 3545317 w 7934757"/>
              <a:gd name="connsiteY1626" fmla="*/ 2384148 h 6858000"/>
              <a:gd name="connsiteX1627" fmla="*/ 3460905 w 7934757"/>
              <a:gd name="connsiteY1627" fmla="*/ 2468560 h 6858000"/>
              <a:gd name="connsiteX1628" fmla="*/ 3376493 w 7934757"/>
              <a:gd name="connsiteY1628" fmla="*/ 2384148 h 6858000"/>
              <a:gd name="connsiteX1629" fmla="*/ 3460905 w 7934757"/>
              <a:gd name="connsiteY1629" fmla="*/ 2299736 h 6858000"/>
              <a:gd name="connsiteX1630" fmla="*/ 3123255 w 7934757"/>
              <a:gd name="connsiteY1630" fmla="*/ 2299736 h 6858000"/>
              <a:gd name="connsiteX1631" fmla="*/ 3207668 w 7934757"/>
              <a:gd name="connsiteY1631" fmla="*/ 2384148 h 6858000"/>
              <a:gd name="connsiteX1632" fmla="*/ 3123255 w 7934757"/>
              <a:gd name="connsiteY1632" fmla="*/ 2468560 h 6858000"/>
              <a:gd name="connsiteX1633" fmla="*/ 3038843 w 7934757"/>
              <a:gd name="connsiteY1633" fmla="*/ 2384148 h 6858000"/>
              <a:gd name="connsiteX1634" fmla="*/ 3123255 w 7934757"/>
              <a:gd name="connsiteY1634" fmla="*/ 2299736 h 6858000"/>
              <a:gd name="connsiteX1635" fmla="*/ 2785607 w 7934757"/>
              <a:gd name="connsiteY1635" fmla="*/ 2299736 h 6858000"/>
              <a:gd name="connsiteX1636" fmla="*/ 2870019 w 7934757"/>
              <a:gd name="connsiteY1636" fmla="*/ 2384148 h 6858000"/>
              <a:gd name="connsiteX1637" fmla="*/ 2785607 w 7934757"/>
              <a:gd name="connsiteY1637" fmla="*/ 2468560 h 6858000"/>
              <a:gd name="connsiteX1638" fmla="*/ 2701195 w 7934757"/>
              <a:gd name="connsiteY1638" fmla="*/ 2384148 h 6858000"/>
              <a:gd name="connsiteX1639" fmla="*/ 2785607 w 7934757"/>
              <a:gd name="connsiteY1639" fmla="*/ 2299736 h 6858000"/>
              <a:gd name="connsiteX1640" fmla="*/ 2447957 w 7934757"/>
              <a:gd name="connsiteY1640" fmla="*/ 2299736 h 6858000"/>
              <a:gd name="connsiteX1641" fmla="*/ 2532369 w 7934757"/>
              <a:gd name="connsiteY1641" fmla="*/ 2384148 h 6858000"/>
              <a:gd name="connsiteX1642" fmla="*/ 2447957 w 7934757"/>
              <a:gd name="connsiteY1642" fmla="*/ 2468560 h 6858000"/>
              <a:gd name="connsiteX1643" fmla="*/ 2363545 w 7934757"/>
              <a:gd name="connsiteY1643" fmla="*/ 2384148 h 6858000"/>
              <a:gd name="connsiteX1644" fmla="*/ 2447957 w 7934757"/>
              <a:gd name="connsiteY1644" fmla="*/ 2299736 h 6858000"/>
              <a:gd name="connsiteX1645" fmla="*/ 2110308 w 7934757"/>
              <a:gd name="connsiteY1645" fmla="*/ 2299736 h 6858000"/>
              <a:gd name="connsiteX1646" fmla="*/ 2194721 w 7934757"/>
              <a:gd name="connsiteY1646" fmla="*/ 2384148 h 6858000"/>
              <a:gd name="connsiteX1647" fmla="*/ 2110308 w 7934757"/>
              <a:gd name="connsiteY1647" fmla="*/ 2468560 h 6858000"/>
              <a:gd name="connsiteX1648" fmla="*/ 2025896 w 7934757"/>
              <a:gd name="connsiteY1648" fmla="*/ 2384148 h 6858000"/>
              <a:gd name="connsiteX1649" fmla="*/ 2110308 w 7934757"/>
              <a:gd name="connsiteY1649" fmla="*/ 2299736 h 6858000"/>
              <a:gd name="connsiteX1650" fmla="*/ 1772659 w 7934757"/>
              <a:gd name="connsiteY1650" fmla="*/ 2299736 h 6858000"/>
              <a:gd name="connsiteX1651" fmla="*/ 1857071 w 7934757"/>
              <a:gd name="connsiteY1651" fmla="*/ 2384148 h 6858000"/>
              <a:gd name="connsiteX1652" fmla="*/ 1772659 w 7934757"/>
              <a:gd name="connsiteY1652" fmla="*/ 2468560 h 6858000"/>
              <a:gd name="connsiteX1653" fmla="*/ 1688247 w 7934757"/>
              <a:gd name="connsiteY1653" fmla="*/ 2384148 h 6858000"/>
              <a:gd name="connsiteX1654" fmla="*/ 1772659 w 7934757"/>
              <a:gd name="connsiteY1654" fmla="*/ 2299736 h 6858000"/>
              <a:gd name="connsiteX1655" fmla="*/ 1435014 w 7934757"/>
              <a:gd name="connsiteY1655" fmla="*/ 2299736 h 6858000"/>
              <a:gd name="connsiteX1656" fmla="*/ 1519422 w 7934757"/>
              <a:gd name="connsiteY1656" fmla="*/ 2384148 h 6858000"/>
              <a:gd name="connsiteX1657" fmla="*/ 1435014 w 7934757"/>
              <a:gd name="connsiteY1657" fmla="*/ 2468560 h 6858000"/>
              <a:gd name="connsiteX1658" fmla="*/ 1350601 w 7934757"/>
              <a:gd name="connsiteY1658" fmla="*/ 2384148 h 6858000"/>
              <a:gd name="connsiteX1659" fmla="*/ 1435014 w 7934757"/>
              <a:gd name="connsiteY1659" fmla="*/ 2299736 h 6858000"/>
              <a:gd name="connsiteX1660" fmla="*/ 1097361 w 7934757"/>
              <a:gd name="connsiteY1660" fmla="*/ 2299736 h 6858000"/>
              <a:gd name="connsiteX1661" fmla="*/ 1181773 w 7934757"/>
              <a:gd name="connsiteY1661" fmla="*/ 2384148 h 6858000"/>
              <a:gd name="connsiteX1662" fmla="*/ 1097361 w 7934757"/>
              <a:gd name="connsiteY1662" fmla="*/ 2468560 h 6858000"/>
              <a:gd name="connsiteX1663" fmla="*/ 1012948 w 7934757"/>
              <a:gd name="connsiteY1663" fmla="*/ 2384148 h 6858000"/>
              <a:gd name="connsiteX1664" fmla="*/ 1097361 w 7934757"/>
              <a:gd name="connsiteY1664" fmla="*/ 2299736 h 6858000"/>
              <a:gd name="connsiteX1665" fmla="*/ 759711 w 7934757"/>
              <a:gd name="connsiteY1665" fmla="*/ 2299736 h 6858000"/>
              <a:gd name="connsiteX1666" fmla="*/ 844124 w 7934757"/>
              <a:gd name="connsiteY1666" fmla="*/ 2384148 h 6858000"/>
              <a:gd name="connsiteX1667" fmla="*/ 759711 w 7934757"/>
              <a:gd name="connsiteY1667" fmla="*/ 2468560 h 6858000"/>
              <a:gd name="connsiteX1668" fmla="*/ 675299 w 7934757"/>
              <a:gd name="connsiteY1668" fmla="*/ 2384148 h 6858000"/>
              <a:gd name="connsiteX1669" fmla="*/ 759711 w 7934757"/>
              <a:gd name="connsiteY1669" fmla="*/ 2299736 h 6858000"/>
              <a:gd name="connsiteX1670" fmla="*/ 422066 w 7934757"/>
              <a:gd name="connsiteY1670" fmla="*/ 2299736 h 6858000"/>
              <a:gd name="connsiteX1671" fmla="*/ 506480 w 7934757"/>
              <a:gd name="connsiteY1671" fmla="*/ 2384148 h 6858000"/>
              <a:gd name="connsiteX1672" fmla="*/ 422066 w 7934757"/>
              <a:gd name="connsiteY1672" fmla="*/ 2468560 h 6858000"/>
              <a:gd name="connsiteX1673" fmla="*/ 337653 w 7934757"/>
              <a:gd name="connsiteY1673" fmla="*/ 2384148 h 6858000"/>
              <a:gd name="connsiteX1674" fmla="*/ 422066 w 7934757"/>
              <a:gd name="connsiteY1674" fmla="*/ 2299736 h 6858000"/>
              <a:gd name="connsiteX1675" fmla="*/ 84412 w 7934757"/>
              <a:gd name="connsiteY1675" fmla="*/ 2299736 h 6858000"/>
              <a:gd name="connsiteX1676" fmla="*/ 168826 w 7934757"/>
              <a:gd name="connsiteY1676" fmla="*/ 2384148 h 6858000"/>
              <a:gd name="connsiteX1677" fmla="*/ 84412 w 7934757"/>
              <a:gd name="connsiteY1677" fmla="*/ 2468560 h 6858000"/>
              <a:gd name="connsiteX1678" fmla="*/ 0 w 7934757"/>
              <a:gd name="connsiteY1678" fmla="*/ 2384148 h 6858000"/>
              <a:gd name="connsiteX1679" fmla="*/ 84412 w 7934757"/>
              <a:gd name="connsiteY1679" fmla="*/ 2299736 h 6858000"/>
              <a:gd name="connsiteX1680" fmla="*/ 7850345 w 7934757"/>
              <a:gd name="connsiteY1680" fmla="*/ 1962086 h 6858000"/>
              <a:gd name="connsiteX1681" fmla="*/ 7934757 w 7934757"/>
              <a:gd name="connsiteY1681" fmla="*/ 2046499 h 6858000"/>
              <a:gd name="connsiteX1682" fmla="*/ 7850345 w 7934757"/>
              <a:gd name="connsiteY1682" fmla="*/ 2130911 h 6858000"/>
              <a:gd name="connsiteX1683" fmla="*/ 7765933 w 7934757"/>
              <a:gd name="connsiteY1683" fmla="*/ 2046499 h 6858000"/>
              <a:gd name="connsiteX1684" fmla="*/ 7850345 w 7934757"/>
              <a:gd name="connsiteY1684" fmla="*/ 1962086 h 6858000"/>
              <a:gd name="connsiteX1685" fmla="*/ 7512695 w 7934757"/>
              <a:gd name="connsiteY1685" fmla="*/ 1962086 h 6858000"/>
              <a:gd name="connsiteX1686" fmla="*/ 7597109 w 7934757"/>
              <a:gd name="connsiteY1686" fmla="*/ 2046499 h 6858000"/>
              <a:gd name="connsiteX1687" fmla="*/ 7512695 w 7934757"/>
              <a:gd name="connsiteY1687" fmla="*/ 2130911 h 6858000"/>
              <a:gd name="connsiteX1688" fmla="*/ 7428283 w 7934757"/>
              <a:gd name="connsiteY1688" fmla="*/ 2046499 h 6858000"/>
              <a:gd name="connsiteX1689" fmla="*/ 7512695 w 7934757"/>
              <a:gd name="connsiteY1689" fmla="*/ 1962086 h 6858000"/>
              <a:gd name="connsiteX1690" fmla="*/ 7175045 w 7934757"/>
              <a:gd name="connsiteY1690" fmla="*/ 1962086 h 6858000"/>
              <a:gd name="connsiteX1691" fmla="*/ 7259458 w 7934757"/>
              <a:gd name="connsiteY1691" fmla="*/ 2046499 h 6858000"/>
              <a:gd name="connsiteX1692" fmla="*/ 7175045 w 7934757"/>
              <a:gd name="connsiteY1692" fmla="*/ 2130911 h 6858000"/>
              <a:gd name="connsiteX1693" fmla="*/ 7090633 w 7934757"/>
              <a:gd name="connsiteY1693" fmla="*/ 2046499 h 6858000"/>
              <a:gd name="connsiteX1694" fmla="*/ 7175045 w 7934757"/>
              <a:gd name="connsiteY1694" fmla="*/ 1962086 h 6858000"/>
              <a:gd name="connsiteX1695" fmla="*/ 6837397 w 7934757"/>
              <a:gd name="connsiteY1695" fmla="*/ 1962086 h 6858000"/>
              <a:gd name="connsiteX1696" fmla="*/ 6921809 w 7934757"/>
              <a:gd name="connsiteY1696" fmla="*/ 2046499 h 6858000"/>
              <a:gd name="connsiteX1697" fmla="*/ 6837397 w 7934757"/>
              <a:gd name="connsiteY1697" fmla="*/ 2130911 h 6858000"/>
              <a:gd name="connsiteX1698" fmla="*/ 6752985 w 7934757"/>
              <a:gd name="connsiteY1698" fmla="*/ 2046499 h 6858000"/>
              <a:gd name="connsiteX1699" fmla="*/ 6837397 w 7934757"/>
              <a:gd name="connsiteY1699" fmla="*/ 1962086 h 6858000"/>
              <a:gd name="connsiteX1700" fmla="*/ 6499747 w 7934757"/>
              <a:gd name="connsiteY1700" fmla="*/ 1962086 h 6858000"/>
              <a:gd name="connsiteX1701" fmla="*/ 6584161 w 7934757"/>
              <a:gd name="connsiteY1701" fmla="*/ 2046499 h 6858000"/>
              <a:gd name="connsiteX1702" fmla="*/ 6499747 w 7934757"/>
              <a:gd name="connsiteY1702" fmla="*/ 2130911 h 6858000"/>
              <a:gd name="connsiteX1703" fmla="*/ 6415335 w 7934757"/>
              <a:gd name="connsiteY1703" fmla="*/ 2046499 h 6858000"/>
              <a:gd name="connsiteX1704" fmla="*/ 6499747 w 7934757"/>
              <a:gd name="connsiteY1704" fmla="*/ 1962086 h 6858000"/>
              <a:gd name="connsiteX1705" fmla="*/ 6162098 w 7934757"/>
              <a:gd name="connsiteY1705" fmla="*/ 1962086 h 6858000"/>
              <a:gd name="connsiteX1706" fmla="*/ 6246510 w 7934757"/>
              <a:gd name="connsiteY1706" fmla="*/ 2046499 h 6858000"/>
              <a:gd name="connsiteX1707" fmla="*/ 6162098 w 7934757"/>
              <a:gd name="connsiteY1707" fmla="*/ 2130911 h 6858000"/>
              <a:gd name="connsiteX1708" fmla="*/ 6077686 w 7934757"/>
              <a:gd name="connsiteY1708" fmla="*/ 2046499 h 6858000"/>
              <a:gd name="connsiteX1709" fmla="*/ 6162098 w 7934757"/>
              <a:gd name="connsiteY1709" fmla="*/ 1962086 h 6858000"/>
              <a:gd name="connsiteX1710" fmla="*/ 5824449 w 7934757"/>
              <a:gd name="connsiteY1710" fmla="*/ 1962086 h 6858000"/>
              <a:gd name="connsiteX1711" fmla="*/ 5908861 w 7934757"/>
              <a:gd name="connsiteY1711" fmla="*/ 2046499 h 6858000"/>
              <a:gd name="connsiteX1712" fmla="*/ 5824449 w 7934757"/>
              <a:gd name="connsiteY1712" fmla="*/ 2130911 h 6858000"/>
              <a:gd name="connsiteX1713" fmla="*/ 5740037 w 7934757"/>
              <a:gd name="connsiteY1713" fmla="*/ 2046499 h 6858000"/>
              <a:gd name="connsiteX1714" fmla="*/ 5824449 w 7934757"/>
              <a:gd name="connsiteY1714" fmla="*/ 1962086 h 6858000"/>
              <a:gd name="connsiteX1715" fmla="*/ 5486800 w 7934757"/>
              <a:gd name="connsiteY1715" fmla="*/ 1962086 h 6858000"/>
              <a:gd name="connsiteX1716" fmla="*/ 5571212 w 7934757"/>
              <a:gd name="connsiteY1716" fmla="*/ 2046499 h 6858000"/>
              <a:gd name="connsiteX1717" fmla="*/ 5486800 w 7934757"/>
              <a:gd name="connsiteY1717" fmla="*/ 2130911 h 6858000"/>
              <a:gd name="connsiteX1718" fmla="*/ 5402388 w 7934757"/>
              <a:gd name="connsiteY1718" fmla="*/ 2046499 h 6858000"/>
              <a:gd name="connsiteX1719" fmla="*/ 5486800 w 7934757"/>
              <a:gd name="connsiteY1719" fmla="*/ 1962086 h 6858000"/>
              <a:gd name="connsiteX1720" fmla="*/ 5149151 w 7934757"/>
              <a:gd name="connsiteY1720" fmla="*/ 1962086 h 6858000"/>
              <a:gd name="connsiteX1721" fmla="*/ 5233563 w 7934757"/>
              <a:gd name="connsiteY1721" fmla="*/ 2046499 h 6858000"/>
              <a:gd name="connsiteX1722" fmla="*/ 5149151 w 7934757"/>
              <a:gd name="connsiteY1722" fmla="*/ 2130911 h 6858000"/>
              <a:gd name="connsiteX1723" fmla="*/ 5064739 w 7934757"/>
              <a:gd name="connsiteY1723" fmla="*/ 2046499 h 6858000"/>
              <a:gd name="connsiteX1724" fmla="*/ 5149151 w 7934757"/>
              <a:gd name="connsiteY1724" fmla="*/ 1962086 h 6858000"/>
              <a:gd name="connsiteX1725" fmla="*/ 4811502 w 7934757"/>
              <a:gd name="connsiteY1725" fmla="*/ 1962086 h 6858000"/>
              <a:gd name="connsiteX1726" fmla="*/ 4895914 w 7934757"/>
              <a:gd name="connsiteY1726" fmla="*/ 2046499 h 6858000"/>
              <a:gd name="connsiteX1727" fmla="*/ 4811502 w 7934757"/>
              <a:gd name="connsiteY1727" fmla="*/ 2130911 h 6858000"/>
              <a:gd name="connsiteX1728" fmla="*/ 4727090 w 7934757"/>
              <a:gd name="connsiteY1728" fmla="*/ 2046499 h 6858000"/>
              <a:gd name="connsiteX1729" fmla="*/ 4811502 w 7934757"/>
              <a:gd name="connsiteY1729" fmla="*/ 1962086 h 6858000"/>
              <a:gd name="connsiteX1730" fmla="*/ 4473853 w 7934757"/>
              <a:gd name="connsiteY1730" fmla="*/ 1962086 h 6858000"/>
              <a:gd name="connsiteX1731" fmla="*/ 4558265 w 7934757"/>
              <a:gd name="connsiteY1731" fmla="*/ 2046499 h 6858000"/>
              <a:gd name="connsiteX1732" fmla="*/ 4473853 w 7934757"/>
              <a:gd name="connsiteY1732" fmla="*/ 2130911 h 6858000"/>
              <a:gd name="connsiteX1733" fmla="*/ 4389440 w 7934757"/>
              <a:gd name="connsiteY1733" fmla="*/ 2046499 h 6858000"/>
              <a:gd name="connsiteX1734" fmla="*/ 4473853 w 7934757"/>
              <a:gd name="connsiteY1734" fmla="*/ 1962086 h 6858000"/>
              <a:gd name="connsiteX1735" fmla="*/ 4136203 w 7934757"/>
              <a:gd name="connsiteY1735" fmla="*/ 1962086 h 6858000"/>
              <a:gd name="connsiteX1736" fmla="*/ 4220615 w 7934757"/>
              <a:gd name="connsiteY1736" fmla="*/ 2046499 h 6858000"/>
              <a:gd name="connsiteX1737" fmla="*/ 4136203 w 7934757"/>
              <a:gd name="connsiteY1737" fmla="*/ 2130911 h 6858000"/>
              <a:gd name="connsiteX1738" fmla="*/ 4051791 w 7934757"/>
              <a:gd name="connsiteY1738" fmla="*/ 2046499 h 6858000"/>
              <a:gd name="connsiteX1739" fmla="*/ 4136203 w 7934757"/>
              <a:gd name="connsiteY1739" fmla="*/ 1962086 h 6858000"/>
              <a:gd name="connsiteX1740" fmla="*/ 3798554 w 7934757"/>
              <a:gd name="connsiteY1740" fmla="*/ 1962086 h 6858000"/>
              <a:gd name="connsiteX1741" fmla="*/ 3882966 w 7934757"/>
              <a:gd name="connsiteY1741" fmla="*/ 2046499 h 6858000"/>
              <a:gd name="connsiteX1742" fmla="*/ 3798554 w 7934757"/>
              <a:gd name="connsiteY1742" fmla="*/ 2130911 h 6858000"/>
              <a:gd name="connsiteX1743" fmla="*/ 3714142 w 7934757"/>
              <a:gd name="connsiteY1743" fmla="*/ 2046499 h 6858000"/>
              <a:gd name="connsiteX1744" fmla="*/ 3798554 w 7934757"/>
              <a:gd name="connsiteY1744" fmla="*/ 1962086 h 6858000"/>
              <a:gd name="connsiteX1745" fmla="*/ 3460905 w 7934757"/>
              <a:gd name="connsiteY1745" fmla="*/ 1962086 h 6858000"/>
              <a:gd name="connsiteX1746" fmla="*/ 3545317 w 7934757"/>
              <a:gd name="connsiteY1746" fmla="*/ 2046499 h 6858000"/>
              <a:gd name="connsiteX1747" fmla="*/ 3460905 w 7934757"/>
              <a:gd name="connsiteY1747" fmla="*/ 2130911 h 6858000"/>
              <a:gd name="connsiteX1748" fmla="*/ 3376493 w 7934757"/>
              <a:gd name="connsiteY1748" fmla="*/ 2046499 h 6858000"/>
              <a:gd name="connsiteX1749" fmla="*/ 3460905 w 7934757"/>
              <a:gd name="connsiteY1749" fmla="*/ 1962086 h 6858000"/>
              <a:gd name="connsiteX1750" fmla="*/ 3123255 w 7934757"/>
              <a:gd name="connsiteY1750" fmla="*/ 1962086 h 6858000"/>
              <a:gd name="connsiteX1751" fmla="*/ 3207668 w 7934757"/>
              <a:gd name="connsiteY1751" fmla="*/ 2046499 h 6858000"/>
              <a:gd name="connsiteX1752" fmla="*/ 3123255 w 7934757"/>
              <a:gd name="connsiteY1752" fmla="*/ 2130911 h 6858000"/>
              <a:gd name="connsiteX1753" fmla="*/ 3038843 w 7934757"/>
              <a:gd name="connsiteY1753" fmla="*/ 2046499 h 6858000"/>
              <a:gd name="connsiteX1754" fmla="*/ 3123255 w 7934757"/>
              <a:gd name="connsiteY1754" fmla="*/ 1962086 h 6858000"/>
              <a:gd name="connsiteX1755" fmla="*/ 2785607 w 7934757"/>
              <a:gd name="connsiteY1755" fmla="*/ 1962086 h 6858000"/>
              <a:gd name="connsiteX1756" fmla="*/ 2870019 w 7934757"/>
              <a:gd name="connsiteY1756" fmla="*/ 2046499 h 6858000"/>
              <a:gd name="connsiteX1757" fmla="*/ 2785607 w 7934757"/>
              <a:gd name="connsiteY1757" fmla="*/ 2130911 h 6858000"/>
              <a:gd name="connsiteX1758" fmla="*/ 2701195 w 7934757"/>
              <a:gd name="connsiteY1758" fmla="*/ 2046499 h 6858000"/>
              <a:gd name="connsiteX1759" fmla="*/ 2785607 w 7934757"/>
              <a:gd name="connsiteY1759" fmla="*/ 1962086 h 6858000"/>
              <a:gd name="connsiteX1760" fmla="*/ 2447957 w 7934757"/>
              <a:gd name="connsiteY1760" fmla="*/ 1962086 h 6858000"/>
              <a:gd name="connsiteX1761" fmla="*/ 2532369 w 7934757"/>
              <a:gd name="connsiteY1761" fmla="*/ 2046499 h 6858000"/>
              <a:gd name="connsiteX1762" fmla="*/ 2447957 w 7934757"/>
              <a:gd name="connsiteY1762" fmla="*/ 2130911 h 6858000"/>
              <a:gd name="connsiteX1763" fmla="*/ 2363545 w 7934757"/>
              <a:gd name="connsiteY1763" fmla="*/ 2046499 h 6858000"/>
              <a:gd name="connsiteX1764" fmla="*/ 2447957 w 7934757"/>
              <a:gd name="connsiteY1764" fmla="*/ 1962086 h 6858000"/>
              <a:gd name="connsiteX1765" fmla="*/ 2110308 w 7934757"/>
              <a:gd name="connsiteY1765" fmla="*/ 1962086 h 6858000"/>
              <a:gd name="connsiteX1766" fmla="*/ 2194721 w 7934757"/>
              <a:gd name="connsiteY1766" fmla="*/ 2046499 h 6858000"/>
              <a:gd name="connsiteX1767" fmla="*/ 2110308 w 7934757"/>
              <a:gd name="connsiteY1767" fmla="*/ 2130911 h 6858000"/>
              <a:gd name="connsiteX1768" fmla="*/ 2025896 w 7934757"/>
              <a:gd name="connsiteY1768" fmla="*/ 2046499 h 6858000"/>
              <a:gd name="connsiteX1769" fmla="*/ 2110308 w 7934757"/>
              <a:gd name="connsiteY1769" fmla="*/ 1962086 h 6858000"/>
              <a:gd name="connsiteX1770" fmla="*/ 1772659 w 7934757"/>
              <a:gd name="connsiteY1770" fmla="*/ 1962086 h 6858000"/>
              <a:gd name="connsiteX1771" fmla="*/ 1857071 w 7934757"/>
              <a:gd name="connsiteY1771" fmla="*/ 2046499 h 6858000"/>
              <a:gd name="connsiteX1772" fmla="*/ 1772659 w 7934757"/>
              <a:gd name="connsiteY1772" fmla="*/ 2130911 h 6858000"/>
              <a:gd name="connsiteX1773" fmla="*/ 1688247 w 7934757"/>
              <a:gd name="connsiteY1773" fmla="*/ 2046499 h 6858000"/>
              <a:gd name="connsiteX1774" fmla="*/ 1772659 w 7934757"/>
              <a:gd name="connsiteY1774" fmla="*/ 1962086 h 6858000"/>
              <a:gd name="connsiteX1775" fmla="*/ 1435014 w 7934757"/>
              <a:gd name="connsiteY1775" fmla="*/ 1962086 h 6858000"/>
              <a:gd name="connsiteX1776" fmla="*/ 1519422 w 7934757"/>
              <a:gd name="connsiteY1776" fmla="*/ 2046499 h 6858000"/>
              <a:gd name="connsiteX1777" fmla="*/ 1435014 w 7934757"/>
              <a:gd name="connsiteY1777" fmla="*/ 2130911 h 6858000"/>
              <a:gd name="connsiteX1778" fmla="*/ 1350601 w 7934757"/>
              <a:gd name="connsiteY1778" fmla="*/ 2046499 h 6858000"/>
              <a:gd name="connsiteX1779" fmla="*/ 1435014 w 7934757"/>
              <a:gd name="connsiteY1779" fmla="*/ 1962086 h 6858000"/>
              <a:gd name="connsiteX1780" fmla="*/ 1097361 w 7934757"/>
              <a:gd name="connsiteY1780" fmla="*/ 1962086 h 6858000"/>
              <a:gd name="connsiteX1781" fmla="*/ 1181773 w 7934757"/>
              <a:gd name="connsiteY1781" fmla="*/ 2046499 h 6858000"/>
              <a:gd name="connsiteX1782" fmla="*/ 1097361 w 7934757"/>
              <a:gd name="connsiteY1782" fmla="*/ 2130911 h 6858000"/>
              <a:gd name="connsiteX1783" fmla="*/ 1012948 w 7934757"/>
              <a:gd name="connsiteY1783" fmla="*/ 2046499 h 6858000"/>
              <a:gd name="connsiteX1784" fmla="*/ 1097361 w 7934757"/>
              <a:gd name="connsiteY1784" fmla="*/ 1962086 h 6858000"/>
              <a:gd name="connsiteX1785" fmla="*/ 759711 w 7934757"/>
              <a:gd name="connsiteY1785" fmla="*/ 1962086 h 6858000"/>
              <a:gd name="connsiteX1786" fmla="*/ 844124 w 7934757"/>
              <a:gd name="connsiteY1786" fmla="*/ 2046499 h 6858000"/>
              <a:gd name="connsiteX1787" fmla="*/ 759711 w 7934757"/>
              <a:gd name="connsiteY1787" fmla="*/ 2130911 h 6858000"/>
              <a:gd name="connsiteX1788" fmla="*/ 675299 w 7934757"/>
              <a:gd name="connsiteY1788" fmla="*/ 2046499 h 6858000"/>
              <a:gd name="connsiteX1789" fmla="*/ 759711 w 7934757"/>
              <a:gd name="connsiteY1789" fmla="*/ 1962086 h 6858000"/>
              <a:gd name="connsiteX1790" fmla="*/ 422066 w 7934757"/>
              <a:gd name="connsiteY1790" fmla="*/ 1962086 h 6858000"/>
              <a:gd name="connsiteX1791" fmla="*/ 506480 w 7934757"/>
              <a:gd name="connsiteY1791" fmla="*/ 2046499 h 6858000"/>
              <a:gd name="connsiteX1792" fmla="*/ 422066 w 7934757"/>
              <a:gd name="connsiteY1792" fmla="*/ 2130911 h 6858000"/>
              <a:gd name="connsiteX1793" fmla="*/ 337653 w 7934757"/>
              <a:gd name="connsiteY1793" fmla="*/ 2046499 h 6858000"/>
              <a:gd name="connsiteX1794" fmla="*/ 422066 w 7934757"/>
              <a:gd name="connsiteY1794" fmla="*/ 1962086 h 6858000"/>
              <a:gd name="connsiteX1795" fmla="*/ 84412 w 7934757"/>
              <a:gd name="connsiteY1795" fmla="*/ 1962086 h 6858000"/>
              <a:gd name="connsiteX1796" fmla="*/ 168826 w 7934757"/>
              <a:gd name="connsiteY1796" fmla="*/ 2046499 h 6858000"/>
              <a:gd name="connsiteX1797" fmla="*/ 84412 w 7934757"/>
              <a:gd name="connsiteY1797" fmla="*/ 2130911 h 6858000"/>
              <a:gd name="connsiteX1798" fmla="*/ 0 w 7934757"/>
              <a:gd name="connsiteY1798" fmla="*/ 2046499 h 6858000"/>
              <a:gd name="connsiteX1799" fmla="*/ 84412 w 7934757"/>
              <a:gd name="connsiteY1799" fmla="*/ 1962086 h 6858000"/>
              <a:gd name="connsiteX1800" fmla="*/ 7850345 w 7934757"/>
              <a:gd name="connsiteY1800" fmla="*/ 1624438 h 6858000"/>
              <a:gd name="connsiteX1801" fmla="*/ 7934757 w 7934757"/>
              <a:gd name="connsiteY1801" fmla="*/ 1708850 h 6858000"/>
              <a:gd name="connsiteX1802" fmla="*/ 7850345 w 7934757"/>
              <a:gd name="connsiteY1802" fmla="*/ 1793262 h 6858000"/>
              <a:gd name="connsiteX1803" fmla="*/ 7765933 w 7934757"/>
              <a:gd name="connsiteY1803" fmla="*/ 1708850 h 6858000"/>
              <a:gd name="connsiteX1804" fmla="*/ 7850345 w 7934757"/>
              <a:gd name="connsiteY1804" fmla="*/ 1624438 h 6858000"/>
              <a:gd name="connsiteX1805" fmla="*/ 7512695 w 7934757"/>
              <a:gd name="connsiteY1805" fmla="*/ 1624438 h 6858000"/>
              <a:gd name="connsiteX1806" fmla="*/ 7597109 w 7934757"/>
              <a:gd name="connsiteY1806" fmla="*/ 1708850 h 6858000"/>
              <a:gd name="connsiteX1807" fmla="*/ 7512695 w 7934757"/>
              <a:gd name="connsiteY1807" fmla="*/ 1793262 h 6858000"/>
              <a:gd name="connsiteX1808" fmla="*/ 7428283 w 7934757"/>
              <a:gd name="connsiteY1808" fmla="*/ 1708850 h 6858000"/>
              <a:gd name="connsiteX1809" fmla="*/ 7512695 w 7934757"/>
              <a:gd name="connsiteY1809" fmla="*/ 1624438 h 6858000"/>
              <a:gd name="connsiteX1810" fmla="*/ 7175045 w 7934757"/>
              <a:gd name="connsiteY1810" fmla="*/ 1624438 h 6858000"/>
              <a:gd name="connsiteX1811" fmla="*/ 7259458 w 7934757"/>
              <a:gd name="connsiteY1811" fmla="*/ 1708850 h 6858000"/>
              <a:gd name="connsiteX1812" fmla="*/ 7175045 w 7934757"/>
              <a:gd name="connsiteY1812" fmla="*/ 1793262 h 6858000"/>
              <a:gd name="connsiteX1813" fmla="*/ 7090633 w 7934757"/>
              <a:gd name="connsiteY1813" fmla="*/ 1708850 h 6858000"/>
              <a:gd name="connsiteX1814" fmla="*/ 7175045 w 7934757"/>
              <a:gd name="connsiteY1814" fmla="*/ 1624438 h 6858000"/>
              <a:gd name="connsiteX1815" fmla="*/ 6837397 w 7934757"/>
              <a:gd name="connsiteY1815" fmla="*/ 1624438 h 6858000"/>
              <a:gd name="connsiteX1816" fmla="*/ 6921809 w 7934757"/>
              <a:gd name="connsiteY1816" fmla="*/ 1708850 h 6858000"/>
              <a:gd name="connsiteX1817" fmla="*/ 6837397 w 7934757"/>
              <a:gd name="connsiteY1817" fmla="*/ 1793262 h 6858000"/>
              <a:gd name="connsiteX1818" fmla="*/ 6752985 w 7934757"/>
              <a:gd name="connsiteY1818" fmla="*/ 1708850 h 6858000"/>
              <a:gd name="connsiteX1819" fmla="*/ 6837397 w 7934757"/>
              <a:gd name="connsiteY1819" fmla="*/ 1624438 h 6858000"/>
              <a:gd name="connsiteX1820" fmla="*/ 6499747 w 7934757"/>
              <a:gd name="connsiteY1820" fmla="*/ 1624438 h 6858000"/>
              <a:gd name="connsiteX1821" fmla="*/ 6584161 w 7934757"/>
              <a:gd name="connsiteY1821" fmla="*/ 1708850 h 6858000"/>
              <a:gd name="connsiteX1822" fmla="*/ 6499747 w 7934757"/>
              <a:gd name="connsiteY1822" fmla="*/ 1793262 h 6858000"/>
              <a:gd name="connsiteX1823" fmla="*/ 6415335 w 7934757"/>
              <a:gd name="connsiteY1823" fmla="*/ 1708850 h 6858000"/>
              <a:gd name="connsiteX1824" fmla="*/ 6499747 w 7934757"/>
              <a:gd name="connsiteY1824" fmla="*/ 1624438 h 6858000"/>
              <a:gd name="connsiteX1825" fmla="*/ 6162098 w 7934757"/>
              <a:gd name="connsiteY1825" fmla="*/ 1624438 h 6858000"/>
              <a:gd name="connsiteX1826" fmla="*/ 6246510 w 7934757"/>
              <a:gd name="connsiteY1826" fmla="*/ 1708850 h 6858000"/>
              <a:gd name="connsiteX1827" fmla="*/ 6162098 w 7934757"/>
              <a:gd name="connsiteY1827" fmla="*/ 1793262 h 6858000"/>
              <a:gd name="connsiteX1828" fmla="*/ 6077686 w 7934757"/>
              <a:gd name="connsiteY1828" fmla="*/ 1708850 h 6858000"/>
              <a:gd name="connsiteX1829" fmla="*/ 6162098 w 7934757"/>
              <a:gd name="connsiteY1829" fmla="*/ 1624438 h 6858000"/>
              <a:gd name="connsiteX1830" fmla="*/ 5824449 w 7934757"/>
              <a:gd name="connsiteY1830" fmla="*/ 1624438 h 6858000"/>
              <a:gd name="connsiteX1831" fmla="*/ 5908861 w 7934757"/>
              <a:gd name="connsiteY1831" fmla="*/ 1708850 h 6858000"/>
              <a:gd name="connsiteX1832" fmla="*/ 5824449 w 7934757"/>
              <a:gd name="connsiteY1832" fmla="*/ 1793262 h 6858000"/>
              <a:gd name="connsiteX1833" fmla="*/ 5740037 w 7934757"/>
              <a:gd name="connsiteY1833" fmla="*/ 1708850 h 6858000"/>
              <a:gd name="connsiteX1834" fmla="*/ 5824449 w 7934757"/>
              <a:gd name="connsiteY1834" fmla="*/ 1624438 h 6858000"/>
              <a:gd name="connsiteX1835" fmla="*/ 5486800 w 7934757"/>
              <a:gd name="connsiteY1835" fmla="*/ 1624438 h 6858000"/>
              <a:gd name="connsiteX1836" fmla="*/ 5571212 w 7934757"/>
              <a:gd name="connsiteY1836" fmla="*/ 1708850 h 6858000"/>
              <a:gd name="connsiteX1837" fmla="*/ 5486800 w 7934757"/>
              <a:gd name="connsiteY1837" fmla="*/ 1793262 h 6858000"/>
              <a:gd name="connsiteX1838" fmla="*/ 5402388 w 7934757"/>
              <a:gd name="connsiteY1838" fmla="*/ 1708850 h 6858000"/>
              <a:gd name="connsiteX1839" fmla="*/ 5486800 w 7934757"/>
              <a:gd name="connsiteY1839" fmla="*/ 1624438 h 6858000"/>
              <a:gd name="connsiteX1840" fmla="*/ 5149151 w 7934757"/>
              <a:gd name="connsiteY1840" fmla="*/ 1624438 h 6858000"/>
              <a:gd name="connsiteX1841" fmla="*/ 5233563 w 7934757"/>
              <a:gd name="connsiteY1841" fmla="*/ 1708850 h 6858000"/>
              <a:gd name="connsiteX1842" fmla="*/ 5149151 w 7934757"/>
              <a:gd name="connsiteY1842" fmla="*/ 1793262 h 6858000"/>
              <a:gd name="connsiteX1843" fmla="*/ 5064739 w 7934757"/>
              <a:gd name="connsiteY1843" fmla="*/ 1708850 h 6858000"/>
              <a:gd name="connsiteX1844" fmla="*/ 5149151 w 7934757"/>
              <a:gd name="connsiteY1844" fmla="*/ 1624438 h 6858000"/>
              <a:gd name="connsiteX1845" fmla="*/ 4811502 w 7934757"/>
              <a:gd name="connsiteY1845" fmla="*/ 1624438 h 6858000"/>
              <a:gd name="connsiteX1846" fmla="*/ 4895914 w 7934757"/>
              <a:gd name="connsiteY1846" fmla="*/ 1708850 h 6858000"/>
              <a:gd name="connsiteX1847" fmla="*/ 4811502 w 7934757"/>
              <a:gd name="connsiteY1847" fmla="*/ 1793262 h 6858000"/>
              <a:gd name="connsiteX1848" fmla="*/ 4727090 w 7934757"/>
              <a:gd name="connsiteY1848" fmla="*/ 1708850 h 6858000"/>
              <a:gd name="connsiteX1849" fmla="*/ 4811502 w 7934757"/>
              <a:gd name="connsiteY1849" fmla="*/ 1624438 h 6858000"/>
              <a:gd name="connsiteX1850" fmla="*/ 4473853 w 7934757"/>
              <a:gd name="connsiteY1850" fmla="*/ 1624438 h 6858000"/>
              <a:gd name="connsiteX1851" fmla="*/ 4558265 w 7934757"/>
              <a:gd name="connsiteY1851" fmla="*/ 1708850 h 6858000"/>
              <a:gd name="connsiteX1852" fmla="*/ 4473853 w 7934757"/>
              <a:gd name="connsiteY1852" fmla="*/ 1793262 h 6858000"/>
              <a:gd name="connsiteX1853" fmla="*/ 4389440 w 7934757"/>
              <a:gd name="connsiteY1853" fmla="*/ 1708850 h 6858000"/>
              <a:gd name="connsiteX1854" fmla="*/ 4473853 w 7934757"/>
              <a:gd name="connsiteY1854" fmla="*/ 1624438 h 6858000"/>
              <a:gd name="connsiteX1855" fmla="*/ 4136203 w 7934757"/>
              <a:gd name="connsiteY1855" fmla="*/ 1624438 h 6858000"/>
              <a:gd name="connsiteX1856" fmla="*/ 4220615 w 7934757"/>
              <a:gd name="connsiteY1856" fmla="*/ 1708850 h 6858000"/>
              <a:gd name="connsiteX1857" fmla="*/ 4136203 w 7934757"/>
              <a:gd name="connsiteY1857" fmla="*/ 1793262 h 6858000"/>
              <a:gd name="connsiteX1858" fmla="*/ 4051791 w 7934757"/>
              <a:gd name="connsiteY1858" fmla="*/ 1708850 h 6858000"/>
              <a:gd name="connsiteX1859" fmla="*/ 4136203 w 7934757"/>
              <a:gd name="connsiteY1859" fmla="*/ 1624438 h 6858000"/>
              <a:gd name="connsiteX1860" fmla="*/ 3798554 w 7934757"/>
              <a:gd name="connsiteY1860" fmla="*/ 1624438 h 6858000"/>
              <a:gd name="connsiteX1861" fmla="*/ 3882966 w 7934757"/>
              <a:gd name="connsiteY1861" fmla="*/ 1708850 h 6858000"/>
              <a:gd name="connsiteX1862" fmla="*/ 3798554 w 7934757"/>
              <a:gd name="connsiteY1862" fmla="*/ 1793262 h 6858000"/>
              <a:gd name="connsiteX1863" fmla="*/ 3714142 w 7934757"/>
              <a:gd name="connsiteY1863" fmla="*/ 1708850 h 6858000"/>
              <a:gd name="connsiteX1864" fmla="*/ 3798554 w 7934757"/>
              <a:gd name="connsiteY1864" fmla="*/ 1624438 h 6858000"/>
              <a:gd name="connsiteX1865" fmla="*/ 3460905 w 7934757"/>
              <a:gd name="connsiteY1865" fmla="*/ 1624438 h 6858000"/>
              <a:gd name="connsiteX1866" fmla="*/ 3545317 w 7934757"/>
              <a:gd name="connsiteY1866" fmla="*/ 1708850 h 6858000"/>
              <a:gd name="connsiteX1867" fmla="*/ 3460905 w 7934757"/>
              <a:gd name="connsiteY1867" fmla="*/ 1793262 h 6858000"/>
              <a:gd name="connsiteX1868" fmla="*/ 3376493 w 7934757"/>
              <a:gd name="connsiteY1868" fmla="*/ 1708850 h 6858000"/>
              <a:gd name="connsiteX1869" fmla="*/ 3460905 w 7934757"/>
              <a:gd name="connsiteY1869" fmla="*/ 1624438 h 6858000"/>
              <a:gd name="connsiteX1870" fmla="*/ 3123255 w 7934757"/>
              <a:gd name="connsiteY1870" fmla="*/ 1624438 h 6858000"/>
              <a:gd name="connsiteX1871" fmla="*/ 3207668 w 7934757"/>
              <a:gd name="connsiteY1871" fmla="*/ 1708850 h 6858000"/>
              <a:gd name="connsiteX1872" fmla="*/ 3123255 w 7934757"/>
              <a:gd name="connsiteY1872" fmla="*/ 1793262 h 6858000"/>
              <a:gd name="connsiteX1873" fmla="*/ 3038843 w 7934757"/>
              <a:gd name="connsiteY1873" fmla="*/ 1708850 h 6858000"/>
              <a:gd name="connsiteX1874" fmla="*/ 3123255 w 7934757"/>
              <a:gd name="connsiteY1874" fmla="*/ 1624438 h 6858000"/>
              <a:gd name="connsiteX1875" fmla="*/ 2785607 w 7934757"/>
              <a:gd name="connsiteY1875" fmla="*/ 1624438 h 6858000"/>
              <a:gd name="connsiteX1876" fmla="*/ 2870019 w 7934757"/>
              <a:gd name="connsiteY1876" fmla="*/ 1708850 h 6858000"/>
              <a:gd name="connsiteX1877" fmla="*/ 2785607 w 7934757"/>
              <a:gd name="connsiteY1877" fmla="*/ 1793262 h 6858000"/>
              <a:gd name="connsiteX1878" fmla="*/ 2701195 w 7934757"/>
              <a:gd name="connsiteY1878" fmla="*/ 1708850 h 6858000"/>
              <a:gd name="connsiteX1879" fmla="*/ 2785607 w 7934757"/>
              <a:gd name="connsiteY1879" fmla="*/ 1624438 h 6858000"/>
              <a:gd name="connsiteX1880" fmla="*/ 2447957 w 7934757"/>
              <a:gd name="connsiteY1880" fmla="*/ 1624438 h 6858000"/>
              <a:gd name="connsiteX1881" fmla="*/ 2532369 w 7934757"/>
              <a:gd name="connsiteY1881" fmla="*/ 1708850 h 6858000"/>
              <a:gd name="connsiteX1882" fmla="*/ 2447957 w 7934757"/>
              <a:gd name="connsiteY1882" fmla="*/ 1793262 h 6858000"/>
              <a:gd name="connsiteX1883" fmla="*/ 2363545 w 7934757"/>
              <a:gd name="connsiteY1883" fmla="*/ 1708850 h 6858000"/>
              <a:gd name="connsiteX1884" fmla="*/ 2447957 w 7934757"/>
              <a:gd name="connsiteY1884" fmla="*/ 1624438 h 6858000"/>
              <a:gd name="connsiteX1885" fmla="*/ 2110308 w 7934757"/>
              <a:gd name="connsiteY1885" fmla="*/ 1624438 h 6858000"/>
              <a:gd name="connsiteX1886" fmla="*/ 2194721 w 7934757"/>
              <a:gd name="connsiteY1886" fmla="*/ 1708850 h 6858000"/>
              <a:gd name="connsiteX1887" fmla="*/ 2110308 w 7934757"/>
              <a:gd name="connsiteY1887" fmla="*/ 1793262 h 6858000"/>
              <a:gd name="connsiteX1888" fmla="*/ 2025896 w 7934757"/>
              <a:gd name="connsiteY1888" fmla="*/ 1708850 h 6858000"/>
              <a:gd name="connsiteX1889" fmla="*/ 2110308 w 7934757"/>
              <a:gd name="connsiteY1889" fmla="*/ 1624438 h 6858000"/>
              <a:gd name="connsiteX1890" fmla="*/ 1772659 w 7934757"/>
              <a:gd name="connsiteY1890" fmla="*/ 1624438 h 6858000"/>
              <a:gd name="connsiteX1891" fmla="*/ 1857071 w 7934757"/>
              <a:gd name="connsiteY1891" fmla="*/ 1708850 h 6858000"/>
              <a:gd name="connsiteX1892" fmla="*/ 1772659 w 7934757"/>
              <a:gd name="connsiteY1892" fmla="*/ 1793262 h 6858000"/>
              <a:gd name="connsiteX1893" fmla="*/ 1688247 w 7934757"/>
              <a:gd name="connsiteY1893" fmla="*/ 1708850 h 6858000"/>
              <a:gd name="connsiteX1894" fmla="*/ 1772659 w 7934757"/>
              <a:gd name="connsiteY1894" fmla="*/ 1624438 h 6858000"/>
              <a:gd name="connsiteX1895" fmla="*/ 1435014 w 7934757"/>
              <a:gd name="connsiteY1895" fmla="*/ 1624438 h 6858000"/>
              <a:gd name="connsiteX1896" fmla="*/ 1519422 w 7934757"/>
              <a:gd name="connsiteY1896" fmla="*/ 1708850 h 6858000"/>
              <a:gd name="connsiteX1897" fmla="*/ 1435014 w 7934757"/>
              <a:gd name="connsiteY1897" fmla="*/ 1793262 h 6858000"/>
              <a:gd name="connsiteX1898" fmla="*/ 1350601 w 7934757"/>
              <a:gd name="connsiteY1898" fmla="*/ 1708850 h 6858000"/>
              <a:gd name="connsiteX1899" fmla="*/ 1435014 w 7934757"/>
              <a:gd name="connsiteY1899" fmla="*/ 1624438 h 6858000"/>
              <a:gd name="connsiteX1900" fmla="*/ 1097361 w 7934757"/>
              <a:gd name="connsiteY1900" fmla="*/ 1624438 h 6858000"/>
              <a:gd name="connsiteX1901" fmla="*/ 1181773 w 7934757"/>
              <a:gd name="connsiteY1901" fmla="*/ 1708850 h 6858000"/>
              <a:gd name="connsiteX1902" fmla="*/ 1097361 w 7934757"/>
              <a:gd name="connsiteY1902" fmla="*/ 1793262 h 6858000"/>
              <a:gd name="connsiteX1903" fmla="*/ 1012948 w 7934757"/>
              <a:gd name="connsiteY1903" fmla="*/ 1708850 h 6858000"/>
              <a:gd name="connsiteX1904" fmla="*/ 1097361 w 7934757"/>
              <a:gd name="connsiteY1904" fmla="*/ 1624438 h 6858000"/>
              <a:gd name="connsiteX1905" fmla="*/ 759711 w 7934757"/>
              <a:gd name="connsiteY1905" fmla="*/ 1624438 h 6858000"/>
              <a:gd name="connsiteX1906" fmla="*/ 844124 w 7934757"/>
              <a:gd name="connsiteY1906" fmla="*/ 1708850 h 6858000"/>
              <a:gd name="connsiteX1907" fmla="*/ 759711 w 7934757"/>
              <a:gd name="connsiteY1907" fmla="*/ 1793262 h 6858000"/>
              <a:gd name="connsiteX1908" fmla="*/ 675299 w 7934757"/>
              <a:gd name="connsiteY1908" fmla="*/ 1708850 h 6858000"/>
              <a:gd name="connsiteX1909" fmla="*/ 759711 w 7934757"/>
              <a:gd name="connsiteY1909" fmla="*/ 1624438 h 6858000"/>
              <a:gd name="connsiteX1910" fmla="*/ 422066 w 7934757"/>
              <a:gd name="connsiteY1910" fmla="*/ 1624438 h 6858000"/>
              <a:gd name="connsiteX1911" fmla="*/ 506480 w 7934757"/>
              <a:gd name="connsiteY1911" fmla="*/ 1708850 h 6858000"/>
              <a:gd name="connsiteX1912" fmla="*/ 422066 w 7934757"/>
              <a:gd name="connsiteY1912" fmla="*/ 1793262 h 6858000"/>
              <a:gd name="connsiteX1913" fmla="*/ 337653 w 7934757"/>
              <a:gd name="connsiteY1913" fmla="*/ 1708850 h 6858000"/>
              <a:gd name="connsiteX1914" fmla="*/ 422066 w 7934757"/>
              <a:gd name="connsiteY1914" fmla="*/ 1624438 h 6858000"/>
              <a:gd name="connsiteX1915" fmla="*/ 84412 w 7934757"/>
              <a:gd name="connsiteY1915" fmla="*/ 1624438 h 6858000"/>
              <a:gd name="connsiteX1916" fmla="*/ 168826 w 7934757"/>
              <a:gd name="connsiteY1916" fmla="*/ 1708850 h 6858000"/>
              <a:gd name="connsiteX1917" fmla="*/ 84412 w 7934757"/>
              <a:gd name="connsiteY1917" fmla="*/ 1793262 h 6858000"/>
              <a:gd name="connsiteX1918" fmla="*/ 0 w 7934757"/>
              <a:gd name="connsiteY1918" fmla="*/ 1708850 h 6858000"/>
              <a:gd name="connsiteX1919" fmla="*/ 84412 w 7934757"/>
              <a:gd name="connsiteY1919" fmla="*/ 1624438 h 6858000"/>
              <a:gd name="connsiteX1920" fmla="*/ 7850345 w 7934757"/>
              <a:gd name="connsiteY1920" fmla="*/ 1286788 h 6858000"/>
              <a:gd name="connsiteX1921" fmla="*/ 7934757 w 7934757"/>
              <a:gd name="connsiteY1921" fmla="*/ 1371200 h 6858000"/>
              <a:gd name="connsiteX1922" fmla="*/ 7850345 w 7934757"/>
              <a:gd name="connsiteY1922" fmla="*/ 1455612 h 6858000"/>
              <a:gd name="connsiteX1923" fmla="*/ 7765933 w 7934757"/>
              <a:gd name="connsiteY1923" fmla="*/ 1371200 h 6858000"/>
              <a:gd name="connsiteX1924" fmla="*/ 7850345 w 7934757"/>
              <a:gd name="connsiteY1924" fmla="*/ 1286788 h 6858000"/>
              <a:gd name="connsiteX1925" fmla="*/ 7512695 w 7934757"/>
              <a:gd name="connsiteY1925" fmla="*/ 1286788 h 6858000"/>
              <a:gd name="connsiteX1926" fmla="*/ 7597109 w 7934757"/>
              <a:gd name="connsiteY1926" fmla="*/ 1371200 h 6858000"/>
              <a:gd name="connsiteX1927" fmla="*/ 7512695 w 7934757"/>
              <a:gd name="connsiteY1927" fmla="*/ 1455612 h 6858000"/>
              <a:gd name="connsiteX1928" fmla="*/ 7428283 w 7934757"/>
              <a:gd name="connsiteY1928" fmla="*/ 1371200 h 6858000"/>
              <a:gd name="connsiteX1929" fmla="*/ 7512695 w 7934757"/>
              <a:gd name="connsiteY1929" fmla="*/ 1286788 h 6858000"/>
              <a:gd name="connsiteX1930" fmla="*/ 7175045 w 7934757"/>
              <a:gd name="connsiteY1930" fmla="*/ 1286788 h 6858000"/>
              <a:gd name="connsiteX1931" fmla="*/ 7259458 w 7934757"/>
              <a:gd name="connsiteY1931" fmla="*/ 1371200 h 6858000"/>
              <a:gd name="connsiteX1932" fmla="*/ 7175045 w 7934757"/>
              <a:gd name="connsiteY1932" fmla="*/ 1455612 h 6858000"/>
              <a:gd name="connsiteX1933" fmla="*/ 7090633 w 7934757"/>
              <a:gd name="connsiteY1933" fmla="*/ 1371200 h 6858000"/>
              <a:gd name="connsiteX1934" fmla="*/ 7175045 w 7934757"/>
              <a:gd name="connsiteY1934" fmla="*/ 1286788 h 6858000"/>
              <a:gd name="connsiteX1935" fmla="*/ 6837397 w 7934757"/>
              <a:gd name="connsiteY1935" fmla="*/ 1286788 h 6858000"/>
              <a:gd name="connsiteX1936" fmla="*/ 6921809 w 7934757"/>
              <a:gd name="connsiteY1936" fmla="*/ 1371200 h 6858000"/>
              <a:gd name="connsiteX1937" fmla="*/ 6837397 w 7934757"/>
              <a:gd name="connsiteY1937" fmla="*/ 1455612 h 6858000"/>
              <a:gd name="connsiteX1938" fmla="*/ 6752985 w 7934757"/>
              <a:gd name="connsiteY1938" fmla="*/ 1371200 h 6858000"/>
              <a:gd name="connsiteX1939" fmla="*/ 6837397 w 7934757"/>
              <a:gd name="connsiteY1939" fmla="*/ 1286788 h 6858000"/>
              <a:gd name="connsiteX1940" fmla="*/ 6499747 w 7934757"/>
              <a:gd name="connsiteY1940" fmla="*/ 1286788 h 6858000"/>
              <a:gd name="connsiteX1941" fmla="*/ 6584161 w 7934757"/>
              <a:gd name="connsiteY1941" fmla="*/ 1371200 h 6858000"/>
              <a:gd name="connsiteX1942" fmla="*/ 6499747 w 7934757"/>
              <a:gd name="connsiteY1942" fmla="*/ 1455612 h 6858000"/>
              <a:gd name="connsiteX1943" fmla="*/ 6415335 w 7934757"/>
              <a:gd name="connsiteY1943" fmla="*/ 1371200 h 6858000"/>
              <a:gd name="connsiteX1944" fmla="*/ 6499747 w 7934757"/>
              <a:gd name="connsiteY1944" fmla="*/ 1286788 h 6858000"/>
              <a:gd name="connsiteX1945" fmla="*/ 6162098 w 7934757"/>
              <a:gd name="connsiteY1945" fmla="*/ 1286788 h 6858000"/>
              <a:gd name="connsiteX1946" fmla="*/ 6246510 w 7934757"/>
              <a:gd name="connsiteY1946" fmla="*/ 1371200 h 6858000"/>
              <a:gd name="connsiteX1947" fmla="*/ 6162098 w 7934757"/>
              <a:gd name="connsiteY1947" fmla="*/ 1455612 h 6858000"/>
              <a:gd name="connsiteX1948" fmla="*/ 6077686 w 7934757"/>
              <a:gd name="connsiteY1948" fmla="*/ 1371200 h 6858000"/>
              <a:gd name="connsiteX1949" fmla="*/ 6162098 w 7934757"/>
              <a:gd name="connsiteY1949" fmla="*/ 1286788 h 6858000"/>
              <a:gd name="connsiteX1950" fmla="*/ 5824449 w 7934757"/>
              <a:gd name="connsiteY1950" fmla="*/ 1286788 h 6858000"/>
              <a:gd name="connsiteX1951" fmla="*/ 5908861 w 7934757"/>
              <a:gd name="connsiteY1951" fmla="*/ 1371200 h 6858000"/>
              <a:gd name="connsiteX1952" fmla="*/ 5824449 w 7934757"/>
              <a:gd name="connsiteY1952" fmla="*/ 1455612 h 6858000"/>
              <a:gd name="connsiteX1953" fmla="*/ 5740037 w 7934757"/>
              <a:gd name="connsiteY1953" fmla="*/ 1371200 h 6858000"/>
              <a:gd name="connsiteX1954" fmla="*/ 5824449 w 7934757"/>
              <a:gd name="connsiteY1954" fmla="*/ 1286788 h 6858000"/>
              <a:gd name="connsiteX1955" fmla="*/ 5486800 w 7934757"/>
              <a:gd name="connsiteY1955" fmla="*/ 1286788 h 6858000"/>
              <a:gd name="connsiteX1956" fmla="*/ 5571212 w 7934757"/>
              <a:gd name="connsiteY1956" fmla="*/ 1371200 h 6858000"/>
              <a:gd name="connsiteX1957" fmla="*/ 5486800 w 7934757"/>
              <a:gd name="connsiteY1957" fmla="*/ 1455612 h 6858000"/>
              <a:gd name="connsiteX1958" fmla="*/ 5402388 w 7934757"/>
              <a:gd name="connsiteY1958" fmla="*/ 1371200 h 6858000"/>
              <a:gd name="connsiteX1959" fmla="*/ 5486800 w 7934757"/>
              <a:gd name="connsiteY1959" fmla="*/ 1286788 h 6858000"/>
              <a:gd name="connsiteX1960" fmla="*/ 5149151 w 7934757"/>
              <a:gd name="connsiteY1960" fmla="*/ 1286788 h 6858000"/>
              <a:gd name="connsiteX1961" fmla="*/ 5233563 w 7934757"/>
              <a:gd name="connsiteY1961" fmla="*/ 1371200 h 6858000"/>
              <a:gd name="connsiteX1962" fmla="*/ 5149151 w 7934757"/>
              <a:gd name="connsiteY1962" fmla="*/ 1455612 h 6858000"/>
              <a:gd name="connsiteX1963" fmla="*/ 5064739 w 7934757"/>
              <a:gd name="connsiteY1963" fmla="*/ 1371200 h 6858000"/>
              <a:gd name="connsiteX1964" fmla="*/ 5149151 w 7934757"/>
              <a:gd name="connsiteY1964" fmla="*/ 1286788 h 6858000"/>
              <a:gd name="connsiteX1965" fmla="*/ 4811502 w 7934757"/>
              <a:gd name="connsiteY1965" fmla="*/ 1286788 h 6858000"/>
              <a:gd name="connsiteX1966" fmla="*/ 4895914 w 7934757"/>
              <a:gd name="connsiteY1966" fmla="*/ 1371200 h 6858000"/>
              <a:gd name="connsiteX1967" fmla="*/ 4811502 w 7934757"/>
              <a:gd name="connsiteY1967" fmla="*/ 1455612 h 6858000"/>
              <a:gd name="connsiteX1968" fmla="*/ 4727090 w 7934757"/>
              <a:gd name="connsiteY1968" fmla="*/ 1371200 h 6858000"/>
              <a:gd name="connsiteX1969" fmla="*/ 4811502 w 7934757"/>
              <a:gd name="connsiteY1969" fmla="*/ 1286788 h 6858000"/>
              <a:gd name="connsiteX1970" fmla="*/ 4473853 w 7934757"/>
              <a:gd name="connsiteY1970" fmla="*/ 1286788 h 6858000"/>
              <a:gd name="connsiteX1971" fmla="*/ 4558265 w 7934757"/>
              <a:gd name="connsiteY1971" fmla="*/ 1371200 h 6858000"/>
              <a:gd name="connsiteX1972" fmla="*/ 4473853 w 7934757"/>
              <a:gd name="connsiteY1972" fmla="*/ 1455612 h 6858000"/>
              <a:gd name="connsiteX1973" fmla="*/ 4389440 w 7934757"/>
              <a:gd name="connsiteY1973" fmla="*/ 1371200 h 6858000"/>
              <a:gd name="connsiteX1974" fmla="*/ 4473853 w 7934757"/>
              <a:gd name="connsiteY1974" fmla="*/ 1286788 h 6858000"/>
              <a:gd name="connsiteX1975" fmla="*/ 4136203 w 7934757"/>
              <a:gd name="connsiteY1975" fmla="*/ 1286788 h 6858000"/>
              <a:gd name="connsiteX1976" fmla="*/ 4220615 w 7934757"/>
              <a:gd name="connsiteY1976" fmla="*/ 1371200 h 6858000"/>
              <a:gd name="connsiteX1977" fmla="*/ 4136203 w 7934757"/>
              <a:gd name="connsiteY1977" fmla="*/ 1455612 h 6858000"/>
              <a:gd name="connsiteX1978" fmla="*/ 4051791 w 7934757"/>
              <a:gd name="connsiteY1978" fmla="*/ 1371200 h 6858000"/>
              <a:gd name="connsiteX1979" fmla="*/ 4136203 w 7934757"/>
              <a:gd name="connsiteY1979" fmla="*/ 1286788 h 6858000"/>
              <a:gd name="connsiteX1980" fmla="*/ 3798554 w 7934757"/>
              <a:gd name="connsiteY1980" fmla="*/ 1286788 h 6858000"/>
              <a:gd name="connsiteX1981" fmla="*/ 3882966 w 7934757"/>
              <a:gd name="connsiteY1981" fmla="*/ 1371200 h 6858000"/>
              <a:gd name="connsiteX1982" fmla="*/ 3798554 w 7934757"/>
              <a:gd name="connsiteY1982" fmla="*/ 1455612 h 6858000"/>
              <a:gd name="connsiteX1983" fmla="*/ 3714142 w 7934757"/>
              <a:gd name="connsiteY1983" fmla="*/ 1371200 h 6858000"/>
              <a:gd name="connsiteX1984" fmla="*/ 3798554 w 7934757"/>
              <a:gd name="connsiteY1984" fmla="*/ 1286788 h 6858000"/>
              <a:gd name="connsiteX1985" fmla="*/ 3460905 w 7934757"/>
              <a:gd name="connsiteY1985" fmla="*/ 1286788 h 6858000"/>
              <a:gd name="connsiteX1986" fmla="*/ 3545317 w 7934757"/>
              <a:gd name="connsiteY1986" fmla="*/ 1371200 h 6858000"/>
              <a:gd name="connsiteX1987" fmla="*/ 3460905 w 7934757"/>
              <a:gd name="connsiteY1987" fmla="*/ 1455612 h 6858000"/>
              <a:gd name="connsiteX1988" fmla="*/ 3376493 w 7934757"/>
              <a:gd name="connsiteY1988" fmla="*/ 1371200 h 6858000"/>
              <a:gd name="connsiteX1989" fmla="*/ 3460905 w 7934757"/>
              <a:gd name="connsiteY1989" fmla="*/ 1286788 h 6858000"/>
              <a:gd name="connsiteX1990" fmla="*/ 3123255 w 7934757"/>
              <a:gd name="connsiteY1990" fmla="*/ 1286788 h 6858000"/>
              <a:gd name="connsiteX1991" fmla="*/ 3207668 w 7934757"/>
              <a:gd name="connsiteY1991" fmla="*/ 1371200 h 6858000"/>
              <a:gd name="connsiteX1992" fmla="*/ 3123255 w 7934757"/>
              <a:gd name="connsiteY1992" fmla="*/ 1455612 h 6858000"/>
              <a:gd name="connsiteX1993" fmla="*/ 3038843 w 7934757"/>
              <a:gd name="connsiteY1993" fmla="*/ 1371200 h 6858000"/>
              <a:gd name="connsiteX1994" fmla="*/ 3123255 w 7934757"/>
              <a:gd name="connsiteY1994" fmla="*/ 1286788 h 6858000"/>
              <a:gd name="connsiteX1995" fmla="*/ 2785607 w 7934757"/>
              <a:gd name="connsiteY1995" fmla="*/ 1286788 h 6858000"/>
              <a:gd name="connsiteX1996" fmla="*/ 2870019 w 7934757"/>
              <a:gd name="connsiteY1996" fmla="*/ 1371200 h 6858000"/>
              <a:gd name="connsiteX1997" fmla="*/ 2785607 w 7934757"/>
              <a:gd name="connsiteY1997" fmla="*/ 1455612 h 6858000"/>
              <a:gd name="connsiteX1998" fmla="*/ 2701195 w 7934757"/>
              <a:gd name="connsiteY1998" fmla="*/ 1371200 h 6858000"/>
              <a:gd name="connsiteX1999" fmla="*/ 2785607 w 7934757"/>
              <a:gd name="connsiteY1999" fmla="*/ 1286788 h 6858000"/>
              <a:gd name="connsiteX2000" fmla="*/ 2447957 w 7934757"/>
              <a:gd name="connsiteY2000" fmla="*/ 1286788 h 6858000"/>
              <a:gd name="connsiteX2001" fmla="*/ 2532369 w 7934757"/>
              <a:gd name="connsiteY2001" fmla="*/ 1371200 h 6858000"/>
              <a:gd name="connsiteX2002" fmla="*/ 2447957 w 7934757"/>
              <a:gd name="connsiteY2002" fmla="*/ 1455612 h 6858000"/>
              <a:gd name="connsiteX2003" fmla="*/ 2363545 w 7934757"/>
              <a:gd name="connsiteY2003" fmla="*/ 1371200 h 6858000"/>
              <a:gd name="connsiteX2004" fmla="*/ 2447957 w 7934757"/>
              <a:gd name="connsiteY2004" fmla="*/ 1286788 h 6858000"/>
              <a:gd name="connsiteX2005" fmla="*/ 2110308 w 7934757"/>
              <a:gd name="connsiteY2005" fmla="*/ 1286788 h 6858000"/>
              <a:gd name="connsiteX2006" fmla="*/ 2194721 w 7934757"/>
              <a:gd name="connsiteY2006" fmla="*/ 1371200 h 6858000"/>
              <a:gd name="connsiteX2007" fmla="*/ 2110308 w 7934757"/>
              <a:gd name="connsiteY2007" fmla="*/ 1455612 h 6858000"/>
              <a:gd name="connsiteX2008" fmla="*/ 2025896 w 7934757"/>
              <a:gd name="connsiteY2008" fmla="*/ 1371200 h 6858000"/>
              <a:gd name="connsiteX2009" fmla="*/ 2110308 w 7934757"/>
              <a:gd name="connsiteY2009" fmla="*/ 1286788 h 6858000"/>
              <a:gd name="connsiteX2010" fmla="*/ 1772659 w 7934757"/>
              <a:gd name="connsiteY2010" fmla="*/ 1286788 h 6858000"/>
              <a:gd name="connsiteX2011" fmla="*/ 1857071 w 7934757"/>
              <a:gd name="connsiteY2011" fmla="*/ 1371200 h 6858000"/>
              <a:gd name="connsiteX2012" fmla="*/ 1772659 w 7934757"/>
              <a:gd name="connsiteY2012" fmla="*/ 1455612 h 6858000"/>
              <a:gd name="connsiteX2013" fmla="*/ 1688247 w 7934757"/>
              <a:gd name="connsiteY2013" fmla="*/ 1371200 h 6858000"/>
              <a:gd name="connsiteX2014" fmla="*/ 1772659 w 7934757"/>
              <a:gd name="connsiteY2014" fmla="*/ 1286788 h 6858000"/>
              <a:gd name="connsiteX2015" fmla="*/ 1435014 w 7934757"/>
              <a:gd name="connsiteY2015" fmla="*/ 1286788 h 6858000"/>
              <a:gd name="connsiteX2016" fmla="*/ 1519422 w 7934757"/>
              <a:gd name="connsiteY2016" fmla="*/ 1371200 h 6858000"/>
              <a:gd name="connsiteX2017" fmla="*/ 1435014 w 7934757"/>
              <a:gd name="connsiteY2017" fmla="*/ 1455612 h 6858000"/>
              <a:gd name="connsiteX2018" fmla="*/ 1350601 w 7934757"/>
              <a:gd name="connsiteY2018" fmla="*/ 1371200 h 6858000"/>
              <a:gd name="connsiteX2019" fmla="*/ 1435014 w 7934757"/>
              <a:gd name="connsiteY2019" fmla="*/ 1286788 h 6858000"/>
              <a:gd name="connsiteX2020" fmla="*/ 1097361 w 7934757"/>
              <a:gd name="connsiteY2020" fmla="*/ 1286788 h 6858000"/>
              <a:gd name="connsiteX2021" fmla="*/ 1181773 w 7934757"/>
              <a:gd name="connsiteY2021" fmla="*/ 1371200 h 6858000"/>
              <a:gd name="connsiteX2022" fmla="*/ 1097361 w 7934757"/>
              <a:gd name="connsiteY2022" fmla="*/ 1455612 h 6858000"/>
              <a:gd name="connsiteX2023" fmla="*/ 1012948 w 7934757"/>
              <a:gd name="connsiteY2023" fmla="*/ 1371200 h 6858000"/>
              <a:gd name="connsiteX2024" fmla="*/ 1097361 w 7934757"/>
              <a:gd name="connsiteY2024" fmla="*/ 1286788 h 6858000"/>
              <a:gd name="connsiteX2025" fmla="*/ 759711 w 7934757"/>
              <a:gd name="connsiteY2025" fmla="*/ 1286788 h 6858000"/>
              <a:gd name="connsiteX2026" fmla="*/ 844124 w 7934757"/>
              <a:gd name="connsiteY2026" fmla="*/ 1371200 h 6858000"/>
              <a:gd name="connsiteX2027" fmla="*/ 759711 w 7934757"/>
              <a:gd name="connsiteY2027" fmla="*/ 1455612 h 6858000"/>
              <a:gd name="connsiteX2028" fmla="*/ 675299 w 7934757"/>
              <a:gd name="connsiteY2028" fmla="*/ 1371200 h 6858000"/>
              <a:gd name="connsiteX2029" fmla="*/ 759711 w 7934757"/>
              <a:gd name="connsiteY2029" fmla="*/ 1286788 h 6858000"/>
              <a:gd name="connsiteX2030" fmla="*/ 422066 w 7934757"/>
              <a:gd name="connsiteY2030" fmla="*/ 1286788 h 6858000"/>
              <a:gd name="connsiteX2031" fmla="*/ 506480 w 7934757"/>
              <a:gd name="connsiteY2031" fmla="*/ 1371200 h 6858000"/>
              <a:gd name="connsiteX2032" fmla="*/ 422066 w 7934757"/>
              <a:gd name="connsiteY2032" fmla="*/ 1455612 h 6858000"/>
              <a:gd name="connsiteX2033" fmla="*/ 337653 w 7934757"/>
              <a:gd name="connsiteY2033" fmla="*/ 1371200 h 6858000"/>
              <a:gd name="connsiteX2034" fmla="*/ 422066 w 7934757"/>
              <a:gd name="connsiteY2034" fmla="*/ 1286788 h 6858000"/>
              <a:gd name="connsiteX2035" fmla="*/ 84412 w 7934757"/>
              <a:gd name="connsiteY2035" fmla="*/ 1286788 h 6858000"/>
              <a:gd name="connsiteX2036" fmla="*/ 168826 w 7934757"/>
              <a:gd name="connsiteY2036" fmla="*/ 1371200 h 6858000"/>
              <a:gd name="connsiteX2037" fmla="*/ 84412 w 7934757"/>
              <a:gd name="connsiteY2037" fmla="*/ 1455612 h 6858000"/>
              <a:gd name="connsiteX2038" fmla="*/ 0 w 7934757"/>
              <a:gd name="connsiteY2038" fmla="*/ 1371200 h 6858000"/>
              <a:gd name="connsiteX2039" fmla="*/ 84412 w 7934757"/>
              <a:gd name="connsiteY2039" fmla="*/ 1286788 h 6858000"/>
              <a:gd name="connsiteX2040" fmla="*/ 7850345 w 7934757"/>
              <a:gd name="connsiteY2040" fmla="*/ 949138 h 6858000"/>
              <a:gd name="connsiteX2041" fmla="*/ 7934757 w 7934757"/>
              <a:gd name="connsiteY2041" fmla="*/ 1033550 h 6858000"/>
              <a:gd name="connsiteX2042" fmla="*/ 7850345 w 7934757"/>
              <a:gd name="connsiteY2042" fmla="*/ 1117964 h 6858000"/>
              <a:gd name="connsiteX2043" fmla="*/ 7765933 w 7934757"/>
              <a:gd name="connsiteY2043" fmla="*/ 1033550 h 6858000"/>
              <a:gd name="connsiteX2044" fmla="*/ 7850345 w 7934757"/>
              <a:gd name="connsiteY2044" fmla="*/ 949138 h 6858000"/>
              <a:gd name="connsiteX2045" fmla="*/ 7512695 w 7934757"/>
              <a:gd name="connsiteY2045" fmla="*/ 949138 h 6858000"/>
              <a:gd name="connsiteX2046" fmla="*/ 7597109 w 7934757"/>
              <a:gd name="connsiteY2046" fmla="*/ 1033550 h 6858000"/>
              <a:gd name="connsiteX2047" fmla="*/ 7512695 w 7934757"/>
              <a:gd name="connsiteY2047" fmla="*/ 1117964 h 6858000"/>
              <a:gd name="connsiteX2048" fmla="*/ 7428283 w 7934757"/>
              <a:gd name="connsiteY2048" fmla="*/ 1033550 h 6858000"/>
              <a:gd name="connsiteX2049" fmla="*/ 7512695 w 7934757"/>
              <a:gd name="connsiteY2049" fmla="*/ 949138 h 6858000"/>
              <a:gd name="connsiteX2050" fmla="*/ 7175045 w 7934757"/>
              <a:gd name="connsiteY2050" fmla="*/ 949138 h 6858000"/>
              <a:gd name="connsiteX2051" fmla="*/ 7259458 w 7934757"/>
              <a:gd name="connsiteY2051" fmla="*/ 1033550 h 6858000"/>
              <a:gd name="connsiteX2052" fmla="*/ 7175045 w 7934757"/>
              <a:gd name="connsiteY2052" fmla="*/ 1117964 h 6858000"/>
              <a:gd name="connsiteX2053" fmla="*/ 7090633 w 7934757"/>
              <a:gd name="connsiteY2053" fmla="*/ 1033550 h 6858000"/>
              <a:gd name="connsiteX2054" fmla="*/ 7175045 w 7934757"/>
              <a:gd name="connsiteY2054" fmla="*/ 949138 h 6858000"/>
              <a:gd name="connsiteX2055" fmla="*/ 6837397 w 7934757"/>
              <a:gd name="connsiteY2055" fmla="*/ 949138 h 6858000"/>
              <a:gd name="connsiteX2056" fmla="*/ 6921809 w 7934757"/>
              <a:gd name="connsiteY2056" fmla="*/ 1033550 h 6858000"/>
              <a:gd name="connsiteX2057" fmla="*/ 6837397 w 7934757"/>
              <a:gd name="connsiteY2057" fmla="*/ 1117964 h 6858000"/>
              <a:gd name="connsiteX2058" fmla="*/ 6752985 w 7934757"/>
              <a:gd name="connsiteY2058" fmla="*/ 1033550 h 6858000"/>
              <a:gd name="connsiteX2059" fmla="*/ 6837397 w 7934757"/>
              <a:gd name="connsiteY2059" fmla="*/ 949138 h 6858000"/>
              <a:gd name="connsiteX2060" fmla="*/ 6499747 w 7934757"/>
              <a:gd name="connsiteY2060" fmla="*/ 949138 h 6858000"/>
              <a:gd name="connsiteX2061" fmla="*/ 6584161 w 7934757"/>
              <a:gd name="connsiteY2061" fmla="*/ 1033550 h 6858000"/>
              <a:gd name="connsiteX2062" fmla="*/ 6499747 w 7934757"/>
              <a:gd name="connsiteY2062" fmla="*/ 1117964 h 6858000"/>
              <a:gd name="connsiteX2063" fmla="*/ 6415335 w 7934757"/>
              <a:gd name="connsiteY2063" fmla="*/ 1033550 h 6858000"/>
              <a:gd name="connsiteX2064" fmla="*/ 6499747 w 7934757"/>
              <a:gd name="connsiteY2064" fmla="*/ 949138 h 6858000"/>
              <a:gd name="connsiteX2065" fmla="*/ 6162098 w 7934757"/>
              <a:gd name="connsiteY2065" fmla="*/ 949138 h 6858000"/>
              <a:gd name="connsiteX2066" fmla="*/ 6246510 w 7934757"/>
              <a:gd name="connsiteY2066" fmla="*/ 1033550 h 6858000"/>
              <a:gd name="connsiteX2067" fmla="*/ 6162098 w 7934757"/>
              <a:gd name="connsiteY2067" fmla="*/ 1117964 h 6858000"/>
              <a:gd name="connsiteX2068" fmla="*/ 6077686 w 7934757"/>
              <a:gd name="connsiteY2068" fmla="*/ 1033550 h 6858000"/>
              <a:gd name="connsiteX2069" fmla="*/ 6162098 w 7934757"/>
              <a:gd name="connsiteY2069" fmla="*/ 949138 h 6858000"/>
              <a:gd name="connsiteX2070" fmla="*/ 5824449 w 7934757"/>
              <a:gd name="connsiteY2070" fmla="*/ 949138 h 6858000"/>
              <a:gd name="connsiteX2071" fmla="*/ 5908861 w 7934757"/>
              <a:gd name="connsiteY2071" fmla="*/ 1033550 h 6858000"/>
              <a:gd name="connsiteX2072" fmla="*/ 5824449 w 7934757"/>
              <a:gd name="connsiteY2072" fmla="*/ 1117964 h 6858000"/>
              <a:gd name="connsiteX2073" fmla="*/ 5740037 w 7934757"/>
              <a:gd name="connsiteY2073" fmla="*/ 1033550 h 6858000"/>
              <a:gd name="connsiteX2074" fmla="*/ 5824449 w 7934757"/>
              <a:gd name="connsiteY2074" fmla="*/ 949138 h 6858000"/>
              <a:gd name="connsiteX2075" fmla="*/ 5486800 w 7934757"/>
              <a:gd name="connsiteY2075" fmla="*/ 949138 h 6858000"/>
              <a:gd name="connsiteX2076" fmla="*/ 5571212 w 7934757"/>
              <a:gd name="connsiteY2076" fmla="*/ 1033550 h 6858000"/>
              <a:gd name="connsiteX2077" fmla="*/ 5486800 w 7934757"/>
              <a:gd name="connsiteY2077" fmla="*/ 1117964 h 6858000"/>
              <a:gd name="connsiteX2078" fmla="*/ 5402388 w 7934757"/>
              <a:gd name="connsiteY2078" fmla="*/ 1033550 h 6858000"/>
              <a:gd name="connsiteX2079" fmla="*/ 5486800 w 7934757"/>
              <a:gd name="connsiteY2079" fmla="*/ 949138 h 6858000"/>
              <a:gd name="connsiteX2080" fmla="*/ 5149151 w 7934757"/>
              <a:gd name="connsiteY2080" fmla="*/ 949138 h 6858000"/>
              <a:gd name="connsiteX2081" fmla="*/ 5233563 w 7934757"/>
              <a:gd name="connsiteY2081" fmla="*/ 1033550 h 6858000"/>
              <a:gd name="connsiteX2082" fmla="*/ 5149151 w 7934757"/>
              <a:gd name="connsiteY2082" fmla="*/ 1117964 h 6858000"/>
              <a:gd name="connsiteX2083" fmla="*/ 5064739 w 7934757"/>
              <a:gd name="connsiteY2083" fmla="*/ 1033550 h 6858000"/>
              <a:gd name="connsiteX2084" fmla="*/ 5149151 w 7934757"/>
              <a:gd name="connsiteY2084" fmla="*/ 949138 h 6858000"/>
              <a:gd name="connsiteX2085" fmla="*/ 4811502 w 7934757"/>
              <a:gd name="connsiteY2085" fmla="*/ 949138 h 6858000"/>
              <a:gd name="connsiteX2086" fmla="*/ 4895914 w 7934757"/>
              <a:gd name="connsiteY2086" fmla="*/ 1033550 h 6858000"/>
              <a:gd name="connsiteX2087" fmla="*/ 4811502 w 7934757"/>
              <a:gd name="connsiteY2087" fmla="*/ 1117964 h 6858000"/>
              <a:gd name="connsiteX2088" fmla="*/ 4727090 w 7934757"/>
              <a:gd name="connsiteY2088" fmla="*/ 1033550 h 6858000"/>
              <a:gd name="connsiteX2089" fmla="*/ 4811502 w 7934757"/>
              <a:gd name="connsiteY2089" fmla="*/ 949138 h 6858000"/>
              <a:gd name="connsiteX2090" fmla="*/ 4473853 w 7934757"/>
              <a:gd name="connsiteY2090" fmla="*/ 949138 h 6858000"/>
              <a:gd name="connsiteX2091" fmla="*/ 4558265 w 7934757"/>
              <a:gd name="connsiteY2091" fmla="*/ 1033550 h 6858000"/>
              <a:gd name="connsiteX2092" fmla="*/ 4473853 w 7934757"/>
              <a:gd name="connsiteY2092" fmla="*/ 1117964 h 6858000"/>
              <a:gd name="connsiteX2093" fmla="*/ 4389440 w 7934757"/>
              <a:gd name="connsiteY2093" fmla="*/ 1033550 h 6858000"/>
              <a:gd name="connsiteX2094" fmla="*/ 4473853 w 7934757"/>
              <a:gd name="connsiteY2094" fmla="*/ 949138 h 6858000"/>
              <a:gd name="connsiteX2095" fmla="*/ 4136203 w 7934757"/>
              <a:gd name="connsiteY2095" fmla="*/ 949138 h 6858000"/>
              <a:gd name="connsiteX2096" fmla="*/ 4220615 w 7934757"/>
              <a:gd name="connsiteY2096" fmla="*/ 1033550 h 6858000"/>
              <a:gd name="connsiteX2097" fmla="*/ 4136203 w 7934757"/>
              <a:gd name="connsiteY2097" fmla="*/ 1117964 h 6858000"/>
              <a:gd name="connsiteX2098" fmla="*/ 4051791 w 7934757"/>
              <a:gd name="connsiteY2098" fmla="*/ 1033550 h 6858000"/>
              <a:gd name="connsiteX2099" fmla="*/ 4136203 w 7934757"/>
              <a:gd name="connsiteY2099" fmla="*/ 949138 h 6858000"/>
              <a:gd name="connsiteX2100" fmla="*/ 3798554 w 7934757"/>
              <a:gd name="connsiteY2100" fmla="*/ 949138 h 6858000"/>
              <a:gd name="connsiteX2101" fmla="*/ 3882966 w 7934757"/>
              <a:gd name="connsiteY2101" fmla="*/ 1033550 h 6858000"/>
              <a:gd name="connsiteX2102" fmla="*/ 3798554 w 7934757"/>
              <a:gd name="connsiteY2102" fmla="*/ 1117964 h 6858000"/>
              <a:gd name="connsiteX2103" fmla="*/ 3714142 w 7934757"/>
              <a:gd name="connsiteY2103" fmla="*/ 1033550 h 6858000"/>
              <a:gd name="connsiteX2104" fmla="*/ 3798554 w 7934757"/>
              <a:gd name="connsiteY2104" fmla="*/ 949138 h 6858000"/>
              <a:gd name="connsiteX2105" fmla="*/ 3460905 w 7934757"/>
              <a:gd name="connsiteY2105" fmla="*/ 949138 h 6858000"/>
              <a:gd name="connsiteX2106" fmla="*/ 3545317 w 7934757"/>
              <a:gd name="connsiteY2106" fmla="*/ 1033550 h 6858000"/>
              <a:gd name="connsiteX2107" fmla="*/ 3460905 w 7934757"/>
              <a:gd name="connsiteY2107" fmla="*/ 1117964 h 6858000"/>
              <a:gd name="connsiteX2108" fmla="*/ 3376493 w 7934757"/>
              <a:gd name="connsiteY2108" fmla="*/ 1033550 h 6858000"/>
              <a:gd name="connsiteX2109" fmla="*/ 3460905 w 7934757"/>
              <a:gd name="connsiteY2109" fmla="*/ 949138 h 6858000"/>
              <a:gd name="connsiteX2110" fmla="*/ 3123255 w 7934757"/>
              <a:gd name="connsiteY2110" fmla="*/ 949138 h 6858000"/>
              <a:gd name="connsiteX2111" fmla="*/ 3207668 w 7934757"/>
              <a:gd name="connsiteY2111" fmla="*/ 1033550 h 6858000"/>
              <a:gd name="connsiteX2112" fmla="*/ 3123255 w 7934757"/>
              <a:gd name="connsiteY2112" fmla="*/ 1117964 h 6858000"/>
              <a:gd name="connsiteX2113" fmla="*/ 3038843 w 7934757"/>
              <a:gd name="connsiteY2113" fmla="*/ 1033550 h 6858000"/>
              <a:gd name="connsiteX2114" fmla="*/ 3123255 w 7934757"/>
              <a:gd name="connsiteY2114" fmla="*/ 949138 h 6858000"/>
              <a:gd name="connsiteX2115" fmla="*/ 2785607 w 7934757"/>
              <a:gd name="connsiteY2115" fmla="*/ 949138 h 6858000"/>
              <a:gd name="connsiteX2116" fmla="*/ 2870019 w 7934757"/>
              <a:gd name="connsiteY2116" fmla="*/ 1033550 h 6858000"/>
              <a:gd name="connsiteX2117" fmla="*/ 2785607 w 7934757"/>
              <a:gd name="connsiteY2117" fmla="*/ 1117964 h 6858000"/>
              <a:gd name="connsiteX2118" fmla="*/ 2701195 w 7934757"/>
              <a:gd name="connsiteY2118" fmla="*/ 1033550 h 6858000"/>
              <a:gd name="connsiteX2119" fmla="*/ 2785607 w 7934757"/>
              <a:gd name="connsiteY2119" fmla="*/ 949138 h 6858000"/>
              <a:gd name="connsiteX2120" fmla="*/ 2447957 w 7934757"/>
              <a:gd name="connsiteY2120" fmla="*/ 949138 h 6858000"/>
              <a:gd name="connsiteX2121" fmla="*/ 2532369 w 7934757"/>
              <a:gd name="connsiteY2121" fmla="*/ 1033550 h 6858000"/>
              <a:gd name="connsiteX2122" fmla="*/ 2447957 w 7934757"/>
              <a:gd name="connsiteY2122" fmla="*/ 1117964 h 6858000"/>
              <a:gd name="connsiteX2123" fmla="*/ 2363545 w 7934757"/>
              <a:gd name="connsiteY2123" fmla="*/ 1033550 h 6858000"/>
              <a:gd name="connsiteX2124" fmla="*/ 2447957 w 7934757"/>
              <a:gd name="connsiteY2124" fmla="*/ 949138 h 6858000"/>
              <a:gd name="connsiteX2125" fmla="*/ 2110308 w 7934757"/>
              <a:gd name="connsiteY2125" fmla="*/ 949138 h 6858000"/>
              <a:gd name="connsiteX2126" fmla="*/ 2194721 w 7934757"/>
              <a:gd name="connsiteY2126" fmla="*/ 1033550 h 6858000"/>
              <a:gd name="connsiteX2127" fmla="*/ 2110308 w 7934757"/>
              <a:gd name="connsiteY2127" fmla="*/ 1117964 h 6858000"/>
              <a:gd name="connsiteX2128" fmla="*/ 2025896 w 7934757"/>
              <a:gd name="connsiteY2128" fmla="*/ 1033550 h 6858000"/>
              <a:gd name="connsiteX2129" fmla="*/ 2110308 w 7934757"/>
              <a:gd name="connsiteY2129" fmla="*/ 949138 h 6858000"/>
              <a:gd name="connsiteX2130" fmla="*/ 1772659 w 7934757"/>
              <a:gd name="connsiteY2130" fmla="*/ 949138 h 6858000"/>
              <a:gd name="connsiteX2131" fmla="*/ 1857071 w 7934757"/>
              <a:gd name="connsiteY2131" fmla="*/ 1033550 h 6858000"/>
              <a:gd name="connsiteX2132" fmla="*/ 1772659 w 7934757"/>
              <a:gd name="connsiteY2132" fmla="*/ 1117964 h 6858000"/>
              <a:gd name="connsiteX2133" fmla="*/ 1688247 w 7934757"/>
              <a:gd name="connsiteY2133" fmla="*/ 1033550 h 6858000"/>
              <a:gd name="connsiteX2134" fmla="*/ 1772659 w 7934757"/>
              <a:gd name="connsiteY2134" fmla="*/ 949138 h 6858000"/>
              <a:gd name="connsiteX2135" fmla="*/ 1435014 w 7934757"/>
              <a:gd name="connsiteY2135" fmla="*/ 949138 h 6858000"/>
              <a:gd name="connsiteX2136" fmla="*/ 1519422 w 7934757"/>
              <a:gd name="connsiteY2136" fmla="*/ 1033550 h 6858000"/>
              <a:gd name="connsiteX2137" fmla="*/ 1435014 w 7934757"/>
              <a:gd name="connsiteY2137" fmla="*/ 1117964 h 6858000"/>
              <a:gd name="connsiteX2138" fmla="*/ 1350601 w 7934757"/>
              <a:gd name="connsiteY2138" fmla="*/ 1033550 h 6858000"/>
              <a:gd name="connsiteX2139" fmla="*/ 1435014 w 7934757"/>
              <a:gd name="connsiteY2139" fmla="*/ 949138 h 6858000"/>
              <a:gd name="connsiteX2140" fmla="*/ 1097361 w 7934757"/>
              <a:gd name="connsiteY2140" fmla="*/ 949138 h 6858000"/>
              <a:gd name="connsiteX2141" fmla="*/ 1181773 w 7934757"/>
              <a:gd name="connsiteY2141" fmla="*/ 1033550 h 6858000"/>
              <a:gd name="connsiteX2142" fmla="*/ 1097361 w 7934757"/>
              <a:gd name="connsiteY2142" fmla="*/ 1117964 h 6858000"/>
              <a:gd name="connsiteX2143" fmla="*/ 1012948 w 7934757"/>
              <a:gd name="connsiteY2143" fmla="*/ 1033550 h 6858000"/>
              <a:gd name="connsiteX2144" fmla="*/ 1097361 w 7934757"/>
              <a:gd name="connsiteY2144" fmla="*/ 949138 h 6858000"/>
              <a:gd name="connsiteX2145" fmla="*/ 759711 w 7934757"/>
              <a:gd name="connsiteY2145" fmla="*/ 949138 h 6858000"/>
              <a:gd name="connsiteX2146" fmla="*/ 844124 w 7934757"/>
              <a:gd name="connsiteY2146" fmla="*/ 1033550 h 6858000"/>
              <a:gd name="connsiteX2147" fmla="*/ 759711 w 7934757"/>
              <a:gd name="connsiteY2147" fmla="*/ 1117964 h 6858000"/>
              <a:gd name="connsiteX2148" fmla="*/ 675299 w 7934757"/>
              <a:gd name="connsiteY2148" fmla="*/ 1033550 h 6858000"/>
              <a:gd name="connsiteX2149" fmla="*/ 759711 w 7934757"/>
              <a:gd name="connsiteY2149" fmla="*/ 949138 h 6858000"/>
              <a:gd name="connsiteX2150" fmla="*/ 422066 w 7934757"/>
              <a:gd name="connsiteY2150" fmla="*/ 949138 h 6858000"/>
              <a:gd name="connsiteX2151" fmla="*/ 506479 w 7934757"/>
              <a:gd name="connsiteY2151" fmla="*/ 1033550 h 6858000"/>
              <a:gd name="connsiteX2152" fmla="*/ 422066 w 7934757"/>
              <a:gd name="connsiteY2152" fmla="*/ 1117964 h 6858000"/>
              <a:gd name="connsiteX2153" fmla="*/ 337653 w 7934757"/>
              <a:gd name="connsiteY2153" fmla="*/ 1033550 h 6858000"/>
              <a:gd name="connsiteX2154" fmla="*/ 422066 w 7934757"/>
              <a:gd name="connsiteY2154" fmla="*/ 949138 h 6858000"/>
              <a:gd name="connsiteX2155" fmla="*/ 84412 w 7934757"/>
              <a:gd name="connsiteY2155" fmla="*/ 949138 h 6858000"/>
              <a:gd name="connsiteX2156" fmla="*/ 168826 w 7934757"/>
              <a:gd name="connsiteY2156" fmla="*/ 1033550 h 6858000"/>
              <a:gd name="connsiteX2157" fmla="*/ 84412 w 7934757"/>
              <a:gd name="connsiteY2157" fmla="*/ 1117964 h 6858000"/>
              <a:gd name="connsiteX2158" fmla="*/ 0 w 7934757"/>
              <a:gd name="connsiteY2158" fmla="*/ 1033550 h 6858000"/>
              <a:gd name="connsiteX2159" fmla="*/ 84412 w 7934757"/>
              <a:gd name="connsiteY2159" fmla="*/ 949138 h 6858000"/>
              <a:gd name="connsiteX2160" fmla="*/ 7850345 w 7934757"/>
              <a:gd name="connsiteY2160" fmla="*/ 611489 h 6858000"/>
              <a:gd name="connsiteX2161" fmla="*/ 7934757 w 7934757"/>
              <a:gd name="connsiteY2161" fmla="*/ 695902 h 6858000"/>
              <a:gd name="connsiteX2162" fmla="*/ 7850345 w 7934757"/>
              <a:gd name="connsiteY2162" fmla="*/ 780314 h 6858000"/>
              <a:gd name="connsiteX2163" fmla="*/ 7765933 w 7934757"/>
              <a:gd name="connsiteY2163" fmla="*/ 695902 h 6858000"/>
              <a:gd name="connsiteX2164" fmla="*/ 7850345 w 7934757"/>
              <a:gd name="connsiteY2164" fmla="*/ 611489 h 6858000"/>
              <a:gd name="connsiteX2165" fmla="*/ 7512695 w 7934757"/>
              <a:gd name="connsiteY2165" fmla="*/ 611489 h 6858000"/>
              <a:gd name="connsiteX2166" fmla="*/ 7597109 w 7934757"/>
              <a:gd name="connsiteY2166" fmla="*/ 695902 h 6858000"/>
              <a:gd name="connsiteX2167" fmla="*/ 7512695 w 7934757"/>
              <a:gd name="connsiteY2167" fmla="*/ 780314 h 6858000"/>
              <a:gd name="connsiteX2168" fmla="*/ 7428283 w 7934757"/>
              <a:gd name="connsiteY2168" fmla="*/ 695902 h 6858000"/>
              <a:gd name="connsiteX2169" fmla="*/ 7512695 w 7934757"/>
              <a:gd name="connsiteY2169" fmla="*/ 611489 h 6858000"/>
              <a:gd name="connsiteX2170" fmla="*/ 7175045 w 7934757"/>
              <a:gd name="connsiteY2170" fmla="*/ 611489 h 6858000"/>
              <a:gd name="connsiteX2171" fmla="*/ 7259458 w 7934757"/>
              <a:gd name="connsiteY2171" fmla="*/ 695902 h 6858000"/>
              <a:gd name="connsiteX2172" fmla="*/ 7175045 w 7934757"/>
              <a:gd name="connsiteY2172" fmla="*/ 780314 h 6858000"/>
              <a:gd name="connsiteX2173" fmla="*/ 7090633 w 7934757"/>
              <a:gd name="connsiteY2173" fmla="*/ 695902 h 6858000"/>
              <a:gd name="connsiteX2174" fmla="*/ 7175045 w 7934757"/>
              <a:gd name="connsiteY2174" fmla="*/ 611489 h 6858000"/>
              <a:gd name="connsiteX2175" fmla="*/ 6837397 w 7934757"/>
              <a:gd name="connsiteY2175" fmla="*/ 611489 h 6858000"/>
              <a:gd name="connsiteX2176" fmla="*/ 6921809 w 7934757"/>
              <a:gd name="connsiteY2176" fmla="*/ 695902 h 6858000"/>
              <a:gd name="connsiteX2177" fmla="*/ 6837397 w 7934757"/>
              <a:gd name="connsiteY2177" fmla="*/ 780314 h 6858000"/>
              <a:gd name="connsiteX2178" fmla="*/ 6752985 w 7934757"/>
              <a:gd name="connsiteY2178" fmla="*/ 695902 h 6858000"/>
              <a:gd name="connsiteX2179" fmla="*/ 6837397 w 7934757"/>
              <a:gd name="connsiteY2179" fmla="*/ 611489 h 6858000"/>
              <a:gd name="connsiteX2180" fmla="*/ 6499747 w 7934757"/>
              <a:gd name="connsiteY2180" fmla="*/ 611489 h 6858000"/>
              <a:gd name="connsiteX2181" fmla="*/ 6584161 w 7934757"/>
              <a:gd name="connsiteY2181" fmla="*/ 695902 h 6858000"/>
              <a:gd name="connsiteX2182" fmla="*/ 6499747 w 7934757"/>
              <a:gd name="connsiteY2182" fmla="*/ 780314 h 6858000"/>
              <a:gd name="connsiteX2183" fmla="*/ 6415335 w 7934757"/>
              <a:gd name="connsiteY2183" fmla="*/ 695902 h 6858000"/>
              <a:gd name="connsiteX2184" fmla="*/ 6499747 w 7934757"/>
              <a:gd name="connsiteY2184" fmla="*/ 611489 h 6858000"/>
              <a:gd name="connsiteX2185" fmla="*/ 6162098 w 7934757"/>
              <a:gd name="connsiteY2185" fmla="*/ 611489 h 6858000"/>
              <a:gd name="connsiteX2186" fmla="*/ 6246510 w 7934757"/>
              <a:gd name="connsiteY2186" fmla="*/ 695902 h 6858000"/>
              <a:gd name="connsiteX2187" fmla="*/ 6162098 w 7934757"/>
              <a:gd name="connsiteY2187" fmla="*/ 780314 h 6858000"/>
              <a:gd name="connsiteX2188" fmla="*/ 6077686 w 7934757"/>
              <a:gd name="connsiteY2188" fmla="*/ 695902 h 6858000"/>
              <a:gd name="connsiteX2189" fmla="*/ 6162098 w 7934757"/>
              <a:gd name="connsiteY2189" fmla="*/ 611489 h 6858000"/>
              <a:gd name="connsiteX2190" fmla="*/ 5824449 w 7934757"/>
              <a:gd name="connsiteY2190" fmla="*/ 611489 h 6858000"/>
              <a:gd name="connsiteX2191" fmla="*/ 5908861 w 7934757"/>
              <a:gd name="connsiteY2191" fmla="*/ 695902 h 6858000"/>
              <a:gd name="connsiteX2192" fmla="*/ 5824449 w 7934757"/>
              <a:gd name="connsiteY2192" fmla="*/ 780314 h 6858000"/>
              <a:gd name="connsiteX2193" fmla="*/ 5740037 w 7934757"/>
              <a:gd name="connsiteY2193" fmla="*/ 695902 h 6858000"/>
              <a:gd name="connsiteX2194" fmla="*/ 5824449 w 7934757"/>
              <a:gd name="connsiteY2194" fmla="*/ 611489 h 6858000"/>
              <a:gd name="connsiteX2195" fmla="*/ 5486800 w 7934757"/>
              <a:gd name="connsiteY2195" fmla="*/ 611489 h 6858000"/>
              <a:gd name="connsiteX2196" fmla="*/ 5571212 w 7934757"/>
              <a:gd name="connsiteY2196" fmla="*/ 695902 h 6858000"/>
              <a:gd name="connsiteX2197" fmla="*/ 5486800 w 7934757"/>
              <a:gd name="connsiteY2197" fmla="*/ 780314 h 6858000"/>
              <a:gd name="connsiteX2198" fmla="*/ 5402388 w 7934757"/>
              <a:gd name="connsiteY2198" fmla="*/ 695902 h 6858000"/>
              <a:gd name="connsiteX2199" fmla="*/ 5486800 w 7934757"/>
              <a:gd name="connsiteY2199" fmla="*/ 611489 h 6858000"/>
              <a:gd name="connsiteX2200" fmla="*/ 5149151 w 7934757"/>
              <a:gd name="connsiteY2200" fmla="*/ 611489 h 6858000"/>
              <a:gd name="connsiteX2201" fmla="*/ 5233563 w 7934757"/>
              <a:gd name="connsiteY2201" fmla="*/ 695902 h 6858000"/>
              <a:gd name="connsiteX2202" fmla="*/ 5149151 w 7934757"/>
              <a:gd name="connsiteY2202" fmla="*/ 780314 h 6858000"/>
              <a:gd name="connsiteX2203" fmla="*/ 5064739 w 7934757"/>
              <a:gd name="connsiteY2203" fmla="*/ 695902 h 6858000"/>
              <a:gd name="connsiteX2204" fmla="*/ 5149151 w 7934757"/>
              <a:gd name="connsiteY2204" fmla="*/ 611489 h 6858000"/>
              <a:gd name="connsiteX2205" fmla="*/ 4811502 w 7934757"/>
              <a:gd name="connsiteY2205" fmla="*/ 611489 h 6858000"/>
              <a:gd name="connsiteX2206" fmla="*/ 4895914 w 7934757"/>
              <a:gd name="connsiteY2206" fmla="*/ 695902 h 6858000"/>
              <a:gd name="connsiteX2207" fmla="*/ 4811502 w 7934757"/>
              <a:gd name="connsiteY2207" fmla="*/ 780314 h 6858000"/>
              <a:gd name="connsiteX2208" fmla="*/ 4727090 w 7934757"/>
              <a:gd name="connsiteY2208" fmla="*/ 695902 h 6858000"/>
              <a:gd name="connsiteX2209" fmla="*/ 4811502 w 7934757"/>
              <a:gd name="connsiteY2209" fmla="*/ 611489 h 6858000"/>
              <a:gd name="connsiteX2210" fmla="*/ 4473853 w 7934757"/>
              <a:gd name="connsiteY2210" fmla="*/ 611489 h 6858000"/>
              <a:gd name="connsiteX2211" fmla="*/ 4558265 w 7934757"/>
              <a:gd name="connsiteY2211" fmla="*/ 695902 h 6858000"/>
              <a:gd name="connsiteX2212" fmla="*/ 4473853 w 7934757"/>
              <a:gd name="connsiteY2212" fmla="*/ 780314 h 6858000"/>
              <a:gd name="connsiteX2213" fmla="*/ 4389440 w 7934757"/>
              <a:gd name="connsiteY2213" fmla="*/ 695902 h 6858000"/>
              <a:gd name="connsiteX2214" fmla="*/ 4473853 w 7934757"/>
              <a:gd name="connsiteY2214" fmla="*/ 611489 h 6858000"/>
              <a:gd name="connsiteX2215" fmla="*/ 4136203 w 7934757"/>
              <a:gd name="connsiteY2215" fmla="*/ 611489 h 6858000"/>
              <a:gd name="connsiteX2216" fmla="*/ 4220615 w 7934757"/>
              <a:gd name="connsiteY2216" fmla="*/ 695902 h 6858000"/>
              <a:gd name="connsiteX2217" fmla="*/ 4136203 w 7934757"/>
              <a:gd name="connsiteY2217" fmla="*/ 780314 h 6858000"/>
              <a:gd name="connsiteX2218" fmla="*/ 4051791 w 7934757"/>
              <a:gd name="connsiteY2218" fmla="*/ 695902 h 6858000"/>
              <a:gd name="connsiteX2219" fmla="*/ 4136203 w 7934757"/>
              <a:gd name="connsiteY2219" fmla="*/ 611489 h 6858000"/>
              <a:gd name="connsiteX2220" fmla="*/ 3798554 w 7934757"/>
              <a:gd name="connsiteY2220" fmla="*/ 611489 h 6858000"/>
              <a:gd name="connsiteX2221" fmla="*/ 3882966 w 7934757"/>
              <a:gd name="connsiteY2221" fmla="*/ 695902 h 6858000"/>
              <a:gd name="connsiteX2222" fmla="*/ 3798554 w 7934757"/>
              <a:gd name="connsiteY2222" fmla="*/ 780314 h 6858000"/>
              <a:gd name="connsiteX2223" fmla="*/ 3714142 w 7934757"/>
              <a:gd name="connsiteY2223" fmla="*/ 695902 h 6858000"/>
              <a:gd name="connsiteX2224" fmla="*/ 3798554 w 7934757"/>
              <a:gd name="connsiteY2224" fmla="*/ 611489 h 6858000"/>
              <a:gd name="connsiteX2225" fmla="*/ 3460905 w 7934757"/>
              <a:gd name="connsiteY2225" fmla="*/ 611489 h 6858000"/>
              <a:gd name="connsiteX2226" fmla="*/ 3545317 w 7934757"/>
              <a:gd name="connsiteY2226" fmla="*/ 695902 h 6858000"/>
              <a:gd name="connsiteX2227" fmla="*/ 3460905 w 7934757"/>
              <a:gd name="connsiteY2227" fmla="*/ 780314 h 6858000"/>
              <a:gd name="connsiteX2228" fmla="*/ 3376493 w 7934757"/>
              <a:gd name="connsiteY2228" fmla="*/ 695902 h 6858000"/>
              <a:gd name="connsiteX2229" fmla="*/ 3460905 w 7934757"/>
              <a:gd name="connsiteY2229" fmla="*/ 611489 h 6858000"/>
              <a:gd name="connsiteX2230" fmla="*/ 3123255 w 7934757"/>
              <a:gd name="connsiteY2230" fmla="*/ 611489 h 6858000"/>
              <a:gd name="connsiteX2231" fmla="*/ 3207668 w 7934757"/>
              <a:gd name="connsiteY2231" fmla="*/ 695902 h 6858000"/>
              <a:gd name="connsiteX2232" fmla="*/ 3123255 w 7934757"/>
              <a:gd name="connsiteY2232" fmla="*/ 780314 h 6858000"/>
              <a:gd name="connsiteX2233" fmla="*/ 3038843 w 7934757"/>
              <a:gd name="connsiteY2233" fmla="*/ 695902 h 6858000"/>
              <a:gd name="connsiteX2234" fmla="*/ 3123255 w 7934757"/>
              <a:gd name="connsiteY2234" fmla="*/ 611489 h 6858000"/>
              <a:gd name="connsiteX2235" fmla="*/ 2785607 w 7934757"/>
              <a:gd name="connsiteY2235" fmla="*/ 611489 h 6858000"/>
              <a:gd name="connsiteX2236" fmla="*/ 2870019 w 7934757"/>
              <a:gd name="connsiteY2236" fmla="*/ 695902 h 6858000"/>
              <a:gd name="connsiteX2237" fmla="*/ 2785607 w 7934757"/>
              <a:gd name="connsiteY2237" fmla="*/ 780314 h 6858000"/>
              <a:gd name="connsiteX2238" fmla="*/ 2701195 w 7934757"/>
              <a:gd name="connsiteY2238" fmla="*/ 695902 h 6858000"/>
              <a:gd name="connsiteX2239" fmla="*/ 2785607 w 7934757"/>
              <a:gd name="connsiteY2239" fmla="*/ 611489 h 6858000"/>
              <a:gd name="connsiteX2240" fmla="*/ 2447957 w 7934757"/>
              <a:gd name="connsiteY2240" fmla="*/ 611489 h 6858000"/>
              <a:gd name="connsiteX2241" fmla="*/ 2532369 w 7934757"/>
              <a:gd name="connsiteY2241" fmla="*/ 695902 h 6858000"/>
              <a:gd name="connsiteX2242" fmla="*/ 2447957 w 7934757"/>
              <a:gd name="connsiteY2242" fmla="*/ 780314 h 6858000"/>
              <a:gd name="connsiteX2243" fmla="*/ 2363545 w 7934757"/>
              <a:gd name="connsiteY2243" fmla="*/ 695902 h 6858000"/>
              <a:gd name="connsiteX2244" fmla="*/ 2447957 w 7934757"/>
              <a:gd name="connsiteY2244" fmla="*/ 611489 h 6858000"/>
              <a:gd name="connsiteX2245" fmla="*/ 2110308 w 7934757"/>
              <a:gd name="connsiteY2245" fmla="*/ 611489 h 6858000"/>
              <a:gd name="connsiteX2246" fmla="*/ 2194721 w 7934757"/>
              <a:gd name="connsiteY2246" fmla="*/ 695902 h 6858000"/>
              <a:gd name="connsiteX2247" fmla="*/ 2110308 w 7934757"/>
              <a:gd name="connsiteY2247" fmla="*/ 780314 h 6858000"/>
              <a:gd name="connsiteX2248" fmla="*/ 2025896 w 7934757"/>
              <a:gd name="connsiteY2248" fmla="*/ 695902 h 6858000"/>
              <a:gd name="connsiteX2249" fmla="*/ 2110308 w 7934757"/>
              <a:gd name="connsiteY2249" fmla="*/ 611489 h 6858000"/>
              <a:gd name="connsiteX2250" fmla="*/ 1772659 w 7934757"/>
              <a:gd name="connsiteY2250" fmla="*/ 611489 h 6858000"/>
              <a:gd name="connsiteX2251" fmla="*/ 1857071 w 7934757"/>
              <a:gd name="connsiteY2251" fmla="*/ 695902 h 6858000"/>
              <a:gd name="connsiteX2252" fmla="*/ 1772659 w 7934757"/>
              <a:gd name="connsiteY2252" fmla="*/ 780314 h 6858000"/>
              <a:gd name="connsiteX2253" fmla="*/ 1688247 w 7934757"/>
              <a:gd name="connsiteY2253" fmla="*/ 695902 h 6858000"/>
              <a:gd name="connsiteX2254" fmla="*/ 1772659 w 7934757"/>
              <a:gd name="connsiteY2254" fmla="*/ 611489 h 6858000"/>
              <a:gd name="connsiteX2255" fmla="*/ 1435014 w 7934757"/>
              <a:gd name="connsiteY2255" fmla="*/ 611489 h 6858000"/>
              <a:gd name="connsiteX2256" fmla="*/ 1519422 w 7934757"/>
              <a:gd name="connsiteY2256" fmla="*/ 695902 h 6858000"/>
              <a:gd name="connsiteX2257" fmla="*/ 1435014 w 7934757"/>
              <a:gd name="connsiteY2257" fmla="*/ 780314 h 6858000"/>
              <a:gd name="connsiteX2258" fmla="*/ 1350601 w 7934757"/>
              <a:gd name="connsiteY2258" fmla="*/ 695902 h 6858000"/>
              <a:gd name="connsiteX2259" fmla="*/ 1435014 w 7934757"/>
              <a:gd name="connsiteY2259" fmla="*/ 611489 h 6858000"/>
              <a:gd name="connsiteX2260" fmla="*/ 1097361 w 7934757"/>
              <a:gd name="connsiteY2260" fmla="*/ 611489 h 6858000"/>
              <a:gd name="connsiteX2261" fmla="*/ 1181773 w 7934757"/>
              <a:gd name="connsiteY2261" fmla="*/ 695902 h 6858000"/>
              <a:gd name="connsiteX2262" fmla="*/ 1097361 w 7934757"/>
              <a:gd name="connsiteY2262" fmla="*/ 780314 h 6858000"/>
              <a:gd name="connsiteX2263" fmla="*/ 1012948 w 7934757"/>
              <a:gd name="connsiteY2263" fmla="*/ 695902 h 6858000"/>
              <a:gd name="connsiteX2264" fmla="*/ 1097361 w 7934757"/>
              <a:gd name="connsiteY2264" fmla="*/ 611489 h 6858000"/>
              <a:gd name="connsiteX2265" fmla="*/ 759711 w 7934757"/>
              <a:gd name="connsiteY2265" fmla="*/ 611489 h 6858000"/>
              <a:gd name="connsiteX2266" fmla="*/ 844124 w 7934757"/>
              <a:gd name="connsiteY2266" fmla="*/ 695902 h 6858000"/>
              <a:gd name="connsiteX2267" fmla="*/ 759711 w 7934757"/>
              <a:gd name="connsiteY2267" fmla="*/ 780314 h 6858000"/>
              <a:gd name="connsiteX2268" fmla="*/ 675299 w 7934757"/>
              <a:gd name="connsiteY2268" fmla="*/ 695902 h 6858000"/>
              <a:gd name="connsiteX2269" fmla="*/ 759711 w 7934757"/>
              <a:gd name="connsiteY2269" fmla="*/ 611489 h 6858000"/>
              <a:gd name="connsiteX2270" fmla="*/ 422066 w 7934757"/>
              <a:gd name="connsiteY2270" fmla="*/ 611489 h 6858000"/>
              <a:gd name="connsiteX2271" fmla="*/ 506480 w 7934757"/>
              <a:gd name="connsiteY2271" fmla="*/ 695902 h 6858000"/>
              <a:gd name="connsiteX2272" fmla="*/ 422066 w 7934757"/>
              <a:gd name="connsiteY2272" fmla="*/ 780314 h 6858000"/>
              <a:gd name="connsiteX2273" fmla="*/ 337653 w 7934757"/>
              <a:gd name="connsiteY2273" fmla="*/ 695902 h 6858000"/>
              <a:gd name="connsiteX2274" fmla="*/ 422066 w 7934757"/>
              <a:gd name="connsiteY2274" fmla="*/ 611489 h 6858000"/>
              <a:gd name="connsiteX2275" fmla="*/ 84412 w 7934757"/>
              <a:gd name="connsiteY2275" fmla="*/ 611489 h 6858000"/>
              <a:gd name="connsiteX2276" fmla="*/ 168826 w 7934757"/>
              <a:gd name="connsiteY2276" fmla="*/ 695902 h 6858000"/>
              <a:gd name="connsiteX2277" fmla="*/ 84412 w 7934757"/>
              <a:gd name="connsiteY2277" fmla="*/ 780314 h 6858000"/>
              <a:gd name="connsiteX2278" fmla="*/ 0 w 7934757"/>
              <a:gd name="connsiteY2278" fmla="*/ 695902 h 6858000"/>
              <a:gd name="connsiteX2279" fmla="*/ 84412 w 7934757"/>
              <a:gd name="connsiteY2279" fmla="*/ 611489 h 6858000"/>
              <a:gd name="connsiteX2280" fmla="*/ 7850345 w 7934757"/>
              <a:gd name="connsiteY2280" fmla="*/ 273840 h 6858000"/>
              <a:gd name="connsiteX2281" fmla="*/ 7934757 w 7934757"/>
              <a:gd name="connsiteY2281" fmla="*/ 358252 h 6858000"/>
              <a:gd name="connsiteX2282" fmla="*/ 7850345 w 7934757"/>
              <a:gd name="connsiteY2282" fmla="*/ 442665 h 6858000"/>
              <a:gd name="connsiteX2283" fmla="*/ 7765933 w 7934757"/>
              <a:gd name="connsiteY2283" fmla="*/ 358252 h 6858000"/>
              <a:gd name="connsiteX2284" fmla="*/ 7850345 w 7934757"/>
              <a:gd name="connsiteY2284" fmla="*/ 273840 h 6858000"/>
              <a:gd name="connsiteX2285" fmla="*/ 7512695 w 7934757"/>
              <a:gd name="connsiteY2285" fmla="*/ 273840 h 6858000"/>
              <a:gd name="connsiteX2286" fmla="*/ 7597109 w 7934757"/>
              <a:gd name="connsiteY2286" fmla="*/ 358252 h 6858000"/>
              <a:gd name="connsiteX2287" fmla="*/ 7512695 w 7934757"/>
              <a:gd name="connsiteY2287" fmla="*/ 442665 h 6858000"/>
              <a:gd name="connsiteX2288" fmla="*/ 7428283 w 7934757"/>
              <a:gd name="connsiteY2288" fmla="*/ 358252 h 6858000"/>
              <a:gd name="connsiteX2289" fmla="*/ 7512695 w 7934757"/>
              <a:gd name="connsiteY2289" fmla="*/ 273840 h 6858000"/>
              <a:gd name="connsiteX2290" fmla="*/ 7175045 w 7934757"/>
              <a:gd name="connsiteY2290" fmla="*/ 273840 h 6858000"/>
              <a:gd name="connsiteX2291" fmla="*/ 7259458 w 7934757"/>
              <a:gd name="connsiteY2291" fmla="*/ 358252 h 6858000"/>
              <a:gd name="connsiteX2292" fmla="*/ 7175045 w 7934757"/>
              <a:gd name="connsiteY2292" fmla="*/ 442665 h 6858000"/>
              <a:gd name="connsiteX2293" fmla="*/ 7090633 w 7934757"/>
              <a:gd name="connsiteY2293" fmla="*/ 358252 h 6858000"/>
              <a:gd name="connsiteX2294" fmla="*/ 7175045 w 7934757"/>
              <a:gd name="connsiteY2294" fmla="*/ 273840 h 6858000"/>
              <a:gd name="connsiteX2295" fmla="*/ 6837397 w 7934757"/>
              <a:gd name="connsiteY2295" fmla="*/ 273840 h 6858000"/>
              <a:gd name="connsiteX2296" fmla="*/ 6921809 w 7934757"/>
              <a:gd name="connsiteY2296" fmla="*/ 358252 h 6858000"/>
              <a:gd name="connsiteX2297" fmla="*/ 6837397 w 7934757"/>
              <a:gd name="connsiteY2297" fmla="*/ 442665 h 6858000"/>
              <a:gd name="connsiteX2298" fmla="*/ 6752985 w 7934757"/>
              <a:gd name="connsiteY2298" fmla="*/ 358252 h 6858000"/>
              <a:gd name="connsiteX2299" fmla="*/ 6837397 w 7934757"/>
              <a:gd name="connsiteY2299" fmla="*/ 273840 h 6858000"/>
              <a:gd name="connsiteX2300" fmla="*/ 6499747 w 7934757"/>
              <a:gd name="connsiteY2300" fmla="*/ 273840 h 6858000"/>
              <a:gd name="connsiteX2301" fmla="*/ 6584161 w 7934757"/>
              <a:gd name="connsiteY2301" fmla="*/ 358252 h 6858000"/>
              <a:gd name="connsiteX2302" fmla="*/ 6499747 w 7934757"/>
              <a:gd name="connsiteY2302" fmla="*/ 442665 h 6858000"/>
              <a:gd name="connsiteX2303" fmla="*/ 6415335 w 7934757"/>
              <a:gd name="connsiteY2303" fmla="*/ 358252 h 6858000"/>
              <a:gd name="connsiteX2304" fmla="*/ 6499747 w 7934757"/>
              <a:gd name="connsiteY2304" fmla="*/ 273840 h 6858000"/>
              <a:gd name="connsiteX2305" fmla="*/ 6162098 w 7934757"/>
              <a:gd name="connsiteY2305" fmla="*/ 273840 h 6858000"/>
              <a:gd name="connsiteX2306" fmla="*/ 6246510 w 7934757"/>
              <a:gd name="connsiteY2306" fmla="*/ 358252 h 6858000"/>
              <a:gd name="connsiteX2307" fmla="*/ 6162098 w 7934757"/>
              <a:gd name="connsiteY2307" fmla="*/ 442665 h 6858000"/>
              <a:gd name="connsiteX2308" fmla="*/ 6077686 w 7934757"/>
              <a:gd name="connsiteY2308" fmla="*/ 358252 h 6858000"/>
              <a:gd name="connsiteX2309" fmla="*/ 6162098 w 7934757"/>
              <a:gd name="connsiteY2309" fmla="*/ 273840 h 6858000"/>
              <a:gd name="connsiteX2310" fmla="*/ 5824449 w 7934757"/>
              <a:gd name="connsiteY2310" fmla="*/ 273840 h 6858000"/>
              <a:gd name="connsiteX2311" fmla="*/ 5908861 w 7934757"/>
              <a:gd name="connsiteY2311" fmla="*/ 358252 h 6858000"/>
              <a:gd name="connsiteX2312" fmla="*/ 5824449 w 7934757"/>
              <a:gd name="connsiteY2312" fmla="*/ 442665 h 6858000"/>
              <a:gd name="connsiteX2313" fmla="*/ 5740037 w 7934757"/>
              <a:gd name="connsiteY2313" fmla="*/ 358252 h 6858000"/>
              <a:gd name="connsiteX2314" fmla="*/ 5824449 w 7934757"/>
              <a:gd name="connsiteY2314" fmla="*/ 273840 h 6858000"/>
              <a:gd name="connsiteX2315" fmla="*/ 5486800 w 7934757"/>
              <a:gd name="connsiteY2315" fmla="*/ 273840 h 6858000"/>
              <a:gd name="connsiteX2316" fmla="*/ 5571212 w 7934757"/>
              <a:gd name="connsiteY2316" fmla="*/ 358252 h 6858000"/>
              <a:gd name="connsiteX2317" fmla="*/ 5486800 w 7934757"/>
              <a:gd name="connsiteY2317" fmla="*/ 442665 h 6858000"/>
              <a:gd name="connsiteX2318" fmla="*/ 5402388 w 7934757"/>
              <a:gd name="connsiteY2318" fmla="*/ 358252 h 6858000"/>
              <a:gd name="connsiteX2319" fmla="*/ 5486800 w 7934757"/>
              <a:gd name="connsiteY2319" fmla="*/ 273840 h 6858000"/>
              <a:gd name="connsiteX2320" fmla="*/ 5149151 w 7934757"/>
              <a:gd name="connsiteY2320" fmla="*/ 273840 h 6858000"/>
              <a:gd name="connsiteX2321" fmla="*/ 5233563 w 7934757"/>
              <a:gd name="connsiteY2321" fmla="*/ 358252 h 6858000"/>
              <a:gd name="connsiteX2322" fmla="*/ 5149151 w 7934757"/>
              <a:gd name="connsiteY2322" fmla="*/ 442665 h 6858000"/>
              <a:gd name="connsiteX2323" fmla="*/ 5064739 w 7934757"/>
              <a:gd name="connsiteY2323" fmla="*/ 358252 h 6858000"/>
              <a:gd name="connsiteX2324" fmla="*/ 5149151 w 7934757"/>
              <a:gd name="connsiteY2324" fmla="*/ 273840 h 6858000"/>
              <a:gd name="connsiteX2325" fmla="*/ 4811502 w 7934757"/>
              <a:gd name="connsiteY2325" fmla="*/ 273840 h 6858000"/>
              <a:gd name="connsiteX2326" fmla="*/ 4895914 w 7934757"/>
              <a:gd name="connsiteY2326" fmla="*/ 358252 h 6858000"/>
              <a:gd name="connsiteX2327" fmla="*/ 4811502 w 7934757"/>
              <a:gd name="connsiteY2327" fmla="*/ 442665 h 6858000"/>
              <a:gd name="connsiteX2328" fmla="*/ 4727090 w 7934757"/>
              <a:gd name="connsiteY2328" fmla="*/ 358252 h 6858000"/>
              <a:gd name="connsiteX2329" fmla="*/ 4811502 w 7934757"/>
              <a:gd name="connsiteY2329" fmla="*/ 273840 h 6858000"/>
              <a:gd name="connsiteX2330" fmla="*/ 4473853 w 7934757"/>
              <a:gd name="connsiteY2330" fmla="*/ 273840 h 6858000"/>
              <a:gd name="connsiteX2331" fmla="*/ 4558265 w 7934757"/>
              <a:gd name="connsiteY2331" fmla="*/ 358252 h 6858000"/>
              <a:gd name="connsiteX2332" fmla="*/ 4473853 w 7934757"/>
              <a:gd name="connsiteY2332" fmla="*/ 442665 h 6858000"/>
              <a:gd name="connsiteX2333" fmla="*/ 4389440 w 7934757"/>
              <a:gd name="connsiteY2333" fmla="*/ 358252 h 6858000"/>
              <a:gd name="connsiteX2334" fmla="*/ 4473853 w 7934757"/>
              <a:gd name="connsiteY2334" fmla="*/ 273840 h 6858000"/>
              <a:gd name="connsiteX2335" fmla="*/ 4136203 w 7934757"/>
              <a:gd name="connsiteY2335" fmla="*/ 273840 h 6858000"/>
              <a:gd name="connsiteX2336" fmla="*/ 4220615 w 7934757"/>
              <a:gd name="connsiteY2336" fmla="*/ 358252 h 6858000"/>
              <a:gd name="connsiteX2337" fmla="*/ 4136203 w 7934757"/>
              <a:gd name="connsiteY2337" fmla="*/ 442665 h 6858000"/>
              <a:gd name="connsiteX2338" fmla="*/ 4051791 w 7934757"/>
              <a:gd name="connsiteY2338" fmla="*/ 358252 h 6858000"/>
              <a:gd name="connsiteX2339" fmla="*/ 4136203 w 7934757"/>
              <a:gd name="connsiteY2339" fmla="*/ 273840 h 6858000"/>
              <a:gd name="connsiteX2340" fmla="*/ 3798554 w 7934757"/>
              <a:gd name="connsiteY2340" fmla="*/ 273840 h 6858000"/>
              <a:gd name="connsiteX2341" fmla="*/ 3882966 w 7934757"/>
              <a:gd name="connsiteY2341" fmla="*/ 358252 h 6858000"/>
              <a:gd name="connsiteX2342" fmla="*/ 3798554 w 7934757"/>
              <a:gd name="connsiteY2342" fmla="*/ 442665 h 6858000"/>
              <a:gd name="connsiteX2343" fmla="*/ 3714142 w 7934757"/>
              <a:gd name="connsiteY2343" fmla="*/ 358252 h 6858000"/>
              <a:gd name="connsiteX2344" fmla="*/ 3798554 w 7934757"/>
              <a:gd name="connsiteY2344" fmla="*/ 273840 h 6858000"/>
              <a:gd name="connsiteX2345" fmla="*/ 3460905 w 7934757"/>
              <a:gd name="connsiteY2345" fmla="*/ 273840 h 6858000"/>
              <a:gd name="connsiteX2346" fmla="*/ 3545317 w 7934757"/>
              <a:gd name="connsiteY2346" fmla="*/ 358252 h 6858000"/>
              <a:gd name="connsiteX2347" fmla="*/ 3460905 w 7934757"/>
              <a:gd name="connsiteY2347" fmla="*/ 442665 h 6858000"/>
              <a:gd name="connsiteX2348" fmla="*/ 3376493 w 7934757"/>
              <a:gd name="connsiteY2348" fmla="*/ 358252 h 6858000"/>
              <a:gd name="connsiteX2349" fmla="*/ 3460905 w 7934757"/>
              <a:gd name="connsiteY2349" fmla="*/ 273840 h 6858000"/>
              <a:gd name="connsiteX2350" fmla="*/ 3123255 w 7934757"/>
              <a:gd name="connsiteY2350" fmla="*/ 273840 h 6858000"/>
              <a:gd name="connsiteX2351" fmla="*/ 3207668 w 7934757"/>
              <a:gd name="connsiteY2351" fmla="*/ 358252 h 6858000"/>
              <a:gd name="connsiteX2352" fmla="*/ 3123255 w 7934757"/>
              <a:gd name="connsiteY2352" fmla="*/ 442665 h 6858000"/>
              <a:gd name="connsiteX2353" fmla="*/ 3038843 w 7934757"/>
              <a:gd name="connsiteY2353" fmla="*/ 358252 h 6858000"/>
              <a:gd name="connsiteX2354" fmla="*/ 3123255 w 7934757"/>
              <a:gd name="connsiteY2354" fmla="*/ 273840 h 6858000"/>
              <a:gd name="connsiteX2355" fmla="*/ 2785607 w 7934757"/>
              <a:gd name="connsiteY2355" fmla="*/ 273840 h 6858000"/>
              <a:gd name="connsiteX2356" fmla="*/ 2870019 w 7934757"/>
              <a:gd name="connsiteY2356" fmla="*/ 358252 h 6858000"/>
              <a:gd name="connsiteX2357" fmla="*/ 2785607 w 7934757"/>
              <a:gd name="connsiteY2357" fmla="*/ 442665 h 6858000"/>
              <a:gd name="connsiteX2358" fmla="*/ 2701195 w 7934757"/>
              <a:gd name="connsiteY2358" fmla="*/ 358252 h 6858000"/>
              <a:gd name="connsiteX2359" fmla="*/ 2785607 w 7934757"/>
              <a:gd name="connsiteY2359" fmla="*/ 273840 h 6858000"/>
              <a:gd name="connsiteX2360" fmla="*/ 2447957 w 7934757"/>
              <a:gd name="connsiteY2360" fmla="*/ 273840 h 6858000"/>
              <a:gd name="connsiteX2361" fmla="*/ 2532369 w 7934757"/>
              <a:gd name="connsiteY2361" fmla="*/ 358252 h 6858000"/>
              <a:gd name="connsiteX2362" fmla="*/ 2447957 w 7934757"/>
              <a:gd name="connsiteY2362" fmla="*/ 442665 h 6858000"/>
              <a:gd name="connsiteX2363" fmla="*/ 2363545 w 7934757"/>
              <a:gd name="connsiteY2363" fmla="*/ 358252 h 6858000"/>
              <a:gd name="connsiteX2364" fmla="*/ 2447957 w 7934757"/>
              <a:gd name="connsiteY2364" fmla="*/ 273840 h 6858000"/>
              <a:gd name="connsiteX2365" fmla="*/ 2110308 w 7934757"/>
              <a:gd name="connsiteY2365" fmla="*/ 273840 h 6858000"/>
              <a:gd name="connsiteX2366" fmla="*/ 2194721 w 7934757"/>
              <a:gd name="connsiteY2366" fmla="*/ 358252 h 6858000"/>
              <a:gd name="connsiteX2367" fmla="*/ 2110308 w 7934757"/>
              <a:gd name="connsiteY2367" fmla="*/ 442665 h 6858000"/>
              <a:gd name="connsiteX2368" fmla="*/ 2025896 w 7934757"/>
              <a:gd name="connsiteY2368" fmla="*/ 358252 h 6858000"/>
              <a:gd name="connsiteX2369" fmla="*/ 2110308 w 7934757"/>
              <a:gd name="connsiteY2369" fmla="*/ 273840 h 6858000"/>
              <a:gd name="connsiteX2370" fmla="*/ 1772659 w 7934757"/>
              <a:gd name="connsiteY2370" fmla="*/ 273840 h 6858000"/>
              <a:gd name="connsiteX2371" fmla="*/ 1857071 w 7934757"/>
              <a:gd name="connsiteY2371" fmla="*/ 358252 h 6858000"/>
              <a:gd name="connsiteX2372" fmla="*/ 1772659 w 7934757"/>
              <a:gd name="connsiteY2372" fmla="*/ 442665 h 6858000"/>
              <a:gd name="connsiteX2373" fmla="*/ 1688247 w 7934757"/>
              <a:gd name="connsiteY2373" fmla="*/ 358252 h 6858000"/>
              <a:gd name="connsiteX2374" fmla="*/ 1772659 w 7934757"/>
              <a:gd name="connsiteY2374" fmla="*/ 273840 h 6858000"/>
              <a:gd name="connsiteX2375" fmla="*/ 1435014 w 7934757"/>
              <a:gd name="connsiteY2375" fmla="*/ 273840 h 6858000"/>
              <a:gd name="connsiteX2376" fmla="*/ 1519422 w 7934757"/>
              <a:gd name="connsiteY2376" fmla="*/ 358252 h 6858000"/>
              <a:gd name="connsiteX2377" fmla="*/ 1435014 w 7934757"/>
              <a:gd name="connsiteY2377" fmla="*/ 442665 h 6858000"/>
              <a:gd name="connsiteX2378" fmla="*/ 1350601 w 7934757"/>
              <a:gd name="connsiteY2378" fmla="*/ 358252 h 6858000"/>
              <a:gd name="connsiteX2379" fmla="*/ 1435014 w 7934757"/>
              <a:gd name="connsiteY2379" fmla="*/ 273840 h 6858000"/>
              <a:gd name="connsiteX2380" fmla="*/ 1097361 w 7934757"/>
              <a:gd name="connsiteY2380" fmla="*/ 273840 h 6858000"/>
              <a:gd name="connsiteX2381" fmla="*/ 1181773 w 7934757"/>
              <a:gd name="connsiteY2381" fmla="*/ 358252 h 6858000"/>
              <a:gd name="connsiteX2382" fmla="*/ 1097361 w 7934757"/>
              <a:gd name="connsiteY2382" fmla="*/ 442665 h 6858000"/>
              <a:gd name="connsiteX2383" fmla="*/ 1012948 w 7934757"/>
              <a:gd name="connsiteY2383" fmla="*/ 358252 h 6858000"/>
              <a:gd name="connsiteX2384" fmla="*/ 1097361 w 7934757"/>
              <a:gd name="connsiteY2384" fmla="*/ 273840 h 6858000"/>
              <a:gd name="connsiteX2385" fmla="*/ 759711 w 7934757"/>
              <a:gd name="connsiteY2385" fmla="*/ 273840 h 6858000"/>
              <a:gd name="connsiteX2386" fmla="*/ 844124 w 7934757"/>
              <a:gd name="connsiteY2386" fmla="*/ 358252 h 6858000"/>
              <a:gd name="connsiteX2387" fmla="*/ 759711 w 7934757"/>
              <a:gd name="connsiteY2387" fmla="*/ 442665 h 6858000"/>
              <a:gd name="connsiteX2388" fmla="*/ 675299 w 7934757"/>
              <a:gd name="connsiteY2388" fmla="*/ 358252 h 6858000"/>
              <a:gd name="connsiteX2389" fmla="*/ 759711 w 7934757"/>
              <a:gd name="connsiteY2389" fmla="*/ 273840 h 6858000"/>
              <a:gd name="connsiteX2390" fmla="*/ 422066 w 7934757"/>
              <a:gd name="connsiteY2390" fmla="*/ 273840 h 6858000"/>
              <a:gd name="connsiteX2391" fmla="*/ 506480 w 7934757"/>
              <a:gd name="connsiteY2391" fmla="*/ 358252 h 6858000"/>
              <a:gd name="connsiteX2392" fmla="*/ 422066 w 7934757"/>
              <a:gd name="connsiteY2392" fmla="*/ 442665 h 6858000"/>
              <a:gd name="connsiteX2393" fmla="*/ 337653 w 7934757"/>
              <a:gd name="connsiteY2393" fmla="*/ 358252 h 6858000"/>
              <a:gd name="connsiteX2394" fmla="*/ 422066 w 7934757"/>
              <a:gd name="connsiteY2394" fmla="*/ 273840 h 6858000"/>
              <a:gd name="connsiteX2395" fmla="*/ 84412 w 7934757"/>
              <a:gd name="connsiteY2395" fmla="*/ 273840 h 6858000"/>
              <a:gd name="connsiteX2396" fmla="*/ 168826 w 7934757"/>
              <a:gd name="connsiteY2396" fmla="*/ 358252 h 6858000"/>
              <a:gd name="connsiteX2397" fmla="*/ 84412 w 7934757"/>
              <a:gd name="connsiteY2397" fmla="*/ 442665 h 6858000"/>
              <a:gd name="connsiteX2398" fmla="*/ 0 w 7934757"/>
              <a:gd name="connsiteY2398" fmla="*/ 358252 h 6858000"/>
              <a:gd name="connsiteX2399" fmla="*/ 84412 w 7934757"/>
              <a:gd name="connsiteY2399" fmla="*/ 273840 h 6858000"/>
              <a:gd name="connsiteX2400" fmla="*/ 7770092 w 7934757"/>
              <a:gd name="connsiteY2400" fmla="*/ 0 h 6858000"/>
              <a:gd name="connsiteX2401" fmla="*/ 7930598 w 7934757"/>
              <a:gd name="connsiteY2401" fmla="*/ 0 h 6858000"/>
              <a:gd name="connsiteX2402" fmla="*/ 7934757 w 7934757"/>
              <a:gd name="connsiteY2402" fmla="*/ 20603 h 6858000"/>
              <a:gd name="connsiteX2403" fmla="*/ 7850345 w 7934757"/>
              <a:gd name="connsiteY2403" fmla="*/ 105016 h 6858000"/>
              <a:gd name="connsiteX2404" fmla="*/ 7765933 w 7934757"/>
              <a:gd name="connsiteY2404" fmla="*/ 20603 h 6858000"/>
              <a:gd name="connsiteX2405" fmla="*/ 7432442 w 7934757"/>
              <a:gd name="connsiteY2405" fmla="*/ 0 h 6858000"/>
              <a:gd name="connsiteX2406" fmla="*/ 7592949 w 7934757"/>
              <a:gd name="connsiteY2406" fmla="*/ 0 h 6858000"/>
              <a:gd name="connsiteX2407" fmla="*/ 7597109 w 7934757"/>
              <a:gd name="connsiteY2407" fmla="*/ 20603 h 6858000"/>
              <a:gd name="connsiteX2408" fmla="*/ 7512695 w 7934757"/>
              <a:gd name="connsiteY2408" fmla="*/ 105016 h 6858000"/>
              <a:gd name="connsiteX2409" fmla="*/ 7428283 w 7934757"/>
              <a:gd name="connsiteY2409" fmla="*/ 20603 h 6858000"/>
              <a:gd name="connsiteX2410" fmla="*/ 7094793 w 7934757"/>
              <a:gd name="connsiteY2410" fmla="*/ 0 h 6858000"/>
              <a:gd name="connsiteX2411" fmla="*/ 7255298 w 7934757"/>
              <a:gd name="connsiteY2411" fmla="*/ 0 h 6858000"/>
              <a:gd name="connsiteX2412" fmla="*/ 7259458 w 7934757"/>
              <a:gd name="connsiteY2412" fmla="*/ 20603 h 6858000"/>
              <a:gd name="connsiteX2413" fmla="*/ 7175045 w 7934757"/>
              <a:gd name="connsiteY2413" fmla="*/ 105016 h 6858000"/>
              <a:gd name="connsiteX2414" fmla="*/ 7090633 w 7934757"/>
              <a:gd name="connsiteY2414" fmla="*/ 20603 h 6858000"/>
              <a:gd name="connsiteX2415" fmla="*/ 6757144 w 7934757"/>
              <a:gd name="connsiteY2415" fmla="*/ 0 h 6858000"/>
              <a:gd name="connsiteX2416" fmla="*/ 6917650 w 7934757"/>
              <a:gd name="connsiteY2416" fmla="*/ 0 h 6858000"/>
              <a:gd name="connsiteX2417" fmla="*/ 6921809 w 7934757"/>
              <a:gd name="connsiteY2417" fmla="*/ 20603 h 6858000"/>
              <a:gd name="connsiteX2418" fmla="*/ 6837397 w 7934757"/>
              <a:gd name="connsiteY2418" fmla="*/ 105016 h 6858000"/>
              <a:gd name="connsiteX2419" fmla="*/ 6752985 w 7934757"/>
              <a:gd name="connsiteY2419" fmla="*/ 20603 h 6858000"/>
              <a:gd name="connsiteX2420" fmla="*/ 6419495 w 7934757"/>
              <a:gd name="connsiteY2420" fmla="*/ 0 h 6858000"/>
              <a:gd name="connsiteX2421" fmla="*/ 6580001 w 7934757"/>
              <a:gd name="connsiteY2421" fmla="*/ 0 h 6858000"/>
              <a:gd name="connsiteX2422" fmla="*/ 6584161 w 7934757"/>
              <a:gd name="connsiteY2422" fmla="*/ 20603 h 6858000"/>
              <a:gd name="connsiteX2423" fmla="*/ 6499747 w 7934757"/>
              <a:gd name="connsiteY2423" fmla="*/ 105016 h 6858000"/>
              <a:gd name="connsiteX2424" fmla="*/ 6415335 w 7934757"/>
              <a:gd name="connsiteY2424" fmla="*/ 20603 h 6858000"/>
              <a:gd name="connsiteX2425" fmla="*/ 6081846 w 7934757"/>
              <a:gd name="connsiteY2425" fmla="*/ 0 h 6858000"/>
              <a:gd name="connsiteX2426" fmla="*/ 6242351 w 7934757"/>
              <a:gd name="connsiteY2426" fmla="*/ 0 h 6858000"/>
              <a:gd name="connsiteX2427" fmla="*/ 6246510 w 7934757"/>
              <a:gd name="connsiteY2427" fmla="*/ 20603 h 6858000"/>
              <a:gd name="connsiteX2428" fmla="*/ 6162098 w 7934757"/>
              <a:gd name="connsiteY2428" fmla="*/ 105016 h 6858000"/>
              <a:gd name="connsiteX2429" fmla="*/ 6077686 w 7934757"/>
              <a:gd name="connsiteY2429" fmla="*/ 20603 h 6858000"/>
              <a:gd name="connsiteX2430" fmla="*/ 5744197 w 7934757"/>
              <a:gd name="connsiteY2430" fmla="*/ 0 h 6858000"/>
              <a:gd name="connsiteX2431" fmla="*/ 5904702 w 7934757"/>
              <a:gd name="connsiteY2431" fmla="*/ 0 h 6858000"/>
              <a:gd name="connsiteX2432" fmla="*/ 5908861 w 7934757"/>
              <a:gd name="connsiteY2432" fmla="*/ 20603 h 6858000"/>
              <a:gd name="connsiteX2433" fmla="*/ 5824449 w 7934757"/>
              <a:gd name="connsiteY2433" fmla="*/ 105016 h 6858000"/>
              <a:gd name="connsiteX2434" fmla="*/ 5740037 w 7934757"/>
              <a:gd name="connsiteY2434" fmla="*/ 20603 h 6858000"/>
              <a:gd name="connsiteX2435" fmla="*/ 5406547 w 7934757"/>
              <a:gd name="connsiteY2435" fmla="*/ 0 h 6858000"/>
              <a:gd name="connsiteX2436" fmla="*/ 5567053 w 7934757"/>
              <a:gd name="connsiteY2436" fmla="*/ 0 h 6858000"/>
              <a:gd name="connsiteX2437" fmla="*/ 5571212 w 7934757"/>
              <a:gd name="connsiteY2437" fmla="*/ 20603 h 6858000"/>
              <a:gd name="connsiteX2438" fmla="*/ 5486800 w 7934757"/>
              <a:gd name="connsiteY2438" fmla="*/ 105016 h 6858000"/>
              <a:gd name="connsiteX2439" fmla="*/ 5402388 w 7934757"/>
              <a:gd name="connsiteY2439" fmla="*/ 20603 h 6858000"/>
              <a:gd name="connsiteX2440" fmla="*/ 5068899 w 7934757"/>
              <a:gd name="connsiteY2440" fmla="*/ 0 h 6858000"/>
              <a:gd name="connsiteX2441" fmla="*/ 5229404 w 7934757"/>
              <a:gd name="connsiteY2441" fmla="*/ 0 h 6858000"/>
              <a:gd name="connsiteX2442" fmla="*/ 5233563 w 7934757"/>
              <a:gd name="connsiteY2442" fmla="*/ 20603 h 6858000"/>
              <a:gd name="connsiteX2443" fmla="*/ 5149151 w 7934757"/>
              <a:gd name="connsiteY2443" fmla="*/ 105016 h 6858000"/>
              <a:gd name="connsiteX2444" fmla="*/ 5064739 w 7934757"/>
              <a:gd name="connsiteY2444" fmla="*/ 20603 h 6858000"/>
              <a:gd name="connsiteX2445" fmla="*/ 4731249 w 7934757"/>
              <a:gd name="connsiteY2445" fmla="*/ 0 h 6858000"/>
              <a:gd name="connsiteX2446" fmla="*/ 4891754 w 7934757"/>
              <a:gd name="connsiteY2446" fmla="*/ 0 h 6858000"/>
              <a:gd name="connsiteX2447" fmla="*/ 4895914 w 7934757"/>
              <a:gd name="connsiteY2447" fmla="*/ 20603 h 6858000"/>
              <a:gd name="connsiteX2448" fmla="*/ 4811502 w 7934757"/>
              <a:gd name="connsiteY2448" fmla="*/ 105016 h 6858000"/>
              <a:gd name="connsiteX2449" fmla="*/ 4727090 w 7934757"/>
              <a:gd name="connsiteY2449" fmla="*/ 20603 h 6858000"/>
              <a:gd name="connsiteX2450" fmla="*/ 4393599 w 7934757"/>
              <a:gd name="connsiteY2450" fmla="*/ 0 h 6858000"/>
              <a:gd name="connsiteX2451" fmla="*/ 4554106 w 7934757"/>
              <a:gd name="connsiteY2451" fmla="*/ 0 h 6858000"/>
              <a:gd name="connsiteX2452" fmla="*/ 4558265 w 7934757"/>
              <a:gd name="connsiteY2452" fmla="*/ 20603 h 6858000"/>
              <a:gd name="connsiteX2453" fmla="*/ 4473853 w 7934757"/>
              <a:gd name="connsiteY2453" fmla="*/ 105016 h 6858000"/>
              <a:gd name="connsiteX2454" fmla="*/ 4389440 w 7934757"/>
              <a:gd name="connsiteY2454" fmla="*/ 20603 h 6858000"/>
              <a:gd name="connsiteX2455" fmla="*/ 4055951 w 7934757"/>
              <a:gd name="connsiteY2455" fmla="*/ 0 h 6858000"/>
              <a:gd name="connsiteX2456" fmla="*/ 4216456 w 7934757"/>
              <a:gd name="connsiteY2456" fmla="*/ 0 h 6858000"/>
              <a:gd name="connsiteX2457" fmla="*/ 4220615 w 7934757"/>
              <a:gd name="connsiteY2457" fmla="*/ 20603 h 6858000"/>
              <a:gd name="connsiteX2458" fmla="*/ 4136203 w 7934757"/>
              <a:gd name="connsiteY2458" fmla="*/ 105016 h 6858000"/>
              <a:gd name="connsiteX2459" fmla="*/ 4051791 w 7934757"/>
              <a:gd name="connsiteY2459" fmla="*/ 20603 h 6858000"/>
              <a:gd name="connsiteX2460" fmla="*/ 3718302 w 7934757"/>
              <a:gd name="connsiteY2460" fmla="*/ 0 h 6858000"/>
              <a:gd name="connsiteX2461" fmla="*/ 3878807 w 7934757"/>
              <a:gd name="connsiteY2461" fmla="*/ 0 h 6858000"/>
              <a:gd name="connsiteX2462" fmla="*/ 3882966 w 7934757"/>
              <a:gd name="connsiteY2462" fmla="*/ 20603 h 6858000"/>
              <a:gd name="connsiteX2463" fmla="*/ 3798554 w 7934757"/>
              <a:gd name="connsiteY2463" fmla="*/ 105016 h 6858000"/>
              <a:gd name="connsiteX2464" fmla="*/ 3714142 w 7934757"/>
              <a:gd name="connsiteY2464" fmla="*/ 20603 h 6858000"/>
              <a:gd name="connsiteX2465" fmla="*/ 3380652 w 7934757"/>
              <a:gd name="connsiteY2465" fmla="*/ 0 h 6858000"/>
              <a:gd name="connsiteX2466" fmla="*/ 3541158 w 7934757"/>
              <a:gd name="connsiteY2466" fmla="*/ 0 h 6858000"/>
              <a:gd name="connsiteX2467" fmla="*/ 3545317 w 7934757"/>
              <a:gd name="connsiteY2467" fmla="*/ 20603 h 6858000"/>
              <a:gd name="connsiteX2468" fmla="*/ 3460905 w 7934757"/>
              <a:gd name="connsiteY2468" fmla="*/ 105016 h 6858000"/>
              <a:gd name="connsiteX2469" fmla="*/ 3376493 w 7934757"/>
              <a:gd name="connsiteY2469" fmla="*/ 20603 h 6858000"/>
              <a:gd name="connsiteX2470" fmla="*/ 3043003 w 7934757"/>
              <a:gd name="connsiteY2470" fmla="*/ 0 h 6858000"/>
              <a:gd name="connsiteX2471" fmla="*/ 3203509 w 7934757"/>
              <a:gd name="connsiteY2471" fmla="*/ 0 h 6858000"/>
              <a:gd name="connsiteX2472" fmla="*/ 3207668 w 7934757"/>
              <a:gd name="connsiteY2472" fmla="*/ 20603 h 6858000"/>
              <a:gd name="connsiteX2473" fmla="*/ 3123255 w 7934757"/>
              <a:gd name="connsiteY2473" fmla="*/ 105016 h 6858000"/>
              <a:gd name="connsiteX2474" fmla="*/ 3038843 w 7934757"/>
              <a:gd name="connsiteY2474" fmla="*/ 20603 h 6858000"/>
              <a:gd name="connsiteX2475" fmla="*/ 2705354 w 7934757"/>
              <a:gd name="connsiteY2475" fmla="*/ 0 h 6858000"/>
              <a:gd name="connsiteX2476" fmla="*/ 2865860 w 7934757"/>
              <a:gd name="connsiteY2476" fmla="*/ 0 h 6858000"/>
              <a:gd name="connsiteX2477" fmla="*/ 2870019 w 7934757"/>
              <a:gd name="connsiteY2477" fmla="*/ 20603 h 6858000"/>
              <a:gd name="connsiteX2478" fmla="*/ 2785607 w 7934757"/>
              <a:gd name="connsiteY2478" fmla="*/ 105016 h 6858000"/>
              <a:gd name="connsiteX2479" fmla="*/ 2701195 w 7934757"/>
              <a:gd name="connsiteY2479" fmla="*/ 20603 h 6858000"/>
              <a:gd name="connsiteX2480" fmla="*/ 2367705 w 7934757"/>
              <a:gd name="connsiteY2480" fmla="*/ 0 h 6858000"/>
              <a:gd name="connsiteX2481" fmla="*/ 2528210 w 7934757"/>
              <a:gd name="connsiteY2481" fmla="*/ 0 h 6858000"/>
              <a:gd name="connsiteX2482" fmla="*/ 2532369 w 7934757"/>
              <a:gd name="connsiteY2482" fmla="*/ 20603 h 6858000"/>
              <a:gd name="connsiteX2483" fmla="*/ 2447957 w 7934757"/>
              <a:gd name="connsiteY2483" fmla="*/ 105016 h 6858000"/>
              <a:gd name="connsiteX2484" fmla="*/ 2363545 w 7934757"/>
              <a:gd name="connsiteY2484" fmla="*/ 20603 h 6858000"/>
              <a:gd name="connsiteX2485" fmla="*/ 2030055 w 7934757"/>
              <a:gd name="connsiteY2485" fmla="*/ 0 h 6858000"/>
              <a:gd name="connsiteX2486" fmla="*/ 2190562 w 7934757"/>
              <a:gd name="connsiteY2486" fmla="*/ 0 h 6858000"/>
              <a:gd name="connsiteX2487" fmla="*/ 2194721 w 7934757"/>
              <a:gd name="connsiteY2487" fmla="*/ 20603 h 6858000"/>
              <a:gd name="connsiteX2488" fmla="*/ 2110308 w 7934757"/>
              <a:gd name="connsiteY2488" fmla="*/ 105016 h 6858000"/>
              <a:gd name="connsiteX2489" fmla="*/ 2025896 w 7934757"/>
              <a:gd name="connsiteY2489" fmla="*/ 20603 h 6858000"/>
              <a:gd name="connsiteX2490" fmla="*/ 1692407 w 7934757"/>
              <a:gd name="connsiteY2490" fmla="*/ 0 h 6858000"/>
              <a:gd name="connsiteX2491" fmla="*/ 1852912 w 7934757"/>
              <a:gd name="connsiteY2491" fmla="*/ 0 h 6858000"/>
              <a:gd name="connsiteX2492" fmla="*/ 1857071 w 7934757"/>
              <a:gd name="connsiteY2492" fmla="*/ 20603 h 6858000"/>
              <a:gd name="connsiteX2493" fmla="*/ 1772659 w 7934757"/>
              <a:gd name="connsiteY2493" fmla="*/ 105016 h 6858000"/>
              <a:gd name="connsiteX2494" fmla="*/ 1688247 w 7934757"/>
              <a:gd name="connsiteY2494" fmla="*/ 20603 h 6858000"/>
              <a:gd name="connsiteX2495" fmla="*/ 1354760 w 7934757"/>
              <a:gd name="connsiteY2495" fmla="*/ 0 h 6858000"/>
              <a:gd name="connsiteX2496" fmla="*/ 1515263 w 7934757"/>
              <a:gd name="connsiteY2496" fmla="*/ 0 h 6858000"/>
              <a:gd name="connsiteX2497" fmla="*/ 1519422 w 7934757"/>
              <a:gd name="connsiteY2497" fmla="*/ 20603 h 6858000"/>
              <a:gd name="connsiteX2498" fmla="*/ 1435014 w 7934757"/>
              <a:gd name="connsiteY2498" fmla="*/ 105016 h 6858000"/>
              <a:gd name="connsiteX2499" fmla="*/ 1350601 w 7934757"/>
              <a:gd name="connsiteY2499" fmla="*/ 20603 h 6858000"/>
              <a:gd name="connsiteX2500" fmla="*/ 1017108 w 7934757"/>
              <a:gd name="connsiteY2500" fmla="*/ 0 h 6858000"/>
              <a:gd name="connsiteX2501" fmla="*/ 1177614 w 7934757"/>
              <a:gd name="connsiteY2501" fmla="*/ 0 h 6858000"/>
              <a:gd name="connsiteX2502" fmla="*/ 1181773 w 7934757"/>
              <a:gd name="connsiteY2502" fmla="*/ 20603 h 6858000"/>
              <a:gd name="connsiteX2503" fmla="*/ 1097361 w 7934757"/>
              <a:gd name="connsiteY2503" fmla="*/ 105016 h 6858000"/>
              <a:gd name="connsiteX2504" fmla="*/ 1012948 w 7934757"/>
              <a:gd name="connsiteY2504" fmla="*/ 20603 h 6858000"/>
              <a:gd name="connsiteX2505" fmla="*/ 679459 w 7934757"/>
              <a:gd name="connsiteY2505" fmla="*/ 0 h 6858000"/>
              <a:gd name="connsiteX2506" fmla="*/ 839964 w 7934757"/>
              <a:gd name="connsiteY2506" fmla="*/ 0 h 6858000"/>
              <a:gd name="connsiteX2507" fmla="*/ 844124 w 7934757"/>
              <a:gd name="connsiteY2507" fmla="*/ 20603 h 6858000"/>
              <a:gd name="connsiteX2508" fmla="*/ 759711 w 7934757"/>
              <a:gd name="connsiteY2508" fmla="*/ 105016 h 6858000"/>
              <a:gd name="connsiteX2509" fmla="*/ 675299 w 7934757"/>
              <a:gd name="connsiteY2509" fmla="*/ 20603 h 6858000"/>
              <a:gd name="connsiteX2510" fmla="*/ 341813 w 7934757"/>
              <a:gd name="connsiteY2510" fmla="*/ 0 h 6858000"/>
              <a:gd name="connsiteX2511" fmla="*/ 502321 w 7934757"/>
              <a:gd name="connsiteY2511" fmla="*/ 0 h 6858000"/>
              <a:gd name="connsiteX2512" fmla="*/ 506480 w 7934757"/>
              <a:gd name="connsiteY2512" fmla="*/ 20603 h 6858000"/>
              <a:gd name="connsiteX2513" fmla="*/ 422066 w 7934757"/>
              <a:gd name="connsiteY2513" fmla="*/ 105016 h 6858000"/>
              <a:gd name="connsiteX2514" fmla="*/ 337653 w 7934757"/>
              <a:gd name="connsiteY2514" fmla="*/ 20603 h 6858000"/>
              <a:gd name="connsiteX2515" fmla="*/ 4160 w 7934757"/>
              <a:gd name="connsiteY2515" fmla="*/ 0 h 6858000"/>
              <a:gd name="connsiteX2516" fmla="*/ 164667 w 7934757"/>
              <a:gd name="connsiteY2516" fmla="*/ 0 h 6858000"/>
              <a:gd name="connsiteX2517" fmla="*/ 168826 w 7934757"/>
              <a:gd name="connsiteY2517" fmla="*/ 20603 h 6858000"/>
              <a:gd name="connsiteX2518" fmla="*/ 84412 w 7934757"/>
              <a:gd name="connsiteY2518" fmla="*/ 105016 h 6858000"/>
              <a:gd name="connsiteX2519" fmla="*/ 0 w 7934757"/>
              <a:gd name="connsiteY2519" fmla="*/ 20603 h 6858000"/>
            </a:gdLst>
            <a:ahLst/>
            <a:cxnLst/>
            <a:rect l="l" t="t" r="r" b="b"/>
            <a:pathLst>
              <a:path w="7934757" h="6858000">
                <a:moveTo>
                  <a:pt x="7850345" y="6689176"/>
                </a:moveTo>
                <a:cubicBezTo>
                  <a:pt x="7896964" y="6689176"/>
                  <a:pt x="7934757" y="6726968"/>
                  <a:pt x="7934757" y="6773588"/>
                </a:cubicBezTo>
                <a:cubicBezTo>
                  <a:pt x="7934757" y="6820209"/>
                  <a:pt x="7896964" y="6858000"/>
                  <a:pt x="7850345" y="6858000"/>
                </a:cubicBezTo>
                <a:cubicBezTo>
                  <a:pt x="7803725" y="6858000"/>
                  <a:pt x="7765933" y="6820209"/>
                  <a:pt x="7765933" y="6773588"/>
                </a:cubicBezTo>
                <a:cubicBezTo>
                  <a:pt x="7765933" y="6726968"/>
                  <a:pt x="7803725" y="6689176"/>
                  <a:pt x="7850345" y="6689176"/>
                </a:cubicBezTo>
                <a:close/>
                <a:moveTo>
                  <a:pt x="7512695" y="6689176"/>
                </a:moveTo>
                <a:cubicBezTo>
                  <a:pt x="7559315" y="6689176"/>
                  <a:pt x="7597109" y="6726968"/>
                  <a:pt x="7597109" y="6773588"/>
                </a:cubicBezTo>
                <a:cubicBezTo>
                  <a:pt x="7597109" y="6820209"/>
                  <a:pt x="7559315" y="6858000"/>
                  <a:pt x="7512695" y="6858000"/>
                </a:cubicBezTo>
                <a:cubicBezTo>
                  <a:pt x="7466075" y="6858000"/>
                  <a:pt x="7428283" y="6820209"/>
                  <a:pt x="7428283" y="6773588"/>
                </a:cubicBezTo>
                <a:cubicBezTo>
                  <a:pt x="7428283" y="6726968"/>
                  <a:pt x="7466075" y="6689176"/>
                  <a:pt x="7512695" y="6689176"/>
                </a:cubicBezTo>
                <a:close/>
                <a:moveTo>
                  <a:pt x="7175045" y="6689176"/>
                </a:moveTo>
                <a:cubicBezTo>
                  <a:pt x="7221666" y="6689176"/>
                  <a:pt x="7259458" y="6726968"/>
                  <a:pt x="7259458" y="6773588"/>
                </a:cubicBezTo>
                <a:cubicBezTo>
                  <a:pt x="7259458" y="6820209"/>
                  <a:pt x="7221666" y="6858000"/>
                  <a:pt x="7175045" y="6858000"/>
                </a:cubicBezTo>
                <a:cubicBezTo>
                  <a:pt x="7128427" y="6858000"/>
                  <a:pt x="7090633" y="6820209"/>
                  <a:pt x="7090633" y="6773588"/>
                </a:cubicBezTo>
                <a:cubicBezTo>
                  <a:pt x="7090633" y="6726968"/>
                  <a:pt x="7128427" y="6689176"/>
                  <a:pt x="7175045" y="6689176"/>
                </a:cubicBezTo>
                <a:close/>
                <a:moveTo>
                  <a:pt x="6837397" y="6689176"/>
                </a:moveTo>
                <a:cubicBezTo>
                  <a:pt x="6884017" y="6689176"/>
                  <a:pt x="6921809" y="6726968"/>
                  <a:pt x="6921809" y="6773588"/>
                </a:cubicBezTo>
                <a:cubicBezTo>
                  <a:pt x="6921809" y="6820209"/>
                  <a:pt x="6884017" y="6858000"/>
                  <a:pt x="6837397" y="6858000"/>
                </a:cubicBezTo>
                <a:cubicBezTo>
                  <a:pt x="6790777" y="6858000"/>
                  <a:pt x="6752985" y="6820209"/>
                  <a:pt x="6752985" y="6773588"/>
                </a:cubicBezTo>
                <a:cubicBezTo>
                  <a:pt x="6752985" y="6726968"/>
                  <a:pt x="6790777" y="6689176"/>
                  <a:pt x="6837397" y="6689176"/>
                </a:cubicBezTo>
                <a:close/>
                <a:moveTo>
                  <a:pt x="6499747" y="6689176"/>
                </a:moveTo>
                <a:cubicBezTo>
                  <a:pt x="6546368" y="6689176"/>
                  <a:pt x="6584161" y="6726968"/>
                  <a:pt x="6584161" y="6773588"/>
                </a:cubicBezTo>
                <a:cubicBezTo>
                  <a:pt x="6584161" y="6820209"/>
                  <a:pt x="6546368" y="6858000"/>
                  <a:pt x="6499747" y="6858000"/>
                </a:cubicBezTo>
                <a:cubicBezTo>
                  <a:pt x="6453127" y="6858000"/>
                  <a:pt x="6415335" y="6820209"/>
                  <a:pt x="6415335" y="6773588"/>
                </a:cubicBezTo>
                <a:cubicBezTo>
                  <a:pt x="6415335" y="6726968"/>
                  <a:pt x="6453127" y="6689176"/>
                  <a:pt x="6499747" y="6689176"/>
                </a:cubicBezTo>
                <a:close/>
                <a:moveTo>
                  <a:pt x="6162098" y="6689176"/>
                </a:moveTo>
                <a:cubicBezTo>
                  <a:pt x="6208719" y="6689176"/>
                  <a:pt x="6246510" y="6726968"/>
                  <a:pt x="6246510" y="6773588"/>
                </a:cubicBezTo>
                <a:cubicBezTo>
                  <a:pt x="6246510" y="6820209"/>
                  <a:pt x="6208719" y="6858000"/>
                  <a:pt x="6162098" y="6858000"/>
                </a:cubicBezTo>
                <a:cubicBezTo>
                  <a:pt x="6115479" y="6858000"/>
                  <a:pt x="6077686" y="6820209"/>
                  <a:pt x="6077686" y="6773588"/>
                </a:cubicBezTo>
                <a:cubicBezTo>
                  <a:pt x="6077686" y="6726968"/>
                  <a:pt x="6115479" y="6689176"/>
                  <a:pt x="6162098" y="6689176"/>
                </a:cubicBezTo>
                <a:close/>
                <a:moveTo>
                  <a:pt x="5824449" y="6689176"/>
                </a:moveTo>
                <a:cubicBezTo>
                  <a:pt x="5871069" y="6689176"/>
                  <a:pt x="5908861" y="6726968"/>
                  <a:pt x="5908861" y="6773588"/>
                </a:cubicBezTo>
                <a:cubicBezTo>
                  <a:pt x="5908861" y="6820209"/>
                  <a:pt x="5871069" y="6858000"/>
                  <a:pt x="5824449" y="6858000"/>
                </a:cubicBezTo>
                <a:cubicBezTo>
                  <a:pt x="5777829" y="6858000"/>
                  <a:pt x="5740037" y="6820209"/>
                  <a:pt x="5740037" y="6773588"/>
                </a:cubicBezTo>
                <a:cubicBezTo>
                  <a:pt x="5740037" y="6726968"/>
                  <a:pt x="5777829" y="6689176"/>
                  <a:pt x="5824449" y="6689176"/>
                </a:cubicBezTo>
                <a:close/>
                <a:moveTo>
                  <a:pt x="5486800" y="6689176"/>
                </a:moveTo>
                <a:cubicBezTo>
                  <a:pt x="5533421" y="6689176"/>
                  <a:pt x="5571212" y="6726968"/>
                  <a:pt x="5571212" y="6773588"/>
                </a:cubicBezTo>
                <a:cubicBezTo>
                  <a:pt x="5571212" y="6820209"/>
                  <a:pt x="5533421" y="6858000"/>
                  <a:pt x="5486800" y="6858000"/>
                </a:cubicBezTo>
                <a:cubicBezTo>
                  <a:pt x="5440179" y="6858000"/>
                  <a:pt x="5402388" y="6820209"/>
                  <a:pt x="5402388" y="6773588"/>
                </a:cubicBezTo>
                <a:cubicBezTo>
                  <a:pt x="5402388" y="6726968"/>
                  <a:pt x="5440179" y="6689176"/>
                  <a:pt x="5486800" y="6689176"/>
                </a:cubicBezTo>
                <a:close/>
                <a:moveTo>
                  <a:pt x="5149151" y="6689176"/>
                </a:moveTo>
                <a:cubicBezTo>
                  <a:pt x="5195771" y="6689176"/>
                  <a:pt x="5233563" y="6726968"/>
                  <a:pt x="5233563" y="6773588"/>
                </a:cubicBezTo>
                <a:cubicBezTo>
                  <a:pt x="5233563" y="6820209"/>
                  <a:pt x="5195771" y="6858000"/>
                  <a:pt x="5149151" y="6858000"/>
                </a:cubicBezTo>
                <a:cubicBezTo>
                  <a:pt x="5102531" y="6858000"/>
                  <a:pt x="5064739" y="6820209"/>
                  <a:pt x="5064739" y="6773588"/>
                </a:cubicBezTo>
                <a:cubicBezTo>
                  <a:pt x="5064739" y="6726968"/>
                  <a:pt x="5102531" y="6689176"/>
                  <a:pt x="5149151" y="6689176"/>
                </a:cubicBezTo>
                <a:close/>
                <a:moveTo>
                  <a:pt x="4811502" y="6689176"/>
                </a:moveTo>
                <a:cubicBezTo>
                  <a:pt x="4858121" y="6689176"/>
                  <a:pt x="4895914" y="6726968"/>
                  <a:pt x="4895914" y="6773588"/>
                </a:cubicBezTo>
                <a:cubicBezTo>
                  <a:pt x="4895914" y="6820209"/>
                  <a:pt x="4858121" y="6858000"/>
                  <a:pt x="4811502" y="6858000"/>
                </a:cubicBezTo>
                <a:cubicBezTo>
                  <a:pt x="4764881" y="6858000"/>
                  <a:pt x="4727090" y="6820209"/>
                  <a:pt x="4727090" y="6773588"/>
                </a:cubicBezTo>
                <a:cubicBezTo>
                  <a:pt x="4727090" y="6726968"/>
                  <a:pt x="4764881" y="6689176"/>
                  <a:pt x="4811502" y="6689176"/>
                </a:cubicBezTo>
                <a:close/>
                <a:moveTo>
                  <a:pt x="4473853" y="6689176"/>
                </a:moveTo>
                <a:cubicBezTo>
                  <a:pt x="4520473" y="6689176"/>
                  <a:pt x="4558265" y="6726968"/>
                  <a:pt x="4558265" y="6773588"/>
                </a:cubicBezTo>
                <a:cubicBezTo>
                  <a:pt x="4558265" y="6820209"/>
                  <a:pt x="4520473" y="6858000"/>
                  <a:pt x="4473853" y="6858000"/>
                </a:cubicBezTo>
                <a:cubicBezTo>
                  <a:pt x="4427232" y="6858000"/>
                  <a:pt x="4389440" y="6820209"/>
                  <a:pt x="4389440" y="6773588"/>
                </a:cubicBezTo>
                <a:cubicBezTo>
                  <a:pt x="4389440" y="6726968"/>
                  <a:pt x="4427232" y="6689176"/>
                  <a:pt x="4473853" y="6689176"/>
                </a:cubicBezTo>
                <a:close/>
                <a:moveTo>
                  <a:pt x="4136203" y="6689176"/>
                </a:moveTo>
                <a:cubicBezTo>
                  <a:pt x="4182823" y="6689176"/>
                  <a:pt x="4220615" y="6726968"/>
                  <a:pt x="4220615" y="6773588"/>
                </a:cubicBezTo>
                <a:cubicBezTo>
                  <a:pt x="4220615" y="6820209"/>
                  <a:pt x="4182823" y="6858000"/>
                  <a:pt x="4136203" y="6858000"/>
                </a:cubicBezTo>
                <a:cubicBezTo>
                  <a:pt x="4089584" y="6858000"/>
                  <a:pt x="4051791" y="6820209"/>
                  <a:pt x="4051791" y="6773588"/>
                </a:cubicBezTo>
                <a:cubicBezTo>
                  <a:pt x="4051791" y="6726968"/>
                  <a:pt x="4089584" y="6689176"/>
                  <a:pt x="4136203" y="6689176"/>
                </a:cubicBezTo>
                <a:close/>
                <a:moveTo>
                  <a:pt x="3798554" y="6689176"/>
                </a:moveTo>
                <a:cubicBezTo>
                  <a:pt x="3845174" y="6689176"/>
                  <a:pt x="3882966" y="6726968"/>
                  <a:pt x="3882966" y="6773588"/>
                </a:cubicBezTo>
                <a:cubicBezTo>
                  <a:pt x="3882966" y="6820209"/>
                  <a:pt x="3845174" y="6858000"/>
                  <a:pt x="3798554" y="6858000"/>
                </a:cubicBezTo>
                <a:cubicBezTo>
                  <a:pt x="3751934" y="6858000"/>
                  <a:pt x="3714142" y="6820209"/>
                  <a:pt x="3714142" y="6773588"/>
                </a:cubicBezTo>
                <a:cubicBezTo>
                  <a:pt x="3714142" y="6726968"/>
                  <a:pt x="3751934" y="6689176"/>
                  <a:pt x="3798554" y="6689176"/>
                </a:cubicBezTo>
                <a:close/>
                <a:moveTo>
                  <a:pt x="3460905" y="6689176"/>
                </a:moveTo>
                <a:cubicBezTo>
                  <a:pt x="3507525" y="6689176"/>
                  <a:pt x="3545317" y="6726968"/>
                  <a:pt x="3545317" y="6773588"/>
                </a:cubicBezTo>
                <a:cubicBezTo>
                  <a:pt x="3545317" y="6820209"/>
                  <a:pt x="3507525" y="6858000"/>
                  <a:pt x="3460905" y="6858000"/>
                </a:cubicBezTo>
                <a:cubicBezTo>
                  <a:pt x="3414284" y="6858000"/>
                  <a:pt x="3376493" y="6820209"/>
                  <a:pt x="3376493" y="6773588"/>
                </a:cubicBezTo>
                <a:cubicBezTo>
                  <a:pt x="3376493" y="6726968"/>
                  <a:pt x="3414284" y="6689176"/>
                  <a:pt x="3460905" y="6689176"/>
                </a:cubicBezTo>
                <a:close/>
                <a:moveTo>
                  <a:pt x="3123255" y="6689176"/>
                </a:moveTo>
                <a:cubicBezTo>
                  <a:pt x="3169876" y="6689176"/>
                  <a:pt x="3207668" y="6726968"/>
                  <a:pt x="3207668" y="6773588"/>
                </a:cubicBezTo>
                <a:cubicBezTo>
                  <a:pt x="3207668" y="6820209"/>
                  <a:pt x="3169876" y="6858000"/>
                  <a:pt x="3123255" y="6858000"/>
                </a:cubicBezTo>
                <a:cubicBezTo>
                  <a:pt x="3076636" y="6858000"/>
                  <a:pt x="3038843" y="6820209"/>
                  <a:pt x="3038843" y="6773588"/>
                </a:cubicBezTo>
                <a:cubicBezTo>
                  <a:pt x="3038843" y="6726968"/>
                  <a:pt x="3076636" y="6689176"/>
                  <a:pt x="3123255" y="6689176"/>
                </a:cubicBezTo>
                <a:close/>
                <a:moveTo>
                  <a:pt x="2785607" y="6689176"/>
                </a:moveTo>
                <a:cubicBezTo>
                  <a:pt x="2832226" y="6689176"/>
                  <a:pt x="2870019" y="6726968"/>
                  <a:pt x="2870019" y="6773588"/>
                </a:cubicBezTo>
                <a:cubicBezTo>
                  <a:pt x="2870019" y="6820209"/>
                  <a:pt x="2832226" y="6858000"/>
                  <a:pt x="2785607" y="6858000"/>
                </a:cubicBezTo>
                <a:cubicBezTo>
                  <a:pt x="2738986" y="6858000"/>
                  <a:pt x="2701195" y="6820209"/>
                  <a:pt x="2701195" y="6773588"/>
                </a:cubicBezTo>
                <a:cubicBezTo>
                  <a:pt x="2701195" y="6726968"/>
                  <a:pt x="2738986" y="6689176"/>
                  <a:pt x="2785607" y="6689176"/>
                </a:cubicBezTo>
                <a:close/>
                <a:moveTo>
                  <a:pt x="2447957" y="6689176"/>
                </a:moveTo>
                <a:cubicBezTo>
                  <a:pt x="2494578" y="6689176"/>
                  <a:pt x="2532369" y="6726968"/>
                  <a:pt x="2532369" y="6773588"/>
                </a:cubicBezTo>
                <a:cubicBezTo>
                  <a:pt x="2532369" y="6820209"/>
                  <a:pt x="2494578" y="6858000"/>
                  <a:pt x="2447957" y="6858000"/>
                </a:cubicBezTo>
                <a:cubicBezTo>
                  <a:pt x="2401337" y="6858000"/>
                  <a:pt x="2363545" y="6820209"/>
                  <a:pt x="2363545" y="6773588"/>
                </a:cubicBezTo>
                <a:cubicBezTo>
                  <a:pt x="2363545" y="6726968"/>
                  <a:pt x="2401337" y="6689176"/>
                  <a:pt x="2447957" y="6689176"/>
                </a:cubicBezTo>
                <a:close/>
                <a:moveTo>
                  <a:pt x="2110308" y="6689176"/>
                </a:moveTo>
                <a:cubicBezTo>
                  <a:pt x="2156928" y="6689176"/>
                  <a:pt x="2194721" y="6726968"/>
                  <a:pt x="2194721" y="6773588"/>
                </a:cubicBezTo>
                <a:cubicBezTo>
                  <a:pt x="2194721" y="6820209"/>
                  <a:pt x="2156928" y="6858000"/>
                  <a:pt x="2110308" y="6858000"/>
                </a:cubicBezTo>
                <a:cubicBezTo>
                  <a:pt x="2063688" y="6858000"/>
                  <a:pt x="2025896" y="6820209"/>
                  <a:pt x="2025896" y="6773588"/>
                </a:cubicBezTo>
                <a:cubicBezTo>
                  <a:pt x="2025896" y="6726968"/>
                  <a:pt x="2063688" y="6689176"/>
                  <a:pt x="2110308" y="6689176"/>
                </a:cubicBezTo>
                <a:close/>
                <a:moveTo>
                  <a:pt x="1772659" y="6689176"/>
                </a:moveTo>
                <a:cubicBezTo>
                  <a:pt x="1819278" y="6689176"/>
                  <a:pt x="1857071" y="6726968"/>
                  <a:pt x="1857071" y="6773588"/>
                </a:cubicBezTo>
                <a:cubicBezTo>
                  <a:pt x="1857071" y="6820209"/>
                  <a:pt x="1819278" y="6858000"/>
                  <a:pt x="1772659" y="6858000"/>
                </a:cubicBezTo>
                <a:cubicBezTo>
                  <a:pt x="1726039" y="6858000"/>
                  <a:pt x="1688247" y="6820209"/>
                  <a:pt x="1688247" y="6773588"/>
                </a:cubicBezTo>
                <a:cubicBezTo>
                  <a:pt x="1688247" y="6726968"/>
                  <a:pt x="1726039" y="6689176"/>
                  <a:pt x="1772659" y="6689176"/>
                </a:cubicBezTo>
                <a:close/>
                <a:moveTo>
                  <a:pt x="1435014" y="6689176"/>
                </a:moveTo>
                <a:cubicBezTo>
                  <a:pt x="1481630" y="6689176"/>
                  <a:pt x="1519422" y="6726968"/>
                  <a:pt x="1519422" y="6773588"/>
                </a:cubicBezTo>
                <a:cubicBezTo>
                  <a:pt x="1519422" y="6820209"/>
                  <a:pt x="1481630" y="6858000"/>
                  <a:pt x="1435014" y="6858000"/>
                </a:cubicBezTo>
                <a:cubicBezTo>
                  <a:pt x="1388389" y="6858000"/>
                  <a:pt x="1350601" y="6820209"/>
                  <a:pt x="1350601" y="6773588"/>
                </a:cubicBezTo>
                <a:cubicBezTo>
                  <a:pt x="1350601" y="6726968"/>
                  <a:pt x="1388389" y="6689176"/>
                  <a:pt x="1435014" y="6689176"/>
                </a:cubicBezTo>
                <a:close/>
                <a:moveTo>
                  <a:pt x="1097361" y="6689176"/>
                </a:moveTo>
                <a:cubicBezTo>
                  <a:pt x="1143985" y="6689176"/>
                  <a:pt x="1181773" y="6726968"/>
                  <a:pt x="1181773" y="6773588"/>
                </a:cubicBezTo>
                <a:cubicBezTo>
                  <a:pt x="1181773" y="6820209"/>
                  <a:pt x="1143985" y="6858000"/>
                  <a:pt x="1097361" y="6858000"/>
                </a:cubicBezTo>
                <a:cubicBezTo>
                  <a:pt x="1050741" y="6858000"/>
                  <a:pt x="1012948" y="6820209"/>
                  <a:pt x="1012948" y="6773588"/>
                </a:cubicBezTo>
                <a:cubicBezTo>
                  <a:pt x="1012948" y="6726968"/>
                  <a:pt x="1050741" y="6689176"/>
                  <a:pt x="1097361" y="6689176"/>
                </a:cubicBezTo>
                <a:close/>
                <a:moveTo>
                  <a:pt x="759711" y="6689176"/>
                </a:moveTo>
                <a:cubicBezTo>
                  <a:pt x="806331" y="6689176"/>
                  <a:pt x="844124" y="6726968"/>
                  <a:pt x="844124" y="6773588"/>
                </a:cubicBezTo>
                <a:cubicBezTo>
                  <a:pt x="844124" y="6820209"/>
                  <a:pt x="806331" y="6858000"/>
                  <a:pt x="759711" y="6858000"/>
                </a:cubicBezTo>
                <a:cubicBezTo>
                  <a:pt x="713096" y="6858000"/>
                  <a:pt x="675299" y="6820209"/>
                  <a:pt x="675299" y="6773588"/>
                </a:cubicBezTo>
                <a:cubicBezTo>
                  <a:pt x="675299" y="6726968"/>
                  <a:pt x="713096" y="6689176"/>
                  <a:pt x="759711" y="6689176"/>
                </a:cubicBezTo>
                <a:close/>
                <a:moveTo>
                  <a:pt x="422066" y="6689176"/>
                </a:moveTo>
                <a:cubicBezTo>
                  <a:pt x="468682" y="6689176"/>
                  <a:pt x="506480" y="6726968"/>
                  <a:pt x="506480" y="6773588"/>
                </a:cubicBezTo>
                <a:cubicBezTo>
                  <a:pt x="506480" y="6820209"/>
                  <a:pt x="468682" y="6858000"/>
                  <a:pt x="422066" y="6858000"/>
                </a:cubicBezTo>
                <a:cubicBezTo>
                  <a:pt x="375442" y="6858000"/>
                  <a:pt x="337653" y="6820209"/>
                  <a:pt x="337653" y="6773588"/>
                </a:cubicBezTo>
                <a:cubicBezTo>
                  <a:pt x="337653" y="6726968"/>
                  <a:pt x="375442" y="6689176"/>
                  <a:pt x="422066" y="6689176"/>
                </a:cubicBezTo>
                <a:close/>
                <a:moveTo>
                  <a:pt x="84412" y="6689176"/>
                </a:moveTo>
                <a:cubicBezTo>
                  <a:pt x="131037" y="6689176"/>
                  <a:pt x="168826" y="6726968"/>
                  <a:pt x="168826" y="6773588"/>
                </a:cubicBezTo>
                <a:cubicBezTo>
                  <a:pt x="168826" y="6820209"/>
                  <a:pt x="131037" y="6858000"/>
                  <a:pt x="84412" y="6858000"/>
                </a:cubicBezTo>
                <a:cubicBezTo>
                  <a:pt x="37793" y="6858000"/>
                  <a:pt x="0" y="6820209"/>
                  <a:pt x="0" y="6773588"/>
                </a:cubicBezTo>
                <a:cubicBezTo>
                  <a:pt x="0" y="6726968"/>
                  <a:pt x="37793" y="6689176"/>
                  <a:pt x="84412" y="6689176"/>
                </a:cubicBezTo>
                <a:close/>
                <a:moveTo>
                  <a:pt x="7850345" y="6351526"/>
                </a:moveTo>
                <a:cubicBezTo>
                  <a:pt x="7896964" y="6351526"/>
                  <a:pt x="7934757" y="6389319"/>
                  <a:pt x="7934757" y="6435939"/>
                </a:cubicBezTo>
                <a:cubicBezTo>
                  <a:pt x="7934757" y="6482559"/>
                  <a:pt x="7896964" y="6520352"/>
                  <a:pt x="7850345" y="6520352"/>
                </a:cubicBezTo>
                <a:cubicBezTo>
                  <a:pt x="7803725" y="6520352"/>
                  <a:pt x="7765933" y="6482559"/>
                  <a:pt x="7765933" y="6435939"/>
                </a:cubicBezTo>
                <a:cubicBezTo>
                  <a:pt x="7765933" y="6389319"/>
                  <a:pt x="7803725" y="6351526"/>
                  <a:pt x="7850345" y="6351526"/>
                </a:cubicBezTo>
                <a:close/>
                <a:moveTo>
                  <a:pt x="7512695" y="6351526"/>
                </a:moveTo>
                <a:cubicBezTo>
                  <a:pt x="7559315" y="6351526"/>
                  <a:pt x="7597109" y="6389319"/>
                  <a:pt x="7597109" y="6435939"/>
                </a:cubicBezTo>
                <a:cubicBezTo>
                  <a:pt x="7597109" y="6482559"/>
                  <a:pt x="7559315" y="6520352"/>
                  <a:pt x="7512695" y="6520352"/>
                </a:cubicBezTo>
                <a:cubicBezTo>
                  <a:pt x="7466075" y="6520352"/>
                  <a:pt x="7428283" y="6482559"/>
                  <a:pt x="7428283" y="6435939"/>
                </a:cubicBezTo>
                <a:cubicBezTo>
                  <a:pt x="7428283" y="6389319"/>
                  <a:pt x="7466075" y="6351526"/>
                  <a:pt x="7512695" y="6351526"/>
                </a:cubicBezTo>
                <a:close/>
                <a:moveTo>
                  <a:pt x="7175045" y="6351526"/>
                </a:moveTo>
                <a:cubicBezTo>
                  <a:pt x="7221666" y="6351526"/>
                  <a:pt x="7259458" y="6389319"/>
                  <a:pt x="7259458" y="6435939"/>
                </a:cubicBezTo>
                <a:cubicBezTo>
                  <a:pt x="7259458" y="6482559"/>
                  <a:pt x="7221666" y="6520352"/>
                  <a:pt x="7175045" y="6520352"/>
                </a:cubicBezTo>
                <a:cubicBezTo>
                  <a:pt x="7128427" y="6520352"/>
                  <a:pt x="7090633" y="6482559"/>
                  <a:pt x="7090633" y="6435939"/>
                </a:cubicBezTo>
                <a:cubicBezTo>
                  <a:pt x="7090633" y="6389319"/>
                  <a:pt x="7128427" y="6351526"/>
                  <a:pt x="7175045" y="6351526"/>
                </a:cubicBezTo>
                <a:close/>
                <a:moveTo>
                  <a:pt x="6837397" y="6351526"/>
                </a:moveTo>
                <a:cubicBezTo>
                  <a:pt x="6884017" y="6351526"/>
                  <a:pt x="6921809" y="6389319"/>
                  <a:pt x="6921809" y="6435939"/>
                </a:cubicBezTo>
                <a:cubicBezTo>
                  <a:pt x="6921809" y="6482559"/>
                  <a:pt x="6884017" y="6520352"/>
                  <a:pt x="6837397" y="6520352"/>
                </a:cubicBezTo>
                <a:cubicBezTo>
                  <a:pt x="6790777" y="6520352"/>
                  <a:pt x="6752985" y="6482559"/>
                  <a:pt x="6752985" y="6435939"/>
                </a:cubicBezTo>
                <a:cubicBezTo>
                  <a:pt x="6752985" y="6389319"/>
                  <a:pt x="6790777" y="6351526"/>
                  <a:pt x="6837397" y="6351526"/>
                </a:cubicBezTo>
                <a:close/>
                <a:moveTo>
                  <a:pt x="6499747" y="6351526"/>
                </a:moveTo>
                <a:cubicBezTo>
                  <a:pt x="6546368" y="6351526"/>
                  <a:pt x="6584161" y="6389319"/>
                  <a:pt x="6584161" y="6435939"/>
                </a:cubicBezTo>
                <a:cubicBezTo>
                  <a:pt x="6584161" y="6482559"/>
                  <a:pt x="6546368" y="6520352"/>
                  <a:pt x="6499747" y="6520352"/>
                </a:cubicBezTo>
                <a:cubicBezTo>
                  <a:pt x="6453127" y="6520352"/>
                  <a:pt x="6415335" y="6482559"/>
                  <a:pt x="6415335" y="6435939"/>
                </a:cubicBezTo>
                <a:cubicBezTo>
                  <a:pt x="6415335" y="6389319"/>
                  <a:pt x="6453127" y="6351526"/>
                  <a:pt x="6499747" y="6351526"/>
                </a:cubicBezTo>
                <a:close/>
                <a:moveTo>
                  <a:pt x="6162098" y="6351526"/>
                </a:moveTo>
                <a:cubicBezTo>
                  <a:pt x="6208719" y="6351526"/>
                  <a:pt x="6246510" y="6389319"/>
                  <a:pt x="6246510" y="6435939"/>
                </a:cubicBezTo>
                <a:cubicBezTo>
                  <a:pt x="6246510" y="6482559"/>
                  <a:pt x="6208719" y="6520352"/>
                  <a:pt x="6162098" y="6520352"/>
                </a:cubicBezTo>
                <a:cubicBezTo>
                  <a:pt x="6115479" y="6520352"/>
                  <a:pt x="6077686" y="6482559"/>
                  <a:pt x="6077686" y="6435939"/>
                </a:cubicBezTo>
                <a:cubicBezTo>
                  <a:pt x="6077686" y="6389319"/>
                  <a:pt x="6115479" y="6351526"/>
                  <a:pt x="6162098" y="6351526"/>
                </a:cubicBezTo>
                <a:close/>
                <a:moveTo>
                  <a:pt x="5824449" y="6351526"/>
                </a:moveTo>
                <a:cubicBezTo>
                  <a:pt x="5871069" y="6351526"/>
                  <a:pt x="5908861" y="6389319"/>
                  <a:pt x="5908861" y="6435939"/>
                </a:cubicBezTo>
                <a:cubicBezTo>
                  <a:pt x="5908861" y="6482559"/>
                  <a:pt x="5871069" y="6520352"/>
                  <a:pt x="5824449" y="6520352"/>
                </a:cubicBezTo>
                <a:cubicBezTo>
                  <a:pt x="5777829" y="6520352"/>
                  <a:pt x="5740037" y="6482559"/>
                  <a:pt x="5740037" y="6435939"/>
                </a:cubicBezTo>
                <a:cubicBezTo>
                  <a:pt x="5740037" y="6389319"/>
                  <a:pt x="5777829" y="6351526"/>
                  <a:pt x="5824449" y="6351526"/>
                </a:cubicBezTo>
                <a:close/>
                <a:moveTo>
                  <a:pt x="5486800" y="6351526"/>
                </a:moveTo>
                <a:cubicBezTo>
                  <a:pt x="5533421" y="6351526"/>
                  <a:pt x="5571212" y="6389319"/>
                  <a:pt x="5571212" y="6435939"/>
                </a:cubicBezTo>
                <a:cubicBezTo>
                  <a:pt x="5571212" y="6482559"/>
                  <a:pt x="5533421" y="6520352"/>
                  <a:pt x="5486800" y="6520352"/>
                </a:cubicBezTo>
                <a:cubicBezTo>
                  <a:pt x="5440179" y="6520352"/>
                  <a:pt x="5402388" y="6482559"/>
                  <a:pt x="5402388" y="6435939"/>
                </a:cubicBezTo>
                <a:cubicBezTo>
                  <a:pt x="5402388" y="6389319"/>
                  <a:pt x="5440179" y="6351526"/>
                  <a:pt x="5486800" y="6351526"/>
                </a:cubicBezTo>
                <a:close/>
                <a:moveTo>
                  <a:pt x="5149151" y="6351526"/>
                </a:moveTo>
                <a:cubicBezTo>
                  <a:pt x="5195771" y="6351526"/>
                  <a:pt x="5233563" y="6389319"/>
                  <a:pt x="5233563" y="6435939"/>
                </a:cubicBezTo>
                <a:cubicBezTo>
                  <a:pt x="5233563" y="6482559"/>
                  <a:pt x="5195771" y="6520352"/>
                  <a:pt x="5149151" y="6520352"/>
                </a:cubicBezTo>
                <a:cubicBezTo>
                  <a:pt x="5102531" y="6520352"/>
                  <a:pt x="5064739" y="6482559"/>
                  <a:pt x="5064739" y="6435939"/>
                </a:cubicBezTo>
                <a:cubicBezTo>
                  <a:pt x="5064739" y="6389319"/>
                  <a:pt x="5102531" y="6351526"/>
                  <a:pt x="5149151" y="6351526"/>
                </a:cubicBezTo>
                <a:close/>
                <a:moveTo>
                  <a:pt x="4811502" y="6351526"/>
                </a:moveTo>
                <a:cubicBezTo>
                  <a:pt x="4858121" y="6351526"/>
                  <a:pt x="4895914" y="6389319"/>
                  <a:pt x="4895914" y="6435939"/>
                </a:cubicBezTo>
                <a:cubicBezTo>
                  <a:pt x="4895914" y="6482559"/>
                  <a:pt x="4858121" y="6520352"/>
                  <a:pt x="4811502" y="6520352"/>
                </a:cubicBezTo>
                <a:cubicBezTo>
                  <a:pt x="4764881" y="6520352"/>
                  <a:pt x="4727090" y="6482559"/>
                  <a:pt x="4727090" y="6435939"/>
                </a:cubicBezTo>
                <a:cubicBezTo>
                  <a:pt x="4727090" y="6389319"/>
                  <a:pt x="4764881" y="6351526"/>
                  <a:pt x="4811502" y="6351526"/>
                </a:cubicBezTo>
                <a:close/>
                <a:moveTo>
                  <a:pt x="4473853" y="6351526"/>
                </a:moveTo>
                <a:cubicBezTo>
                  <a:pt x="4520473" y="6351526"/>
                  <a:pt x="4558265" y="6389319"/>
                  <a:pt x="4558265" y="6435939"/>
                </a:cubicBezTo>
                <a:cubicBezTo>
                  <a:pt x="4558265" y="6482559"/>
                  <a:pt x="4520473" y="6520352"/>
                  <a:pt x="4473853" y="6520352"/>
                </a:cubicBezTo>
                <a:cubicBezTo>
                  <a:pt x="4427232" y="6520352"/>
                  <a:pt x="4389440" y="6482559"/>
                  <a:pt x="4389440" y="6435939"/>
                </a:cubicBezTo>
                <a:cubicBezTo>
                  <a:pt x="4389440" y="6389319"/>
                  <a:pt x="4427232" y="6351526"/>
                  <a:pt x="4473853" y="6351526"/>
                </a:cubicBezTo>
                <a:close/>
                <a:moveTo>
                  <a:pt x="4136203" y="6351526"/>
                </a:moveTo>
                <a:cubicBezTo>
                  <a:pt x="4182823" y="6351526"/>
                  <a:pt x="4220615" y="6389319"/>
                  <a:pt x="4220615" y="6435939"/>
                </a:cubicBezTo>
                <a:cubicBezTo>
                  <a:pt x="4220615" y="6482559"/>
                  <a:pt x="4182823" y="6520352"/>
                  <a:pt x="4136203" y="6520352"/>
                </a:cubicBezTo>
                <a:cubicBezTo>
                  <a:pt x="4089584" y="6520352"/>
                  <a:pt x="4051791" y="6482559"/>
                  <a:pt x="4051791" y="6435939"/>
                </a:cubicBezTo>
                <a:cubicBezTo>
                  <a:pt x="4051791" y="6389319"/>
                  <a:pt x="4089584" y="6351526"/>
                  <a:pt x="4136203" y="6351526"/>
                </a:cubicBezTo>
                <a:close/>
                <a:moveTo>
                  <a:pt x="3798554" y="6351526"/>
                </a:moveTo>
                <a:cubicBezTo>
                  <a:pt x="3845174" y="6351526"/>
                  <a:pt x="3882966" y="6389319"/>
                  <a:pt x="3882966" y="6435939"/>
                </a:cubicBezTo>
                <a:cubicBezTo>
                  <a:pt x="3882966" y="6482559"/>
                  <a:pt x="3845174" y="6520352"/>
                  <a:pt x="3798554" y="6520352"/>
                </a:cubicBezTo>
                <a:cubicBezTo>
                  <a:pt x="3751934" y="6520352"/>
                  <a:pt x="3714142" y="6482559"/>
                  <a:pt x="3714142" y="6435939"/>
                </a:cubicBezTo>
                <a:cubicBezTo>
                  <a:pt x="3714142" y="6389319"/>
                  <a:pt x="3751934" y="6351526"/>
                  <a:pt x="3798554" y="6351526"/>
                </a:cubicBezTo>
                <a:close/>
                <a:moveTo>
                  <a:pt x="3460905" y="6351526"/>
                </a:moveTo>
                <a:cubicBezTo>
                  <a:pt x="3507525" y="6351526"/>
                  <a:pt x="3545317" y="6389319"/>
                  <a:pt x="3545317" y="6435939"/>
                </a:cubicBezTo>
                <a:cubicBezTo>
                  <a:pt x="3545317" y="6482559"/>
                  <a:pt x="3507525" y="6520352"/>
                  <a:pt x="3460905" y="6520352"/>
                </a:cubicBezTo>
                <a:cubicBezTo>
                  <a:pt x="3414284" y="6520352"/>
                  <a:pt x="3376493" y="6482559"/>
                  <a:pt x="3376493" y="6435939"/>
                </a:cubicBezTo>
                <a:cubicBezTo>
                  <a:pt x="3376493" y="6389319"/>
                  <a:pt x="3414284" y="6351526"/>
                  <a:pt x="3460905" y="6351526"/>
                </a:cubicBezTo>
                <a:close/>
                <a:moveTo>
                  <a:pt x="3123255" y="6351526"/>
                </a:moveTo>
                <a:cubicBezTo>
                  <a:pt x="3169876" y="6351526"/>
                  <a:pt x="3207668" y="6389319"/>
                  <a:pt x="3207668" y="6435939"/>
                </a:cubicBezTo>
                <a:cubicBezTo>
                  <a:pt x="3207668" y="6482559"/>
                  <a:pt x="3169876" y="6520352"/>
                  <a:pt x="3123255" y="6520352"/>
                </a:cubicBezTo>
                <a:cubicBezTo>
                  <a:pt x="3076636" y="6520352"/>
                  <a:pt x="3038843" y="6482559"/>
                  <a:pt x="3038843" y="6435939"/>
                </a:cubicBezTo>
                <a:cubicBezTo>
                  <a:pt x="3038843" y="6389319"/>
                  <a:pt x="3076636" y="6351526"/>
                  <a:pt x="3123255" y="6351526"/>
                </a:cubicBezTo>
                <a:close/>
                <a:moveTo>
                  <a:pt x="2785607" y="6351526"/>
                </a:moveTo>
                <a:cubicBezTo>
                  <a:pt x="2832226" y="6351526"/>
                  <a:pt x="2870019" y="6389319"/>
                  <a:pt x="2870019" y="6435939"/>
                </a:cubicBezTo>
                <a:cubicBezTo>
                  <a:pt x="2870019" y="6482559"/>
                  <a:pt x="2832226" y="6520352"/>
                  <a:pt x="2785607" y="6520352"/>
                </a:cubicBezTo>
                <a:cubicBezTo>
                  <a:pt x="2738986" y="6520352"/>
                  <a:pt x="2701195" y="6482559"/>
                  <a:pt x="2701195" y="6435939"/>
                </a:cubicBezTo>
                <a:cubicBezTo>
                  <a:pt x="2701195" y="6389319"/>
                  <a:pt x="2738986" y="6351526"/>
                  <a:pt x="2785607" y="6351526"/>
                </a:cubicBezTo>
                <a:close/>
                <a:moveTo>
                  <a:pt x="2447957" y="6351526"/>
                </a:moveTo>
                <a:cubicBezTo>
                  <a:pt x="2494578" y="6351526"/>
                  <a:pt x="2532369" y="6389319"/>
                  <a:pt x="2532369" y="6435939"/>
                </a:cubicBezTo>
                <a:cubicBezTo>
                  <a:pt x="2532369" y="6482559"/>
                  <a:pt x="2494578" y="6520352"/>
                  <a:pt x="2447957" y="6520352"/>
                </a:cubicBezTo>
                <a:cubicBezTo>
                  <a:pt x="2401337" y="6520352"/>
                  <a:pt x="2363545" y="6482559"/>
                  <a:pt x="2363545" y="6435939"/>
                </a:cubicBezTo>
                <a:cubicBezTo>
                  <a:pt x="2363545" y="6389319"/>
                  <a:pt x="2401337" y="6351526"/>
                  <a:pt x="2447957" y="6351526"/>
                </a:cubicBezTo>
                <a:close/>
                <a:moveTo>
                  <a:pt x="2110308" y="6351526"/>
                </a:moveTo>
                <a:cubicBezTo>
                  <a:pt x="2156928" y="6351526"/>
                  <a:pt x="2194721" y="6389319"/>
                  <a:pt x="2194721" y="6435939"/>
                </a:cubicBezTo>
                <a:cubicBezTo>
                  <a:pt x="2194721" y="6482559"/>
                  <a:pt x="2156928" y="6520352"/>
                  <a:pt x="2110308" y="6520352"/>
                </a:cubicBezTo>
                <a:cubicBezTo>
                  <a:pt x="2063688" y="6520352"/>
                  <a:pt x="2025896" y="6482559"/>
                  <a:pt x="2025896" y="6435939"/>
                </a:cubicBezTo>
                <a:cubicBezTo>
                  <a:pt x="2025896" y="6389319"/>
                  <a:pt x="2063688" y="6351526"/>
                  <a:pt x="2110308" y="6351526"/>
                </a:cubicBezTo>
                <a:close/>
                <a:moveTo>
                  <a:pt x="1772659" y="6351526"/>
                </a:moveTo>
                <a:cubicBezTo>
                  <a:pt x="1819278" y="6351526"/>
                  <a:pt x="1857071" y="6389319"/>
                  <a:pt x="1857071" y="6435939"/>
                </a:cubicBezTo>
                <a:cubicBezTo>
                  <a:pt x="1857071" y="6482559"/>
                  <a:pt x="1819278" y="6520352"/>
                  <a:pt x="1772659" y="6520352"/>
                </a:cubicBezTo>
                <a:cubicBezTo>
                  <a:pt x="1726039" y="6520352"/>
                  <a:pt x="1688247" y="6482559"/>
                  <a:pt x="1688247" y="6435939"/>
                </a:cubicBezTo>
                <a:cubicBezTo>
                  <a:pt x="1688247" y="6389319"/>
                  <a:pt x="1726039" y="6351526"/>
                  <a:pt x="1772659" y="6351526"/>
                </a:cubicBezTo>
                <a:close/>
                <a:moveTo>
                  <a:pt x="1435014" y="6351526"/>
                </a:moveTo>
                <a:cubicBezTo>
                  <a:pt x="1481630" y="6351526"/>
                  <a:pt x="1519422" y="6389319"/>
                  <a:pt x="1519422" y="6435939"/>
                </a:cubicBezTo>
                <a:cubicBezTo>
                  <a:pt x="1519422" y="6482559"/>
                  <a:pt x="1481630" y="6520352"/>
                  <a:pt x="1435014" y="6520352"/>
                </a:cubicBezTo>
                <a:cubicBezTo>
                  <a:pt x="1388389" y="6520352"/>
                  <a:pt x="1350601" y="6482559"/>
                  <a:pt x="1350601" y="6435939"/>
                </a:cubicBezTo>
                <a:cubicBezTo>
                  <a:pt x="1350601" y="6389319"/>
                  <a:pt x="1388389" y="6351526"/>
                  <a:pt x="1435014" y="6351526"/>
                </a:cubicBezTo>
                <a:close/>
                <a:moveTo>
                  <a:pt x="1097361" y="6351526"/>
                </a:moveTo>
                <a:cubicBezTo>
                  <a:pt x="1143985" y="6351526"/>
                  <a:pt x="1181773" y="6389319"/>
                  <a:pt x="1181773" y="6435939"/>
                </a:cubicBezTo>
                <a:cubicBezTo>
                  <a:pt x="1181773" y="6482559"/>
                  <a:pt x="1143985" y="6520352"/>
                  <a:pt x="1097361" y="6520352"/>
                </a:cubicBezTo>
                <a:cubicBezTo>
                  <a:pt x="1050741" y="6520352"/>
                  <a:pt x="1012948" y="6482559"/>
                  <a:pt x="1012948" y="6435939"/>
                </a:cubicBezTo>
                <a:cubicBezTo>
                  <a:pt x="1012948" y="6389319"/>
                  <a:pt x="1050741" y="6351526"/>
                  <a:pt x="1097361" y="6351526"/>
                </a:cubicBezTo>
                <a:close/>
                <a:moveTo>
                  <a:pt x="759711" y="6351526"/>
                </a:moveTo>
                <a:cubicBezTo>
                  <a:pt x="806331" y="6351526"/>
                  <a:pt x="844124" y="6389319"/>
                  <a:pt x="844124" y="6435939"/>
                </a:cubicBezTo>
                <a:cubicBezTo>
                  <a:pt x="844124" y="6482559"/>
                  <a:pt x="806331" y="6520352"/>
                  <a:pt x="759711" y="6520352"/>
                </a:cubicBezTo>
                <a:cubicBezTo>
                  <a:pt x="713096" y="6520352"/>
                  <a:pt x="675299" y="6482559"/>
                  <a:pt x="675299" y="6435939"/>
                </a:cubicBezTo>
                <a:cubicBezTo>
                  <a:pt x="675299" y="6389319"/>
                  <a:pt x="713096" y="6351526"/>
                  <a:pt x="759711" y="6351526"/>
                </a:cubicBezTo>
                <a:close/>
                <a:moveTo>
                  <a:pt x="422066" y="6351526"/>
                </a:moveTo>
                <a:cubicBezTo>
                  <a:pt x="468682" y="6351526"/>
                  <a:pt x="506480" y="6389319"/>
                  <a:pt x="506480" y="6435939"/>
                </a:cubicBezTo>
                <a:cubicBezTo>
                  <a:pt x="506480" y="6482559"/>
                  <a:pt x="468682" y="6520352"/>
                  <a:pt x="422066" y="6520352"/>
                </a:cubicBezTo>
                <a:cubicBezTo>
                  <a:pt x="375442" y="6520352"/>
                  <a:pt x="337653" y="6482559"/>
                  <a:pt x="337653" y="6435939"/>
                </a:cubicBezTo>
                <a:cubicBezTo>
                  <a:pt x="337653" y="6389319"/>
                  <a:pt x="375442" y="6351526"/>
                  <a:pt x="422066" y="6351526"/>
                </a:cubicBezTo>
                <a:close/>
                <a:moveTo>
                  <a:pt x="84412" y="6351526"/>
                </a:moveTo>
                <a:cubicBezTo>
                  <a:pt x="131037" y="6351526"/>
                  <a:pt x="168826" y="6389319"/>
                  <a:pt x="168826" y="6435939"/>
                </a:cubicBezTo>
                <a:cubicBezTo>
                  <a:pt x="168826" y="6482559"/>
                  <a:pt x="131037" y="6520352"/>
                  <a:pt x="84412" y="6520352"/>
                </a:cubicBezTo>
                <a:cubicBezTo>
                  <a:pt x="37793" y="6520352"/>
                  <a:pt x="0" y="6482559"/>
                  <a:pt x="0" y="6435939"/>
                </a:cubicBezTo>
                <a:cubicBezTo>
                  <a:pt x="0" y="6389319"/>
                  <a:pt x="37793" y="6351526"/>
                  <a:pt x="84412" y="6351526"/>
                </a:cubicBezTo>
                <a:close/>
                <a:moveTo>
                  <a:pt x="7850345" y="6013878"/>
                </a:moveTo>
                <a:cubicBezTo>
                  <a:pt x="7896964" y="6013878"/>
                  <a:pt x="7934757" y="6051670"/>
                  <a:pt x="7934757" y="6098290"/>
                </a:cubicBezTo>
                <a:cubicBezTo>
                  <a:pt x="7934757" y="6144909"/>
                  <a:pt x="7896964" y="6182702"/>
                  <a:pt x="7850345" y="6182702"/>
                </a:cubicBezTo>
                <a:cubicBezTo>
                  <a:pt x="7803725" y="6182702"/>
                  <a:pt x="7765933" y="6144909"/>
                  <a:pt x="7765933" y="6098290"/>
                </a:cubicBezTo>
                <a:cubicBezTo>
                  <a:pt x="7765933" y="6051670"/>
                  <a:pt x="7803725" y="6013878"/>
                  <a:pt x="7850345" y="6013878"/>
                </a:cubicBezTo>
                <a:close/>
                <a:moveTo>
                  <a:pt x="7512695" y="6013878"/>
                </a:moveTo>
                <a:cubicBezTo>
                  <a:pt x="7559315" y="6013878"/>
                  <a:pt x="7597109" y="6051670"/>
                  <a:pt x="7597109" y="6098290"/>
                </a:cubicBezTo>
                <a:cubicBezTo>
                  <a:pt x="7597109" y="6144909"/>
                  <a:pt x="7559315" y="6182702"/>
                  <a:pt x="7512695" y="6182702"/>
                </a:cubicBezTo>
                <a:cubicBezTo>
                  <a:pt x="7466075" y="6182702"/>
                  <a:pt x="7428283" y="6144909"/>
                  <a:pt x="7428283" y="6098290"/>
                </a:cubicBezTo>
                <a:cubicBezTo>
                  <a:pt x="7428283" y="6051670"/>
                  <a:pt x="7466075" y="6013878"/>
                  <a:pt x="7512695" y="6013878"/>
                </a:cubicBezTo>
                <a:close/>
                <a:moveTo>
                  <a:pt x="7175045" y="6013878"/>
                </a:moveTo>
                <a:cubicBezTo>
                  <a:pt x="7221666" y="6013878"/>
                  <a:pt x="7259458" y="6051670"/>
                  <a:pt x="7259458" y="6098290"/>
                </a:cubicBezTo>
                <a:cubicBezTo>
                  <a:pt x="7259458" y="6144909"/>
                  <a:pt x="7221666" y="6182702"/>
                  <a:pt x="7175045" y="6182702"/>
                </a:cubicBezTo>
                <a:cubicBezTo>
                  <a:pt x="7128427" y="6182702"/>
                  <a:pt x="7090633" y="6144909"/>
                  <a:pt x="7090633" y="6098290"/>
                </a:cubicBezTo>
                <a:cubicBezTo>
                  <a:pt x="7090633" y="6051670"/>
                  <a:pt x="7128427" y="6013878"/>
                  <a:pt x="7175045" y="6013878"/>
                </a:cubicBezTo>
                <a:close/>
                <a:moveTo>
                  <a:pt x="6837397" y="6013878"/>
                </a:moveTo>
                <a:cubicBezTo>
                  <a:pt x="6884017" y="6013878"/>
                  <a:pt x="6921809" y="6051670"/>
                  <a:pt x="6921809" y="6098290"/>
                </a:cubicBezTo>
                <a:cubicBezTo>
                  <a:pt x="6921809" y="6144909"/>
                  <a:pt x="6884017" y="6182702"/>
                  <a:pt x="6837397" y="6182702"/>
                </a:cubicBezTo>
                <a:cubicBezTo>
                  <a:pt x="6790777" y="6182702"/>
                  <a:pt x="6752985" y="6144909"/>
                  <a:pt x="6752985" y="6098290"/>
                </a:cubicBezTo>
                <a:cubicBezTo>
                  <a:pt x="6752985" y="6051670"/>
                  <a:pt x="6790777" y="6013878"/>
                  <a:pt x="6837397" y="6013878"/>
                </a:cubicBezTo>
                <a:close/>
                <a:moveTo>
                  <a:pt x="6499747" y="6013878"/>
                </a:moveTo>
                <a:cubicBezTo>
                  <a:pt x="6546368" y="6013878"/>
                  <a:pt x="6584161" y="6051670"/>
                  <a:pt x="6584161" y="6098290"/>
                </a:cubicBezTo>
                <a:cubicBezTo>
                  <a:pt x="6584161" y="6144909"/>
                  <a:pt x="6546368" y="6182702"/>
                  <a:pt x="6499747" y="6182702"/>
                </a:cubicBezTo>
                <a:cubicBezTo>
                  <a:pt x="6453127" y="6182702"/>
                  <a:pt x="6415335" y="6144909"/>
                  <a:pt x="6415335" y="6098290"/>
                </a:cubicBezTo>
                <a:cubicBezTo>
                  <a:pt x="6415335" y="6051670"/>
                  <a:pt x="6453127" y="6013878"/>
                  <a:pt x="6499747" y="6013878"/>
                </a:cubicBezTo>
                <a:close/>
                <a:moveTo>
                  <a:pt x="6162098" y="6013878"/>
                </a:moveTo>
                <a:cubicBezTo>
                  <a:pt x="6208719" y="6013878"/>
                  <a:pt x="6246510" y="6051670"/>
                  <a:pt x="6246510" y="6098290"/>
                </a:cubicBezTo>
                <a:cubicBezTo>
                  <a:pt x="6246510" y="6144909"/>
                  <a:pt x="6208719" y="6182702"/>
                  <a:pt x="6162098" y="6182702"/>
                </a:cubicBezTo>
                <a:cubicBezTo>
                  <a:pt x="6115479" y="6182702"/>
                  <a:pt x="6077686" y="6144909"/>
                  <a:pt x="6077686" y="6098290"/>
                </a:cubicBezTo>
                <a:cubicBezTo>
                  <a:pt x="6077686" y="6051670"/>
                  <a:pt x="6115479" y="6013878"/>
                  <a:pt x="6162098" y="6013878"/>
                </a:cubicBezTo>
                <a:close/>
                <a:moveTo>
                  <a:pt x="5824449" y="6013878"/>
                </a:moveTo>
                <a:cubicBezTo>
                  <a:pt x="5871069" y="6013878"/>
                  <a:pt x="5908861" y="6051670"/>
                  <a:pt x="5908861" y="6098290"/>
                </a:cubicBezTo>
                <a:cubicBezTo>
                  <a:pt x="5908861" y="6144909"/>
                  <a:pt x="5871069" y="6182702"/>
                  <a:pt x="5824449" y="6182702"/>
                </a:cubicBezTo>
                <a:cubicBezTo>
                  <a:pt x="5777829" y="6182702"/>
                  <a:pt x="5740037" y="6144909"/>
                  <a:pt x="5740037" y="6098290"/>
                </a:cubicBezTo>
                <a:cubicBezTo>
                  <a:pt x="5740037" y="6051670"/>
                  <a:pt x="5777829" y="6013878"/>
                  <a:pt x="5824449" y="6013878"/>
                </a:cubicBezTo>
                <a:close/>
                <a:moveTo>
                  <a:pt x="5486800" y="6013878"/>
                </a:moveTo>
                <a:cubicBezTo>
                  <a:pt x="5533421" y="6013878"/>
                  <a:pt x="5571212" y="6051670"/>
                  <a:pt x="5571212" y="6098290"/>
                </a:cubicBezTo>
                <a:cubicBezTo>
                  <a:pt x="5571212" y="6144909"/>
                  <a:pt x="5533421" y="6182702"/>
                  <a:pt x="5486800" y="6182702"/>
                </a:cubicBezTo>
                <a:cubicBezTo>
                  <a:pt x="5440179" y="6182702"/>
                  <a:pt x="5402388" y="6144909"/>
                  <a:pt x="5402388" y="6098290"/>
                </a:cubicBezTo>
                <a:cubicBezTo>
                  <a:pt x="5402388" y="6051670"/>
                  <a:pt x="5440179" y="6013878"/>
                  <a:pt x="5486800" y="6013878"/>
                </a:cubicBezTo>
                <a:close/>
                <a:moveTo>
                  <a:pt x="5149151" y="6013878"/>
                </a:moveTo>
                <a:cubicBezTo>
                  <a:pt x="5195771" y="6013878"/>
                  <a:pt x="5233563" y="6051670"/>
                  <a:pt x="5233563" y="6098290"/>
                </a:cubicBezTo>
                <a:cubicBezTo>
                  <a:pt x="5233563" y="6144909"/>
                  <a:pt x="5195771" y="6182702"/>
                  <a:pt x="5149151" y="6182702"/>
                </a:cubicBezTo>
                <a:cubicBezTo>
                  <a:pt x="5102531" y="6182702"/>
                  <a:pt x="5064739" y="6144909"/>
                  <a:pt x="5064739" y="6098290"/>
                </a:cubicBezTo>
                <a:cubicBezTo>
                  <a:pt x="5064739" y="6051670"/>
                  <a:pt x="5102531" y="6013878"/>
                  <a:pt x="5149151" y="6013878"/>
                </a:cubicBezTo>
                <a:close/>
                <a:moveTo>
                  <a:pt x="4811502" y="6013878"/>
                </a:moveTo>
                <a:cubicBezTo>
                  <a:pt x="4858121" y="6013878"/>
                  <a:pt x="4895914" y="6051670"/>
                  <a:pt x="4895914" y="6098290"/>
                </a:cubicBezTo>
                <a:cubicBezTo>
                  <a:pt x="4895914" y="6144909"/>
                  <a:pt x="4858121" y="6182702"/>
                  <a:pt x="4811502" y="6182702"/>
                </a:cubicBezTo>
                <a:cubicBezTo>
                  <a:pt x="4764881" y="6182702"/>
                  <a:pt x="4727090" y="6144909"/>
                  <a:pt x="4727090" y="6098290"/>
                </a:cubicBezTo>
                <a:cubicBezTo>
                  <a:pt x="4727090" y="6051670"/>
                  <a:pt x="4764881" y="6013878"/>
                  <a:pt x="4811502" y="6013878"/>
                </a:cubicBezTo>
                <a:close/>
                <a:moveTo>
                  <a:pt x="4473853" y="6013878"/>
                </a:moveTo>
                <a:cubicBezTo>
                  <a:pt x="4520473" y="6013878"/>
                  <a:pt x="4558265" y="6051670"/>
                  <a:pt x="4558265" y="6098290"/>
                </a:cubicBezTo>
                <a:cubicBezTo>
                  <a:pt x="4558265" y="6144909"/>
                  <a:pt x="4520473" y="6182702"/>
                  <a:pt x="4473853" y="6182702"/>
                </a:cubicBezTo>
                <a:cubicBezTo>
                  <a:pt x="4427232" y="6182702"/>
                  <a:pt x="4389440" y="6144909"/>
                  <a:pt x="4389440" y="6098290"/>
                </a:cubicBezTo>
                <a:cubicBezTo>
                  <a:pt x="4389440" y="6051670"/>
                  <a:pt x="4427232" y="6013878"/>
                  <a:pt x="4473853" y="6013878"/>
                </a:cubicBezTo>
                <a:close/>
                <a:moveTo>
                  <a:pt x="4136203" y="6013878"/>
                </a:moveTo>
                <a:cubicBezTo>
                  <a:pt x="4182823" y="6013878"/>
                  <a:pt x="4220615" y="6051670"/>
                  <a:pt x="4220615" y="6098290"/>
                </a:cubicBezTo>
                <a:cubicBezTo>
                  <a:pt x="4220615" y="6144909"/>
                  <a:pt x="4182823" y="6182702"/>
                  <a:pt x="4136203" y="6182702"/>
                </a:cubicBezTo>
                <a:cubicBezTo>
                  <a:pt x="4089584" y="6182702"/>
                  <a:pt x="4051791" y="6144909"/>
                  <a:pt x="4051791" y="6098290"/>
                </a:cubicBezTo>
                <a:cubicBezTo>
                  <a:pt x="4051791" y="6051670"/>
                  <a:pt x="4089584" y="6013878"/>
                  <a:pt x="4136203" y="6013878"/>
                </a:cubicBezTo>
                <a:close/>
                <a:moveTo>
                  <a:pt x="3798554" y="6013878"/>
                </a:moveTo>
                <a:cubicBezTo>
                  <a:pt x="3845174" y="6013878"/>
                  <a:pt x="3882966" y="6051670"/>
                  <a:pt x="3882966" y="6098290"/>
                </a:cubicBezTo>
                <a:cubicBezTo>
                  <a:pt x="3882966" y="6144909"/>
                  <a:pt x="3845174" y="6182702"/>
                  <a:pt x="3798554" y="6182702"/>
                </a:cubicBezTo>
                <a:cubicBezTo>
                  <a:pt x="3751934" y="6182702"/>
                  <a:pt x="3714142" y="6144909"/>
                  <a:pt x="3714142" y="6098290"/>
                </a:cubicBezTo>
                <a:cubicBezTo>
                  <a:pt x="3714142" y="6051670"/>
                  <a:pt x="3751934" y="6013878"/>
                  <a:pt x="3798554" y="6013878"/>
                </a:cubicBezTo>
                <a:close/>
                <a:moveTo>
                  <a:pt x="3460905" y="6013878"/>
                </a:moveTo>
                <a:cubicBezTo>
                  <a:pt x="3507525" y="6013878"/>
                  <a:pt x="3545317" y="6051670"/>
                  <a:pt x="3545317" y="6098290"/>
                </a:cubicBezTo>
                <a:cubicBezTo>
                  <a:pt x="3545317" y="6144909"/>
                  <a:pt x="3507525" y="6182702"/>
                  <a:pt x="3460905" y="6182702"/>
                </a:cubicBezTo>
                <a:cubicBezTo>
                  <a:pt x="3414284" y="6182702"/>
                  <a:pt x="3376493" y="6144909"/>
                  <a:pt x="3376493" y="6098290"/>
                </a:cubicBezTo>
                <a:cubicBezTo>
                  <a:pt x="3376493" y="6051670"/>
                  <a:pt x="3414284" y="6013878"/>
                  <a:pt x="3460905" y="6013878"/>
                </a:cubicBezTo>
                <a:close/>
                <a:moveTo>
                  <a:pt x="3123255" y="6013878"/>
                </a:moveTo>
                <a:cubicBezTo>
                  <a:pt x="3169876" y="6013878"/>
                  <a:pt x="3207668" y="6051670"/>
                  <a:pt x="3207668" y="6098290"/>
                </a:cubicBezTo>
                <a:cubicBezTo>
                  <a:pt x="3207668" y="6144909"/>
                  <a:pt x="3169876" y="6182702"/>
                  <a:pt x="3123255" y="6182702"/>
                </a:cubicBezTo>
                <a:cubicBezTo>
                  <a:pt x="3076636" y="6182702"/>
                  <a:pt x="3038843" y="6144909"/>
                  <a:pt x="3038843" y="6098290"/>
                </a:cubicBezTo>
                <a:cubicBezTo>
                  <a:pt x="3038843" y="6051670"/>
                  <a:pt x="3076636" y="6013878"/>
                  <a:pt x="3123255" y="6013878"/>
                </a:cubicBezTo>
                <a:close/>
                <a:moveTo>
                  <a:pt x="2785607" y="6013878"/>
                </a:moveTo>
                <a:cubicBezTo>
                  <a:pt x="2832226" y="6013878"/>
                  <a:pt x="2870019" y="6051670"/>
                  <a:pt x="2870019" y="6098290"/>
                </a:cubicBezTo>
                <a:cubicBezTo>
                  <a:pt x="2870019" y="6144909"/>
                  <a:pt x="2832226" y="6182702"/>
                  <a:pt x="2785607" y="6182702"/>
                </a:cubicBezTo>
                <a:cubicBezTo>
                  <a:pt x="2738986" y="6182702"/>
                  <a:pt x="2701195" y="6144909"/>
                  <a:pt x="2701195" y="6098290"/>
                </a:cubicBezTo>
                <a:cubicBezTo>
                  <a:pt x="2701195" y="6051670"/>
                  <a:pt x="2738986" y="6013878"/>
                  <a:pt x="2785607" y="6013878"/>
                </a:cubicBezTo>
                <a:close/>
                <a:moveTo>
                  <a:pt x="2447957" y="6013878"/>
                </a:moveTo>
                <a:cubicBezTo>
                  <a:pt x="2494578" y="6013878"/>
                  <a:pt x="2532369" y="6051670"/>
                  <a:pt x="2532369" y="6098290"/>
                </a:cubicBezTo>
                <a:cubicBezTo>
                  <a:pt x="2532369" y="6144909"/>
                  <a:pt x="2494578" y="6182702"/>
                  <a:pt x="2447957" y="6182702"/>
                </a:cubicBezTo>
                <a:cubicBezTo>
                  <a:pt x="2401337" y="6182702"/>
                  <a:pt x="2363545" y="6144909"/>
                  <a:pt x="2363545" y="6098290"/>
                </a:cubicBezTo>
                <a:cubicBezTo>
                  <a:pt x="2363545" y="6051670"/>
                  <a:pt x="2401337" y="6013878"/>
                  <a:pt x="2447957" y="6013878"/>
                </a:cubicBezTo>
                <a:close/>
                <a:moveTo>
                  <a:pt x="2110308" y="6013878"/>
                </a:moveTo>
                <a:cubicBezTo>
                  <a:pt x="2156928" y="6013878"/>
                  <a:pt x="2194721" y="6051670"/>
                  <a:pt x="2194721" y="6098290"/>
                </a:cubicBezTo>
                <a:cubicBezTo>
                  <a:pt x="2194721" y="6144909"/>
                  <a:pt x="2156928" y="6182702"/>
                  <a:pt x="2110308" y="6182702"/>
                </a:cubicBezTo>
                <a:cubicBezTo>
                  <a:pt x="2063688" y="6182702"/>
                  <a:pt x="2025896" y="6144909"/>
                  <a:pt x="2025896" y="6098290"/>
                </a:cubicBezTo>
                <a:cubicBezTo>
                  <a:pt x="2025896" y="6051670"/>
                  <a:pt x="2063688" y="6013878"/>
                  <a:pt x="2110308" y="6013878"/>
                </a:cubicBezTo>
                <a:close/>
                <a:moveTo>
                  <a:pt x="1772659" y="6013878"/>
                </a:moveTo>
                <a:cubicBezTo>
                  <a:pt x="1819278" y="6013878"/>
                  <a:pt x="1857071" y="6051670"/>
                  <a:pt x="1857071" y="6098290"/>
                </a:cubicBezTo>
                <a:cubicBezTo>
                  <a:pt x="1857071" y="6144909"/>
                  <a:pt x="1819278" y="6182702"/>
                  <a:pt x="1772659" y="6182702"/>
                </a:cubicBezTo>
                <a:cubicBezTo>
                  <a:pt x="1726039" y="6182702"/>
                  <a:pt x="1688247" y="6144909"/>
                  <a:pt x="1688247" y="6098290"/>
                </a:cubicBezTo>
                <a:cubicBezTo>
                  <a:pt x="1688247" y="6051670"/>
                  <a:pt x="1726039" y="6013878"/>
                  <a:pt x="1772659" y="6013878"/>
                </a:cubicBezTo>
                <a:close/>
                <a:moveTo>
                  <a:pt x="1435014" y="6013878"/>
                </a:moveTo>
                <a:cubicBezTo>
                  <a:pt x="1481630" y="6013878"/>
                  <a:pt x="1519422" y="6051670"/>
                  <a:pt x="1519422" y="6098290"/>
                </a:cubicBezTo>
                <a:cubicBezTo>
                  <a:pt x="1519422" y="6144909"/>
                  <a:pt x="1481630" y="6182702"/>
                  <a:pt x="1435014" y="6182702"/>
                </a:cubicBezTo>
                <a:cubicBezTo>
                  <a:pt x="1388389" y="6182702"/>
                  <a:pt x="1350601" y="6144909"/>
                  <a:pt x="1350601" y="6098290"/>
                </a:cubicBezTo>
                <a:cubicBezTo>
                  <a:pt x="1350601" y="6051670"/>
                  <a:pt x="1388389" y="6013878"/>
                  <a:pt x="1435014" y="6013878"/>
                </a:cubicBezTo>
                <a:close/>
                <a:moveTo>
                  <a:pt x="1097361" y="6013878"/>
                </a:moveTo>
                <a:cubicBezTo>
                  <a:pt x="1143985" y="6013878"/>
                  <a:pt x="1181773" y="6051670"/>
                  <a:pt x="1181773" y="6098290"/>
                </a:cubicBezTo>
                <a:cubicBezTo>
                  <a:pt x="1181773" y="6144909"/>
                  <a:pt x="1143985" y="6182702"/>
                  <a:pt x="1097361" y="6182702"/>
                </a:cubicBezTo>
                <a:cubicBezTo>
                  <a:pt x="1050741" y="6182702"/>
                  <a:pt x="1012948" y="6144909"/>
                  <a:pt x="1012948" y="6098290"/>
                </a:cubicBezTo>
                <a:cubicBezTo>
                  <a:pt x="1012948" y="6051670"/>
                  <a:pt x="1050741" y="6013878"/>
                  <a:pt x="1097361" y="6013878"/>
                </a:cubicBezTo>
                <a:close/>
                <a:moveTo>
                  <a:pt x="759711" y="6013878"/>
                </a:moveTo>
                <a:cubicBezTo>
                  <a:pt x="806331" y="6013878"/>
                  <a:pt x="844124" y="6051670"/>
                  <a:pt x="844124" y="6098290"/>
                </a:cubicBezTo>
                <a:cubicBezTo>
                  <a:pt x="844124" y="6144909"/>
                  <a:pt x="806331" y="6182702"/>
                  <a:pt x="759711" y="6182702"/>
                </a:cubicBezTo>
                <a:cubicBezTo>
                  <a:pt x="713096" y="6182702"/>
                  <a:pt x="675299" y="6144909"/>
                  <a:pt x="675299" y="6098290"/>
                </a:cubicBezTo>
                <a:cubicBezTo>
                  <a:pt x="675299" y="6051670"/>
                  <a:pt x="713096" y="6013878"/>
                  <a:pt x="759711" y="6013878"/>
                </a:cubicBezTo>
                <a:close/>
                <a:moveTo>
                  <a:pt x="422066" y="6013878"/>
                </a:moveTo>
                <a:cubicBezTo>
                  <a:pt x="468682" y="6013878"/>
                  <a:pt x="506480" y="6051670"/>
                  <a:pt x="506480" y="6098290"/>
                </a:cubicBezTo>
                <a:cubicBezTo>
                  <a:pt x="506480" y="6144909"/>
                  <a:pt x="468682" y="6182702"/>
                  <a:pt x="422066" y="6182702"/>
                </a:cubicBezTo>
                <a:cubicBezTo>
                  <a:pt x="375442" y="6182702"/>
                  <a:pt x="337653" y="6144909"/>
                  <a:pt x="337653" y="6098290"/>
                </a:cubicBezTo>
                <a:cubicBezTo>
                  <a:pt x="337653" y="6051670"/>
                  <a:pt x="375442" y="6013878"/>
                  <a:pt x="422066" y="6013878"/>
                </a:cubicBezTo>
                <a:close/>
                <a:moveTo>
                  <a:pt x="84412" y="6013878"/>
                </a:moveTo>
                <a:cubicBezTo>
                  <a:pt x="131037" y="6013878"/>
                  <a:pt x="168826" y="6051670"/>
                  <a:pt x="168826" y="6098290"/>
                </a:cubicBezTo>
                <a:cubicBezTo>
                  <a:pt x="168826" y="6144909"/>
                  <a:pt x="131037" y="6182702"/>
                  <a:pt x="84412" y="6182702"/>
                </a:cubicBezTo>
                <a:cubicBezTo>
                  <a:pt x="37793" y="6182702"/>
                  <a:pt x="0" y="6144909"/>
                  <a:pt x="0" y="6098290"/>
                </a:cubicBezTo>
                <a:cubicBezTo>
                  <a:pt x="0" y="6051670"/>
                  <a:pt x="37793" y="6013878"/>
                  <a:pt x="84412" y="6013878"/>
                </a:cubicBezTo>
                <a:close/>
                <a:moveTo>
                  <a:pt x="7850345" y="5676228"/>
                </a:moveTo>
                <a:cubicBezTo>
                  <a:pt x="7896964" y="5676228"/>
                  <a:pt x="7934757" y="5714020"/>
                  <a:pt x="7934757" y="5760640"/>
                </a:cubicBezTo>
                <a:cubicBezTo>
                  <a:pt x="7934757" y="5807261"/>
                  <a:pt x="7896964" y="5845053"/>
                  <a:pt x="7850345" y="5845053"/>
                </a:cubicBezTo>
                <a:cubicBezTo>
                  <a:pt x="7803725" y="5845053"/>
                  <a:pt x="7765933" y="5807261"/>
                  <a:pt x="7765933" y="5760640"/>
                </a:cubicBezTo>
                <a:cubicBezTo>
                  <a:pt x="7765933" y="5714020"/>
                  <a:pt x="7803725" y="5676228"/>
                  <a:pt x="7850345" y="5676228"/>
                </a:cubicBezTo>
                <a:close/>
                <a:moveTo>
                  <a:pt x="7512695" y="5676228"/>
                </a:moveTo>
                <a:cubicBezTo>
                  <a:pt x="7559315" y="5676228"/>
                  <a:pt x="7597109" y="5714020"/>
                  <a:pt x="7597109" y="5760640"/>
                </a:cubicBezTo>
                <a:cubicBezTo>
                  <a:pt x="7597109" y="5807261"/>
                  <a:pt x="7559315" y="5845053"/>
                  <a:pt x="7512695" y="5845053"/>
                </a:cubicBezTo>
                <a:cubicBezTo>
                  <a:pt x="7466075" y="5845053"/>
                  <a:pt x="7428283" y="5807261"/>
                  <a:pt x="7428283" y="5760640"/>
                </a:cubicBezTo>
                <a:cubicBezTo>
                  <a:pt x="7428283" y="5714020"/>
                  <a:pt x="7466075" y="5676228"/>
                  <a:pt x="7512695" y="5676228"/>
                </a:cubicBezTo>
                <a:close/>
                <a:moveTo>
                  <a:pt x="7175045" y="5676228"/>
                </a:moveTo>
                <a:cubicBezTo>
                  <a:pt x="7221666" y="5676228"/>
                  <a:pt x="7259458" y="5714020"/>
                  <a:pt x="7259458" y="5760640"/>
                </a:cubicBezTo>
                <a:cubicBezTo>
                  <a:pt x="7259458" y="5807261"/>
                  <a:pt x="7221666" y="5845053"/>
                  <a:pt x="7175045" y="5845053"/>
                </a:cubicBezTo>
                <a:cubicBezTo>
                  <a:pt x="7128427" y="5845053"/>
                  <a:pt x="7090633" y="5807261"/>
                  <a:pt x="7090633" y="5760640"/>
                </a:cubicBezTo>
                <a:cubicBezTo>
                  <a:pt x="7090633" y="5714020"/>
                  <a:pt x="7128427" y="5676228"/>
                  <a:pt x="7175045" y="5676228"/>
                </a:cubicBezTo>
                <a:close/>
                <a:moveTo>
                  <a:pt x="6837397" y="5676228"/>
                </a:moveTo>
                <a:cubicBezTo>
                  <a:pt x="6884017" y="5676228"/>
                  <a:pt x="6921809" y="5714020"/>
                  <a:pt x="6921809" y="5760640"/>
                </a:cubicBezTo>
                <a:cubicBezTo>
                  <a:pt x="6921809" y="5807261"/>
                  <a:pt x="6884017" y="5845053"/>
                  <a:pt x="6837397" y="5845053"/>
                </a:cubicBezTo>
                <a:cubicBezTo>
                  <a:pt x="6790777" y="5845053"/>
                  <a:pt x="6752985" y="5807261"/>
                  <a:pt x="6752985" y="5760640"/>
                </a:cubicBezTo>
                <a:cubicBezTo>
                  <a:pt x="6752985" y="5714020"/>
                  <a:pt x="6790777" y="5676228"/>
                  <a:pt x="6837397" y="5676228"/>
                </a:cubicBezTo>
                <a:close/>
                <a:moveTo>
                  <a:pt x="6499747" y="5676228"/>
                </a:moveTo>
                <a:cubicBezTo>
                  <a:pt x="6546368" y="5676228"/>
                  <a:pt x="6584161" y="5714020"/>
                  <a:pt x="6584161" y="5760640"/>
                </a:cubicBezTo>
                <a:cubicBezTo>
                  <a:pt x="6584161" y="5807261"/>
                  <a:pt x="6546368" y="5845053"/>
                  <a:pt x="6499747" y="5845053"/>
                </a:cubicBezTo>
                <a:cubicBezTo>
                  <a:pt x="6453127" y="5845053"/>
                  <a:pt x="6415335" y="5807261"/>
                  <a:pt x="6415335" y="5760640"/>
                </a:cubicBezTo>
                <a:cubicBezTo>
                  <a:pt x="6415335" y="5714020"/>
                  <a:pt x="6453127" y="5676228"/>
                  <a:pt x="6499747" y="5676228"/>
                </a:cubicBezTo>
                <a:close/>
                <a:moveTo>
                  <a:pt x="6162098" y="5676228"/>
                </a:moveTo>
                <a:cubicBezTo>
                  <a:pt x="6208719" y="5676228"/>
                  <a:pt x="6246510" y="5714020"/>
                  <a:pt x="6246510" y="5760640"/>
                </a:cubicBezTo>
                <a:cubicBezTo>
                  <a:pt x="6246510" y="5807261"/>
                  <a:pt x="6208719" y="5845053"/>
                  <a:pt x="6162098" y="5845053"/>
                </a:cubicBezTo>
                <a:cubicBezTo>
                  <a:pt x="6115479" y="5845053"/>
                  <a:pt x="6077686" y="5807261"/>
                  <a:pt x="6077686" y="5760640"/>
                </a:cubicBezTo>
                <a:cubicBezTo>
                  <a:pt x="6077686" y="5714020"/>
                  <a:pt x="6115479" y="5676228"/>
                  <a:pt x="6162098" y="5676228"/>
                </a:cubicBezTo>
                <a:close/>
                <a:moveTo>
                  <a:pt x="5824449" y="5676228"/>
                </a:moveTo>
                <a:cubicBezTo>
                  <a:pt x="5871069" y="5676228"/>
                  <a:pt x="5908861" y="5714020"/>
                  <a:pt x="5908861" y="5760640"/>
                </a:cubicBezTo>
                <a:cubicBezTo>
                  <a:pt x="5908861" y="5807261"/>
                  <a:pt x="5871069" y="5845053"/>
                  <a:pt x="5824449" y="5845053"/>
                </a:cubicBezTo>
                <a:cubicBezTo>
                  <a:pt x="5777829" y="5845053"/>
                  <a:pt x="5740037" y="5807261"/>
                  <a:pt x="5740037" y="5760640"/>
                </a:cubicBezTo>
                <a:cubicBezTo>
                  <a:pt x="5740037" y="5714020"/>
                  <a:pt x="5777829" y="5676228"/>
                  <a:pt x="5824449" y="5676228"/>
                </a:cubicBezTo>
                <a:close/>
                <a:moveTo>
                  <a:pt x="5486800" y="5676228"/>
                </a:moveTo>
                <a:cubicBezTo>
                  <a:pt x="5533421" y="5676228"/>
                  <a:pt x="5571212" y="5714020"/>
                  <a:pt x="5571212" y="5760640"/>
                </a:cubicBezTo>
                <a:cubicBezTo>
                  <a:pt x="5571212" y="5807261"/>
                  <a:pt x="5533421" y="5845053"/>
                  <a:pt x="5486800" y="5845053"/>
                </a:cubicBezTo>
                <a:cubicBezTo>
                  <a:pt x="5440179" y="5845053"/>
                  <a:pt x="5402388" y="5807261"/>
                  <a:pt x="5402388" y="5760640"/>
                </a:cubicBezTo>
                <a:cubicBezTo>
                  <a:pt x="5402388" y="5714020"/>
                  <a:pt x="5440179" y="5676228"/>
                  <a:pt x="5486800" y="5676228"/>
                </a:cubicBezTo>
                <a:close/>
                <a:moveTo>
                  <a:pt x="5149151" y="5676228"/>
                </a:moveTo>
                <a:cubicBezTo>
                  <a:pt x="5195771" y="5676228"/>
                  <a:pt x="5233563" y="5714020"/>
                  <a:pt x="5233563" y="5760640"/>
                </a:cubicBezTo>
                <a:cubicBezTo>
                  <a:pt x="5233563" y="5807261"/>
                  <a:pt x="5195771" y="5845053"/>
                  <a:pt x="5149151" y="5845053"/>
                </a:cubicBezTo>
                <a:cubicBezTo>
                  <a:pt x="5102531" y="5845053"/>
                  <a:pt x="5064739" y="5807261"/>
                  <a:pt x="5064739" y="5760640"/>
                </a:cubicBezTo>
                <a:cubicBezTo>
                  <a:pt x="5064739" y="5714020"/>
                  <a:pt x="5102531" y="5676228"/>
                  <a:pt x="5149151" y="5676228"/>
                </a:cubicBezTo>
                <a:close/>
                <a:moveTo>
                  <a:pt x="4811502" y="5676228"/>
                </a:moveTo>
                <a:cubicBezTo>
                  <a:pt x="4858121" y="5676228"/>
                  <a:pt x="4895914" y="5714020"/>
                  <a:pt x="4895914" y="5760640"/>
                </a:cubicBezTo>
                <a:cubicBezTo>
                  <a:pt x="4895914" y="5807261"/>
                  <a:pt x="4858121" y="5845053"/>
                  <a:pt x="4811502" y="5845053"/>
                </a:cubicBezTo>
                <a:cubicBezTo>
                  <a:pt x="4764881" y="5845053"/>
                  <a:pt x="4727090" y="5807261"/>
                  <a:pt x="4727090" y="5760640"/>
                </a:cubicBezTo>
                <a:cubicBezTo>
                  <a:pt x="4727090" y="5714020"/>
                  <a:pt x="4764881" y="5676228"/>
                  <a:pt x="4811502" y="5676228"/>
                </a:cubicBezTo>
                <a:close/>
                <a:moveTo>
                  <a:pt x="4473853" y="5676228"/>
                </a:moveTo>
                <a:cubicBezTo>
                  <a:pt x="4520473" y="5676228"/>
                  <a:pt x="4558265" y="5714020"/>
                  <a:pt x="4558265" y="5760640"/>
                </a:cubicBezTo>
                <a:cubicBezTo>
                  <a:pt x="4558265" y="5807261"/>
                  <a:pt x="4520473" y="5845053"/>
                  <a:pt x="4473853" y="5845053"/>
                </a:cubicBezTo>
                <a:cubicBezTo>
                  <a:pt x="4427232" y="5845053"/>
                  <a:pt x="4389440" y="5807261"/>
                  <a:pt x="4389440" y="5760640"/>
                </a:cubicBezTo>
                <a:cubicBezTo>
                  <a:pt x="4389440" y="5714020"/>
                  <a:pt x="4427232" y="5676228"/>
                  <a:pt x="4473853" y="5676228"/>
                </a:cubicBezTo>
                <a:close/>
                <a:moveTo>
                  <a:pt x="4136203" y="5676228"/>
                </a:moveTo>
                <a:cubicBezTo>
                  <a:pt x="4182823" y="5676228"/>
                  <a:pt x="4220615" y="5714020"/>
                  <a:pt x="4220615" y="5760640"/>
                </a:cubicBezTo>
                <a:cubicBezTo>
                  <a:pt x="4220615" y="5807261"/>
                  <a:pt x="4182823" y="5845053"/>
                  <a:pt x="4136203" y="5845053"/>
                </a:cubicBezTo>
                <a:cubicBezTo>
                  <a:pt x="4089584" y="5845053"/>
                  <a:pt x="4051791" y="5807261"/>
                  <a:pt x="4051791" y="5760640"/>
                </a:cubicBezTo>
                <a:cubicBezTo>
                  <a:pt x="4051791" y="5714020"/>
                  <a:pt x="4089584" y="5676228"/>
                  <a:pt x="4136203" y="5676228"/>
                </a:cubicBezTo>
                <a:close/>
                <a:moveTo>
                  <a:pt x="3798554" y="5676228"/>
                </a:moveTo>
                <a:cubicBezTo>
                  <a:pt x="3845174" y="5676228"/>
                  <a:pt x="3882966" y="5714020"/>
                  <a:pt x="3882966" y="5760640"/>
                </a:cubicBezTo>
                <a:cubicBezTo>
                  <a:pt x="3882966" y="5807261"/>
                  <a:pt x="3845174" y="5845053"/>
                  <a:pt x="3798554" y="5845053"/>
                </a:cubicBezTo>
                <a:cubicBezTo>
                  <a:pt x="3751934" y="5845053"/>
                  <a:pt x="3714142" y="5807261"/>
                  <a:pt x="3714142" y="5760640"/>
                </a:cubicBezTo>
                <a:cubicBezTo>
                  <a:pt x="3714142" y="5714020"/>
                  <a:pt x="3751934" y="5676228"/>
                  <a:pt x="3798554" y="5676228"/>
                </a:cubicBezTo>
                <a:close/>
                <a:moveTo>
                  <a:pt x="3460905" y="5676228"/>
                </a:moveTo>
                <a:cubicBezTo>
                  <a:pt x="3507525" y="5676228"/>
                  <a:pt x="3545317" y="5714020"/>
                  <a:pt x="3545317" y="5760640"/>
                </a:cubicBezTo>
                <a:cubicBezTo>
                  <a:pt x="3545317" y="5807261"/>
                  <a:pt x="3507525" y="5845053"/>
                  <a:pt x="3460905" y="5845053"/>
                </a:cubicBezTo>
                <a:cubicBezTo>
                  <a:pt x="3414284" y="5845053"/>
                  <a:pt x="3376493" y="5807261"/>
                  <a:pt x="3376493" y="5760640"/>
                </a:cubicBezTo>
                <a:cubicBezTo>
                  <a:pt x="3376493" y="5714020"/>
                  <a:pt x="3414284" y="5676228"/>
                  <a:pt x="3460905" y="5676228"/>
                </a:cubicBezTo>
                <a:close/>
                <a:moveTo>
                  <a:pt x="3123255" y="5676228"/>
                </a:moveTo>
                <a:cubicBezTo>
                  <a:pt x="3169876" y="5676228"/>
                  <a:pt x="3207668" y="5714020"/>
                  <a:pt x="3207668" y="5760640"/>
                </a:cubicBezTo>
                <a:cubicBezTo>
                  <a:pt x="3207668" y="5807261"/>
                  <a:pt x="3169876" y="5845053"/>
                  <a:pt x="3123255" y="5845053"/>
                </a:cubicBezTo>
                <a:cubicBezTo>
                  <a:pt x="3076636" y="5845053"/>
                  <a:pt x="3038843" y="5807261"/>
                  <a:pt x="3038843" y="5760640"/>
                </a:cubicBezTo>
                <a:cubicBezTo>
                  <a:pt x="3038843" y="5714020"/>
                  <a:pt x="3076636" y="5676228"/>
                  <a:pt x="3123255" y="5676228"/>
                </a:cubicBezTo>
                <a:close/>
                <a:moveTo>
                  <a:pt x="2785607" y="5676228"/>
                </a:moveTo>
                <a:cubicBezTo>
                  <a:pt x="2832226" y="5676228"/>
                  <a:pt x="2870019" y="5714020"/>
                  <a:pt x="2870019" y="5760640"/>
                </a:cubicBezTo>
                <a:cubicBezTo>
                  <a:pt x="2870019" y="5807261"/>
                  <a:pt x="2832226" y="5845053"/>
                  <a:pt x="2785607" y="5845053"/>
                </a:cubicBezTo>
                <a:cubicBezTo>
                  <a:pt x="2738986" y="5845053"/>
                  <a:pt x="2701195" y="5807261"/>
                  <a:pt x="2701195" y="5760640"/>
                </a:cubicBezTo>
                <a:cubicBezTo>
                  <a:pt x="2701195" y="5714020"/>
                  <a:pt x="2738986" y="5676228"/>
                  <a:pt x="2785607" y="5676228"/>
                </a:cubicBezTo>
                <a:close/>
                <a:moveTo>
                  <a:pt x="2447957" y="5676228"/>
                </a:moveTo>
                <a:cubicBezTo>
                  <a:pt x="2494578" y="5676228"/>
                  <a:pt x="2532369" y="5714020"/>
                  <a:pt x="2532369" y="5760640"/>
                </a:cubicBezTo>
                <a:cubicBezTo>
                  <a:pt x="2532369" y="5807261"/>
                  <a:pt x="2494578" y="5845053"/>
                  <a:pt x="2447957" y="5845053"/>
                </a:cubicBezTo>
                <a:cubicBezTo>
                  <a:pt x="2401337" y="5845053"/>
                  <a:pt x="2363545" y="5807261"/>
                  <a:pt x="2363545" y="5760640"/>
                </a:cubicBezTo>
                <a:cubicBezTo>
                  <a:pt x="2363545" y="5714020"/>
                  <a:pt x="2401337" y="5676228"/>
                  <a:pt x="2447957" y="5676228"/>
                </a:cubicBezTo>
                <a:close/>
                <a:moveTo>
                  <a:pt x="2110308" y="5676228"/>
                </a:moveTo>
                <a:cubicBezTo>
                  <a:pt x="2156928" y="5676228"/>
                  <a:pt x="2194721" y="5714020"/>
                  <a:pt x="2194721" y="5760640"/>
                </a:cubicBezTo>
                <a:cubicBezTo>
                  <a:pt x="2194721" y="5807261"/>
                  <a:pt x="2156928" y="5845053"/>
                  <a:pt x="2110308" y="5845053"/>
                </a:cubicBezTo>
                <a:cubicBezTo>
                  <a:pt x="2063688" y="5845053"/>
                  <a:pt x="2025896" y="5807261"/>
                  <a:pt x="2025896" y="5760640"/>
                </a:cubicBezTo>
                <a:cubicBezTo>
                  <a:pt x="2025896" y="5714020"/>
                  <a:pt x="2063688" y="5676228"/>
                  <a:pt x="2110308" y="5676228"/>
                </a:cubicBezTo>
                <a:close/>
                <a:moveTo>
                  <a:pt x="1772659" y="5676228"/>
                </a:moveTo>
                <a:cubicBezTo>
                  <a:pt x="1819278" y="5676228"/>
                  <a:pt x="1857071" y="5714020"/>
                  <a:pt x="1857071" y="5760640"/>
                </a:cubicBezTo>
                <a:cubicBezTo>
                  <a:pt x="1857071" y="5807261"/>
                  <a:pt x="1819278" y="5845053"/>
                  <a:pt x="1772659" y="5845053"/>
                </a:cubicBezTo>
                <a:cubicBezTo>
                  <a:pt x="1726039" y="5845053"/>
                  <a:pt x="1688247" y="5807261"/>
                  <a:pt x="1688247" y="5760640"/>
                </a:cubicBezTo>
                <a:cubicBezTo>
                  <a:pt x="1688247" y="5714020"/>
                  <a:pt x="1726039" y="5676228"/>
                  <a:pt x="1772659" y="5676228"/>
                </a:cubicBezTo>
                <a:close/>
                <a:moveTo>
                  <a:pt x="1435014" y="5676228"/>
                </a:moveTo>
                <a:cubicBezTo>
                  <a:pt x="1481630" y="5676228"/>
                  <a:pt x="1519422" y="5714020"/>
                  <a:pt x="1519422" y="5760640"/>
                </a:cubicBezTo>
                <a:cubicBezTo>
                  <a:pt x="1519422" y="5807261"/>
                  <a:pt x="1481630" y="5845053"/>
                  <a:pt x="1435014" y="5845053"/>
                </a:cubicBezTo>
                <a:cubicBezTo>
                  <a:pt x="1388389" y="5845053"/>
                  <a:pt x="1350601" y="5807261"/>
                  <a:pt x="1350601" y="5760640"/>
                </a:cubicBezTo>
                <a:cubicBezTo>
                  <a:pt x="1350601" y="5714020"/>
                  <a:pt x="1388389" y="5676228"/>
                  <a:pt x="1435014" y="5676228"/>
                </a:cubicBezTo>
                <a:close/>
                <a:moveTo>
                  <a:pt x="1097361" y="5676228"/>
                </a:moveTo>
                <a:cubicBezTo>
                  <a:pt x="1143985" y="5676228"/>
                  <a:pt x="1181773" y="5714020"/>
                  <a:pt x="1181773" y="5760640"/>
                </a:cubicBezTo>
                <a:cubicBezTo>
                  <a:pt x="1181773" y="5807261"/>
                  <a:pt x="1143985" y="5845053"/>
                  <a:pt x="1097361" y="5845053"/>
                </a:cubicBezTo>
                <a:cubicBezTo>
                  <a:pt x="1050741" y="5845053"/>
                  <a:pt x="1012948" y="5807261"/>
                  <a:pt x="1012948" y="5760640"/>
                </a:cubicBezTo>
                <a:cubicBezTo>
                  <a:pt x="1012948" y="5714020"/>
                  <a:pt x="1050741" y="5676228"/>
                  <a:pt x="1097361" y="5676228"/>
                </a:cubicBezTo>
                <a:close/>
                <a:moveTo>
                  <a:pt x="759711" y="5676228"/>
                </a:moveTo>
                <a:cubicBezTo>
                  <a:pt x="806331" y="5676228"/>
                  <a:pt x="844124" y="5714020"/>
                  <a:pt x="844124" y="5760640"/>
                </a:cubicBezTo>
                <a:cubicBezTo>
                  <a:pt x="844124" y="5807261"/>
                  <a:pt x="806331" y="5845053"/>
                  <a:pt x="759711" y="5845053"/>
                </a:cubicBezTo>
                <a:cubicBezTo>
                  <a:pt x="713096" y="5845053"/>
                  <a:pt x="675299" y="5807261"/>
                  <a:pt x="675299" y="5760640"/>
                </a:cubicBezTo>
                <a:cubicBezTo>
                  <a:pt x="675299" y="5714020"/>
                  <a:pt x="713096" y="5676228"/>
                  <a:pt x="759711" y="5676228"/>
                </a:cubicBezTo>
                <a:close/>
                <a:moveTo>
                  <a:pt x="422066" y="5676228"/>
                </a:moveTo>
                <a:cubicBezTo>
                  <a:pt x="468682" y="5676228"/>
                  <a:pt x="506480" y="5714020"/>
                  <a:pt x="506480" y="5760640"/>
                </a:cubicBezTo>
                <a:cubicBezTo>
                  <a:pt x="506480" y="5807261"/>
                  <a:pt x="468682" y="5845053"/>
                  <a:pt x="422066" y="5845053"/>
                </a:cubicBezTo>
                <a:cubicBezTo>
                  <a:pt x="375442" y="5845053"/>
                  <a:pt x="337653" y="5807261"/>
                  <a:pt x="337653" y="5760640"/>
                </a:cubicBezTo>
                <a:cubicBezTo>
                  <a:pt x="337653" y="5714020"/>
                  <a:pt x="375442" y="5676228"/>
                  <a:pt x="422066" y="5676228"/>
                </a:cubicBezTo>
                <a:close/>
                <a:moveTo>
                  <a:pt x="84412" y="5676228"/>
                </a:moveTo>
                <a:cubicBezTo>
                  <a:pt x="131037" y="5676228"/>
                  <a:pt x="168826" y="5714020"/>
                  <a:pt x="168826" y="5760640"/>
                </a:cubicBezTo>
                <a:cubicBezTo>
                  <a:pt x="168826" y="5807261"/>
                  <a:pt x="131037" y="5845053"/>
                  <a:pt x="84412" y="5845053"/>
                </a:cubicBezTo>
                <a:cubicBezTo>
                  <a:pt x="37793" y="5845053"/>
                  <a:pt x="0" y="5807261"/>
                  <a:pt x="0" y="5760640"/>
                </a:cubicBezTo>
                <a:cubicBezTo>
                  <a:pt x="0" y="5714020"/>
                  <a:pt x="37793" y="5676228"/>
                  <a:pt x="84412" y="5676228"/>
                </a:cubicBezTo>
                <a:close/>
                <a:moveTo>
                  <a:pt x="7850345" y="5338579"/>
                </a:moveTo>
                <a:cubicBezTo>
                  <a:pt x="7896964" y="5338579"/>
                  <a:pt x="7934757" y="5376372"/>
                  <a:pt x="7934757" y="5422991"/>
                </a:cubicBezTo>
                <a:cubicBezTo>
                  <a:pt x="7934757" y="5469611"/>
                  <a:pt x="7896964" y="5507404"/>
                  <a:pt x="7850345" y="5507404"/>
                </a:cubicBezTo>
                <a:cubicBezTo>
                  <a:pt x="7803725" y="5507404"/>
                  <a:pt x="7765933" y="5469611"/>
                  <a:pt x="7765933" y="5422991"/>
                </a:cubicBezTo>
                <a:cubicBezTo>
                  <a:pt x="7765933" y="5376372"/>
                  <a:pt x="7803725" y="5338579"/>
                  <a:pt x="7850345" y="5338579"/>
                </a:cubicBezTo>
                <a:close/>
                <a:moveTo>
                  <a:pt x="7512695" y="5338579"/>
                </a:moveTo>
                <a:cubicBezTo>
                  <a:pt x="7559315" y="5338579"/>
                  <a:pt x="7597109" y="5376372"/>
                  <a:pt x="7597109" y="5422991"/>
                </a:cubicBezTo>
                <a:cubicBezTo>
                  <a:pt x="7597109" y="5469611"/>
                  <a:pt x="7559315" y="5507404"/>
                  <a:pt x="7512695" y="5507404"/>
                </a:cubicBezTo>
                <a:cubicBezTo>
                  <a:pt x="7466075" y="5507404"/>
                  <a:pt x="7428283" y="5469611"/>
                  <a:pt x="7428283" y="5422991"/>
                </a:cubicBezTo>
                <a:cubicBezTo>
                  <a:pt x="7428283" y="5376372"/>
                  <a:pt x="7466075" y="5338579"/>
                  <a:pt x="7512695" y="5338579"/>
                </a:cubicBezTo>
                <a:close/>
                <a:moveTo>
                  <a:pt x="7175045" y="5338579"/>
                </a:moveTo>
                <a:cubicBezTo>
                  <a:pt x="7221666" y="5338579"/>
                  <a:pt x="7259458" y="5376372"/>
                  <a:pt x="7259458" y="5422991"/>
                </a:cubicBezTo>
                <a:cubicBezTo>
                  <a:pt x="7259458" y="5469611"/>
                  <a:pt x="7221666" y="5507404"/>
                  <a:pt x="7175045" y="5507404"/>
                </a:cubicBezTo>
                <a:cubicBezTo>
                  <a:pt x="7128427" y="5507404"/>
                  <a:pt x="7090633" y="5469611"/>
                  <a:pt x="7090633" y="5422991"/>
                </a:cubicBezTo>
                <a:cubicBezTo>
                  <a:pt x="7090633" y="5376372"/>
                  <a:pt x="7128427" y="5338579"/>
                  <a:pt x="7175045" y="5338579"/>
                </a:cubicBezTo>
                <a:close/>
                <a:moveTo>
                  <a:pt x="6837397" y="5338579"/>
                </a:moveTo>
                <a:cubicBezTo>
                  <a:pt x="6884017" y="5338579"/>
                  <a:pt x="6921809" y="5376372"/>
                  <a:pt x="6921809" y="5422991"/>
                </a:cubicBezTo>
                <a:cubicBezTo>
                  <a:pt x="6921809" y="5469611"/>
                  <a:pt x="6884017" y="5507404"/>
                  <a:pt x="6837397" y="5507404"/>
                </a:cubicBezTo>
                <a:cubicBezTo>
                  <a:pt x="6790777" y="5507404"/>
                  <a:pt x="6752985" y="5469611"/>
                  <a:pt x="6752985" y="5422991"/>
                </a:cubicBezTo>
                <a:cubicBezTo>
                  <a:pt x="6752985" y="5376372"/>
                  <a:pt x="6790777" y="5338579"/>
                  <a:pt x="6837397" y="5338579"/>
                </a:cubicBezTo>
                <a:close/>
                <a:moveTo>
                  <a:pt x="6499747" y="5338579"/>
                </a:moveTo>
                <a:cubicBezTo>
                  <a:pt x="6546368" y="5338579"/>
                  <a:pt x="6584161" y="5376372"/>
                  <a:pt x="6584161" y="5422991"/>
                </a:cubicBezTo>
                <a:cubicBezTo>
                  <a:pt x="6584161" y="5469611"/>
                  <a:pt x="6546368" y="5507404"/>
                  <a:pt x="6499747" y="5507404"/>
                </a:cubicBezTo>
                <a:cubicBezTo>
                  <a:pt x="6453127" y="5507404"/>
                  <a:pt x="6415335" y="5469611"/>
                  <a:pt x="6415335" y="5422991"/>
                </a:cubicBezTo>
                <a:cubicBezTo>
                  <a:pt x="6415335" y="5376372"/>
                  <a:pt x="6453127" y="5338579"/>
                  <a:pt x="6499747" y="5338579"/>
                </a:cubicBezTo>
                <a:close/>
                <a:moveTo>
                  <a:pt x="6162098" y="5338579"/>
                </a:moveTo>
                <a:cubicBezTo>
                  <a:pt x="6208719" y="5338579"/>
                  <a:pt x="6246510" y="5376372"/>
                  <a:pt x="6246510" y="5422991"/>
                </a:cubicBezTo>
                <a:cubicBezTo>
                  <a:pt x="6246510" y="5469611"/>
                  <a:pt x="6208719" y="5507404"/>
                  <a:pt x="6162098" y="5507404"/>
                </a:cubicBezTo>
                <a:cubicBezTo>
                  <a:pt x="6115479" y="5507404"/>
                  <a:pt x="6077686" y="5469611"/>
                  <a:pt x="6077686" y="5422991"/>
                </a:cubicBezTo>
                <a:cubicBezTo>
                  <a:pt x="6077686" y="5376372"/>
                  <a:pt x="6115479" y="5338579"/>
                  <a:pt x="6162098" y="5338579"/>
                </a:cubicBezTo>
                <a:close/>
                <a:moveTo>
                  <a:pt x="5824449" y="5338579"/>
                </a:moveTo>
                <a:cubicBezTo>
                  <a:pt x="5871069" y="5338579"/>
                  <a:pt x="5908861" y="5376372"/>
                  <a:pt x="5908861" y="5422991"/>
                </a:cubicBezTo>
                <a:cubicBezTo>
                  <a:pt x="5908861" y="5469611"/>
                  <a:pt x="5871069" y="5507404"/>
                  <a:pt x="5824449" y="5507404"/>
                </a:cubicBezTo>
                <a:cubicBezTo>
                  <a:pt x="5777829" y="5507404"/>
                  <a:pt x="5740037" y="5469611"/>
                  <a:pt x="5740037" y="5422991"/>
                </a:cubicBezTo>
                <a:cubicBezTo>
                  <a:pt x="5740037" y="5376372"/>
                  <a:pt x="5777829" y="5338579"/>
                  <a:pt x="5824449" y="5338579"/>
                </a:cubicBezTo>
                <a:close/>
                <a:moveTo>
                  <a:pt x="5486800" y="5338579"/>
                </a:moveTo>
                <a:cubicBezTo>
                  <a:pt x="5533421" y="5338579"/>
                  <a:pt x="5571212" y="5376372"/>
                  <a:pt x="5571212" y="5422991"/>
                </a:cubicBezTo>
                <a:cubicBezTo>
                  <a:pt x="5571212" y="5469611"/>
                  <a:pt x="5533421" y="5507404"/>
                  <a:pt x="5486800" y="5507404"/>
                </a:cubicBezTo>
                <a:cubicBezTo>
                  <a:pt x="5440179" y="5507404"/>
                  <a:pt x="5402388" y="5469611"/>
                  <a:pt x="5402388" y="5422991"/>
                </a:cubicBezTo>
                <a:cubicBezTo>
                  <a:pt x="5402388" y="5376372"/>
                  <a:pt x="5440179" y="5338579"/>
                  <a:pt x="5486800" y="5338579"/>
                </a:cubicBezTo>
                <a:close/>
                <a:moveTo>
                  <a:pt x="5149151" y="5338579"/>
                </a:moveTo>
                <a:cubicBezTo>
                  <a:pt x="5195771" y="5338579"/>
                  <a:pt x="5233563" y="5376372"/>
                  <a:pt x="5233563" y="5422991"/>
                </a:cubicBezTo>
                <a:cubicBezTo>
                  <a:pt x="5233563" y="5469611"/>
                  <a:pt x="5195771" y="5507404"/>
                  <a:pt x="5149151" y="5507404"/>
                </a:cubicBezTo>
                <a:cubicBezTo>
                  <a:pt x="5102531" y="5507404"/>
                  <a:pt x="5064739" y="5469611"/>
                  <a:pt x="5064739" y="5422991"/>
                </a:cubicBezTo>
                <a:cubicBezTo>
                  <a:pt x="5064739" y="5376372"/>
                  <a:pt x="5102531" y="5338579"/>
                  <a:pt x="5149151" y="5338579"/>
                </a:cubicBezTo>
                <a:close/>
                <a:moveTo>
                  <a:pt x="4811502" y="5338579"/>
                </a:moveTo>
                <a:cubicBezTo>
                  <a:pt x="4858121" y="5338579"/>
                  <a:pt x="4895914" y="5376372"/>
                  <a:pt x="4895914" y="5422991"/>
                </a:cubicBezTo>
                <a:cubicBezTo>
                  <a:pt x="4895914" y="5469611"/>
                  <a:pt x="4858121" y="5507404"/>
                  <a:pt x="4811502" y="5507404"/>
                </a:cubicBezTo>
                <a:cubicBezTo>
                  <a:pt x="4764881" y="5507404"/>
                  <a:pt x="4727090" y="5469611"/>
                  <a:pt x="4727090" y="5422991"/>
                </a:cubicBezTo>
                <a:cubicBezTo>
                  <a:pt x="4727090" y="5376372"/>
                  <a:pt x="4764881" y="5338579"/>
                  <a:pt x="4811502" y="5338579"/>
                </a:cubicBezTo>
                <a:close/>
                <a:moveTo>
                  <a:pt x="4473853" y="5338579"/>
                </a:moveTo>
                <a:cubicBezTo>
                  <a:pt x="4520473" y="5338579"/>
                  <a:pt x="4558265" y="5376372"/>
                  <a:pt x="4558265" y="5422991"/>
                </a:cubicBezTo>
                <a:cubicBezTo>
                  <a:pt x="4558265" y="5469611"/>
                  <a:pt x="4520473" y="5507404"/>
                  <a:pt x="4473853" y="5507404"/>
                </a:cubicBezTo>
                <a:cubicBezTo>
                  <a:pt x="4427232" y="5507404"/>
                  <a:pt x="4389440" y="5469611"/>
                  <a:pt x="4389440" y="5422991"/>
                </a:cubicBezTo>
                <a:cubicBezTo>
                  <a:pt x="4389440" y="5376372"/>
                  <a:pt x="4427232" y="5338579"/>
                  <a:pt x="4473853" y="5338579"/>
                </a:cubicBezTo>
                <a:close/>
                <a:moveTo>
                  <a:pt x="4136203" y="5338579"/>
                </a:moveTo>
                <a:cubicBezTo>
                  <a:pt x="4182823" y="5338579"/>
                  <a:pt x="4220615" y="5376372"/>
                  <a:pt x="4220615" y="5422991"/>
                </a:cubicBezTo>
                <a:cubicBezTo>
                  <a:pt x="4220615" y="5469611"/>
                  <a:pt x="4182823" y="5507404"/>
                  <a:pt x="4136203" y="5507404"/>
                </a:cubicBezTo>
                <a:cubicBezTo>
                  <a:pt x="4089584" y="5507404"/>
                  <a:pt x="4051791" y="5469611"/>
                  <a:pt x="4051791" y="5422991"/>
                </a:cubicBezTo>
                <a:cubicBezTo>
                  <a:pt x="4051791" y="5376372"/>
                  <a:pt x="4089584" y="5338579"/>
                  <a:pt x="4136203" y="5338579"/>
                </a:cubicBezTo>
                <a:close/>
                <a:moveTo>
                  <a:pt x="3798554" y="5338579"/>
                </a:moveTo>
                <a:cubicBezTo>
                  <a:pt x="3845174" y="5338579"/>
                  <a:pt x="3882966" y="5376372"/>
                  <a:pt x="3882966" y="5422991"/>
                </a:cubicBezTo>
                <a:cubicBezTo>
                  <a:pt x="3882966" y="5469611"/>
                  <a:pt x="3845174" y="5507404"/>
                  <a:pt x="3798554" y="5507404"/>
                </a:cubicBezTo>
                <a:cubicBezTo>
                  <a:pt x="3751934" y="5507404"/>
                  <a:pt x="3714142" y="5469611"/>
                  <a:pt x="3714142" y="5422991"/>
                </a:cubicBezTo>
                <a:cubicBezTo>
                  <a:pt x="3714142" y="5376372"/>
                  <a:pt x="3751934" y="5338579"/>
                  <a:pt x="3798554" y="5338579"/>
                </a:cubicBezTo>
                <a:close/>
                <a:moveTo>
                  <a:pt x="3460905" y="5338579"/>
                </a:moveTo>
                <a:cubicBezTo>
                  <a:pt x="3507525" y="5338579"/>
                  <a:pt x="3545317" y="5376372"/>
                  <a:pt x="3545317" y="5422991"/>
                </a:cubicBezTo>
                <a:cubicBezTo>
                  <a:pt x="3545317" y="5469611"/>
                  <a:pt x="3507525" y="5507404"/>
                  <a:pt x="3460905" y="5507404"/>
                </a:cubicBezTo>
                <a:cubicBezTo>
                  <a:pt x="3414284" y="5507404"/>
                  <a:pt x="3376493" y="5469611"/>
                  <a:pt x="3376493" y="5422991"/>
                </a:cubicBezTo>
                <a:cubicBezTo>
                  <a:pt x="3376493" y="5376372"/>
                  <a:pt x="3414284" y="5338579"/>
                  <a:pt x="3460905" y="5338579"/>
                </a:cubicBezTo>
                <a:close/>
                <a:moveTo>
                  <a:pt x="3123255" y="5338579"/>
                </a:moveTo>
                <a:cubicBezTo>
                  <a:pt x="3169876" y="5338579"/>
                  <a:pt x="3207668" y="5376372"/>
                  <a:pt x="3207668" y="5422991"/>
                </a:cubicBezTo>
                <a:cubicBezTo>
                  <a:pt x="3207668" y="5469611"/>
                  <a:pt x="3169876" y="5507404"/>
                  <a:pt x="3123255" y="5507404"/>
                </a:cubicBezTo>
                <a:cubicBezTo>
                  <a:pt x="3076636" y="5507404"/>
                  <a:pt x="3038843" y="5469611"/>
                  <a:pt x="3038843" y="5422991"/>
                </a:cubicBezTo>
                <a:cubicBezTo>
                  <a:pt x="3038843" y="5376372"/>
                  <a:pt x="3076636" y="5338579"/>
                  <a:pt x="3123255" y="5338579"/>
                </a:cubicBezTo>
                <a:close/>
                <a:moveTo>
                  <a:pt x="2785607" y="5338579"/>
                </a:moveTo>
                <a:cubicBezTo>
                  <a:pt x="2832226" y="5338579"/>
                  <a:pt x="2870019" y="5376372"/>
                  <a:pt x="2870019" y="5422991"/>
                </a:cubicBezTo>
                <a:cubicBezTo>
                  <a:pt x="2870019" y="5469611"/>
                  <a:pt x="2832226" y="5507404"/>
                  <a:pt x="2785607" y="5507404"/>
                </a:cubicBezTo>
                <a:cubicBezTo>
                  <a:pt x="2738986" y="5507404"/>
                  <a:pt x="2701195" y="5469611"/>
                  <a:pt x="2701195" y="5422991"/>
                </a:cubicBezTo>
                <a:cubicBezTo>
                  <a:pt x="2701195" y="5376372"/>
                  <a:pt x="2738986" y="5338579"/>
                  <a:pt x="2785607" y="5338579"/>
                </a:cubicBezTo>
                <a:close/>
                <a:moveTo>
                  <a:pt x="2447957" y="5338579"/>
                </a:moveTo>
                <a:cubicBezTo>
                  <a:pt x="2494578" y="5338579"/>
                  <a:pt x="2532369" y="5376372"/>
                  <a:pt x="2532369" y="5422991"/>
                </a:cubicBezTo>
                <a:cubicBezTo>
                  <a:pt x="2532369" y="5469611"/>
                  <a:pt x="2494578" y="5507404"/>
                  <a:pt x="2447957" y="5507404"/>
                </a:cubicBezTo>
                <a:cubicBezTo>
                  <a:pt x="2401337" y="5507404"/>
                  <a:pt x="2363545" y="5469611"/>
                  <a:pt x="2363545" y="5422991"/>
                </a:cubicBezTo>
                <a:cubicBezTo>
                  <a:pt x="2363545" y="5376372"/>
                  <a:pt x="2401337" y="5338579"/>
                  <a:pt x="2447957" y="5338579"/>
                </a:cubicBezTo>
                <a:close/>
                <a:moveTo>
                  <a:pt x="2110308" y="5338579"/>
                </a:moveTo>
                <a:cubicBezTo>
                  <a:pt x="2156928" y="5338579"/>
                  <a:pt x="2194721" y="5376372"/>
                  <a:pt x="2194721" y="5422991"/>
                </a:cubicBezTo>
                <a:cubicBezTo>
                  <a:pt x="2194721" y="5469611"/>
                  <a:pt x="2156928" y="5507404"/>
                  <a:pt x="2110308" y="5507404"/>
                </a:cubicBezTo>
                <a:cubicBezTo>
                  <a:pt x="2063688" y="5507404"/>
                  <a:pt x="2025896" y="5469611"/>
                  <a:pt x="2025896" y="5422991"/>
                </a:cubicBezTo>
                <a:cubicBezTo>
                  <a:pt x="2025896" y="5376372"/>
                  <a:pt x="2063688" y="5338579"/>
                  <a:pt x="2110308" y="5338579"/>
                </a:cubicBezTo>
                <a:close/>
                <a:moveTo>
                  <a:pt x="1772659" y="5338579"/>
                </a:moveTo>
                <a:cubicBezTo>
                  <a:pt x="1819278" y="5338579"/>
                  <a:pt x="1857071" y="5376372"/>
                  <a:pt x="1857071" y="5422991"/>
                </a:cubicBezTo>
                <a:cubicBezTo>
                  <a:pt x="1857071" y="5469611"/>
                  <a:pt x="1819278" y="5507404"/>
                  <a:pt x="1772659" y="5507404"/>
                </a:cubicBezTo>
                <a:cubicBezTo>
                  <a:pt x="1726039" y="5507404"/>
                  <a:pt x="1688247" y="5469611"/>
                  <a:pt x="1688247" y="5422991"/>
                </a:cubicBezTo>
                <a:cubicBezTo>
                  <a:pt x="1688247" y="5376372"/>
                  <a:pt x="1726039" y="5338579"/>
                  <a:pt x="1772659" y="5338579"/>
                </a:cubicBezTo>
                <a:close/>
                <a:moveTo>
                  <a:pt x="1435014" y="5338579"/>
                </a:moveTo>
                <a:cubicBezTo>
                  <a:pt x="1481630" y="5338579"/>
                  <a:pt x="1519422" y="5376372"/>
                  <a:pt x="1519422" y="5422991"/>
                </a:cubicBezTo>
                <a:cubicBezTo>
                  <a:pt x="1519422" y="5469611"/>
                  <a:pt x="1481630" y="5507404"/>
                  <a:pt x="1435014" y="5507404"/>
                </a:cubicBezTo>
                <a:cubicBezTo>
                  <a:pt x="1388389" y="5507404"/>
                  <a:pt x="1350601" y="5469611"/>
                  <a:pt x="1350601" y="5422991"/>
                </a:cubicBezTo>
                <a:cubicBezTo>
                  <a:pt x="1350601" y="5376372"/>
                  <a:pt x="1388389" y="5338579"/>
                  <a:pt x="1435014" y="5338579"/>
                </a:cubicBezTo>
                <a:close/>
                <a:moveTo>
                  <a:pt x="1097361" y="5338579"/>
                </a:moveTo>
                <a:cubicBezTo>
                  <a:pt x="1143985" y="5338579"/>
                  <a:pt x="1181773" y="5376372"/>
                  <a:pt x="1181773" y="5422991"/>
                </a:cubicBezTo>
                <a:cubicBezTo>
                  <a:pt x="1181773" y="5469611"/>
                  <a:pt x="1143985" y="5507404"/>
                  <a:pt x="1097361" y="5507404"/>
                </a:cubicBezTo>
                <a:cubicBezTo>
                  <a:pt x="1050741" y="5507404"/>
                  <a:pt x="1012948" y="5469611"/>
                  <a:pt x="1012948" y="5422991"/>
                </a:cubicBezTo>
                <a:cubicBezTo>
                  <a:pt x="1012948" y="5376372"/>
                  <a:pt x="1050741" y="5338579"/>
                  <a:pt x="1097361" y="5338579"/>
                </a:cubicBezTo>
                <a:close/>
                <a:moveTo>
                  <a:pt x="759711" y="5338579"/>
                </a:moveTo>
                <a:cubicBezTo>
                  <a:pt x="806331" y="5338579"/>
                  <a:pt x="844124" y="5376372"/>
                  <a:pt x="844124" y="5422991"/>
                </a:cubicBezTo>
                <a:cubicBezTo>
                  <a:pt x="844124" y="5469611"/>
                  <a:pt x="806331" y="5507404"/>
                  <a:pt x="759711" y="5507404"/>
                </a:cubicBezTo>
                <a:cubicBezTo>
                  <a:pt x="713096" y="5507404"/>
                  <a:pt x="675299" y="5469611"/>
                  <a:pt x="675299" y="5422991"/>
                </a:cubicBezTo>
                <a:cubicBezTo>
                  <a:pt x="675299" y="5376372"/>
                  <a:pt x="713096" y="5338579"/>
                  <a:pt x="759711" y="5338579"/>
                </a:cubicBezTo>
                <a:close/>
                <a:moveTo>
                  <a:pt x="422066" y="5338579"/>
                </a:moveTo>
                <a:cubicBezTo>
                  <a:pt x="468682" y="5338579"/>
                  <a:pt x="506480" y="5376372"/>
                  <a:pt x="506480" y="5422991"/>
                </a:cubicBezTo>
                <a:cubicBezTo>
                  <a:pt x="506480" y="5469611"/>
                  <a:pt x="468682" y="5507404"/>
                  <a:pt x="422066" y="5507404"/>
                </a:cubicBezTo>
                <a:cubicBezTo>
                  <a:pt x="375442" y="5507404"/>
                  <a:pt x="337653" y="5469611"/>
                  <a:pt x="337653" y="5422991"/>
                </a:cubicBezTo>
                <a:cubicBezTo>
                  <a:pt x="337653" y="5376372"/>
                  <a:pt x="375442" y="5338579"/>
                  <a:pt x="422066" y="5338579"/>
                </a:cubicBezTo>
                <a:close/>
                <a:moveTo>
                  <a:pt x="84412" y="5338579"/>
                </a:moveTo>
                <a:cubicBezTo>
                  <a:pt x="131037" y="5338579"/>
                  <a:pt x="168826" y="5376372"/>
                  <a:pt x="168826" y="5422991"/>
                </a:cubicBezTo>
                <a:cubicBezTo>
                  <a:pt x="168826" y="5469611"/>
                  <a:pt x="131037" y="5507404"/>
                  <a:pt x="84412" y="5507404"/>
                </a:cubicBezTo>
                <a:cubicBezTo>
                  <a:pt x="37793" y="5507404"/>
                  <a:pt x="0" y="5469611"/>
                  <a:pt x="0" y="5422991"/>
                </a:cubicBezTo>
                <a:cubicBezTo>
                  <a:pt x="0" y="5376372"/>
                  <a:pt x="37793" y="5338579"/>
                  <a:pt x="84412" y="5338579"/>
                </a:cubicBezTo>
                <a:close/>
                <a:moveTo>
                  <a:pt x="7850345" y="5000930"/>
                </a:moveTo>
                <a:cubicBezTo>
                  <a:pt x="7896964" y="5000930"/>
                  <a:pt x="7934757" y="5038722"/>
                  <a:pt x="7934757" y="5085342"/>
                </a:cubicBezTo>
                <a:cubicBezTo>
                  <a:pt x="7934757" y="5131962"/>
                  <a:pt x="7896964" y="5169754"/>
                  <a:pt x="7850345" y="5169754"/>
                </a:cubicBezTo>
                <a:cubicBezTo>
                  <a:pt x="7803725" y="5169754"/>
                  <a:pt x="7765933" y="5131962"/>
                  <a:pt x="7765933" y="5085342"/>
                </a:cubicBezTo>
                <a:cubicBezTo>
                  <a:pt x="7765933" y="5038722"/>
                  <a:pt x="7803725" y="5000930"/>
                  <a:pt x="7850345" y="5000930"/>
                </a:cubicBezTo>
                <a:close/>
                <a:moveTo>
                  <a:pt x="7512695" y="5000930"/>
                </a:moveTo>
                <a:cubicBezTo>
                  <a:pt x="7559315" y="5000930"/>
                  <a:pt x="7597109" y="5038722"/>
                  <a:pt x="7597109" y="5085342"/>
                </a:cubicBezTo>
                <a:cubicBezTo>
                  <a:pt x="7597109" y="5131962"/>
                  <a:pt x="7559315" y="5169754"/>
                  <a:pt x="7512695" y="5169754"/>
                </a:cubicBezTo>
                <a:cubicBezTo>
                  <a:pt x="7466075" y="5169754"/>
                  <a:pt x="7428283" y="5131962"/>
                  <a:pt x="7428283" y="5085342"/>
                </a:cubicBezTo>
                <a:cubicBezTo>
                  <a:pt x="7428283" y="5038722"/>
                  <a:pt x="7466075" y="5000930"/>
                  <a:pt x="7512695" y="5000930"/>
                </a:cubicBezTo>
                <a:close/>
                <a:moveTo>
                  <a:pt x="7175045" y="5000930"/>
                </a:moveTo>
                <a:cubicBezTo>
                  <a:pt x="7221666" y="5000930"/>
                  <a:pt x="7259458" y="5038722"/>
                  <a:pt x="7259458" y="5085342"/>
                </a:cubicBezTo>
                <a:cubicBezTo>
                  <a:pt x="7259458" y="5131962"/>
                  <a:pt x="7221666" y="5169754"/>
                  <a:pt x="7175045" y="5169754"/>
                </a:cubicBezTo>
                <a:cubicBezTo>
                  <a:pt x="7128427" y="5169754"/>
                  <a:pt x="7090633" y="5131962"/>
                  <a:pt x="7090633" y="5085342"/>
                </a:cubicBezTo>
                <a:cubicBezTo>
                  <a:pt x="7090633" y="5038722"/>
                  <a:pt x="7128427" y="5000930"/>
                  <a:pt x="7175045" y="5000930"/>
                </a:cubicBezTo>
                <a:close/>
                <a:moveTo>
                  <a:pt x="6837397" y="5000930"/>
                </a:moveTo>
                <a:cubicBezTo>
                  <a:pt x="6884017" y="5000930"/>
                  <a:pt x="6921809" y="5038722"/>
                  <a:pt x="6921809" y="5085342"/>
                </a:cubicBezTo>
                <a:cubicBezTo>
                  <a:pt x="6921809" y="5131962"/>
                  <a:pt x="6884017" y="5169754"/>
                  <a:pt x="6837397" y="5169754"/>
                </a:cubicBezTo>
                <a:cubicBezTo>
                  <a:pt x="6790777" y="5169754"/>
                  <a:pt x="6752985" y="5131962"/>
                  <a:pt x="6752985" y="5085342"/>
                </a:cubicBezTo>
                <a:cubicBezTo>
                  <a:pt x="6752985" y="5038722"/>
                  <a:pt x="6790777" y="5000930"/>
                  <a:pt x="6837397" y="5000930"/>
                </a:cubicBezTo>
                <a:close/>
                <a:moveTo>
                  <a:pt x="6499747" y="5000930"/>
                </a:moveTo>
                <a:cubicBezTo>
                  <a:pt x="6546368" y="5000930"/>
                  <a:pt x="6584161" y="5038722"/>
                  <a:pt x="6584161" y="5085342"/>
                </a:cubicBezTo>
                <a:cubicBezTo>
                  <a:pt x="6584161" y="5131962"/>
                  <a:pt x="6546368" y="5169754"/>
                  <a:pt x="6499747" y="5169754"/>
                </a:cubicBezTo>
                <a:cubicBezTo>
                  <a:pt x="6453127" y="5169754"/>
                  <a:pt x="6415335" y="5131962"/>
                  <a:pt x="6415335" y="5085342"/>
                </a:cubicBezTo>
                <a:cubicBezTo>
                  <a:pt x="6415335" y="5038722"/>
                  <a:pt x="6453127" y="5000930"/>
                  <a:pt x="6499747" y="5000930"/>
                </a:cubicBezTo>
                <a:close/>
                <a:moveTo>
                  <a:pt x="6162098" y="5000930"/>
                </a:moveTo>
                <a:cubicBezTo>
                  <a:pt x="6208719" y="5000930"/>
                  <a:pt x="6246510" y="5038722"/>
                  <a:pt x="6246510" y="5085342"/>
                </a:cubicBezTo>
                <a:cubicBezTo>
                  <a:pt x="6246510" y="5131962"/>
                  <a:pt x="6208719" y="5169754"/>
                  <a:pt x="6162098" y="5169754"/>
                </a:cubicBezTo>
                <a:cubicBezTo>
                  <a:pt x="6115479" y="5169754"/>
                  <a:pt x="6077686" y="5131962"/>
                  <a:pt x="6077686" y="5085342"/>
                </a:cubicBezTo>
                <a:cubicBezTo>
                  <a:pt x="6077686" y="5038722"/>
                  <a:pt x="6115479" y="5000930"/>
                  <a:pt x="6162098" y="5000930"/>
                </a:cubicBezTo>
                <a:close/>
                <a:moveTo>
                  <a:pt x="5824449" y="5000930"/>
                </a:moveTo>
                <a:cubicBezTo>
                  <a:pt x="5871069" y="5000930"/>
                  <a:pt x="5908861" y="5038722"/>
                  <a:pt x="5908861" y="5085342"/>
                </a:cubicBezTo>
                <a:cubicBezTo>
                  <a:pt x="5908861" y="5131962"/>
                  <a:pt x="5871069" y="5169754"/>
                  <a:pt x="5824449" y="5169754"/>
                </a:cubicBezTo>
                <a:cubicBezTo>
                  <a:pt x="5777829" y="5169754"/>
                  <a:pt x="5740037" y="5131962"/>
                  <a:pt x="5740037" y="5085342"/>
                </a:cubicBezTo>
                <a:cubicBezTo>
                  <a:pt x="5740037" y="5038722"/>
                  <a:pt x="5777829" y="5000930"/>
                  <a:pt x="5824449" y="5000930"/>
                </a:cubicBezTo>
                <a:close/>
                <a:moveTo>
                  <a:pt x="5486800" y="5000930"/>
                </a:moveTo>
                <a:cubicBezTo>
                  <a:pt x="5533421" y="5000930"/>
                  <a:pt x="5571212" y="5038722"/>
                  <a:pt x="5571212" y="5085342"/>
                </a:cubicBezTo>
                <a:cubicBezTo>
                  <a:pt x="5571212" y="5131962"/>
                  <a:pt x="5533421" y="5169754"/>
                  <a:pt x="5486800" y="5169754"/>
                </a:cubicBezTo>
                <a:cubicBezTo>
                  <a:pt x="5440179" y="5169754"/>
                  <a:pt x="5402388" y="5131962"/>
                  <a:pt x="5402388" y="5085342"/>
                </a:cubicBezTo>
                <a:cubicBezTo>
                  <a:pt x="5402388" y="5038722"/>
                  <a:pt x="5440179" y="5000930"/>
                  <a:pt x="5486800" y="5000930"/>
                </a:cubicBezTo>
                <a:close/>
                <a:moveTo>
                  <a:pt x="5149151" y="5000930"/>
                </a:moveTo>
                <a:cubicBezTo>
                  <a:pt x="5195771" y="5000930"/>
                  <a:pt x="5233563" y="5038722"/>
                  <a:pt x="5233563" y="5085342"/>
                </a:cubicBezTo>
                <a:cubicBezTo>
                  <a:pt x="5233563" y="5131962"/>
                  <a:pt x="5195771" y="5169754"/>
                  <a:pt x="5149151" y="5169754"/>
                </a:cubicBezTo>
                <a:cubicBezTo>
                  <a:pt x="5102531" y="5169754"/>
                  <a:pt x="5064739" y="5131962"/>
                  <a:pt x="5064739" y="5085342"/>
                </a:cubicBezTo>
                <a:cubicBezTo>
                  <a:pt x="5064739" y="5038722"/>
                  <a:pt x="5102531" y="5000930"/>
                  <a:pt x="5149151" y="5000930"/>
                </a:cubicBezTo>
                <a:close/>
                <a:moveTo>
                  <a:pt x="4811502" y="5000930"/>
                </a:moveTo>
                <a:cubicBezTo>
                  <a:pt x="4858121" y="5000930"/>
                  <a:pt x="4895914" y="5038722"/>
                  <a:pt x="4895914" y="5085342"/>
                </a:cubicBezTo>
                <a:cubicBezTo>
                  <a:pt x="4895914" y="5131962"/>
                  <a:pt x="4858121" y="5169754"/>
                  <a:pt x="4811502" y="5169754"/>
                </a:cubicBezTo>
                <a:cubicBezTo>
                  <a:pt x="4764881" y="5169754"/>
                  <a:pt x="4727090" y="5131962"/>
                  <a:pt x="4727090" y="5085342"/>
                </a:cubicBezTo>
                <a:cubicBezTo>
                  <a:pt x="4727090" y="5038722"/>
                  <a:pt x="4764881" y="5000930"/>
                  <a:pt x="4811502" y="5000930"/>
                </a:cubicBezTo>
                <a:close/>
                <a:moveTo>
                  <a:pt x="4473853" y="5000930"/>
                </a:moveTo>
                <a:cubicBezTo>
                  <a:pt x="4520473" y="5000930"/>
                  <a:pt x="4558265" y="5038722"/>
                  <a:pt x="4558265" y="5085342"/>
                </a:cubicBezTo>
                <a:cubicBezTo>
                  <a:pt x="4558265" y="5131962"/>
                  <a:pt x="4520473" y="5169754"/>
                  <a:pt x="4473853" y="5169754"/>
                </a:cubicBezTo>
                <a:cubicBezTo>
                  <a:pt x="4427232" y="5169754"/>
                  <a:pt x="4389440" y="5131962"/>
                  <a:pt x="4389440" y="5085342"/>
                </a:cubicBezTo>
                <a:cubicBezTo>
                  <a:pt x="4389440" y="5038722"/>
                  <a:pt x="4427232" y="5000930"/>
                  <a:pt x="4473853" y="5000930"/>
                </a:cubicBezTo>
                <a:close/>
                <a:moveTo>
                  <a:pt x="4136203" y="5000930"/>
                </a:moveTo>
                <a:cubicBezTo>
                  <a:pt x="4182823" y="5000930"/>
                  <a:pt x="4220615" y="5038722"/>
                  <a:pt x="4220615" y="5085342"/>
                </a:cubicBezTo>
                <a:cubicBezTo>
                  <a:pt x="4220615" y="5131962"/>
                  <a:pt x="4182823" y="5169754"/>
                  <a:pt x="4136203" y="5169754"/>
                </a:cubicBezTo>
                <a:cubicBezTo>
                  <a:pt x="4089584" y="5169754"/>
                  <a:pt x="4051791" y="5131962"/>
                  <a:pt x="4051791" y="5085342"/>
                </a:cubicBezTo>
                <a:cubicBezTo>
                  <a:pt x="4051791" y="5038722"/>
                  <a:pt x="4089584" y="5000930"/>
                  <a:pt x="4136203" y="5000930"/>
                </a:cubicBezTo>
                <a:close/>
                <a:moveTo>
                  <a:pt x="3798554" y="5000930"/>
                </a:moveTo>
                <a:cubicBezTo>
                  <a:pt x="3845174" y="5000930"/>
                  <a:pt x="3882966" y="5038722"/>
                  <a:pt x="3882966" y="5085342"/>
                </a:cubicBezTo>
                <a:cubicBezTo>
                  <a:pt x="3882966" y="5131962"/>
                  <a:pt x="3845174" y="5169754"/>
                  <a:pt x="3798554" y="5169754"/>
                </a:cubicBezTo>
                <a:cubicBezTo>
                  <a:pt x="3751934" y="5169754"/>
                  <a:pt x="3714142" y="5131962"/>
                  <a:pt x="3714142" y="5085342"/>
                </a:cubicBezTo>
                <a:cubicBezTo>
                  <a:pt x="3714142" y="5038722"/>
                  <a:pt x="3751934" y="5000930"/>
                  <a:pt x="3798554" y="5000930"/>
                </a:cubicBezTo>
                <a:close/>
                <a:moveTo>
                  <a:pt x="3460905" y="5000930"/>
                </a:moveTo>
                <a:cubicBezTo>
                  <a:pt x="3507525" y="5000930"/>
                  <a:pt x="3545317" y="5038722"/>
                  <a:pt x="3545317" y="5085342"/>
                </a:cubicBezTo>
                <a:cubicBezTo>
                  <a:pt x="3545317" y="5131962"/>
                  <a:pt x="3507525" y="5169754"/>
                  <a:pt x="3460905" y="5169754"/>
                </a:cubicBezTo>
                <a:cubicBezTo>
                  <a:pt x="3414284" y="5169754"/>
                  <a:pt x="3376493" y="5131962"/>
                  <a:pt x="3376493" y="5085342"/>
                </a:cubicBezTo>
                <a:cubicBezTo>
                  <a:pt x="3376493" y="5038722"/>
                  <a:pt x="3414284" y="5000930"/>
                  <a:pt x="3460905" y="5000930"/>
                </a:cubicBezTo>
                <a:close/>
                <a:moveTo>
                  <a:pt x="3123255" y="5000930"/>
                </a:moveTo>
                <a:cubicBezTo>
                  <a:pt x="3169876" y="5000930"/>
                  <a:pt x="3207668" y="5038722"/>
                  <a:pt x="3207668" y="5085342"/>
                </a:cubicBezTo>
                <a:cubicBezTo>
                  <a:pt x="3207668" y="5131962"/>
                  <a:pt x="3169876" y="5169754"/>
                  <a:pt x="3123255" y="5169754"/>
                </a:cubicBezTo>
                <a:cubicBezTo>
                  <a:pt x="3076636" y="5169754"/>
                  <a:pt x="3038843" y="5131962"/>
                  <a:pt x="3038843" y="5085342"/>
                </a:cubicBezTo>
                <a:cubicBezTo>
                  <a:pt x="3038843" y="5038722"/>
                  <a:pt x="3076636" y="5000930"/>
                  <a:pt x="3123255" y="5000930"/>
                </a:cubicBezTo>
                <a:close/>
                <a:moveTo>
                  <a:pt x="2785607" y="5000930"/>
                </a:moveTo>
                <a:cubicBezTo>
                  <a:pt x="2832226" y="5000930"/>
                  <a:pt x="2870019" y="5038722"/>
                  <a:pt x="2870019" y="5085342"/>
                </a:cubicBezTo>
                <a:cubicBezTo>
                  <a:pt x="2870019" y="5131962"/>
                  <a:pt x="2832226" y="5169754"/>
                  <a:pt x="2785607" y="5169754"/>
                </a:cubicBezTo>
                <a:cubicBezTo>
                  <a:pt x="2738986" y="5169754"/>
                  <a:pt x="2701195" y="5131962"/>
                  <a:pt x="2701195" y="5085342"/>
                </a:cubicBezTo>
                <a:cubicBezTo>
                  <a:pt x="2701195" y="5038722"/>
                  <a:pt x="2738986" y="5000930"/>
                  <a:pt x="2785607" y="5000930"/>
                </a:cubicBezTo>
                <a:close/>
                <a:moveTo>
                  <a:pt x="2447957" y="5000930"/>
                </a:moveTo>
                <a:cubicBezTo>
                  <a:pt x="2494578" y="5000930"/>
                  <a:pt x="2532369" y="5038722"/>
                  <a:pt x="2532369" y="5085342"/>
                </a:cubicBezTo>
                <a:cubicBezTo>
                  <a:pt x="2532369" y="5131962"/>
                  <a:pt x="2494578" y="5169754"/>
                  <a:pt x="2447957" y="5169754"/>
                </a:cubicBezTo>
                <a:cubicBezTo>
                  <a:pt x="2401337" y="5169754"/>
                  <a:pt x="2363545" y="5131962"/>
                  <a:pt x="2363545" y="5085342"/>
                </a:cubicBezTo>
                <a:cubicBezTo>
                  <a:pt x="2363545" y="5038722"/>
                  <a:pt x="2401337" y="5000930"/>
                  <a:pt x="2447957" y="5000930"/>
                </a:cubicBezTo>
                <a:close/>
                <a:moveTo>
                  <a:pt x="2110308" y="5000930"/>
                </a:moveTo>
                <a:cubicBezTo>
                  <a:pt x="2156928" y="5000930"/>
                  <a:pt x="2194721" y="5038722"/>
                  <a:pt x="2194721" y="5085342"/>
                </a:cubicBezTo>
                <a:cubicBezTo>
                  <a:pt x="2194721" y="5131962"/>
                  <a:pt x="2156928" y="5169754"/>
                  <a:pt x="2110308" y="5169754"/>
                </a:cubicBezTo>
                <a:cubicBezTo>
                  <a:pt x="2063688" y="5169754"/>
                  <a:pt x="2025896" y="5131962"/>
                  <a:pt x="2025896" y="5085342"/>
                </a:cubicBezTo>
                <a:cubicBezTo>
                  <a:pt x="2025896" y="5038722"/>
                  <a:pt x="2063688" y="5000930"/>
                  <a:pt x="2110308" y="5000930"/>
                </a:cubicBezTo>
                <a:close/>
                <a:moveTo>
                  <a:pt x="1772659" y="5000930"/>
                </a:moveTo>
                <a:cubicBezTo>
                  <a:pt x="1819278" y="5000930"/>
                  <a:pt x="1857071" y="5038722"/>
                  <a:pt x="1857071" y="5085342"/>
                </a:cubicBezTo>
                <a:cubicBezTo>
                  <a:pt x="1857071" y="5131962"/>
                  <a:pt x="1819278" y="5169754"/>
                  <a:pt x="1772659" y="5169754"/>
                </a:cubicBezTo>
                <a:cubicBezTo>
                  <a:pt x="1726039" y="5169754"/>
                  <a:pt x="1688247" y="5131962"/>
                  <a:pt x="1688247" y="5085342"/>
                </a:cubicBezTo>
                <a:cubicBezTo>
                  <a:pt x="1688247" y="5038722"/>
                  <a:pt x="1726039" y="5000930"/>
                  <a:pt x="1772659" y="5000930"/>
                </a:cubicBezTo>
                <a:close/>
                <a:moveTo>
                  <a:pt x="1435014" y="5000930"/>
                </a:moveTo>
                <a:cubicBezTo>
                  <a:pt x="1481630" y="5000930"/>
                  <a:pt x="1519422" y="5038722"/>
                  <a:pt x="1519422" y="5085342"/>
                </a:cubicBezTo>
                <a:cubicBezTo>
                  <a:pt x="1519422" y="5131962"/>
                  <a:pt x="1481630" y="5169754"/>
                  <a:pt x="1435014" y="5169754"/>
                </a:cubicBezTo>
                <a:cubicBezTo>
                  <a:pt x="1388389" y="5169754"/>
                  <a:pt x="1350601" y="5131962"/>
                  <a:pt x="1350601" y="5085342"/>
                </a:cubicBezTo>
                <a:cubicBezTo>
                  <a:pt x="1350601" y="5038722"/>
                  <a:pt x="1388389" y="5000930"/>
                  <a:pt x="1435014" y="5000930"/>
                </a:cubicBezTo>
                <a:close/>
                <a:moveTo>
                  <a:pt x="1097361" y="5000930"/>
                </a:moveTo>
                <a:cubicBezTo>
                  <a:pt x="1143985" y="5000930"/>
                  <a:pt x="1181773" y="5038722"/>
                  <a:pt x="1181773" y="5085342"/>
                </a:cubicBezTo>
                <a:cubicBezTo>
                  <a:pt x="1181773" y="5131962"/>
                  <a:pt x="1143985" y="5169754"/>
                  <a:pt x="1097361" y="5169754"/>
                </a:cubicBezTo>
                <a:cubicBezTo>
                  <a:pt x="1050741" y="5169754"/>
                  <a:pt x="1012948" y="5131962"/>
                  <a:pt x="1012948" y="5085342"/>
                </a:cubicBezTo>
                <a:cubicBezTo>
                  <a:pt x="1012948" y="5038722"/>
                  <a:pt x="1050741" y="5000930"/>
                  <a:pt x="1097361" y="5000930"/>
                </a:cubicBezTo>
                <a:close/>
                <a:moveTo>
                  <a:pt x="759711" y="5000930"/>
                </a:moveTo>
                <a:cubicBezTo>
                  <a:pt x="806331" y="5000930"/>
                  <a:pt x="844124" y="5038722"/>
                  <a:pt x="844124" y="5085342"/>
                </a:cubicBezTo>
                <a:cubicBezTo>
                  <a:pt x="844124" y="5131962"/>
                  <a:pt x="806331" y="5169754"/>
                  <a:pt x="759711" y="5169754"/>
                </a:cubicBezTo>
                <a:cubicBezTo>
                  <a:pt x="713096" y="5169754"/>
                  <a:pt x="675299" y="5131962"/>
                  <a:pt x="675299" y="5085342"/>
                </a:cubicBezTo>
                <a:cubicBezTo>
                  <a:pt x="675299" y="5038722"/>
                  <a:pt x="713096" y="5000930"/>
                  <a:pt x="759711" y="5000930"/>
                </a:cubicBezTo>
                <a:close/>
                <a:moveTo>
                  <a:pt x="422066" y="5000930"/>
                </a:moveTo>
                <a:cubicBezTo>
                  <a:pt x="468682" y="5000930"/>
                  <a:pt x="506480" y="5038722"/>
                  <a:pt x="506480" y="5085342"/>
                </a:cubicBezTo>
                <a:cubicBezTo>
                  <a:pt x="506480" y="5131962"/>
                  <a:pt x="468682" y="5169754"/>
                  <a:pt x="422066" y="5169754"/>
                </a:cubicBezTo>
                <a:cubicBezTo>
                  <a:pt x="375442" y="5169754"/>
                  <a:pt x="337653" y="5131962"/>
                  <a:pt x="337653" y="5085342"/>
                </a:cubicBezTo>
                <a:cubicBezTo>
                  <a:pt x="337653" y="5038722"/>
                  <a:pt x="375442" y="5000930"/>
                  <a:pt x="422066" y="5000930"/>
                </a:cubicBezTo>
                <a:close/>
                <a:moveTo>
                  <a:pt x="84412" y="5000930"/>
                </a:moveTo>
                <a:cubicBezTo>
                  <a:pt x="131037" y="5000930"/>
                  <a:pt x="168826" y="5038722"/>
                  <a:pt x="168826" y="5085342"/>
                </a:cubicBezTo>
                <a:cubicBezTo>
                  <a:pt x="168826" y="5131962"/>
                  <a:pt x="131037" y="5169754"/>
                  <a:pt x="84412" y="5169754"/>
                </a:cubicBezTo>
                <a:cubicBezTo>
                  <a:pt x="37793" y="5169754"/>
                  <a:pt x="0" y="5131962"/>
                  <a:pt x="0" y="5085342"/>
                </a:cubicBezTo>
                <a:cubicBezTo>
                  <a:pt x="0" y="5038722"/>
                  <a:pt x="37793" y="5000930"/>
                  <a:pt x="84412" y="5000930"/>
                </a:cubicBezTo>
                <a:close/>
                <a:moveTo>
                  <a:pt x="7850345" y="4663281"/>
                </a:moveTo>
                <a:cubicBezTo>
                  <a:pt x="7896964" y="4663281"/>
                  <a:pt x="7934757" y="4701072"/>
                  <a:pt x="7934757" y="4747693"/>
                </a:cubicBezTo>
                <a:cubicBezTo>
                  <a:pt x="7934757" y="4794313"/>
                  <a:pt x="7896964" y="4832105"/>
                  <a:pt x="7850345" y="4832105"/>
                </a:cubicBezTo>
                <a:cubicBezTo>
                  <a:pt x="7803725" y="4832105"/>
                  <a:pt x="7765933" y="4794313"/>
                  <a:pt x="7765933" y="4747693"/>
                </a:cubicBezTo>
                <a:cubicBezTo>
                  <a:pt x="7765933" y="4701072"/>
                  <a:pt x="7803725" y="4663281"/>
                  <a:pt x="7850345" y="4663281"/>
                </a:cubicBezTo>
                <a:close/>
                <a:moveTo>
                  <a:pt x="7512695" y="4663281"/>
                </a:moveTo>
                <a:cubicBezTo>
                  <a:pt x="7559315" y="4663281"/>
                  <a:pt x="7597109" y="4701072"/>
                  <a:pt x="7597109" y="4747693"/>
                </a:cubicBezTo>
                <a:cubicBezTo>
                  <a:pt x="7597109" y="4794313"/>
                  <a:pt x="7559315" y="4832105"/>
                  <a:pt x="7512695" y="4832105"/>
                </a:cubicBezTo>
                <a:cubicBezTo>
                  <a:pt x="7466075" y="4832105"/>
                  <a:pt x="7428283" y="4794313"/>
                  <a:pt x="7428283" y="4747693"/>
                </a:cubicBezTo>
                <a:cubicBezTo>
                  <a:pt x="7428283" y="4701072"/>
                  <a:pt x="7466075" y="4663281"/>
                  <a:pt x="7512695" y="4663281"/>
                </a:cubicBezTo>
                <a:close/>
                <a:moveTo>
                  <a:pt x="7175045" y="4663281"/>
                </a:moveTo>
                <a:cubicBezTo>
                  <a:pt x="7221666" y="4663281"/>
                  <a:pt x="7259458" y="4701072"/>
                  <a:pt x="7259458" y="4747693"/>
                </a:cubicBezTo>
                <a:cubicBezTo>
                  <a:pt x="7259458" y="4794313"/>
                  <a:pt x="7221666" y="4832105"/>
                  <a:pt x="7175045" y="4832105"/>
                </a:cubicBezTo>
                <a:cubicBezTo>
                  <a:pt x="7128427" y="4832105"/>
                  <a:pt x="7090633" y="4794313"/>
                  <a:pt x="7090633" y="4747693"/>
                </a:cubicBezTo>
                <a:cubicBezTo>
                  <a:pt x="7090633" y="4701072"/>
                  <a:pt x="7128427" y="4663281"/>
                  <a:pt x="7175045" y="4663281"/>
                </a:cubicBezTo>
                <a:close/>
                <a:moveTo>
                  <a:pt x="6837397" y="4663281"/>
                </a:moveTo>
                <a:cubicBezTo>
                  <a:pt x="6884017" y="4663281"/>
                  <a:pt x="6921809" y="4701072"/>
                  <a:pt x="6921809" y="4747693"/>
                </a:cubicBezTo>
                <a:cubicBezTo>
                  <a:pt x="6921809" y="4794313"/>
                  <a:pt x="6884017" y="4832105"/>
                  <a:pt x="6837397" y="4832105"/>
                </a:cubicBezTo>
                <a:cubicBezTo>
                  <a:pt x="6790777" y="4832105"/>
                  <a:pt x="6752985" y="4794313"/>
                  <a:pt x="6752985" y="4747693"/>
                </a:cubicBezTo>
                <a:cubicBezTo>
                  <a:pt x="6752985" y="4701072"/>
                  <a:pt x="6790777" y="4663281"/>
                  <a:pt x="6837397" y="4663281"/>
                </a:cubicBezTo>
                <a:close/>
                <a:moveTo>
                  <a:pt x="6499747" y="4663281"/>
                </a:moveTo>
                <a:cubicBezTo>
                  <a:pt x="6546368" y="4663281"/>
                  <a:pt x="6584161" y="4701072"/>
                  <a:pt x="6584161" y="4747693"/>
                </a:cubicBezTo>
                <a:cubicBezTo>
                  <a:pt x="6584161" y="4794313"/>
                  <a:pt x="6546368" y="4832105"/>
                  <a:pt x="6499747" y="4832105"/>
                </a:cubicBezTo>
                <a:cubicBezTo>
                  <a:pt x="6453127" y="4832105"/>
                  <a:pt x="6415335" y="4794313"/>
                  <a:pt x="6415335" y="4747693"/>
                </a:cubicBezTo>
                <a:cubicBezTo>
                  <a:pt x="6415335" y="4701072"/>
                  <a:pt x="6453127" y="4663281"/>
                  <a:pt x="6499747" y="4663281"/>
                </a:cubicBezTo>
                <a:close/>
                <a:moveTo>
                  <a:pt x="6162098" y="4663281"/>
                </a:moveTo>
                <a:cubicBezTo>
                  <a:pt x="6208719" y="4663281"/>
                  <a:pt x="6246510" y="4701072"/>
                  <a:pt x="6246510" y="4747693"/>
                </a:cubicBezTo>
                <a:cubicBezTo>
                  <a:pt x="6246510" y="4794313"/>
                  <a:pt x="6208719" y="4832105"/>
                  <a:pt x="6162098" y="4832105"/>
                </a:cubicBezTo>
                <a:cubicBezTo>
                  <a:pt x="6115479" y="4832105"/>
                  <a:pt x="6077686" y="4794313"/>
                  <a:pt x="6077686" y="4747693"/>
                </a:cubicBezTo>
                <a:cubicBezTo>
                  <a:pt x="6077686" y="4701072"/>
                  <a:pt x="6115479" y="4663281"/>
                  <a:pt x="6162098" y="4663281"/>
                </a:cubicBezTo>
                <a:close/>
                <a:moveTo>
                  <a:pt x="5824449" y="4663281"/>
                </a:moveTo>
                <a:cubicBezTo>
                  <a:pt x="5871069" y="4663281"/>
                  <a:pt x="5908861" y="4701072"/>
                  <a:pt x="5908861" y="4747693"/>
                </a:cubicBezTo>
                <a:cubicBezTo>
                  <a:pt x="5908861" y="4794313"/>
                  <a:pt x="5871069" y="4832105"/>
                  <a:pt x="5824449" y="4832105"/>
                </a:cubicBezTo>
                <a:cubicBezTo>
                  <a:pt x="5777829" y="4832105"/>
                  <a:pt x="5740037" y="4794313"/>
                  <a:pt x="5740037" y="4747693"/>
                </a:cubicBezTo>
                <a:cubicBezTo>
                  <a:pt x="5740037" y="4701072"/>
                  <a:pt x="5777829" y="4663281"/>
                  <a:pt x="5824449" y="4663281"/>
                </a:cubicBezTo>
                <a:close/>
                <a:moveTo>
                  <a:pt x="5486800" y="4663281"/>
                </a:moveTo>
                <a:cubicBezTo>
                  <a:pt x="5533421" y="4663281"/>
                  <a:pt x="5571212" y="4701072"/>
                  <a:pt x="5571212" y="4747693"/>
                </a:cubicBezTo>
                <a:cubicBezTo>
                  <a:pt x="5571212" y="4794313"/>
                  <a:pt x="5533421" y="4832105"/>
                  <a:pt x="5486800" y="4832105"/>
                </a:cubicBezTo>
                <a:cubicBezTo>
                  <a:pt x="5440179" y="4832105"/>
                  <a:pt x="5402388" y="4794313"/>
                  <a:pt x="5402388" y="4747693"/>
                </a:cubicBezTo>
                <a:cubicBezTo>
                  <a:pt x="5402388" y="4701072"/>
                  <a:pt x="5440179" y="4663281"/>
                  <a:pt x="5486800" y="4663281"/>
                </a:cubicBezTo>
                <a:close/>
                <a:moveTo>
                  <a:pt x="5149151" y="4663281"/>
                </a:moveTo>
                <a:cubicBezTo>
                  <a:pt x="5195771" y="4663281"/>
                  <a:pt x="5233563" y="4701072"/>
                  <a:pt x="5233563" y="4747693"/>
                </a:cubicBezTo>
                <a:cubicBezTo>
                  <a:pt x="5233563" y="4794313"/>
                  <a:pt x="5195771" y="4832105"/>
                  <a:pt x="5149151" y="4832105"/>
                </a:cubicBezTo>
                <a:cubicBezTo>
                  <a:pt x="5102531" y="4832105"/>
                  <a:pt x="5064739" y="4794313"/>
                  <a:pt x="5064739" y="4747693"/>
                </a:cubicBezTo>
                <a:cubicBezTo>
                  <a:pt x="5064739" y="4701072"/>
                  <a:pt x="5102531" y="4663281"/>
                  <a:pt x="5149151" y="4663281"/>
                </a:cubicBezTo>
                <a:close/>
                <a:moveTo>
                  <a:pt x="4811502" y="4663281"/>
                </a:moveTo>
                <a:cubicBezTo>
                  <a:pt x="4858121" y="4663281"/>
                  <a:pt x="4895914" y="4701072"/>
                  <a:pt x="4895914" y="4747693"/>
                </a:cubicBezTo>
                <a:cubicBezTo>
                  <a:pt x="4895914" y="4794313"/>
                  <a:pt x="4858121" y="4832105"/>
                  <a:pt x="4811502" y="4832105"/>
                </a:cubicBezTo>
                <a:cubicBezTo>
                  <a:pt x="4764881" y="4832105"/>
                  <a:pt x="4727090" y="4794313"/>
                  <a:pt x="4727090" y="4747693"/>
                </a:cubicBezTo>
                <a:cubicBezTo>
                  <a:pt x="4727090" y="4701072"/>
                  <a:pt x="4764881" y="4663281"/>
                  <a:pt x="4811502" y="4663281"/>
                </a:cubicBezTo>
                <a:close/>
                <a:moveTo>
                  <a:pt x="4473853" y="4663281"/>
                </a:moveTo>
                <a:cubicBezTo>
                  <a:pt x="4520473" y="4663281"/>
                  <a:pt x="4558265" y="4701072"/>
                  <a:pt x="4558265" y="4747693"/>
                </a:cubicBezTo>
                <a:cubicBezTo>
                  <a:pt x="4558265" y="4794313"/>
                  <a:pt x="4520473" y="4832105"/>
                  <a:pt x="4473853" y="4832105"/>
                </a:cubicBezTo>
                <a:cubicBezTo>
                  <a:pt x="4427232" y="4832105"/>
                  <a:pt x="4389440" y="4794313"/>
                  <a:pt x="4389440" y="4747693"/>
                </a:cubicBezTo>
                <a:cubicBezTo>
                  <a:pt x="4389440" y="4701072"/>
                  <a:pt x="4427232" y="4663281"/>
                  <a:pt x="4473853" y="4663281"/>
                </a:cubicBezTo>
                <a:close/>
                <a:moveTo>
                  <a:pt x="4136203" y="4663281"/>
                </a:moveTo>
                <a:cubicBezTo>
                  <a:pt x="4182823" y="4663281"/>
                  <a:pt x="4220615" y="4701072"/>
                  <a:pt x="4220615" y="4747693"/>
                </a:cubicBezTo>
                <a:cubicBezTo>
                  <a:pt x="4220615" y="4794313"/>
                  <a:pt x="4182823" y="4832105"/>
                  <a:pt x="4136203" y="4832105"/>
                </a:cubicBezTo>
                <a:cubicBezTo>
                  <a:pt x="4089584" y="4832105"/>
                  <a:pt x="4051791" y="4794313"/>
                  <a:pt x="4051791" y="4747693"/>
                </a:cubicBezTo>
                <a:cubicBezTo>
                  <a:pt x="4051791" y="4701072"/>
                  <a:pt x="4089584" y="4663281"/>
                  <a:pt x="4136203" y="4663281"/>
                </a:cubicBezTo>
                <a:close/>
                <a:moveTo>
                  <a:pt x="3798554" y="4663281"/>
                </a:moveTo>
                <a:cubicBezTo>
                  <a:pt x="3845174" y="4663281"/>
                  <a:pt x="3882966" y="4701072"/>
                  <a:pt x="3882966" y="4747693"/>
                </a:cubicBezTo>
                <a:cubicBezTo>
                  <a:pt x="3882966" y="4794313"/>
                  <a:pt x="3845174" y="4832105"/>
                  <a:pt x="3798554" y="4832105"/>
                </a:cubicBezTo>
                <a:cubicBezTo>
                  <a:pt x="3751934" y="4832105"/>
                  <a:pt x="3714142" y="4794313"/>
                  <a:pt x="3714142" y="4747693"/>
                </a:cubicBezTo>
                <a:cubicBezTo>
                  <a:pt x="3714142" y="4701072"/>
                  <a:pt x="3751934" y="4663281"/>
                  <a:pt x="3798554" y="4663281"/>
                </a:cubicBezTo>
                <a:close/>
                <a:moveTo>
                  <a:pt x="3460905" y="4663281"/>
                </a:moveTo>
                <a:cubicBezTo>
                  <a:pt x="3507525" y="4663281"/>
                  <a:pt x="3545317" y="4701072"/>
                  <a:pt x="3545317" y="4747693"/>
                </a:cubicBezTo>
                <a:cubicBezTo>
                  <a:pt x="3545317" y="4794313"/>
                  <a:pt x="3507525" y="4832105"/>
                  <a:pt x="3460905" y="4832105"/>
                </a:cubicBezTo>
                <a:cubicBezTo>
                  <a:pt x="3414284" y="4832105"/>
                  <a:pt x="3376493" y="4794313"/>
                  <a:pt x="3376493" y="4747693"/>
                </a:cubicBezTo>
                <a:cubicBezTo>
                  <a:pt x="3376493" y="4701072"/>
                  <a:pt x="3414284" y="4663281"/>
                  <a:pt x="3460905" y="4663281"/>
                </a:cubicBezTo>
                <a:close/>
                <a:moveTo>
                  <a:pt x="3123255" y="4663281"/>
                </a:moveTo>
                <a:cubicBezTo>
                  <a:pt x="3169876" y="4663281"/>
                  <a:pt x="3207668" y="4701072"/>
                  <a:pt x="3207668" y="4747693"/>
                </a:cubicBezTo>
                <a:cubicBezTo>
                  <a:pt x="3207668" y="4794313"/>
                  <a:pt x="3169876" y="4832105"/>
                  <a:pt x="3123255" y="4832105"/>
                </a:cubicBezTo>
                <a:cubicBezTo>
                  <a:pt x="3076636" y="4832105"/>
                  <a:pt x="3038843" y="4794313"/>
                  <a:pt x="3038843" y="4747693"/>
                </a:cubicBezTo>
                <a:cubicBezTo>
                  <a:pt x="3038843" y="4701072"/>
                  <a:pt x="3076636" y="4663281"/>
                  <a:pt x="3123255" y="4663281"/>
                </a:cubicBezTo>
                <a:close/>
                <a:moveTo>
                  <a:pt x="2785607" y="4663281"/>
                </a:moveTo>
                <a:cubicBezTo>
                  <a:pt x="2832226" y="4663281"/>
                  <a:pt x="2870019" y="4701072"/>
                  <a:pt x="2870019" y="4747693"/>
                </a:cubicBezTo>
                <a:cubicBezTo>
                  <a:pt x="2870019" y="4794313"/>
                  <a:pt x="2832226" y="4832105"/>
                  <a:pt x="2785607" y="4832105"/>
                </a:cubicBezTo>
                <a:cubicBezTo>
                  <a:pt x="2738986" y="4832105"/>
                  <a:pt x="2701195" y="4794313"/>
                  <a:pt x="2701195" y="4747693"/>
                </a:cubicBezTo>
                <a:cubicBezTo>
                  <a:pt x="2701195" y="4701072"/>
                  <a:pt x="2738986" y="4663281"/>
                  <a:pt x="2785607" y="4663281"/>
                </a:cubicBezTo>
                <a:close/>
                <a:moveTo>
                  <a:pt x="2447957" y="4663281"/>
                </a:moveTo>
                <a:cubicBezTo>
                  <a:pt x="2494578" y="4663281"/>
                  <a:pt x="2532369" y="4701072"/>
                  <a:pt x="2532369" y="4747693"/>
                </a:cubicBezTo>
                <a:cubicBezTo>
                  <a:pt x="2532369" y="4794313"/>
                  <a:pt x="2494578" y="4832105"/>
                  <a:pt x="2447957" y="4832105"/>
                </a:cubicBezTo>
                <a:cubicBezTo>
                  <a:pt x="2401337" y="4832105"/>
                  <a:pt x="2363545" y="4794313"/>
                  <a:pt x="2363545" y="4747693"/>
                </a:cubicBezTo>
                <a:cubicBezTo>
                  <a:pt x="2363545" y="4701072"/>
                  <a:pt x="2401337" y="4663281"/>
                  <a:pt x="2447957" y="4663281"/>
                </a:cubicBezTo>
                <a:close/>
                <a:moveTo>
                  <a:pt x="2110308" y="4663281"/>
                </a:moveTo>
                <a:cubicBezTo>
                  <a:pt x="2156928" y="4663281"/>
                  <a:pt x="2194721" y="4701072"/>
                  <a:pt x="2194721" y="4747693"/>
                </a:cubicBezTo>
                <a:cubicBezTo>
                  <a:pt x="2194721" y="4794313"/>
                  <a:pt x="2156928" y="4832105"/>
                  <a:pt x="2110308" y="4832105"/>
                </a:cubicBezTo>
                <a:cubicBezTo>
                  <a:pt x="2063688" y="4832105"/>
                  <a:pt x="2025896" y="4794313"/>
                  <a:pt x="2025896" y="4747693"/>
                </a:cubicBezTo>
                <a:cubicBezTo>
                  <a:pt x="2025896" y="4701072"/>
                  <a:pt x="2063688" y="4663281"/>
                  <a:pt x="2110308" y="4663281"/>
                </a:cubicBezTo>
                <a:close/>
                <a:moveTo>
                  <a:pt x="1772659" y="4663281"/>
                </a:moveTo>
                <a:cubicBezTo>
                  <a:pt x="1819278" y="4663281"/>
                  <a:pt x="1857071" y="4701072"/>
                  <a:pt x="1857071" y="4747693"/>
                </a:cubicBezTo>
                <a:cubicBezTo>
                  <a:pt x="1857071" y="4794313"/>
                  <a:pt x="1819278" y="4832105"/>
                  <a:pt x="1772659" y="4832105"/>
                </a:cubicBezTo>
                <a:cubicBezTo>
                  <a:pt x="1726039" y="4832105"/>
                  <a:pt x="1688247" y="4794313"/>
                  <a:pt x="1688247" y="4747693"/>
                </a:cubicBezTo>
                <a:cubicBezTo>
                  <a:pt x="1688247" y="4701072"/>
                  <a:pt x="1726039" y="4663281"/>
                  <a:pt x="1772659" y="4663281"/>
                </a:cubicBezTo>
                <a:close/>
                <a:moveTo>
                  <a:pt x="1435014" y="4663281"/>
                </a:moveTo>
                <a:cubicBezTo>
                  <a:pt x="1481630" y="4663281"/>
                  <a:pt x="1519422" y="4701072"/>
                  <a:pt x="1519422" y="4747693"/>
                </a:cubicBezTo>
                <a:cubicBezTo>
                  <a:pt x="1519422" y="4794313"/>
                  <a:pt x="1481630" y="4832105"/>
                  <a:pt x="1435014" y="4832105"/>
                </a:cubicBezTo>
                <a:cubicBezTo>
                  <a:pt x="1388389" y="4832105"/>
                  <a:pt x="1350601" y="4794313"/>
                  <a:pt x="1350601" y="4747693"/>
                </a:cubicBezTo>
                <a:cubicBezTo>
                  <a:pt x="1350601" y="4701072"/>
                  <a:pt x="1388389" y="4663281"/>
                  <a:pt x="1435014" y="4663281"/>
                </a:cubicBezTo>
                <a:close/>
                <a:moveTo>
                  <a:pt x="1097361" y="4663281"/>
                </a:moveTo>
                <a:cubicBezTo>
                  <a:pt x="1143985" y="4663281"/>
                  <a:pt x="1181773" y="4701072"/>
                  <a:pt x="1181773" y="4747693"/>
                </a:cubicBezTo>
                <a:cubicBezTo>
                  <a:pt x="1181773" y="4794313"/>
                  <a:pt x="1143985" y="4832105"/>
                  <a:pt x="1097361" y="4832105"/>
                </a:cubicBezTo>
                <a:cubicBezTo>
                  <a:pt x="1050741" y="4832105"/>
                  <a:pt x="1012948" y="4794313"/>
                  <a:pt x="1012948" y="4747693"/>
                </a:cubicBezTo>
                <a:cubicBezTo>
                  <a:pt x="1012948" y="4701072"/>
                  <a:pt x="1050741" y="4663281"/>
                  <a:pt x="1097361" y="4663281"/>
                </a:cubicBezTo>
                <a:close/>
                <a:moveTo>
                  <a:pt x="759711" y="4663281"/>
                </a:moveTo>
                <a:cubicBezTo>
                  <a:pt x="806331" y="4663281"/>
                  <a:pt x="844124" y="4701072"/>
                  <a:pt x="844124" y="4747693"/>
                </a:cubicBezTo>
                <a:cubicBezTo>
                  <a:pt x="844124" y="4794313"/>
                  <a:pt x="806331" y="4832105"/>
                  <a:pt x="759711" y="4832105"/>
                </a:cubicBezTo>
                <a:cubicBezTo>
                  <a:pt x="713096" y="4832105"/>
                  <a:pt x="675299" y="4794313"/>
                  <a:pt x="675299" y="4747693"/>
                </a:cubicBezTo>
                <a:cubicBezTo>
                  <a:pt x="675299" y="4701072"/>
                  <a:pt x="713096" y="4663281"/>
                  <a:pt x="759711" y="4663281"/>
                </a:cubicBezTo>
                <a:close/>
                <a:moveTo>
                  <a:pt x="422066" y="4663281"/>
                </a:moveTo>
                <a:cubicBezTo>
                  <a:pt x="468682" y="4663281"/>
                  <a:pt x="506480" y="4701072"/>
                  <a:pt x="506480" y="4747693"/>
                </a:cubicBezTo>
                <a:cubicBezTo>
                  <a:pt x="506480" y="4794313"/>
                  <a:pt x="468682" y="4832105"/>
                  <a:pt x="422066" y="4832105"/>
                </a:cubicBezTo>
                <a:cubicBezTo>
                  <a:pt x="375442" y="4832105"/>
                  <a:pt x="337653" y="4794313"/>
                  <a:pt x="337653" y="4747693"/>
                </a:cubicBezTo>
                <a:cubicBezTo>
                  <a:pt x="337653" y="4701072"/>
                  <a:pt x="375442" y="4663281"/>
                  <a:pt x="422066" y="4663281"/>
                </a:cubicBezTo>
                <a:close/>
                <a:moveTo>
                  <a:pt x="84412" y="4663281"/>
                </a:moveTo>
                <a:cubicBezTo>
                  <a:pt x="131037" y="4663281"/>
                  <a:pt x="168826" y="4701072"/>
                  <a:pt x="168826" y="4747693"/>
                </a:cubicBezTo>
                <a:cubicBezTo>
                  <a:pt x="168826" y="4794313"/>
                  <a:pt x="131037" y="4832105"/>
                  <a:pt x="84412" y="4832105"/>
                </a:cubicBezTo>
                <a:cubicBezTo>
                  <a:pt x="37793" y="4832105"/>
                  <a:pt x="0" y="4794313"/>
                  <a:pt x="0" y="4747693"/>
                </a:cubicBezTo>
                <a:cubicBezTo>
                  <a:pt x="0" y="4701072"/>
                  <a:pt x="37793" y="4663281"/>
                  <a:pt x="84412" y="4663281"/>
                </a:cubicBezTo>
                <a:close/>
                <a:moveTo>
                  <a:pt x="7850345" y="4325631"/>
                </a:moveTo>
                <a:cubicBezTo>
                  <a:pt x="7896964" y="4325631"/>
                  <a:pt x="7934757" y="4363424"/>
                  <a:pt x="7934757" y="4410043"/>
                </a:cubicBezTo>
                <a:cubicBezTo>
                  <a:pt x="7934757" y="4456664"/>
                  <a:pt x="7896964" y="4494455"/>
                  <a:pt x="7850345" y="4494455"/>
                </a:cubicBezTo>
                <a:cubicBezTo>
                  <a:pt x="7803725" y="4494455"/>
                  <a:pt x="7765933" y="4456664"/>
                  <a:pt x="7765933" y="4410043"/>
                </a:cubicBezTo>
                <a:cubicBezTo>
                  <a:pt x="7765933" y="4363424"/>
                  <a:pt x="7803725" y="4325631"/>
                  <a:pt x="7850345" y="4325631"/>
                </a:cubicBezTo>
                <a:close/>
                <a:moveTo>
                  <a:pt x="7512695" y="4325631"/>
                </a:moveTo>
                <a:cubicBezTo>
                  <a:pt x="7559315" y="4325631"/>
                  <a:pt x="7597109" y="4363424"/>
                  <a:pt x="7597109" y="4410043"/>
                </a:cubicBezTo>
                <a:cubicBezTo>
                  <a:pt x="7597109" y="4456664"/>
                  <a:pt x="7559315" y="4494455"/>
                  <a:pt x="7512695" y="4494455"/>
                </a:cubicBezTo>
                <a:cubicBezTo>
                  <a:pt x="7466075" y="4494455"/>
                  <a:pt x="7428283" y="4456664"/>
                  <a:pt x="7428283" y="4410043"/>
                </a:cubicBezTo>
                <a:cubicBezTo>
                  <a:pt x="7428283" y="4363424"/>
                  <a:pt x="7466075" y="4325631"/>
                  <a:pt x="7512695" y="4325631"/>
                </a:cubicBezTo>
                <a:close/>
                <a:moveTo>
                  <a:pt x="7175045" y="4325631"/>
                </a:moveTo>
                <a:cubicBezTo>
                  <a:pt x="7221666" y="4325631"/>
                  <a:pt x="7259458" y="4363424"/>
                  <a:pt x="7259458" y="4410043"/>
                </a:cubicBezTo>
                <a:cubicBezTo>
                  <a:pt x="7259458" y="4456664"/>
                  <a:pt x="7221666" y="4494455"/>
                  <a:pt x="7175045" y="4494455"/>
                </a:cubicBezTo>
                <a:cubicBezTo>
                  <a:pt x="7128427" y="4494455"/>
                  <a:pt x="7090633" y="4456664"/>
                  <a:pt x="7090633" y="4410043"/>
                </a:cubicBezTo>
                <a:cubicBezTo>
                  <a:pt x="7090633" y="4363424"/>
                  <a:pt x="7128427" y="4325631"/>
                  <a:pt x="7175045" y="4325631"/>
                </a:cubicBezTo>
                <a:close/>
                <a:moveTo>
                  <a:pt x="6837397" y="4325631"/>
                </a:moveTo>
                <a:cubicBezTo>
                  <a:pt x="6884017" y="4325631"/>
                  <a:pt x="6921809" y="4363424"/>
                  <a:pt x="6921809" y="4410043"/>
                </a:cubicBezTo>
                <a:cubicBezTo>
                  <a:pt x="6921809" y="4456664"/>
                  <a:pt x="6884017" y="4494455"/>
                  <a:pt x="6837397" y="4494455"/>
                </a:cubicBezTo>
                <a:cubicBezTo>
                  <a:pt x="6790777" y="4494455"/>
                  <a:pt x="6752985" y="4456664"/>
                  <a:pt x="6752985" y="4410043"/>
                </a:cubicBezTo>
                <a:cubicBezTo>
                  <a:pt x="6752985" y="4363424"/>
                  <a:pt x="6790777" y="4325631"/>
                  <a:pt x="6837397" y="4325631"/>
                </a:cubicBezTo>
                <a:close/>
                <a:moveTo>
                  <a:pt x="6499747" y="4325631"/>
                </a:moveTo>
                <a:cubicBezTo>
                  <a:pt x="6546368" y="4325631"/>
                  <a:pt x="6584161" y="4363424"/>
                  <a:pt x="6584161" y="4410043"/>
                </a:cubicBezTo>
                <a:cubicBezTo>
                  <a:pt x="6584161" y="4456664"/>
                  <a:pt x="6546368" y="4494455"/>
                  <a:pt x="6499747" y="4494455"/>
                </a:cubicBezTo>
                <a:cubicBezTo>
                  <a:pt x="6453127" y="4494455"/>
                  <a:pt x="6415335" y="4456664"/>
                  <a:pt x="6415335" y="4410043"/>
                </a:cubicBezTo>
                <a:cubicBezTo>
                  <a:pt x="6415335" y="4363424"/>
                  <a:pt x="6453127" y="4325631"/>
                  <a:pt x="6499747" y="4325631"/>
                </a:cubicBezTo>
                <a:close/>
                <a:moveTo>
                  <a:pt x="6162098" y="4325631"/>
                </a:moveTo>
                <a:cubicBezTo>
                  <a:pt x="6208719" y="4325631"/>
                  <a:pt x="6246510" y="4363424"/>
                  <a:pt x="6246510" y="4410043"/>
                </a:cubicBezTo>
                <a:cubicBezTo>
                  <a:pt x="6246510" y="4456664"/>
                  <a:pt x="6208719" y="4494455"/>
                  <a:pt x="6162098" y="4494455"/>
                </a:cubicBezTo>
                <a:cubicBezTo>
                  <a:pt x="6115479" y="4494455"/>
                  <a:pt x="6077686" y="4456664"/>
                  <a:pt x="6077686" y="4410043"/>
                </a:cubicBezTo>
                <a:cubicBezTo>
                  <a:pt x="6077686" y="4363424"/>
                  <a:pt x="6115479" y="4325631"/>
                  <a:pt x="6162098" y="4325631"/>
                </a:cubicBezTo>
                <a:close/>
                <a:moveTo>
                  <a:pt x="5824449" y="4325631"/>
                </a:moveTo>
                <a:cubicBezTo>
                  <a:pt x="5871069" y="4325631"/>
                  <a:pt x="5908861" y="4363424"/>
                  <a:pt x="5908861" y="4410043"/>
                </a:cubicBezTo>
                <a:cubicBezTo>
                  <a:pt x="5908861" y="4456664"/>
                  <a:pt x="5871069" y="4494455"/>
                  <a:pt x="5824449" y="4494455"/>
                </a:cubicBezTo>
                <a:cubicBezTo>
                  <a:pt x="5777829" y="4494455"/>
                  <a:pt x="5740037" y="4456664"/>
                  <a:pt x="5740037" y="4410043"/>
                </a:cubicBezTo>
                <a:cubicBezTo>
                  <a:pt x="5740037" y="4363424"/>
                  <a:pt x="5777829" y="4325631"/>
                  <a:pt x="5824449" y="4325631"/>
                </a:cubicBezTo>
                <a:close/>
                <a:moveTo>
                  <a:pt x="5486800" y="4325631"/>
                </a:moveTo>
                <a:cubicBezTo>
                  <a:pt x="5533421" y="4325631"/>
                  <a:pt x="5571212" y="4363424"/>
                  <a:pt x="5571212" y="4410043"/>
                </a:cubicBezTo>
                <a:cubicBezTo>
                  <a:pt x="5571212" y="4456664"/>
                  <a:pt x="5533421" y="4494455"/>
                  <a:pt x="5486800" y="4494455"/>
                </a:cubicBezTo>
                <a:cubicBezTo>
                  <a:pt x="5440179" y="4494455"/>
                  <a:pt x="5402388" y="4456664"/>
                  <a:pt x="5402388" y="4410043"/>
                </a:cubicBezTo>
                <a:cubicBezTo>
                  <a:pt x="5402388" y="4363424"/>
                  <a:pt x="5440179" y="4325631"/>
                  <a:pt x="5486800" y="4325631"/>
                </a:cubicBezTo>
                <a:close/>
                <a:moveTo>
                  <a:pt x="5149151" y="4325631"/>
                </a:moveTo>
                <a:cubicBezTo>
                  <a:pt x="5195771" y="4325631"/>
                  <a:pt x="5233563" y="4363424"/>
                  <a:pt x="5233563" y="4410043"/>
                </a:cubicBezTo>
                <a:cubicBezTo>
                  <a:pt x="5233563" y="4456664"/>
                  <a:pt x="5195771" y="4494455"/>
                  <a:pt x="5149151" y="4494455"/>
                </a:cubicBezTo>
                <a:cubicBezTo>
                  <a:pt x="5102531" y="4494455"/>
                  <a:pt x="5064739" y="4456664"/>
                  <a:pt x="5064739" y="4410043"/>
                </a:cubicBezTo>
                <a:cubicBezTo>
                  <a:pt x="5064739" y="4363424"/>
                  <a:pt x="5102531" y="4325631"/>
                  <a:pt x="5149151" y="4325631"/>
                </a:cubicBezTo>
                <a:close/>
                <a:moveTo>
                  <a:pt x="4811502" y="4325631"/>
                </a:moveTo>
                <a:cubicBezTo>
                  <a:pt x="4858121" y="4325631"/>
                  <a:pt x="4895914" y="4363424"/>
                  <a:pt x="4895914" y="4410043"/>
                </a:cubicBezTo>
                <a:cubicBezTo>
                  <a:pt x="4895914" y="4456664"/>
                  <a:pt x="4858121" y="4494455"/>
                  <a:pt x="4811502" y="4494455"/>
                </a:cubicBezTo>
                <a:cubicBezTo>
                  <a:pt x="4764881" y="4494455"/>
                  <a:pt x="4727090" y="4456664"/>
                  <a:pt x="4727090" y="4410043"/>
                </a:cubicBezTo>
                <a:cubicBezTo>
                  <a:pt x="4727090" y="4363424"/>
                  <a:pt x="4764881" y="4325631"/>
                  <a:pt x="4811502" y="4325631"/>
                </a:cubicBezTo>
                <a:close/>
                <a:moveTo>
                  <a:pt x="4473853" y="4325631"/>
                </a:moveTo>
                <a:cubicBezTo>
                  <a:pt x="4520473" y="4325631"/>
                  <a:pt x="4558265" y="4363424"/>
                  <a:pt x="4558265" y="4410043"/>
                </a:cubicBezTo>
                <a:cubicBezTo>
                  <a:pt x="4558265" y="4456664"/>
                  <a:pt x="4520473" y="4494455"/>
                  <a:pt x="4473853" y="4494455"/>
                </a:cubicBezTo>
                <a:cubicBezTo>
                  <a:pt x="4427232" y="4494455"/>
                  <a:pt x="4389440" y="4456664"/>
                  <a:pt x="4389440" y="4410043"/>
                </a:cubicBezTo>
                <a:cubicBezTo>
                  <a:pt x="4389440" y="4363424"/>
                  <a:pt x="4427232" y="4325631"/>
                  <a:pt x="4473853" y="4325631"/>
                </a:cubicBezTo>
                <a:close/>
                <a:moveTo>
                  <a:pt x="4136203" y="4325631"/>
                </a:moveTo>
                <a:cubicBezTo>
                  <a:pt x="4182823" y="4325631"/>
                  <a:pt x="4220615" y="4363424"/>
                  <a:pt x="4220615" y="4410043"/>
                </a:cubicBezTo>
                <a:cubicBezTo>
                  <a:pt x="4220615" y="4456664"/>
                  <a:pt x="4182823" y="4494455"/>
                  <a:pt x="4136203" y="4494455"/>
                </a:cubicBezTo>
                <a:cubicBezTo>
                  <a:pt x="4089584" y="4494455"/>
                  <a:pt x="4051791" y="4456664"/>
                  <a:pt x="4051791" y="4410043"/>
                </a:cubicBezTo>
                <a:cubicBezTo>
                  <a:pt x="4051791" y="4363424"/>
                  <a:pt x="4089584" y="4325631"/>
                  <a:pt x="4136203" y="4325631"/>
                </a:cubicBezTo>
                <a:close/>
                <a:moveTo>
                  <a:pt x="3798554" y="4325631"/>
                </a:moveTo>
                <a:cubicBezTo>
                  <a:pt x="3845174" y="4325631"/>
                  <a:pt x="3882966" y="4363424"/>
                  <a:pt x="3882966" y="4410043"/>
                </a:cubicBezTo>
                <a:cubicBezTo>
                  <a:pt x="3882966" y="4456664"/>
                  <a:pt x="3845174" y="4494455"/>
                  <a:pt x="3798554" y="4494455"/>
                </a:cubicBezTo>
                <a:cubicBezTo>
                  <a:pt x="3751934" y="4494455"/>
                  <a:pt x="3714142" y="4456664"/>
                  <a:pt x="3714142" y="4410043"/>
                </a:cubicBezTo>
                <a:cubicBezTo>
                  <a:pt x="3714142" y="4363424"/>
                  <a:pt x="3751934" y="4325631"/>
                  <a:pt x="3798554" y="4325631"/>
                </a:cubicBezTo>
                <a:close/>
                <a:moveTo>
                  <a:pt x="3460905" y="4325631"/>
                </a:moveTo>
                <a:cubicBezTo>
                  <a:pt x="3507525" y="4325631"/>
                  <a:pt x="3545317" y="4363424"/>
                  <a:pt x="3545317" y="4410043"/>
                </a:cubicBezTo>
                <a:cubicBezTo>
                  <a:pt x="3545317" y="4456664"/>
                  <a:pt x="3507525" y="4494455"/>
                  <a:pt x="3460905" y="4494455"/>
                </a:cubicBezTo>
                <a:cubicBezTo>
                  <a:pt x="3414284" y="4494455"/>
                  <a:pt x="3376493" y="4456664"/>
                  <a:pt x="3376493" y="4410043"/>
                </a:cubicBezTo>
                <a:cubicBezTo>
                  <a:pt x="3376493" y="4363424"/>
                  <a:pt x="3414284" y="4325631"/>
                  <a:pt x="3460905" y="4325631"/>
                </a:cubicBezTo>
                <a:close/>
                <a:moveTo>
                  <a:pt x="3123255" y="4325631"/>
                </a:moveTo>
                <a:cubicBezTo>
                  <a:pt x="3169876" y="4325631"/>
                  <a:pt x="3207668" y="4363424"/>
                  <a:pt x="3207668" y="4410043"/>
                </a:cubicBezTo>
                <a:cubicBezTo>
                  <a:pt x="3207668" y="4456664"/>
                  <a:pt x="3169876" y="4494455"/>
                  <a:pt x="3123255" y="4494455"/>
                </a:cubicBezTo>
                <a:cubicBezTo>
                  <a:pt x="3076636" y="4494455"/>
                  <a:pt x="3038843" y="4456664"/>
                  <a:pt x="3038843" y="4410043"/>
                </a:cubicBezTo>
                <a:cubicBezTo>
                  <a:pt x="3038843" y="4363424"/>
                  <a:pt x="3076636" y="4325631"/>
                  <a:pt x="3123255" y="4325631"/>
                </a:cubicBezTo>
                <a:close/>
                <a:moveTo>
                  <a:pt x="2785607" y="4325631"/>
                </a:moveTo>
                <a:cubicBezTo>
                  <a:pt x="2832226" y="4325631"/>
                  <a:pt x="2870019" y="4363424"/>
                  <a:pt x="2870019" y="4410043"/>
                </a:cubicBezTo>
                <a:cubicBezTo>
                  <a:pt x="2870019" y="4456664"/>
                  <a:pt x="2832226" y="4494455"/>
                  <a:pt x="2785607" y="4494455"/>
                </a:cubicBezTo>
                <a:cubicBezTo>
                  <a:pt x="2738986" y="4494455"/>
                  <a:pt x="2701195" y="4456664"/>
                  <a:pt x="2701195" y="4410043"/>
                </a:cubicBezTo>
                <a:cubicBezTo>
                  <a:pt x="2701195" y="4363424"/>
                  <a:pt x="2738986" y="4325631"/>
                  <a:pt x="2785607" y="4325631"/>
                </a:cubicBezTo>
                <a:close/>
                <a:moveTo>
                  <a:pt x="2447957" y="4325631"/>
                </a:moveTo>
                <a:cubicBezTo>
                  <a:pt x="2494578" y="4325631"/>
                  <a:pt x="2532369" y="4363424"/>
                  <a:pt x="2532369" y="4410043"/>
                </a:cubicBezTo>
                <a:cubicBezTo>
                  <a:pt x="2532369" y="4456664"/>
                  <a:pt x="2494578" y="4494455"/>
                  <a:pt x="2447957" y="4494455"/>
                </a:cubicBezTo>
                <a:cubicBezTo>
                  <a:pt x="2401337" y="4494455"/>
                  <a:pt x="2363545" y="4456664"/>
                  <a:pt x="2363545" y="4410043"/>
                </a:cubicBezTo>
                <a:cubicBezTo>
                  <a:pt x="2363545" y="4363424"/>
                  <a:pt x="2401337" y="4325631"/>
                  <a:pt x="2447957" y="4325631"/>
                </a:cubicBezTo>
                <a:close/>
                <a:moveTo>
                  <a:pt x="2110308" y="4325631"/>
                </a:moveTo>
                <a:cubicBezTo>
                  <a:pt x="2156928" y="4325631"/>
                  <a:pt x="2194721" y="4363424"/>
                  <a:pt x="2194721" y="4410043"/>
                </a:cubicBezTo>
                <a:cubicBezTo>
                  <a:pt x="2194721" y="4456664"/>
                  <a:pt x="2156928" y="4494455"/>
                  <a:pt x="2110308" y="4494455"/>
                </a:cubicBezTo>
                <a:cubicBezTo>
                  <a:pt x="2063688" y="4494455"/>
                  <a:pt x="2025896" y="4456664"/>
                  <a:pt x="2025896" y="4410043"/>
                </a:cubicBezTo>
                <a:cubicBezTo>
                  <a:pt x="2025896" y="4363424"/>
                  <a:pt x="2063688" y="4325631"/>
                  <a:pt x="2110308" y="4325631"/>
                </a:cubicBezTo>
                <a:close/>
                <a:moveTo>
                  <a:pt x="1772659" y="4325631"/>
                </a:moveTo>
                <a:cubicBezTo>
                  <a:pt x="1819278" y="4325631"/>
                  <a:pt x="1857071" y="4363424"/>
                  <a:pt x="1857071" y="4410043"/>
                </a:cubicBezTo>
                <a:cubicBezTo>
                  <a:pt x="1857071" y="4456664"/>
                  <a:pt x="1819278" y="4494455"/>
                  <a:pt x="1772659" y="4494455"/>
                </a:cubicBezTo>
                <a:cubicBezTo>
                  <a:pt x="1726039" y="4494455"/>
                  <a:pt x="1688247" y="4456664"/>
                  <a:pt x="1688247" y="4410043"/>
                </a:cubicBezTo>
                <a:cubicBezTo>
                  <a:pt x="1688247" y="4363424"/>
                  <a:pt x="1726039" y="4325631"/>
                  <a:pt x="1772659" y="4325631"/>
                </a:cubicBezTo>
                <a:close/>
                <a:moveTo>
                  <a:pt x="1435014" y="4325631"/>
                </a:moveTo>
                <a:cubicBezTo>
                  <a:pt x="1481630" y="4325631"/>
                  <a:pt x="1519422" y="4363424"/>
                  <a:pt x="1519422" y="4410043"/>
                </a:cubicBezTo>
                <a:cubicBezTo>
                  <a:pt x="1519422" y="4456664"/>
                  <a:pt x="1481630" y="4494455"/>
                  <a:pt x="1435014" y="4494455"/>
                </a:cubicBezTo>
                <a:cubicBezTo>
                  <a:pt x="1388389" y="4494455"/>
                  <a:pt x="1350601" y="4456664"/>
                  <a:pt x="1350601" y="4410043"/>
                </a:cubicBezTo>
                <a:cubicBezTo>
                  <a:pt x="1350601" y="4363424"/>
                  <a:pt x="1388389" y="4325631"/>
                  <a:pt x="1435014" y="4325631"/>
                </a:cubicBezTo>
                <a:close/>
                <a:moveTo>
                  <a:pt x="1097361" y="4325631"/>
                </a:moveTo>
                <a:cubicBezTo>
                  <a:pt x="1143985" y="4325631"/>
                  <a:pt x="1181773" y="4363424"/>
                  <a:pt x="1181773" y="4410043"/>
                </a:cubicBezTo>
                <a:cubicBezTo>
                  <a:pt x="1181773" y="4456664"/>
                  <a:pt x="1143985" y="4494455"/>
                  <a:pt x="1097361" y="4494455"/>
                </a:cubicBezTo>
                <a:cubicBezTo>
                  <a:pt x="1050741" y="4494455"/>
                  <a:pt x="1012948" y="4456664"/>
                  <a:pt x="1012948" y="4410043"/>
                </a:cubicBezTo>
                <a:cubicBezTo>
                  <a:pt x="1012948" y="4363424"/>
                  <a:pt x="1050741" y="4325631"/>
                  <a:pt x="1097361" y="4325631"/>
                </a:cubicBezTo>
                <a:close/>
                <a:moveTo>
                  <a:pt x="759711" y="4325631"/>
                </a:moveTo>
                <a:cubicBezTo>
                  <a:pt x="806331" y="4325631"/>
                  <a:pt x="844124" y="4363424"/>
                  <a:pt x="844124" y="4410043"/>
                </a:cubicBezTo>
                <a:cubicBezTo>
                  <a:pt x="844124" y="4456664"/>
                  <a:pt x="806331" y="4494455"/>
                  <a:pt x="759711" y="4494455"/>
                </a:cubicBezTo>
                <a:cubicBezTo>
                  <a:pt x="713096" y="4494455"/>
                  <a:pt x="675299" y="4456664"/>
                  <a:pt x="675299" y="4410043"/>
                </a:cubicBezTo>
                <a:cubicBezTo>
                  <a:pt x="675299" y="4363424"/>
                  <a:pt x="713096" y="4325631"/>
                  <a:pt x="759711" y="4325631"/>
                </a:cubicBezTo>
                <a:close/>
                <a:moveTo>
                  <a:pt x="422066" y="4325631"/>
                </a:moveTo>
                <a:cubicBezTo>
                  <a:pt x="468682" y="4325631"/>
                  <a:pt x="506480" y="4363424"/>
                  <a:pt x="506480" y="4410043"/>
                </a:cubicBezTo>
                <a:cubicBezTo>
                  <a:pt x="506480" y="4456664"/>
                  <a:pt x="468682" y="4494455"/>
                  <a:pt x="422066" y="4494455"/>
                </a:cubicBezTo>
                <a:cubicBezTo>
                  <a:pt x="375442" y="4494455"/>
                  <a:pt x="337653" y="4456664"/>
                  <a:pt x="337653" y="4410043"/>
                </a:cubicBezTo>
                <a:cubicBezTo>
                  <a:pt x="337653" y="4363424"/>
                  <a:pt x="375442" y="4325631"/>
                  <a:pt x="422066" y="4325631"/>
                </a:cubicBezTo>
                <a:close/>
                <a:moveTo>
                  <a:pt x="84412" y="4325631"/>
                </a:moveTo>
                <a:cubicBezTo>
                  <a:pt x="131037" y="4325631"/>
                  <a:pt x="168826" y="4363424"/>
                  <a:pt x="168826" y="4410043"/>
                </a:cubicBezTo>
                <a:cubicBezTo>
                  <a:pt x="168826" y="4456664"/>
                  <a:pt x="131037" y="4494455"/>
                  <a:pt x="84412" y="4494455"/>
                </a:cubicBezTo>
                <a:cubicBezTo>
                  <a:pt x="37793" y="4494455"/>
                  <a:pt x="0" y="4456664"/>
                  <a:pt x="0" y="4410043"/>
                </a:cubicBezTo>
                <a:cubicBezTo>
                  <a:pt x="0" y="4363424"/>
                  <a:pt x="37793" y="4325631"/>
                  <a:pt x="84412" y="4325631"/>
                </a:cubicBezTo>
                <a:close/>
                <a:moveTo>
                  <a:pt x="7850345" y="3987981"/>
                </a:moveTo>
                <a:cubicBezTo>
                  <a:pt x="7896964" y="3987981"/>
                  <a:pt x="7934757" y="4025774"/>
                  <a:pt x="7934757" y="4072395"/>
                </a:cubicBezTo>
                <a:cubicBezTo>
                  <a:pt x="7934757" y="4119014"/>
                  <a:pt x="7896964" y="4156807"/>
                  <a:pt x="7850345" y="4156807"/>
                </a:cubicBezTo>
                <a:cubicBezTo>
                  <a:pt x="7803725" y="4156807"/>
                  <a:pt x="7765933" y="4119014"/>
                  <a:pt x="7765933" y="4072395"/>
                </a:cubicBezTo>
                <a:cubicBezTo>
                  <a:pt x="7765933" y="4025774"/>
                  <a:pt x="7803725" y="3987981"/>
                  <a:pt x="7850345" y="3987981"/>
                </a:cubicBezTo>
                <a:close/>
                <a:moveTo>
                  <a:pt x="7512695" y="3987981"/>
                </a:moveTo>
                <a:cubicBezTo>
                  <a:pt x="7559315" y="3987981"/>
                  <a:pt x="7597109" y="4025774"/>
                  <a:pt x="7597109" y="4072395"/>
                </a:cubicBezTo>
                <a:cubicBezTo>
                  <a:pt x="7597109" y="4119014"/>
                  <a:pt x="7559315" y="4156807"/>
                  <a:pt x="7512695" y="4156807"/>
                </a:cubicBezTo>
                <a:cubicBezTo>
                  <a:pt x="7466075" y="4156807"/>
                  <a:pt x="7428283" y="4119014"/>
                  <a:pt x="7428283" y="4072395"/>
                </a:cubicBezTo>
                <a:cubicBezTo>
                  <a:pt x="7428283" y="4025774"/>
                  <a:pt x="7466075" y="3987981"/>
                  <a:pt x="7512695" y="3987981"/>
                </a:cubicBezTo>
                <a:close/>
                <a:moveTo>
                  <a:pt x="7175045" y="3987981"/>
                </a:moveTo>
                <a:cubicBezTo>
                  <a:pt x="7221666" y="3987981"/>
                  <a:pt x="7259458" y="4025774"/>
                  <a:pt x="7259458" y="4072395"/>
                </a:cubicBezTo>
                <a:cubicBezTo>
                  <a:pt x="7259458" y="4119014"/>
                  <a:pt x="7221666" y="4156807"/>
                  <a:pt x="7175045" y="4156807"/>
                </a:cubicBezTo>
                <a:cubicBezTo>
                  <a:pt x="7128427" y="4156807"/>
                  <a:pt x="7090633" y="4119014"/>
                  <a:pt x="7090633" y="4072395"/>
                </a:cubicBezTo>
                <a:cubicBezTo>
                  <a:pt x="7090633" y="4025774"/>
                  <a:pt x="7128427" y="3987981"/>
                  <a:pt x="7175045" y="3987981"/>
                </a:cubicBezTo>
                <a:close/>
                <a:moveTo>
                  <a:pt x="6837397" y="3987981"/>
                </a:moveTo>
                <a:cubicBezTo>
                  <a:pt x="6884017" y="3987981"/>
                  <a:pt x="6921809" y="4025774"/>
                  <a:pt x="6921809" y="4072395"/>
                </a:cubicBezTo>
                <a:cubicBezTo>
                  <a:pt x="6921809" y="4119014"/>
                  <a:pt x="6884017" y="4156807"/>
                  <a:pt x="6837397" y="4156807"/>
                </a:cubicBezTo>
                <a:cubicBezTo>
                  <a:pt x="6790777" y="4156807"/>
                  <a:pt x="6752985" y="4119014"/>
                  <a:pt x="6752985" y="4072395"/>
                </a:cubicBezTo>
                <a:cubicBezTo>
                  <a:pt x="6752985" y="4025774"/>
                  <a:pt x="6790777" y="3987981"/>
                  <a:pt x="6837397" y="3987981"/>
                </a:cubicBezTo>
                <a:close/>
                <a:moveTo>
                  <a:pt x="6499747" y="3987981"/>
                </a:moveTo>
                <a:cubicBezTo>
                  <a:pt x="6546368" y="3987981"/>
                  <a:pt x="6584161" y="4025774"/>
                  <a:pt x="6584161" y="4072395"/>
                </a:cubicBezTo>
                <a:cubicBezTo>
                  <a:pt x="6584161" y="4119014"/>
                  <a:pt x="6546368" y="4156807"/>
                  <a:pt x="6499747" y="4156807"/>
                </a:cubicBezTo>
                <a:cubicBezTo>
                  <a:pt x="6453127" y="4156807"/>
                  <a:pt x="6415335" y="4119014"/>
                  <a:pt x="6415335" y="4072395"/>
                </a:cubicBezTo>
                <a:cubicBezTo>
                  <a:pt x="6415335" y="4025774"/>
                  <a:pt x="6453127" y="3987981"/>
                  <a:pt x="6499747" y="3987981"/>
                </a:cubicBezTo>
                <a:close/>
                <a:moveTo>
                  <a:pt x="6162098" y="3987981"/>
                </a:moveTo>
                <a:cubicBezTo>
                  <a:pt x="6208719" y="3987981"/>
                  <a:pt x="6246510" y="4025774"/>
                  <a:pt x="6246510" y="4072395"/>
                </a:cubicBezTo>
                <a:cubicBezTo>
                  <a:pt x="6246510" y="4119014"/>
                  <a:pt x="6208719" y="4156807"/>
                  <a:pt x="6162098" y="4156807"/>
                </a:cubicBezTo>
                <a:cubicBezTo>
                  <a:pt x="6115479" y="4156807"/>
                  <a:pt x="6077686" y="4119014"/>
                  <a:pt x="6077686" y="4072395"/>
                </a:cubicBezTo>
                <a:cubicBezTo>
                  <a:pt x="6077686" y="4025774"/>
                  <a:pt x="6115479" y="3987981"/>
                  <a:pt x="6162098" y="3987981"/>
                </a:cubicBezTo>
                <a:close/>
                <a:moveTo>
                  <a:pt x="5824449" y="3987981"/>
                </a:moveTo>
                <a:cubicBezTo>
                  <a:pt x="5871069" y="3987981"/>
                  <a:pt x="5908861" y="4025774"/>
                  <a:pt x="5908861" y="4072395"/>
                </a:cubicBezTo>
                <a:cubicBezTo>
                  <a:pt x="5908861" y="4119014"/>
                  <a:pt x="5871069" y="4156807"/>
                  <a:pt x="5824449" y="4156807"/>
                </a:cubicBezTo>
                <a:cubicBezTo>
                  <a:pt x="5777829" y="4156807"/>
                  <a:pt x="5740037" y="4119014"/>
                  <a:pt x="5740037" y="4072395"/>
                </a:cubicBezTo>
                <a:cubicBezTo>
                  <a:pt x="5740037" y="4025774"/>
                  <a:pt x="5777829" y="3987981"/>
                  <a:pt x="5824449" y="3987981"/>
                </a:cubicBezTo>
                <a:close/>
                <a:moveTo>
                  <a:pt x="5486800" y="3987981"/>
                </a:moveTo>
                <a:cubicBezTo>
                  <a:pt x="5533421" y="3987981"/>
                  <a:pt x="5571212" y="4025774"/>
                  <a:pt x="5571212" y="4072395"/>
                </a:cubicBezTo>
                <a:cubicBezTo>
                  <a:pt x="5571212" y="4119014"/>
                  <a:pt x="5533421" y="4156807"/>
                  <a:pt x="5486800" y="4156807"/>
                </a:cubicBezTo>
                <a:cubicBezTo>
                  <a:pt x="5440179" y="4156807"/>
                  <a:pt x="5402388" y="4119014"/>
                  <a:pt x="5402388" y="4072395"/>
                </a:cubicBezTo>
                <a:cubicBezTo>
                  <a:pt x="5402388" y="4025774"/>
                  <a:pt x="5440179" y="3987981"/>
                  <a:pt x="5486800" y="3987981"/>
                </a:cubicBezTo>
                <a:close/>
                <a:moveTo>
                  <a:pt x="5149151" y="3987981"/>
                </a:moveTo>
                <a:cubicBezTo>
                  <a:pt x="5195771" y="3987981"/>
                  <a:pt x="5233563" y="4025774"/>
                  <a:pt x="5233563" y="4072395"/>
                </a:cubicBezTo>
                <a:cubicBezTo>
                  <a:pt x="5233563" y="4119014"/>
                  <a:pt x="5195771" y="4156807"/>
                  <a:pt x="5149151" y="4156807"/>
                </a:cubicBezTo>
                <a:cubicBezTo>
                  <a:pt x="5102531" y="4156807"/>
                  <a:pt x="5064739" y="4119014"/>
                  <a:pt x="5064739" y="4072395"/>
                </a:cubicBezTo>
                <a:cubicBezTo>
                  <a:pt x="5064739" y="4025774"/>
                  <a:pt x="5102531" y="3987981"/>
                  <a:pt x="5149151" y="3987981"/>
                </a:cubicBezTo>
                <a:close/>
                <a:moveTo>
                  <a:pt x="4811502" y="3987981"/>
                </a:moveTo>
                <a:cubicBezTo>
                  <a:pt x="4858121" y="3987981"/>
                  <a:pt x="4895914" y="4025774"/>
                  <a:pt x="4895914" y="4072395"/>
                </a:cubicBezTo>
                <a:cubicBezTo>
                  <a:pt x="4895914" y="4119014"/>
                  <a:pt x="4858121" y="4156807"/>
                  <a:pt x="4811502" y="4156807"/>
                </a:cubicBezTo>
                <a:cubicBezTo>
                  <a:pt x="4764881" y="4156807"/>
                  <a:pt x="4727090" y="4119014"/>
                  <a:pt x="4727090" y="4072395"/>
                </a:cubicBezTo>
                <a:cubicBezTo>
                  <a:pt x="4727090" y="4025774"/>
                  <a:pt x="4764881" y="3987981"/>
                  <a:pt x="4811502" y="3987981"/>
                </a:cubicBezTo>
                <a:close/>
                <a:moveTo>
                  <a:pt x="4473853" y="3987981"/>
                </a:moveTo>
                <a:cubicBezTo>
                  <a:pt x="4520473" y="3987981"/>
                  <a:pt x="4558265" y="4025774"/>
                  <a:pt x="4558265" y="4072395"/>
                </a:cubicBezTo>
                <a:cubicBezTo>
                  <a:pt x="4558265" y="4119014"/>
                  <a:pt x="4520473" y="4156807"/>
                  <a:pt x="4473853" y="4156807"/>
                </a:cubicBezTo>
                <a:cubicBezTo>
                  <a:pt x="4427232" y="4156807"/>
                  <a:pt x="4389440" y="4119014"/>
                  <a:pt x="4389440" y="4072395"/>
                </a:cubicBezTo>
                <a:cubicBezTo>
                  <a:pt x="4389440" y="4025774"/>
                  <a:pt x="4427232" y="3987981"/>
                  <a:pt x="4473853" y="3987981"/>
                </a:cubicBezTo>
                <a:close/>
                <a:moveTo>
                  <a:pt x="4136203" y="3987981"/>
                </a:moveTo>
                <a:cubicBezTo>
                  <a:pt x="4182823" y="3987981"/>
                  <a:pt x="4220615" y="4025774"/>
                  <a:pt x="4220615" y="4072395"/>
                </a:cubicBezTo>
                <a:cubicBezTo>
                  <a:pt x="4220615" y="4119014"/>
                  <a:pt x="4182823" y="4156807"/>
                  <a:pt x="4136203" y="4156807"/>
                </a:cubicBezTo>
                <a:cubicBezTo>
                  <a:pt x="4089584" y="4156807"/>
                  <a:pt x="4051791" y="4119014"/>
                  <a:pt x="4051791" y="4072395"/>
                </a:cubicBezTo>
                <a:cubicBezTo>
                  <a:pt x="4051791" y="4025774"/>
                  <a:pt x="4089584" y="3987981"/>
                  <a:pt x="4136203" y="3987981"/>
                </a:cubicBezTo>
                <a:close/>
                <a:moveTo>
                  <a:pt x="3798554" y="3987981"/>
                </a:moveTo>
                <a:cubicBezTo>
                  <a:pt x="3845174" y="3987981"/>
                  <a:pt x="3882966" y="4025774"/>
                  <a:pt x="3882966" y="4072395"/>
                </a:cubicBezTo>
                <a:cubicBezTo>
                  <a:pt x="3882966" y="4119014"/>
                  <a:pt x="3845174" y="4156807"/>
                  <a:pt x="3798554" y="4156807"/>
                </a:cubicBezTo>
                <a:cubicBezTo>
                  <a:pt x="3751934" y="4156807"/>
                  <a:pt x="3714142" y="4119014"/>
                  <a:pt x="3714142" y="4072395"/>
                </a:cubicBezTo>
                <a:cubicBezTo>
                  <a:pt x="3714142" y="4025774"/>
                  <a:pt x="3751934" y="3987981"/>
                  <a:pt x="3798554" y="3987981"/>
                </a:cubicBezTo>
                <a:close/>
                <a:moveTo>
                  <a:pt x="3460905" y="3987981"/>
                </a:moveTo>
                <a:cubicBezTo>
                  <a:pt x="3507525" y="3987981"/>
                  <a:pt x="3545317" y="4025774"/>
                  <a:pt x="3545317" y="4072395"/>
                </a:cubicBezTo>
                <a:cubicBezTo>
                  <a:pt x="3545317" y="4119014"/>
                  <a:pt x="3507525" y="4156807"/>
                  <a:pt x="3460905" y="4156807"/>
                </a:cubicBezTo>
                <a:cubicBezTo>
                  <a:pt x="3414284" y="4156807"/>
                  <a:pt x="3376493" y="4119014"/>
                  <a:pt x="3376493" y="4072395"/>
                </a:cubicBezTo>
                <a:cubicBezTo>
                  <a:pt x="3376493" y="4025774"/>
                  <a:pt x="3414284" y="3987981"/>
                  <a:pt x="3460905" y="3987981"/>
                </a:cubicBezTo>
                <a:close/>
                <a:moveTo>
                  <a:pt x="3123255" y="3987981"/>
                </a:moveTo>
                <a:cubicBezTo>
                  <a:pt x="3169876" y="3987981"/>
                  <a:pt x="3207668" y="4025774"/>
                  <a:pt x="3207668" y="4072395"/>
                </a:cubicBezTo>
                <a:cubicBezTo>
                  <a:pt x="3207668" y="4119014"/>
                  <a:pt x="3169876" y="4156807"/>
                  <a:pt x="3123255" y="4156807"/>
                </a:cubicBezTo>
                <a:cubicBezTo>
                  <a:pt x="3076636" y="4156807"/>
                  <a:pt x="3038843" y="4119014"/>
                  <a:pt x="3038843" y="4072395"/>
                </a:cubicBezTo>
                <a:cubicBezTo>
                  <a:pt x="3038843" y="4025774"/>
                  <a:pt x="3076636" y="3987981"/>
                  <a:pt x="3123255" y="3987981"/>
                </a:cubicBezTo>
                <a:close/>
                <a:moveTo>
                  <a:pt x="2785607" y="3987981"/>
                </a:moveTo>
                <a:cubicBezTo>
                  <a:pt x="2832226" y="3987981"/>
                  <a:pt x="2870019" y="4025774"/>
                  <a:pt x="2870019" y="4072395"/>
                </a:cubicBezTo>
                <a:cubicBezTo>
                  <a:pt x="2870019" y="4119014"/>
                  <a:pt x="2832226" y="4156807"/>
                  <a:pt x="2785607" y="4156807"/>
                </a:cubicBezTo>
                <a:cubicBezTo>
                  <a:pt x="2738986" y="4156807"/>
                  <a:pt x="2701195" y="4119014"/>
                  <a:pt x="2701195" y="4072395"/>
                </a:cubicBezTo>
                <a:cubicBezTo>
                  <a:pt x="2701195" y="4025774"/>
                  <a:pt x="2738986" y="3987981"/>
                  <a:pt x="2785607" y="3987981"/>
                </a:cubicBezTo>
                <a:close/>
                <a:moveTo>
                  <a:pt x="2447957" y="3987981"/>
                </a:moveTo>
                <a:cubicBezTo>
                  <a:pt x="2494578" y="3987981"/>
                  <a:pt x="2532369" y="4025774"/>
                  <a:pt x="2532369" y="4072395"/>
                </a:cubicBezTo>
                <a:cubicBezTo>
                  <a:pt x="2532369" y="4119014"/>
                  <a:pt x="2494578" y="4156807"/>
                  <a:pt x="2447957" y="4156807"/>
                </a:cubicBezTo>
                <a:cubicBezTo>
                  <a:pt x="2401337" y="4156807"/>
                  <a:pt x="2363545" y="4119014"/>
                  <a:pt x="2363545" y="4072395"/>
                </a:cubicBezTo>
                <a:cubicBezTo>
                  <a:pt x="2363545" y="4025774"/>
                  <a:pt x="2401337" y="3987981"/>
                  <a:pt x="2447957" y="3987981"/>
                </a:cubicBezTo>
                <a:close/>
                <a:moveTo>
                  <a:pt x="2110308" y="3987981"/>
                </a:moveTo>
                <a:cubicBezTo>
                  <a:pt x="2156928" y="3987981"/>
                  <a:pt x="2194721" y="4025774"/>
                  <a:pt x="2194721" y="4072395"/>
                </a:cubicBezTo>
                <a:cubicBezTo>
                  <a:pt x="2194721" y="4119014"/>
                  <a:pt x="2156928" y="4156807"/>
                  <a:pt x="2110308" y="4156807"/>
                </a:cubicBezTo>
                <a:cubicBezTo>
                  <a:pt x="2063688" y="4156807"/>
                  <a:pt x="2025896" y="4119014"/>
                  <a:pt x="2025896" y="4072395"/>
                </a:cubicBezTo>
                <a:cubicBezTo>
                  <a:pt x="2025896" y="4025774"/>
                  <a:pt x="2063688" y="3987981"/>
                  <a:pt x="2110308" y="3987981"/>
                </a:cubicBezTo>
                <a:close/>
                <a:moveTo>
                  <a:pt x="1772659" y="3987981"/>
                </a:moveTo>
                <a:cubicBezTo>
                  <a:pt x="1819278" y="3987981"/>
                  <a:pt x="1857071" y="4025774"/>
                  <a:pt x="1857071" y="4072395"/>
                </a:cubicBezTo>
                <a:cubicBezTo>
                  <a:pt x="1857071" y="4119014"/>
                  <a:pt x="1819278" y="4156807"/>
                  <a:pt x="1772659" y="4156807"/>
                </a:cubicBezTo>
                <a:cubicBezTo>
                  <a:pt x="1726039" y="4156807"/>
                  <a:pt x="1688247" y="4119014"/>
                  <a:pt x="1688247" y="4072395"/>
                </a:cubicBezTo>
                <a:cubicBezTo>
                  <a:pt x="1688247" y="4025774"/>
                  <a:pt x="1726039" y="3987981"/>
                  <a:pt x="1772659" y="3987981"/>
                </a:cubicBezTo>
                <a:close/>
                <a:moveTo>
                  <a:pt x="1435014" y="3987981"/>
                </a:moveTo>
                <a:cubicBezTo>
                  <a:pt x="1481630" y="3987981"/>
                  <a:pt x="1519422" y="4025774"/>
                  <a:pt x="1519422" y="4072395"/>
                </a:cubicBezTo>
                <a:cubicBezTo>
                  <a:pt x="1519422" y="4119014"/>
                  <a:pt x="1481630" y="4156807"/>
                  <a:pt x="1435014" y="4156807"/>
                </a:cubicBezTo>
                <a:cubicBezTo>
                  <a:pt x="1388389" y="4156807"/>
                  <a:pt x="1350601" y="4119014"/>
                  <a:pt x="1350601" y="4072395"/>
                </a:cubicBezTo>
                <a:cubicBezTo>
                  <a:pt x="1350601" y="4025774"/>
                  <a:pt x="1388389" y="3987981"/>
                  <a:pt x="1435014" y="3987981"/>
                </a:cubicBezTo>
                <a:close/>
                <a:moveTo>
                  <a:pt x="1097361" y="3987981"/>
                </a:moveTo>
                <a:cubicBezTo>
                  <a:pt x="1143985" y="3987981"/>
                  <a:pt x="1181773" y="4025774"/>
                  <a:pt x="1181773" y="4072395"/>
                </a:cubicBezTo>
                <a:cubicBezTo>
                  <a:pt x="1181773" y="4119014"/>
                  <a:pt x="1143985" y="4156807"/>
                  <a:pt x="1097361" y="4156807"/>
                </a:cubicBezTo>
                <a:cubicBezTo>
                  <a:pt x="1050741" y="4156807"/>
                  <a:pt x="1012948" y="4119014"/>
                  <a:pt x="1012948" y="4072395"/>
                </a:cubicBezTo>
                <a:cubicBezTo>
                  <a:pt x="1012948" y="4025774"/>
                  <a:pt x="1050741" y="3987981"/>
                  <a:pt x="1097361" y="3987981"/>
                </a:cubicBezTo>
                <a:close/>
                <a:moveTo>
                  <a:pt x="759711" y="3987981"/>
                </a:moveTo>
                <a:cubicBezTo>
                  <a:pt x="806331" y="3987981"/>
                  <a:pt x="844124" y="4025774"/>
                  <a:pt x="844124" y="4072395"/>
                </a:cubicBezTo>
                <a:cubicBezTo>
                  <a:pt x="844124" y="4119014"/>
                  <a:pt x="806331" y="4156807"/>
                  <a:pt x="759711" y="4156807"/>
                </a:cubicBezTo>
                <a:cubicBezTo>
                  <a:pt x="713096" y="4156807"/>
                  <a:pt x="675299" y="4119014"/>
                  <a:pt x="675299" y="4072395"/>
                </a:cubicBezTo>
                <a:cubicBezTo>
                  <a:pt x="675299" y="4025774"/>
                  <a:pt x="713096" y="3987981"/>
                  <a:pt x="759711" y="3987981"/>
                </a:cubicBezTo>
                <a:close/>
                <a:moveTo>
                  <a:pt x="422066" y="3987981"/>
                </a:moveTo>
                <a:cubicBezTo>
                  <a:pt x="468682" y="3987981"/>
                  <a:pt x="506480" y="4025774"/>
                  <a:pt x="506480" y="4072395"/>
                </a:cubicBezTo>
                <a:cubicBezTo>
                  <a:pt x="506480" y="4119014"/>
                  <a:pt x="468682" y="4156807"/>
                  <a:pt x="422066" y="4156807"/>
                </a:cubicBezTo>
                <a:cubicBezTo>
                  <a:pt x="375442" y="4156807"/>
                  <a:pt x="337653" y="4119014"/>
                  <a:pt x="337653" y="4072395"/>
                </a:cubicBezTo>
                <a:cubicBezTo>
                  <a:pt x="337653" y="4025774"/>
                  <a:pt x="375442" y="3987981"/>
                  <a:pt x="422066" y="3987981"/>
                </a:cubicBezTo>
                <a:close/>
                <a:moveTo>
                  <a:pt x="84412" y="3987981"/>
                </a:moveTo>
                <a:cubicBezTo>
                  <a:pt x="131037" y="3987981"/>
                  <a:pt x="168826" y="4025774"/>
                  <a:pt x="168826" y="4072395"/>
                </a:cubicBezTo>
                <a:cubicBezTo>
                  <a:pt x="168826" y="4119014"/>
                  <a:pt x="131037" y="4156807"/>
                  <a:pt x="84412" y="4156807"/>
                </a:cubicBezTo>
                <a:cubicBezTo>
                  <a:pt x="37793" y="4156807"/>
                  <a:pt x="0" y="4119014"/>
                  <a:pt x="0" y="4072395"/>
                </a:cubicBezTo>
                <a:cubicBezTo>
                  <a:pt x="0" y="4025774"/>
                  <a:pt x="37793" y="3987981"/>
                  <a:pt x="84412" y="3987981"/>
                </a:cubicBezTo>
                <a:close/>
                <a:moveTo>
                  <a:pt x="7850345" y="3650333"/>
                </a:moveTo>
                <a:cubicBezTo>
                  <a:pt x="7896964" y="3650333"/>
                  <a:pt x="7934757" y="3688125"/>
                  <a:pt x="7934757" y="3734745"/>
                </a:cubicBezTo>
                <a:cubicBezTo>
                  <a:pt x="7934757" y="3781365"/>
                  <a:pt x="7896964" y="3819157"/>
                  <a:pt x="7850345" y="3819157"/>
                </a:cubicBezTo>
                <a:cubicBezTo>
                  <a:pt x="7803725" y="3819157"/>
                  <a:pt x="7765933" y="3781365"/>
                  <a:pt x="7765933" y="3734745"/>
                </a:cubicBezTo>
                <a:cubicBezTo>
                  <a:pt x="7765933" y="3688125"/>
                  <a:pt x="7803725" y="3650333"/>
                  <a:pt x="7850345" y="3650333"/>
                </a:cubicBezTo>
                <a:close/>
                <a:moveTo>
                  <a:pt x="7512695" y="3650333"/>
                </a:moveTo>
                <a:cubicBezTo>
                  <a:pt x="7559315" y="3650333"/>
                  <a:pt x="7597109" y="3688125"/>
                  <a:pt x="7597109" y="3734745"/>
                </a:cubicBezTo>
                <a:cubicBezTo>
                  <a:pt x="7597109" y="3781365"/>
                  <a:pt x="7559315" y="3819157"/>
                  <a:pt x="7512695" y="3819157"/>
                </a:cubicBezTo>
                <a:cubicBezTo>
                  <a:pt x="7466075" y="3819157"/>
                  <a:pt x="7428283" y="3781365"/>
                  <a:pt x="7428283" y="3734745"/>
                </a:cubicBezTo>
                <a:cubicBezTo>
                  <a:pt x="7428283" y="3688125"/>
                  <a:pt x="7466075" y="3650333"/>
                  <a:pt x="7512695" y="3650333"/>
                </a:cubicBezTo>
                <a:close/>
                <a:moveTo>
                  <a:pt x="7175045" y="3650333"/>
                </a:moveTo>
                <a:cubicBezTo>
                  <a:pt x="7221666" y="3650333"/>
                  <a:pt x="7259458" y="3688125"/>
                  <a:pt x="7259458" y="3734745"/>
                </a:cubicBezTo>
                <a:cubicBezTo>
                  <a:pt x="7259458" y="3781365"/>
                  <a:pt x="7221666" y="3819157"/>
                  <a:pt x="7175045" y="3819157"/>
                </a:cubicBezTo>
                <a:cubicBezTo>
                  <a:pt x="7128427" y="3819157"/>
                  <a:pt x="7090633" y="3781365"/>
                  <a:pt x="7090633" y="3734745"/>
                </a:cubicBezTo>
                <a:cubicBezTo>
                  <a:pt x="7090633" y="3688125"/>
                  <a:pt x="7128427" y="3650333"/>
                  <a:pt x="7175045" y="3650333"/>
                </a:cubicBezTo>
                <a:close/>
                <a:moveTo>
                  <a:pt x="6837397" y="3650333"/>
                </a:moveTo>
                <a:cubicBezTo>
                  <a:pt x="6884017" y="3650333"/>
                  <a:pt x="6921809" y="3688125"/>
                  <a:pt x="6921809" y="3734745"/>
                </a:cubicBezTo>
                <a:cubicBezTo>
                  <a:pt x="6921809" y="3781365"/>
                  <a:pt x="6884017" y="3819157"/>
                  <a:pt x="6837397" y="3819157"/>
                </a:cubicBezTo>
                <a:cubicBezTo>
                  <a:pt x="6790777" y="3819157"/>
                  <a:pt x="6752985" y="3781365"/>
                  <a:pt x="6752985" y="3734745"/>
                </a:cubicBezTo>
                <a:cubicBezTo>
                  <a:pt x="6752985" y="3688125"/>
                  <a:pt x="6790777" y="3650333"/>
                  <a:pt x="6837397" y="3650333"/>
                </a:cubicBezTo>
                <a:close/>
                <a:moveTo>
                  <a:pt x="6499747" y="3650333"/>
                </a:moveTo>
                <a:cubicBezTo>
                  <a:pt x="6546368" y="3650333"/>
                  <a:pt x="6584161" y="3688125"/>
                  <a:pt x="6584161" y="3734745"/>
                </a:cubicBezTo>
                <a:cubicBezTo>
                  <a:pt x="6584161" y="3781365"/>
                  <a:pt x="6546368" y="3819157"/>
                  <a:pt x="6499747" y="3819157"/>
                </a:cubicBezTo>
                <a:cubicBezTo>
                  <a:pt x="6453127" y="3819157"/>
                  <a:pt x="6415335" y="3781365"/>
                  <a:pt x="6415335" y="3734745"/>
                </a:cubicBezTo>
                <a:cubicBezTo>
                  <a:pt x="6415335" y="3688125"/>
                  <a:pt x="6453127" y="3650333"/>
                  <a:pt x="6499747" y="3650333"/>
                </a:cubicBezTo>
                <a:close/>
                <a:moveTo>
                  <a:pt x="6162098" y="3650333"/>
                </a:moveTo>
                <a:cubicBezTo>
                  <a:pt x="6208719" y="3650333"/>
                  <a:pt x="6246510" y="3688125"/>
                  <a:pt x="6246510" y="3734745"/>
                </a:cubicBezTo>
                <a:cubicBezTo>
                  <a:pt x="6246510" y="3781365"/>
                  <a:pt x="6208719" y="3819157"/>
                  <a:pt x="6162098" y="3819157"/>
                </a:cubicBezTo>
                <a:cubicBezTo>
                  <a:pt x="6115479" y="3819157"/>
                  <a:pt x="6077686" y="3781365"/>
                  <a:pt x="6077686" y="3734745"/>
                </a:cubicBezTo>
                <a:cubicBezTo>
                  <a:pt x="6077686" y="3688125"/>
                  <a:pt x="6115479" y="3650333"/>
                  <a:pt x="6162098" y="3650333"/>
                </a:cubicBezTo>
                <a:close/>
                <a:moveTo>
                  <a:pt x="5824449" y="3650333"/>
                </a:moveTo>
                <a:cubicBezTo>
                  <a:pt x="5871069" y="3650333"/>
                  <a:pt x="5908861" y="3688125"/>
                  <a:pt x="5908861" y="3734745"/>
                </a:cubicBezTo>
                <a:cubicBezTo>
                  <a:pt x="5908861" y="3781365"/>
                  <a:pt x="5871069" y="3819157"/>
                  <a:pt x="5824449" y="3819157"/>
                </a:cubicBezTo>
                <a:cubicBezTo>
                  <a:pt x="5777829" y="3819157"/>
                  <a:pt x="5740037" y="3781365"/>
                  <a:pt x="5740037" y="3734745"/>
                </a:cubicBezTo>
                <a:cubicBezTo>
                  <a:pt x="5740037" y="3688125"/>
                  <a:pt x="5777829" y="3650333"/>
                  <a:pt x="5824449" y="3650333"/>
                </a:cubicBezTo>
                <a:close/>
                <a:moveTo>
                  <a:pt x="5486800" y="3650333"/>
                </a:moveTo>
                <a:cubicBezTo>
                  <a:pt x="5533421" y="3650333"/>
                  <a:pt x="5571212" y="3688125"/>
                  <a:pt x="5571212" y="3734745"/>
                </a:cubicBezTo>
                <a:cubicBezTo>
                  <a:pt x="5571212" y="3781365"/>
                  <a:pt x="5533421" y="3819157"/>
                  <a:pt x="5486800" y="3819157"/>
                </a:cubicBezTo>
                <a:cubicBezTo>
                  <a:pt x="5440179" y="3819157"/>
                  <a:pt x="5402388" y="3781365"/>
                  <a:pt x="5402388" y="3734745"/>
                </a:cubicBezTo>
                <a:cubicBezTo>
                  <a:pt x="5402388" y="3688125"/>
                  <a:pt x="5440179" y="3650333"/>
                  <a:pt x="5486800" y="3650333"/>
                </a:cubicBezTo>
                <a:close/>
                <a:moveTo>
                  <a:pt x="5149151" y="3650333"/>
                </a:moveTo>
                <a:cubicBezTo>
                  <a:pt x="5195771" y="3650333"/>
                  <a:pt x="5233563" y="3688125"/>
                  <a:pt x="5233563" y="3734745"/>
                </a:cubicBezTo>
                <a:cubicBezTo>
                  <a:pt x="5233563" y="3781365"/>
                  <a:pt x="5195771" y="3819157"/>
                  <a:pt x="5149151" y="3819157"/>
                </a:cubicBezTo>
                <a:cubicBezTo>
                  <a:pt x="5102531" y="3819157"/>
                  <a:pt x="5064739" y="3781365"/>
                  <a:pt x="5064739" y="3734745"/>
                </a:cubicBezTo>
                <a:cubicBezTo>
                  <a:pt x="5064739" y="3688125"/>
                  <a:pt x="5102531" y="3650333"/>
                  <a:pt x="5149151" y="3650333"/>
                </a:cubicBezTo>
                <a:close/>
                <a:moveTo>
                  <a:pt x="4811502" y="3650333"/>
                </a:moveTo>
                <a:cubicBezTo>
                  <a:pt x="4858121" y="3650333"/>
                  <a:pt x="4895914" y="3688125"/>
                  <a:pt x="4895914" y="3734745"/>
                </a:cubicBezTo>
                <a:cubicBezTo>
                  <a:pt x="4895914" y="3781365"/>
                  <a:pt x="4858121" y="3819157"/>
                  <a:pt x="4811502" y="3819157"/>
                </a:cubicBezTo>
                <a:cubicBezTo>
                  <a:pt x="4764881" y="3819157"/>
                  <a:pt x="4727090" y="3781365"/>
                  <a:pt x="4727090" y="3734745"/>
                </a:cubicBezTo>
                <a:cubicBezTo>
                  <a:pt x="4727090" y="3688125"/>
                  <a:pt x="4764881" y="3650333"/>
                  <a:pt x="4811502" y="3650333"/>
                </a:cubicBezTo>
                <a:close/>
                <a:moveTo>
                  <a:pt x="4473853" y="3650333"/>
                </a:moveTo>
                <a:cubicBezTo>
                  <a:pt x="4520473" y="3650333"/>
                  <a:pt x="4558265" y="3688125"/>
                  <a:pt x="4558265" y="3734745"/>
                </a:cubicBezTo>
                <a:cubicBezTo>
                  <a:pt x="4558265" y="3781365"/>
                  <a:pt x="4520473" y="3819157"/>
                  <a:pt x="4473853" y="3819157"/>
                </a:cubicBezTo>
                <a:cubicBezTo>
                  <a:pt x="4427232" y="3819157"/>
                  <a:pt x="4389440" y="3781365"/>
                  <a:pt x="4389440" y="3734745"/>
                </a:cubicBezTo>
                <a:cubicBezTo>
                  <a:pt x="4389440" y="3688125"/>
                  <a:pt x="4427232" y="3650333"/>
                  <a:pt x="4473853" y="3650333"/>
                </a:cubicBezTo>
                <a:close/>
                <a:moveTo>
                  <a:pt x="4136203" y="3650333"/>
                </a:moveTo>
                <a:cubicBezTo>
                  <a:pt x="4182823" y="3650333"/>
                  <a:pt x="4220615" y="3688125"/>
                  <a:pt x="4220615" y="3734745"/>
                </a:cubicBezTo>
                <a:cubicBezTo>
                  <a:pt x="4220615" y="3781365"/>
                  <a:pt x="4182823" y="3819157"/>
                  <a:pt x="4136203" y="3819157"/>
                </a:cubicBezTo>
                <a:cubicBezTo>
                  <a:pt x="4089584" y="3819157"/>
                  <a:pt x="4051791" y="3781365"/>
                  <a:pt x="4051791" y="3734745"/>
                </a:cubicBezTo>
                <a:cubicBezTo>
                  <a:pt x="4051791" y="3688125"/>
                  <a:pt x="4089584" y="3650333"/>
                  <a:pt x="4136203" y="3650333"/>
                </a:cubicBezTo>
                <a:close/>
                <a:moveTo>
                  <a:pt x="3798554" y="3650333"/>
                </a:moveTo>
                <a:cubicBezTo>
                  <a:pt x="3845174" y="3650333"/>
                  <a:pt x="3882966" y="3688125"/>
                  <a:pt x="3882966" y="3734745"/>
                </a:cubicBezTo>
                <a:cubicBezTo>
                  <a:pt x="3882966" y="3781365"/>
                  <a:pt x="3845174" y="3819157"/>
                  <a:pt x="3798554" y="3819157"/>
                </a:cubicBezTo>
                <a:cubicBezTo>
                  <a:pt x="3751934" y="3819157"/>
                  <a:pt x="3714142" y="3781365"/>
                  <a:pt x="3714142" y="3734745"/>
                </a:cubicBezTo>
                <a:cubicBezTo>
                  <a:pt x="3714142" y="3688125"/>
                  <a:pt x="3751934" y="3650333"/>
                  <a:pt x="3798554" y="3650333"/>
                </a:cubicBezTo>
                <a:close/>
                <a:moveTo>
                  <a:pt x="3460905" y="3650333"/>
                </a:moveTo>
                <a:cubicBezTo>
                  <a:pt x="3507525" y="3650333"/>
                  <a:pt x="3545317" y="3688125"/>
                  <a:pt x="3545317" y="3734745"/>
                </a:cubicBezTo>
                <a:cubicBezTo>
                  <a:pt x="3545317" y="3781365"/>
                  <a:pt x="3507525" y="3819157"/>
                  <a:pt x="3460905" y="3819157"/>
                </a:cubicBezTo>
                <a:cubicBezTo>
                  <a:pt x="3414284" y="3819157"/>
                  <a:pt x="3376493" y="3781365"/>
                  <a:pt x="3376493" y="3734745"/>
                </a:cubicBezTo>
                <a:cubicBezTo>
                  <a:pt x="3376493" y="3688125"/>
                  <a:pt x="3414284" y="3650333"/>
                  <a:pt x="3460905" y="3650333"/>
                </a:cubicBezTo>
                <a:close/>
                <a:moveTo>
                  <a:pt x="3123255" y="3650333"/>
                </a:moveTo>
                <a:cubicBezTo>
                  <a:pt x="3169876" y="3650333"/>
                  <a:pt x="3207668" y="3688125"/>
                  <a:pt x="3207668" y="3734745"/>
                </a:cubicBezTo>
                <a:cubicBezTo>
                  <a:pt x="3207668" y="3781365"/>
                  <a:pt x="3169876" y="3819157"/>
                  <a:pt x="3123255" y="3819157"/>
                </a:cubicBezTo>
                <a:cubicBezTo>
                  <a:pt x="3076636" y="3819157"/>
                  <a:pt x="3038843" y="3781365"/>
                  <a:pt x="3038843" y="3734745"/>
                </a:cubicBezTo>
                <a:cubicBezTo>
                  <a:pt x="3038843" y="3688125"/>
                  <a:pt x="3076636" y="3650333"/>
                  <a:pt x="3123255" y="3650333"/>
                </a:cubicBezTo>
                <a:close/>
                <a:moveTo>
                  <a:pt x="2785607" y="3650333"/>
                </a:moveTo>
                <a:cubicBezTo>
                  <a:pt x="2832226" y="3650333"/>
                  <a:pt x="2870019" y="3688125"/>
                  <a:pt x="2870019" y="3734745"/>
                </a:cubicBezTo>
                <a:cubicBezTo>
                  <a:pt x="2870019" y="3781365"/>
                  <a:pt x="2832226" y="3819157"/>
                  <a:pt x="2785607" y="3819157"/>
                </a:cubicBezTo>
                <a:cubicBezTo>
                  <a:pt x="2738986" y="3819157"/>
                  <a:pt x="2701195" y="3781365"/>
                  <a:pt x="2701195" y="3734745"/>
                </a:cubicBezTo>
                <a:cubicBezTo>
                  <a:pt x="2701195" y="3688125"/>
                  <a:pt x="2738986" y="3650333"/>
                  <a:pt x="2785607" y="3650333"/>
                </a:cubicBezTo>
                <a:close/>
                <a:moveTo>
                  <a:pt x="2447957" y="3650333"/>
                </a:moveTo>
                <a:cubicBezTo>
                  <a:pt x="2494578" y="3650333"/>
                  <a:pt x="2532369" y="3688125"/>
                  <a:pt x="2532369" y="3734745"/>
                </a:cubicBezTo>
                <a:cubicBezTo>
                  <a:pt x="2532369" y="3781365"/>
                  <a:pt x="2494578" y="3819157"/>
                  <a:pt x="2447957" y="3819157"/>
                </a:cubicBezTo>
                <a:cubicBezTo>
                  <a:pt x="2401337" y="3819157"/>
                  <a:pt x="2363545" y="3781365"/>
                  <a:pt x="2363545" y="3734745"/>
                </a:cubicBezTo>
                <a:cubicBezTo>
                  <a:pt x="2363545" y="3688125"/>
                  <a:pt x="2401337" y="3650333"/>
                  <a:pt x="2447957" y="3650333"/>
                </a:cubicBezTo>
                <a:close/>
                <a:moveTo>
                  <a:pt x="2110308" y="3650333"/>
                </a:moveTo>
                <a:cubicBezTo>
                  <a:pt x="2156928" y="3650333"/>
                  <a:pt x="2194721" y="3688125"/>
                  <a:pt x="2194721" y="3734745"/>
                </a:cubicBezTo>
                <a:cubicBezTo>
                  <a:pt x="2194721" y="3781365"/>
                  <a:pt x="2156928" y="3819157"/>
                  <a:pt x="2110308" y="3819157"/>
                </a:cubicBezTo>
                <a:cubicBezTo>
                  <a:pt x="2063688" y="3819157"/>
                  <a:pt x="2025896" y="3781365"/>
                  <a:pt x="2025896" y="3734745"/>
                </a:cubicBezTo>
                <a:cubicBezTo>
                  <a:pt x="2025896" y="3688125"/>
                  <a:pt x="2063688" y="3650333"/>
                  <a:pt x="2110308" y="3650333"/>
                </a:cubicBezTo>
                <a:close/>
                <a:moveTo>
                  <a:pt x="1772659" y="3650333"/>
                </a:moveTo>
                <a:cubicBezTo>
                  <a:pt x="1819278" y="3650333"/>
                  <a:pt x="1857071" y="3688125"/>
                  <a:pt x="1857071" y="3734745"/>
                </a:cubicBezTo>
                <a:cubicBezTo>
                  <a:pt x="1857071" y="3781365"/>
                  <a:pt x="1819278" y="3819157"/>
                  <a:pt x="1772659" y="3819157"/>
                </a:cubicBezTo>
                <a:cubicBezTo>
                  <a:pt x="1726039" y="3819157"/>
                  <a:pt x="1688247" y="3781365"/>
                  <a:pt x="1688247" y="3734745"/>
                </a:cubicBezTo>
                <a:cubicBezTo>
                  <a:pt x="1688247" y="3688125"/>
                  <a:pt x="1726039" y="3650333"/>
                  <a:pt x="1772659" y="3650333"/>
                </a:cubicBezTo>
                <a:close/>
                <a:moveTo>
                  <a:pt x="1435014" y="3650333"/>
                </a:moveTo>
                <a:cubicBezTo>
                  <a:pt x="1481630" y="3650333"/>
                  <a:pt x="1519422" y="3688125"/>
                  <a:pt x="1519422" y="3734745"/>
                </a:cubicBezTo>
                <a:cubicBezTo>
                  <a:pt x="1519422" y="3781365"/>
                  <a:pt x="1481630" y="3819157"/>
                  <a:pt x="1435014" y="3819157"/>
                </a:cubicBezTo>
                <a:cubicBezTo>
                  <a:pt x="1388389" y="3819157"/>
                  <a:pt x="1350601" y="3781365"/>
                  <a:pt x="1350601" y="3734745"/>
                </a:cubicBezTo>
                <a:cubicBezTo>
                  <a:pt x="1350601" y="3688125"/>
                  <a:pt x="1388389" y="3650333"/>
                  <a:pt x="1435014" y="3650333"/>
                </a:cubicBezTo>
                <a:close/>
                <a:moveTo>
                  <a:pt x="1097361" y="3650333"/>
                </a:moveTo>
                <a:cubicBezTo>
                  <a:pt x="1143985" y="3650333"/>
                  <a:pt x="1181773" y="3688125"/>
                  <a:pt x="1181773" y="3734745"/>
                </a:cubicBezTo>
                <a:cubicBezTo>
                  <a:pt x="1181773" y="3781365"/>
                  <a:pt x="1143985" y="3819157"/>
                  <a:pt x="1097361" y="3819157"/>
                </a:cubicBezTo>
                <a:cubicBezTo>
                  <a:pt x="1050741" y="3819157"/>
                  <a:pt x="1012948" y="3781365"/>
                  <a:pt x="1012948" y="3734745"/>
                </a:cubicBezTo>
                <a:cubicBezTo>
                  <a:pt x="1012948" y="3688125"/>
                  <a:pt x="1050741" y="3650333"/>
                  <a:pt x="1097361" y="3650333"/>
                </a:cubicBezTo>
                <a:close/>
                <a:moveTo>
                  <a:pt x="759711" y="3650333"/>
                </a:moveTo>
                <a:cubicBezTo>
                  <a:pt x="806331" y="3650333"/>
                  <a:pt x="844124" y="3688125"/>
                  <a:pt x="844124" y="3734745"/>
                </a:cubicBezTo>
                <a:cubicBezTo>
                  <a:pt x="844124" y="3781365"/>
                  <a:pt x="806331" y="3819157"/>
                  <a:pt x="759711" y="3819157"/>
                </a:cubicBezTo>
                <a:cubicBezTo>
                  <a:pt x="713096" y="3819157"/>
                  <a:pt x="675299" y="3781365"/>
                  <a:pt x="675299" y="3734745"/>
                </a:cubicBezTo>
                <a:cubicBezTo>
                  <a:pt x="675299" y="3688125"/>
                  <a:pt x="713096" y="3650333"/>
                  <a:pt x="759711" y="3650333"/>
                </a:cubicBezTo>
                <a:close/>
                <a:moveTo>
                  <a:pt x="422066" y="3650333"/>
                </a:moveTo>
                <a:cubicBezTo>
                  <a:pt x="468682" y="3650333"/>
                  <a:pt x="506480" y="3688125"/>
                  <a:pt x="506480" y="3734745"/>
                </a:cubicBezTo>
                <a:cubicBezTo>
                  <a:pt x="506480" y="3781365"/>
                  <a:pt x="468682" y="3819157"/>
                  <a:pt x="422066" y="3819157"/>
                </a:cubicBezTo>
                <a:cubicBezTo>
                  <a:pt x="375442" y="3819157"/>
                  <a:pt x="337653" y="3781365"/>
                  <a:pt x="337653" y="3734745"/>
                </a:cubicBezTo>
                <a:cubicBezTo>
                  <a:pt x="337653" y="3688125"/>
                  <a:pt x="375442" y="3650333"/>
                  <a:pt x="422066" y="3650333"/>
                </a:cubicBezTo>
                <a:close/>
                <a:moveTo>
                  <a:pt x="84412" y="3650333"/>
                </a:moveTo>
                <a:cubicBezTo>
                  <a:pt x="131037" y="3650333"/>
                  <a:pt x="168826" y="3688125"/>
                  <a:pt x="168826" y="3734745"/>
                </a:cubicBezTo>
                <a:cubicBezTo>
                  <a:pt x="168826" y="3781365"/>
                  <a:pt x="131037" y="3819157"/>
                  <a:pt x="84412" y="3819157"/>
                </a:cubicBezTo>
                <a:cubicBezTo>
                  <a:pt x="37793" y="3819157"/>
                  <a:pt x="0" y="3781365"/>
                  <a:pt x="0" y="3734745"/>
                </a:cubicBezTo>
                <a:cubicBezTo>
                  <a:pt x="0" y="3688125"/>
                  <a:pt x="37793" y="3650333"/>
                  <a:pt x="84412" y="3650333"/>
                </a:cubicBezTo>
                <a:close/>
                <a:moveTo>
                  <a:pt x="7850345" y="3312683"/>
                </a:moveTo>
                <a:cubicBezTo>
                  <a:pt x="7896964" y="3312683"/>
                  <a:pt x="7934757" y="3350476"/>
                  <a:pt x="7934757" y="3397095"/>
                </a:cubicBezTo>
                <a:cubicBezTo>
                  <a:pt x="7934757" y="3443716"/>
                  <a:pt x="7896964" y="3481508"/>
                  <a:pt x="7850345" y="3481508"/>
                </a:cubicBezTo>
                <a:cubicBezTo>
                  <a:pt x="7803725" y="3481508"/>
                  <a:pt x="7765933" y="3443716"/>
                  <a:pt x="7765933" y="3397095"/>
                </a:cubicBezTo>
                <a:cubicBezTo>
                  <a:pt x="7765933" y="3350476"/>
                  <a:pt x="7803725" y="3312683"/>
                  <a:pt x="7850345" y="3312683"/>
                </a:cubicBezTo>
                <a:close/>
                <a:moveTo>
                  <a:pt x="7512695" y="3312683"/>
                </a:moveTo>
                <a:cubicBezTo>
                  <a:pt x="7559315" y="3312683"/>
                  <a:pt x="7597109" y="3350476"/>
                  <a:pt x="7597109" y="3397095"/>
                </a:cubicBezTo>
                <a:cubicBezTo>
                  <a:pt x="7597109" y="3443716"/>
                  <a:pt x="7559315" y="3481508"/>
                  <a:pt x="7512695" y="3481508"/>
                </a:cubicBezTo>
                <a:cubicBezTo>
                  <a:pt x="7466075" y="3481508"/>
                  <a:pt x="7428283" y="3443716"/>
                  <a:pt x="7428283" y="3397095"/>
                </a:cubicBezTo>
                <a:cubicBezTo>
                  <a:pt x="7428283" y="3350476"/>
                  <a:pt x="7466075" y="3312683"/>
                  <a:pt x="7512695" y="3312683"/>
                </a:cubicBezTo>
                <a:close/>
                <a:moveTo>
                  <a:pt x="7175045" y="3312683"/>
                </a:moveTo>
                <a:cubicBezTo>
                  <a:pt x="7221666" y="3312683"/>
                  <a:pt x="7259458" y="3350476"/>
                  <a:pt x="7259458" y="3397095"/>
                </a:cubicBezTo>
                <a:cubicBezTo>
                  <a:pt x="7259458" y="3443716"/>
                  <a:pt x="7221666" y="3481508"/>
                  <a:pt x="7175045" y="3481508"/>
                </a:cubicBezTo>
                <a:cubicBezTo>
                  <a:pt x="7128427" y="3481508"/>
                  <a:pt x="7090633" y="3443716"/>
                  <a:pt x="7090633" y="3397095"/>
                </a:cubicBezTo>
                <a:cubicBezTo>
                  <a:pt x="7090633" y="3350476"/>
                  <a:pt x="7128427" y="3312683"/>
                  <a:pt x="7175045" y="3312683"/>
                </a:cubicBezTo>
                <a:close/>
                <a:moveTo>
                  <a:pt x="6837397" y="3312683"/>
                </a:moveTo>
                <a:cubicBezTo>
                  <a:pt x="6884017" y="3312683"/>
                  <a:pt x="6921809" y="3350476"/>
                  <a:pt x="6921809" y="3397095"/>
                </a:cubicBezTo>
                <a:cubicBezTo>
                  <a:pt x="6921809" y="3443716"/>
                  <a:pt x="6884017" y="3481508"/>
                  <a:pt x="6837397" y="3481508"/>
                </a:cubicBezTo>
                <a:cubicBezTo>
                  <a:pt x="6790777" y="3481508"/>
                  <a:pt x="6752985" y="3443716"/>
                  <a:pt x="6752985" y="3397095"/>
                </a:cubicBezTo>
                <a:cubicBezTo>
                  <a:pt x="6752985" y="3350476"/>
                  <a:pt x="6790777" y="3312683"/>
                  <a:pt x="6837397" y="3312683"/>
                </a:cubicBezTo>
                <a:close/>
                <a:moveTo>
                  <a:pt x="6499747" y="3312683"/>
                </a:moveTo>
                <a:cubicBezTo>
                  <a:pt x="6546368" y="3312683"/>
                  <a:pt x="6584161" y="3350476"/>
                  <a:pt x="6584161" y="3397095"/>
                </a:cubicBezTo>
                <a:cubicBezTo>
                  <a:pt x="6584161" y="3443716"/>
                  <a:pt x="6546368" y="3481508"/>
                  <a:pt x="6499747" y="3481508"/>
                </a:cubicBezTo>
                <a:cubicBezTo>
                  <a:pt x="6453127" y="3481508"/>
                  <a:pt x="6415335" y="3443716"/>
                  <a:pt x="6415335" y="3397095"/>
                </a:cubicBezTo>
                <a:cubicBezTo>
                  <a:pt x="6415335" y="3350476"/>
                  <a:pt x="6453127" y="3312683"/>
                  <a:pt x="6499747" y="3312683"/>
                </a:cubicBezTo>
                <a:close/>
                <a:moveTo>
                  <a:pt x="6162098" y="3312683"/>
                </a:moveTo>
                <a:cubicBezTo>
                  <a:pt x="6208719" y="3312683"/>
                  <a:pt x="6246510" y="3350476"/>
                  <a:pt x="6246510" y="3397095"/>
                </a:cubicBezTo>
                <a:cubicBezTo>
                  <a:pt x="6246510" y="3443716"/>
                  <a:pt x="6208719" y="3481508"/>
                  <a:pt x="6162098" y="3481508"/>
                </a:cubicBezTo>
                <a:cubicBezTo>
                  <a:pt x="6115479" y="3481508"/>
                  <a:pt x="6077686" y="3443716"/>
                  <a:pt x="6077686" y="3397095"/>
                </a:cubicBezTo>
                <a:cubicBezTo>
                  <a:pt x="6077686" y="3350476"/>
                  <a:pt x="6115479" y="3312683"/>
                  <a:pt x="6162098" y="3312683"/>
                </a:cubicBezTo>
                <a:close/>
                <a:moveTo>
                  <a:pt x="5824449" y="3312683"/>
                </a:moveTo>
                <a:cubicBezTo>
                  <a:pt x="5871069" y="3312683"/>
                  <a:pt x="5908861" y="3350476"/>
                  <a:pt x="5908861" y="3397095"/>
                </a:cubicBezTo>
                <a:cubicBezTo>
                  <a:pt x="5908861" y="3443716"/>
                  <a:pt x="5871069" y="3481508"/>
                  <a:pt x="5824449" y="3481508"/>
                </a:cubicBezTo>
                <a:cubicBezTo>
                  <a:pt x="5777829" y="3481508"/>
                  <a:pt x="5740037" y="3443716"/>
                  <a:pt x="5740037" y="3397095"/>
                </a:cubicBezTo>
                <a:cubicBezTo>
                  <a:pt x="5740037" y="3350476"/>
                  <a:pt x="5777829" y="3312683"/>
                  <a:pt x="5824449" y="3312683"/>
                </a:cubicBezTo>
                <a:close/>
                <a:moveTo>
                  <a:pt x="5486800" y="3312683"/>
                </a:moveTo>
                <a:cubicBezTo>
                  <a:pt x="5533421" y="3312683"/>
                  <a:pt x="5571212" y="3350476"/>
                  <a:pt x="5571212" y="3397095"/>
                </a:cubicBezTo>
                <a:cubicBezTo>
                  <a:pt x="5571212" y="3443716"/>
                  <a:pt x="5533421" y="3481508"/>
                  <a:pt x="5486800" y="3481508"/>
                </a:cubicBezTo>
                <a:cubicBezTo>
                  <a:pt x="5440179" y="3481508"/>
                  <a:pt x="5402388" y="3443716"/>
                  <a:pt x="5402388" y="3397095"/>
                </a:cubicBezTo>
                <a:cubicBezTo>
                  <a:pt x="5402388" y="3350476"/>
                  <a:pt x="5440179" y="3312683"/>
                  <a:pt x="5486800" y="3312683"/>
                </a:cubicBezTo>
                <a:close/>
                <a:moveTo>
                  <a:pt x="5149151" y="3312683"/>
                </a:moveTo>
                <a:cubicBezTo>
                  <a:pt x="5195771" y="3312683"/>
                  <a:pt x="5233563" y="3350476"/>
                  <a:pt x="5233563" y="3397095"/>
                </a:cubicBezTo>
                <a:cubicBezTo>
                  <a:pt x="5233563" y="3443716"/>
                  <a:pt x="5195771" y="3481508"/>
                  <a:pt x="5149151" y="3481508"/>
                </a:cubicBezTo>
                <a:cubicBezTo>
                  <a:pt x="5102531" y="3481508"/>
                  <a:pt x="5064739" y="3443716"/>
                  <a:pt x="5064739" y="3397095"/>
                </a:cubicBezTo>
                <a:cubicBezTo>
                  <a:pt x="5064739" y="3350476"/>
                  <a:pt x="5102531" y="3312683"/>
                  <a:pt x="5149151" y="3312683"/>
                </a:cubicBezTo>
                <a:close/>
                <a:moveTo>
                  <a:pt x="4811502" y="3312683"/>
                </a:moveTo>
                <a:cubicBezTo>
                  <a:pt x="4858121" y="3312683"/>
                  <a:pt x="4895914" y="3350476"/>
                  <a:pt x="4895914" y="3397095"/>
                </a:cubicBezTo>
                <a:cubicBezTo>
                  <a:pt x="4895914" y="3443716"/>
                  <a:pt x="4858121" y="3481508"/>
                  <a:pt x="4811502" y="3481508"/>
                </a:cubicBezTo>
                <a:cubicBezTo>
                  <a:pt x="4764881" y="3481508"/>
                  <a:pt x="4727090" y="3443716"/>
                  <a:pt x="4727090" y="3397095"/>
                </a:cubicBezTo>
                <a:cubicBezTo>
                  <a:pt x="4727090" y="3350476"/>
                  <a:pt x="4764881" y="3312683"/>
                  <a:pt x="4811502" y="3312683"/>
                </a:cubicBezTo>
                <a:close/>
                <a:moveTo>
                  <a:pt x="4473853" y="3312683"/>
                </a:moveTo>
                <a:cubicBezTo>
                  <a:pt x="4520473" y="3312683"/>
                  <a:pt x="4558265" y="3350476"/>
                  <a:pt x="4558265" y="3397095"/>
                </a:cubicBezTo>
                <a:cubicBezTo>
                  <a:pt x="4558265" y="3443716"/>
                  <a:pt x="4520473" y="3481508"/>
                  <a:pt x="4473853" y="3481508"/>
                </a:cubicBezTo>
                <a:cubicBezTo>
                  <a:pt x="4427232" y="3481508"/>
                  <a:pt x="4389440" y="3443716"/>
                  <a:pt x="4389440" y="3397095"/>
                </a:cubicBezTo>
                <a:cubicBezTo>
                  <a:pt x="4389440" y="3350476"/>
                  <a:pt x="4427232" y="3312683"/>
                  <a:pt x="4473853" y="3312683"/>
                </a:cubicBezTo>
                <a:close/>
                <a:moveTo>
                  <a:pt x="4136203" y="3312683"/>
                </a:moveTo>
                <a:cubicBezTo>
                  <a:pt x="4182823" y="3312683"/>
                  <a:pt x="4220615" y="3350476"/>
                  <a:pt x="4220615" y="3397095"/>
                </a:cubicBezTo>
                <a:cubicBezTo>
                  <a:pt x="4220615" y="3443716"/>
                  <a:pt x="4182823" y="3481508"/>
                  <a:pt x="4136203" y="3481508"/>
                </a:cubicBezTo>
                <a:cubicBezTo>
                  <a:pt x="4089584" y="3481508"/>
                  <a:pt x="4051791" y="3443716"/>
                  <a:pt x="4051791" y="3397095"/>
                </a:cubicBezTo>
                <a:cubicBezTo>
                  <a:pt x="4051791" y="3350476"/>
                  <a:pt x="4089584" y="3312683"/>
                  <a:pt x="4136203" y="3312683"/>
                </a:cubicBezTo>
                <a:close/>
                <a:moveTo>
                  <a:pt x="3798554" y="3312683"/>
                </a:moveTo>
                <a:cubicBezTo>
                  <a:pt x="3845174" y="3312683"/>
                  <a:pt x="3882966" y="3350476"/>
                  <a:pt x="3882966" y="3397095"/>
                </a:cubicBezTo>
                <a:cubicBezTo>
                  <a:pt x="3882966" y="3443716"/>
                  <a:pt x="3845174" y="3481508"/>
                  <a:pt x="3798554" y="3481508"/>
                </a:cubicBezTo>
                <a:cubicBezTo>
                  <a:pt x="3751934" y="3481508"/>
                  <a:pt x="3714142" y="3443716"/>
                  <a:pt x="3714142" y="3397095"/>
                </a:cubicBezTo>
                <a:cubicBezTo>
                  <a:pt x="3714142" y="3350476"/>
                  <a:pt x="3751934" y="3312683"/>
                  <a:pt x="3798554" y="3312683"/>
                </a:cubicBezTo>
                <a:close/>
                <a:moveTo>
                  <a:pt x="3460905" y="3312683"/>
                </a:moveTo>
                <a:cubicBezTo>
                  <a:pt x="3507525" y="3312683"/>
                  <a:pt x="3545317" y="3350476"/>
                  <a:pt x="3545317" y="3397095"/>
                </a:cubicBezTo>
                <a:cubicBezTo>
                  <a:pt x="3545317" y="3443716"/>
                  <a:pt x="3507525" y="3481508"/>
                  <a:pt x="3460905" y="3481508"/>
                </a:cubicBezTo>
                <a:cubicBezTo>
                  <a:pt x="3414284" y="3481508"/>
                  <a:pt x="3376493" y="3443716"/>
                  <a:pt x="3376493" y="3397095"/>
                </a:cubicBezTo>
                <a:cubicBezTo>
                  <a:pt x="3376493" y="3350476"/>
                  <a:pt x="3414284" y="3312683"/>
                  <a:pt x="3460905" y="3312683"/>
                </a:cubicBezTo>
                <a:close/>
                <a:moveTo>
                  <a:pt x="3123255" y="3312683"/>
                </a:moveTo>
                <a:cubicBezTo>
                  <a:pt x="3169876" y="3312683"/>
                  <a:pt x="3207668" y="3350476"/>
                  <a:pt x="3207668" y="3397095"/>
                </a:cubicBezTo>
                <a:cubicBezTo>
                  <a:pt x="3207668" y="3443716"/>
                  <a:pt x="3169876" y="3481508"/>
                  <a:pt x="3123255" y="3481508"/>
                </a:cubicBezTo>
                <a:cubicBezTo>
                  <a:pt x="3076636" y="3481508"/>
                  <a:pt x="3038843" y="3443716"/>
                  <a:pt x="3038843" y="3397095"/>
                </a:cubicBezTo>
                <a:cubicBezTo>
                  <a:pt x="3038843" y="3350476"/>
                  <a:pt x="3076636" y="3312683"/>
                  <a:pt x="3123255" y="3312683"/>
                </a:cubicBezTo>
                <a:close/>
                <a:moveTo>
                  <a:pt x="2785607" y="3312683"/>
                </a:moveTo>
                <a:cubicBezTo>
                  <a:pt x="2832226" y="3312683"/>
                  <a:pt x="2870019" y="3350476"/>
                  <a:pt x="2870019" y="3397095"/>
                </a:cubicBezTo>
                <a:cubicBezTo>
                  <a:pt x="2870019" y="3443716"/>
                  <a:pt x="2832226" y="3481508"/>
                  <a:pt x="2785607" y="3481508"/>
                </a:cubicBezTo>
                <a:cubicBezTo>
                  <a:pt x="2738986" y="3481508"/>
                  <a:pt x="2701195" y="3443716"/>
                  <a:pt x="2701195" y="3397095"/>
                </a:cubicBezTo>
                <a:cubicBezTo>
                  <a:pt x="2701195" y="3350476"/>
                  <a:pt x="2738986" y="3312683"/>
                  <a:pt x="2785607" y="3312683"/>
                </a:cubicBezTo>
                <a:close/>
                <a:moveTo>
                  <a:pt x="2447957" y="3312683"/>
                </a:moveTo>
                <a:cubicBezTo>
                  <a:pt x="2494578" y="3312683"/>
                  <a:pt x="2532369" y="3350476"/>
                  <a:pt x="2532369" y="3397095"/>
                </a:cubicBezTo>
                <a:cubicBezTo>
                  <a:pt x="2532369" y="3443716"/>
                  <a:pt x="2494578" y="3481508"/>
                  <a:pt x="2447957" y="3481508"/>
                </a:cubicBezTo>
                <a:cubicBezTo>
                  <a:pt x="2401337" y="3481508"/>
                  <a:pt x="2363545" y="3443716"/>
                  <a:pt x="2363545" y="3397095"/>
                </a:cubicBezTo>
                <a:cubicBezTo>
                  <a:pt x="2363545" y="3350476"/>
                  <a:pt x="2401337" y="3312683"/>
                  <a:pt x="2447957" y="3312683"/>
                </a:cubicBezTo>
                <a:close/>
                <a:moveTo>
                  <a:pt x="2110308" y="3312683"/>
                </a:moveTo>
                <a:cubicBezTo>
                  <a:pt x="2156928" y="3312683"/>
                  <a:pt x="2194721" y="3350476"/>
                  <a:pt x="2194721" y="3397095"/>
                </a:cubicBezTo>
                <a:cubicBezTo>
                  <a:pt x="2194721" y="3443716"/>
                  <a:pt x="2156928" y="3481508"/>
                  <a:pt x="2110308" y="3481508"/>
                </a:cubicBezTo>
                <a:cubicBezTo>
                  <a:pt x="2063688" y="3481508"/>
                  <a:pt x="2025896" y="3443716"/>
                  <a:pt x="2025896" y="3397095"/>
                </a:cubicBezTo>
                <a:cubicBezTo>
                  <a:pt x="2025896" y="3350476"/>
                  <a:pt x="2063688" y="3312683"/>
                  <a:pt x="2110308" y="3312683"/>
                </a:cubicBezTo>
                <a:close/>
                <a:moveTo>
                  <a:pt x="1772659" y="3312683"/>
                </a:moveTo>
                <a:cubicBezTo>
                  <a:pt x="1819278" y="3312683"/>
                  <a:pt x="1857071" y="3350476"/>
                  <a:pt x="1857071" y="3397095"/>
                </a:cubicBezTo>
                <a:cubicBezTo>
                  <a:pt x="1857071" y="3443716"/>
                  <a:pt x="1819278" y="3481508"/>
                  <a:pt x="1772659" y="3481508"/>
                </a:cubicBezTo>
                <a:cubicBezTo>
                  <a:pt x="1726039" y="3481508"/>
                  <a:pt x="1688247" y="3443716"/>
                  <a:pt x="1688247" y="3397095"/>
                </a:cubicBezTo>
                <a:cubicBezTo>
                  <a:pt x="1688247" y="3350476"/>
                  <a:pt x="1726039" y="3312683"/>
                  <a:pt x="1772659" y="3312683"/>
                </a:cubicBezTo>
                <a:close/>
                <a:moveTo>
                  <a:pt x="1435014" y="3312683"/>
                </a:moveTo>
                <a:cubicBezTo>
                  <a:pt x="1481630" y="3312683"/>
                  <a:pt x="1519422" y="3350476"/>
                  <a:pt x="1519422" y="3397095"/>
                </a:cubicBezTo>
                <a:cubicBezTo>
                  <a:pt x="1519422" y="3443716"/>
                  <a:pt x="1481630" y="3481508"/>
                  <a:pt x="1435014" y="3481508"/>
                </a:cubicBezTo>
                <a:cubicBezTo>
                  <a:pt x="1388389" y="3481508"/>
                  <a:pt x="1350601" y="3443716"/>
                  <a:pt x="1350601" y="3397095"/>
                </a:cubicBezTo>
                <a:cubicBezTo>
                  <a:pt x="1350601" y="3350476"/>
                  <a:pt x="1388389" y="3312683"/>
                  <a:pt x="1435014" y="3312683"/>
                </a:cubicBezTo>
                <a:close/>
                <a:moveTo>
                  <a:pt x="1097361" y="3312683"/>
                </a:moveTo>
                <a:cubicBezTo>
                  <a:pt x="1143985" y="3312683"/>
                  <a:pt x="1181773" y="3350476"/>
                  <a:pt x="1181773" y="3397095"/>
                </a:cubicBezTo>
                <a:cubicBezTo>
                  <a:pt x="1181773" y="3443716"/>
                  <a:pt x="1143985" y="3481508"/>
                  <a:pt x="1097361" y="3481508"/>
                </a:cubicBezTo>
                <a:cubicBezTo>
                  <a:pt x="1050741" y="3481508"/>
                  <a:pt x="1012948" y="3443716"/>
                  <a:pt x="1012948" y="3397095"/>
                </a:cubicBezTo>
                <a:cubicBezTo>
                  <a:pt x="1012948" y="3350476"/>
                  <a:pt x="1050741" y="3312683"/>
                  <a:pt x="1097361" y="3312683"/>
                </a:cubicBezTo>
                <a:close/>
                <a:moveTo>
                  <a:pt x="759711" y="3312683"/>
                </a:moveTo>
                <a:cubicBezTo>
                  <a:pt x="806331" y="3312683"/>
                  <a:pt x="844124" y="3350476"/>
                  <a:pt x="844124" y="3397095"/>
                </a:cubicBezTo>
                <a:cubicBezTo>
                  <a:pt x="844124" y="3443716"/>
                  <a:pt x="806331" y="3481508"/>
                  <a:pt x="759711" y="3481508"/>
                </a:cubicBezTo>
                <a:cubicBezTo>
                  <a:pt x="713096" y="3481508"/>
                  <a:pt x="675299" y="3443716"/>
                  <a:pt x="675299" y="3397095"/>
                </a:cubicBezTo>
                <a:cubicBezTo>
                  <a:pt x="675299" y="3350476"/>
                  <a:pt x="713096" y="3312683"/>
                  <a:pt x="759711" y="3312683"/>
                </a:cubicBezTo>
                <a:close/>
                <a:moveTo>
                  <a:pt x="422066" y="3312683"/>
                </a:moveTo>
                <a:cubicBezTo>
                  <a:pt x="468682" y="3312683"/>
                  <a:pt x="506480" y="3350476"/>
                  <a:pt x="506480" y="3397095"/>
                </a:cubicBezTo>
                <a:cubicBezTo>
                  <a:pt x="506480" y="3443716"/>
                  <a:pt x="468682" y="3481508"/>
                  <a:pt x="422066" y="3481508"/>
                </a:cubicBezTo>
                <a:cubicBezTo>
                  <a:pt x="375442" y="3481508"/>
                  <a:pt x="337653" y="3443716"/>
                  <a:pt x="337653" y="3397095"/>
                </a:cubicBezTo>
                <a:cubicBezTo>
                  <a:pt x="337653" y="3350476"/>
                  <a:pt x="375442" y="3312683"/>
                  <a:pt x="422066" y="3312683"/>
                </a:cubicBezTo>
                <a:close/>
                <a:moveTo>
                  <a:pt x="84412" y="3312683"/>
                </a:moveTo>
                <a:cubicBezTo>
                  <a:pt x="131037" y="3312683"/>
                  <a:pt x="168826" y="3350476"/>
                  <a:pt x="168826" y="3397095"/>
                </a:cubicBezTo>
                <a:cubicBezTo>
                  <a:pt x="168826" y="3443716"/>
                  <a:pt x="131037" y="3481508"/>
                  <a:pt x="84412" y="3481508"/>
                </a:cubicBezTo>
                <a:cubicBezTo>
                  <a:pt x="37793" y="3481508"/>
                  <a:pt x="0" y="3443716"/>
                  <a:pt x="0" y="3397095"/>
                </a:cubicBezTo>
                <a:cubicBezTo>
                  <a:pt x="0" y="3350476"/>
                  <a:pt x="37793" y="3312683"/>
                  <a:pt x="84412" y="3312683"/>
                </a:cubicBezTo>
                <a:close/>
                <a:moveTo>
                  <a:pt x="7850345" y="2975034"/>
                </a:moveTo>
                <a:cubicBezTo>
                  <a:pt x="7896964" y="2975034"/>
                  <a:pt x="7934757" y="3012826"/>
                  <a:pt x="7934757" y="3059446"/>
                </a:cubicBezTo>
                <a:cubicBezTo>
                  <a:pt x="7934757" y="3106066"/>
                  <a:pt x="7896964" y="3143859"/>
                  <a:pt x="7850345" y="3143859"/>
                </a:cubicBezTo>
                <a:cubicBezTo>
                  <a:pt x="7803725" y="3143859"/>
                  <a:pt x="7765933" y="3106066"/>
                  <a:pt x="7765933" y="3059446"/>
                </a:cubicBezTo>
                <a:cubicBezTo>
                  <a:pt x="7765933" y="3012826"/>
                  <a:pt x="7803725" y="2975034"/>
                  <a:pt x="7850345" y="2975034"/>
                </a:cubicBezTo>
                <a:close/>
                <a:moveTo>
                  <a:pt x="7512695" y="2975034"/>
                </a:moveTo>
                <a:cubicBezTo>
                  <a:pt x="7559315" y="2975034"/>
                  <a:pt x="7597109" y="3012826"/>
                  <a:pt x="7597109" y="3059446"/>
                </a:cubicBezTo>
                <a:cubicBezTo>
                  <a:pt x="7597109" y="3106066"/>
                  <a:pt x="7559315" y="3143859"/>
                  <a:pt x="7512695" y="3143859"/>
                </a:cubicBezTo>
                <a:cubicBezTo>
                  <a:pt x="7466075" y="3143859"/>
                  <a:pt x="7428283" y="3106066"/>
                  <a:pt x="7428283" y="3059446"/>
                </a:cubicBezTo>
                <a:cubicBezTo>
                  <a:pt x="7428283" y="3012826"/>
                  <a:pt x="7466075" y="2975034"/>
                  <a:pt x="7512695" y="2975034"/>
                </a:cubicBezTo>
                <a:close/>
                <a:moveTo>
                  <a:pt x="7175045" y="2975034"/>
                </a:moveTo>
                <a:cubicBezTo>
                  <a:pt x="7221666" y="2975034"/>
                  <a:pt x="7259458" y="3012826"/>
                  <a:pt x="7259458" y="3059446"/>
                </a:cubicBezTo>
                <a:cubicBezTo>
                  <a:pt x="7259458" y="3106066"/>
                  <a:pt x="7221666" y="3143859"/>
                  <a:pt x="7175045" y="3143859"/>
                </a:cubicBezTo>
                <a:cubicBezTo>
                  <a:pt x="7128427" y="3143859"/>
                  <a:pt x="7090633" y="3106066"/>
                  <a:pt x="7090633" y="3059446"/>
                </a:cubicBezTo>
                <a:cubicBezTo>
                  <a:pt x="7090633" y="3012826"/>
                  <a:pt x="7128427" y="2975034"/>
                  <a:pt x="7175045" y="2975034"/>
                </a:cubicBezTo>
                <a:close/>
                <a:moveTo>
                  <a:pt x="6837397" y="2975034"/>
                </a:moveTo>
                <a:cubicBezTo>
                  <a:pt x="6884017" y="2975034"/>
                  <a:pt x="6921809" y="3012826"/>
                  <a:pt x="6921809" y="3059446"/>
                </a:cubicBezTo>
                <a:cubicBezTo>
                  <a:pt x="6921809" y="3106066"/>
                  <a:pt x="6884017" y="3143859"/>
                  <a:pt x="6837397" y="3143859"/>
                </a:cubicBezTo>
                <a:cubicBezTo>
                  <a:pt x="6790777" y="3143859"/>
                  <a:pt x="6752985" y="3106066"/>
                  <a:pt x="6752985" y="3059446"/>
                </a:cubicBezTo>
                <a:cubicBezTo>
                  <a:pt x="6752985" y="3012826"/>
                  <a:pt x="6790777" y="2975034"/>
                  <a:pt x="6837397" y="2975034"/>
                </a:cubicBezTo>
                <a:close/>
                <a:moveTo>
                  <a:pt x="6499747" y="2975034"/>
                </a:moveTo>
                <a:cubicBezTo>
                  <a:pt x="6546368" y="2975034"/>
                  <a:pt x="6584161" y="3012826"/>
                  <a:pt x="6584161" y="3059446"/>
                </a:cubicBezTo>
                <a:cubicBezTo>
                  <a:pt x="6584161" y="3106066"/>
                  <a:pt x="6546368" y="3143859"/>
                  <a:pt x="6499747" y="3143859"/>
                </a:cubicBezTo>
                <a:cubicBezTo>
                  <a:pt x="6453127" y="3143859"/>
                  <a:pt x="6415335" y="3106066"/>
                  <a:pt x="6415335" y="3059446"/>
                </a:cubicBezTo>
                <a:cubicBezTo>
                  <a:pt x="6415335" y="3012826"/>
                  <a:pt x="6453127" y="2975034"/>
                  <a:pt x="6499747" y="2975034"/>
                </a:cubicBezTo>
                <a:close/>
                <a:moveTo>
                  <a:pt x="6162098" y="2975034"/>
                </a:moveTo>
                <a:cubicBezTo>
                  <a:pt x="6208719" y="2975034"/>
                  <a:pt x="6246510" y="3012826"/>
                  <a:pt x="6246510" y="3059446"/>
                </a:cubicBezTo>
                <a:cubicBezTo>
                  <a:pt x="6246510" y="3106066"/>
                  <a:pt x="6208719" y="3143859"/>
                  <a:pt x="6162098" y="3143859"/>
                </a:cubicBezTo>
                <a:cubicBezTo>
                  <a:pt x="6115479" y="3143859"/>
                  <a:pt x="6077686" y="3106066"/>
                  <a:pt x="6077686" y="3059446"/>
                </a:cubicBezTo>
                <a:cubicBezTo>
                  <a:pt x="6077686" y="3012826"/>
                  <a:pt x="6115479" y="2975034"/>
                  <a:pt x="6162098" y="2975034"/>
                </a:cubicBezTo>
                <a:close/>
                <a:moveTo>
                  <a:pt x="5824449" y="2975034"/>
                </a:moveTo>
                <a:cubicBezTo>
                  <a:pt x="5871069" y="2975034"/>
                  <a:pt x="5908861" y="3012826"/>
                  <a:pt x="5908861" y="3059446"/>
                </a:cubicBezTo>
                <a:cubicBezTo>
                  <a:pt x="5908861" y="3106066"/>
                  <a:pt x="5871069" y="3143859"/>
                  <a:pt x="5824449" y="3143859"/>
                </a:cubicBezTo>
                <a:cubicBezTo>
                  <a:pt x="5777829" y="3143859"/>
                  <a:pt x="5740037" y="3106066"/>
                  <a:pt x="5740037" y="3059446"/>
                </a:cubicBezTo>
                <a:cubicBezTo>
                  <a:pt x="5740037" y="3012826"/>
                  <a:pt x="5777829" y="2975034"/>
                  <a:pt x="5824449" y="2975034"/>
                </a:cubicBezTo>
                <a:close/>
                <a:moveTo>
                  <a:pt x="5486800" y="2975034"/>
                </a:moveTo>
                <a:cubicBezTo>
                  <a:pt x="5533421" y="2975034"/>
                  <a:pt x="5571212" y="3012826"/>
                  <a:pt x="5571212" y="3059446"/>
                </a:cubicBezTo>
                <a:cubicBezTo>
                  <a:pt x="5571212" y="3106066"/>
                  <a:pt x="5533421" y="3143859"/>
                  <a:pt x="5486800" y="3143859"/>
                </a:cubicBezTo>
                <a:cubicBezTo>
                  <a:pt x="5440179" y="3143859"/>
                  <a:pt x="5402388" y="3106066"/>
                  <a:pt x="5402388" y="3059446"/>
                </a:cubicBezTo>
                <a:cubicBezTo>
                  <a:pt x="5402388" y="3012826"/>
                  <a:pt x="5440179" y="2975034"/>
                  <a:pt x="5486800" y="2975034"/>
                </a:cubicBezTo>
                <a:close/>
                <a:moveTo>
                  <a:pt x="5149151" y="2975034"/>
                </a:moveTo>
                <a:cubicBezTo>
                  <a:pt x="5195771" y="2975034"/>
                  <a:pt x="5233563" y="3012826"/>
                  <a:pt x="5233563" y="3059446"/>
                </a:cubicBezTo>
                <a:cubicBezTo>
                  <a:pt x="5233563" y="3106066"/>
                  <a:pt x="5195771" y="3143859"/>
                  <a:pt x="5149151" y="3143859"/>
                </a:cubicBezTo>
                <a:cubicBezTo>
                  <a:pt x="5102531" y="3143859"/>
                  <a:pt x="5064739" y="3106066"/>
                  <a:pt x="5064739" y="3059446"/>
                </a:cubicBezTo>
                <a:cubicBezTo>
                  <a:pt x="5064739" y="3012826"/>
                  <a:pt x="5102531" y="2975034"/>
                  <a:pt x="5149151" y="2975034"/>
                </a:cubicBezTo>
                <a:close/>
                <a:moveTo>
                  <a:pt x="4811502" y="2975034"/>
                </a:moveTo>
                <a:cubicBezTo>
                  <a:pt x="4858121" y="2975034"/>
                  <a:pt x="4895914" y="3012826"/>
                  <a:pt x="4895914" y="3059446"/>
                </a:cubicBezTo>
                <a:cubicBezTo>
                  <a:pt x="4895914" y="3106066"/>
                  <a:pt x="4858121" y="3143859"/>
                  <a:pt x="4811502" y="3143859"/>
                </a:cubicBezTo>
                <a:cubicBezTo>
                  <a:pt x="4764881" y="3143859"/>
                  <a:pt x="4727090" y="3106066"/>
                  <a:pt x="4727090" y="3059446"/>
                </a:cubicBezTo>
                <a:cubicBezTo>
                  <a:pt x="4727090" y="3012826"/>
                  <a:pt x="4764881" y="2975034"/>
                  <a:pt x="4811502" y="2975034"/>
                </a:cubicBezTo>
                <a:close/>
                <a:moveTo>
                  <a:pt x="4473853" y="2975034"/>
                </a:moveTo>
                <a:cubicBezTo>
                  <a:pt x="4520473" y="2975034"/>
                  <a:pt x="4558265" y="3012826"/>
                  <a:pt x="4558265" y="3059446"/>
                </a:cubicBezTo>
                <a:cubicBezTo>
                  <a:pt x="4558265" y="3106066"/>
                  <a:pt x="4520473" y="3143859"/>
                  <a:pt x="4473853" y="3143859"/>
                </a:cubicBezTo>
                <a:cubicBezTo>
                  <a:pt x="4427232" y="3143859"/>
                  <a:pt x="4389440" y="3106066"/>
                  <a:pt x="4389440" y="3059446"/>
                </a:cubicBezTo>
                <a:cubicBezTo>
                  <a:pt x="4389440" y="3012826"/>
                  <a:pt x="4427232" y="2975034"/>
                  <a:pt x="4473853" y="2975034"/>
                </a:cubicBezTo>
                <a:close/>
                <a:moveTo>
                  <a:pt x="4136203" y="2975034"/>
                </a:moveTo>
                <a:cubicBezTo>
                  <a:pt x="4182823" y="2975034"/>
                  <a:pt x="4220615" y="3012826"/>
                  <a:pt x="4220615" y="3059446"/>
                </a:cubicBezTo>
                <a:cubicBezTo>
                  <a:pt x="4220615" y="3106066"/>
                  <a:pt x="4182823" y="3143859"/>
                  <a:pt x="4136203" y="3143859"/>
                </a:cubicBezTo>
                <a:cubicBezTo>
                  <a:pt x="4089584" y="3143859"/>
                  <a:pt x="4051791" y="3106066"/>
                  <a:pt x="4051791" y="3059446"/>
                </a:cubicBezTo>
                <a:cubicBezTo>
                  <a:pt x="4051791" y="3012826"/>
                  <a:pt x="4089584" y="2975034"/>
                  <a:pt x="4136203" y="2975034"/>
                </a:cubicBezTo>
                <a:close/>
                <a:moveTo>
                  <a:pt x="3798554" y="2975034"/>
                </a:moveTo>
                <a:cubicBezTo>
                  <a:pt x="3845174" y="2975034"/>
                  <a:pt x="3882966" y="3012826"/>
                  <a:pt x="3882966" y="3059446"/>
                </a:cubicBezTo>
                <a:cubicBezTo>
                  <a:pt x="3882966" y="3106066"/>
                  <a:pt x="3845174" y="3143859"/>
                  <a:pt x="3798554" y="3143859"/>
                </a:cubicBezTo>
                <a:cubicBezTo>
                  <a:pt x="3751934" y="3143859"/>
                  <a:pt x="3714142" y="3106066"/>
                  <a:pt x="3714142" y="3059446"/>
                </a:cubicBezTo>
                <a:cubicBezTo>
                  <a:pt x="3714142" y="3012826"/>
                  <a:pt x="3751934" y="2975034"/>
                  <a:pt x="3798554" y="2975034"/>
                </a:cubicBezTo>
                <a:close/>
                <a:moveTo>
                  <a:pt x="3460905" y="2975034"/>
                </a:moveTo>
                <a:cubicBezTo>
                  <a:pt x="3507525" y="2975034"/>
                  <a:pt x="3545317" y="3012826"/>
                  <a:pt x="3545317" y="3059446"/>
                </a:cubicBezTo>
                <a:cubicBezTo>
                  <a:pt x="3545317" y="3106066"/>
                  <a:pt x="3507525" y="3143859"/>
                  <a:pt x="3460905" y="3143859"/>
                </a:cubicBezTo>
                <a:cubicBezTo>
                  <a:pt x="3414284" y="3143859"/>
                  <a:pt x="3376493" y="3106066"/>
                  <a:pt x="3376493" y="3059446"/>
                </a:cubicBezTo>
                <a:cubicBezTo>
                  <a:pt x="3376493" y="3012826"/>
                  <a:pt x="3414284" y="2975034"/>
                  <a:pt x="3460905" y="2975034"/>
                </a:cubicBezTo>
                <a:close/>
                <a:moveTo>
                  <a:pt x="3123255" y="2975034"/>
                </a:moveTo>
                <a:cubicBezTo>
                  <a:pt x="3169876" y="2975034"/>
                  <a:pt x="3207668" y="3012826"/>
                  <a:pt x="3207668" y="3059446"/>
                </a:cubicBezTo>
                <a:cubicBezTo>
                  <a:pt x="3207668" y="3106066"/>
                  <a:pt x="3169876" y="3143859"/>
                  <a:pt x="3123255" y="3143859"/>
                </a:cubicBezTo>
                <a:cubicBezTo>
                  <a:pt x="3076636" y="3143859"/>
                  <a:pt x="3038843" y="3106066"/>
                  <a:pt x="3038843" y="3059446"/>
                </a:cubicBezTo>
                <a:cubicBezTo>
                  <a:pt x="3038843" y="3012826"/>
                  <a:pt x="3076636" y="2975034"/>
                  <a:pt x="3123255" y="2975034"/>
                </a:cubicBezTo>
                <a:close/>
                <a:moveTo>
                  <a:pt x="2785607" y="2975034"/>
                </a:moveTo>
                <a:cubicBezTo>
                  <a:pt x="2832226" y="2975034"/>
                  <a:pt x="2870019" y="3012826"/>
                  <a:pt x="2870019" y="3059446"/>
                </a:cubicBezTo>
                <a:cubicBezTo>
                  <a:pt x="2870019" y="3106066"/>
                  <a:pt x="2832226" y="3143859"/>
                  <a:pt x="2785607" y="3143859"/>
                </a:cubicBezTo>
                <a:cubicBezTo>
                  <a:pt x="2738986" y="3143859"/>
                  <a:pt x="2701195" y="3106066"/>
                  <a:pt x="2701195" y="3059446"/>
                </a:cubicBezTo>
                <a:cubicBezTo>
                  <a:pt x="2701195" y="3012826"/>
                  <a:pt x="2738986" y="2975034"/>
                  <a:pt x="2785607" y="2975034"/>
                </a:cubicBezTo>
                <a:close/>
                <a:moveTo>
                  <a:pt x="2447957" y="2975034"/>
                </a:moveTo>
                <a:cubicBezTo>
                  <a:pt x="2494578" y="2975034"/>
                  <a:pt x="2532369" y="3012826"/>
                  <a:pt x="2532369" y="3059446"/>
                </a:cubicBezTo>
                <a:cubicBezTo>
                  <a:pt x="2532369" y="3106066"/>
                  <a:pt x="2494578" y="3143859"/>
                  <a:pt x="2447957" y="3143859"/>
                </a:cubicBezTo>
                <a:cubicBezTo>
                  <a:pt x="2401337" y="3143859"/>
                  <a:pt x="2363545" y="3106066"/>
                  <a:pt x="2363545" y="3059446"/>
                </a:cubicBezTo>
                <a:cubicBezTo>
                  <a:pt x="2363545" y="3012826"/>
                  <a:pt x="2401337" y="2975034"/>
                  <a:pt x="2447957" y="2975034"/>
                </a:cubicBezTo>
                <a:close/>
                <a:moveTo>
                  <a:pt x="2110308" y="2975034"/>
                </a:moveTo>
                <a:cubicBezTo>
                  <a:pt x="2156928" y="2975034"/>
                  <a:pt x="2194721" y="3012826"/>
                  <a:pt x="2194721" y="3059446"/>
                </a:cubicBezTo>
                <a:cubicBezTo>
                  <a:pt x="2194721" y="3106066"/>
                  <a:pt x="2156928" y="3143859"/>
                  <a:pt x="2110308" y="3143859"/>
                </a:cubicBezTo>
                <a:cubicBezTo>
                  <a:pt x="2063688" y="3143859"/>
                  <a:pt x="2025896" y="3106066"/>
                  <a:pt x="2025896" y="3059446"/>
                </a:cubicBezTo>
                <a:cubicBezTo>
                  <a:pt x="2025896" y="3012826"/>
                  <a:pt x="2063688" y="2975034"/>
                  <a:pt x="2110308" y="2975034"/>
                </a:cubicBezTo>
                <a:close/>
                <a:moveTo>
                  <a:pt x="1772659" y="2975034"/>
                </a:moveTo>
                <a:cubicBezTo>
                  <a:pt x="1819278" y="2975034"/>
                  <a:pt x="1857071" y="3012826"/>
                  <a:pt x="1857071" y="3059446"/>
                </a:cubicBezTo>
                <a:cubicBezTo>
                  <a:pt x="1857071" y="3106066"/>
                  <a:pt x="1819278" y="3143859"/>
                  <a:pt x="1772659" y="3143859"/>
                </a:cubicBezTo>
                <a:cubicBezTo>
                  <a:pt x="1726039" y="3143859"/>
                  <a:pt x="1688247" y="3106066"/>
                  <a:pt x="1688247" y="3059446"/>
                </a:cubicBezTo>
                <a:cubicBezTo>
                  <a:pt x="1688247" y="3012826"/>
                  <a:pt x="1726039" y="2975034"/>
                  <a:pt x="1772659" y="2975034"/>
                </a:cubicBezTo>
                <a:close/>
                <a:moveTo>
                  <a:pt x="1435014" y="2975034"/>
                </a:moveTo>
                <a:cubicBezTo>
                  <a:pt x="1481630" y="2975034"/>
                  <a:pt x="1519422" y="3012826"/>
                  <a:pt x="1519422" y="3059446"/>
                </a:cubicBezTo>
                <a:cubicBezTo>
                  <a:pt x="1519422" y="3106066"/>
                  <a:pt x="1481630" y="3143859"/>
                  <a:pt x="1435014" y="3143859"/>
                </a:cubicBezTo>
                <a:cubicBezTo>
                  <a:pt x="1388389" y="3143859"/>
                  <a:pt x="1350601" y="3106066"/>
                  <a:pt x="1350601" y="3059446"/>
                </a:cubicBezTo>
                <a:cubicBezTo>
                  <a:pt x="1350601" y="3012826"/>
                  <a:pt x="1388389" y="2975034"/>
                  <a:pt x="1435014" y="2975034"/>
                </a:cubicBezTo>
                <a:close/>
                <a:moveTo>
                  <a:pt x="1097361" y="2975034"/>
                </a:moveTo>
                <a:cubicBezTo>
                  <a:pt x="1143985" y="2975034"/>
                  <a:pt x="1181773" y="3012826"/>
                  <a:pt x="1181773" y="3059446"/>
                </a:cubicBezTo>
                <a:cubicBezTo>
                  <a:pt x="1181773" y="3106066"/>
                  <a:pt x="1143985" y="3143859"/>
                  <a:pt x="1097361" y="3143859"/>
                </a:cubicBezTo>
                <a:cubicBezTo>
                  <a:pt x="1050741" y="3143859"/>
                  <a:pt x="1012948" y="3106066"/>
                  <a:pt x="1012948" y="3059446"/>
                </a:cubicBezTo>
                <a:cubicBezTo>
                  <a:pt x="1012948" y="3012826"/>
                  <a:pt x="1050741" y="2975034"/>
                  <a:pt x="1097361" y="2975034"/>
                </a:cubicBezTo>
                <a:close/>
                <a:moveTo>
                  <a:pt x="759711" y="2975034"/>
                </a:moveTo>
                <a:cubicBezTo>
                  <a:pt x="806331" y="2975034"/>
                  <a:pt x="844124" y="3012826"/>
                  <a:pt x="844124" y="3059446"/>
                </a:cubicBezTo>
                <a:cubicBezTo>
                  <a:pt x="844124" y="3106066"/>
                  <a:pt x="806331" y="3143859"/>
                  <a:pt x="759711" y="3143859"/>
                </a:cubicBezTo>
                <a:cubicBezTo>
                  <a:pt x="713096" y="3143859"/>
                  <a:pt x="675299" y="3106066"/>
                  <a:pt x="675299" y="3059446"/>
                </a:cubicBezTo>
                <a:cubicBezTo>
                  <a:pt x="675299" y="3012826"/>
                  <a:pt x="713096" y="2975034"/>
                  <a:pt x="759711" y="2975034"/>
                </a:cubicBezTo>
                <a:close/>
                <a:moveTo>
                  <a:pt x="422066" y="2975034"/>
                </a:moveTo>
                <a:cubicBezTo>
                  <a:pt x="468682" y="2975034"/>
                  <a:pt x="506480" y="3012826"/>
                  <a:pt x="506480" y="3059446"/>
                </a:cubicBezTo>
                <a:cubicBezTo>
                  <a:pt x="506480" y="3106066"/>
                  <a:pt x="468682" y="3143859"/>
                  <a:pt x="422066" y="3143859"/>
                </a:cubicBezTo>
                <a:cubicBezTo>
                  <a:pt x="375442" y="3143859"/>
                  <a:pt x="337653" y="3106066"/>
                  <a:pt x="337653" y="3059446"/>
                </a:cubicBezTo>
                <a:cubicBezTo>
                  <a:pt x="337653" y="3012826"/>
                  <a:pt x="375442" y="2975034"/>
                  <a:pt x="422066" y="2975034"/>
                </a:cubicBezTo>
                <a:close/>
                <a:moveTo>
                  <a:pt x="84412" y="2975034"/>
                </a:moveTo>
                <a:cubicBezTo>
                  <a:pt x="131037" y="2975034"/>
                  <a:pt x="168826" y="3012826"/>
                  <a:pt x="168826" y="3059446"/>
                </a:cubicBezTo>
                <a:cubicBezTo>
                  <a:pt x="168826" y="3106066"/>
                  <a:pt x="131037" y="3143859"/>
                  <a:pt x="84412" y="3143859"/>
                </a:cubicBezTo>
                <a:cubicBezTo>
                  <a:pt x="37793" y="3143859"/>
                  <a:pt x="0" y="3106066"/>
                  <a:pt x="0" y="3059446"/>
                </a:cubicBezTo>
                <a:cubicBezTo>
                  <a:pt x="0" y="3012826"/>
                  <a:pt x="37793" y="2975034"/>
                  <a:pt x="84412" y="2975034"/>
                </a:cubicBezTo>
                <a:close/>
                <a:moveTo>
                  <a:pt x="7850345" y="2637385"/>
                </a:moveTo>
                <a:cubicBezTo>
                  <a:pt x="7896964" y="2637385"/>
                  <a:pt x="7934757" y="2675177"/>
                  <a:pt x="7934757" y="2721797"/>
                </a:cubicBezTo>
                <a:cubicBezTo>
                  <a:pt x="7934757" y="2768417"/>
                  <a:pt x="7896964" y="2806209"/>
                  <a:pt x="7850345" y="2806209"/>
                </a:cubicBezTo>
                <a:cubicBezTo>
                  <a:pt x="7803725" y="2806209"/>
                  <a:pt x="7765933" y="2768417"/>
                  <a:pt x="7765933" y="2721797"/>
                </a:cubicBezTo>
                <a:cubicBezTo>
                  <a:pt x="7765933" y="2675177"/>
                  <a:pt x="7803725" y="2637385"/>
                  <a:pt x="7850345" y="2637385"/>
                </a:cubicBezTo>
                <a:close/>
                <a:moveTo>
                  <a:pt x="7512695" y="2637385"/>
                </a:moveTo>
                <a:cubicBezTo>
                  <a:pt x="7559315" y="2637385"/>
                  <a:pt x="7597109" y="2675177"/>
                  <a:pt x="7597109" y="2721797"/>
                </a:cubicBezTo>
                <a:cubicBezTo>
                  <a:pt x="7597109" y="2768417"/>
                  <a:pt x="7559315" y="2806209"/>
                  <a:pt x="7512695" y="2806209"/>
                </a:cubicBezTo>
                <a:cubicBezTo>
                  <a:pt x="7466075" y="2806209"/>
                  <a:pt x="7428283" y="2768417"/>
                  <a:pt x="7428283" y="2721797"/>
                </a:cubicBezTo>
                <a:cubicBezTo>
                  <a:pt x="7428283" y="2675177"/>
                  <a:pt x="7466075" y="2637385"/>
                  <a:pt x="7512695" y="2637385"/>
                </a:cubicBezTo>
                <a:close/>
                <a:moveTo>
                  <a:pt x="7175045" y="2637385"/>
                </a:moveTo>
                <a:cubicBezTo>
                  <a:pt x="7221666" y="2637385"/>
                  <a:pt x="7259458" y="2675177"/>
                  <a:pt x="7259458" y="2721797"/>
                </a:cubicBezTo>
                <a:cubicBezTo>
                  <a:pt x="7259458" y="2768417"/>
                  <a:pt x="7221666" y="2806209"/>
                  <a:pt x="7175045" y="2806209"/>
                </a:cubicBezTo>
                <a:cubicBezTo>
                  <a:pt x="7128427" y="2806209"/>
                  <a:pt x="7090633" y="2768417"/>
                  <a:pt x="7090633" y="2721797"/>
                </a:cubicBezTo>
                <a:cubicBezTo>
                  <a:pt x="7090633" y="2675177"/>
                  <a:pt x="7128427" y="2637385"/>
                  <a:pt x="7175045" y="2637385"/>
                </a:cubicBezTo>
                <a:close/>
                <a:moveTo>
                  <a:pt x="6837397" y="2637385"/>
                </a:moveTo>
                <a:cubicBezTo>
                  <a:pt x="6884017" y="2637385"/>
                  <a:pt x="6921809" y="2675177"/>
                  <a:pt x="6921809" y="2721797"/>
                </a:cubicBezTo>
                <a:cubicBezTo>
                  <a:pt x="6921809" y="2768417"/>
                  <a:pt x="6884017" y="2806209"/>
                  <a:pt x="6837397" y="2806209"/>
                </a:cubicBezTo>
                <a:cubicBezTo>
                  <a:pt x="6790777" y="2806209"/>
                  <a:pt x="6752985" y="2768417"/>
                  <a:pt x="6752985" y="2721797"/>
                </a:cubicBezTo>
                <a:cubicBezTo>
                  <a:pt x="6752985" y="2675177"/>
                  <a:pt x="6790777" y="2637385"/>
                  <a:pt x="6837397" y="2637385"/>
                </a:cubicBezTo>
                <a:close/>
                <a:moveTo>
                  <a:pt x="6499747" y="2637385"/>
                </a:moveTo>
                <a:cubicBezTo>
                  <a:pt x="6546368" y="2637385"/>
                  <a:pt x="6584161" y="2675177"/>
                  <a:pt x="6584161" y="2721797"/>
                </a:cubicBezTo>
                <a:cubicBezTo>
                  <a:pt x="6584161" y="2768417"/>
                  <a:pt x="6546368" y="2806209"/>
                  <a:pt x="6499747" y="2806209"/>
                </a:cubicBezTo>
                <a:cubicBezTo>
                  <a:pt x="6453127" y="2806209"/>
                  <a:pt x="6415335" y="2768417"/>
                  <a:pt x="6415335" y="2721797"/>
                </a:cubicBezTo>
                <a:cubicBezTo>
                  <a:pt x="6415335" y="2675177"/>
                  <a:pt x="6453127" y="2637385"/>
                  <a:pt x="6499747" y="2637385"/>
                </a:cubicBezTo>
                <a:close/>
                <a:moveTo>
                  <a:pt x="6162098" y="2637385"/>
                </a:moveTo>
                <a:cubicBezTo>
                  <a:pt x="6208719" y="2637385"/>
                  <a:pt x="6246510" y="2675177"/>
                  <a:pt x="6246510" y="2721797"/>
                </a:cubicBezTo>
                <a:cubicBezTo>
                  <a:pt x="6246510" y="2768417"/>
                  <a:pt x="6208719" y="2806209"/>
                  <a:pt x="6162098" y="2806209"/>
                </a:cubicBezTo>
                <a:cubicBezTo>
                  <a:pt x="6115479" y="2806209"/>
                  <a:pt x="6077686" y="2768417"/>
                  <a:pt x="6077686" y="2721797"/>
                </a:cubicBezTo>
                <a:cubicBezTo>
                  <a:pt x="6077686" y="2675177"/>
                  <a:pt x="6115479" y="2637385"/>
                  <a:pt x="6162098" y="2637385"/>
                </a:cubicBezTo>
                <a:close/>
                <a:moveTo>
                  <a:pt x="5824449" y="2637385"/>
                </a:moveTo>
                <a:cubicBezTo>
                  <a:pt x="5871069" y="2637385"/>
                  <a:pt x="5908861" y="2675177"/>
                  <a:pt x="5908861" y="2721797"/>
                </a:cubicBezTo>
                <a:cubicBezTo>
                  <a:pt x="5908861" y="2768417"/>
                  <a:pt x="5871069" y="2806209"/>
                  <a:pt x="5824449" y="2806209"/>
                </a:cubicBezTo>
                <a:cubicBezTo>
                  <a:pt x="5777829" y="2806209"/>
                  <a:pt x="5740037" y="2768417"/>
                  <a:pt x="5740037" y="2721797"/>
                </a:cubicBezTo>
                <a:cubicBezTo>
                  <a:pt x="5740037" y="2675177"/>
                  <a:pt x="5777829" y="2637385"/>
                  <a:pt x="5824449" y="2637385"/>
                </a:cubicBezTo>
                <a:close/>
                <a:moveTo>
                  <a:pt x="5486800" y="2637385"/>
                </a:moveTo>
                <a:cubicBezTo>
                  <a:pt x="5533421" y="2637385"/>
                  <a:pt x="5571212" y="2675177"/>
                  <a:pt x="5571212" y="2721797"/>
                </a:cubicBezTo>
                <a:cubicBezTo>
                  <a:pt x="5571212" y="2768417"/>
                  <a:pt x="5533421" y="2806209"/>
                  <a:pt x="5486800" y="2806209"/>
                </a:cubicBezTo>
                <a:cubicBezTo>
                  <a:pt x="5440179" y="2806209"/>
                  <a:pt x="5402388" y="2768417"/>
                  <a:pt x="5402388" y="2721797"/>
                </a:cubicBezTo>
                <a:cubicBezTo>
                  <a:pt x="5402388" y="2675177"/>
                  <a:pt x="5440179" y="2637385"/>
                  <a:pt x="5486800" y="2637385"/>
                </a:cubicBezTo>
                <a:close/>
                <a:moveTo>
                  <a:pt x="5149151" y="2637385"/>
                </a:moveTo>
                <a:cubicBezTo>
                  <a:pt x="5195771" y="2637385"/>
                  <a:pt x="5233563" y="2675177"/>
                  <a:pt x="5233563" y="2721797"/>
                </a:cubicBezTo>
                <a:cubicBezTo>
                  <a:pt x="5233563" y="2768417"/>
                  <a:pt x="5195771" y="2806209"/>
                  <a:pt x="5149151" y="2806209"/>
                </a:cubicBezTo>
                <a:cubicBezTo>
                  <a:pt x="5102531" y="2806209"/>
                  <a:pt x="5064739" y="2768417"/>
                  <a:pt x="5064739" y="2721797"/>
                </a:cubicBezTo>
                <a:cubicBezTo>
                  <a:pt x="5064739" y="2675177"/>
                  <a:pt x="5102531" y="2637385"/>
                  <a:pt x="5149151" y="2637385"/>
                </a:cubicBezTo>
                <a:close/>
                <a:moveTo>
                  <a:pt x="4811502" y="2637385"/>
                </a:moveTo>
                <a:cubicBezTo>
                  <a:pt x="4858121" y="2637385"/>
                  <a:pt x="4895914" y="2675177"/>
                  <a:pt x="4895914" y="2721797"/>
                </a:cubicBezTo>
                <a:cubicBezTo>
                  <a:pt x="4895914" y="2768417"/>
                  <a:pt x="4858121" y="2806209"/>
                  <a:pt x="4811502" y="2806209"/>
                </a:cubicBezTo>
                <a:cubicBezTo>
                  <a:pt x="4764881" y="2806209"/>
                  <a:pt x="4727090" y="2768417"/>
                  <a:pt x="4727090" y="2721797"/>
                </a:cubicBezTo>
                <a:cubicBezTo>
                  <a:pt x="4727090" y="2675177"/>
                  <a:pt x="4764881" y="2637385"/>
                  <a:pt x="4811502" y="2637385"/>
                </a:cubicBezTo>
                <a:close/>
                <a:moveTo>
                  <a:pt x="4473853" y="2637385"/>
                </a:moveTo>
                <a:cubicBezTo>
                  <a:pt x="4520473" y="2637385"/>
                  <a:pt x="4558265" y="2675177"/>
                  <a:pt x="4558265" y="2721797"/>
                </a:cubicBezTo>
                <a:cubicBezTo>
                  <a:pt x="4558265" y="2768417"/>
                  <a:pt x="4520473" y="2806209"/>
                  <a:pt x="4473853" y="2806209"/>
                </a:cubicBezTo>
                <a:cubicBezTo>
                  <a:pt x="4427232" y="2806209"/>
                  <a:pt x="4389440" y="2768417"/>
                  <a:pt x="4389440" y="2721797"/>
                </a:cubicBezTo>
                <a:cubicBezTo>
                  <a:pt x="4389440" y="2675177"/>
                  <a:pt x="4427232" y="2637385"/>
                  <a:pt x="4473853" y="2637385"/>
                </a:cubicBezTo>
                <a:close/>
                <a:moveTo>
                  <a:pt x="4136203" y="2637385"/>
                </a:moveTo>
                <a:cubicBezTo>
                  <a:pt x="4182823" y="2637385"/>
                  <a:pt x="4220615" y="2675177"/>
                  <a:pt x="4220615" y="2721797"/>
                </a:cubicBezTo>
                <a:cubicBezTo>
                  <a:pt x="4220615" y="2768417"/>
                  <a:pt x="4182823" y="2806209"/>
                  <a:pt x="4136203" y="2806209"/>
                </a:cubicBezTo>
                <a:cubicBezTo>
                  <a:pt x="4089584" y="2806209"/>
                  <a:pt x="4051791" y="2768417"/>
                  <a:pt x="4051791" y="2721797"/>
                </a:cubicBezTo>
                <a:cubicBezTo>
                  <a:pt x="4051791" y="2675177"/>
                  <a:pt x="4089584" y="2637385"/>
                  <a:pt x="4136203" y="2637385"/>
                </a:cubicBezTo>
                <a:close/>
                <a:moveTo>
                  <a:pt x="3798554" y="2637385"/>
                </a:moveTo>
                <a:cubicBezTo>
                  <a:pt x="3845174" y="2637385"/>
                  <a:pt x="3882966" y="2675177"/>
                  <a:pt x="3882966" y="2721797"/>
                </a:cubicBezTo>
                <a:cubicBezTo>
                  <a:pt x="3882966" y="2768417"/>
                  <a:pt x="3845174" y="2806209"/>
                  <a:pt x="3798554" y="2806209"/>
                </a:cubicBezTo>
                <a:cubicBezTo>
                  <a:pt x="3751934" y="2806209"/>
                  <a:pt x="3714142" y="2768417"/>
                  <a:pt x="3714142" y="2721797"/>
                </a:cubicBezTo>
                <a:cubicBezTo>
                  <a:pt x="3714142" y="2675177"/>
                  <a:pt x="3751934" y="2637385"/>
                  <a:pt x="3798554" y="2637385"/>
                </a:cubicBezTo>
                <a:close/>
                <a:moveTo>
                  <a:pt x="3460905" y="2637385"/>
                </a:moveTo>
                <a:cubicBezTo>
                  <a:pt x="3507525" y="2637385"/>
                  <a:pt x="3545317" y="2675177"/>
                  <a:pt x="3545317" y="2721797"/>
                </a:cubicBezTo>
                <a:cubicBezTo>
                  <a:pt x="3545317" y="2768417"/>
                  <a:pt x="3507525" y="2806209"/>
                  <a:pt x="3460905" y="2806209"/>
                </a:cubicBezTo>
                <a:cubicBezTo>
                  <a:pt x="3414284" y="2806209"/>
                  <a:pt x="3376493" y="2768417"/>
                  <a:pt x="3376493" y="2721797"/>
                </a:cubicBezTo>
                <a:cubicBezTo>
                  <a:pt x="3376493" y="2675177"/>
                  <a:pt x="3414284" y="2637385"/>
                  <a:pt x="3460905" y="2637385"/>
                </a:cubicBezTo>
                <a:close/>
                <a:moveTo>
                  <a:pt x="3123255" y="2637385"/>
                </a:moveTo>
                <a:cubicBezTo>
                  <a:pt x="3169876" y="2637385"/>
                  <a:pt x="3207668" y="2675177"/>
                  <a:pt x="3207668" y="2721797"/>
                </a:cubicBezTo>
                <a:cubicBezTo>
                  <a:pt x="3207668" y="2768417"/>
                  <a:pt x="3169876" y="2806209"/>
                  <a:pt x="3123255" y="2806209"/>
                </a:cubicBezTo>
                <a:cubicBezTo>
                  <a:pt x="3076636" y="2806209"/>
                  <a:pt x="3038843" y="2768417"/>
                  <a:pt x="3038843" y="2721797"/>
                </a:cubicBezTo>
                <a:cubicBezTo>
                  <a:pt x="3038843" y="2675177"/>
                  <a:pt x="3076636" y="2637385"/>
                  <a:pt x="3123255" y="2637385"/>
                </a:cubicBezTo>
                <a:close/>
                <a:moveTo>
                  <a:pt x="2785607" y="2637385"/>
                </a:moveTo>
                <a:cubicBezTo>
                  <a:pt x="2832226" y="2637385"/>
                  <a:pt x="2870019" y="2675177"/>
                  <a:pt x="2870019" y="2721797"/>
                </a:cubicBezTo>
                <a:cubicBezTo>
                  <a:pt x="2870019" y="2768417"/>
                  <a:pt x="2832226" y="2806209"/>
                  <a:pt x="2785607" y="2806209"/>
                </a:cubicBezTo>
                <a:cubicBezTo>
                  <a:pt x="2738986" y="2806209"/>
                  <a:pt x="2701195" y="2768417"/>
                  <a:pt x="2701195" y="2721797"/>
                </a:cubicBezTo>
                <a:cubicBezTo>
                  <a:pt x="2701195" y="2675177"/>
                  <a:pt x="2738986" y="2637385"/>
                  <a:pt x="2785607" y="2637385"/>
                </a:cubicBezTo>
                <a:close/>
                <a:moveTo>
                  <a:pt x="2447957" y="2637385"/>
                </a:moveTo>
                <a:cubicBezTo>
                  <a:pt x="2494578" y="2637385"/>
                  <a:pt x="2532369" y="2675177"/>
                  <a:pt x="2532369" y="2721797"/>
                </a:cubicBezTo>
                <a:cubicBezTo>
                  <a:pt x="2532369" y="2768417"/>
                  <a:pt x="2494578" y="2806209"/>
                  <a:pt x="2447957" y="2806209"/>
                </a:cubicBezTo>
                <a:cubicBezTo>
                  <a:pt x="2401337" y="2806209"/>
                  <a:pt x="2363545" y="2768417"/>
                  <a:pt x="2363545" y="2721797"/>
                </a:cubicBezTo>
                <a:cubicBezTo>
                  <a:pt x="2363545" y="2675177"/>
                  <a:pt x="2401337" y="2637385"/>
                  <a:pt x="2447957" y="2637385"/>
                </a:cubicBezTo>
                <a:close/>
                <a:moveTo>
                  <a:pt x="2110308" y="2637385"/>
                </a:moveTo>
                <a:cubicBezTo>
                  <a:pt x="2156928" y="2637385"/>
                  <a:pt x="2194721" y="2675177"/>
                  <a:pt x="2194721" y="2721797"/>
                </a:cubicBezTo>
                <a:cubicBezTo>
                  <a:pt x="2194721" y="2768417"/>
                  <a:pt x="2156928" y="2806209"/>
                  <a:pt x="2110308" y="2806209"/>
                </a:cubicBezTo>
                <a:cubicBezTo>
                  <a:pt x="2063688" y="2806209"/>
                  <a:pt x="2025896" y="2768417"/>
                  <a:pt x="2025896" y="2721797"/>
                </a:cubicBezTo>
                <a:cubicBezTo>
                  <a:pt x="2025896" y="2675177"/>
                  <a:pt x="2063688" y="2637385"/>
                  <a:pt x="2110308" y="2637385"/>
                </a:cubicBezTo>
                <a:close/>
                <a:moveTo>
                  <a:pt x="1772659" y="2637385"/>
                </a:moveTo>
                <a:cubicBezTo>
                  <a:pt x="1819278" y="2637385"/>
                  <a:pt x="1857071" y="2675177"/>
                  <a:pt x="1857071" y="2721797"/>
                </a:cubicBezTo>
                <a:cubicBezTo>
                  <a:pt x="1857071" y="2768417"/>
                  <a:pt x="1819278" y="2806209"/>
                  <a:pt x="1772659" y="2806209"/>
                </a:cubicBezTo>
                <a:cubicBezTo>
                  <a:pt x="1726039" y="2806209"/>
                  <a:pt x="1688247" y="2768417"/>
                  <a:pt x="1688247" y="2721797"/>
                </a:cubicBezTo>
                <a:cubicBezTo>
                  <a:pt x="1688247" y="2675177"/>
                  <a:pt x="1726039" y="2637385"/>
                  <a:pt x="1772659" y="2637385"/>
                </a:cubicBezTo>
                <a:close/>
                <a:moveTo>
                  <a:pt x="1435014" y="2637385"/>
                </a:moveTo>
                <a:cubicBezTo>
                  <a:pt x="1481630" y="2637385"/>
                  <a:pt x="1519422" y="2675177"/>
                  <a:pt x="1519422" y="2721797"/>
                </a:cubicBezTo>
                <a:cubicBezTo>
                  <a:pt x="1519422" y="2768417"/>
                  <a:pt x="1481630" y="2806209"/>
                  <a:pt x="1435014" y="2806209"/>
                </a:cubicBezTo>
                <a:cubicBezTo>
                  <a:pt x="1388389" y="2806209"/>
                  <a:pt x="1350601" y="2768417"/>
                  <a:pt x="1350601" y="2721797"/>
                </a:cubicBezTo>
                <a:cubicBezTo>
                  <a:pt x="1350601" y="2675177"/>
                  <a:pt x="1388389" y="2637385"/>
                  <a:pt x="1435014" y="2637385"/>
                </a:cubicBezTo>
                <a:close/>
                <a:moveTo>
                  <a:pt x="1097361" y="2637385"/>
                </a:moveTo>
                <a:cubicBezTo>
                  <a:pt x="1143985" y="2637385"/>
                  <a:pt x="1181773" y="2675177"/>
                  <a:pt x="1181773" y="2721797"/>
                </a:cubicBezTo>
                <a:cubicBezTo>
                  <a:pt x="1181773" y="2768417"/>
                  <a:pt x="1143985" y="2806209"/>
                  <a:pt x="1097361" y="2806209"/>
                </a:cubicBezTo>
                <a:cubicBezTo>
                  <a:pt x="1050741" y="2806209"/>
                  <a:pt x="1012948" y="2768417"/>
                  <a:pt x="1012948" y="2721797"/>
                </a:cubicBezTo>
                <a:cubicBezTo>
                  <a:pt x="1012948" y="2675177"/>
                  <a:pt x="1050741" y="2637385"/>
                  <a:pt x="1097361" y="2637385"/>
                </a:cubicBezTo>
                <a:close/>
                <a:moveTo>
                  <a:pt x="759711" y="2637385"/>
                </a:moveTo>
                <a:cubicBezTo>
                  <a:pt x="806331" y="2637385"/>
                  <a:pt x="844124" y="2675177"/>
                  <a:pt x="844124" y="2721797"/>
                </a:cubicBezTo>
                <a:cubicBezTo>
                  <a:pt x="844124" y="2768417"/>
                  <a:pt x="806331" y="2806209"/>
                  <a:pt x="759711" y="2806209"/>
                </a:cubicBezTo>
                <a:cubicBezTo>
                  <a:pt x="713096" y="2806209"/>
                  <a:pt x="675299" y="2768417"/>
                  <a:pt x="675299" y="2721797"/>
                </a:cubicBezTo>
                <a:cubicBezTo>
                  <a:pt x="675299" y="2675177"/>
                  <a:pt x="713096" y="2637385"/>
                  <a:pt x="759711" y="2637385"/>
                </a:cubicBezTo>
                <a:close/>
                <a:moveTo>
                  <a:pt x="422066" y="2637385"/>
                </a:moveTo>
                <a:cubicBezTo>
                  <a:pt x="468682" y="2637385"/>
                  <a:pt x="506480" y="2675177"/>
                  <a:pt x="506480" y="2721797"/>
                </a:cubicBezTo>
                <a:cubicBezTo>
                  <a:pt x="506480" y="2768417"/>
                  <a:pt x="468682" y="2806209"/>
                  <a:pt x="422066" y="2806209"/>
                </a:cubicBezTo>
                <a:cubicBezTo>
                  <a:pt x="375442" y="2806209"/>
                  <a:pt x="337653" y="2768417"/>
                  <a:pt x="337653" y="2721797"/>
                </a:cubicBezTo>
                <a:cubicBezTo>
                  <a:pt x="337653" y="2675177"/>
                  <a:pt x="375442" y="2637385"/>
                  <a:pt x="422066" y="2637385"/>
                </a:cubicBezTo>
                <a:close/>
                <a:moveTo>
                  <a:pt x="84412" y="2637385"/>
                </a:moveTo>
                <a:cubicBezTo>
                  <a:pt x="131037" y="2637385"/>
                  <a:pt x="168826" y="2675177"/>
                  <a:pt x="168826" y="2721797"/>
                </a:cubicBezTo>
                <a:cubicBezTo>
                  <a:pt x="168826" y="2768417"/>
                  <a:pt x="131037" y="2806209"/>
                  <a:pt x="84412" y="2806209"/>
                </a:cubicBezTo>
                <a:cubicBezTo>
                  <a:pt x="37793" y="2806209"/>
                  <a:pt x="0" y="2768417"/>
                  <a:pt x="0" y="2721797"/>
                </a:cubicBezTo>
                <a:cubicBezTo>
                  <a:pt x="0" y="2675177"/>
                  <a:pt x="37793" y="2637385"/>
                  <a:pt x="84412" y="2637385"/>
                </a:cubicBezTo>
                <a:close/>
                <a:moveTo>
                  <a:pt x="7850345" y="2299736"/>
                </a:moveTo>
                <a:cubicBezTo>
                  <a:pt x="7896964" y="2299736"/>
                  <a:pt x="7934757" y="2337528"/>
                  <a:pt x="7934757" y="2384148"/>
                </a:cubicBezTo>
                <a:cubicBezTo>
                  <a:pt x="7934757" y="2430768"/>
                  <a:pt x="7896964" y="2468560"/>
                  <a:pt x="7850345" y="2468560"/>
                </a:cubicBezTo>
                <a:cubicBezTo>
                  <a:pt x="7803725" y="2468560"/>
                  <a:pt x="7765933" y="2430768"/>
                  <a:pt x="7765933" y="2384148"/>
                </a:cubicBezTo>
                <a:cubicBezTo>
                  <a:pt x="7765933" y="2337528"/>
                  <a:pt x="7803725" y="2299736"/>
                  <a:pt x="7850345" y="2299736"/>
                </a:cubicBezTo>
                <a:close/>
                <a:moveTo>
                  <a:pt x="7512695" y="2299736"/>
                </a:moveTo>
                <a:cubicBezTo>
                  <a:pt x="7559315" y="2299736"/>
                  <a:pt x="7597109" y="2337528"/>
                  <a:pt x="7597109" y="2384148"/>
                </a:cubicBezTo>
                <a:cubicBezTo>
                  <a:pt x="7597109" y="2430768"/>
                  <a:pt x="7559315" y="2468560"/>
                  <a:pt x="7512695" y="2468560"/>
                </a:cubicBezTo>
                <a:cubicBezTo>
                  <a:pt x="7466075" y="2468560"/>
                  <a:pt x="7428283" y="2430768"/>
                  <a:pt x="7428283" y="2384148"/>
                </a:cubicBezTo>
                <a:cubicBezTo>
                  <a:pt x="7428283" y="2337528"/>
                  <a:pt x="7466075" y="2299736"/>
                  <a:pt x="7512695" y="2299736"/>
                </a:cubicBezTo>
                <a:close/>
                <a:moveTo>
                  <a:pt x="7175045" y="2299736"/>
                </a:moveTo>
                <a:cubicBezTo>
                  <a:pt x="7221666" y="2299736"/>
                  <a:pt x="7259458" y="2337528"/>
                  <a:pt x="7259458" y="2384148"/>
                </a:cubicBezTo>
                <a:cubicBezTo>
                  <a:pt x="7259458" y="2430768"/>
                  <a:pt x="7221666" y="2468560"/>
                  <a:pt x="7175045" y="2468560"/>
                </a:cubicBezTo>
                <a:cubicBezTo>
                  <a:pt x="7128427" y="2468560"/>
                  <a:pt x="7090633" y="2430768"/>
                  <a:pt x="7090633" y="2384148"/>
                </a:cubicBezTo>
                <a:cubicBezTo>
                  <a:pt x="7090633" y="2337528"/>
                  <a:pt x="7128427" y="2299736"/>
                  <a:pt x="7175045" y="2299736"/>
                </a:cubicBezTo>
                <a:close/>
                <a:moveTo>
                  <a:pt x="6837397" y="2299736"/>
                </a:moveTo>
                <a:cubicBezTo>
                  <a:pt x="6884017" y="2299736"/>
                  <a:pt x="6921809" y="2337528"/>
                  <a:pt x="6921809" y="2384148"/>
                </a:cubicBezTo>
                <a:cubicBezTo>
                  <a:pt x="6921809" y="2430768"/>
                  <a:pt x="6884017" y="2468560"/>
                  <a:pt x="6837397" y="2468560"/>
                </a:cubicBezTo>
                <a:cubicBezTo>
                  <a:pt x="6790777" y="2468560"/>
                  <a:pt x="6752985" y="2430768"/>
                  <a:pt x="6752985" y="2384148"/>
                </a:cubicBezTo>
                <a:cubicBezTo>
                  <a:pt x="6752985" y="2337528"/>
                  <a:pt x="6790777" y="2299736"/>
                  <a:pt x="6837397" y="2299736"/>
                </a:cubicBezTo>
                <a:close/>
                <a:moveTo>
                  <a:pt x="6499747" y="2299736"/>
                </a:moveTo>
                <a:cubicBezTo>
                  <a:pt x="6546368" y="2299736"/>
                  <a:pt x="6584161" y="2337528"/>
                  <a:pt x="6584161" y="2384148"/>
                </a:cubicBezTo>
                <a:cubicBezTo>
                  <a:pt x="6584161" y="2430768"/>
                  <a:pt x="6546368" y="2468560"/>
                  <a:pt x="6499747" y="2468560"/>
                </a:cubicBezTo>
                <a:cubicBezTo>
                  <a:pt x="6453127" y="2468560"/>
                  <a:pt x="6415335" y="2430768"/>
                  <a:pt x="6415335" y="2384148"/>
                </a:cubicBezTo>
                <a:cubicBezTo>
                  <a:pt x="6415335" y="2337528"/>
                  <a:pt x="6453127" y="2299736"/>
                  <a:pt x="6499747" y="2299736"/>
                </a:cubicBezTo>
                <a:close/>
                <a:moveTo>
                  <a:pt x="6162098" y="2299736"/>
                </a:moveTo>
                <a:cubicBezTo>
                  <a:pt x="6208719" y="2299736"/>
                  <a:pt x="6246510" y="2337528"/>
                  <a:pt x="6246510" y="2384148"/>
                </a:cubicBezTo>
                <a:cubicBezTo>
                  <a:pt x="6246510" y="2430768"/>
                  <a:pt x="6208719" y="2468560"/>
                  <a:pt x="6162098" y="2468560"/>
                </a:cubicBezTo>
                <a:cubicBezTo>
                  <a:pt x="6115479" y="2468560"/>
                  <a:pt x="6077686" y="2430768"/>
                  <a:pt x="6077686" y="2384148"/>
                </a:cubicBezTo>
                <a:cubicBezTo>
                  <a:pt x="6077686" y="2337528"/>
                  <a:pt x="6115479" y="2299736"/>
                  <a:pt x="6162098" y="2299736"/>
                </a:cubicBezTo>
                <a:close/>
                <a:moveTo>
                  <a:pt x="5824449" y="2299736"/>
                </a:moveTo>
                <a:cubicBezTo>
                  <a:pt x="5871069" y="2299736"/>
                  <a:pt x="5908861" y="2337528"/>
                  <a:pt x="5908861" y="2384148"/>
                </a:cubicBezTo>
                <a:cubicBezTo>
                  <a:pt x="5908861" y="2430768"/>
                  <a:pt x="5871069" y="2468560"/>
                  <a:pt x="5824449" y="2468560"/>
                </a:cubicBezTo>
                <a:cubicBezTo>
                  <a:pt x="5777829" y="2468560"/>
                  <a:pt x="5740037" y="2430768"/>
                  <a:pt x="5740037" y="2384148"/>
                </a:cubicBezTo>
                <a:cubicBezTo>
                  <a:pt x="5740037" y="2337528"/>
                  <a:pt x="5777829" y="2299736"/>
                  <a:pt x="5824449" y="2299736"/>
                </a:cubicBezTo>
                <a:close/>
                <a:moveTo>
                  <a:pt x="5486800" y="2299736"/>
                </a:moveTo>
                <a:cubicBezTo>
                  <a:pt x="5533421" y="2299736"/>
                  <a:pt x="5571212" y="2337528"/>
                  <a:pt x="5571212" y="2384148"/>
                </a:cubicBezTo>
                <a:cubicBezTo>
                  <a:pt x="5571212" y="2430768"/>
                  <a:pt x="5533421" y="2468560"/>
                  <a:pt x="5486800" y="2468560"/>
                </a:cubicBezTo>
                <a:cubicBezTo>
                  <a:pt x="5440179" y="2468560"/>
                  <a:pt x="5402388" y="2430768"/>
                  <a:pt x="5402388" y="2384148"/>
                </a:cubicBezTo>
                <a:cubicBezTo>
                  <a:pt x="5402388" y="2337528"/>
                  <a:pt x="5440179" y="2299736"/>
                  <a:pt x="5486800" y="2299736"/>
                </a:cubicBezTo>
                <a:close/>
                <a:moveTo>
                  <a:pt x="5149151" y="2299736"/>
                </a:moveTo>
                <a:cubicBezTo>
                  <a:pt x="5195771" y="2299736"/>
                  <a:pt x="5233563" y="2337528"/>
                  <a:pt x="5233563" y="2384148"/>
                </a:cubicBezTo>
                <a:cubicBezTo>
                  <a:pt x="5233563" y="2430768"/>
                  <a:pt x="5195771" y="2468560"/>
                  <a:pt x="5149151" y="2468560"/>
                </a:cubicBezTo>
                <a:cubicBezTo>
                  <a:pt x="5102531" y="2468560"/>
                  <a:pt x="5064739" y="2430768"/>
                  <a:pt x="5064739" y="2384148"/>
                </a:cubicBezTo>
                <a:cubicBezTo>
                  <a:pt x="5064739" y="2337528"/>
                  <a:pt x="5102531" y="2299736"/>
                  <a:pt x="5149151" y="2299736"/>
                </a:cubicBezTo>
                <a:close/>
                <a:moveTo>
                  <a:pt x="4811502" y="2299736"/>
                </a:moveTo>
                <a:cubicBezTo>
                  <a:pt x="4858121" y="2299736"/>
                  <a:pt x="4895914" y="2337528"/>
                  <a:pt x="4895914" y="2384148"/>
                </a:cubicBezTo>
                <a:cubicBezTo>
                  <a:pt x="4895914" y="2430768"/>
                  <a:pt x="4858121" y="2468560"/>
                  <a:pt x="4811502" y="2468560"/>
                </a:cubicBezTo>
                <a:cubicBezTo>
                  <a:pt x="4764881" y="2468560"/>
                  <a:pt x="4727090" y="2430768"/>
                  <a:pt x="4727090" y="2384148"/>
                </a:cubicBezTo>
                <a:cubicBezTo>
                  <a:pt x="4727090" y="2337528"/>
                  <a:pt x="4764881" y="2299736"/>
                  <a:pt x="4811502" y="2299736"/>
                </a:cubicBezTo>
                <a:close/>
                <a:moveTo>
                  <a:pt x="4473853" y="2299736"/>
                </a:moveTo>
                <a:cubicBezTo>
                  <a:pt x="4520473" y="2299736"/>
                  <a:pt x="4558265" y="2337528"/>
                  <a:pt x="4558265" y="2384148"/>
                </a:cubicBezTo>
                <a:cubicBezTo>
                  <a:pt x="4558265" y="2430768"/>
                  <a:pt x="4520473" y="2468560"/>
                  <a:pt x="4473853" y="2468560"/>
                </a:cubicBezTo>
                <a:cubicBezTo>
                  <a:pt x="4427232" y="2468560"/>
                  <a:pt x="4389440" y="2430768"/>
                  <a:pt x="4389440" y="2384148"/>
                </a:cubicBezTo>
                <a:cubicBezTo>
                  <a:pt x="4389440" y="2337528"/>
                  <a:pt x="4427232" y="2299736"/>
                  <a:pt x="4473853" y="2299736"/>
                </a:cubicBezTo>
                <a:close/>
                <a:moveTo>
                  <a:pt x="4136203" y="2299736"/>
                </a:moveTo>
                <a:cubicBezTo>
                  <a:pt x="4182823" y="2299736"/>
                  <a:pt x="4220615" y="2337528"/>
                  <a:pt x="4220615" y="2384148"/>
                </a:cubicBezTo>
                <a:cubicBezTo>
                  <a:pt x="4220615" y="2430768"/>
                  <a:pt x="4182823" y="2468560"/>
                  <a:pt x="4136203" y="2468560"/>
                </a:cubicBezTo>
                <a:cubicBezTo>
                  <a:pt x="4089584" y="2468560"/>
                  <a:pt x="4051791" y="2430768"/>
                  <a:pt x="4051791" y="2384148"/>
                </a:cubicBezTo>
                <a:cubicBezTo>
                  <a:pt x="4051791" y="2337528"/>
                  <a:pt x="4089584" y="2299736"/>
                  <a:pt x="4136203" y="2299736"/>
                </a:cubicBezTo>
                <a:close/>
                <a:moveTo>
                  <a:pt x="3798554" y="2299736"/>
                </a:moveTo>
                <a:cubicBezTo>
                  <a:pt x="3845174" y="2299736"/>
                  <a:pt x="3882966" y="2337528"/>
                  <a:pt x="3882966" y="2384148"/>
                </a:cubicBezTo>
                <a:cubicBezTo>
                  <a:pt x="3882966" y="2430768"/>
                  <a:pt x="3845174" y="2468560"/>
                  <a:pt x="3798554" y="2468560"/>
                </a:cubicBezTo>
                <a:cubicBezTo>
                  <a:pt x="3751934" y="2468560"/>
                  <a:pt x="3714142" y="2430768"/>
                  <a:pt x="3714142" y="2384148"/>
                </a:cubicBezTo>
                <a:cubicBezTo>
                  <a:pt x="3714142" y="2337528"/>
                  <a:pt x="3751934" y="2299736"/>
                  <a:pt x="3798554" y="2299736"/>
                </a:cubicBezTo>
                <a:close/>
                <a:moveTo>
                  <a:pt x="3460905" y="2299736"/>
                </a:moveTo>
                <a:cubicBezTo>
                  <a:pt x="3507525" y="2299736"/>
                  <a:pt x="3545317" y="2337528"/>
                  <a:pt x="3545317" y="2384148"/>
                </a:cubicBezTo>
                <a:cubicBezTo>
                  <a:pt x="3545317" y="2430768"/>
                  <a:pt x="3507525" y="2468560"/>
                  <a:pt x="3460905" y="2468560"/>
                </a:cubicBezTo>
                <a:cubicBezTo>
                  <a:pt x="3414284" y="2468560"/>
                  <a:pt x="3376493" y="2430768"/>
                  <a:pt x="3376493" y="2384148"/>
                </a:cubicBezTo>
                <a:cubicBezTo>
                  <a:pt x="3376493" y="2337528"/>
                  <a:pt x="3414284" y="2299736"/>
                  <a:pt x="3460905" y="2299736"/>
                </a:cubicBezTo>
                <a:close/>
                <a:moveTo>
                  <a:pt x="3123255" y="2299736"/>
                </a:moveTo>
                <a:cubicBezTo>
                  <a:pt x="3169876" y="2299736"/>
                  <a:pt x="3207668" y="2337528"/>
                  <a:pt x="3207668" y="2384148"/>
                </a:cubicBezTo>
                <a:cubicBezTo>
                  <a:pt x="3207668" y="2430768"/>
                  <a:pt x="3169876" y="2468560"/>
                  <a:pt x="3123255" y="2468560"/>
                </a:cubicBezTo>
                <a:cubicBezTo>
                  <a:pt x="3076636" y="2468560"/>
                  <a:pt x="3038843" y="2430768"/>
                  <a:pt x="3038843" y="2384148"/>
                </a:cubicBezTo>
                <a:cubicBezTo>
                  <a:pt x="3038843" y="2337528"/>
                  <a:pt x="3076636" y="2299736"/>
                  <a:pt x="3123255" y="2299736"/>
                </a:cubicBezTo>
                <a:close/>
                <a:moveTo>
                  <a:pt x="2785607" y="2299736"/>
                </a:moveTo>
                <a:cubicBezTo>
                  <a:pt x="2832226" y="2299736"/>
                  <a:pt x="2870019" y="2337528"/>
                  <a:pt x="2870019" y="2384148"/>
                </a:cubicBezTo>
                <a:cubicBezTo>
                  <a:pt x="2870019" y="2430768"/>
                  <a:pt x="2832226" y="2468560"/>
                  <a:pt x="2785607" y="2468560"/>
                </a:cubicBezTo>
                <a:cubicBezTo>
                  <a:pt x="2738986" y="2468560"/>
                  <a:pt x="2701195" y="2430768"/>
                  <a:pt x="2701195" y="2384148"/>
                </a:cubicBezTo>
                <a:cubicBezTo>
                  <a:pt x="2701195" y="2337528"/>
                  <a:pt x="2738986" y="2299736"/>
                  <a:pt x="2785607" y="2299736"/>
                </a:cubicBezTo>
                <a:close/>
                <a:moveTo>
                  <a:pt x="2447957" y="2299736"/>
                </a:moveTo>
                <a:cubicBezTo>
                  <a:pt x="2494578" y="2299736"/>
                  <a:pt x="2532369" y="2337528"/>
                  <a:pt x="2532369" y="2384148"/>
                </a:cubicBezTo>
                <a:cubicBezTo>
                  <a:pt x="2532369" y="2430768"/>
                  <a:pt x="2494578" y="2468560"/>
                  <a:pt x="2447957" y="2468560"/>
                </a:cubicBezTo>
                <a:cubicBezTo>
                  <a:pt x="2401337" y="2468560"/>
                  <a:pt x="2363545" y="2430768"/>
                  <a:pt x="2363545" y="2384148"/>
                </a:cubicBezTo>
                <a:cubicBezTo>
                  <a:pt x="2363545" y="2337528"/>
                  <a:pt x="2401337" y="2299736"/>
                  <a:pt x="2447957" y="2299736"/>
                </a:cubicBezTo>
                <a:close/>
                <a:moveTo>
                  <a:pt x="2110308" y="2299736"/>
                </a:moveTo>
                <a:cubicBezTo>
                  <a:pt x="2156928" y="2299736"/>
                  <a:pt x="2194721" y="2337528"/>
                  <a:pt x="2194721" y="2384148"/>
                </a:cubicBezTo>
                <a:cubicBezTo>
                  <a:pt x="2194721" y="2430768"/>
                  <a:pt x="2156928" y="2468560"/>
                  <a:pt x="2110308" y="2468560"/>
                </a:cubicBezTo>
                <a:cubicBezTo>
                  <a:pt x="2063688" y="2468560"/>
                  <a:pt x="2025896" y="2430768"/>
                  <a:pt x="2025896" y="2384148"/>
                </a:cubicBezTo>
                <a:cubicBezTo>
                  <a:pt x="2025896" y="2337528"/>
                  <a:pt x="2063688" y="2299736"/>
                  <a:pt x="2110308" y="2299736"/>
                </a:cubicBezTo>
                <a:close/>
                <a:moveTo>
                  <a:pt x="1772659" y="2299736"/>
                </a:moveTo>
                <a:cubicBezTo>
                  <a:pt x="1819278" y="2299736"/>
                  <a:pt x="1857071" y="2337528"/>
                  <a:pt x="1857071" y="2384148"/>
                </a:cubicBezTo>
                <a:cubicBezTo>
                  <a:pt x="1857071" y="2430768"/>
                  <a:pt x="1819278" y="2468560"/>
                  <a:pt x="1772659" y="2468560"/>
                </a:cubicBezTo>
                <a:cubicBezTo>
                  <a:pt x="1726039" y="2468560"/>
                  <a:pt x="1688247" y="2430768"/>
                  <a:pt x="1688247" y="2384148"/>
                </a:cubicBezTo>
                <a:cubicBezTo>
                  <a:pt x="1688247" y="2337528"/>
                  <a:pt x="1726039" y="2299736"/>
                  <a:pt x="1772659" y="2299736"/>
                </a:cubicBezTo>
                <a:close/>
                <a:moveTo>
                  <a:pt x="1435014" y="2299736"/>
                </a:moveTo>
                <a:cubicBezTo>
                  <a:pt x="1481630" y="2299736"/>
                  <a:pt x="1519422" y="2337528"/>
                  <a:pt x="1519422" y="2384148"/>
                </a:cubicBezTo>
                <a:cubicBezTo>
                  <a:pt x="1519422" y="2430768"/>
                  <a:pt x="1481630" y="2468560"/>
                  <a:pt x="1435014" y="2468560"/>
                </a:cubicBezTo>
                <a:cubicBezTo>
                  <a:pt x="1388389" y="2468560"/>
                  <a:pt x="1350601" y="2430768"/>
                  <a:pt x="1350601" y="2384148"/>
                </a:cubicBezTo>
                <a:cubicBezTo>
                  <a:pt x="1350601" y="2337528"/>
                  <a:pt x="1388389" y="2299736"/>
                  <a:pt x="1435014" y="2299736"/>
                </a:cubicBezTo>
                <a:close/>
                <a:moveTo>
                  <a:pt x="1097361" y="2299736"/>
                </a:moveTo>
                <a:cubicBezTo>
                  <a:pt x="1143985" y="2299736"/>
                  <a:pt x="1181773" y="2337528"/>
                  <a:pt x="1181773" y="2384148"/>
                </a:cubicBezTo>
                <a:cubicBezTo>
                  <a:pt x="1181773" y="2430768"/>
                  <a:pt x="1143985" y="2468560"/>
                  <a:pt x="1097361" y="2468560"/>
                </a:cubicBezTo>
                <a:cubicBezTo>
                  <a:pt x="1050741" y="2468560"/>
                  <a:pt x="1012948" y="2430768"/>
                  <a:pt x="1012948" y="2384148"/>
                </a:cubicBezTo>
                <a:cubicBezTo>
                  <a:pt x="1012948" y="2337528"/>
                  <a:pt x="1050741" y="2299736"/>
                  <a:pt x="1097361" y="2299736"/>
                </a:cubicBezTo>
                <a:close/>
                <a:moveTo>
                  <a:pt x="759711" y="2299736"/>
                </a:moveTo>
                <a:cubicBezTo>
                  <a:pt x="806331" y="2299736"/>
                  <a:pt x="844124" y="2337528"/>
                  <a:pt x="844124" y="2384148"/>
                </a:cubicBezTo>
                <a:cubicBezTo>
                  <a:pt x="844124" y="2430768"/>
                  <a:pt x="806331" y="2468560"/>
                  <a:pt x="759711" y="2468560"/>
                </a:cubicBezTo>
                <a:cubicBezTo>
                  <a:pt x="713096" y="2468560"/>
                  <a:pt x="675299" y="2430768"/>
                  <a:pt x="675299" y="2384148"/>
                </a:cubicBezTo>
                <a:cubicBezTo>
                  <a:pt x="675299" y="2337528"/>
                  <a:pt x="713096" y="2299736"/>
                  <a:pt x="759711" y="2299736"/>
                </a:cubicBezTo>
                <a:close/>
                <a:moveTo>
                  <a:pt x="422066" y="2299736"/>
                </a:moveTo>
                <a:cubicBezTo>
                  <a:pt x="468682" y="2299736"/>
                  <a:pt x="506480" y="2337528"/>
                  <a:pt x="506480" y="2384148"/>
                </a:cubicBezTo>
                <a:cubicBezTo>
                  <a:pt x="506480" y="2430768"/>
                  <a:pt x="468682" y="2468560"/>
                  <a:pt x="422066" y="2468560"/>
                </a:cubicBezTo>
                <a:cubicBezTo>
                  <a:pt x="375442" y="2468560"/>
                  <a:pt x="337653" y="2430768"/>
                  <a:pt x="337653" y="2384148"/>
                </a:cubicBezTo>
                <a:cubicBezTo>
                  <a:pt x="337653" y="2337528"/>
                  <a:pt x="375442" y="2299736"/>
                  <a:pt x="422066" y="2299736"/>
                </a:cubicBezTo>
                <a:close/>
                <a:moveTo>
                  <a:pt x="84412" y="2299736"/>
                </a:moveTo>
                <a:cubicBezTo>
                  <a:pt x="131037" y="2299736"/>
                  <a:pt x="168826" y="2337528"/>
                  <a:pt x="168826" y="2384148"/>
                </a:cubicBezTo>
                <a:cubicBezTo>
                  <a:pt x="168826" y="2430768"/>
                  <a:pt x="131037" y="2468560"/>
                  <a:pt x="84412" y="2468560"/>
                </a:cubicBezTo>
                <a:cubicBezTo>
                  <a:pt x="37793" y="2468560"/>
                  <a:pt x="0" y="2430768"/>
                  <a:pt x="0" y="2384148"/>
                </a:cubicBezTo>
                <a:cubicBezTo>
                  <a:pt x="0" y="2337528"/>
                  <a:pt x="37793" y="2299736"/>
                  <a:pt x="84412" y="2299736"/>
                </a:cubicBezTo>
                <a:close/>
                <a:moveTo>
                  <a:pt x="7850345" y="1962086"/>
                </a:moveTo>
                <a:cubicBezTo>
                  <a:pt x="7896964" y="1962086"/>
                  <a:pt x="7934757" y="1999879"/>
                  <a:pt x="7934757" y="2046499"/>
                </a:cubicBezTo>
                <a:cubicBezTo>
                  <a:pt x="7934757" y="2093119"/>
                  <a:pt x="7896964" y="2130911"/>
                  <a:pt x="7850345" y="2130911"/>
                </a:cubicBezTo>
                <a:cubicBezTo>
                  <a:pt x="7803725" y="2130911"/>
                  <a:pt x="7765933" y="2093119"/>
                  <a:pt x="7765933" y="2046499"/>
                </a:cubicBezTo>
                <a:cubicBezTo>
                  <a:pt x="7765933" y="1999879"/>
                  <a:pt x="7803725" y="1962086"/>
                  <a:pt x="7850345" y="1962086"/>
                </a:cubicBezTo>
                <a:close/>
                <a:moveTo>
                  <a:pt x="7512695" y="1962086"/>
                </a:moveTo>
                <a:cubicBezTo>
                  <a:pt x="7559315" y="1962086"/>
                  <a:pt x="7597109" y="1999879"/>
                  <a:pt x="7597109" y="2046499"/>
                </a:cubicBezTo>
                <a:cubicBezTo>
                  <a:pt x="7597109" y="2093119"/>
                  <a:pt x="7559315" y="2130911"/>
                  <a:pt x="7512695" y="2130911"/>
                </a:cubicBezTo>
                <a:cubicBezTo>
                  <a:pt x="7466075" y="2130911"/>
                  <a:pt x="7428283" y="2093119"/>
                  <a:pt x="7428283" y="2046499"/>
                </a:cubicBezTo>
                <a:cubicBezTo>
                  <a:pt x="7428283" y="1999879"/>
                  <a:pt x="7466075" y="1962086"/>
                  <a:pt x="7512695" y="1962086"/>
                </a:cubicBezTo>
                <a:close/>
                <a:moveTo>
                  <a:pt x="7175045" y="1962086"/>
                </a:moveTo>
                <a:cubicBezTo>
                  <a:pt x="7221666" y="1962086"/>
                  <a:pt x="7259458" y="1999879"/>
                  <a:pt x="7259458" y="2046499"/>
                </a:cubicBezTo>
                <a:cubicBezTo>
                  <a:pt x="7259458" y="2093119"/>
                  <a:pt x="7221666" y="2130911"/>
                  <a:pt x="7175045" y="2130911"/>
                </a:cubicBezTo>
                <a:cubicBezTo>
                  <a:pt x="7128427" y="2130911"/>
                  <a:pt x="7090633" y="2093119"/>
                  <a:pt x="7090633" y="2046499"/>
                </a:cubicBezTo>
                <a:cubicBezTo>
                  <a:pt x="7090633" y="1999879"/>
                  <a:pt x="7128427" y="1962086"/>
                  <a:pt x="7175045" y="1962086"/>
                </a:cubicBezTo>
                <a:close/>
                <a:moveTo>
                  <a:pt x="6837397" y="1962086"/>
                </a:moveTo>
                <a:cubicBezTo>
                  <a:pt x="6884017" y="1962086"/>
                  <a:pt x="6921809" y="1999879"/>
                  <a:pt x="6921809" y="2046499"/>
                </a:cubicBezTo>
                <a:cubicBezTo>
                  <a:pt x="6921809" y="2093119"/>
                  <a:pt x="6884017" y="2130911"/>
                  <a:pt x="6837397" y="2130911"/>
                </a:cubicBezTo>
                <a:cubicBezTo>
                  <a:pt x="6790777" y="2130911"/>
                  <a:pt x="6752985" y="2093119"/>
                  <a:pt x="6752985" y="2046499"/>
                </a:cubicBezTo>
                <a:cubicBezTo>
                  <a:pt x="6752985" y="1999879"/>
                  <a:pt x="6790777" y="1962086"/>
                  <a:pt x="6837397" y="1962086"/>
                </a:cubicBezTo>
                <a:close/>
                <a:moveTo>
                  <a:pt x="6499747" y="1962086"/>
                </a:moveTo>
                <a:cubicBezTo>
                  <a:pt x="6546368" y="1962086"/>
                  <a:pt x="6584161" y="1999879"/>
                  <a:pt x="6584161" y="2046499"/>
                </a:cubicBezTo>
                <a:cubicBezTo>
                  <a:pt x="6584161" y="2093119"/>
                  <a:pt x="6546368" y="2130911"/>
                  <a:pt x="6499747" y="2130911"/>
                </a:cubicBezTo>
                <a:cubicBezTo>
                  <a:pt x="6453127" y="2130911"/>
                  <a:pt x="6415335" y="2093119"/>
                  <a:pt x="6415335" y="2046499"/>
                </a:cubicBezTo>
                <a:cubicBezTo>
                  <a:pt x="6415335" y="1999879"/>
                  <a:pt x="6453127" y="1962086"/>
                  <a:pt x="6499747" y="1962086"/>
                </a:cubicBezTo>
                <a:close/>
                <a:moveTo>
                  <a:pt x="6162098" y="1962086"/>
                </a:moveTo>
                <a:cubicBezTo>
                  <a:pt x="6208719" y="1962086"/>
                  <a:pt x="6246510" y="1999879"/>
                  <a:pt x="6246510" y="2046499"/>
                </a:cubicBezTo>
                <a:cubicBezTo>
                  <a:pt x="6246510" y="2093119"/>
                  <a:pt x="6208719" y="2130911"/>
                  <a:pt x="6162098" y="2130911"/>
                </a:cubicBezTo>
                <a:cubicBezTo>
                  <a:pt x="6115479" y="2130911"/>
                  <a:pt x="6077686" y="2093119"/>
                  <a:pt x="6077686" y="2046499"/>
                </a:cubicBezTo>
                <a:cubicBezTo>
                  <a:pt x="6077686" y="1999879"/>
                  <a:pt x="6115479" y="1962086"/>
                  <a:pt x="6162098" y="1962086"/>
                </a:cubicBezTo>
                <a:close/>
                <a:moveTo>
                  <a:pt x="5824449" y="1962086"/>
                </a:moveTo>
                <a:cubicBezTo>
                  <a:pt x="5871069" y="1962086"/>
                  <a:pt x="5908861" y="1999879"/>
                  <a:pt x="5908861" y="2046499"/>
                </a:cubicBezTo>
                <a:cubicBezTo>
                  <a:pt x="5908861" y="2093119"/>
                  <a:pt x="5871069" y="2130911"/>
                  <a:pt x="5824449" y="2130911"/>
                </a:cubicBezTo>
                <a:cubicBezTo>
                  <a:pt x="5777829" y="2130911"/>
                  <a:pt x="5740037" y="2093119"/>
                  <a:pt x="5740037" y="2046499"/>
                </a:cubicBezTo>
                <a:cubicBezTo>
                  <a:pt x="5740037" y="1999879"/>
                  <a:pt x="5777829" y="1962086"/>
                  <a:pt x="5824449" y="1962086"/>
                </a:cubicBezTo>
                <a:close/>
                <a:moveTo>
                  <a:pt x="5486800" y="1962086"/>
                </a:moveTo>
                <a:cubicBezTo>
                  <a:pt x="5533421" y="1962086"/>
                  <a:pt x="5571212" y="1999879"/>
                  <a:pt x="5571212" y="2046499"/>
                </a:cubicBezTo>
                <a:cubicBezTo>
                  <a:pt x="5571212" y="2093119"/>
                  <a:pt x="5533421" y="2130911"/>
                  <a:pt x="5486800" y="2130911"/>
                </a:cubicBezTo>
                <a:cubicBezTo>
                  <a:pt x="5440179" y="2130911"/>
                  <a:pt x="5402388" y="2093119"/>
                  <a:pt x="5402388" y="2046499"/>
                </a:cubicBezTo>
                <a:cubicBezTo>
                  <a:pt x="5402388" y="1999879"/>
                  <a:pt x="5440179" y="1962086"/>
                  <a:pt x="5486800" y="1962086"/>
                </a:cubicBezTo>
                <a:close/>
                <a:moveTo>
                  <a:pt x="5149151" y="1962086"/>
                </a:moveTo>
                <a:cubicBezTo>
                  <a:pt x="5195771" y="1962086"/>
                  <a:pt x="5233563" y="1999879"/>
                  <a:pt x="5233563" y="2046499"/>
                </a:cubicBezTo>
                <a:cubicBezTo>
                  <a:pt x="5233563" y="2093119"/>
                  <a:pt x="5195771" y="2130911"/>
                  <a:pt x="5149151" y="2130911"/>
                </a:cubicBezTo>
                <a:cubicBezTo>
                  <a:pt x="5102531" y="2130911"/>
                  <a:pt x="5064739" y="2093119"/>
                  <a:pt x="5064739" y="2046499"/>
                </a:cubicBezTo>
                <a:cubicBezTo>
                  <a:pt x="5064739" y="1999879"/>
                  <a:pt x="5102531" y="1962086"/>
                  <a:pt x="5149151" y="1962086"/>
                </a:cubicBezTo>
                <a:close/>
                <a:moveTo>
                  <a:pt x="4811502" y="1962086"/>
                </a:moveTo>
                <a:cubicBezTo>
                  <a:pt x="4858121" y="1962086"/>
                  <a:pt x="4895914" y="1999879"/>
                  <a:pt x="4895914" y="2046499"/>
                </a:cubicBezTo>
                <a:cubicBezTo>
                  <a:pt x="4895914" y="2093119"/>
                  <a:pt x="4858121" y="2130911"/>
                  <a:pt x="4811502" y="2130911"/>
                </a:cubicBezTo>
                <a:cubicBezTo>
                  <a:pt x="4764881" y="2130911"/>
                  <a:pt x="4727090" y="2093119"/>
                  <a:pt x="4727090" y="2046499"/>
                </a:cubicBezTo>
                <a:cubicBezTo>
                  <a:pt x="4727090" y="1999879"/>
                  <a:pt x="4764881" y="1962086"/>
                  <a:pt x="4811502" y="1962086"/>
                </a:cubicBezTo>
                <a:close/>
                <a:moveTo>
                  <a:pt x="4473853" y="1962086"/>
                </a:moveTo>
                <a:cubicBezTo>
                  <a:pt x="4520473" y="1962086"/>
                  <a:pt x="4558265" y="1999879"/>
                  <a:pt x="4558265" y="2046499"/>
                </a:cubicBezTo>
                <a:cubicBezTo>
                  <a:pt x="4558265" y="2093119"/>
                  <a:pt x="4520473" y="2130911"/>
                  <a:pt x="4473853" y="2130911"/>
                </a:cubicBezTo>
                <a:cubicBezTo>
                  <a:pt x="4427232" y="2130911"/>
                  <a:pt x="4389440" y="2093119"/>
                  <a:pt x="4389440" y="2046499"/>
                </a:cubicBezTo>
                <a:cubicBezTo>
                  <a:pt x="4389440" y="1999879"/>
                  <a:pt x="4427232" y="1962086"/>
                  <a:pt x="4473853" y="1962086"/>
                </a:cubicBezTo>
                <a:close/>
                <a:moveTo>
                  <a:pt x="4136203" y="1962086"/>
                </a:moveTo>
                <a:cubicBezTo>
                  <a:pt x="4182823" y="1962086"/>
                  <a:pt x="4220615" y="1999879"/>
                  <a:pt x="4220615" y="2046499"/>
                </a:cubicBezTo>
                <a:cubicBezTo>
                  <a:pt x="4220615" y="2093119"/>
                  <a:pt x="4182823" y="2130911"/>
                  <a:pt x="4136203" y="2130911"/>
                </a:cubicBezTo>
                <a:cubicBezTo>
                  <a:pt x="4089584" y="2130911"/>
                  <a:pt x="4051791" y="2093119"/>
                  <a:pt x="4051791" y="2046499"/>
                </a:cubicBezTo>
                <a:cubicBezTo>
                  <a:pt x="4051791" y="1999879"/>
                  <a:pt x="4089584" y="1962086"/>
                  <a:pt x="4136203" y="1962086"/>
                </a:cubicBezTo>
                <a:close/>
                <a:moveTo>
                  <a:pt x="3798554" y="1962086"/>
                </a:moveTo>
                <a:cubicBezTo>
                  <a:pt x="3845174" y="1962086"/>
                  <a:pt x="3882966" y="1999879"/>
                  <a:pt x="3882966" y="2046499"/>
                </a:cubicBezTo>
                <a:cubicBezTo>
                  <a:pt x="3882966" y="2093119"/>
                  <a:pt x="3845174" y="2130911"/>
                  <a:pt x="3798554" y="2130911"/>
                </a:cubicBezTo>
                <a:cubicBezTo>
                  <a:pt x="3751934" y="2130911"/>
                  <a:pt x="3714142" y="2093119"/>
                  <a:pt x="3714142" y="2046499"/>
                </a:cubicBezTo>
                <a:cubicBezTo>
                  <a:pt x="3714142" y="1999879"/>
                  <a:pt x="3751934" y="1962086"/>
                  <a:pt x="3798554" y="1962086"/>
                </a:cubicBezTo>
                <a:close/>
                <a:moveTo>
                  <a:pt x="3460905" y="1962086"/>
                </a:moveTo>
                <a:cubicBezTo>
                  <a:pt x="3507525" y="1962086"/>
                  <a:pt x="3545317" y="1999879"/>
                  <a:pt x="3545317" y="2046499"/>
                </a:cubicBezTo>
                <a:cubicBezTo>
                  <a:pt x="3545317" y="2093119"/>
                  <a:pt x="3507525" y="2130911"/>
                  <a:pt x="3460905" y="2130911"/>
                </a:cubicBezTo>
                <a:cubicBezTo>
                  <a:pt x="3414284" y="2130911"/>
                  <a:pt x="3376493" y="2093119"/>
                  <a:pt x="3376493" y="2046499"/>
                </a:cubicBezTo>
                <a:cubicBezTo>
                  <a:pt x="3376493" y="1999879"/>
                  <a:pt x="3414284" y="1962086"/>
                  <a:pt x="3460905" y="1962086"/>
                </a:cubicBezTo>
                <a:close/>
                <a:moveTo>
                  <a:pt x="3123255" y="1962086"/>
                </a:moveTo>
                <a:cubicBezTo>
                  <a:pt x="3169876" y="1962086"/>
                  <a:pt x="3207668" y="1999879"/>
                  <a:pt x="3207668" y="2046499"/>
                </a:cubicBezTo>
                <a:cubicBezTo>
                  <a:pt x="3207668" y="2093119"/>
                  <a:pt x="3169876" y="2130911"/>
                  <a:pt x="3123255" y="2130911"/>
                </a:cubicBezTo>
                <a:cubicBezTo>
                  <a:pt x="3076636" y="2130911"/>
                  <a:pt x="3038843" y="2093119"/>
                  <a:pt x="3038843" y="2046499"/>
                </a:cubicBezTo>
                <a:cubicBezTo>
                  <a:pt x="3038843" y="1999879"/>
                  <a:pt x="3076636" y="1962086"/>
                  <a:pt x="3123255" y="1962086"/>
                </a:cubicBezTo>
                <a:close/>
                <a:moveTo>
                  <a:pt x="2785607" y="1962086"/>
                </a:moveTo>
                <a:cubicBezTo>
                  <a:pt x="2832226" y="1962086"/>
                  <a:pt x="2870019" y="1999879"/>
                  <a:pt x="2870019" y="2046499"/>
                </a:cubicBezTo>
                <a:cubicBezTo>
                  <a:pt x="2870019" y="2093119"/>
                  <a:pt x="2832226" y="2130911"/>
                  <a:pt x="2785607" y="2130911"/>
                </a:cubicBezTo>
                <a:cubicBezTo>
                  <a:pt x="2738986" y="2130911"/>
                  <a:pt x="2701195" y="2093119"/>
                  <a:pt x="2701195" y="2046499"/>
                </a:cubicBezTo>
                <a:cubicBezTo>
                  <a:pt x="2701195" y="1999879"/>
                  <a:pt x="2738986" y="1962086"/>
                  <a:pt x="2785607" y="1962086"/>
                </a:cubicBezTo>
                <a:close/>
                <a:moveTo>
                  <a:pt x="2447957" y="1962086"/>
                </a:moveTo>
                <a:cubicBezTo>
                  <a:pt x="2494578" y="1962086"/>
                  <a:pt x="2532369" y="1999879"/>
                  <a:pt x="2532369" y="2046499"/>
                </a:cubicBezTo>
                <a:cubicBezTo>
                  <a:pt x="2532369" y="2093119"/>
                  <a:pt x="2494578" y="2130911"/>
                  <a:pt x="2447957" y="2130911"/>
                </a:cubicBezTo>
                <a:cubicBezTo>
                  <a:pt x="2401337" y="2130911"/>
                  <a:pt x="2363545" y="2093119"/>
                  <a:pt x="2363545" y="2046499"/>
                </a:cubicBezTo>
                <a:cubicBezTo>
                  <a:pt x="2363545" y="1999879"/>
                  <a:pt x="2401337" y="1962086"/>
                  <a:pt x="2447957" y="1962086"/>
                </a:cubicBezTo>
                <a:close/>
                <a:moveTo>
                  <a:pt x="2110308" y="1962086"/>
                </a:moveTo>
                <a:cubicBezTo>
                  <a:pt x="2156928" y="1962086"/>
                  <a:pt x="2194721" y="1999879"/>
                  <a:pt x="2194721" y="2046499"/>
                </a:cubicBezTo>
                <a:cubicBezTo>
                  <a:pt x="2194721" y="2093119"/>
                  <a:pt x="2156928" y="2130911"/>
                  <a:pt x="2110308" y="2130911"/>
                </a:cubicBezTo>
                <a:cubicBezTo>
                  <a:pt x="2063688" y="2130911"/>
                  <a:pt x="2025896" y="2093119"/>
                  <a:pt x="2025896" y="2046499"/>
                </a:cubicBezTo>
                <a:cubicBezTo>
                  <a:pt x="2025896" y="1999879"/>
                  <a:pt x="2063688" y="1962086"/>
                  <a:pt x="2110308" y="1962086"/>
                </a:cubicBezTo>
                <a:close/>
                <a:moveTo>
                  <a:pt x="1772659" y="1962086"/>
                </a:moveTo>
                <a:cubicBezTo>
                  <a:pt x="1819278" y="1962086"/>
                  <a:pt x="1857071" y="1999879"/>
                  <a:pt x="1857071" y="2046499"/>
                </a:cubicBezTo>
                <a:cubicBezTo>
                  <a:pt x="1857071" y="2093119"/>
                  <a:pt x="1819278" y="2130911"/>
                  <a:pt x="1772659" y="2130911"/>
                </a:cubicBezTo>
                <a:cubicBezTo>
                  <a:pt x="1726039" y="2130911"/>
                  <a:pt x="1688247" y="2093119"/>
                  <a:pt x="1688247" y="2046499"/>
                </a:cubicBezTo>
                <a:cubicBezTo>
                  <a:pt x="1688247" y="1999879"/>
                  <a:pt x="1726039" y="1962086"/>
                  <a:pt x="1772659" y="1962086"/>
                </a:cubicBezTo>
                <a:close/>
                <a:moveTo>
                  <a:pt x="1435014" y="1962086"/>
                </a:moveTo>
                <a:cubicBezTo>
                  <a:pt x="1481630" y="1962086"/>
                  <a:pt x="1519422" y="1999879"/>
                  <a:pt x="1519422" y="2046499"/>
                </a:cubicBezTo>
                <a:cubicBezTo>
                  <a:pt x="1519422" y="2093119"/>
                  <a:pt x="1481630" y="2130911"/>
                  <a:pt x="1435014" y="2130911"/>
                </a:cubicBezTo>
                <a:cubicBezTo>
                  <a:pt x="1388389" y="2130911"/>
                  <a:pt x="1350601" y="2093119"/>
                  <a:pt x="1350601" y="2046499"/>
                </a:cubicBezTo>
                <a:cubicBezTo>
                  <a:pt x="1350601" y="1999879"/>
                  <a:pt x="1388389" y="1962086"/>
                  <a:pt x="1435014" y="1962086"/>
                </a:cubicBezTo>
                <a:close/>
                <a:moveTo>
                  <a:pt x="1097361" y="1962086"/>
                </a:moveTo>
                <a:cubicBezTo>
                  <a:pt x="1143985" y="1962086"/>
                  <a:pt x="1181773" y="1999879"/>
                  <a:pt x="1181773" y="2046499"/>
                </a:cubicBezTo>
                <a:cubicBezTo>
                  <a:pt x="1181773" y="2093119"/>
                  <a:pt x="1143985" y="2130911"/>
                  <a:pt x="1097361" y="2130911"/>
                </a:cubicBezTo>
                <a:cubicBezTo>
                  <a:pt x="1050741" y="2130911"/>
                  <a:pt x="1012948" y="2093119"/>
                  <a:pt x="1012948" y="2046499"/>
                </a:cubicBezTo>
                <a:cubicBezTo>
                  <a:pt x="1012948" y="1999879"/>
                  <a:pt x="1050741" y="1962086"/>
                  <a:pt x="1097361" y="1962086"/>
                </a:cubicBezTo>
                <a:close/>
                <a:moveTo>
                  <a:pt x="759711" y="1962086"/>
                </a:moveTo>
                <a:cubicBezTo>
                  <a:pt x="806331" y="1962086"/>
                  <a:pt x="844124" y="1999879"/>
                  <a:pt x="844124" y="2046499"/>
                </a:cubicBezTo>
                <a:cubicBezTo>
                  <a:pt x="844124" y="2093119"/>
                  <a:pt x="806331" y="2130911"/>
                  <a:pt x="759711" y="2130911"/>
                </a:cubicBezTo>
                <a:cubicBezTo>
                  <a:pt x="713096" y="2130911"/>
                  <a:pt x="675299" y="2093119"/>
                  <a:pt x="675299" y="2046499"/>
                </a:cubicBezTo>
                <a:cubicBezTo>
                  <a:pt x="675299" y="1999879"/>
                  <a:pt x="713096" y="1962086"/>
                  <a:pt x="759711" y="1962086"/>
                </a:cubicBezTo>
                <a:close/>
                <a:moveTo>
                  <a:pt x="422066" y="1962086"/>
                </a:moveTo>
                <a:cubicBezTo>
                  <a:pt x="468682" y="1962086"/>
                  <a:pt x="506480" y="1999879"/>
                  <a:pt x="506480" y="2046499"/>
                </a:cubicBezTo>
                <a:cubicBezTo>
                  <a:pt x="506480" y="2093119"/>
                  <a:pt x="468682" y="2130911"/>
                  <a:pt x="422066" y="2130911"/>
                </a:cubicBezTo>
                <a:cubicBezTo>
                  <a:pt x="375442" y="2130911"/>
                  <a:pt x="337653" y="2093119"/>
                  <a:pt x="337653" y="2046499"/>
                </a:cubicBezTo>
                <a:cubicBezTo>
                  <a:pt x="337653" y="1999879"/>
                  <a:pt x="375442" y="1962086"/>
                  <a:pt x="422066" y="1962086"/>
                </a:cubicBezTo>
                <a:close/>
                <a:moveTo>
                  <a:pt x="84412" y="1962086"/>
                </a:moveTo>
                <a:cubicBezTo>
                  <a:pt x="131037" y="1962086"/>
                  <a:pt x="168826" y="1999879"/>
                  <a:pt x="168826" y="2046499"/>
                </a:cubicBezTo>
                <a:cubicBezTo>
                  <a:pt x="168826" y="2093119"/>
                  <a:pt x="131037" y="2130911"/>
                  <a:pt x="84412" y="2130911"/>
                </a:cubicBezTo>
                <a:cubicBezTo>
                  <a:pt x="37793" y="2130911"/>
                  <a:pt x="0" y="2093119"/>
                  <a:pt x="0" y="2046499"/>
                </a:cubicBezTo>
                <a:cubicBezTo>
                  <a:pt x="0" y="1999879"/>
                  <a:pt x="37793" y="1962086"/>
                  <a:pt x="84412" y="1962086"/>
                </a:cubicBezTo>
                <a:close/>
                <a:moveTo>
                  <a:pt x="7850345" y="1624438"/>
                </a:moveTo>
                <a:cubicBezTo>
                  <a:pt x="7896964" y="1624438"/>
                  <a:pt x="7934757" y="1662229"/>
                  <a:pt x="7934757" y="1708850"/>
                </a:cubicBezTo>
                <a:cubicBezTo>
                  <a:pt x="7934757" y="1755469"/>
                  <a:pt x="7896964" y="1793262"/>
                  <a:pt x="7850345" y="1793262"/>
                </a:cubicBezTo>
                <a:cubicBezTo>
                  <a:pt x="7803725" y="1793262"/>
                  <a:pt x="7765933" y="1755469"/>
                  <a:pt x="7765933" y="1708850"/>
                </a:cubicBezTo>
                <a:cubicBezTo>
                  <a:pt x="7765933" y="1662229"/>
                  <a:pt x="7803725" y="1624438"/>
                  <a:pt x="7850345" y="1624438"/>
                </a:cubicBezTo>
                <a:close/>
                <a:moveTo>
                  <a:pt x="7512695" y="1624438"/>
                </a:moveTo>
                <a:cubicBezTo>
                  <a:pt x="7559315" y="1624438"/>
                  <a:pt x="7597109" y="1662229"/>
                  <a:pt x="7597109" y="1708850"/>
                </a:cubicBezTo>
                <a:cubicBezTo>
                  <a:pt x="7597109" y="1755469"/>
                  <a:pt x="7559315" y="1793262"/>
                  <a:pt x="7512695" y="1793262"/>
                </a:cubicBezTo>
                <a:cubicBezTo>
                  <a:pt x="7466075" y="1793262"/>
                  <a:pt x="7428283" y="1755469"/>
                  <a:pt x="7428283" y="1708850"/>
                </a:cubicBezTo>
                <a:cubicBezTo>
                  <a:pt x="7428283" y="1662229"/>
                  <a:pt x="7466075" y="1624438"/>
                  <a:pt x="7512695" y="1624438"/>
                </a:cubicBezTo>
                <a:close/>
                <a:moveTo>
                  <a:pt x="7175045" y="1624438"/>
                </a:moveTo>
                <a:cubicBezTo>
                  <a:pt x="7221666" y="1624438"/>
                  <a:pt x="7259458" y="1662229"/>
                  <a:pt x="7259458" y="1708850"/>
                </a:cubicBezTo>
                <a:cubicBezTo>
                  <a:pt x="7259458" y="1755469"/>
                  <a:pt x="7221666" y="1793262"/>
                  <a:pt x="7175045" y="1793262"/>
                </a:cubicBezTo>
                <a:cubicBezTo>
                  <a:pt x="7128427" y="1793262"/>
                  <a:pt x="7090633" y="1755469"/>
                  <a:pt x="7090633" y="1708850"/>
                </a:cubicBezTo>
                <a:cubicBezTo>
                  <a:pt x="7090633" y="1662229"/>
                  <a:pt x="7128427" y="1624438"/>
                  <a:pt x="7175045" y="1624438"/>
                </a:cubicBezTo>
                <a:close/>
                <a:moveTo>
                  <a:pt x="6837397" y="1624438"/>
                </a:moveTo>
                <a:cubicBezTo>
                  <a:pt x="6884017" y="1624438"/>
                  <a:pt x="6921809" y="1662229"/>
                  <a:pt x="6921809" y="1708850"/>
                </a:cubicBezTo>
                <a:cubicBezTo>
                  <a:pt x="6921809" y="1755469"/>
                  <a:pt x="6884017" y="1793262"/>
                  <a:pt x="6837397" y="1793262"/>
                </a:cubicBezTo>
                <a:cubicBezTo>
                  <a:pt x="6790777" y="1793262"/>
                  <a:pt x="6752985" y="1755469"/>
                  <a:pt x="6752985" y="1708850"/>
                </a:cubicBezTo>
                <a:cubicBezTo>
                  <a:pt x="6752985" y="1662229"/>
                  <a:pt x="6790777" y="1624438"/>
                  <a:pt x="6837397" y="1624438"/>
                </a:cubicBezTo>
                <a:close/>
                <a:moveTo>
                  <a:pt x="6499747" y="1624438"/>
                </a:moveTo>
                <a:cubicBezTo>
                  <a:pt x="6546368" y="1624438"/>
                  <a:pt x="6584161" y="1662229"/>
                  <a:pt x="6584161" y="1708850"/>
                </a:cubicBezTo>
                <a:cubicBezTo>
                  <a:pt x="6584161" y="1755469"/>
                  <a:pt x="6546368" y="1793262"/>
                  <a:pt x="6499747" y="1793262"/>
                </a:cubicBezTo>
                <a:cubicBezTo>
                  <a:pt x="6453127" y="1793262"/>
                  <a:pt x="6415335" y="1755469"/>
                  <a:pt x="6415335" y="1708850"/>
                </a:cubicBezTo>
                <a:cubicBezTo>
                  <a:pt x="6415335" y="1662229"/>
                  <a:pt x="6453127" y="1624438"/>
                  <a:pt x="6499747" y="1624438"/>
                </a:cubicBezTo>
                <a:close/>
                <a:moveTo>
                  <a:pt x="6162098" y="1624438"/>
                </a:moveTo>
                <a:cubicBezTo>
                  <a:pt x="6208719" y="1624438"/>
                  <a:pt x="6246510" y="1662229"/>
                  <a:pt x="6246510" y="1708850"/>
                </a:cubicBezTo>
                <a:cubicBezTo>
                  <a:pt x="6246510" y="1755469"/>
                  <a:pt x="6208719" y="1793262"/>
                  <a:pt x="6162098" y="1793262"/>
                </a:cubicBezTo>
                <a:cubicBezTo>
                  <a:pt x="6115479" y="1793262"/>
                  <a:pt x="6077686" y="1755469"/>
                  <a:pt x="6077686" y="1708850"/>
                </a:cubicBezTo>
                <a:cubicBezTo>
                  <a:pt x="6077686" y="1662229"/>
                  <a:pt x="6115479" y="1624438"/>
                  <a:pt x="6162098" y="1624438"/>
                </a:cubicBezTo>
                <a:close/>
                <a:moveTo>
                  <a:pt x="5824449" y="1624438"/>
                </a:moveTo>
                <a:cubicBezTo>
                  <a:pt x="5871069" y="1624438"/>
                  <a:pt x="5908861" y="1662229"/>
                  <a:pt x="5908861" y="1708850"/>
                </a:cubicBezTo>
                <a:cubicBezTo>
                  <a:pt x="5908861" y="1755469"/>
                  <a:pt x="5871069" y="1793262"/>
                  <a:pt x="5824449" y="1793262"/>
                </a:cubicBezTo>
                <a:cubicBezTo>
                  <a:pt x="5777829" y="1793262"/>
                  <a:pt x="5740037" y="1755469"/>
                  <a:pt x="5740037" y="1708850"/>
                </a:cubicBezTo>
                <a:cubicBezTo>
                  <a:pt x="5740037" y="1662229"/>
                  <a:pt x="5777829" y="1624438"/>
                  <a:pt x="5824449" y="1624438"/>
                </a:cubicBezTo>
                <a:close/>
                <a:moveTo>
                  <a:pt x="5486800" y="1624438"/>
                </a:moveTo>
                <a:cubicBezTo>
                  <a:pt x="5533421" y="1624438"/>
                  <a:pt x="5571212" y="1662229"/>
                  <a:pt x="5571212" y="1708850"/>
                </a:cubicBezTo>
                <a:cubicBezTo>
                  <a:pt x="5571212" y="1755469"/>
                  <a:pt x="5533421" y="1793262"/>
                  <a:pt x="5486800" y="1793262"/>
                </a:cubicBezTo>
                <a:cubicBezTo>
                  <a:pt x="5440179" y="1793262"/>
                  <a:pt x="5402388" y="1755469"/>
                  <a:pt x="5402388" y="1708850"/>
                </a:cubicBezTo>
                <a:cubicBezTo>
                  <a:pt x="5402388" y="1662229"/>
                  <a:pt x="5440179" y="1624438"/>
                  <a:pt x="5486800" y="1624438"/>
                </a:cubicBezTo>
                <a:close/>
                <a:moveTo>
                  <a:pt x="5149151" y="1624438"/>
                </a:moveTo>
                <a:cubicBezTo>
                  <a:pt x="5195771" y="1624438"/>
                  <a:pt x="5233563" y="1662229"/>
                  <a:pt x="5233563" y="1708850"/>
                </a:cubicBezTo>
                <a:cubicBezTo>
                  <a:pt x="5233563" y="1755469"/>
                  <a:pt x="5195771" y="1793262"/>
                  <a:pt x="5149151" y="1793262"/>
                </a:cubicBezTo>
                <a:cubicBezTo>
                  <a:pt x="5102531" y="1793262"/>
                  <a:pt x="5064739" y="1755469"/>
                  <a:pt x="5064739" y="1708850"/>
                </a:cubicBezTo>
                <a:cubicBezTo>
                  <a:pt x="5064739" y="1662229"/>
                  <a:pt x="5102531" y="1624438"/>
                  <a:pt x="5149151" y="1624438"/>
                </a:cubicBezTo>
                <a:close/>
                <a:moveTo>
                  <a:pt x="4811502" y="1624438"/>
                </a:moveTo>
                <a:cubicBezTo>
                  <a:pt x="4858121" y="1624438"/>
                  <a:pt x="4895914" y="1662229"/>
                  <a:pt x="4895914" y="1708850"/>
                </a:cubicBezTo>
                <a:cubicBezTo>
                  <a:pt x="4895914" y="1755469"/>
                  <a:pt x="4858121" y="1793262"/>
                  <a:pt x="4811502" y="1793262"/>
                </a:cubicBezTo>
                <a:cubicBezTo>
                  <a:pt x="4764881" y="1793262"/>
                  <a:pt x="4727090" y="1755469"/>
                  <a:pt x="4727090" y="1708850"/>
                </a:cubicBezTo>
                <a:cubicBezTo>
                  <a:pt x="4727090" y="1662229"/>
                  <a:pt x="4764881" y="1624438"/>
                  <a:pt x="4811502" y="1624438"/>
                </a:cubicBezTo>
                <a:close/>
                <a:moveTo>
                  <a:pt x="4473853" y="1624438"/>
                </a:moveTo>
                <a:cubicBezTo>
                  <a:pt x="4520473" y="1624438"/>
                  <a:pt x="4558265" y="1662229"/>
                  <a:pt x="4558265" y="1708850"/>
                </a:cubicBezTo>
                <a:cubicBezTo>
                  <a:pt x="4558265" y="1755469"/>
                  <a:pt x="4520473" y="1793262"/>
                  <a:pt x="4473853" y="1793262"/>
                </a:cubicBezTo>
                <a:cubicBezTo>
                  <a:pt x="4427232" y="1793262"/>
                  <a:pt x="4389440" y="1755469"/>
                  <a:pt x="4389440" y="1708850"/>
                </a:cubicBezTo>
                <a:cubicBezTo>
                  <a:pt x="4389440" y="1662229"/>
                  <a:pt x="4427232" y="1624438"/>
                  <a:pt x="4473853" y="1624438"/>
                </a:cubicBezTo>
                <a:close/>
                <a:moveTo>
                  <a:pt x="4136203" y="1624438"/>
                </a:moveTo>
                <a:cubicBezTo>
                  <a:pt x="4182823" y="1624438"/>
                  <a:pt x="4220615" y="1662229"/>
                  <a:pt x="4220615" y="1708850"/>
                </a:cubicBezTo>
                <a:cubicBezTo>
                  <a:pt x="4220615" y="1755469"/>
                  <a:pt x="4182823" y="1793262"/>
                  <a:pt x="4136203" y="1793262"/>
                </a:cubicBezTo>
                <a:cubicBezTo>
                  <a:pt x="4089584" y="1793262"/>
                  <a:pt x="4051791" y="1755469"/>
                  <a:pt x="4051791" y="1708850"/>
                </a:cubicBezTo>
                <a:cubicBezTo>
                  <a:pt x="4051791" y="1662229"/>
                  <a:pt x="4089584" y="1624438"/>
                  <a:pt x="4136203" y="1624438"/>
                </a:cubicBezTo>
                <a:close/>
                <a:moveTo>
                  <a:pt x="3798554" y="1624438"/>
                </a:moveTo>
                <a:cubicBezTo>
                  <a:pt x="3845174" y="1624438"/>
                  <a:pt x="3882966" y="1662229"/>
                  <a:pt x="3882966" y="1708850"/>
                </a:cubicBezTo>
                <a:cubicBezTo>
                  <a:pt x="3882966" y="1755469"/>
                  <a:pt x="3845174" y="1793262"/>
                  <a:pt x="3798554" y="1793262"/>
                </a:cubicBezTo>
                <a:cubicBezTo>
                  <a:pt x="3751934" y="1793262"/>
                  <a:pt x="3714142" y="1755469"/>
                  <a:pt x="3714142" y="1708850"/>
                </a:cubicBezTo>
                <a:cubicBezTo>
                  <a:pt x="3714142" y="1662229"/>
                  <a:pt x="3751934" y="1624438"/>
                  <a:pt x="3798554" y="1624438"/>
                </a:cubicBezTo>
                <a:close/>
                <a:moveTo>
                  <a:pt x="3460905" y="1624438"/>
                </a:moveTo>
                <a:cubicBezTo>
                  <a:pt x="3507525" y="1624438"/>
                  <a:pt x="3545317" y="1662229"/>
                  <a:pt x="3545317" y="1708850"/>
                </a:cubicBezTo>
                <a:cubicBezTo>
                  <a:pt x="3545317" y="1755469"/>
                  <a:pt x="3507525" y="1793262"/>
                  <a:pt x="3460905" y="1793262"/>
                </a:cubicBezTo>
                <a:cubicBezTo>
                  <a:pt x="3414284" y="1793262"/>
                  <a:pt x="3376493" y="1755469"/>
                  <a:pt x="3376493" y="1708850"/>
                </a:cubicBezTo>
                <a:cubicBezTo>
                  <a:pt x="3376493" y="1662229"/>
                  <a:pt x="3414284" y="1624438"/>
                  <a:pt x="3460905" y="1624438"/>
                </a:cubicBezTo>
                <a:close/>
                <a:moveTo>
                  <a:pt x="3123255" y="1624438"/>
                </a:moveTo>
                <a:cubicBezTo>
                  <a:pt x="3169876" y="1624438"/>
                  <a:pt x="3207668" y="1662229"/>
                  <a:pt x="3207668" y="1708850"/>
                </a:cubicBezTo>
                <a:cubicBezTo>
                  <a:pt x="3207668" y="1755469"/>
                  <a:pt x="3169876" y="1793262"/>
                  <a:pt x="3123255" y="1793262"/>
                </a:cubicBezTo>
                <a:cubicBezTo>
                  <a:pt x="3076636" y="1793262"/>
                  <a:pt x="3038843" y="1755469"/>
                  <a:pt x="3038843" y="1708850"/>
                </a:cubicBezTo>
                <a:cubicBezTo>
                  <a:pt x="3038843" y="1662229"/>
                  <a:pt x="3076636" y="1624438"/>
                  <a:pt x="3123255" y="1624438"/>
                </a:cubicBezTo>
                <a:close/>
                <a:moveTo>
                  <a:pt x="2785607" y="1624438"/>
                </a:moveTo>
                <a:cubicBezTo>
                  <a:pt x="2832226" y="1624438"/>
                  <a:pt x="2870019" y="1662229"/>
                  <a:pt x="2870019" y="1708850"/>
                </a:cubicBezTo>
                <a:cubicBezTo>
                  <a:pt x="2870019" y="1755469"/>
                  <a:pt x="2832226" y="1793262"/>
                  <a:pt x="2785607" y="1793262"/>
                </a:cubicBezTo>
                <a:cubicBezTo>
                  <a:pt x="2738986" y="1793262"/>
                  <a:pt x="2701195" y="1755469"/>
                  <a:pt x="2701195" y="1708850"/>
                </a:cubicBezTo>
                <a:cubicBezTo>
                  <a:pt x="2701195" y="1662229"/>
                  <a:pt x="2738986" y="1624438"/>
                  <a:pt x="2785607" y="1624438"/>
                </a:cubicBezTo>
                <a:close/>
                <a:moveTo>
                  <a:pt x="2447957" y="1624438"/>
                </a:moveTo>
                <a:cubicBezTo>
                  <a:pt x="2494578" y="1624438"/>
                  <a:pt x="2532369" y="1662229"/>
                  <a:pt x="2532369" y="1708850"/>
                </a:cubicBezTo>
                <a:cubicBezTo>
                  <a:pt x="2532369" y="1755469"/>
                  <a:pt x="2494578" y="1793262"/>
                  <a:pt x="2447957" y="1793262"/>
                </a:cubicBezTo>
                <a:cubicBezTo>
                  <a:pt x="2401337" y="1793262"/>
                  <a:pt x="2363545" y="1755469"/>
                  <a:pt x="2363545" y="1708850"/>
                </a:cubicBezTo>
                <a:cubicBezTo>
                  <a:pt x="2363545" y="1662229"/>
                  <a:pt x="2401337" y="1624438"/>
                  <a:pt x="2447957" y="1624438"/>
                </a:cubicBezTo>
                <a:close/>
                <a:moveTo>
                  <a:pt x="2110308" y="1624438"/>
                </a:moveTo>
                <a:cubicBezTo>
                  <a:pt x="2156928" y="1624438"/>
                  <a:pt x="2194721" y="1662229"/>
                  <a:pt x="2194721" y="1708850"/>
                </a:cubicBezTo>
                <a:cubicBezTo>
                  <a:pt x="2194721" y="1755469"/>
                  <a:pt x="2156928" y="1793262"/>
                  <a:pt x="2110308" y="1793262"/>
                </a:cubicBezTo>
                <a:cubicBezTo>
                  <a:pt x="2063688" y="1793262"/>
                  <a:pt x="2025896" y="1755469"/>
                  <a:pt x="2025896" y="1708850"/>
                </a:cubicBezTo>
                <a:cubicBezTo>
                  <a:pt x="2025896" y="1662229"/>
                  <a:pt x="2063688" y="1624438"/>
                  <a:pt x="2110308" y="1624438"/>
                </a:cubicBezTo>
                <a:close/>
                <a:moveTo>
                  <a:pt x="1772659" y="1624438"/>
                </a:moveTo>
                <a:cubicBezTo>
                  <a:pt x="1819278" y="1624438"/>
                  <a:pt x="1857071" y="1662229"/>
                  <a:pt x="1857071" y="1708850"/>
                </a:cubicBezTo>
                <a:cubicBezTo>
                  <a:pt x="1857071" y="1755469"/>
                  <a:pt x="1819278" y="1793262"/>
                  <a:pt x="1772659" y="1793262"/>
                </a:cubicBezTo>
                <a:cubicBezTo>
                  <a:pt x="1726039" y="1793262"/>
                  <a:pt x="1688247" y="1755469"/>
                  <a:pt x="1688247" y="1708850"/>
                </a:cubicBezTo>
                <a:cubicBezTo>
                  <a:pt x="1688247" y="1662229"/>
                  <a:pt x="1726039" y="1624438"/>
                  <a:pt x="1772659" y="1624438"/>
                </a:cubicBezTo>
                <a:close/>
                <a:moveTo>
                  <a:pt x="1435014" y="1624438"/>
                </a:moveTo>
                <a:cubicBezTo>
                  <a:pt x="1481630" y="1624438"/>
                  <a:pt x="1519422" y="1662229"/>
                  <a:pt x="1519422" y="1708850"/>
                </a:cubicBezTo>
                <a:cubicBezTo>
                  <a:pt x="1519422" y="1755469"/>
                  <a:pt x="1481630" y="1793262"/>
                  <a:pt x="1435014" y="1793262"/>
                </a:cubicBezTo>
                <a:cubicBezTo>
                  <a:pt x="1388389" y="1793262"/>
                  <a:pt x="1350601" y="1755469"/>
                  <a:pt x="1350601" y="1708850"/>
                </a:cubicBezTo>
                <a:cubicBezTo>
                  <a:pt x="1350601" y="1662229"/>
                  <a:pt x="1388389" y="1624438"/>
                  <a:pt x="1435014" y="1624438"/>
                </a:cubicBezTo>
                <a:close/>
                <a:moveTo>
                  <a:pt x="1097361" y="1624438"/>
                </a:moveTo>
                <a:cubicBezTo>
                  <a:pt x="1143985" y="1624438"/>
                  <a:pt x="1181773" y="1662229"/>
                  <a:pt x="1181773" y="1708850"/>
                </a:cubicBezTo>
                <a:cubicBezTo>
                  <a:pt x="1181773" y="1755469"/>
                  <a:pt x="1143985" y="1793262"/>
                  <a:pt x="1097361" y="1793262"/>
                </a:cubicBezTo>
                <a:cubicBezTo>
                  <a:pt x="1050741" y="1793262"/>
                  <a:pt x="1012948" y="1755469"/>
                  <a:pt x="1012948" y="1708850"/>
                </a:cubicBezTo>
                <a:cubicBezTo>
                  <a:pt x="1012948" y="1662229"/>
                  <a:pt x="1050741" y="1624438"/>
                  <a:pt x="1097361" y="1624438"/>
                </a:cubicBezTo>
                <a:close/>
                <a:moveTo>
                  <a:pt x="759711" y="1624438"/>
                </a:moveTo>
                <a:cubicBezTo>
                  <a:pt x="806331" y="1624438"/>
                  <a:pt x="844124" y="1662229"/>
                  <a:pt x="844124" y="1708850"/>
                </a:cubicBezTo>
                <a:cubicBezTo>
                  <a:pt x="844124" y="1755469"/>
                  <a:pt x="806331" y="1793262"/>
                  <a:pt x="759711" y="1793262"/>
                </a:cubicBezTo>
                <a:cubicBezTo>
                  <a:pt x="713096" y="1793262"/>
                  <a:pt x="675299" y="1755469"/>
                  <a:pt x="675299" y="1708850"/>
                </a:cubicBezTo>
                <a:cubicBezTo>
                  <a:pt x="675299" y="1662229"/>
                  <a:pt x="713096" y="1624438"/>
                  <a:pt x="759711" y="1624438"/>
                </a:cubicBezTo>
                <a:close/>
                <a:moveTo>
                  <a:pt x="422066" y="1624438"/>
                </a:moveTo>
                <a:cubicBezTo>
                  <a:pt x="468682" y="1624438"/>
                  <a:pt x="506480" y="1662229"/>
                  <a:pt x="506480" y="1708850"/>
                </a:cubicBezTo>
                <a:cubicBezTo>
                  <a:pt x="506480" y="1755469"/>
                  <a:pt x="468682" y="1793262"/>
                  <a:pt x="422066" y="1793262"/>
                </a:cubicBezTo>
                <a:cubicBezTo>
                  <a:pt x="375442" y="1793262"/>
                  <a:pt x="337653" y="1755469"/>
                  <a:pt x="337653" y="1708850"/>
                </a:cubicBezTo>
                <a:cubicBezTo>
                  <a:pt x="337653" y="1662229"/>
                  <a:pt x="375442" y="1624438"/>
                  <a:pt x="422066" y="1624438"/>
                </a:cubicBezTo>
                <a:close/>
                <a:moveTo>
                  <a:pt x="84412" y="1624438"/>
                </a:moveTo>
                <a:cubicBezTo>
                  <a:pt x="131037" y="1624438"/>
                  <a:pt x="168826" y="1662229"/>
                  <a:pt x="168826" y="1708850"/>
                </a:cubicBezTo>
                <a:cubicBezTo>
                  <a:pt x="168826" y="1755469"/>
                  <a:pt x="131037" y="1793262"/>
                  <a:pt x="84412" y="1793262"/>
                </a:cubicBezTo>
                <a:cubicBezTo>
                  <a:pt x="37793" y="1793262"/>
                  <a:pt x="0" y="1755469"/>
                  <a:pt x="0" y="1708850"/>
                </a:cubicBezTo>
                <a:cubicBezTo>
                  <a:pt x="0" y="1662229"/>
                  <a:pt x="37793" y="1624438"/>
                  <a:pt x="84412" y="1624438"/>
                </a:cubicBezTo>
                <a:close/>
                <a:moveTo>
                  <a:pt x="7850345" y="1286788"/>
                </a:moveTo>
                <a:cubicBezTo>
                  <a:pt x="7896964" y="1286788"/>
                  <a:pt x="7934757" y="1324580"/>
                  <a:pt x="7934757" y="1371200"/>
                </a:cubicBezTo>
                <a:cubicBezTo>
                  <a:pt x="7934757" y="1417820"/>
                  <a:pt x="7896964" y="1455612"/>
                  <a:pt x="7850345" y="1455612"/>
                </a:cubicBezTo>
                <a:cubicBezTo>
                  <a:pt x="7803725" y="1455612"/>
                  <a:pt x="7765933" y="1417820"/>
                  <a:pt x="7765933" y="1371200"/>
                </a:cubicBezTo>
                <a:cubicBezTo>
                  <a:pt x="7765933" y="1324580"/>
                  <a:pt x="7803725" y="1286788"/>
                  <a:pt x="7850345" y="1286788"/>
                </a:cubicBezTo>
                <a:close/>
                <a:moveTo>
                  <a:pt x="7512695" y="1286788"/>
                </a:moveTo>
                <a:cubicBezTo>
                  <a:pt x="7559315" y="1286788"/>
                  <a:pt x="7597109" y="1324580"/>
                  <a:pt x="7597109" y="1371200"/>
                </a:cubicBezTo>
                <a:cubicBezTo>
                  <a:pt x="7597109" y="1417820"/>
                  <a:pt x="7559315" y="1455612"/>
                  <a:pt x="7512695" y="1455612"/>
                </a:cubicBezTo>
                <a:cubicBezTo>
                  <a:pt x="7466075" y="1455612"/>
                  <a:pt x="7428283" y="1417820"/>
                  <a:pt x="7428283" y="1371200"/>
                </a:cubicBezTo>
                <a:cubicBezTo>
                  <a:pt x="7428283" y="1324580"/>
                  <a:pt x="7466075" y="1286788"/>
                  <a:pt x="7512695" y="1286788"/>
                </a:cubicBezTo>
                <a:close/>
                <a:moveTo>
                  <a:pt x="7175045" y="1286788"/>
                </a:moveTo>
                <a:cubicBezTo>
                  <a:pt x="7221666" y="1286788"/>
                  <a:pt x="7259458" y="1324580"/>
                  <a:pt x="7259458" y="1371200"/>
                </a:cubicBezTo>
                <a:cubicBezTo>
                  <a:pt x="7259458" y="1417820"/>
                  <a:pt x="7221666" y="1455612"/>
                  <a:pt x="7175045" y="1455612"/>
                </a:cubicBezTo>
                <a:cubicBezTo>
                  <a:pt x="7128427" y="1455612"/>
                  <a:pt x="7090633" y="1417820"/>
                  <a:pt x="7090633" y="1371200"/>
                </a:cubicBezTo>
                <a:cubicBezTo>
                  <a:pt x="7090633" y="1324580"/>
                  <a:pt x="7128427" y="1286788"/>
                  <a:pt x="7175045" y="1286788"/>
                </a:cubicBezTo>
                <a:close/>
                <a:moveTo>
                  <a:pt x="6837397" y="1286788"/>
                </a:moveTo>
                <a:cubicBezTo>
                  <a:pt x="6884017" y="1286788"/>
                  <a:pt x="6921809" y="1324580"/>
                  <a:pt x="6921809" y="1371200"/>
                </a:cubicBezTo>
                <a:cubicBezTo>
                  <a:pt x="6921809" y="1417820"/>
                  <a:pt x="6884017" y="1455612"/>
                  <a:pt x="6837397" y="1455612"/>
                </a:cubicBezTo>
                <a:cubicBezTo>
                  <a:pt x="6790777" y="1455612"/>
                  <a:pt x="6752985" y="1417820"/>
                  <a:pt x="6752985" y="1371200"/>
                </a:cubicBezTo>
                <a:cubicBezTo>
                  <a:pt x="6752985" y="1324580"/>
                  <a:pt x="6790777" y="1286788"/>
                  <a:pt x="6837397" y="1286788"/>
                </a:cubicBezTo>
                <a:close/>
                <a:moveTo>
                  <a:pt x="6499747" y="1286788"/>
                </a:moveTo>
                <a:cubicBezTo>
                  <a:pt x="6546368" y="1286788"/>
                  <a:pt x="6584161" y="1324580"/>
                  <a:pt x="6584161" y="1371200"/>
                </a:cubicBezTo>
                <a:cubicBezTo>
                  <a:pt x="6584161" y="1417820"/>
                  <a:pt x="6546368" y="1455612"/>
                  <a:pt x="6499747" y="1455612"/>
                </a:cubicBezTo>
                <a:cubicBezTo>
                  <a:pt x="6453127" y="1455612"/>
                  <a:pt x="6415335" y="1417820"/>
                  <a:pt x="6415335" y="1371200"/>
                </a:cubicBezTo>
                <a:cubicBezTo>
                  <a:pt x="6415335" y="1324580"/>
                  <a:pt x="6453127" y="1286788"/>
                  <a:pt x="6499747" y="1286788"/>
                </a:cubicBezTo>
                <a:close/>
                <a:moveTo>
                  <a:pt x="6162098" y="1286788"/>
                </a:moveTo>
                <a:cubicBezTo>
                  <a:pt x="6208719" y="1286788"/>
                  <a:pt x="6246510" y="1324580"/>
                  <a:pt x="6246510" y="1371200"/>
                </a:cubicBezTo>
                <a:cubicBezTo>
                  <a:pt x="6246510" y="1417820"/>
                  <a:pt x="6208719" y="1455612"/>
                  <a:pt x="6162098" y="1455612"/>
                </a:cubicBezTo>
                <a:cubicBezTo>
                  <a:pt x="6115479" y="1455612"/>
                  <a:pt x="6077686" y="1417820"/>
                  <a:pt x="6077686" y="1371200"/>
                </a:cubicBezTo>
                <a:cubicBezTo>
                  <a:pt x="6077686" y="1324580"/>
                  <a:pt x="6115479" y="1286788"/>
                  <a:pt x="6162098" y="1286788"/>
                </a:cubicBezTo>
                <a:close/>
                <a:moveTo>
                  <a:pt x="5824449" y="1286788"/>
                </a:moveTo>
                <a:cubicBezTo>
                  <a:pt x="5871069" y="1286788"/>
                  <a:pt x="5908861" y="1324580"/>
                  <a:pt x="5908861" y="1371200"/>
                </a:cubicBezTo>
                <a:cubicBezTo>
                  <a:pt x="5908861" y="1417820"/>
                  <a:pt x="5871069" y="1455612"/>
                  <a:pt x="5824449" y="1455612"/>
                </a:cubicBezTo>
                <a:cubicBezTo>
                  <a:pt x="5777829" y="1455612"/>
                  <a:pt x="5740037" y="1417820"/>
                  <a:pt x="5740037" y="1371200"/>
                </a:cubicBezTo>
                <a:cubicBezTo>
                  <a:pt x="5740037" y="1324580"/>
                  <a:pt x="5777829" y="1286788"/>
                  <a:pt x="5824449" y="1286788"/>
                </a:cubicBezTo>
                <a:close/>
                <a:moveTo>
                  <a:pt x="5486800" y="1286788"/>
                </a:moveTo>
                <a:cubicBezTo>
                  <a:pt x="5533421" y="1286788"/>
                  <a:pt x="5571212" y="1324580"/>
                  <a:pt x="5571212" y="1371200"/>
                </a:cubicBezTo>
                <a:cubicBezTo>
                  <a:pt x="5571212" y="1417820"/>
                  <a:pt x="5533421" y="1455612"/>
                  <a:pt x="5486800" y="1455612"/>
                </a:cubicBezTo>
                <a:cubicBezTo>
                  <a:pt x="5440179" y="1455612"/>
                  <a:pt x="5402388" y="1417820"/>
                  <a:pt x="5402388" y="1371200"/>
                </a:cubicBezTo>
                <a:cubicBezTo>
                  <a:pt x="5402388" y="1324580"/>
                  <a:pt x="5440179" y="1286788"/>
                  <a:pt x="5486800" y="1286788"/>
                </a:cubicBezTo>
                <a:close/>
                <a:moveTo>
                  <a:pt x="5149151" y="1286788"/>
                </a:moveTo>
                <a:cubicBezTo>
                  <a:pt x="5195771" y="1286788"/>
                  <a:pt x="5233563" y="1324580"/>
                  <a:pt x="5233563" y="1371200"/>
                </a:cubicBezTo>
                <a:cubicBezTo>
                  <a:pt x="5233563" y="1417820"/>
                  <a:pt x="5195771" y="1455612"/>
                  <a:pt x="5149151" y="1455612"/>
                </a:cubicBezTo>
                <a:cubicBezTo>
                  <a:pt x="5102531" y="1455612"/>
                  <a:pt x="5064739" y="1417820"/>
                  <a:pt x="5064739" y="1371200"/>
                </a:cubicBezTo>
                <a:cubicBezTo>
                  <a:pt x="5064739" y="1324580"/>
                  <a:pt x="5102531" y="1286788"/>
                  <a:pt x="5149151" y="1286788"/>
                </a:cubicBezTo>
                <a:close/>
                <a:moveTo>
                  <a:pt x="4811502" y="1286788"/>
                </a:moveTo>
                <a:cubicBezTo>
                  <a:pt x="4858121" y="1286788"/>
                  <a:pt x="4895914" y="1324580"/>
                  <a:pt x="4895914" y="1371200"/>
                </a:cubicBezTo>
                <a:cubicBezTo>
                  <a:pt x="4895914" y="1417820"/>
                  <a:pt x="4858121" y="1455612"/>
                  <a:pt x="4811502" y="1455612"/>
                </a:cubicBezTo>
                <a:cubicBezTo>
                  <a:pt x="4764881" y="1455612"/>
                  <a:pt x="4727090" y="1417820"/>
                  <a:pt x="4727090" y="1371200"/>
                </a:cubicBezTo>
                <a:cubicBezTo>
                  <a:pt x="4727090" y="1324580"/>
                  <a:pt x="4764881" y="1286788"/>
                  <a:pt x="4811502" y="1286788"/>
                </a:cubicBezTo>
                <a:close/>
                <a:moveTo>
                  <a:pt x="4473853" y="1286788"/>
                </a:moveTo>
                <a:cubicBezTo>
                  <a:pt x="4520473" y="1286788"/>
                  <a:pt x="4558265" y="1324580"/>
                  <a:pt x="4558265" y="1371200"/>
                </a:cubicBezTo>
                <a:cubicBezTo>
                  <a:pt x="4558265" y="1417820"/>
                  <a:pt x="4520473" y="1455612"/>
                  <a:pt x="4473853" y="1455612"/>
                </a:cubicBezTo>
                <a:cubicBezTo>
                  <a:pt x="4427232" y="1455612"/>
                  <a:pt x="4389440" y="1417820"/>
                  <a:pt x="4389440" y="1371200"/>
                </a:cubicBezTo>
                <a:cubicBezTo>
                  <a:pt x="4389440" y="1324580"/>
                  <a:pt x="4427232" y="1286788"/>
                  <a:pt x="4473853" y="1286788"/>
                </a:cubicBezTo>
                <a:close/>
                <a:moveTo>
                  <a:pt x="4136203" y="1286788"/>
                </a:moveTo>
                <a:cubicBezTo>
                  <a:pt x="4182823" y="1286788"/>
                  <a:pt x="4220615" y="1324580"/>
                  <a:pt x="4220615" y="1371200"/>
                </a:cubicBezTo>
                <a:cubicBezTo>
                  <a:pt x="4220615" y="1417820"/>
                  <a:pt x="4182823" y="1455612"/>
                  <a:pt x="4136203" y="1455612"/>
                </a:cubicBezTo>
                <a:cubicBezTo>
                  <a:pt x="4089584" y="1455612"/>
                  <a:pt x="4051791" y="1417820"/>
                  <a:pt x="4051791" y="1371200"/>
                </a:cubicBezTo>
                <a:cubicBezTo>
                  <a:pt x="4051791" y="1324580"/>
                  <a:pt x="4089584" y="1286788"/>
                  <a:pt x="4136203" y="1286788"/>
                </a:cubicBezTo>
                <a:close/>
                <a:moveTo>
                  <a:pt x="3798554" y="1286788"/>
                </a:moveTo>
                <a:cubicBezTo>
                  <a:pt x="3845174" y="1286788"/>
                  <a:pt x="3882966" y="1324580"/>
                  <a:pt x="3882966" y="1371200"/>
                </a:cubicBezTo>
                <a:cubicBezTo>
                  <a:pt x="3882966" y="1417820"/>
                  <a:pt x="3845174" y="1455612"/>
                  <a:pt x="3798554" y="1455612"/>
                </a:cubicBezTo>
                <a:cubicBezTo>
                  <a:pt x="3751934" y="1455612"/>
                  <a:pt x="3714142" y="1417820"/>
                  <a:pt x="3714142" y="1371200"/>
                </a:cubicBezTo>
                <a:cubicBezTo>
                  <a:pt x="3714142" y="1324580"/>
                  <a:pt x="3751934" y="1286788"/>
                  <a:pt x="3798554" y="1286788"/>
                </a:cubicBezTo>
                <a:close/>
                <a:moveTo>
                  <a:pt x="3460905" y="1286788"/>
                </a:moveTo>
                <a:cubicBezTo>
                  <a:pt x="3507525" y="1286788"/>
                  <a:pt x="3545317" y="1324580"/>
                  <a:pt x="3545317" y="1371200"/>
                </a:cubicBezTo>
                <a:cubicBezTo>
                  <a:pt x="3545317" y="1417820"/>
                  <a:pt x="3507525" y="1455612"/>
                  <a:pt x="3460905" y="1455612"/>
                </a:cubicBezTo>
                <a:cubicBezTo>
                  <a:pt x="3414284" y="1455612"/>
                  <a:pt x="3376493" y="1417820"/>
                  <a:pt x="3376493" y="1371200"/>
                </a:cubicBezTo>
                <a:cubicBezTo>
                  <a:pt x="3376493" y="1324580"/>
                  <a:pt x="3414284" y="1286788"/>
                  <a:pt x="3460905" y="1286788"/>
                </a:cubicBezTo>
                <a:close/>
                <a:moveTo>
                  <a:pt x="3123255" y="1286788"/>
                </a:moveTo>
                <a:cubicBezTo>
                  <a:pt x="3169876" y="1286788"/>
                  <a:pt x="3207668" y="1324580"/>
                  <a:pt x="3207668" y="1371200"/>
                </a:cubicBezTo>
                <a:cubicBezTo>
                  <a:pt x="3207668" y="1417820"/>
                  <a:pt x="3169876" y="1455612"/>
                  <a:pt x="3123255" y="1455612"/>
                </a:cubicBezTo>
                <a:cubicBezTo>
                  <a:pt x="3076636" y="1455612"/>
                  <a:pt x="3038843" y="1417820"/>
                  <a:pt x="3038843" y="1371200"/>
                </a:cubicBezTo>
                <a:cubicBezTo>
                  <a:pt x="3038843" y="1324580"/>
                  <a:pt x="3076636" y="1286788"/>
                  <a:pt x="3123255" y="1286788"/>
                </a:cubicBezTo>
                <a:close/>
                <a:moveTo>
                  <a:pt x="2785607" y="1286788"/>
                </a:moveTo>
                <a:cubicBezTo>
                  <a:pt x="2832226" y="1286788"/>
                  <a:pt x="2870019" y="1324580"/>
                  <a:pt x="2870019" y="1371200"/>
                </a:cubicBezTo>
                <a:cubicBezTo>
                  <a:pt x="2870019" y="1417820"/>
                  <a:pt x="2832226" y="1455612"/>
                  <a:pt x="2785607" y="1455612"/>
                </a:cubicBezTo>
                <a:cubicBezTo>
                  <a:pt x="2738986" y="1455612"/>
                  <a:pt x="2701195" y="1417820"/>
                  <a:pt x="2701195" y="1371200"/>
                </a:cubicBezTo>
                <a:cubicBezTo>
                  <a:pt x="2701195" y="1324580"/>
                  <a:pt x="2738986" y="1286788"/>
                  <a:pt x="2785607" y="1286788"/>
                </a:cubicBezTo>
                <a:close/>
                <a:moveTo>
                  <a:pt x="2447957" y="1286788"/>
                </a:moveTo>
                <a:cubicBezTo>
                  <a:pt x="2494578" y="1286788"/>
                  <a:pt x="2532369" y="1324580"/>
                  <a:pt x="2532369" y="1371200"/>
                </a:cubicBezTo>
                <a:cubicBezTo>
                  <a:pt x="2532369" y="1417820"/>
                  <a:pt x="2494578" y="1455612"/>
                  <a:pt x="2447957" y="1455612"/>
                </a:cubicBezTo>
                <a:cubicBezTo>
                  <a:pt x="2401337" y="1455612"/>
                  <a:pt x="2363545" y="1417820"/>
                  <a:pt x="2363545" y="1371200"/>
                </a:cubicBezTo>
                <a:cubicBezTo>
                  <a:pt x="2363545" y="1324580"/>
                  <a:pt x="2401337" y="1286788"/>
                  <a:pt x="2447957" y="1286788"/>
                </a:cubicBezTo>
                <a:close/>
                <a:moveTo>
                  <a:pt x="2110308" y="1286788"/>
                </a:moveTo>
                <a:cubicBezTo>
                  <a:pt x="2156928" y="1286788"/>
                  <a:pt x="2194721" y="1324580"/>
                  <a:pt x="2194721" y="1371200"/>
                </a:cubicBezTo>
                <a:cubicBezTo>
                  <a:pt x="2194721" y="1417820"/>
                  <a:pt x="2156928" y="1455612"/>
                  <a:pt x="2110308" y="1455612"/>
                </a:cubicBezTo>
                <a:cubicBezTo>
                  <a:pt x="2063688" y="1455612"/>
                  <a:pt x="2025896" y="1417820"/>
                  <a:pt x="2025896" y="1371200"/>
                </a:cubicBezTo>
                <a:cubicBezTo>
                  <a:pt x="2025896" y="1324580"/>
                  <a:pt x="2063688" y="1286788"/>
                  <a:pt x="2110308" y="1286788"/>
                </a:cubicBezTo>
                <a:close/>
                <a:moveTo>
                  <a:pt x="1772659" y="1286788"/>
                </a:moveTo>
                <a:cubicBezTo>
                  <a:pt x="1819278" y="1286788"/>
                  <a:pt x="1857071" y="1324580"/>
                  <a:pt x="1857071" y="1371200"/>
                </a:cubicBezTo>
                <a:cubicBezTo>
                  <a:pt x="1857071" y="1417820"/>
                  <a:pt x="1819278" y="1455612"/>
                  <a:pt x="1772659" y="1455612"/>
                </a:cubicBezTo>
                <a:cubicBezTo>
                  <a:pt x="1726039" y="1455612"/>
                  <a:pt x="1688247" y="1417820"/>
                  <a:pt x="1688247" y="1371200"/>
                </a:cubicBezTo>
                <a:cubicBezTo>
                  <a:pt x="1688247" y="1324580"/>
                  <a:pt x="1726039" y="1286788"/>
                  <a:pt x="1772659" y="1286788"/>
                </a:cubicBezTo>
                <a:close/>
                <a:moveTo>
                  <a:pt x="1435014" y="1286788"/>
                </a:moveTo>
                <a:cubicBezTo>
                  <a:pt x="1481630" y="1286788"/>
                  <a:pt x="1519422" y="1324580"/>
                  <a:pt x="1519422" y="1371200"/>
                </a:cubicBezTo>
                <a:cubicBezTo>
                  <a:pt x="1519422" y="1417820"/>
                  <a:pt x="1481630" y="1455612"/>
                  <a:pt x="1435014" y="1455612"/>
                </a:cubicBezTo>
                <a:cubicBezTo>
                  <a:pt x="1388389" y="1455612"/>
                  <a:pt x="1350601" y="1417820"/>
                  <a:pt x="1350601" y="1371200"/>
                </a:cubicBezTo>
                <a:cubicBezTo>
                  <a:pt x="1350601" y="1324580"/>
                  <a:pt x="1388389" y="1286788"/>
                  <a:pt x="1435014" y="1286788"/>
                </a:cubicBezTo>
                <a:close/>
                <a:moveTo>
                  <a:pt x="1097361" y="1286788"/>
                </a:moveTo>
                <a:cubicBezTo>
                  <a:pt x="1143985" y="1286788"/>
                  <a:pt x="1181773" y="1324580"/>
                  <a:pt x="1181773" y="1371200"/>
                </a:cubicBezTo>
                <a:cubicBezTo>
                  <a:pt x="1181773" y="1417820"/>
                  <a:pt x="1143985" y="1455612"/>
                  <a:pt x="1097361" y="1455612"/>
                </a:cubicBezTo>
                <a:cubicBezTo>
                  <a:pt x="1050741" y="1455612"/>
                  <a:pt x="1012948" y="1417820"/>
                  <a:pt x="1012948" y="1371200"/>
                </a:cubicBezTo>
                <a:cubicBezTo>
                  <a:pt x="1012948" y="1324580"/>
                  <a:pt x="1050741" y="1286788"/>
                  <a:pt x="1097361" y="1286788"/>
                </a:cubicBezTo>
                <a:close/>
                <a:moveTo>
                  <a:pt x="759711" y="1286788"/>
                </a:moveTo>
                <a:cubicBezTo>
                  <a:pt x="806331" y="1286788"/>
                  <a:pt x="844124" y="1324580"/>
                  <a:pt x="844124" y="1371200"/>
                </a:cubicBezTo>
                <a:cubicBezTo>
                  <a:pt x="844124" y="1417820"/>
                  <a:pt x="806331" y="1455612"/>
                  <a:pt x="759711" y="1455612"/>
                </a:cubicBezTo>
                <a:cubicBezTo>
                  <a:pt x="713096" y="1455612"/>
                  <a:pt x="675299" y="1417820"/>
                  <a:pt x="675299" y="1371200"/>
                </a:cubicBezTo>
                <a:cubicBezTo>
                  <a:pt x="675299" y="1324580"/>
                  <a:pt x="713096" y="1286788"/>
                  <a:pt x="759711" y="1286788"/>
                </a:cubicBezTo>
                <a:close/>
                <a:moveTo>
                  <a:pt x="422066" y="1286788"/>
                </a:moveTo>
                <a:cubicBezTo>
                  <a:pt x="468682" y="1286788"/>
                  <a:pt x="506480" y="1324580"/>
                  <a:pt x="506480" y="1371200"/>
                </a:cubicBezTo>
                <a:cubicBezTo>
                  <a:pt x="506480" y="1417820"/>
                  <a:pt x="468682" y="1455612"/>
                  <a:pt x="422066" y="1455612"/>
                </a:cubicBezTo>
                <a:cubicBezTo>
                  <a:pt x="375442" y="1455612"/>
                  <a:pt x="337653" y="1417820"/>
                  <a:pt x="337653" y="1371200"/>
                </a:cubicBezTo>
                <a:cubicBezTo>
                  <a:pt x="337653" y="1324580"/>
                  <a:pt x="375442" y="1286788"/>
                  <a:pt x="422066" y="1286788"/>
                </a:cubicBezTo>
                <a:close/>
                <a:moveTo>
                  <a:pt x="84412" y="1286788"/>
                </a:moveTo>
                <a:cubicBezTo>
                  <a:pt x="131037" y="1286788"/>
                  <a:pt x="168826" y="1324580"/>
                  <a:pt x="168826" y="1371200"/>
                </a:cubicBezTo>
                <a:cubicBezTo>
                  <a:pt x="168826" y="1417820"/>
                  <a:pt x="131037" y="1455612"/>
                  <a:pt x="84412" y="1455612"/>
                </a:cubicBezTo>
                <a:cubicBezTo>
                  <a:pt x="37793" y="1455612"/>
                  <a:pt x="0" y="1417820"/>
                  <a:pt x="0" y="1371200"/>
                </a:cubicBezTo>
                <a:cubicBezTo>
                  <a:pt x="0" y="1324580"/>
                  <a:pt x="37793" y="1286788"/>
                  <a:pt x="84412" y="1286788"/>
                </a:cubicBezTo>
                <a:close/>
                <a:moveTo>
                  <a:pt x="7850345" y="949138"/>
                </a:moveTo>
                <a:cubicBezTo>
                  <a:pt x="7896964" y="949138"/>
                  <a:pt x="7934757" y="986931"/>
                  <a:pt x="7934757" y="1033550"/>
                </a:cubicBezTo>
                <a:cubicBezTo>
                  <a:pt x="7934757" y="1080171"/>
                  <a:pt x="7896964" y="1117964"/>
                  <a:pt x="7850345" y="1117964"/>
                </a:cubicBezTo>
                <a:cubicBezTo>
                  <a:pt x="7803725" y="1117964"/>
                  <a:pt x="7765933" y="1080171"/>
                  <a:pt x="7765933" y="1033550"/>
                </a:cubicBezTo>
                <a:cubicBezTo>
                  <a:pt x="7765933" y="986931"/>
                  <a:pt x="7803725" y="949138"/>
                  <a:pt x="7850345" y="949138"/>
                </a:cubicBezTo>
                <a:close/>
                <a:moveTo>
                  <a:pt x="7512695" y="949138"/>
                </a:moveTo>
                <a:cubicBezTo>
                  <a:pt x="7559315" y="949138"/>
                  <a:pt x="7597109" y="986931"/>
                  <a:pt x="7597109" y="1033550"/>
                </a:cubicBezTo>
                <a:cubicBezTo>
                  <a:pt x="7597109" y="1080171"/>
                  <a:pt x="7559315" y="1117964"/>
                  <a:pt x="7512695" y="1117964"/>
                </a:cubicBezTo>
                <a:cubicBezTo>
                  <a:pt x="7466075" y="1117964"/>
                  <a:pt x="7428283" y="1080171"/>
                  <a:pt x="7428283" y="1033550"/>
                </a:cubicBezTo>
                <a:cubicBezTo>
                  <a:pt x="7428283" y="986931"/>
                  <a:pt x="7466075" y="949138"/>
                  <a:pt x="7512695" y="949138"/>
                </a:cubicBezTo>
                <a:close/>
                <a:moveTo>
                  <a:pt x="7175045" y="949138"/>
                </a:moveTo>
                <a:cubicBezTo>
                  <a:pt x="7221666" y="949138"/>
                  <a:pt x="7259458" y="986931"/>
                  <a:pt x="7259458" y="1033550"/>
                </a:cubicBezTo>
                <a:cubicBezTo>
                  <a:pt x="7259458" y="1080171"/>
                  <a:pt x="7221666" y="1117964"/>
                  <a:pt x="7175045" y="1117964"/>
                </a:cubicBezTo>
                <a:cubicBezTo>
                  <a:pt x="7128427" y="1117964"/>
                  <a:pt x="7090633" y="1080171"/>
                  <a:pt x="7090633" y="1033550"/>
                </a:cubicBezTo>
                <a:cubicBezTo>
                  <a:pt x="7090633" y="986931"/>
                  <a:pt x="7128427" y="949138"/>
                  <a:pt x="7175045" y="949138"/>
                </a:cubicBezTo>
                <a:close/>
                <a:moveTo>
                  <a:pt x="6837397" y="949138"/>
                </a:moveTo>
                <a:cubicBezTo>
                  <a:pt x="6884017" y="949138"/>
                  <a:pt x="6921809" y="986931"/>
                  <a:pt x="6921809" y="1033550"/>
                </a:cubicBezTo>
                <a:cubicBezTo>
                  <a:pt x="6921809" y="1080171"/>
                  <a:pt x="6884017" y="1117964"/>
                  <a:pt x="6837397" y="1117964"/>
                </a:cubicBezTo>
                <a:cubicBezTo>
                  <a:pt x="6790777" y="1117964"/>
                  <a:pt x="6752985" y="1080171"/>
                  <a:pt x="6752985" y="1033550"/>
                </a:cubicBezTo>
                <a:cubicBezTo>
                  <a:pt x="6752985" y="986931"/>
                  <a:pt x="6790777" y="949138"/>
                  <a:pt x="6837397" y="949138"/>
                </a:cubicBezTo>
                <a:close/>
                <a:moveTo>
                  <a:pt x="6499747" y="949138"/>
                </a:moveTo>
                <a:cubicBezTo>
                  <a:pt x="6546368" y="949138"/>
                  <a:pt x="6584161" y="986931"/>
                  <a:pt x="6584161" y="1033550"/>
                </a:cubicBezTo>
                <a:cubicBezTo>
                  <a:pt x="6584161" y="1080171"/>
                  <a:pt x="6546368" y="1117964"/>
                  <a:pt x="6499747" y="1117964"/>
                </a:cubicBezTo>
                <a:cubicBezTo>
                  <a:pt x="6453127" y="1117964"/>
                  <a:pt x="6415335" y="1080171"/>
                  <a:pt x="6415335" y="1033550"/>
                </a:cubicBezTo>
                <a:cubicBezTo>
                  <a:pt x="6415335" y="986931"/>
                  <a:pt x="6453127" y="949138"/>
                  <a:pt x="6499747" y="949138"/>
                </a:cubicBezTo>
                <a:close/>
                <a:moveTo>
                  <a:pt x="6162098" y="949138"/>
                </a:moveTo>
                <a:cubicBezTo>
                  <a:pt x="6208719" y="949138"/>
                  <a:pt x="6246510" y="986931"/>
                  <a:pt x="6246510" y="1033550"/>
                </a:cubicBezTo>
                <a:cubicBezTo>
                  <a:pt x="6246510" y="1080171"/>
                  <a:pt x="6208719" y="1117964"/>
                  <a:pt x="6162098" y="1117964"/>
                </a:cubicBezTo>
                <a:cubicBezTo>
                  <a:pt x="6115479" y="1117964"/>
                  <a:pt x="6077686" y="1080171"/>
                  <a:pt x="6077686" y="1033550"/>
                </a:cubicBezTo>
                <a:cubicBezTo>
                  <a:pt x="6077686" y="986931"/>
                  <a:pt x="6115479" y="949138"/>
                  <a:pt x="6162098" y="949138"/>
                </a:cubicBezTo>
                <a:close/>
                <a:moveTo>
                  <a:pt x="5824449" y="949138"/>
                </a:moveTo>
                <a:cubicBezTo>
                  <a:pt x="5871069" y="949138"/>
                  <a:pt x="5908861" y="986931"/>
                  <a:pt x="5908861" y="1033550"/>
                </a:cubicBezTo>
                <a:cubicBezTo>
                  <a:pt x="5908861" y="1080171"/>
                  <a:pt x="5871069" y="1117964"/>
                  <a:pt x="5824449" y="1117964"/>
                </a:cubicBezTo>
                <a:cubicBezTo>
                  <a:pt x="5777829" y="1117964"/>
                  <a:pt x="5740037" y="1080171"/>
                  <a:pt x="5740037" y="1033550"/>
                </a:cubicBezTo>
                <a:cubicBezTo>
                  <a:pt x="5740037" y="986931"/>
                  <a:pt x="5777829" y="949138"/>
                  <a:pt x="5824449" y="949138"/>
                </a:cubicBezTo>
                <a:close/>
                <a:moveTo>
                  <a:pt x="5486800" y="949138"/>
                </a:moveTo>
                <a:cubicBezTo>
                  <a:pt x="5533421" y="949138"/>
                  <a:pt x="5571212" y="986931"/>
                  <a:pt x="5571212" y="1033550"/>
                </a:cubicBezTo>
                <a:cubicBezTo>
                  <a:pt x="5571212" y="1080171"/>
                  <a:pt x="5533421" y="1117964"/>
                  <a:pt x="5486800" y="1117964"/>
                </a:cubicBezTo>
                <a:cubicBezTo>
                  <a:pt x="5440179" y="1117964"/>
                  <a:pt x="5402388" y="1080171"/>
                  <a:pt x="5402388" y="1033550"/>
                </a:cubicBezTo>
                <a:cubicBezTo>
                  <a:pt x="5402388" y="986931"/>
                  <a:pt x="5440179" y="949138"/>
                  <a:pt x="5486800" y="949138"/>
                </a:cubicBezTo>
                <a:close/>
                <a:moveTo>
                  <a:pt x="5149151" y="949138"/>
                </a:moveTo>
                <a:cubicBezTo>
                  <a:pt x="5195771" y="949138"/>
                  <a:pt x="5233563" y="986931"/>
                  <a:pt x="5233563" y="1033550"/>
                </a:cubicBezTo>
                <a:cubicBezTo>
                  <a:pt x="5233563" y="1080171"/>
                  <a:pt x="5195771" y="1117964"/>
                  <a:pt x="5149151" y="1117964"/>
                </a:cubicBezTo>
                <a:cubicBezTo>
                  <a:pt x="5102531" y="1117964"/>
                  <a:pt x="5064739" y="1080171"/>
                  <a:pt x="5064739" y="1033550"/>
                </a:cubicBezTo>
                <a:cubicBezTo>
                  <a:pt x="5064739" y="986931"/>
                  <a:pt x="5102531" y="949138"/>
                  <a:pt x="5149151" y="949138"/>
                </a:cubicBezTo>
                <a:close/>
                <a:moveTo>
                  <a:pt x="4811502" y="949138"/>
                </a:moveTo>
                <a:cubicBezTo>
                  <a:pt x="4858121" y="949138"/>
                  <a:pt x="4895914" y="986931"/>
                  <a:pt x="4895914" y="1033550"/>
                </a:cubicBezTo>
                <a:cubicBezTo>
                  <a:pt x="4895914" y="1080171"/>
                  <a:pt x="4858121" y="1117964"/>
                  <a:pt x="4811502" y="1117964"/>
                </a:cubicBezTo>
                <a:cubicBezTo>
                  <a:pt x="4764881" y="1117964"/>
                  <a:pt x="4727090" y="1080171"/>
                  <a:pt x="4727090" y="1033550"/>
                </a:cubicBezTo>
                <a:cubicBezTo>
                  <a:pt x="4727090" y="986931"/>
                  <a:pt x="4764881" y="949138"/>
                  <a:pt x="4811502" y="949138"/>
                </a:cubicBezTo>
                <a:close/>
                <a:moveTo>
                  <a:pt x="4473853" y="949138"/>
                </a:moveTo>
                <a:cubicBezTo>
                  <a:pt x="4520473" y="949138"/>
                  <a:pt x="4558265" y="986931"/>
                  <a:pt x="4558265" y="1033550"/>
                </a:cubicBezTo>
                <a:cubicBezTo>
                  <a:pt x="4558265" y="1080171"/>
                  <a:pt x="4520473" y="1117964"/>
                  <a:pt x="4473853" y="1117964"/>
                </a:cubicBezTo>
                <a:cubicBezTo>
                  <a:pt x="4427232" y="1117964"/>
                  <a:pt x="4389440" y="1080171"/>
                  <a:pt x="4389440" y="1033550"/>
                </a:cubicBezTo>
                <a:cubicBezTo>
                  <a:pt x="4389440" y="986931"/>
                  <a:pt x="4427232" y="949138"/>
                  <a:pt x="4473853" y="949138"/>
                </a:cubicBezTo>
                <a:close/>
                <a:moveTo>
                  <a:pt x="4136203" y="949138"/>
                </a:moveTo>
                <a:cubicBezTo>
                  <a:pt x="4182823" y="949138"/>
                  <a:pt x="4220615" y="986931"/>
                  <a:pt x="4220615" y="1033550"/>
                </a:cubicBezTo>
                <a:cubicBezTo>
                  <a:pt x="4220615" y="1080171"/>
                  <a:pt x="4182823" y="1117964"/>
                  <a:pt x="4136203" y="1117964"/>
                </a:cubicBezTo>
                <a:cubicBezTo>
                  <a:pt x="4089584" y="1117964"/>
                  <a:pt x="4051791" y="1080171"/>
                  <a:pt x="4051791" y="1033550"/>
                </a:cubicBezTo>
                <a:cubicBezTo>
                  <a:pt x="4051791" y="986931"/>
                  <a:pt x="4089584" y="949138"/>
                  <a:pt x="4136203" y="949138"/>
                </a:cubicBezTo>
                <a:close/>
                <a:moveTo>
                  <a:pt x="3798554" y="949138"/>
                </a:moveTo>
                <a:cubicBezTo>
                  <a:pt x="3845174" y="949138"/>
                  <a:pt x="3882966" y="986931"/>
                  <a:pt x="3882966" y="1033550"/>
                </a:cubicBezTo>
                <a:cubicBezTo>
                  <a:pt x="3882966" y="1080171"/>
                  <a:pt x="3845174" y="1117964"/>
                  <a:pt x="3798554" y="1117964"/>
                </a:cubicBezTo>
                <a:cubicBezTo>
                  <a:pt x="3751934" y="1117964"/>
                  <a:pt x="3714142" y="1080171"/>
                  <a:pt x="3714142" y="1033550"/>
                </a:cubicBezTo>
                <a:cubicBezTo>
                  <a:pt x="3714142" y="986931"/>
                  <a:pt x="3751934" y="949138"/>
                  <a:pt x="3798554" y="949138"/>
                </a:cubicBezTo>
                <a:close/>
                <a:moveTo>
                  <a:pt x="3460905" y="949138"/>
                </a:moveTo>
                <a:cubicBezTo>
                  <a:pt x="3507525" y="949138"/>
                  <a:pt x="3545317" y="986931"/>
                  <a:pt x="3545317" y="1033550"/>
                </a:cubicBezTo>
                <a:cubicBezTo>
                  <a:pt x="3545317" y="1080171"/>
                  <a:pt x="3507525" y="1117964"/>
                  <a:pt x="3460905" y="1117964"/>
                </a:cubicBezTo>
                <a:cubicBezTo>
                  <a:pt x="3414284" y="1117964"/>
                  <a:pt x="3376493" y="1080171"/>
                  <a:pt x="3376493" y="1033550"/>
                </a:cubicBezTo>
                <a:cubicBezTo>
                  <a:pt x="3376493" y="986931"/>
                  <a:pt x="3414284" y="949138"/>
                  <a:pt x="3460905" y="949138"/>
                </a:cubicBezTo>
                <a:close/>
                <a:moveTo>
                  <a:pt x="3123255" y="949138"/>
                </a:moveTo>
                <a:cubicBezTo>
                  <a:pt x="3169876" y="949138"/>
                  <a:pt x="3207668" y="986931"/>
                  <a:pt x="3207668" y="1033550"/>
                </a:cubicBezTo>
                <a:cubicBezTo>
                  <a:pt x="3207668" y="1080171"/>
                  <a:pt x="3169876" y="1117964"/>
                  <a:pt x="3123255" y="1117964"/>
                </a:cubicBezTo>
                <a:cubicBezTo>
                  <a:pt x="3076636" y="1117964"/>
                  <a:pt x="3038843" y="1080171"/>
                  <a:pt x="3038843" y="1033550"/>
                </a:cubicBezTo>
                <a:cubicBezTo>
                  <a:pt x="3038843" y="986931"/>
                  <a:pt x="3076636" y="949138"/>
                  <a:pt x="3123255" y="949138"/>
                </a:cubicBezTo>
                <a:close/>
                <a:moveTo>
                  <a:pt x="2785607" y="949138"/>
                </a:moveTo>
                <a:cubicBezTo>
                  <a:pt x="2832226" y="949138"/>
                  <a:pt x="2870019" y="986931"/>
                  <a:pt x="2870019" y="1033550"/>
                </a:cubicBezTo>
                <a:cubicBezTo>
                  <a:pt x="2870019" y="1080171"/>
                  <a:pt x="2832226" y="1117964"/>
                  <a:pt x="2785607" y="1117964"/>
                </a:cubicBezTo>
                <a:cubicBezTo>
                  <a:pt x="2738986" y="1117964"/>
                  <a:pt x="2701195" y="1080171"/>
                  <a:pt x="2701195" y="1033550"/>
                </a:cubicBezTo>
                <a:cubicBezTo>
                  <a:pt x="2701195" y="986931"/>
                  <a:pt x="2738986" y="949138"/>
                  <a:pt x="2785607" y="949138"/>
                </a:cubicBezTo>
                <a:close/>
                <a:moveTo>
                  <a:pt x="2447957" y="949138"/>
                </a:moveTo>
                <a:cubicBezTo>
                  <a:pt x="2494578" y="949138"/>
                  <a:pt x="2532369" y="986931"/>
                  <a:pt x="2532369" y="1033550"/>
                </a:cubicBezTo>
                <a:cubicBezTo>
                  <a:pt x="2532369" y="1080171"/>
                  <a:pt x="2494578" y="1117964"/>
                  <a:pt x="2447957" y="1117964"/>
                </a:cubicBezTo>
                <a:cubicBezTo>
                  <a:pt x="2401337" y="1117964"/>
                  <a:pt x="2363545" y="1080171"/>
                  <a:pt x="2363545" y="1033550"/>
                </a:cubicBezTo>
                <a:cubicBezTo>
                  <a:pt x="2363545" y="986931"/>
                  <a:pt x="2401337" y="949138"/>
                  <a:pt x="2447957" y="949138"/>
                </a:cubicBezTo>
                <a:close/>
                <a:moveTo>
                  <a:pt x="2110308" y="949138"/>
                </a:moveTo>
                <a:cubicBezTo>
                  <a:pt x="2156928" y="949138"/>
                  <a:pt x="2194721" y="986931"/>
                  <a:pt x="2194721" y="1033550"/>
                </a:cubicBezTo>
                <a:cubicBezTo>
                  <a:pt x="2194721" y="1080171"/>
                  <a:pt x="2156928" y="1117964"/>
                  <a:pt x="2110308" y="1117964"/>
                </a:cubicBezTo>
                <a:cubicBezTo>
                  <a:pt x="2063688" y="1117964"/>
                  <a:pt x="2025896" y="1080171"/>
                  <a:pt x="2025896" y="1033550"/>
                </a:cubicBezTo>
                <a:cubicBezTo>
                  <a:pt x="2025896" y="986931"/>
                  <a:pt x="2063688" y="949138"/>
                  <a:pt x="2110308" y="949138"/>
                </a:cubicBezTo>
                <a:close/>
                <a:moveTo>
                  <a:pt x="1772659" y="949138"/>
                </a:moveTo>
                <a:cubicBezTo>
                  <a:pt x="1819278" y="949138"/>
                  <a:pt x="1857071" y="986931"/>
                  <a:pt x="1857071" y="1033550"/>
                </a:cubicBezTo>
                <a:cubicBezTo>
                  <a:pt x="1857071" y="1080171"/>
                  <a:pt x="1819278" y="1117964"/>
                  <a:pt x="1772659" y="1117964"/>
                </a:cubicBezTo>
                <a:cubicBezTo>
                  <a:pt x="1726039" y="1117964"/>
                  <a:pt x="1688247" y="1080171"/>
                  <a:pt x="1688247" y="1033550"/>
                </a:cubicBezTo>
                <a:cubicBezTo>
                  <a:pt x="1688247" y="986931"/>
                  <a:pt x="1726039" y="949138"/>
                  <a:pt x="1772659" y="949138"/>
                </a:cubicBezTo>
                <a:close/>
                <a:moveTo>
                  <a:pt x="1435014" y="949138"/>
                </a:moveTo>
                <a:cubicBezTo>
                  <a:pt x="1481630" y="949138"/>
                  <a:pt x="1519422" y="986931"/>
                  <a:pt x="1519422" y="1033550"/>
                </a:cubicBezTo>
                <a:cubicBezTo>
                  <a:pt x="1519422" y="1080171"/>
                  <a:pt x="1481630" y="1117964"/>
                  <a:pt x="1435014" y="1117964"/>
                </a:cubicBezTo>
                <a:cubicBezTo>
                  <a:pt x="1388389" y="1117964"/>
                  <a:pt x="1350601" y="1080171"/>
                  <a:pt x="1350601" y="1033550"/>
                </a:cubicBezTo>
                <a:cubicBezTo>
                  <a:pt x="1350601" y="986931"/>
                  <a:pt x="1388389" y="949138"/>
                  <a:pt x="1435014" y="949138"/>
                </a:cubicBezTo>
                <a:close/>
                <a:moveTo>
                  <a:pt x="1097361" y="949138"/>
                </a:moveTo>
                <a:cubicBezTo>
                  <a:pt x="1143985" y="949138"/>
                  <a:pt x="1181773" y="986931"/>
                  <a:pt x="1181773" y="1033550"/>
                </a:cubicBezTo>
                <a:cubicBezTo>
                  <a:pt x="1181773" y="1080171"/>
                  <a:pt x="1143985" y="1117964"/>
                  <a:pt x="1097361" y="1117964"/>
                </a:cubicBezTo>
                <a:cubicBezTo>
                  <a:pt x="1050741" y="1117964"/>
                  <a:pt x="1012948" y="1080171"/>
                  <a:pt x="1012948" y="1033550"/>
                </a:cubicBezTo>
                <a:cubicBezTo>
                  <a:pt x="1012948" y="986931"/>
                  <a:pt x="1050741" y="949138"/>
                  <a:pt x="1097361" y="949138"/>
                </a:cubicBezTo>
                <a:close/>
                <a:moveTo>
                  <a:pt x="759711" y="949138"/>
                </a:moveTo>
                <a:cubicBezTo>
                  <a:pt x="806331" y="949138"/>
                  <a:pt x="844124" y="986931"/>
                  <a:pt x="844124" y="1033550"/>
                </a:cubicBezTo>
                <a:cubicBezTo>
                  <a:pt x="844124" y="1080171"/>
                  <a:pt x="806331" y="1117964"/>
                  <a:pt x="759711" y="1117964"/>
                </a:cubicBezTo>
                <a:cubicBezTo>
                  <a:pt x="713096" y="1117964"/>
                  <a:pt x="675299" y="1080171"/>
                  <a:pt x="675299" y="1033550"/>
                </a:cubicBezTo>
                <a:cubicBezTo>
                  <a:pt x="675299" y="986931"/>
                  <a:pt x="713096" y="949138"/>
                  <a:pt x="759711" y="949138"/>
                </a:cubicBezTo>
                <a:close/>
                <a:moveTo>
                  <a:pt x="422066" y="949138"/>
                </a:moveTo>
                <a:cubicBezTo>
                  <a:pt x="468682" y="949138"/>
                  <a:pt x="506479" y="986931"/>
                  <a:pt x="506479" y="1033550"/>
                </a:cubicBezTo>
                <a:cubicBezTo>
                  <a:pt x="506479" y="1080171"/>
                  <a:pt x="468682" y="1117964"/>
                  <a:pt x="422066" y="1117964"/>
                </a:cubicBezTo>
                <a:cubicBezTo>
                  <a:pt x="375442" y="1117964"/>
                  <a:pt x="337653" y="1080171"/>
                  <a:pt x="337653" y="1033550"/>
                </a:cubicBezTo>
                <a:cubicBezTo>
                  <a:pt x="337653" y="986931"/>
                  <a:pt x="375442" y="949138"/>
                  <a:pt x="422066" y="949138"/>
                </a:cubicBezTo>
                <a:close/>
                <a:moveTo>
                  <a:pt x="84412" y="949138"/>
                </a:moveTo>
                <a:cubicBezTo>
                  <a:pt x="131037" y="949138"/>
                  <a:pt x="168826" y="986931"/>
                  <a:pt x="168826" y="1033550"/>
                </a:cubicBezTo>
                <a:cubicBezTo>
                  <a:pt x="168826" y="1080171"/>
                  <a:pt x="131037" y="1117964"/>
                  <a:pt x="84412" y="1117964"/>
                </a:cubicBezTo>
                <a:cubicBezTo>
                  <a:pt x="37793" y="1117964"/>
                  <a:pt x="0" y="1080171"/>
                  <a:pt x="0" y="1033550"/>
                </a:cubicBezTo>
                <a:cubicBezTo>
                  <a:pt x="0" y="986931"/>
                  <a:pt x="37793" y="949138"/>
                  <a:pt x="84412" y="949138"/>
                </a:cubicBezTo>
                <a:close/>
                <a:moveTo>
                  <a:pt x="7850345" y="611489"/>
                </a:moveTo>
                <a:cubicBezTo>
                  <a:pt x="7896964" y="611489"/>
                  <a:pt x="7934757" y="649282"/>
                  <a:pt x="7934757" y="695902"/>
                </a:cubicBezTo>
                <a:cubicBezTo>
                  <a:pt x="7934757" y="742521"/>
                  <a:pt x="7896964" y="780314"/>
                  <a:pt x="7850345" y="780314"/>
                </a:cubicBezTo>
                <a:cubicBezTo>
                  <a:pt x="7803725" y="780314"/>
                  <a:pt x="7765933" y="742521"/>
                  <a:pt x="7765933" y="695902"/>
                </a:cubicBezTo>
                <a:cubicBezTo>
                  <a:pt x="7765933" y="649282"/>
                  <a:pt x="7803725" y="611489"/>
                  <a:pt x="7850345" y="611489"/>
                </a:cubicBezTo>
                <a:close/>
                <a:moveTo>
                  <a:pt x="7512695" y="611489"/>
                </a:moveTo>
                <a:cubicBezTo>
                  <a:pt x="7559315" y="611489"/>
                  <a:pt x="7597109" y="649282"/>
                  <a:pt x="7597109" y="695902"/>
                </a:cubicBezTo>
                <a:cubicBezTo>
                  <a:pt x="7597109" y="742521"/>
                  <a:pt x="7559315" y="780314"/>
                  <a:pt x="7512695" y="780314"/>
                </a:cubicBezTo>
                <a:cubicBezTo>
                  <a:pt x="7466075" y="780314"/>
                  <a:pt x="7428283" y="742521"/>
                  <a:pt x="7428283" y="695902"/>
                </a:cubicBezTo>
                <a:cubicBezTo>
                  <a:pt x="7428283" y="649282"/>
                  <a:pt x="7466075" y="611489"/>
                  <a:pt x="7512695" y="611489"/>
                </a:cubicBezTo>
                <a:close/>
                <a:moveTo>
                  <a:pt x="7175045" y="611489"/>
                </a:moveTo>
                <a:cubicBezTo>
                  <a:pt x="7221666" y="611489"/>
                  <a:pt x="7259458" y="649282"/>
                  <a:pt x="7259458" y="695902"/>
                </a:cubicBezTo>
                <a:cubicBezTo>
                  <a:pt x="7259458" y="742521"/>
                  <a:pt x="7221666" y="780314"/>
                  <a:pt x="7175045" y="780314"/>
                </a:cubicBezTo>
                <a:cubicBezTo>
                  <a:pt x="7128427" y="780314"/>
                  <a:pt x="7090633" y="742521"/>
                  <a:pt x="7090633" y="695902"/>
                </a:cubicBezTo>
                <a:cubicBezTo>
                  <a:pt x="7090633" y="649282"/>
                  <a:pt x="7128427" y="611489"/>
                  <a:pt x="7175045" y="611489"/>
                </a:cubicBezTo>
                <a:close/>
                <a:moveTo>
                  <a:pt x="6837397" y="611489"/>
                </a:moveTo>
                <a:cubicBezTo>
                  <a:pt x="6884017" y="611489"/>
                  <a:pt x="6921809" y="649282"/>
                  <a:pt x="6921809" y="695902"/>
                </a:cubicBezTo>
                <a:cubicBezTo>
                  <a:pt x="6921809" y="742521"/>
                  <a:pt x="6884017" y="780314"/>
                  <a:pt x="6837397" y="780314"/>
                </a:cubicBezTo>
                <a:cubicBezTo>
                  <a:pt x="6790777" y="780314"/>
                  <a:pt x="6752985" y="742521"/>
                  <a:pt x="6752985" y="695902"/>
                </a:cubicBezTo>
                <a:cubicBezTo>
                  <a:pt x="6752985" y="649282"/>
                  <a:pt x="6790777" y="611489"/>
                  <a:pt x="6837397" y="611489"/>
                </a:cubicBezTo>
                <a:close/>
                <a:moveTo>
                  <a:pt x="6499747" y="611489"/>
                </a:moveTo>
                <a:cubicBezTo>
                  <a:pt x="6546368" y="611489"/>
                  <a:pt x="6584161" y="649282"/>
                  <a:pt x="6584161" y="695902"/>
                </a:cubicBezTo>
                <a:cubicBezTo>
                  <a:pt x="6584161" y="742521"/>
                  <a:pt x="6546368" y="780314"/>
                  <a:pt x="6499747" y="780314"/>
                </a:cubicBezTo>
                <a:cubicBezTo>
                  <a:pt x="6453127" y="780314"/>
                  <a:pt x="6415335" y="742521"/>
                  <a:pt x="6415335" y="695902"/>
                </a:cubicBezTo>
                <a:cubicBezTo>
                  <a:pt x="6415335" y="649282"/>
                  <a:pt x="6453127" y="611489"/>
                  <a:pt x="6499747" y="611489"/>
                </a:cubicBezTo>
                <a:close/>
                <a:moveTo>
                  <a:pt x="6162098" y="611489"/>
                </a:moveTo>
                <a:cubicBezTo>
                  <a:pt x="6208719" y="611489"/>
                  <a:pt x="6246510" y="649282"/>
                  <a:pt x="6246510" y="695902"/>
                </a:cubicBezTo>
                <a:cubicBezTo>
                  <a:pt x="6246510" y="742521"/>
                  <a:pt x="6208719" y="780314"/>
                  <a:pt x="6162098" y="780314"/>
                </a:cubicBezTo>
                <a:cubicBezTo>
                  <a:pt x="6115479" y="780314"/>
                  <a:pt x="6077686" y="742521"/>
                  <a:pt x="6077686" y="695902"/>
                </a:cubicBezTo>
                <a:cubicBezTo>
                  <a:pt x="6077686" y="649282"/>
                  <a:pt x="6115479" y="611489"/>
                  <a:pt x="6162098" y="611489"/>
                </a:cubicBezTo>
                <a:close/>
                <a:moveTo>
                  <a:pt x="5824449" y="611489"/>
                </a:moveTo>
                <a:cubicBezTo>
                  <a:pt x="5871069" y="611489"/>
                  <a:pt x="5908861" y="649282"/>
                  <a:pt x="5908861" y="695902"/>
                </a:cubicBezTo>
                <a:cubicBezTo>
                  <a:pt x="5908861" y="742521"/>
                  <a:pt x="5871069" y="780314"/>
                  <a:pt x="5824449" y="780314"/>
                </a:cubicBezTo>
                <a:cubicBezTo>
                  <a:pt x="5777829" y="780314"/>
                  <a:pt x="5740037" y="742521"/>
                  <a:pt x="5740037" y="695902"/>
                </a:cubicBezTo>
                <a:cubicBezTo>
                  <a:pt x="5740037" y="649282"/>
                  <a:pt x="5777829" y="611489"/>
                  <a:pt x="5824449" y="611489"/>
                </a:cubicBezTo>
                <a:close/>
                <a:moveTo>
                  <a:pt x="5486800" y="611489"/>
                </a:moveTo>
                <a:cubicBezTo>
                  <a:pt x="5533421" y="611489"/>
                  <a:pt x="5571212" y="649282"/>
                  <a:pt x="5571212" y="695902"/>
                </a:cubicBezTo>
                <a:cubicBezTo>
                  <a:pt x="5571212" y="742521"/>
                  <a:pt x="5533421" y="780314"/>
                  <a:pt x="5486800" y="780314"/>
                </a:cubicBezTo>
                <a:cubicBezTo>
                  <a:pt x="5440179" y="780314"/>
                  <a:pt x="5402388" y="742521"/>
                  <a:pt x="5402388" y="695902"/>
                </a:cubicBezTo>
                <a:cubicBezTo>
                  <a:pt x="5402388" y="649282"/>
                  <a:pt x="5440179" y="611489"/>
                  <a:pt x="5486800" y="611489"/>
                </a:cubicBezTo>
                <a:close/>
                <a:moveTo>
                  <a:pt x="5149151" y="611489"/>
                </a:moveTo>
                <a:cubicBezTo>
                  <a:pt x="5195771" y="611489"/>
                  <a:pt x="5233563" y="649282"/>
                  <a:pt x="5233563" y="695902"/>
                </a:cubicBezTo>
                <a:cubicBezTo>
                  <a:pt x="5233563" y="742521"/>
                  <a:pt x="5195771" y="780314"/>
                  <a:pt x="5149151" y="780314"/>
                </a:cubicBezTo>
                <a:cubicBezTo>
                  <a:pt x="5102531" y="780314"/>
                  <a:pt x="5064739" y="742521"/>
                  <a:pt x="5064739" y="695902"/>
                </a:cubicBezTo>
                <a:cubicBezTo>
                  <a:pt x="5064739" y="649282"/>
                  <a:pt x="5102531" y="611489"/>
                  <a:pt x="5149151" y="611489"/>
                </a:cubicBezTo>
                <a:close/>
                <a:moveTo>
                  <a:pt x="4811502" y="611489"/>
                </a:moveTo>
                <a:cubicBezTo>
                  <a:pt x="4858121" y="611489"/>
                  <a:pt x="4895914" y="649282"/>
                  <a:pt x="4895914" y="695902"/>
                </a:cubicBezTo>
                <a:cubicBezTo>
                  <a:pt x="4895914" y="742521"/>
                  <a:pt x="4858121" y="780314"/>
                  <a:pt x="4811502" y="780314"/>
                </a:cubicBezTo>
                <a:cubicBezTo>
                  <a:pt x="4764881" y="780314"/>
                  <a:pt x="4727090" y="742521"/>
                  <a:pt x="4727090" y="695902"/>
                </a:cubicBezTo>
                <a:cubicBezTo>
                  <a:pt x="4727090" y="649282"/>
                  <a:pt x="4764881" y="611489"/>
                  <a:pt x="4811502" y="611489"/>
                </a:cubicBezTo>
                <a:close/>
                <a:moveTo>
                  <a:pt x="4473853" y="611489"/>
                </a:moveTo>
                <a:cubicBezTo>
                  <a:pt x="4520473" y="611489"/>
                  <a:pt x="4558265" y="649282"/>
                  <a:pt x="4558265" y="695902"/>
                </a:cubicBezTo>
                <a:cubicBezTo>
                  <a:pt x="4558265" y="742521"/>
                  <a:pt x="4520473" y="780314"/>
                  <a:pt x="4473853" y="780314"/>
                </a:cubicBezTo>
                <a:cubicBezTo>
                  <a:pt x="4427232" y="780314"/>
                  <a:pt x="4389440" y="742521"/>
                  <a:pt x="4389440" y="695902"/>
                </a:cubicBezTo>
                <a:cubicBezTo>
                  <a:pt x="4389440" y="649282"/>
                  <a:pt x="4427232" y="611489"/>
                  <a:pt x="4473853" y="611489"/>
                </a:cubicBezTo>
                <a:close/>
                <a:moveTo>
                  <a:pt x="4136203" y="611489"/>
                </a:moveTo>
                <a:cubicBezTo>
                  <a:pt x="4182823" y="611489"/>
                  <a:pt x="4220615" y="649282"/>
                  <a:pt x="4220615" y="695902"/>
                </a:cubicBezTo>
                <a:cubicBezTo>
                  <a:pt x="4220615" y="742521"/>
                  <a:pt x="4182823" y="780314"/>
                  <a:pt x="4136203" y="780314"/>
                </a:cubicBezTo>
                <a:cubicBezTo>
                  <a:pt x="4089584" y="780314"/>
                  <a:pt x="4051791" y="742521"/>
                  <a:pt x="4051791" y="695902"/>
                </a:cubicBezTo>
                <a:cubicBezTo>
                  <a:pt x="4051791" y="649282"/>
                  <a:pt x="4089584" y="611489"/>
                  <a:pt x="4136203" y="611489"/>
                </a:cubicBezTo>
                <a:close/>
                <a:moveTo>
                  <a:pt x="3798554" y="611489"/>
                </a:moveTo>
                <a:cubicBezTo>
                  <a:pt x="3845174" y="611489"/>
                  <a:pt x="3882966" y="649282"/>
                  <a:pt x="3882966" y="695902"/>
                </a:cubicBezTo>
                <a:cubicBezTo>
                  <a:pt x="3882966" y="742521"/>
                  <a:pt x="3845174" y="780314"/>
                  <a:pt x="3798554" y="780314"/>
                </a:cubicBezTo>
                <a:cubicBezTo>
                  <a:pt x="3751934" y="780314"/>
                  <a:pt x="3714142" y="742521"/>
                  <a:pt x="3714142" y="695902"/>
                </a:cubicBezTo>
                <a:cubicBezTo>
                  <a:pt x="3714142" y="649282"/>
                  <a:pt x="3751934" y="611489"/>
                  <a:pt x="3798554" y="611489"/>
                </a:cubicBezTo>
                <a:close/>
                <a:moveTo>
                  <a:pt x="3460905" y="611489"/>
                </a:moveTo>
                <a:cubicBezTo>
                  <a:pt x="3507525" y="611489"/>
                  <a:pt x="3545317" y="649282"/>
                  <a:pt x="3545317" y="695902"/>
                </a:cubicBezTo>
                <a:cubicBezTo>
                  <a:pt x="3545317" y="742521"/>
                  <a:pt x="3507525" y="780314"/>
                  <a:pt x="3460905" y="780314"/>
                </a:cubicBezTo>
                <a:cubicBezTo>
                  <a:pt x="3414284" y="780314"/>
                  <a:pt x="3376493" y="742521"/>
                  <a:pt x="3376493" y="695902"/>
                </a:cubicBezTo>
                <a:cubicBezTo>
                  <a:pt x="3376493" y="649282"/>
                  <a:pt x="3414284" y="611489"/>
                  <a:pt x="3460905" y="611489"/>
                </a:cubicBezTo>
                <a:close/>
                <a:moveTo>
                  <a:pt x="3123255" y="611489"/>
                </a:moveTo>
                <a:cubicBezTo>
                  <a:pt x="3169876" y="611489"/>
                  <a:pt x="3207668" y="649282"/>
                  <a:pt x="3207668" y="695902"/>
                </a:cubicBezTo>
                <a:cubicBezTo>
                  <a:pt x="3207668" y="742521"/>
                  <a:pt x="3169876" y="780314"/>
                  <a:pt x="3123255" y="780314"/>
                </a:cubicBezTo>
                <a:cubicBezTo>
                  <a:pt x="3076636" y="780314"/>
                  <a:pt x="3038843" y="742521"/>
                  <a:pt x="3038843" y="695902"/>
                </a:cubicBezTo>
                <a:cubicBezTo>
                  <a:pt x="3038843" y="649282"/>
                  <a:pt x="3076636" y="611489"/>
                  <a:pt x="3123255" y="611489"/>
                </a:cubicBezTo>
                <a:close/>
                <a:moveTo>
                  <a:pt x="2785607" y="611489"/>
                </a:moveTo>
                <a:cubicBezTo>
                  <a:pt x="2832226" y="611489"/>
                  <a:pt x="2870019" y="649282"/>
                  <a:pt x="2870019" y="695902"/>
                </a:cubicBezTo>
                <a:cubicBezTo>
                  <a:pt x="2870019" y="742521"/>
                  <a:pt x="2832226" y="780314"/>
                  <a:pt x="2785607" y="780314"/>
                </a:cubicBezTo>
                <a:cubicBezTo>
                  <a:pt x="2738986" y="780314"/>
                  <a:pt x="2701195" y="742521"/>
                  <a:pt x="2701195" y="695902"/>
                </a:cubicBezTo>
                <a:cubicBezTo>
                  <a:pt x="2701195" y="649282"/>
                  <a:pt x="2738986" y="611489"/>
                  <a:pt x="2785607" y="611489"/>
                </a:cubicBezTo>
                <a:close/>
                <a:moveTo>
                  <a:pt x="2447957" y="611489"/>
                </a:moveTo>
                <a:cubicBezTo>
                  <a:pt x="2494578" y="611489"/>
                  <a:pt x="2532369" y="649282"/>
                  <a:pt x="2532369" y="695902"/>
                </a:cubicBezTo>
                <a:cubicBezTo>
                  <a:pt x="2532369" y="742521"/>
                  <a:pt x="2494578" y="780314"/>
                  <a:pt x="2447957" y="780314"/>
                </a:cubicBezTo>
                <a:cubicBezTo>
                  <a:pt x="2401337" y="780314"/>
                  <a:pt x="2363545" y="742521"/>
                  <a:pt x="2363545" y="695902"/>
                </a:cubicBezTo>
                <a:cubicBezTo>
                  <a:pt x="2363545" y="649282"/>
                  <a:pt x="2401337" y="611489"/>
                  <a:pt x="2447957" y="611489"/>
                </a:cubicBezTo>
                <a:close/>
                <a:moveTo>
                  <a:pt x="2110308" y="611489"/>
                </a:moveTo>
                <a:cubicBezTo>
                  <a:pt x="2156928" y="611489"/>
                  <a:pt x="2194721" y="649282"/>
                  <a:pt x="2194721" y="695902"/>
                </a:cubicBezTo>
                <a:cubicBezTo>
                  <a:pt x="2194721" y="742521"/>
                  <a:pt x="2156928" y="780314"/>
                  <a:pt x="2110308" y="780314"/>
                </a:cubicBezTo>
                <a:cubicBezTo>
                  <a:pt x="2063688" y="780314"/>
                  <a:pt x="2025896" y="742521"/>
                  <a:pt x="2025896" y="695902"/>
                </a:cubicBezTo>
                <a:cubicBezTo>
                  <a:pt x="2025896" y="649282"/>
                  <a:pt x="2063688" y="611489"/>
                  <a:pt x="2110308" y="611489"/>
                </a:cubicBezTo>
                <a:close/>
                <a:moveTo>
                  <a:pt x="1772659" y="611489"/>
                </a:moveTo>
                <a:cubicBezTo>
                  <a:pt x="1819278" y="611489"/>
                  <a:pt x="1857071" y="649282"/>
                  <a:pt x="1857071" y="695902"/>
                </a:cubicBezTo>
                <a:cubicBezTo>
                  <a:pt x="1857071" y="742521"/>
                  <a:pt x="1819278" y="780314"/>
                  <a:pt x="1772659" y="780314"/>
                </a:cubicBezTo>
                <a:cubicBezTo>
                  <a:pt x="1726039" y="780314"/>
                  <a:pt x="1688247" y="742521"/>
                  <a:pt x="1688247" y="695902"/>
                </a:cubicBezTo>
                <a:cubicBezTo>
                  <a:pt x="1688247" y="649282"/>
                  <a:pt x="1726039" y="611489"/>
                  <a:pt x="1772659" y="611489"/>
                </a:cubicBezTo>
                <a:close/>
                <a:moveTo>
                  <a:pt x="1435014" y="611489"/>
                </a:moveTo>
                <a:cubicBezTo>
                  <a:pt x="1481630" y="611489"/>
                  <a:pt x="1519422" y="649282"/>
                  <a:pt x="1519422" y="695902"/>
                </a:cubicBezTo>
                <a:cubicBezTo>
                  <a:pt x="1519422" y="742521"/>
                  <a:pt x="1481630" y="780314"/>
                  <a:pt x="1435014" y="780314"/>
                </a:cubicBezTo>
                <a:cubicBezTo>
                  <a:pt x="1388389" y="780314"/>
                  <a:pt x="1350601" y="742521"/>
                  <a:pt x="1350601" y="695902"/>
                </a:cubicBezTo>
                <a:cubicBezTo>
                  <a:pt x="1350601" y="649282"/>
                  <a:pt x="1388389" y="611489"/>
                  <a:pt x="1435014" y="611489"/>
                </a:cubicBezTo>
                <a:close/>
                <a:moveTo>
                  <a:pt x="1097361" y="611489"/>
                </a:moveTo>
                <a:cubicBezTo>
                  <a:pt x="1143985" y="611489"/>
                  <a:pt x="1181773" y="649282"/>
                  <a:pt x="1181773" y="695902"/>
                </a:cubicBezTo>
                <a:cubicBezTo>
                  <a:pt x="1181773" y="742521"/>
                  <a:pt x="1143985" y="780314"/>
                  <a:pt x="1097361" y="780314"/>
                </a:cubicBezTo>
                <a:cubicBezTo>
                  <a:pt x="1050741" y="780314"/>
                  <a:pt x="1012948" y="742521"/>
                  <a:pt x="1012948" y="695902"/>
                </a:cubicBezTo>
                <a:cubicBezTo>
                  <a:pt x="1012948" y="649282"/>
                  <a:pt x="1050741" y="611489"/>
                  <a:pt x="1097361" y="611489"/>
                </a:cubicBezTo>
                <a:close/>
                <a:moveTo>
                  <a:pt x="759711" y="611489"/>
                </a:moveTo>
                <a:cubicBezTo>
                  <a:pt x="806331" y="611489"/>
                  <a:pt x="844124" y="649282"/>
                  <a:pt x="844124" y="695902"/>
                </a:cubicBezTo>
                <a:cubicBezTo>
                  <a:pt x="844124" y="742521"/>
                  <a:pt x="806331" y="780314"/>
                  <a:pt x="759711" y="780314"/>
                </a:cubicBezTo>
                <a:cubicBezTo>
                  <a:pt x="713096" y="780314"/>
                  <a:pt x="675299" y="742521"/>
                  <a:pt x="675299" y="695902"/>
                </a:cubicBezTo>
                <a:cubicBezTo>
                  <a:pt x="675299" y="649282"/>
                  <a:pt x="713096" y="611489"/>
                  <a:pt x="759711" y="611489"/>
                </a:cubicBezTo>
                <a:close/>
                <a:moveTo>
                  <a:pt x="422066" y="611489"/>
                </a:moveTo>
                <a:cubicBezTo>
                  <a:pt x="468682" y="611489"/>
                  <a:pt x="506480" y="649282"/>
                  <a:pt x="506480" y="695902"/>
                </a:cubicBezTo>
                <a:cubicBezTo>
                  <a:pt x="506480" y="742521"/>
                  <a:pt x="468682" y="780314"/>
                  <a:pt x="422066" y="780314"/>
                </a:cubicBezTo>
                <a:cubicBezTo>
                  <a:pt x="375442" y="780314"/>
                  <a:pt x="337653" y="742521"/>
                  <a:pt x="337653" y="695902"/>
                </a:cubicBezTo>
                <a:cubicBezTo>
                  <a:pt x="337653" y="649282"/>
                  <a:pt x="375442" y="611489"/>
                  <a:pt x="422066" y="611489"/>
                </a:cubicBezTo>
                <a:close/>
                <a:moveTo>
                  <a:pt x="84412" y="611489"/>
                </a:moveTo>
                <a:cubicBezTo>
                  <a:pt x="131037" y="611489"/>
                  <a:pt x="168826" y="649282"/>
                  <a:pt x="168826" y="695902"/>
                </a:cubicBezTo>
                <a:cubicBezTo>
                  <a:pt x="168826" y="742521"/>
                  <a:pt x="131037" y="780314"/>
                  <a:pt x="84412" y="780314"/>
                </a:cubicBezTo>
                <a:cubicBezTo>
                  <a:pt x="37793" y="780314"/>
                  <a:pt x="0" y="742521"/>
                  <a:pt x="0" y="695902"/>
                </a:cubicBezTo>
                <a:cubicBezTo>
                  <a:pt x="0" y="649282"/>
                  <a:pt x="37793" y="611489"/>
                  <a:pt x="84412" y="611489"/>
                </a:cubicBezTo>
                <a:close/>
                <a:moveTo>
                  <a:pt x="7850345" y="273840"/>
                </a:moveTo>
                <a:cubicBezTo>
                  <a:pt x="7896964" y="273840"/>
                  <a:pt x="7934757" y="311632"/>
                  <a:pt x="7934757" y="358252"/>
                </a:cubicBezTo>
                <a:cubicBezTo>
                  <a:pt x="7934757" y="404873"/>
                  <a:pt x="7896964" y="442665"/>
                  <a:pt x="7850345" y="442665"/>
                </a:cubicBezTo>
                <a:cubicBezTo>
                  <a:pt x="7803725" y="442665"/>
                  <a:pt x="7765933" y="404873"/>
                  <a:pt x="7765933" y="358252"/>
                </a:cubicBezTo>
                <a:cubicBezTo>
                  <a:pt x="7765933" y="311632"/>
                  <a:pt x="7803725" y="273840"/>
                  <a:pt x="7850345" y="273840"/>
                </a:cubicBezTo>
                <a:close/>
                <a:moveTo>
                  <a:pt x="7512695" y="273840"/>
                </a:moveTo>
                <a:cubicBezTo>
                  <a:pt x="7559315" y="273840"/>
                  <a:pt x="7597109" y="311632"/>
                  <a:pt x="7597109" y="358252"/>
                </a:cubicBezTo>
                <a:cubicBezTo>
                  <a:pt x="7597109" y="404873"/>
                  <a:pt x="7559315" y="442665"/>
                  <a:pt x="7512695" y="442665"/>
                </a:cubicBezTo>
                <a:cubicBezTo>
                  <a:pt x="7466075" y="442665"/>
                  <a:pt x="7428283" y="404873"/>
                  <a:pt x="7428283" y="358252"/>
                </a:cubicBezTo>
                <a:cubicBezTo>
                  <a:pt x="7428283" y="311632"/>
                  <a:pt x="7466075" y="273840"/>
                  <a:pt x="7512695" y="273840"/>
                </a:cubicBezTo>
                <a:close/>
                <a:moveTo>
                  <a:pt x="7175045" y="273840"/>
                </a:moveTo>
                <a:cubicBezTo>
                  <a:pt x="7221666" y="273840"/>
                  <a:pt x="7259458" y="311632"/>
                  <a:pt x="7259458" y="358252"/>
                </a:cubicBezTo>
                <a:cubicBezTo>
                  <a:pt x="7259458" y="404873"/>
                  <a:pt x="7221666" y="442665"/>
                  <a:pt x="7175045" y="442665"/>
                </a:cubicBezTo>
                <a:cubicBezTo>
                  <a:pt x="7128427" y="442665"/>
                  <a:pt x="7090633" y="404873"/>
                  <a:pt x="7090633" y="358252"/>
                </a:cubicBezTo>
                <a:cubicBezTo>
                  <a:pt x="7090633" y="311632"/>
                  <a:pt x="7128427" y="273840"/>
                  <a:pt x="7175045" y="273840"/>
                </a:cubicBezTo>
                <a:close/>
                <a:moveTo>
                  <a:pt x="6837397" y="273840"/>
                </a:moveTo>
                <a:cubicBezTo>
                  <a:pt x="6884017" y="273840"/>
                  <a:pt x="6921809" y="311632"/>
                  <a:pt x="6921809" y="358252"/>
                </a:cubicBezTo>
                <a:cubicBezTo>
                  <a:pt x="6921809" y="404873"/>
                  <a:pt x="6884017" y="442665"/>
                  <a:pt x="6837397" y="442665"/>
                </a:cubicBezTo>
                <a:cubicBezTo>
                  <a:pt x="6790777" y="442665"/>
                  <a:pt x="6752985" y="404873"/>
                  <a:pt x="6752985" y="358252"/>
                </a:cubicBezTo>
                <a:cubicBezTo>
                  <a:pt x="6752985" y="311632"/>
                  <a:pt x="6790777" y="273840"/>
                  <a:pt x="6837397" y="273840"/>
                </a:cubicBezTo>
                <a:close/>
                <a:moveTo>
                  <a:pt x="6499747" y="273840"/>
                </a:moveTo>
                <a:cubicBezTo>
                  <a:pt x="6546368" y="273840"/>
                  <a:pt x="6584161" y="311632"/>
                  <a:pt x="6584161" y="358252"/>
                </a:cubicBezTo>
                <a:cubicBezTo>
                  <a:pt x="6584161" y="404873"/>
                  <a:pt x="6546368" y="442665"/>
                  <a:pt x="6499747" y="442665"/>
                </a:cubicBezTo>
                <a:cubicBezTo>
                  <a:pt x="6453127" y="442665"/>
                  <a:pt x="6415335" y="404873"/>
                  <a:pt x="6415335" y="358252"/>
                </a:cubicBezTo>
                <a:cubicBezTo>
                  <a:pt x="6415335" y="311632"/>
                  <a:pt x="6453127" y="273840"/>
                  <a:pt x="6499747" y="273840"/>
                </a:cubicBezTo>
                <a:close/>
                <a:moveTo>
                  <a:pt x="6162098" y="273840"/>
                </a:moveTo>
                <a:cubicBezTo>
                  <a:pt x="6208719" y="273840"/>
                  <a:pt x="6246510" y="311632"/>
                  <a:pt x="6246510" y="358252"/>
                </a:cubicBezTo>
                <a:cubicBezTo>
                  <a:pt x="6246510" y="404873"/>
                  <a:pt x="6208719" y="442665"/>
                  <a:pt x="6162098" y="442665"/>
                </a:cubicBezTo>
                <a:cubicBezTo>
                  <a:pt x="6115479" y="442665"/>
                  <a:pt x="6077686" y="404873"/>
                  <a:pt x="6077686" y="358252"/>
                </a:cubicBezTo>
                <a:cubicBezTo>
                  <a:pt x="6077686" y="311632"/>
                  <a:pt x="6115479" y="273840"/>
                  <a:pt x="6162098" y="273840"/>
                </a:cubicBezTo>
                <a:close/>
                <a:moveTo>
                  <a:pt x="5824449" y="273840"/>
                </a:moveTo>
                <a:cubicBezTo>
                  <a:pt x="5871069" y="273840"/>
                  <a:pt x="5908861" y="311632"/>
                  <a:pt x="5908861" y="358252"/>
                </a:cubicBezTo>
                <a:cubicBezTo>
                  <a:pt x="5908861" y="404873"/>
                  <a:pt x="5871069" y="442665"/>
                  <a:pt x="5824449" y="442665"/>
                </a:cubicBezTo>
                <a:cubicBezTo>
                  <a:pt x="5777829" y="442665"/>
                  <a:pt x="5740037" y="404873"/>
                  <a:pt x="5740037" y="358252"/>
                </a:cubicBezTo>
                <a:cubicBezTo>
                  <a:pt x="5740037" y="311632"/>
                  <a:pt x="5777829" y="273840"/>
                  <a:pt x="5824449" y="273840"/>
                </a:cubicBezTo>
                <a:close/>
                <a:moveTo>
                  <a:pt x="5486800" y="273840"/>
                </a:moveTo>
                <a:cubicBezTo>
                  <a:pt x="5533421" y="273840"/>
                  <a:pt x="5571212" y="311632"/>
                  <a:pt x="5571212" y="358252"/>
                </a:cubicBezTo>
                <a:cubicBezTo>
                  <a:pt x="5571212" y="404873"/>
                  <a:pt x="5533421" y="442665"/>
                  <a:pt x="5486800" y="442665"/>
                </a:cubicBezTo>
                <a:cubicBezTo>
                  <a:pt x="5440179" y="442665"/>
                  <a:pt x="5402388" y="404873"/>
                  <a:pt x="5402388" y="358252"/>
                </a:cubicBezTo>
                <a:cubicBezTo>
                  <a:pt x="5402388" y="311632"/>
                  <a:pt x="5440179" y="273840"/>
                  <a:pt x="5486800" y="273840"/>
                </a:cubicBezTo>
                <a:close/>
                <a:moveTo>
                  <a:pt x="5149151" y="273840"/>
                </a:moveTo>
                <a:cubicBezTo>
                  <a:pt x="5195771" y="273840"/>
                  <a:pt x="5233563" y="311632"/>
                  <a:pt x="5233563" y="358252"/>
                </a:cubicBezTo>
                <a:cubicBezTo>
                  <a:pt x="5233563" y="404873"/>
                  <a:pt x="5195771" y="442665"/>
                  <a:pt x="5149151" y="442665"/>
                </a:cubicBezTo>
                <a:cubicBezTo>
                  <a:pt x="5102531" y="442665"/>
                  <a:pt x="5064739" y="404873"/>
                  <a:pt x="5064739" y="358252"/>
                </a:cubicBezTo>
                <a:cubicBezTo>
                  <a:pt x="5064739" y="311632"/>
                  <a:pt x="5102531" y="273840"/>
                  <a:pt x="5149151" y="273840"/>
                </a:cubicBezTo>
                <a:close/>
                <a:moveTo>
                  <a:pt x="4811502" y="273840"/>
                </a:moveTo>
                <a:cubicBezTo>
                  <a:pt x="4858121" y="273840"/>
                  <a:pt x="4895914" y="311632"/>
                  <a:pt x="4895914" y="358252"/>
                </a:cubicBezTo>
                <a:cubicBezTo>
                  <a:pt x="4895914" y="404873"/>
                  <a:pt x="4858121" y="442665"/>
                  <a:pt x="4811502" y="442665"/>
                </a:cubicBezTo>
                <a:cubicBezTo>
                  <a:pt x="4764881" y="442665"/>
                  <a:pt x="4727090" y="404873"/>
                  <a:pt x="4727090" y="358252"/>
                </a:cubicBezTo>
                <a:cubicBezTo>
                  <a:pt x="4727090" y="311632"/>
                  <a:pt x="4764881" y="273840"/>
                  <a:pt x="4811502" y="273840"/>
                </a:cubicBezTo>
                <a:close/>
                <a:moveTo>
                  <a:pt x="4473853" y="273840"/>
                </a:moveTo>
                <a:cubicBezTo>
                  <a:pt x="4520473" y="273840"/>
                  <a:pt x="4558265" y="311632"/>
                  <a:pt x="4558265" y="358252"/>
                </a:cubicBezTo>
                <a:cubicBezTo>
                  <a:pt x="4558265" y="404873"/>
                  <a:pt x="4520473" y="442665"/>
                  <a:pt x="4473853" y="442665"/>
                </a:cubicBezTo>
                <a:cubicBezTo>
                  <a:pt x="4427232" y="442665"/>
                  <a:pt x="4389440" y="404873"/>
                  <a:pt x="4389440" y="358252"/>
                </a:cubicBezTo>
                <a:cubicBezTo>
                  <a:pt x="4389440" y="311632"/>
                  <a:pt x="4427232" y="273840"/>
                  <a:pt x="4473853" y="273840"/>
                </a:cubicBezTo>
                <a:close/>
                <a:moveTo>
                  <a:pt x="4136203" y="273840"/>
                </a:moveTo>
                <a:cubicBezTo>
                  <a:pt x="4182823" y="273840"/>
                  <a:pt x="4220615" y="311632"/>
                  <a:pt x="4220615" y="358252"/>
                </a:cubicBezTo>
                <a:cubicBezTo>
                  <a:pt x="4220615" y="404873"/>
                  <a:pt x="4182823" y="442665"/>
                  <a:pt x="4136203" y="442665"/>
                </a:cubicBezTo>
                <a:cubicBezTo>
                  <a:pt x="4089584" y="442665"/>
                  <a:pt x="4051791" y="404873"/>
                  <a:pt x="4051791" y="358252"/>
                </a:cubicBezTo>
                <a:cubicBezTo>
                  <a:pt x="4051791" y="311632"/>
                  <a:pt x="4089584" y="273840"/>
                  <a:pt x="4136203" y="273840"/>
                </a:cubicBezTo>
                <a:close/>
                <a:moveTo>
                  <a:pt x="3798554" y="273840"/>
                </a:moveTo>
                <a:cubicBezTo>
                  <a:pt x="3845174" y="273840"/>
                  <a:pt x="3882966" y="311632"/>
                  <a:pt x="3882966" y="358252"/>
                </a:cubicBezTo>
                <a:cubicBezTo>
                  <a:pt x="3882966" y="404873"/>
                  <a:pt x="3845174" y="442665"/>
                  <a:pt x="3798554" y="442665"/>
                </a:cubicBezTo>
                <a:cubicBezTo>
                  <a:pt x="3751934" y="442665"/>
                  <a:pt x="3714142" y="404873"/>
                  <a:pt x="3714142" y="358252"/>
                </a:cubicBezTo>
                <a:cubicBezTo>
                  <a:pt x="3714142" y="311632"/>
                  <a:pt x="3751934" y="273840"/>
                  <a:pt x="3798554" y="273840"/>
                </a:cubicBezTo>
                <a:close/>
                <a:moveTo>
                  <a:pt x="3460905" y="273840"/>
                </a:moveTo>
                <a:cubicBezTo>
                  <a:pt x="3507525" y="273840"/>
                  <a:pt x="3545317" y="311632"/>
                  <a:pt x="3545317" y="358252"/>
                </a:cubicBezTo>
                <a:cubicBezTo>
                  <a:pt x="3545317" y="404873"/>
                  <a:pt x="3507525" y="442665"/>
                  <a:pt x="3460905" y="442665"/>
                </a:cubicBezTo>
                <a:cubicBezTo>
                  <a:pt x="3414284" y="442665"/>
                  <a:pt x="3376493" y="404873"/>
                  <a:pt x="3376493" y="358252"/>
                </a:cubicBezTo>
                <a:cubicBezTo>
                  <a:pt x="3376493" y="311632"/>
                  <a:pt x="3414284" y="273840"/>
                  <a:pt x="3460905" y="273840"/>
                </a:cubicBezTo>
                <a:close/>
                <a:moveTo>
                  <a:pt x="3123255" y="273840"/>
                </a:moveTo>
                <a:cubicBezTo>
                  <a:pt x="3169876" y="273840"/>
                  <a:pt x="3207668" y="311632"/>
                  <a:pt x="3207668" y="358252"/>
                </a:cubicBezTo>
                <a:cubicBezTo>
                  <a:pt x="3207668" y="404873"/>
                  <a:pt x="3169876" y="442665"/>
                  <a:pt x="3123255" y="442665"/>
                </a:cubicBezTo>
                <a:cubicBezTo>
                  <a:pt x="3076636" y="442665"/>
                  <a:pt x="3038843" y="404873"/>
                  <a:pt x="3038843" y="358252"/>
                </a:cubicBezTo>
                <a:cubicBezTo>
                  <a:pt x="3038843" y="311632"/>
                  <a:pt x="3076636" y="273840"/>
                  <a:pt x="3123255" y="273840"/>
                </a:cubicBezTo>
                <a:close/>
                <a:moveTo>
                  <a:pt x="2785607" y="273840"/>
                </a:moveTo>
                <a:cubicBezTo>
                  <a:pt x="2832226" y="273840"/>
                  <a:pt x="2870019" y="311632"/>
                  <a:pt x="2870019" y="358252"/>
                </a:cubicBezTo>
                <a:cubicBezTo>
                  <a:pt x="2870019" y="404873"/>
                  <a:pt x="2832226" y="442665"/>
                  <a:pt x="2785607" y="442665"/>
                </a:cubicBezTo>
                <a:cubicBezTo>
                  <a:pt x="2738986" y="442665"/>
                  <a:pt x="2701195" y="404873"/>
                  <a:pt x="2701195" y="358252"/>
                </a:cubicBezTo>
                <a:cubicBezTo>
                  <a:pt x="2701195" y="311632"/>
                  <a:pt x="2738986" y="273840"/>
                  <a:pt x="2785607" y="273840"/>
                </a:cubicBezTo>
                <a:close/>
                <a:moveTo>
                  <a:pt x="2447957" y="273840"/>
                </a:moveTo>
                <a:cubicBezTo>
                  <a:pt x="2494578" y="273840"/>
                  <a:pt x="2532369" y="311632"/>
                  <a:pt x="2532369" y="358252"/>
                </a:cubicBezTo>
                <a:cubicBezTo>
                  <a:pt x="2532369" y="404873"/>
                  <a:pt x="2494578" y="442665"/>
                  <a:pt x="2447957" y="442665"/>
                </a:cubicBezTo>
                <a:cubicBezTo>
                  <a:pt x="2401337" y="442665"/>
                  <a:pt x="2363545" y="404873"/>
                  <a:pt x="2363545" y="358252"/>
                </a:cubicBezTo>
                <a:cubicBezTo>
                  <a:pt x="2363545" y="311632"/>
                  <a:pt x="2401337" y="273840"/>
                  <a:pt x="2447957" y="273840"/>
                </a:cubicBezTo>
                <a:close/>
                <a:moveTo>
                  <a:pt x="2110308" y="273840"/>
                </a:moveTo>
                <a:cubicBezTo>
                  <a:pt x="2156928" y="273840"/>
                  <a:pt x="2194721" y="311632"/>
                  <a:pt x="2194721" y="358252"/>
                </a:cubicBezTo>
                <a:cubicBezTo>
                  <a:pt x="2194721" y="404873"/>
                  <a:pt x="2156928" y="442665"/>
                  <a:pt x="2110308" y="442665"/>
                </a:cubicBezTo>
                <a:cubicBezTo>
                  <a:pt x="2063688" y="442665"/>
                  <a:pt x="2025896" y="404873"/>
                  <a:pt x="2025896" y="358252"/>
                </a:cubicBezTo>
                <a:cubicBezTo>
                  <a:pt x="2025896" y="311632"/>
                  <a:pt x="2063688" y="273840"/>
                  <a:pt x="2110308" y="273840"/>
                </a:cubicBezTo>
                <a:close/>
                <a:moveTo>
                  <a:pt x="1772659" y="273840"/>
                </a:moveTo>
                <a:cubicBezTo>
                  <a:pt x="1819278" y="273840"/>
                  <a:pt x="1857071" y="311632"/>
                  <a:pt x="1857071" y="358252"/>
                </a:cubicBezTo>
                <a:cubicBezTo>
                  <a:pt x="1857071" y="404873"/>
                  <a:pt x="1819278" y="442665"/>
                  <a:pt x="1772659" y="442665"/>
                </a:cubicBezTo>
                <a:cubicBezTo>
                  <a:pt x="1726039" y="442665"/>
                  <a:pt x="1688247" y="404873"/>
                  <a:pt x="1688247" y="358252"/>
                </a:cubicBezTo>
                <a:cubicBezTo>
                  <a:pt x="1688247" y="311632"/>
                  <a:pt x="1726039" y="273840"/>
                  <a:pt x="1772659" y="273840"/>
                </a:cubicBezTo>
                <a:close/>
                <a:moveTo>
                  <a:pt x="1435014" y="273840"/>
                </a:moveTo>
                <a:cubicBezTo>
                  <a:pt x="1481630" y="273840"/>
                  <a:pt x="1519422" y="311632"/>
                  <a:pt x="1519422" y="358252"/>
                </a:cubicBezTo>
                <a:cubicBezTo>
                  <a:pt x="1519422" y="404873"/>
                  <a:pt x="1481630" y="442665"/>
                  <a:pt x="1435014" y="442665"/>
                </a:cubicBezTo>
                <a:cubicBezTo>
                  <a:pt x="1388389" y="442665"/>
                  <a:pt x="1350601" y="404873"/>
                  <a:pt x="1350601" y="358252"/>
                </a:cubicBezTo>
                <a:cubicBezTo>
                  <a:pt x="1350601" y="311632"/>
                  <a:pt x="1388389" y="273840"/>
                  <a:pt x="1435014" y="273840"/>
                </a:cubicBezTo>
                <a:close/>
                <a:moveTo>
                  <a:pt x="1097361" y="273840"/>
                </a:moveTo>
                <a:cubicBezTo>
                  <a:pt x="1143985" y="273840"/>
                  <a:pt x="1181773" y="311632"/>
                  <a:pt x="1181773" y="358252"/>
                </a:cubicBezTo>
                <a:cubicBezTo>
                  <a:pt x="1181773" y="404873"/>
                  <a:pt x="1143985" y="442665"/>
                  <a:pt x="1097361" y="442665"/>
                </a:cubicBezTo>
                <a:cubicBezTo>
                  <a:pt x="1050741" y="442665"/>
                  <a:pt x="1012948" y="404873"/>
                  <a:pt x="1012948" y="358252"/>
                </a:cubicBezTo>
                <a:cubicBezTo>
                  <a:pt x="1012948" y="311632"/>
                  <a:pt x="1050741" y="273840"/>
                  <a:pt x="1097361" y="273840"/>
                </a:cubicBezTo>
                <a:close/>
                <a:moveTo>
                  <a:pt x="759711" y="273840"/>
                </a:moveTo>
                <a:cubicBezTo>
                  <a:pt x="806331" y="273840"/>
                  <a:pt x="844124" y="311632"/>
                  <a:pt x="844124" y="358252"/>
                </a:cubicBezTo>
                <a:cubicBezTo>
                  <a:pt x="844124" y="404873"/>
                  <a:pt x="806331" y="442665"/>
                  <a:pt x="759711" y="442665"/>
                </a:cubicBezTo>
                <a:cubicBezTo>
                  <a:pt x="713096" y="442665"/>
                  <a:pt x="675299" y="404873"/>
                  <a:pt x="675299" y="358252"/>
                </a:cubicBezTo>
                <a:cubicBezTo>
                  <a:pt x="675299" y="311632"/>
                  <a:pt x="713096" y="273840"/>
                  <a:pt x="759711" y="273840"/>
                </a:cubicBezTo>
                <a:close/>
                <a:moveTo>
                  <a:pt x="422066" y="273840"/>
                </a:moveTo>
                <a:cubicBezTo>
                  <a:pt x="468682" y="273840"/>
                  <a:pt x="506480" y="311632"/>
                  <a:pt x="506480" y="358252"/>
                </a:cubicBezTo>
                <a:cubicBezTo>
                  <a:pt x="506480" y="404873"/>
                  <a:pt x="468682" y="442665"/>
                  <a:pt x="422066" y="442665"/>
                </a:cubicBezTo>
                <a:cubicBezTo>
                  <a:pt x="375442" y="442665"/>
                  <a:pt x="337653" y="404873"/>
                  <a:pt x="337653" y="358252"/>
                </a:cubicBezTo>
                <a:cubicBezTo>
                  <a:pt x="337653" y="311632"/>
                  <a:pt x="375442" y="273840"/>
                  <a:pt x="422066" y="273840"/>
                </a:cubicBezTo>
                <a:close/>
                <a:moveTo>
                  <a:pt x="84412" y="273840"/>
                </a:moveTo>
                <a:cubicBezTo>
                  <a:pt x="131037" y="273840"/>
                  <a:pt x="168826" y="311632"/>
                  <a:pt x="168826" y="358252"/>
                </a:cubicBezTo>
                <a:cubicBezTo>
                  <a:pt x="168826" y="404873"/>
                  <a:pt x="131037" y="442665"/>
                  <a:pt x="84412" y="442665"/>
                </a:cubicBezTo>
                <a:cubicBezTo>
                  <a:pt x="37793" y="442665"/>
                  <a:pt x="0" y="404873"/>
                  <a:pt x="0" y="358252"/>
                </a:cubicBezTo>
                <a:cubicBezTo>
                  <a:pt x="0" y="311632"/>
                  <a:pt x="37793" y="273840"/>
                  <a:pt x="84412" y="273840"/>
                </a:cubicBezTo>
                <a:close/>
                <a:moveTo>
                  <a:pt x="7770092" y="0"/>
                </a:moveTo>
                <a:lnTo>
                  <a:pt x="7930598" y="0"/>
                </a:lnTo>
                <a:lnTo>
                  <a:pt x="7934757" y="20603"/>
                </a:lnTo>
                <a:cubicBezTo>
                  <a:pt x="7934757" y="67223"/>
                  <a:pt x="7896964" y="105016"/>
                  <a:pt x="7850345" y="105016"/>
                </a:cubicBezTo>
                <a:cubicBezTo>
                  <a:pt x="7803725" y="105016"/>
                  <a:pt x="7765933" y="67223"/>
                  <a:pt x="7765933" y="20603"/>
                </a:cubicBezTo>
                <a:close/>
                <a:moveTo>
                  <a:pt x="7432442" y="0"/>
                </a:moveTo>
                <a:lnTo>
                  <a:pt x="7592949" y="0"/>
                </a:lnTo>
                <a:lnTo>
                  <a:pt x="7597109" y="20603"/>
                </a:lnTo>
                <a:cubicBezTo>
                  <a:pt x="7597109" y="67223"/>
                  <a:pt x="7559315" y="105016"/>
                  <a:pt x="7512695" y="105016"/>
                </a:cubicBezTo>
                <a:cubicBezTo>
                  <a:pt x="7466075" y="105016"/>
                  <a:pt x="7428283" y="67223"/>
                  <a:pt x="7428283" y="20603"/>
                </a:cubicBezTo>
                <a:close/>
                <a:moveTo>
                  <a:pt x="7094793" y="0"/>
                </a:moveTo>
                <a:lnTo>
                  <a:pt x="7255298" y="0"/>
                </a:lnTo>
                <a:lnTo>
                  <a:pt x="7259458" y="20603"/>
                </a:lnTo>
                <a:cubicBezTo>
                  <a:pt x="7259458" y="67223"/>
                  <a:pt x="7221666" y="105016"/>
                  <a:pt x="7175045" y="105016"/>
                </a:cubicBezTo>
                <a:cubicBezTo>
                  <a:pt x="7128427" y="105016"/>
                  <a:pt x="7090633" y="67223"/>
                  <a:pt x="7090633" y="20603"/>
                </a:cubicBezTo>
                <a:close/>
                <a:moveTo>
                  <a:pt x="6757144" y="0"/>
                </a:moveTo>
                <a:lnTo>
                  <a:pt x="6917650" y="0"/>
                </a:lnTo>
                <a:lnTo>
                  <a:pt x="6921809" y="20603"/>
                </a:lnTo>
                <a:cubicBezTo>
                  <a:pt x="6921809" y="67223"/>
                  <a:pt x="6884017" y="105016"/>
                  <a:pt x="6837397" y="105016"/>
                </a:cubicBezTo>
                <a:cubicBezTo>
                  <a:pt x="6790777" y="105016"/>
                  <a:pt x="6752985" y="67223"/>
                  <a:pt x="6752985" y="20603"/>
                </a:cubicBezTo>
                <a:close/>
                <a:moveTo>
                  <a:pt x="6419495" y="0"/>
                </a:moveTo>
                <a:lnTo>
                  <a:pt x="6580001" y="0"/>
                </a:lnTo>
                <a:lnTo>
                  <a:pt x="6584161" y="20603"/>
                </a:lnTo>
                <a:cubicBezTo>
                  <a:pt x="6584161" y="67223"/>
                  <a:pt x="6546368" y="105016"/>
                  <a:pt x="6499747" y="105016"/>
                </a:cubicBezTo>
                <a:cubicBezTo>
                  <a:pt x="6453127" y="105016"/>
                  <a:pt x="6415335" y="67223"/>
                  <a:pt x="6415335" y="20603"/>
                </a:cubicBezTo>
                <a:close/>
                <a:moveTo>
                  <a:pt x="6081846" y="0"/>
                </a:moveTo>
                <a:lnTo>
                  <a:pt x="6242351" y="0"/>
                </a:lnTo>
                <a:lnTo>
                  <a:pt x="6246510" y="20603"/>
                </a:lnTo>
                <a:cubicBezTo>
                  <a:pt x="6246510" y="67223"/>
                  <a:pt x="6208719" y="105016"/>
                  <a:pt x="6162098" y="105016"/>
                </a:cubicBezTo>
                <a:cubicBezTo>
                  <a:pt x="6115479" y="105016"/>
                  <a:pt x="6077686" y="67223"/>
                  <a:pt x="6077686" y="20603"/>
                </a:cubicBezTo>
                <a:close/>
                <a:moveTo>
                  <a:pt x="5744197" y="0"/>
                </a:moveTo>
                <a:lnTo>
                  <a:pt x="5904702" y="0"/>
                </a:lnTo>
                <a:lnTo>
                  <a:pt x="5908861" y="20603"/>
                </a:lnTo>
                <a:cubicBezTo>
                  <a:pt x="5908861" y="67223"/>
                  <a:pt x="5871069" y="105016"/>
                  <a:pt x="5824449" y="105016"/>
                </a:cubicBezTo>
                <a:cubicBezTo>
                  <a:pt x="5777829" y="105016"/>
                  <a:pt x="5740037" y="67223"/>
                  <a:pt x="5740037" y="20603"/>
                </a:cubicBezTo>
                <a:close/>
                <a:moveTo>
                  <a:pt x="5406547" y="0"/>
                </a:moveTo>
                <a:lnTo>
                  <a:pt x="5567053" y="0"/>
                </a:lnTo>
                <a:lnTo>
                  <a:pt x="5571212" y="20603"/>
                </a:lnTo>
                <a:cubicBezTo>
                  <a:pt x="5571212" y="67223"/>
                  <a:pt x="5533421" y="105016"/>
                  <a:pt x="5486800" y="105016"/>
                </a:cubicBezTo>
                <a:cubicBezTo>
                  <a:pt x="5440179" y="105016"/>
                  <a:pt x="5402388" y="67223"/>
                  <a:pt x="5402388" y="20603"/>
                </a:cubicBezTo>
                <a:close/>
                <a:moveTo>
                  <a:pt x="5068899" y="0"/>
                </a:moveTo>
                <a:lnTo>
                  <a:pt x="5229404" y="0"/>
                </a:lnTo>
                <a:lnTo>
                  <a:pt x="5233563" y="20603"/>
                </a:lnTo>
                <a:cubicBezTo>
                  <a:pt x="5233563" y="67223"/>
                  <a:pt x="5195771" y="105016"/>
                  <a:pt x="5149151" y="105016"/>
                </a:cubicBezTo>
                <a:cubicBezTo>
                  <a:pt x="5102531" y="105016"/>
                  <a:pt x="5064739" y="67223"/>
                  <a:pt x="5064739" y="20603"/>
                </a:cubicBezTo>
                <a:close/>
                <a:moveTo>
                  <a:pt x="4731249" y="0"/>
                </a:moveTo>
                <a:lnTo>
                  <a:pt x="4891754" y="0"/>
                </a:lnTo>
                <a:lnTo>
                  <a:pt x="4895914" y="20603"/>
                </a:lnTo>
                <a:cubicBezTo>
                  <a:pt x="4895914" y="67223"/>
                  <a:pt x="4858121" y="105016"/>
                  <a:pt x="4811502" y="105016"/>
                </a:cubicBezTo>
                <a:cubicBezTo>
                  <a:pt x="4764881" y="105016"/>
                  <a:pt x="4727090" y="67223"/>
                  <a:pt x="4727090" y="20603"/>
                </a:cubicBezTo>
                <a:close/>
                <a:moveTo>
                  <a:pt x="4393599" y="0"/>
                </a:moveTo>
                <a:lnTo>
                  <a:pt x="4554106" y="0"/>
                </a:lnTo>
                <a:lnTo>
                  <a:pt x="4558265" y="20603"/>
                </a:lnTo>
                <a:cubicBezTo>
                  <a:pt x="4558265" y="67223"/>
                  <a:pt x="4520473" y="105016"/>
                  <a:pt x="4473853" y="105016"/>
                </a:cubicBezTo>
                <a:cubicBezTo>
                  <a:pt x="4427232" y="105016"/>
                  <a:pt x="4389440" y="67223"/>
                  <a:pt x="4389440" y="20603"/>
                </a:cubicBezTo>
                <a:close/>
                <a:moveTo>
                  <a:pt x="4055951" y="0"/>
                </a:moveTo>
                <a:lnTo>
                  <a:pt x="4216456" y="0"/>
                </a:lnTo>
                <a:lnTo>
                  <a:pt x="4220615" y="20603"/>
                </a:lnTo>
                <a:cubicBezTo>
                  <a:pt x="4220615" y="67223"/>
                  <a:pt x="4182823" y="105016"/>
                  <a:pt x="4136203" y="105016"/>
                </a:cubicBezTo>
                <a:cubicBezTo>
                  <a:pt x="4089584" y="105016"/>
                  <a:pt x="4051791" y="67223"/>
                  <a:pt x="4051791" y="20603"/>
                </a:cubicBezTo>
                <a:close/>
                <a:moveTo>
                  <a:pt x="3718302" y="0"/>
                </a:moveTo>
                <a:lnTo>
                  <a:pt x="3878807" y="0"/>
                </a:lnTo>
                <a:lnTo>
                  <a:pt x="3882966" y="20603"/>
                </a:lnTo>
                <a:cubicBezTo>
                  <a:pt x="3882966" y="67223"/>
                  <a:pt x="3845174" y="105016"/>
                  <a:pt x="3798554" y="105016"/>
                </a:cubicBezTo>
                <a:cubicBezTo>
                  <a:pt x="3751934" y="105016"/>
                  <a:pt x="3714142" y="67223"/>
                  <a:pt x="3714142" y="20603"/>
                </a:cubicBezTo>
                <a:close/>
                <a:moveTo>
                  <a:pt x="3380652" y="0"/>
                </a:moveTo>
                <a:lnTo>
                  <a:pt x="3541158" y="0"/>
                </a:lnTo>
                <a:lnTo>
                  <a:pt x="3545317" y="20603"/>
                </a:lnTo>
                <a:cubicBezTo>
                  <a:pt x="3545317" y="67223"/>
                  <a:pt x="3507525" y="105016"/>
                  <a:pt x="3460905" y="105016"/>
                </a:cubicBezTo>
                <a:cubicBezTo>
                  <a:pt x="3414284" y="105016"/>
                  <a:pt x="3376493" y="67223"/>
                  <a:pt x="3376493" y="20603"/>
                </a:cubicBezTo>
                <a:close/>
                <a:moveTo>
                  <a:pt x="3043003" y="0"/>
                </a:moveTo>
                <a:lnTo>
                  <a:pt x="3203509" y="0"/>
                </a:lnTo>
                <a:lnTo>
                  <a:pt x="3207668" y="20603"/>
                </a:lnTo>
                <a:cubicBezTo>
                  <a:pt x="3207668" y="67223"/>
                  <a:pt x="3169876" y="105016"/>
                  <a:pt x="3123255" y="105016"/>
                </a:cubicBezTo>
                <a:cubicBezTo>
                  <a:pt x="3076636" y="105016"/>
                  <a:pt x="3038843" y="67223"/>
                  <a:pt x="3038843" y="20603"/>
                </a:cubicBezTo>
                <a:close/>
                <a:moveTo>
                  <a:pt x="2705354" y="0"/>
                </a:moveTo>
                <a:lnTo>
                  <a:pt x="2865860" y="0"/>
                </a:lnTo>
                <a:lnTo>
                  <a:pt x="2870019" y="20603"/>
                </a:lnTo>
                <a:cubicBezTo>
                  <a:pt x="2870019" y="67223"/>
                  <a:pt x="2832226" y="105016"/>
                  <a:pt x="2785607" y="105016"/>
                </a:cubicBezTo>
                <a:cubicBezTo>
                  <a:pt x="2738986" y="105016"/>
                  <a:pt x="2701195" y="67223"/>
                  <a:pt x="2701195" y="20603"/>
                </a:cubicBezTo>
                <a:close/>
                <a:moveTo>
                  <a:pt x="2367705" y="0"/>
                </a:moveTo>
                <a:lnTo>
                  <a:pt x="2528210" y="0"/>
                </a:lnTo>
                <a:lnTo>
                  <a:pt x="2532369" y="20603"/>
                </a:lnTo>
                <a:cubicBezTo>
                  <a:pt x="2532369" y="67223"/>
                  <a:pt x="2494578" y="105016"/>
                  <a:pt x="2447957" y="105016"/>
                </a:cubicBezTo>
                <a:cubicBezTo>
                  <a:pt x="2401337" y="105016"/>
                  <a:pt x="2363545" y="67223"/>
                  <a:pt x="2363545" y="20603"/>
                </a:cubicBezTo>
                <a:close/>
                <a:moveTo>
                  <a:pt x="2030055" y="0"/>
                </a:moveTo>
                <a:lnTo>
                  <a:pt x="2190562" y="0"/>
                </a:lnTo>
                <a:lnTo>
                  <a:pt x="2194721" y="20603"/>
                </a:lnTo>
                <a:cubicBezTo>
                  <a:pt x="2194721" y="67223"/>
                  <a:pt x="2156928" y="105016"/>
                  <a:pt x="2110308" y="105016"/>
                </a:cubicBezTo>
                <a:cubicBezTo>
                  <a:pt x="2063688" y="105016"/>
                  <a:pt x="2025896" y="67223"/>
                  <a:pt x="2025896" y="20603"/>
                </a:cubicBezTo>
                <a:close/>
                <a:moveTo>
                  <a:pt x="1692407" y="0"/>
                </a:moveTo>
                <a:lnTo>
                  <a:pt x="1852912" y="0"/>
                </a:lnTo>
                <a:lnTo>
                  <a:pt x="1857071" y="20603"/>
                </a:lnTo>
                <a:cubicBezTo>
                  <a:pt x="1857071" y="67223"/>
                  <a:pt x="1819278" y="105016"/>
                  <a:pt x="1772659" y="105016"/>
                </a:cubicBezTo>
                <a:cubicBezTo>
                  <a:pt x="1726039" y="105016"/>
                  <a:pt x="1688247" y="67223"/>
                  <a:pt x="1688247" y="20603"/>
                </a:cubicBezTo>
                <a:close/>
                <a:moveTo>
                  <a:pt x="1354760" y="0"/>
                </a:moveTo>
                <a:lnTo>
                  <a:pt x="1515263" y="0"/>
                </a:lnTo>
                <a:lnTo>
                  <a:pt x="1519422" y="20603"/>
                </a:lnTo>
                <a:cubicBezTo>
                  <a:pt x="1519422" y="67223"/>
                  <a:pt x="1481630" y="105016"/>
                  <a:pt x="1435014" y="105016"/>
                </a:cubicBezTo>
                <a:cubicBezTo>
                  <a:pt x="1388389" y="105016"/>
                  <a:pt x="1350601" y="67223"/>
                  <a:pt x="1350601" y="20603"/>
                </a:cubicBezTo>
                <a:close/>
                <a:moveTo>
                  <a:pt x="1017108" y="0"/>
                </a:moveTo>
                <a:lnTo>
                  <a:pt x="1177614" y="0"/>
                </a:lnTo>
                <a:lnTo>
                  <a:pt x="1181773" y="20603"/>
                </a:lnTo>
                <a:cubicBezTo>
                  <a:pt x="1181773" y="67223"/>
                  <a:pt x="1143985" y="105016"/>
                  <a:pt x="1097361" y="105016"/>
                </a:cubicBezTo>
                <a:cubicBezTo>
                  <a:pt x="1050741" y="105016"/>
                  <a:pt x="1012948" y="67223"/>
                  <a:pt x="1012948" y="20603"/>
                </a:cubicBezTo>
                <a:close/>
                <a:moveTo>
                  <a:pt x="679459" y="0"/>
                </a:moveTo>
                <a:lnTo>
                  <a:pt x="839964" y="0"/>
                </a:lnTo>
                <a:lnTo>
                  <a:pt x="844124" y="20603"/>
                </a:lnTo>
                <a:cubicBezTo>
                  <a:pt x="844124" y="67223"/>
                  <a:pt x="806331" y="105016"/>
                  <a:pt x="759711" y="105016"/>
                </a:cubicBezTo>
                <a:cubicBezTo>
                  <a:pt x="713096" y="105016"/>
                  <a:pt x="675299" y="67223"/>
                  <a:pt x="675299" y="20603"/>
                </a:cubicBezTo>
                <a:close/>
                <a:moveTo>
                  <a:pt x="341813" y="0"/>
                </a:moveTo>
                <a:lnTo>
                  <a:pt x="502321" y="0"/>
                </a:lnTo>
                <a:lnTo>
                  <a:pt x="506480" y="20603"/>
                </a:lnTo>
                <a:cubicBezTo>
                  <a:pt x="506480" y="67223"/>
                  <a:pt x="468682" y="105016"/>
                  <a:pt x="422066" y="105016"/>
                </a:cubicBezTo>
                <a:cubicBezTo>
                  <a:pt x="375442" y="105016"/>
                  <a:pt x="337653" y="67223"/>
                  <a:pt x="337653" y="20603"/>
                </a:cubicBezTo>
                <a:close/>
                <a:moveTo>
                  <a:pt x="4160" y="0"/>
                </a:moveTo>
                <a:lnTo>
                  <a:pt x="164667" y="0"/>
                </a:lnTo>
                <a:lnTo>
                  <a:pt x="168826" y="20603"/>
                </a:lnTo>
                <a:cubicBezTo>
                  <a:pt x="168826" y="67223"/>
                  <a:pt x="131037" y="105016"/>
                  <a:pt x="84412" y="105016"/>
                </a:cubicBezTo>
                <a:cubicBezTo>
                  <a:pt x="37793" y="105016"/>
                  <a:pt x="0" y="67223"/>
                  <a:pt x="0" y="20603"/>
                </a:cubicBezTo>
                <a:close/>
              </a:path>
            </a:pathLst>
          </a:custGeom>
          <a:gradFill>
            <a:gsLst>
              <a:gs pos="10000">
                <a:schemeClr val="accent1">
                  <a:lumMod val="60000"/>
                  <a:lumOff val="40000"/>
                  <a:alpha val="36000"/>
                </a:schemeClr>
              </a:gs>
              <a:gs pos="54000">
                <a:schemeClr val="accent1">
                  <a:lumMod val="60000"/>
                  <a:lumOff val="4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8765436" y="2851635"/>
            <a:ext cx="1129109" cy="11093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FFFFFF">
                    <a:alpha val="32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02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8212252" y="3646796"/>
            <a:ext cx="633366" cy="633365"/>
          </a:xfrm>
          <a:prstGeom prst="ellipse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81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16200000" flipH="1">
            <a:off x="8398966" y="3879652"/>
            <a:ext cx="195598" cy="168619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4032023" y="4711479"/>
            <a:ext cx="7460674" cy="1532185"/>
          </a:xfrm>
          <a:prstGeom prst="round1Rect">
            <a:avLst>
              <a:gd name="adj" fmla="val 37643"/>
            </a:avLst>
          </a:prstGeom>
          <a:gradFill>
            <a:gsLst>
              <a:gs pos="100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8100000" scaled="0"/>
          </a:gradFill>
          <a:ln w="12700" cap="sq">
            <a:noFill/>
            <a:miter/>
          </a:ln>
          <a:effectLst>
            <a:outerShdw blurRad="165100" dist="38100" dir="5400000" algn="t" rotWithShape="0">
              <a:schemeClr val="accent1">
                <a:lumMod val="50000"/>
                <a:alpha val="1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4032023" y="4711479"/>
            <a:ext cx="1806715" cy="1532185"/>
          </a:xfrm>
          <a:custGeom>
            <a:avLst/>
            <a:gdLst>
              <a:gd name="connsiteX0" fmla="*/ 0 w 2133600"/>
              <a:gd name="connsiteY0" fmla="*/ 0 h 2082800"/>
              <a:gd name="connsiteX1" fmla="*/ 2133600 w 2133600"/>
              <a:gd name="connsiteY1" fmla="*/ 0 h 2082800"/>
              <a:gd name="connsiteX2" fmla="*/ 2133600 w 2133600"/>
              <a:gd name="connsiteY2" fmla="*/ 1298772 h 2082800"/>
              <a:gd name="connsiteX3" fmla="*/ 1349572 w 2133600"/>
              <a:gd name="connsiteY3" fmla="*/ 2082800 h 2082800"/>
              <a:gd name="connsiteX4" fmla="*/ 0 w 2133600"/>
              <a:gd name="connsiteY4" fmla="*/ 2082800 h 2082800"/>
              <a:gd name="connsiteX5" fmla="*/ 0 w 2133600"/>
              <a:gd name="connsiteY5" fmla="*/ 0 h 2082800"/>
            </a:gdLst>
            <a:ahLst/>
            <a:cxnLst/>
            <a:rect l="l" t="t" r="r" b="b"/>
            <a:pathLst>
              <a:path w="2133600" h="2082800">
                <a:moveTo>
                  <a:pt x="0" y="0"/>
                </a:moveTo>
                <a:lnTo>
                  <a:pt x="2133600" y="0"/>
                </a:lnTo>
                <a:lnTo>
                  <a:pt x="2133600" y="1298772"/>
                </a:lnTo>
                <a:cubicBezTo>
                  <a:pt x="2133600" y="1731779"/>
                  <a:pt x="1782579" y="2082800"/>
                  <a:pt x="1349572" y="2082800"/>
                </a:cubicBezTo>
                <a:lnTo>
                  <a:pt x="0" y="20828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">
                <a:schemeClr val="accent1">
                  <a:lumMod val="50000"/>
                </a:schemeClr>
              </a:gs>
              <a:gs pos="82000">
                <a:schemeClr val="accent1"/>
              </a:gs>
            </a:gsLst>
            <a:lin ang="8100000" scaled="0"/>
          </a:gra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6050579" y="4782636"/>
            <a:ext cx="4806248" cy="47206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碰到舱壁停止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6050579" y="5282631"/>
            <a:ext cx="5199948" cy="7843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小球最终碰到舱壁，受到接触力作用而停止运动。
接触力改变了小球的运动状态，使其停止。</a:t>
            </a: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 flipH="1" flipV="1">
            <a:off x="11176093" y="4723092"/>
            <a:ext cx="342807" cy="272079"/>
          </a:xfrm>
          <a:custGeom>
            <a:avLst/>
            <a:gdLst>
              <a:gd name="connsiteX0" fmla="*/ 4460875 w 4648200"/>
              <a:gd name="connsiteY0" fmla="*/ 1063 h 3689183"/>
              <a:gd name="connsiteX1" fmla="*/ 4648200 w 4648200"/>
              <a:gd name="connsiteY1" fmla="*/ 6183 h 3689183"/>
              <a:gd name="connsiteX2" fmla="*/ 4648200 w 4648200"/>
              <a:gd name="connsiteY2" fmla="*/ 992946 h 3689183"/>
              <a:gd name="connsiteX3" fmla="*/ 4518025 w 4648200"/>
              <a:gd name="connsiteY3" fmla="*/ 994301 h 3689183"/>
              <a:gd name="connsiteX4" fmla="*/ 4272420 w 4648200"/>
              <a:gd name="connsiteY4" fmla="*/ 1033069 h 3689183"/>
              <a:gd name="connsiteX5" fmla="*/ 3933961 w 4648200"/>
              <a:gd name="connsiteY5" fmla="*/ 1189345 h 3689183"/>
              <a:gd name="connsiteX6" fmla="*/ 3645393 w 4648200"/>
              <a:gd name="connsiteY6" fmla="*/ 1584158 h 3689183"/>
              <a:gd name="connsiteX7" fmla="*/ 3643188 w 4648200"/>
              <a:gd name="connsiteY7" fmla="*/ 1619083 h 3689183"/>
              <a:gd name="connsiteX8" fmla="*/ 4648200 w 4648200"/>
              <a:gd name="connsiteY8" fmla="*/ 1619083 h 3689183"/>
              <a:gd name="connsiteX9" fmla="*/ 4648200 w 4648200"/>
              <a:gd name="connsiteY9" fmla="*/ 3689183 h 3689183"/>
              <a:gd name="connsiteX10" fmla="*/ 2576066 w 4648200"/>
              <a:gd name="connsiteY10" fmla="*/ 3689183 h 3689183"/>
              <a:gd name="connsiteX11" fmla="*/ 2574985 w 4648200"/>
              <a:gd name="connsiteY11" fmla="*/ 2701758 h 3689183"/>
              <a:gd name="connsiteX12" fmla="*/ 2601575 w 4648200"/>
              <a:gd name="connsiteY12" fmla="*/ 1555583 h 3689183"/>
              <a:gd name="connsiteX13" fmla="*/ 2868943 w 4648200"/>
              <a:gd name="connsiteY13" fmla="*/ 806883 h 3689183"/>
              <a:gd name="connsiteX14" fmla="*/ 3025733 w 4648200"/>
              <a:gd name="connsiteY14" fmla="*/ 590276 h 3689183"/>
              <a:gd name="connsiteX15" fmla="*/ 3362139 w 4648200"/>
              <a:gd name="connsiteY15" fmla="*/ 300402 h 3689183"/>
              <a:gd name="connsiteX16" fmla="*/ 3520274 w 4648200"/>
              <a:gd name="connsiteY16" fmla="*/ 220885 h 3689183"/>
              <a:gd name="connsiteX17" fmla="*/ 4159250 w 4648200"/>
              <a:gd name="connsiteY17" fmla="*/ 13332 h 3689183"/>
              <a:gd name="connsiteX18" fmla="*/ 4460875 w 4648200"/>
              <a:gd name="connsiteY18" fmla="*/ 1063 h 3689183"/>
              <a:gd name="connsiteX19" fmla="*/ 1726629 w 4648200"/>
              <a:gd name="connsiteY19" fmla="*/ 196 h 3689183"/>
              <a:gd name="connsiteX20" fmla="*/ 1876574 w 4648200"/>
              <a:gd name="connsiteY20" fmla="*/ 1865 h 3689183"/>
              <a:gd name="connsiteX21" fmla="*/ 2070398 w 4648200"/>
              <a:gd name="connsiteY21" fmla="*/ 6183 h 3689183"/>
              <a:gd name="connsiteX22" fmla="*/ 2051050 w 4648200"/>
              <a:gd name="connsiteY22" fmla="*/ 977733 h 3689183"/>
              <a:gd name="connsiteX23" fmla="*/ 1942465 w 4648200"/>
              <a:gd name="connsiteY23" fmla="*/ 992180 h 3689183"/>
              <a:gd name="connsiteX24" fmla="*/ 1751965 w 4648200"/>
              <a:gd name="connsiteY24" fmla="*/ 1015226 h 3689183"/>
              <a:gd name="connsiteX25" fmla="*/ 1452387 w 4648200"/>
              <a:gd name="connsiteY25" fmla="*/ 1119691 h 3689183"/>
              <a:gd name="connsiteX26" fmla="*/ 1075521 w 4648200"/>
              <a:gd name="connsiteY26" fmla="*/ 1519837 h 3689183"/>
              <a:gd name="connsiteX27" fmla="*/ 1054100 w 4648200"/>
              <a:gd name="connsiteY27" fmla="*/ 1605417 h 3689183"/>
              <a:gd name="connsiteX28" fmla="*/ 1552575 w 4648200"/>
              <a:gd name="connsiteY28" fmla="*/ 1615762 h 3689183"/>
              <a:gd name="connsiteX29" fmla="*/ 2051050 w 4648200"/>
              <a:gd name="connsiteY29" fmla="*/ 1612733 h 3689183"/>
              <a:gd name="connsiteX30" fmla="*/ 2070249 w 4648200"/>
              <a:gd name="connsiteY30" fmla="*/ 3689183 h 3689183"/>
              <a:gd name="connsiteX31" fmla="*/ 0 w 4648200"/>
              <a:gd name="connsiteY31" fmla="*/ 3689183 h 3689183"/>
              <a:gd name="connsiteX32" fmla="*/ 0 w 4648200"/>
              <a:gd name="connsiteY32" fmla="*/ 2709738 h 3689183"/>
              <a:gd name="connsiteX33" fmla="*/ 46021 w 4648200"/>
              <a:gd name="connsiteY33" fmla="*/ 1365083 h 3689183"/>
              <a:gd name="connsiteX34" fmla="*/ 1435100 w 4648200"/>
              <a:gd name="connsiteY34" fmla="*/ 37821 h 3689183"/>
              <a:gd name="connsiteX35" fmla="*/ 1638300 w 4648200"/>
              <a:gd name="connsiteY35" fmla="*/ 2246 h 3689183"/>
              <a:gd name="connsiteX36" fmla="*/ 1726629 w 4648200"/>
              <a:gd name="connsiteY36" fmla="*/ 196 h 3689183"/>
            </a:gdLst>
            <a:ahLst/>
            <a:cxnLst/>
            <a:rect l="l" t="t" r="r" b="b"/>
            <a:pathLst>
              <a:path w="4648200" h="3689182">
                <a:moveTo>
                  <a:pt x="4460875" y="1063"/>
                </a:moveTo>
                <a:lnTo>
                  <a:pt x="4648200" y="6183"/>
                </a:lnTo>
                <a:lnTo>
                  <a:pt x="4648200" y="992946"/>
                </a:lnTo>
                <a:lnTo>
                  <a:pt x="4518025" y="994301"/>
                </a:lnTo>
                <a:cubicBezTo>
                  <a:pt x="4410948" y="995416"/>
                  <a:pt x="4367368" y="1002295"/>
                  <a:pt x="4272420" y="1033069"/>
                </a:cubicBezTo>
                <a:cubicBezTo>
                  <a:pt x="4059729" y="1102007"/>
                  <a:pt x="4007849" y="1125961"/>
                  <a:pt x="3933961" y="1189345"/>
                </a:cubicBezTo>
                <a:cubicBezTo>
                  <a:pt x="3806410" y="1298764"/>
                  <a:pt x="3649890" y="1512911"/>
                  <a:pt x="3645393" y="1584158"/>
                </a:cubicBezTo>
                <a:lnTo>
                  <a:pt x="3643188" y="1619083"/>
                </a:lnTo>
                <a:lnTo>
                  <a:pt x="4648200" y="1619083"/>
                </a:lnTo>
                <a:lnTo>
                  <a:pt x="4648200" y="3689183"/>
                </a:lnTo>
                <a:lnTo>
                  <a:pt x="2576066" y="3689183"/>
                </a:lnTo>
                <a:lnTo>
                  <a:pt x="2574985" y="2701758"/>
                </a:lnTo>
                <a:cubicBezTo>
                  <a:pt x="2573934" y="1741785"/>
                  <a:pt x="2574673" y="1709920"/>
                  <a:pt x="2601575" y="1555583"/>
                </a:cubicBezTo>
                <a:cubicBezTo>
                  <a:pt x="2653662" y="1256758"/>
                  <a:pt x="2689828" y="1155484"/>
                  <a:pt x="2868943" y="806883"/>
                </a:cubicBezTo>
                <a:cubicBezTo>
                  <a:pt x="2916304" y="714707"/>
                  <a:pt x="2953900" y="662768"/>
                  <a:pt x="3025733" y="590276"/>
                </a:cubicBezTo>
                <a:cubicBezTo>
                  <a:pt x="3215511" y="398756"/>
                  <a:pt x="3284551" y="339266"/>
                  <a:pt x="3362139" y="300402"/>
                </a:cubicBezTo>
                <a:cubicBezTo>
                  <a:pt x="3405693" y="278586"/>
                  <a:pt x="3476854" y="242803"/>
                  <a:pt x="3520274" y="220885"/>
                </a:cubicBezTo>
                <a:cubicBezTo>
                  <a:pt x="3682211" y="139139"/>
                  <a:pt x="3990476" y="39008"/>
                  <a:pt x="4159250" y="13332"/>
                </a:cubicBezTo>
                <a:cubicBezTo>
                  <a:pt x="4232597" y="2173"/>
                  <a:pt x="4340667" y="-2222"/>
                  <a:pt x="4460875" y="1063"/>
                </a:cubicBezTo>
                <a:close/>
                <a:moveTo>
                  <a:pt x="1726629" y="196"/>
                </a:moveTo>
                <a:cubicBezTo>
                  <a:pt x="1769816" y="127"/>
                  <a:pt x="1823273" y="678"/>
                  <a:pt x="1876574" y="1865"/>
                </a:cubicBezTo>
                <a:lnTo>
                  <a:pt x="2070398" y="6183"/>
                </a:lnTo>
                <a:lnTo>
                  <a:pt x="2051050" y="977733"/>
                </a:lnTo>
                <a:lnTo>
                  <a:pt x="1942465" y="992180"/>
                </a:lnTo>
                <a:cubicBezTo>
                  <a:pt x="1882744" y="1000126"/>
                  <a:pt x="1797019" y="1010497"/>
                  <a:pt x="1751965" y="1015226"/>
                </a:cubicBezTo>
                <a:cubicBezTo>
                  <a:pt x="1635836" y="1027415"/>
                  <a:pt x="1556549" y="1055063"/>
                  <a:pt x="1452387" y="1119691"/>
                </a:cubicBezTo>
                <a:cubicBezTo>
                  <a:pt x="1270755" y="1232387"/>
                  <a:pt x="1110238" y="1402819"/>
                  <a:pt x="1075521" y="1519837"/>
                </a:cubicBezTo>
                <a:cubicBezTo>
                  <a:pt x="1063740" y="1559550"/>
                  <a:pt x="1054100" y="1598060"/>
                  <a:pt x="1054100" y="1605417"/>
                </a:cubicBezTo>
                <a:cubicBezTo>
                  <a:pt x="1054100" y="1614607"/>
                  <a:pt x="1210038" y="1617844"/>
                  <a:pt x="1552575" y="1615762"/>
                </a:cubicBezTo>
                <a:lnTo>
                  <a:pt x="2051050" y="1612733"/>
                </a:lnTo>
                <a:lnTo>
                  <a:pt x="2070249" y="3689183"/>
                </a:lnTo>
                <a:lnTo>
                  <a:pt x="0" y="3689183"/>
                </a:lnTo>
                <a:lnTo>
                  <a:pt x="0" y="2709738"/>
                </a:lnTo>
                <a:cubicBezTo>
                  <a:pt x="0" y="1730309"/>
                  <a:pt x="6789" y="1531940"/>
                  <a:pt x="46021" y="1365083"/>
                </a:cubicBezTo>
                <a:cubicBezTo>
                  <a:pt x="218582" y="631155"/>
                  <a:pt x="687332" y="183266"/>
                  <a:pt x="1435100" y="37821"/>
                </a:cubicBezTo>
                <a:cubicBezTo>
                  <a:pt x="1522413" y="20838"/>
                  <a:pt x="1613852" y="4829"/>
                  <a:pt x="1638300" y="2246"/>
                </a:cubicBezTo>
                <a:cubicBezTo>
                  <a:pt x="1650524" y="954"/>
                  <a:pt x="1683442" y="265"/>
                  <a:pt x="1726629" y="196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 flipH="1">
            <a:off x="4073108" y="4826462"/>
            <a:ext cx="1337416" cy="1368303"/>
          </a:xfrm>
          <a:custGeom>
            <a:avLst/>
            <a:gdLst>
              <a:gd name="connsiteX0" fmla="*/ 7850345 w 7934757"/>
              <a:gd name="connsiteY0" fmla="*/ 6689176 h 6858000"/>
              <a:gd name="connsiteX1" fmla="*/ 7934757 w 7934757"/>
              <a:gd name="connsiteY1" fmla="*/ 6773588 h 6858000"/>
              <a:gd name="connsiteX2" fmla="*/ 7850345 w 7934757"/>
              <a:gd name="connsiteY2" fmla="*/ 6858000 h 6858000"/>
              <a:gd name="connsiteX3" fmla="*/ 7765933 w 7934757"/>
              <a:gd name="connsiteY3" fmla="*/ 6773588 h 6858000"/>
              <a:gd name="connsiteX4" fmla="*/ 7850345 w 7934757"/>
              <a:gd name="connsiteY4" fmla="*/ 6689176 h 6858000"/>
              <a:gd name="connsiteX5" fmla="*/ 7512695 w 7934757"/>
              <a:gd name="connsiteY5" fmla="*/ 6689176 h 6858000"/>
              <a:gd name="connsiteX6" fmla="*/ 7597109 w 7934757"/>
              <a:gd name="connsiteY6" fmla="*/ 6773588 h 6858000"/>
              <a:gd name="connsiteX7" fmla="*/ 7512695 w 7934757"/>
              <a:gd name="connsiteY7" fmla="*/ 6858000 h 6858000"/>
              <a:gd name="connsiteX8" fmla="*/ 7428283 w 7934757"/>
              <a:gd name="connsiteY8" fmla="*/ 6773588 h 6858000"/>
              <a:gd name="connsiteX9" fmla="*/ 7512695 w 7934757"/>
              <a:gd name="connsiteY9" fmla="*/ 6689176 h 6858000"/>
              <a:gd name="connsiteX10" fmla="*/ 7175045 w 7934757"/>
              <a:gd name="connsiteY10" fmla="*/ 6689176 h 6858000"/>
              <a:gd name="connsiteX11" fmla="*/ 7259458 w 7934757"/>
              <a:gd name="connsiteY11" fmla="*/ 6773588 h 6858000"/>
              <a:gd name="connsiteX12" fmla="*/ 7175045 w 7934757"/>
              <a:gd name="connsiteY12" fmla="*/ 6858000 h 6858000"/>
              <a:gd name="connsiteX13" fmla="*/ 7090633 w 7934757"/>
              <a:gd name="connsiteY13" fmla="*/ 6773588 h 6858000"/>
              <a:gd name="connsiteX14" fmla="*/ 7175045 w 7934757"/>
              <a:gd name="connsiteY14" fmla="*/ 6689176 h 6858000"/>
              <a:gd name="connsiteX15" fmla="*/ 6837397 w 7934757"/>
              <a:gd name="connsiteY15" fmla="*/ 6689176 h 6858000"/>
              <a:gd name="connsiteX16" fmla="*/ 6921809 w 7934757"/>
              <a:gd name="connsiteY16" fmla="*/ 6773588 h 6858000"/>
              <a:gd name="connsiteX17" fmla="*/ 6837397 w 7934757"/>
              <a:gd name="connsiteY17" fmla="*/ 6858000 h 6858000"/>
              <a:gd name="connsiteX18" fmla="*/ 6752985 w 7934757"/>
              <a:gd name="connsiteY18" fmla="*/ 6773588 h 6858000"/>
              <a:gd name="connsiteX19" fmla="*/ 6837397 w 7934757"/>
              <a:gd name="connsiteY19" fmla="*/ 6689176 h 6858000"/>
              <a:gd name="connsiteX20" fmla="*/ 6499747 w 7934757"/>
              <a:gd name="connsiteY20" fmla="*/ 6689176 h 6858000"/>
              <a:gd name="connsiteX21" fmla="*/ 6584161 w 7934757"/>
              <a:gd name="connsiteY21" fmla="*/ 6773588 h 6858000"/>
              <a:gd name="connsiteX22" fmla="*/ 6499747 w 7934757"/>
              <a:gd name="connsiteY22" fmla="*/ 6858000 h 6858000"/>
              <a:gd name="connsiteX23" fmla="*/ 6415335 w 7934757"/>
              <a:gd name="connsiteY23" fmla="*/ 6773588 h 6858000"/>
              <a:gd name="connsiteX24" fmla="*/ 6499747 w 7934757"/>
              <a:gd name="connsiteY24" fmla="*/ 6689176 h 6858000"/>
              <a:gd name="connsiteX25" fmla="*/ 6162098 w 7934757"/>
              <a:gd name="connsiteY25" fmla="*/ 6689176 h 6858000"/>
              <a:gd name="connsiteX26" fmla="*/ 6246510 w 7934757"/>
              <a:gd name="connsiteY26" fmla="*/ 6773588 h 6858000"/>
              <a:gd name="connsiteX27" fmla="*/ 6162098 w 7934757"/>
              <a:gd name="connsiteY27" fmla="*/ 6858000 h 6858000"/>
              <a:gd name="connsiteX28" fmla="*/ 6077686 w 7934757"/>
              <a:gd name="connsiteY28" fmla="*/ 6773588 h 6858000"/>
              <a:gd name="connsiteX29" fmla="*/ 6162098 w 7934757"/>
              <a:gd name="connsiteY29" fmla="*/ 6689176 h 6858000"/>
              <a:gd name="connsiteX30" fmla="*/ 5824449 w 7934757"/>
              <a:gd name="connsiteY30" fmla="*/ 6689176 h 6858000"/>
              <a:gd name="connsiteX31" fmla="*/ 5908861 w 7934757"/>
              <a:gd name="connsiteY31" fmla="*/ 6773588 h 6858000"/>
              <a:gd name="connsiteX32" fmla="*/ 5824449 w 7934757"/>
              <a:gd name="connsiteY32" fmla="*/ 6858000 h 6858000"/>
              <a:gd name="connsiteX33" fmla="*/ 5740037 w 7934757"/>
              <a:gd name="connsiteY33" fmla="*/ 6773588 h 6858000"/>
              <a:gd name="connsiteX34" fmla="*/ 5824449 w 7934757"/>
              <a:gd name="connsiteY34" fmla="*/ 6689176 h 6858000"/>
              <a:gd name="connsiteX35" fmla="*/ 5486800 w 7934757"/>
              <a:gd name="connsiteY35" fmla="*/ 6689176 h 6858000"/>
              <a:gd name="connsiteX36" fmla="*/ 5571212 w 7934757"/>
              <a:gd name="connsiteY36" fmla="*/ 6773588 h 6858000"/>
              <a:gd name="connsiteX37" fmla="*/ 5486800 w 7934757"/>
              <a:gd name="connsiteY37" fmla="*/ 6858000 h 6858000"/>
              <a:gd name="connsiteX38" fmla="*/ 5402388 w 7934757"/>
              <a:gd name="connsiteY38" fmla="*/ 6773588 h 6858000"/>
              <a:gd name="connsiteX39" fmla="*/ 5486800 w 7934757"/>
              <a:gd name="connsiteY39" fmla="*/ 6689176 h 6858000"/>
              <a:gd name="connsiteX40" fmla="*/ 5149151 w 7934757"/>
              <a:gd name="connsiteY40" fmla="*/ 6689176 h 6858000"/>
              <a:gd name="connsiteX41" fmla="*/ 5233563 w 7934757"/>
              <a:gd name="connsiteY41" fmla="*/ 6773588 h 6858000"/>
              <a:gd name="connsiteX42" fmla="*/ 5149151 w 7934757"/>
              <a:gd name="connsiteY42" fmla="*/ 6858000 h 6858000"/>
              <a:gd name="connsiteX43" fmla="*/ 5064739 w 7934757"/>
              <a:gd name="connsiteY43" fmla="*/ 6773588 h 6858000"/>
              <a:gd name="connsiteX44" fmla="*/ 5149151 w 7934757"/>
              <a:gd name="connsiteY44" fmla="*/ 6689176 h 6858000"/>
              <a:gd name="connsiteX45" fmla="*/ 4811502 w 7934757"/>
              <a:gd name="connsiteY45" fmla="*/ 6689176 h 6858000"/>
              <a:gd name="connsiteX46" fmla="*/ 4895914 w 7934757"/>
              <a:gd name="connsiteY46" fmla="*/ 6773588 h 6858000"/>
              <a:gd name="connsiteX47" fmla="*/ 4811502 w 7934757"/>
              <a:gd name="connsiteY47" fmla="*/ 6858000 h 6858000"/>
              <a:gd name="connsiteX48" fmla="*/ 4727090 w 7934757"/>
              <a:gd name="connsiteY48" fmla="*/ 6773588 h 6858000"/>
              <a:gd name="connsiteX49" fmla="*/ 4811502 w 7934757"/>
              <a:gd name="connsiteY49" fmla="*/ 6689176 h 6858000"/>
              <a:gd name="connsiteX50" fmla="*/ 4473853 w 7934757"/>
              <a:gd name="connsiteY50" fmla="*/ 6689176 h 6858000"/>
              <a:gd name="connsiteX51" fmla="*/ 4558265 w 7934757"/>
              <a:gd name="connsiteY51" fmla="*/ 6773588 h 6858000"/>
              <a:gd name="connsiteX52" fmla="*/ 4473853 w 7934757"/>
              <a:gd name="connsiteY52" fmla="*/ 6858000 h 6858000"/>
              <a:gd name="connsiteX53" fmla="*/ 4389440 w 7934757"/>
              <a:gd name="connsiteY53" fmla="*/ 6773588 h 6858000"/>
              <a:gd name="connsiteX54" fmla="*/ 4473853 w 7934757"/>
              <a:gd name="connsiteY54" fmla="*/ 6689176 h 6858000"/>
              <a:gd name="connsiteX55" fmla="*/ 4136203 w 7934757"/>
              <a:gd name="connsiteY55" fmla="*/ 6689176 h 6858000"/>
              <a:gd name="connsiteX56" fmla="*/ 4220615 w 7934757"/>
              <a:gd name="connsiteY56" fmla="*/ 6773588 h 6858000"/>
              <a:gd name="connsiteX57" fmla="*/ 4136203 w 7934757"/>
              <a:gd name="connsiteY57" fmla="*/ 6858000 h 6858000"/>
              <a:gd name="connsiteX58" fmla="*/ 4051791 w 7934757"/>
              <a:gd name="connsiteY58" fmla="*/ 6773588 h 6858000"/>
              <a:gd name="connsiteX59" fmla="*/ 4136203 w 7934757"/>
              <a:gd name="connsiteY59" fmla="*/ 6689176 h 6858000"/>
              <a:gd name="connsiteX60" fmla="*/ 3798554 w 7934757"/>
              <a:gd name="connsiteY60" fmla="*/ 6689176 h 6858000"/>
              <a:gd name="connsiteX61" fmla="*/ 3882966 w 7934757"/>
              <a:gd name="connsiteY61" fmla="*/ 6773588 h 6858000"/>
              <a:gd name="connsiteX62" fmla="*/ 3798554 w 7934757"/>
              <a:gd name="connsiteY62" fmla="*/ 6858000 h 6858000"/>
              <a:gd name="connsiteX63" fmla="*/ 3714142 w 7934757"/>
              <a:gd name="connsiteY63" fmla="*/ 6773588 h 6858000"/>
              <a:gd name="connsiteX64" fmla="*/ 3798554 w 7934757"/>
              <a:gd name="connsiteY64" fmla="*/ 6689176 h 6858000"/>
              <a:gd name="connsiteX65" fmla="*/ 3460905 w 7934757"/>
              <a:gd name="connsiteY65" fmla="*/ 6689176 h 6858000"/>
              <a:gd name="connsiteX66" fmla="*/ 3545317 w 7934757"/>
              <a:gd name="connsiteY66" fmla="*/ 6773588 h 6858000"/>
              <a:gd name="connsiteX67" fmla="*/ 3460905 w 7934757"/>
              <a:gd name="connsiteY67" fmla="*/ 6858000 h 6858000"/>
              <a:gd name="connsiteX68" fmla="*/ 3376493 w 7934757"/>
              <a:gd name="connsiteY68" fmla="*/ 6773588 h 6858000"/>
              <a:gd name="connsiteX69" fmla="*/ 3460905 w 7934757"/>
              <a:gd name="connsiteY69" fmla="*/ 6689176 h 6858000"/>
              <a:gd name="connsiteX70" fmla="*/ 3123255 w 7934757"/>
              <a:gd name="connsiteY70" fmla="*/ 6689176 h 6858000"/>
              <a:gd name="connsiteX71" fmla="*/ 3207668 w 7934757"/>
              <a:gd name="connsiteY71" fmla="*/ 6773588 h 6858000"/>
              <a:gd name="connsiteX72" fmla="*/ 3123255 w 7934757"/>
              <a:gd name="connsiteY72" fmla="*/ 6858000 h 6858000"/>
              <a:gd name="connsiteX73" fmla="*/ 3038843 w 7934757"/>
              <a:gd name="connsiteY73" fmla="*/ 6773588 h 6858000"/>
              <a:gd name="connsiteX74" fmla="*/ 3123255 w 7934757"/>
              <a:gd name="connsiteY74" fmla="*/ 6689176 h 6858000"/>
              <a:gd name="connsiteX75" fmla="*/ 2785607 w 7934757"/>
              <a:gd name="connsiteY75" fmla="*/ 6689176 h 6858000"/>
              <a:gd name="connsiteX76" fmla="*/ 2870019 w 7934757"/>
              <a:gd name="connsiteY76" fmla="*/ 6773588 h 6858000"/>
              <a:gd name="connsiteX77" fmla="*/ 2785607 w 7934757"/>
              <a:gd name="connsiteY77" fmla="*/ 6858000 h 6858000"/>
              <a:gd name="connsiteX78" fmla="*/ 2701195 w 7934757"/>
              <a:gd name="connsiteY78" fmla="*/ 6773588 h 6858000"/>
              <a:gd name="connsiteX79" fmla="*/ 2785607 w 7934757"/>
              <a:gd name="connsiteY79" fmla="*/ 6689176 h 6858000"/>
              <a:gd name="connsiteX80" fmla="*/ 2447957 w 7934757"/>
              <a:gd name="connsiteY80" fmla="*/ 6689176 h 6858000"/>
              <a:gd name="connsiteX81" fmla="*/ 2532369 w 7934757"/>
              <a:gd name="connsiteY81" fmla="*/ 6773588 h 6858000"/>
              <a:gd name="connsiteX82" fmla="*/ 2447957 w 7934757"/>
              <a:gd name="connsiteY82" fmla="*/ 6858000 h 6858000"/>
              <a:gd name="connsiteX83" fmla="*/ 2363545 w 7934757"/>
              <a:gd name="connsiteY83" fmla="*/ 6773588 h 6858000"/>
              <a:gd name="connsiteX84" fmla="*/ 2447957 w 7934757"/>
              <a:gd name="connsiteY84" fmla="*/ 6689176 h 6858000"/>
              <a:gd name="connsiteX85" fmla="*/ 2110308 w 7934757"/>
              <a:gd name="connsiteY85" fmla="*/ 6689176 h 6858000"/>
              <a:gd name="connsiteX86" fmla="*/ 2194721 w 7934757"/>
              <a:gd name="connsiteY86" fmla="*/ 6773588 h 6858000"/>
              <a:gd name="connsiteX87" fmla="*/ 2110308 w 7934757"/>
              <a:gd name="connsiteY87" fmla="*/ 6858000 h 6858000"/>
              <a:gd name="connsiteX88" fmla="*/ 2025896 w 7934757"/>
              <a:gd name="connsiteY88" fmla="*/ 6773588 h 6858000"/>
              <a:gd name="connsiteX89" fmla="*/ 2110308 w 7934757"/>
              <a:gd name="connsiteY89" fmla="*/ 6689176 h 6858000"/>
              <a:gd name="connsiteX90" fmla="*/ 1772659 w 7934757"/>
              <a:gd name="connsiteY90" fmla="*/ 6689176 h 6858000"/>
              <a:gd name="connsiteX91" fmla="*/ 1857071 w 7934757"/>
              <a:gd name="connsiteY91" fmla="*/ 6773588 h 6858000"/>
              <a:gd name="connsiteX92" fmla="*/ 1772659 w 7934757"/>
              <a:gd name="connsiteY92" fmla="*/ 6858000 h 6858000"/>
              <a:gd name="connsiteX93" fmla="*/ 1688247 w 7934757"/>
              <a:gd name="connsiteY93" fmla="*/ 6773588 h 6858000"/>
              <a:gd name="connsiteX94" fmla="*/ 1772659 w 7934757"/>
              <a:gd name="connsiteY94" fmla="*/ 6689176 h 6858000"/>
              <a:gd name="connsiteX95" fmla="*/ 1435014 w 7934757"/>
              <a:gd name="connsiteY95" fmla="*/ 6689176 h 6858000"/>
              <a:gd name="connsiteX96" fmla="*/ 1519422 w 7934757"/>
              <a:gd name="connsiteY96" fmla="*/ 6773588 h 6858000"/>
              <a:gd name="connsiteX97" fmla="*/ 1435014 w 7934757"/>
              <a:gd name="connsiteY97" fmla="*/ 6858000 h 6858000"/>
              <a:gd name="connsiteX98" fmla="*/ 1350601 w 7934757"/>
              <a:gd name="connsiteY98" fmla="*/ 6773588 h 6858000"/>
              <a:gd name="connsiteX99" fmla="*/ 1435014 w 7934757"/>
              <a:gd name="connsiteY99" fmla="*/ 6689176 h 6858000"/>
              <a:gd name="connsiteX100" fmla="*/ 1097361 w 7934757"/>
              <a:gd name="connsiteY100" fmla="*/ 6689176 h 6858000"/>
              <a:gd name="connsiteX101" fmla="*/ 1181773 w 7934757"/>
              <a:gd name="connsiteY101" fmla="*/ 6773588 h 6858000"/>
              <a:gd name="connsiteX102" fmla="*/ 1097361 w 7934757"/>
              <a:gd name="connsiteY102" fmla="*/ 6858000 h 6858000"/>
              <a:gd name="connsiteX103" fmla="*/ 1012948 w 7934757"/>
              <a:gd name="connsiteY103" fmla="*/ 6773588 h 6858000"/>
              <a:gd name="connsiteX104" fmla="*/ 1097361 w 7934757"/>
              <a:gd name="connsiteY104" fmla="*/ 6689176 h 6858000"/>
              <a:gd name="connsiteX105" fmla="*/ 759711 w 7934757"/>
              <a:gd name="connsiteY105" fmla="*/ 6689176 h 6858000"/>
              <a:gd name="connsiteX106" fmla="*/ 844124 w 7934757"/>
              <a:gd name="connsiteY106" fmla="*/ 6773588 h 6858000"/>
              <a:gd name="connsiteX107" fmla="*/ 759711 w 7934757"/>
              <a:gd name="connsiteY107" fmla="*/ 6858000 h 6858000"/>
              <a:gd name="connsiteX108" fmla="*/ 675299 w 7934757"/>
              <a:gd name="connsiteY108" fmla="*/ 6773588 h 6858000"/>
              <a:gd name="connsiteX109" fmla="*/ 759711 w 7934757"/>
              <a:gd name="connsiteY109" fmla="*/ 6689176 h 6858000"/>
              <a:gd name="connsiteX110" fmla="*/ 422066 w 7934757"/>
              <a:gd name="connsiteY110" fmla="*/ 6689176 h 6858000"/>
              <a:gd name="connsiteX111" fmla="*/ 506480 w 7934757"/>
              <a:gd name="connsiteY111" fmla="*/ 6773588 h 6858000"/>
              <a:gd name="connsiteX112" fmla="*/ 422066 w 7934757"/>
              <a:gd name="connsiteY112" fmla="*/ 6858000 h 6858000"/>
              <a:gd name="connsiteX113" fmla="*/ 337653 w 7934757"/>
              <a:gd name="connsiteY113" fmla="*/ 6773588 h 6858000"/>
              <a:gd name="connsiteX114" fmla="*/ 422066 w 7934757"/>
              <a:gd name="connsiteY114" fmla="*/ 6689176 h 6858000"/>
              <a:gd name="connsiteX115" fmla="*/ 84412 w 7934757"/>
              <a:gd name="connsiteY115" fmla="*/ 6689176 h 6858000"/>
              <a:gd name="connsiteX116" fmla="*/ 168826 w 7934757"/>
              <a:gd name="connsiteY116" fmla="*/ 6773588 h 6858000"/>
              <a:gd name="connsiteX117" fmla="*/ 84412 w 7934757"/>
              <a:gd name="connsiteY117" fmla="*/ 6858000 h 6858000"/>
              <a:gd name="connsiteX118" fmla="*/ 0 w 7934757"/>
              <a:gd name="connsiteY118" fmla="*/ 6773588 h 6858000"/>
              <a:gd name="connsiteX119" fmla="*/ 84412 w 7934757"/>
              <a:gd name="connsiteY119" fmla="*/ 6689176 h 6858000"/>
              <a:gd name="connsiteX120" fmla="*/ 7850345 w 7934757"/>
              <a:gd name="connsiteY120" fmla="*/ 6351526 h 6858000"/>
              <a:gd name="connsiteX121" fmla="*/ 7934757 w 7934757"/>
              <a:gd name="connsiteY121" fmla="*/ 6435939 h 6858000"/>
              <a:gd name="connsiteX122" fmla="*/ 7850345 w 7934757"/>
              <a:gd name="connsiteY122" fmla="*/ 6520352 h 6858000"/>
              <a:gd name="connsiteX123" fmla="*/ 7765933 w 7934757"/>
              <a:gd name="connsiteY123" fmla="*/ 6435939 h 6858000"/>
              <a:gd name="connsiteX124" fmla="*/ 7850345 w 7934757"/>
              <a:gd name="connsiteY124" fmla="*/ 6351526 h 6858000"/>
              <a:gd name="connsiteX125" fmla="*/ 7512695 w 7934757"/>
              <a:gd name="connsiteY125" fmla="*/ 6351526 h 6858000"/>
              <a:gd name="connsiteX126" fmla="*/ 7597109 w 7934757"/>
              <a:gd name="connsiteY126" fmla="*/ 6435939 h 6858000"/>
              <a:gd name="connsiteX127" fmla="*/ 7512695 w 7934757"/>
              <a:gd name="connsiteY127" fmla="*/ 6520352 h 6858000"/>
              <a:gd name="connsiteX128" fmla="*/ 7428283 w 7934757"/>
              <a:gd name="connsiteY128" fmla="*/ 6435939 h 6858000"/>
              <a:gd name="connsiteX129" fmla="*/ 7512695 w 7934757"/>
              <a:gd name="connsiteY129" fmla="*/ 6351526 h 6858000"/>
              <a:gd name="connsiteX130" fmla="*/ 7175045 w 7934757"/>
              <a:gd name="connsiteY130" fmla="*/ 6351526 h 6858000"/>
              <a:gd name="connsiteX131" fmla="*/ 7259458 w 7934757"/>
              <a:gd name="connsiteY131" fmla="*/ 6435939 h 6858000"/>
              <a:gd name="connsiteX132" fmla="*/ 7175045 w 7934757"/>
              <a:gd name="connsiteY132" fmla="*/ 6520352 h 6858000"/>
              <a:gd name="connsiteX133" fmla="*/ 7090633 w 7934757"/>
              <a:gd name="connsiteY133" fmla="*/ 6435939 h 6858000"/>
              <a:gd name="connsiteX134" fmla="*/ 7175045 w 7934757"/>
              <a:gd name="connsiteY134" fmla="*/ 6351526 h 6858000"/>
              <a:gd name="connsiteX135" fmla="*/ 6837397 w 7934757"/>
              <a:gd name="connsiteY135" fmla="*/ 6351526 h 6858000"/>
              <a:gd name="connsiteX136" fmla="*/ 6921809 w 7934757"/>
              <a:gd name="connsiteY136" fmla="*/ 6435939 h 6858000"/>
              <a:gd name="connsiteX137" fmla="*/ 6837397 w 7934757"/>
              <a:gd name="connsiteY137" fmla="*/ 6520352 h 6858000"/>
              <a:gd name="connsiteX138" fmla="*/ 6752985 w 7934757"/>
              <a:gd name="connsiteY138" fmla="*/ 6435939 h 6858000"/>
              <a:gd name="connsiteX139" fmla="*/ 6837397 w 7934757"/>
              <a:gd name="connsiteY139" fmla="*/ 6351526 h 6858000"/>
              <a:gd name="connsiteX140" fmla="*/ 6499747 w 7934757"/>
              <a:gd name="connsiteY140" fmla="*/ 6351526 h 6858000"/>
              <a:gd name="connsiteX141" fmla="*/ 6584161 w 7934757"/>
              <a:gd name="connsiteY141" fmla="*/ 6435939 h 6858000"/>
              <a:gd name="connsiteX142" fmla="*/ 6499747 w 7934757"/>
              <a:gd name="connsiteY142" fmla="*/ 6520352 h 6858000"/>
              <a:gd name="connsiteX143" fmla="*/ 6415335 w 7934757"/>
              <a:gd name="connsiteY143" fmla="*/ 6435939 h 6858000"/>
              <a:gd name="connsiteX144" fmla="*/ 6499747 w 7934757"/>
              <a:gd name="connsiteY144" fmla="*/ 6351526 h 6858000"/>
              <a:gd name="connsiteX145" fmla="*/ 6162098 w 7934757"/>
              <a:gd name="connsiteY145" fmla="*/ 6351526 h 6858000"/>
              <a:gd name="connsiteX146" fmla="*/ 6246510 w 7934757"/>
              <a:gd name="connsiteY146" fmla="*/ 6435939 h 6858000"/>
              <a:gd name="connsiteX147" fmla="*/ 6162098 w 7934757"/>
              <a:gd name="connsiteY147" fmla="*/ 6520352 h 6858000"/>
              <a:gd name="connsiteX148" fmla="*/ 6077686 w 7934757"/>
              <a:gd name="connsiteY148" fmla="*/ 6435939 h 6858000"/>
              <a:gd name="connsiteX149" fmla="*/ 6162098 w 7934757"/>
              <a:gd name="connsiteY149" fmla="*/ 6351526 h 6858000"/>
              <a:gd name="connsiteX150" fmla="*/ 5824449 w 7934757"/>
              <a:gd name="connsiteY150" fmla="*/ 6351526 h 6858000"/>
              <a:gd name="connsiteX151" fmla="*/ 5908861 w 7934757"/>
              <a:gd name="connsiteY151" fmla="*/ 6435939 h 6858000"/>
              <a:gd name="connsiteX152" fmla="*/ 5824449 w 7934757"/>
              <a:gd name="connsiteY152" fmla="*/ 6520352 h 6858000"/>
              <a:gd name="connsiteX153" fmla="*/ 5740037 w 7934757"/>
              <a:gd name="connsiteY153" fmla="*/ 6435939 h 6858000"/>
              <a:gd name="connsiteX154" fmla="*/ 5824449 w 7934757"/>
              <a:gd name="connsiteY154" fmla="*/ 6351526 h 6858000"/>
              <a:gd name="connsiteX155" fmla="*/ 5486800 w 7934757"/>
              <a:gd name="connsiteY155" fmla="*/ 6351526 h 6858000"/>
              <a:gd name="connsiteX156" fmla="*/ 5571212 w 7934757"/>
              <a:gd name="connsiteY156" fmla="*/ 6435939 h 6858000"/>
              <a:gd name="connsiteX157" fmla="*/ 5486800 w 7934757"/>
              <a:gd name="connsiteY157" fmla="*/ 6520352 h 6858000"/>
              <a:gd name="connsiteX158" fmla="*/ 5402388 w 7934757"/>
              <a:gd name="connsiteY158" fmla="*/ 6435939 h 6858000"/>
              <a:gd name="connsiteX159" fmla="*/ 5486800 w 7934757"/>
              <a:gd name="connsiteY159" fmla="*/ 6351526 h 6858000"/>
              <a:gd name="connsiteX160" fmla="*/ 5149151 w 7934757"/>
              <a:gd name="connsiteY160" fmla="*/ 6351526 h 6858000"/>
              <a:gd name="connsiteX161" fmla="*/ 5233563 w 7934757"/>
              <a:gd name="connsiteY161" fmla="*/ 6435939 h 6858000"/>
              <a:gd name="connsiteX162" fmla="*/ 5149151 w 7934757"/>
              <a:gd name="connsiteY162" fmla="*/ 6520352 h 6858000"/>
              <a:gd name="connsiteX163" fmla="*/ 5064739 w 7934757"/>
              <a:gd name="connsiteY163" fmla="*/ 6435939 h 6858000"/>
              <a:gd name="connsiteX164" fmla="*/ 5149151 w 7934757"/>
              <a:gd name="connsiteY164" fmla="*/ 6351526 h 6858000"/>
              <a:gd name="connsiteX165" fmla="*/ 4811502 w 7934757"/>
              <a:gd name="connsiteY165" fmla="*/ 6351526 h 6858000"/>
              <a:gd name="connsiteX166" fmla="*/ 4895914 w 7934757"/>
              <a:gd name="connsiteY166" fmla="*/ 6435939 h 6858000"/>
              <a:gd name="connsiteX167" fmla="*/ 4811502 w 7934757"/>
              <a:gd name="connsiteY167" fmla="*/ 6520352 h 6858000"/>
              <a:gd name="connsiteX168" fmla="*/ 4727090 w 7934757"/>
              <a:gd name="connsiteY168" fmla="*/ 6435939 h 6858000"/>
              <a:gd name="connsiteX169" fmla="*/ 4811502 w 7934757"/>
              <a:gd name="connsiteY169" fmla="*/ 6351526 h 6858000"/>
              <a:gd name="connsiteX170" fmla="*/ 4473853 w 7934757"/>
              <a:gd name="connsiteY170" fmla="*/ 6351526 h 6858000"/>
              <a:gd name="connsiteX171" fmla="*/ 4558265 w 7934757"/>
              <a:gd name="connsiteY171" fmla="*/ 6435939 h 6858000"/>
              <a:gd name="connsiteX172" fmla="*/ 4473853 w 7934757"/>
              <a:gd name="connsiteY172" fmla="*/ 6520352 h 6858000"/>
              <a:gd name="connsiteX173" fmla="*/ 4389440 w 7934757"/>
              <a:gd name="connsiteY173" fmla="*/ 6435939 h 6858000"/>
              <a:gd name="connsiteX174" fmla="*/ 4473853 w 7934757"/>
              <a:gd name="connsiteY174" fmla="*/ 6351526 h 6858000"/>
              <a:gd name="connsiteX175" fmla="*/ 4136203 w 7934757"/>
              <a:gd name="connsiteY175" fmla="*/ 6351526 h 6858000"/>
              <a:gd name="connsiteX176" fmla="*/ 4220615 w 7934757"/>
              <a:gd name="connsiteY176" fmla="*/ 6435939 h 6858000"/>
              <a:gd name="connsiteX177" fmla="*/ 4136203 w 7934757"/>
              <a:gd name="connsiteY177" fmla="*/ 6520352 h 6858000"/>
              <a:gd name="connsiteX178" fmla="*/ 4051791 w 7934757"/>
              <a:gd name="connsiteY178" fmla="*/ 6435939 h 6858000"/>
              <a:gd name="connsiteX179" fmla="*/ 4136203 w 7934757"/>
              <a:gd name="connsiteY179" fmla="*/ 6351526 h 6858000"/>
              <a:gd name="connsiteX180" fmla="*/ 3798554 w 7934757"/>
              <a:gd name="connsiteY180" fmla="*/ 6351526 h 6858000"/>
              <a:gd name="connsiteX181" fmla="*/ 3882966 w 7934757"/>
              <a:gd name="connsiteY181" fmla="*/ 6435939 h 6858000"/>
              <a:gd name="connsiteX182" fmla="*/ 3798554 w 7934757"/>
              <a:gd name="connsiteY182" fmla="*/ 6520352 h 6858000"/>
              <a:gd name="connsiteX183" fmla="*/ 3714142 w 7934757"/>
              <a:gd name="connsiteY183" fmla="*/ 6435939 h 6858000"/>
              <a:gd name="connsiteX184" fmla="*/ 3798554 w 7934757"/>
              <a:gd name="connsiteY184" fmla="*/ 6351526 h 6858000"/>
              <a:gd name="connsiteX185" fmla="*/ 3460905 w 7934757"/>
              <a:gd name="connsiteY185" fmla="*/ 6351526 h 6858000"/>
              <a:gd name="connsiteX186" fmla="*/ 3545317 w 7934757"/>
              <a:gd name="connsiteY186" fmla="*/ 6435939 h 6858000"/>
              <a:gd name="connsiteX187" fmla="*/ 3460905 w 7934757"/>
              <a:gd name="connsiteY187" fmla="*/ 6520352 h 6858000"/>
              <a:gd name="connsiteX188" fmla="*/ 3376493 w 7934757"/>
              <a:gd name="connsiteY188" fmla="*/ 6435939 h 6858000"/>
              <a:gd name="connsiteX189" fmla="*/ 3460905 w 7934757"/>
              <a:gd name="connsiteY189" fmla="*/ 6351526 h 6858000"/>
              <a:gd name="connsiteX190" fmla="*/ 3123255 w 7934757"/>
              <a:gd name="connsiteY190" fmla="*/ 6351526 h 6858000"/>
              <a:gd name="connsiteX191" fmla="*/ 3207668 w 7934757"/>
              <a:gd name="connsiteY191" fmla="*/ 6435939 h 6858000"/>
              <a:gd name="connsiteX192" fmla="*/ 3123255 w 7934757"/>
              <a:gd name="connsiteY192" fmla="*/ 6520352 h 6858000"/>
              <a:gd name="connsiteX193" fmla="*/ 3038843 w 7934757"/>
              <a:gd name="connsiteY193" fmla="*/ 6435939 h 6858000"/>
              <a:gd name="connsiteX194" fmla="*/ 3123255 w 7934757"/>
              <a:gd name="connsiteY194" fmla="*/ 6351526 h 6858000"/>
              <a:gd name="connsiteX195" fmla="*/ 2785607 w 7934757"/>
              <a:gd name="connsiteY195" fmla="*/ 6351526 h 6858000"/>
              <a:gd name="connsiteX196" fmla="*/ 2870019 w 7934757"/>
              <a:gd name="connsiteY196" fmla="*/ 6435939 h 6858000"/>
              <a:gd name="connsiteX197" fmla="*/ 2785607 w 7934757"/>
              <a:gd name="connsiteY197" fmla="*/ 6520352 h 6858000"/>
              <a:gd name="connsiteX198" fmla="*/ 2701195 w 7934757"/>
              <a:gd name="connsiteY198" fmla="*/ 6435939 h 6858000"/>
              <a:gd name="connsiteX199" fmla="*/ 2785607 w 7934757"/>
              <a:gd name="connsiteY199" fmla="*/ 6351526 h 6858000"/>
              <a:gd name="connsiteX200" fmla="*/ 2447957 w 7934757"/>
              <a:gd name="connsiteY200" fmla="*/ 6351526 h 6858000"/>
              <a:gd name="connsiteX201" fmla="*/ 2532369 w 7934757"/>
              <a:gd name="connsiteY201" fmla="*/ 6435939 h 6858000"/>
              <a:gd name="connsiteX202" fmla="*/ 2447957 w 7934757"/>
              <a:gd name="connsiteY202" fmla="*/ 6520352 h 6858000"/>
              <a:gd name="connsiteX203" fmla="*/ 2363545 w 7934757"/>
              <a:gd name="connsiteY203" fmla="*/ 6435939 h 6858000"/>
              <a:gd name="connsiteX204" fmla="*/ 2447957 w 7934757"/>
              <a:gd name="connsiteY204" fmla="*/ 6351526 h 6858000"/>
              <a:gd name="connsiteX205" fmla="*/ 2110308 w 7934757"/>
              <a:gd name="connsiteY205" fmla="*/ 6351526 h 6858000"/>
              <a:gd name="connsiteX206" fmla="*/ 2194721 w 7934757"/>
              <a:gd name="connsiteY206" fmla="*/ 6435939 h 6858000"/>
              <a:gd name="connsiteX207" fmla="*/ 2110308 w 7934757"/>
              <a:gd name="connsiteY207" fmla="*/ 6520352 h 6858000"/>
              <a:gd name="connsiteX208" fmla="*/ 2025896 w 7934757"/>
              <a:gd name="connsiteY208" fmla="*/ 6435939 h 6858000"/>
              <a:gd name="connsiteX209" fmla="*/ 2110308 w 7934757"/>
              <a:gd name="connsiteY209" fmla="*/ 6351526 h 6858000"/>
              <a:gd name="connsiteX210" fmla="*/ 1772659 w 7934757"/>
              <a:gd name="connsiteY210" fmla="*/ 6351526 h 6858000"/>
              <a:gd name="connsiteX211" fmla="*/ 1857071 w 7934757"/>
              <a:gd name="connsiteY211" fmla="*/ 6435939 h 6858000"/>
              <a:gd name="connsiteX212" fmla="*/ 1772659 w 7934757"/>
              <a:gd name="connsiteY212" fmla="*/ 6520352 h 6858000"/>
              <a:gd name="connsiteX213" fmla="*/ 1688247 w 7934757"/>
              <a:gd name="connsiteY213" fmla="*/ 6435939 h 6858000"/>
              <a:gd name="connsiteX214" fmla="*/ 1772659 w 7934757"/>
              <a:gd name="connsiteY214" fmla="*/ 6351526 h 6858000"/>
              <a:gd name="connsiteX215" fmla="*/ 1435014 w 7934757"/>
              <a:gd name="connsiteY215" fmla="*/ 6351526 h 6858000"/>
              <a:gd name="connsiteX216" fmla="*/ 1519422 w 7934757"/>
              <a:gd name="connsiteY216" fmla="*/ 6435939 h 6858000"/>
              <a:gd name="connsiteX217" fmla="*/ 1435014 w 7934757"/>
              <a:gd name="connsiteY217" fmla="*/ 6520352 h 6858000"/>
              <a:gd name="connsiteX218" fmla="*/ 1350601 w 7934757"/>
              <a:gd name="connsiteY218" fmla="*/ 6435939 h 6858000"/>
              <a:gd name="connsiteX219" fmla="*/ 1435014 w 7934757"/>
              <a:gd name="connsiteY219" fmla="*/ 6351526 h 6858000"/>
              <a:gd name="connsiteX220" fmla="*/ 1097361 w 7934757"/>
              <a:gd name="connsiteY220" fmla="*/ 6351526 h 6858000"/>
              <a:gd name="connsiteX221" fmla="*/ 1181773 w 7934757"/>
              <a:gd name="connsiteY221" fmla="*/ 6435939 h 6858000"/>
              <a:gd name="connsiteX222" fmla="*/ 1097361 w 7934757"/>
              <a:gd name="connsiteY222" fmla="*/ 6520352 h 6858000"/>
              <a:gd name="connsiteX223" fmla="*/ 1012948 w 7934757"/>
              <a:gd name="connsiteY223" fmla="*/ 6435939 h 6858000"/>
              <a:gd name="connsiteX224" fmla="*/ 1097361 w 7934757"/>
              <a:gd name="connsiteY224" fmla="*/ 6351526 h 6858000"/>
              <a:gd name="connsiteX225" fmla="*/ 759711 w 7934757"/>
              <a:gd name="connsiteY225" fmla="*/ 6351526 h 6858000"/>
              <a:gd name="connsiteX226" fmla="*/ 844124 w 7934757"/>
              <a:gd name="connsiteY226" fmla="*/ 6435939 h 6858000"/>
              <a:gd name="connsiteX227" fmla="*/ 759711 w 7934757"/>
              <a:gd name="connsiteY227" fmla="*/ 6520352 h 6858000"/>
              <a:gd name="connsiteX228" fmla="*/ 675299 w 7934757"/>
              <a:gd name="connsiteY228" fmla="*/ 6435939 h 6858000"/>
              <a:gd name="connsiteX229" fmla="*/ 759711 w 7934757"/>
              <a:gd name="connsiteY229" fmla="*/ 6351526 h 6858000"/>
              <a:gd name="connsiteX230" fmla="*/ 422066 w 7934757"/>
              <a:gd name="connsiteY230" fmla="*/ 6351526 h 6858000"/>
              <a:gd name="connsiteX231" fmla="*/ 506480 w 7934757"/>
              <a:gd name="connsiteY231" fmla="*/ 6435939 h 6858000"/>
              <a:gd name="connsiteX232" fmla="*/ 422066 w 7934757"/>
              <a:gd name="connsiteY232" fmla="*/ 6520352 h 6858000"/>
              <a:gd name="connsiteX233" fmla="*/ 337653 w 7934757"/>
              <a:gd name="connsiteY233" fmla="*/ 6435939 h 6858000"/>
              <a:gd name="connsiteX234" fmla="*/ 422066 w 7934757"/>
              <a:gd name="connsiteY234" fmla="*/ 6351526 h 6858000"/>
              <a:gd name="connsiteX235" fmla="*/ 84412 w 7934757"/>
              <a:gd name="connsiteY235" fmla="*/ 6351526 h 6858000"/>
              <a:gd name="connsiteX236" fmla="*/ 168826 w 7934757"/>
              <a:gd name="connsiteY236" fmla="*/ 6435939 h 6858000"/>
              <a:gd name="connsiteX237" fmla="*/ 84412 w 7934757"/>
              <a:gd name="connsiteY237" fmla="*/ 6520352 h 6858000"/>
              <a:gd name="connsiteX238" fmla="*/ 0 w 7934757"/>
              <a:gd name="connsiteY238" fmla="*/ 6435939 h 6858000"/>
              <a:gd name="connsiteX239" fmla="*/ 84412 w 7934757"/>
              <a:gd name="connsiteY239" fmla="*/ 6351526 h 6858000"/>
              <a:gd name="connsiteX240" fmla="*/ 7850345 w 7934757"/>
              <a:gd name="connsiteY240" fmla="*/ 6013878 h 6858000"/>
              <a:gd name="connsiteX241" fmla="*/ 7934757 w 7934757"/>
              <a:gd name="connsiteY241" fmla="*/ 6098290 h 6858000"/>
              <a:gd name="connsiteX242" fmla="*/ 7850345 w 7934757"/>
              <a:gd name="connsiteY242" fmla="*/ 6182702 h 6858000"/>
              <a:gd name="connsiteX243" fmla="*/ 7765933 w 7934757"/>
              <a:gd name="connsiteY243" fmla="*/ 6098290 h 6858000"/>
              <a:gd name="connsiteX244" fmla="*/ 7850345 w 7934757"/>
              <a:gd name="connsiteY244" fmla="*/ 6013878 h 6858000"/>
              <a:gd name="connsiteX245" fmla="*/ 7512695 w 7934757"/>
              <a:gd name="connsiteY245" fmla="*/ 6013878 h 6858000"/>
              <a:gd name="connsiteX246" fmla="*/ 7597109 w 7934757"/>
              <a:gd name="connsiteY246" fmla="*/ 6098290 h 6858000"/>
              <a:gd name="connsiteX247" fmla="*/ 7512695 w 7934757"/>
              <a:gd name="connsiteY247" fmla="*/ 6182702 h 6858000"/>
              <a:gd name="connsiteX248" fmla="*/ 7428283 w 7934757"/>
              <a:gd name="connsiteY248" fmla="*/ 6098290 h 6858000"/>
              <a:gd name="connsiteX249" fmla="*/ 7512695 w 7934757"/>
              <a:gd name="connsiteY249" fmla="*/ 6013878 h 6858000"/>
              <a:gd name="connsiteX250" fmla="*/ 7175045 w 7934757"/>
              <a:gd name="connsiteY250" fmla="*/ 6013878 h 6858000"/>
              <a:gd name="connsiteX251" fmla="*/ 7259458 w 7934757"/>
              <a:gd name="connsiteY251" fmla="*/ 6098290 h 6858000"/>
              <a:gd name="connsiteX252" fmla="*/ 7175045 w 7934757"/>
              <a:gd name="connsiteY252" fmla="*/ 6182702 h 6858000"/>
              <a:gd name="connsiteX253" fmla="*/ 7090633 w 7934757"/>
              <a:gd name="connsiteY253" fmla="*/ 6098290 h 6858000"/>
              <a:gd name="connsiteX254" fmla="*/ 7175045 w 7934757"/>
              <a:gd name="connsiteY254" fmla="*/ 6013878 h 6858000"/>
              <a:gd name="connsiteX255" fmla="*/ 6837397 w 7934757"/>
              <a:gd name="connsiteY255" fmla="*/ 6013878 h 6858000"/>
              <a:gd name="connsiteX256" fmla="*/ 6921809 w 7934757"/>
              <a:gd name="connsiteY256" fmla="*/ 6098290 h 6858000"/>
              <a:gd name="connsiteX257" fmla="*/ 6837397 w 7934757"/>
              <a:gd name="connsiteY257" fmla="*/ 6182702 h 6858000"/>
              <a:gd name="connsiteX258" fmla="*/ 6752985 w 7934757"/>
              <a:gd name="connsiteY258" fmla="*/ 6098290 h 6858000"/>
              <a:gd name="connsiteX259" fmla="*/ 6837397 w 7934757"/>
              <a:gd name="connsiteY259" fmla="*/ 6013878 h 6858000"/>
              <a:gd name="connsiteX260" fmla="*/ 6499747 w 7934757"/>
              <a:gd name="connsiteY260" fmla="*/ 6013878 h 6858000"/>
              <a:gd name="connsiteX261" fmla="*/ 6584161 w 7934757"/>
              <a:gd name="connsiteY261" fmla="*/ 6098290 h 6858000"/>
              <a:gd name="connsiteX262" fmla="*/ 6499747 w 7934757"/>
              <a:gd name="connsiteY262" fmla="*/ 6182702 h 6858000"/>
              <a:gd name="connsiteX263" fmla="*/ 6415335 w 7934757"/>
              <a:gd name="connsiteY263" fmla="*/ 6098290 h 6858000"/>
              <a:gd name="connsiteX264" fmla="*/ 6499747 w 7934757"/>
              <a:gd name="connsiteY264" fmla="*/ 6013878 h 6858000"/>
              <a:gd name="connsiteX265" fmla="*/ 6162098 w 7934757"/>
              <a:gd name="connsiteY265" fmla="*/ 6013878 h 6858000"/>
              <a:gd name="connsiteX266" fmla="*/ 6246510 w 7934757"/>
              <a:gd name="connsiteY266" fmla="*/ 6098290 h 6858000"/>
              <a:gd name="connsiteX267" fmla="*/ 6162098 w 7934757"/>
              <a:gd name="connsiteY267" fmla="*/ 6182702 h 6858000"/>
              <a:gd name="connsiteX268" fmla="*/ 6077686 w 7934757"/>
              <a:gd name="connsiteY268" fmla="*/ 6098290 h 6858000"/>
              <a:gd name="connsiteX269" fmla="*/ 6162098 w 7934757"/>
              <a:gd name="connsiteY269" fmla="*/ 6013878 h 6858000"/>
              <a:gd name="connsiteX270" fmla="*/ 5824449 w 7934757"/>
              <a:gd name="connsiteY270" fmla="*/ 6013878 h 6858000"/>
              <a:gd name="connsiteX271" fmla="*/ 5908861 w 7934757"/>
              <a:gd name="connsiteY271" fmla="*/ 6098290 h 6858000"/>
              <a:gd name="connsiteX272" fmla="*/ 5824449 w 7934757"/>
              <a:gd name="connsiteY272" fmla="*/ 6182702 h 6858000"/>
              <a:gd name="connsiteX273" fmla="*/ 5740037 w 7934757"/>
              <a:gd name="connsiteY273" fmla="*/ 6098290 h 6858000"/>
              <a:gd name="connsiteX274" fmla="*/ 5824449 w 7934757"/>
              <a:gd name="connsiteY274" fmla="*/ 6013878 h 6858000"/>
              <a:gd name="connsiteX275" fmla="*/ 5486800 w 7934757"/>
              <a:gd name="connsiteY275" fmla="*/ 6013878 h 6858000"/>
              <a:gd name="connsiteX276" fmla="*/ 5571212 w 7934757"/>
              <a:gd name="connsiteY276" fmla="*/ 6098290 h 6858000"/>
              <a:gd name="connsiteX277" fmla="*/ 5486800 w 7934757"/>
              <a:gd name="connsiteY277" fmla="*/ 6182702 h 6858000"/>
              <a:gd name="connsiteX278" fmla="*/ 5402388 w 7934757"/>
              <a:gd name="connsiteY278" fmla="*/ 6098290 h 6858000"/>
              <a:gd name="connsiteX279" fmla="*/ 5486800 w 7934757"/>
              <a:gd name="connsiteY279" fmla="*/ 6013878 h 6858000"/>
              <a:gd name="connsiteX280" fmla="*/ 5149151 w 7934757"/>
              <a:gd name="connsiteY280" fmla="*/ 6013878 h 6858000"/>
              <a:gd name="connsiteX281" fmla="*/ 5233563 w 7934757"/>
              <a:gd name="connsiteY281" fmla="*/ 6098290 h 6858000"/>
              <a:gd name="connsiteX282" fmla="*/ 5149151 w 7934757"/>
              <a:gd name="connsiteY282" fmla="*/ 6182702 h 6858000"/>
              <a:gd name="connsiteX283" fmla="*/ 5064739 w 7934757"/>
              <a:gd name="connsiteY283" fmla="*/ 6098290 h 6858000"/>
              <a:gd name="connsiteX284" fmla="*/ 5149151 w 7934757"/>
              <a:gd name="connsiteY284" fmla="*/ 6013878 h 6858000"/>
              <a:gd name="connsiteX285" fmla="*/ 4811502 w 7934757"/>
              <a:gd name="connsiteY285" fmla="*/ 6013878 h 6858000"/>
              <a:gd name="connsiteX286" fmla="*/ 4895914 w 7934757"/>
              <a:gd name="connsiteY286" fmla="*/ 6098290 h 6858000"/>
              <a:gd name="connsiteX287" fmla="*/ 4811502 w 7934757"/>
              <a:gd name="connsiteY287" fmla="*/ 6182702 h 6858000"/>
              <a:gd name="connsiteX288" fmla="*/ 4727090 w 7934757"/>
              <a:gd name="connsiteY288" fmla="*/ 6098290 h 6858000"/>
              <a:gd name="connsiteX289" fmla="*/ 4811502 w 7934757"/>
              <a:gd name="connsiteY289" fmla="*/ 6013878 h 6858000"/>
              <a:gd name="connsiteX290" fmla="*/ 4473853 w 7934757"/>
              <a:gd name="connsiteY290" fmla="*/ 6013878 h 6858000"/>
              <a:gd name="connsiteX291" fmla="*/ 4558265 w 7934757"/>
              <a:gd name="connsiteY291" fmla="*/ 6098290 h 6858000"/>
              <a:gd name="connsiteX292" fmla="*/ 4473853 w 7934757"/>
              <a:gd name="connsiteY292" fmla="*/ 6182702 h 6858000"/>
              <a:gd name="connsiteX293" fmla="*/ 4389440 w 7934757"/>
              <a:gd name="connsiteY293" fmla="*/ 6098290 h 6858000"/>
              <a:gd name="connsiteX294" fmla="*/ 4473853 w 7934757"/>
              <a:gd name="connsiteY294" fmla="*/ 6013878 h 6858000"/>
              <a:gd name="connsiteX295" fmla="*/ 4136203 w 7934757"/>
              <a:gd name="connsiteY295" fmla="*/ 6013878 h 6858000"/>
              <a:gd name="connsiteX296" fmla="*/ 4220615 w 7934757"/>
              <a:gd name="connsiteY296" fmla="*/ 6098290 h 6858000"/>
              <a:gd name="connsiteX297" fmla="*/ 4136203 w 7934757"/>
              <a:gd name="connsiteY297" fmla="*/ 6182702 h 6858000"/>
              <a:gd name="connsiteX298" fmla="*/ 4051791 w 7934757"/>
              <a:gd name="connsiteY298" fmla="*/ 6098290 h 6858000"/>
              <a:gd name="connsiteX299" fmla="*/ 4136203 w 7934757"/>
              <a:gd name="connsiteY299" fmla="*/ 6013878 h 6858000"/>
              <a:gd name="connsiteX300" fmla="*/ 3798554 w 7934757"/>
              <a:gd name="connsiteY300" fmla="*/ 6013878 h 6858000"/>
              <a:gd name="connsiteX301" fmla="*/ 3882966 w 7934757"/>
              <a:gd name="connsiteY301" fmla="*/ 6098290 h 6858000"/>
              <a:gd name="connsiteX302" fmla="*/ 3798554 w 7934757"/>
              <a:gd name="connsiteY302" fmla="*/ 6182702 h 6858000"/>
              <a:gd name="connsiteX303" fmla="*/ 3714142 w 7934757"/>
              <a:gd name="connsiteY303" fmla="*/ 6098290 h 6858000"/>
              <a:gd name="connsiteX304" fmla="*/ 3798554 w 7934757"/>
              <a:gd name="connsiteY304" fmla="*/ 6013878 h 6858000"/>
              <a:gd name="connsiteX305" fmla="*/ 3460905 w 7934757"/>
              <a:gd name="connsiteY305" fmla="*/ 6013878 h 6858000"/>
              <a:gd name="connsiteX306" fmla="*/ 3545317 w 7934757"/>
              <a:gd name="connsiteY306" fmla="*/ 6098290 h 6858000"/>
              <a:gd name="connsiteX307" fmla="*/ 3460905 w 7934757"/>
              <a:gd name="connsiteY307" fmla="*/ 6182702 h 6858000"/>
              <a:gd name="connsiteX308" fmla="*/ 3376493 w 7934757"/>
              <a:gd name="connsiteY308" fmla="*/ 6098290 h 6858000"/>
              <a:gd name="connsiteX309" fmla="*/ 3460905 w 7934757"/>
              <a:gd name="connsiteY309" fmla="*/ 6013878 h 6858000"/>
              <a:gd name="connsiteX310" fmla="*/ 3123255 w 7934757"/>
              <a:gd name="connsiteY310" fmla="*/ 6013878 h 6858000"/>
              <a:gd name="connsiteX311" fmla="*/ 3207668 w 7934757"/>
              <a:gd name="connsiteY311" fmla="*/ 6098290 h 6858000"/>
              <a:gd name="connsiteX312" fmla="*/ 3123255 w 7934757"/>
              <a:gd name="connsiteY312" fmla="*/ 6182702 h 6858000"/>
              <a:gd name="connsiteX313" fmla="*/ 3038843 w 7934757"/>
              <a:gd name="connsiteY313" fmla="*/ 6098290 h 6858000"/>
              <a:gd name="connsiteX314" fmla="*/ 3123255 w 7934757"/>
              <a:gd name="connsiteY314" fmla="*/ 6013878 h 6858000"/>
              <a:gd name="connsiteX315" fmla="*/ 2785607 w 7934757"/>
              <a:gd name="connsiteY315" fmla="*/ 6013878 h 6858000"/>
              <a:gd name="connsiteX316" fmla="*/ 2870019 w 7934757"/>
              <a:gd name="connsiteY316" fmla="*/ 6098290 h 6858000"/>
              <a:gd name="connsiteX317" fmla="*/ 2785607 w 7934757"/>
              <a:gd name="connsiteY317" fmla="*/ 6182702 h 6858000"/>
              <a:gd name="connsiteX318" fmla="*/ 2701195 w 7934757"/>
              <a:gd name="connsiteY318" fmla="*/ 6098290 h 6858000"/>
              <a:gd name="connsiteX319" fmla="*/ 2785607 w 7934757"/>
              <a:gd name="connsiteY319" fmla="*/ 6013878 h 6858000"/>
              <a:gd name="connsiteX320" fmla="*/ 2447957 w 7934757"/>
              <a:gd name="connsiteY320" fmla="*/ 6013878 h 6858000"/>
              <a:gd name="connsiteX321" fmla="*/ 2532369 w 7934757"/>
              <a:gd name="connsiteY321" fmla="*/ 6098290 h 6858000"/>
              <a:gd name="connsiteX322" fmla="*/ 2447957 w 7934757"/>
              <a:gd name="connsiteY322" fmla="*/ 6182702 h 6858000"/>
              <a:gd name="connsiteX323" fmla="*/ 2363545 w 7934757"/>
              <a:gd name="connsiteY323" fmla="*/ 6098290 h 6858000"/>
              <a:gd name="connsiteX324" fmla="*/ 2447957 w 7934757"/>
              <a:gd name="connsiteY324" fmla="*/ 6013878 h 6858000"/>
              <a:gd name="connsiteX325" fmla="*/ 2110308 w 7934757"/>
              <a:gd name="connsiteY325" fmla="*/ 6013878 h 6858000"/>
              <a:gd name="connsiteX326" fmla="*/ 2194721 w 7934757"/>
              <a:gd name="connsiteY326" fmla="*/ 6098290 h 6858000"/>
              <a:gd name="connsiteX327" fmla="*/ 2110308 w 7934757"/>
              <a:gd name="connsiteY327" fmla="*/ 6182702 h 6858000"/>
              <a:gd name="connsiteX328" fmla="*/ 2025896 w 7934757"/>
              <a:gd name="connsiteY328" fmla="*/ 6098290 h 6858000"/>
              <a:gd name="connsiteX329" fmla="*/ 2110308 w 7934757"/>
              <a:gd name="connsiteY329" fmla="*/ 6013878 h 6858000"/>
              <a:gd name="connsiteX330" fmla="*/ 1772659 w 7934757"/>
              <a:gd name="connsiteY330" fmla="*/ 6013878 h 6858000"/>
              <a:gd name="connsiteX331" fmla="*/ 1857071 w 7934757"/>
              <a:gd name="connsiteY331" fmla="*/ 6098290 h 6858000"/>
              <a:gd name="connsiteX332" fmla="*/ 1772659 w 7934757"/>
              <a:gd name="connsiteY332" fmla="*/ 6182702 h 6858000"/>
              <a:gd name="connsiteX333" fmla="*/ 1688247 w 7934757"/>
              <a:gd name="connsiteY333" fmla="*/ 6098290 h 6858000"/>
              <a:gd name="connsiteX334" fmla="*/ 1772659 w 7934757"/>
              <a:gd name="connsiteY334" fmla="*/ 6013878 h 6858000"/>
              <a:gd name="connsiteX335" fmla="*/ 1435014 w 7934757"/>
              <a:gd name="connsiteY335" fmla="*/ 6013878 h 6858000"/>
              <a:gd name="connsiteX336" fmla="*/ 1519422 w 7934757"/>
              <a:gd name="connsiteY336" fmla="*/ 6098290 h 6858000"/>
              <a:gd name="connsiteX337" fmla="*/ 1435014 w 7934757"/>
              <a:gd name="connsiteY337" fmla="*/ 6182702 h 6858000"/>
              <a:gd name="connsiteX338" fmla="*/ 1350601 w 7934757"/>
              <a:gd name="connsiteY338" fmla="*/ 6098290 h 6858000"/>
              <a:gd name="connsiteX339" fmla="*/ 1435014 w 7934757"/>
              <a:gd name="connsiteY339" fmla="*/ 6013878 h 6858000"/>
              <a:gd name="connsiteX340" fmla="*/ 1097361 w 7934757"/>
              <a:gd name="connsiteY340" fmla="*/ 6013878 h 6858000"/>
              <a:gd name="connsiteX341" fmla="*/ 1181773 w 7934757"/>
              <a:gd name="connsiteY341" fmla="*/ 6098290 h 6858000"/>
              <a:gd name="connsiteX342" fmla="*/ 1097361 w 7934757"/>
              <a:gd name="connsiteY342" fmla="*/ 6182702 h 6858000"/>
              <a:gd name="connsiteX343" fmla="*/ 1012948 w 7934757"/>
              <a:gd name="connsiteY343" fmla="*/ 6098290 h 6858000"/>
              <a:gd name="connsiteX344" fmla="*/ 1097361 w 7934757"/>
              <a:gd name="connsiteY344" fmla="*/ 6013878 h 6858000"/>
              <a:gd name="connsiteX345" fmla="*/ 759711 w 7934757"/>
              <a:gd name="connsiteY345" fmla="*/ 6013878 h 6858000"/>
              <a:gd name="connsiteX346" fmla="*/ 844124 w 7934757"/>
              <a:gd name="connsiteY346" fmla="*/ 6098290 h 6858000"/>
              <a:gd name="connsiteX347" fmla="*/ 759711 w 7934757"/>
              <a:gd name="connsiteY347" fmla="*/ 6182702 h 6858000"/>
              <a:gd name="connsiteX348" fmla="*/ 675299 w 7934757"/>
              <a:gd name="connsiteY348" fmla="*/ 6098290 h 6858000"/>
              <a:gd name="connsiteX349" fmla="*/ 759711 w 7934757"/>
              <a:gd name="connsiteY349" fmla="*/ 6013878 h 6858000"/>
              <a:gd name="connsiteX350" fmla="*/ 422066 w 7934757"/>
              <a:gd name="connsiteY350" fmla="*/ 6013878 h 6858000"/>
              <a:gd name="connsiteX351" fmla="*/ 506480 w 7934757"/>
              <a:gd name="connsiteY351" fmla="*/ 6098290 h 6858000"/>
              <a:gd name="connsiteX352" fmla="*/ 422066 w 7934757"/>
              <a:gd name="connsiteY352" fmla="*/ 6182702 h 6858000"/>
              <a:gd name="connsiteX353" fmla="*/ 337653 w 7934757"/>
              <a:gd name="connsiteY353" fmla="*/ 6098290 h 6858000"/>
              <a:gd name="connsiteX354" fmla="*/ 422066 w 7934757"/>
              <a:gd name="connsiteY354" fmla="*/ 6013878 h 6858000"/>
              <a:gd name="connsiteX355" fmla="*/ 84412 w 7934757"/>
              <a:gd name="connsiteY355" fmla="*/ 6013878 h 6858000"/>
              <a:gd name="connsiteX356" fmla="*/ 168826 w 7934757"/>
              <a:gd name="connsiteY356" fmla="*/ 6098290 h 6858000"/>
              <a:gd name="connsiteX357" fmla="*/ 84412 w 7934757"/>
              <a:gd name="connsiteY357" fmla="*/ 6182702 h 6858000"/>
              <a:gd name="connsiteX358" fmla="*/ 0 w 7934757"/>
              <a:gd name="connsiteY358" fmla="*/ 6098290 h 6858000"/>
              <a:gd name="connsiteX359" fmla="*/ 84412 w 7934757"/>
              <a:gd name="connsiteY359" fmla="*/ 6013878 h 6858000"/>
              <a:gd name="connsiteX360" fmla="*/ 7850345 w 7934757"/>
              <a:gd name="connsiteY360" fmla="*/ 5676228 h 6858000"/>
              <a:gd name="connsiteX361" fmla="*/ 7934757 w 7934757"/>
              <a:gd name="connsiteY361" fmla="*/ 5760640 h 6858000"/>
              <a:gd name="connsiteX362" fmla="*/ 7850345 w 7934757"/>
              <a:gd name="connsiteY362" fmla="*/ 5845053 h 6858000"/>
              <a:gd name="connsiteX363" fmla="*/ 7765933 w 7934757"/>
              <a:gd name="connsiteY363" fmla="*/ 5760640 h 6858000"/>
              <a:gd name="connsiteX364" fmla="*/ 7850345 w 7934757"/>
              <a:gd name="connsiteY364" fmla="*/ 5676228 h 6858000"/>
              <a:gd name="connsiteX365" fmla="*/ 7512695 w 7934757"/>
              <a:gd name="connsiteY365" fmla="*/ 5676228 h 6858000"/>
              <a:gd name="connsiteX366" fmla="*/ 7597109 w 7934757"/>
              <a:gd name="connsiteY366" fmla="*/ 5760640 h 6858000"/>
              <a:gd name="connsiteX367" fmla="*/ 7512695 w 7934757"/>
              <a:gd name="connsiteY367" fmla="*/ 5845053 h 6858000"/>
              <a:gd name="connsiteX368" fmla="*/ 7428283 w 7934757"/>
              <a:gd name="connsiteY368" fmla="*/ 5760640 h 6858000"/>
              <a:gd name="connsiteX369" fmla="*/ 7512695 w 7934757"/>
              <a:gd name="connsiteY369" fmla="*/ 5676228 h 6858000"/>
              <a:gd name="connsiteX370" fmla="*/ 7175045 w 7934757"/>
              <a:gd name="connsiteY370" fmla="*/ 5676228 h 6858000"/>
              <a:gd name="connsiteX371" fmla="*/ 7259458 w 7934757"/>
              <a:gd name="connsiteY371" fmla="*/ 5760640 h 6858000"/>
              <a:gd name="connsiteX372" fmla="*/ 7175045 w 7934757"/>
              <a:gd name="connsiteY372" fmla="*/ 5845053 h 6858000"/>
              <a:gd name="connsiteX373" fmla="*/ 7090633 w 7934757"/>
              <a:gd name="connsiteY373" fmla="*/ 5760640 h 6858000"/>
              <a:gd name="connsiteX374" fmla="*/ 7175045 w 7934757"/>
              <a:gd name="connsiteY374" fmla="*/ 5676228 h 6858000"/>
              <a:gd name="connsiteX375" fmla="*/ 6837397 w 7934757"/>
              <a:gd name="connsiteY375" fmla="*/ 5676228 h 6858000"/>
              <a:gd name="connsiteX376" fmla="*/ 6921809 w 7934757"/>
              <a:gd name="connsiteY376" fmla="*/ 5760640 h 6858000"/>
              <a:gd name="connsiteX377" fmla="*/ 6837397 w 7934757"/>
              <a:gd name="connsiteY377" fmla="*/ 5845053 h 6858000"/>
              <a:gd name="connsiteX378" fmla="*/ 6752985 w 7934757"/>
              <a:gd name="connsiteY378" fmla="*/ 5760640 h 6858000"/>
              <a:gd name="connsiteX379" fmla="*/ 6837397 w 7934757"/>
              <a:gd name="connsiteY379" fmla="*/ 5676228 h 6858000"/>
              <a:gd name="connsiteX380" fmla="*/ 6499747 w 7934757"/>
              <a:gd name="connsiteY380" fmla="*/ 5676228 h 6858000"/>
              <a:gd name="connsiteX381" fmla="*/ 6584161 w 7934757"/>
              <a:gd name="connsiteY381" fmla="*/ 5760640 h 6858000"/>
              <a:gd name="connsiteX382" fmla="*/ 6499747 w 7934757"/>
              <a:gd name="connsiteY382" fmla="*/ 5845053 h 6858000"/>
              <a:gd name="connsiteX383" fmla="*/ 6415335 w 7934757"/>
              <a:gd name="connsiteY383" fmla="*/ 5760640 h 6858000"/>
              <a:gd name="connsiteX384" fmla="*/ 6499747 w 7934757"/>
              <a:gd name="connsiteY384" fmla="*/ 5676228 h 6858000"/>
              <a:gd name="connsiteX385" fmla="*/ 6162098 w 7934757"/>
              <a:gd name="connsiteY385" fmla="*/ 5676228 h 6858000"/>
              <a:gd name="connsiteX386" fmla="*/ 6246510 w 7934757"/>
              <a:gd name="connsiteY386" fmla="*/ 5760640 h 6858000"/>
              <a:gd name="connsiteX387" fmla="*/ 6162098 w 7934757"/>
              <a:gd name="connsiteY387" fmla="*/ 5845053 h 6858000"/>
              <a:gd name="connsiteX388" fmla="*/ 6077686 w 7934757"/>
              <a:gd name="connsiteY388" fmla="*/ 5760640 h 6858000"/>
              <a:gd name="connsiteX389" fmla="*/ 6162098 w 7934757"/>
              <a:gd name="connsiteY389" fmla="*/ 5676228 h 6858000"/>
              <a:gd name="connsiteX390" fmla="*/ 5824449 w 7934757"/>
              <a:gd name="connsiteY390" fmla="*/ 5676228 h 6858000"/>
              <a:gd name="connsiteX391" fmla="*/ 5908861 w 7934757"/>
              <a:gd name="connsiteY391" fmla="*/ 5760640 h 6858000"/>
              <a:gd name="connsiteX392" fmla="*/ 5824449 w 7934757"/>
              <a:gd name="connsiteY392" fmla="*/ 5845053 h 6858000"/>
              <a:gd name="connsiteX393" fmla="*/ 5740037 w 7934757"/>
              <a:gd name="connsiteY393" fmla="*/ 5760640 h 6858000"/>
              <a:gd name="connsiteX394" fmla="*/ 5824449 w 7934757"/>
              <a:gd name="connsiteY394" fmla="*/ 5676228 h 6858000"/>
              <a:gd name="connsiteX395" fmla="*/ 5486800 w 7934757"/>
              <a:gd name="connsiteY395" fmla="*/ 5676228 h 6858000"/>
              <a:gd name="connsiteX396" fmla="*/ 5571212 w 7934757"/>
              <a:gd name="connsiteY396" fmla="*/ 5760640 h 6858000"/>
              <a:gd name="connsiteX397" fmla="*/ 5486800 w 7934757"/>
              <a:gd name="connsiteY397" fmla="*/ 5845053 h 6858000"/>
              <a:gd name="connsiteX398" fmla="*/ 5402388 w 7934757"/>
              <a:gd name="connsiteY398" fmla="*/ 5760640 h 6858000"/>
              <a:gd name="connsiteX399" fmla="*/ 5486800 w 7934757"/>
              <a:gd name="connsiteY399" fmla="*/ 5676228 h 6858000"/>
              <a:gd name="connsiteX400" fmla="*/ 5149151 w 7934757"/>
              <a:gd name="connsiteY400" fmla="*/ 5676228 h 6858000"/>
              <a:gd name="connsiteX401" fmla="*/ 5233563 w 7934757"/>
              <a:gd name="connsiteY401" fmla="*/ 5760640 h 6858000"/>
              <a:gd name="connsiteX402" fmla="*/ 5149151 w 7934757"/>
              <a:gd name="connsiteY402" fmla="*/ 5845053 h 6858000"/>
              <a:gd name="connsiteX403" fmla="*/ 5064739 w 7934757"/>
              <a:gd name="connsiteY403" fmla="*/ 5760640 h 6858000"/>
              <a:gd name="connsiteX404" fmla="*/ 5149151 w 7934757"/>
              <a:gd name="connsiteY404" fmla="*/ 5676228 h 6858000"/>
              <a:gd name="connsiteX405" fmla="*/ 4811502 w 7934757"/>
              <a:gd name="connsiteY405" fmla="*/ 5676228 h 6858000"/>
              <a:gd name="connsiteX406" fmla="*/ 4895914 w 7934757"/>
              <a:gd name="connsiteY406" fmla="*/ 5760640 h 6858000"/>
              <a:gd name="connsiteX407" fmla="*/ 4811502 w 7934757"/>
              <a:gd name="connsiteY407" fmla="*/ 5845053 h 6858000"/>
              <a:gd name="connsiteX408" fmla="*/ 4727090 w 7934757"/>
              <a:gd name="connsiteY408" fmla="*/ 5760640 h 6858000"/>
              <a:gd name="connsiteX409" fmla="*/ 4811502 w 7934757"/>
              <a:gd name="connsiteY409" fmla="*/ 5676228 h 6858000"/>
              <a:gd name="connsiteX410" fmla="*/ 4473853 w 7934757"/>
              <a:gd name="connsiteY410" fmla="*/ 5676228 h 6858000"/>
              <a:gd name="connsiteX411" fmla="*/ 4558265 w 7934757"/>
              <a:gd name="connsiteY411" fmla="*/ 5760640 h 6858000"/>
              <a:gd name="connsiteX412" fmla="*/ 4473853 w 7934757"/>
              <a:gd name="connsiteY412" fmla="*/ 5845053 h 6858000"/>
              <a:gd name="connsiteX413" fmla="*/ 4389440 w 7934757"/>
              <a:gd name="connsiteY413" fmla="*/ 5760640 h 6858000"/>
              <a:gd name="connsiteX414" fmla="*/ 4473853 w 7934757"/>
              <a:gd name="connsiteY414" fmla="*/ 5676228 h 6858000"/>
              <a:gd name="connsiteX415" fmla="*/ 4136203 w 7934757"/>
              <a:gd name="connsiteY415" fmla="*/ 5676228 h 6858000"/>
              <a:gd name="connsiteX416" fmla="*/ 4220615 w 7934757"/>
              <a:gd name="connsiteY416" fmla="*/ 5760640 h 6858000"/>
              <a:gd name="connsiteX417" fmla="*/ 4136203 w 7934757"/>
              <a:gd name="connsiteY417" fmla="*/ 5845053 h 6858000"/>
              <a:gd name="connsiteX418" fmla="*/ 4051791 w 7934757"/>
              <a:gd name="connsiteY418" fmla="*/ 5760640 h 6858000"/>
              <a:gd name="connsiteX419" fmla="*/ 4136203 w 7934757"/>
              <a:gd name="connsiteY419" fmla="*/ 5676228 h 6858000"/>
              <a:gd name="connsiteX420" fmla="*/ 3798554 w 7934757"/>
              <a:gd name="connsiteY420" fmla="*/ 5676228 h 6858000"/>
              <a:gd name="connsiteX421" fmla="*/ 3882966 w 7934757"/>
              <a:gd name="connsiteY421" fmla="*/ 5760640 h 6858000"/>
              <a:gd name="connsiteX422" fmla="*/ 3798554 w 7934757"/>
              <a:gd name="connsiteY422" fmla="*/ 5845053 h 6858000"/>
              <a:gd name="connsiteX423" fmla="*/ 3714142 w 7934757"/>
              <a:gd name="connsiteY423" fmla="*/ 5760640 h 6858000"/>
              <a:gd name="connsiteX424" fmla="*/ 3798554 w 7934757"/>
              <a:gd name="connsiteY424" fmla="*/ 5676228 h 6858000"/>
              <a:gd name="connsiteX425" fmla="*/ 3460905 w 7934757"/>
              <a:gd name="connsiteY425" fmla="*/ 5676228 h 6858000"/>
              <a:gd name="connsiteX426" fmla="*/ 3545317 w 7934757"/>
              <a:gd name="connsiteY426" fmla="*/ 5760640 h 6858000"/>
              <a:gd name="connsiteX427" fmla="*/ 3460905 w 7934757"/>
              <a:gd name="connsiteY427" fmla="*/ 5845053 h 6858000"/>
              <a:gd name="connsiteX428" fmla="*/ 3376493 w 7934757"/>
              <a:gd name="connsiteY428" fmla="*/ 5760640 h 6858000"/>
              <a:gd name="connsiteX429" fmla="*/ 3460905 w 7934757"/>
              <a:gd name="connsiteY429" fmla="*/ 5676228 h 6858000"/>
              <a:gd name="connsiteX430" fmla="*/ 3123255 w 7934757"/>
              <a:gd name="connsiteY430" fmla="*/ 5676228 h 6858000"/>
              <a:gd name="connsiteX431" fmla="*/ 3207668 w 7934757"/>
              <a:gd name="connsiteY431" fmla="*/ 5760640 h 6858000"/>
              <a:gd name="connsiteX432" fmla="*/ 3123255 w 7934757"/>
              <a:gd name="connsiteY432" fmla="*/ 5845053 h 6858000"/>
              <a:gd name="connsiteX433" fmla="*/ 3038843 w 7934757"/>
              <a:gd name="connsiteY433" fmla="*/ 5760640 h 6858000"/>
              <a:gd name="connsiteX434" fmla="*/ 3123255 w 7934757"/>
              <a:gd name="connsiteY434" fmla="*/ 5676228 h 6858000"/>
              <a:gd name="connsiteX435" fmla="*/ 2785607 w 7934757"/>
              <a:gd name="connsiteY435" fmla="*/ 5676228 h 6858000"/>
              <a:gd name="connsiteX436" fmla="*/ 2870019 w 7934757"/>
              <a:gd name="connsiteY436" fmla="*/ 5760640 h 6858000"/>
              <a:gd name="connsiteX437" fmla="*/ 2785607 w 7934757"/>
              <a:gd name="connsiteY437" fmla="*/ 5845053 h 6858000"/>
              <a:gd name="connsiteX438" fmla="*/ 2701195 w 7934757"/>
              <a:gd name="connsiteY438" fmla="*/ 5760640 h 6858000"/>
              <a:gd name="connsiteX439" fmla="*/ 2785607 w 7934757"/>
              <a:gd name="connsiteY439" fmla="*/ 5676228 h 6858000"/>
              <a:gd name="connsiteX440" fmla="*/ 2447957 w 7934757"/>
              <a:gd name="connsiteY440" fmla="*/ 5676228 h 6858000"/>
              <a:gd name="connsiteX441" fmla="*/ 2532369 w 7934757"/>
              <a:gd name="connsiteY441" fmla="*/ 5760640 h 6858000"/>
              <a:gd name="connsiteX442" fmla="*/ 2447957 w 7934757"/>
              <a:gd name="connsiteY442" fmla="*/ 5845053 h 6858000"/>
              <a:gd name="connsiteX443" fmla="*/ 2363545 w 7934757"/>
              <a:gd name="connsiteY443" fmla="*/ 5760640 h 6858000"/>
              <a:gd name="connsiteX444" fmla="*/ 2447957 w 7934757"/>
              <a:gd name="connsiteY444" fmla="*/ 5676228 h 6858000"/>
              <a:gd name="connsiteX445" fmla="*/ 2110308 w 7934757"/>
              <a:gd name="connsiteY445" fmla="*/ 5676228 h 6858000"/>
              <a:gd name="connsiteX446" fmla="*/ 2194721 w 7934757"/>
              <a:gd name="connsiteY446" fmla="*/ 5760640 h 6858000"/>
              <a:gd name="connsiteX447" fmla="*/ 2110308 w 7934757"/>
              <a:gd name="connsiteY447" fmla="*/ 5845053 h 6858000"/>
              <a:gd name="connsiteX448" fmla="*/ 2025896 w 7934757"/>
              <a:gd name="connsiteY448" fmla="*/ 5760640 h 6858000"/>
              <a:gd name="connsiteX449" fmla="*/ 2110308 w 7934757"/>
              <a:gd name="connsiteY449" fmla="*/ 5676228 h 6858000"/>
              <a:gd name="connsiteX450" fmla="*/ 1772659 w 7934757"/>
              <a:gd name="connsiteY450" fmla="*/ 5676228 h 6858000"/>
              <a:gd name="connsiteX451" fmla="*/ 1857071 w 7934757"/>
              <a:gd name="connsiteY451" fmla="*/ 5760640 h 6858000"/>
              <a:gd name="connsiteX452" fmla="*/ 1772659 w 7934757"/>
              <a:gd name="connsiteY452" fmla="*/ 5845053 h 6858000"/>
              <a:gd name="connsiteX453" fmla="*/ 1688247 w 7934757"/>
              <a:gd name="connsiteY453" fmla="*/ 5760640 h 6858000"/>
              <a:gd name="connsiteX454" fmla="*/ 1772659 w 7934757"/>
              <a:gd name="connsiteY454" fmla="*/ 5676228 h 6858000"/>
              <a:gd name="connsiteX455" fmla="*/ 1435014 w 7934757"/>
              <a:gd name="connsiteY455" fmla="*/ 5676228 h 6858000"/>
              <a:gd name="connsiteX456" fmla="*/ 1519422 w 7934757"/>
              <a:gd name="connsiteY456" fmla="*/ 5760640 h 6858000"/>
              <a:gd name="connsiteX457" fmla="*/ 1435014 w 7934757"/>
              <a:gd name="connsiteY457" fmla="*/ 5845053 h 6858000"/>
              <a:gd name="connsiteX458" fmla="*/ 1350601 w 7934757"/>
              <a:gd name="connsiteY458" fmla="*/ 5760640 h 6858000"/>
              <a:gd name="connsiteX459" fmla="*/ 1435014 w 7934757"/>
              <a:gd name="connsiteY459" fmla="*/ 5676228 h 6858000"/>
              <a:gd name="connsiteX460" fmla="*/ 1097361 w 7934757"/>
              <a:gd name="connsiteY460" fmla="*/ 5676228 h 6858000"/>
              <a:gd name="connsiteX461" fmla="*/ 1181773 w 7934757"/>
              <a:gd name="connsiteY461" fmla="*/ 5760640 h 6858000"/>
              <a:gd name="connsiteX462" fmla="*/ 1097361 w 7934757"/>
              <a:gd name="connsiteY462" fmla="*/ 5845053 h 6858000"/>
              <a:gd name="connsiteX463" fmla="*/ 1012948 w 7934757"/>
              <a:gd name="connsiteY463" fmla="*/ 5760640 h 6858000"/>
              <a:gd name="connsiteX464" fmla="*/ 1097361 w 7934757"/>
              <a:gd name="connsiteY464" fmla="*/ 5676228 h 6858000"/>
              <a:gd name="connsiteX465" fmla="*/ 759711 w 7934757"/>
              <a:gd name="connsiteY465" fmla="*/ 5676228 h 6858000"/>
              <a:gd name="connsiteX466" fmla="*/ 844124 w 7934757"/>
              <a:gd name="connsiteY466" fmla="*/ 5760640 h 6858000"/>
              <a:gd name="connsiteX467" fmla="*/ 759711 w 7934757"/>
              <a:gd name="connsiteY467" fmla="*/ 5845053 h 6858000"/>
              <a:gd name="connsiteX468" fmla="*/ 675299 w 7934757"/>
              <a:gd name="connsiteY468" fmla="*/ 5760640 h 6858000"/>
              <a:gd name="connsiteX469" fmla="*/ 759711 w 7934757"/>
              <a:gd name="connsiteY469" fmla="*/ 5676228 h 6858000"/>
              <a:gd name="connsiteX470" fmla="*/ 422066 w 7934757"/>
              <a:gd name="connsiteY470" fmla="*/ 5676228 h 6858000"/>
              <a:gd name="connsiteX471" fmla="*/ 506480 w 7934757"/>
              <a:gd name="connsiteY471" fmla="*/ 5760640 h 6858000"/>
              <a:gd name="connsiteX472" fmla="*/ 422066 w 7934757"/>
              <a:gd name="connsiteY472" fmla="*/ 5845053 h 6858000"/>
              <a:gd name="connsiteX473" fmla="*/ 337653 w 7934757"/>
              <a:gd name="connsiteY473" fmla="*/ 5760640 h 6858000"/>
              <a:gd name="connsiteX474" fmla="*/ 422066 w 7934757"/>
              <a:gd name="connsiteY474" fmla="*/ 5676228 h 6858000"/>
              <a:gd name="connsiteX475" fmla="*/ 84412 w 7934757"/>
              <a:gd name="connsiteY475" fmla="*/ 5676228 h 6858000"/>
              <a:gd name="connsiteX476" fmla="*/ 168826 w 7934757"/>
              <a:gd name="connsiteY476" fmla="*/ 5760640 h 6858000"/>
              <a:gd name="connsiteX477" fmla="*/ 84412 w 7934757"/>
              <a:gd name="connsiteY477" fmla="*/ 5845053 h 6858000"/>
              <a:gd name="connsiteX478" fmla="*/ 0 w 7934757"/>
              <a:gd name="connsiteY478" fmla="*/ 5760640 h 6858000"/>
              <a:gd name="connsiteX479" fmla="*/ 84412 w 7934757"/>
              <a:gd name="connsiteY479" fmla="*/ 5676228 h 6858000"/>
              <a:gd name="connsiteX480" fmla="*/ 7850345 w 7934757"/>
              <a:gd name="connsiteY480" fmla="*/ 5338579 h 6858000"/>
              <a:gd name="connsiteX481" fmla="*/ 7934757 w 7934757"/>
              <a:gd name="connsiteY481" fmla="*/ 5422991 h 6858000"/>
              <a:gd name="connsiteX482" fmla="*/ 7850345 w 7934757"/>
              <a:gd name="connsiteY482" fmla="*/ 5507404 h 6858000"/>
              <a:gd name="connsiteX483" fmla="*/ 7765933 w 7934757"/>
              <a:gd name="connsiteY483" fmla="*/ 5422991 h 6858000"/>
              <a:gd name="connsiteX484" fmla="*/ 7850345 w 7934757"/>
              <a:gd name="connsiteY484" fmla="*/ 5338579 h 6858000"/>
              <a:gd name="connsiteX485" fmla="*/ 7512695 w 7934757"/>
              <a:gd name="connsiteY485" fmla="*/ 5338579 h 6858000"/>
              <a:gd name="connsiteX486" fmla="*/ 7597109 w 7934757"/>
              <a:gd name="connsiteY486" fmla="*/ 5422991 h 6858000"/>
              <a:gd name="connsiteX487" fmla="*/ 7512695 w 7934757"/>
              <a:gd name="connsiteY487" fmla="*/ 5507404 h 6858000"/>
              <a:gd name="connsiteX488" fmla="*/ 7428283 w 7934757"/>
              <a:gd name="connsiteY488" fmla="*/ 5422991 h 6858000"/>
              <a:gd name="connsiteX489" fmla="*/ 7512695 w 7934757"/>
              <a:gd name="connsiteY489" fmla="*/ 5338579 h 6858000"/>
              <a:gd name="connsiteX490" fmla="*/ 7175045 w 7934757"/>
              <a:gd name="connsiteY490" fmla="*/ 5338579 h 6858000"/>
              <a:gd name="connsiteX491" fmla="*/ 7259458 w 7934757"/>
              <a:gd name="connsiteY491" fmla="*/ 5422991 h 6858000"/>
              <a:gd name="connsiteX492" fmla="*/ 7175045 w 7934757"/>
              <a:gd name="connsiteY492" fmla="*/ 5507404 h 6858000"/>
              <a:gd name="connsiteX493" fmla="*/ 7090633 w 7934757"/>
              <a:gd name="connsiteY493" fmla="*/ 5422991 h 6858000"/>
              <a:gd name="connsiteX494" fmla="*/ 7175045 w 7934757"/>
              <a:gd name="connsiteY494" fmla="*/ 5338579 h 6858000"/>
              <a:gd name="connsiteX495" fmla="*/ 6837397 w 7934757"/>
              <a:gd name="connsiteY495" fmla="*/ 5338579 h 6858000"/>
              <a:gd name="connsiteX496" fmla="*/ 6921809 w 7934757"/>
              <a:gd name="connsiteY496" fmla="*/ 5422991 h 6858000"/>
              <a:gd name="connsiteX497" fmla="*/ 6837397 w 7934757"/>
              <a:gd name="connsiteY497" fmla="*/ 5507404 h 6858000"/>
              <a:gd name="connsiteX498" fmla="*/ 6752985 w 7934757"/>
              <a:gd name="connsiteY498" fmla="*/ 5422991 h 6858000"/>
              <a:gd name="connsiteX499" fmla="*/ 6837397 w 7934757"/>
              <a:gd name="connsiteY499" fmla="*/ 5338579 h 6858000"/>
              <a:gd name="connsiteX500" fmla="*/ 6499747 w 7934757"/>
              <a:gd name="connsiteY500" fmla="*/ 5338579 h 6858000"/>
              <a:gd name="connsiteX501" fmla="*/ 6584161 w 7934757"/>
              <a:gd name="connsiteY501" fmla="*/ 5422991 h 6858000"/>
              <a:gd name="connsiteX502" fmla="*/ 6499747 w 7934757"/>
              <a:gd name="connsiteY502" fmla="*/ 5507404 h 6858000"/>
              <a:gd name="connsiteX503" fmla="*/ 6415335 w 7934757"/>
              <a:gd name="connsiteY503" fmla="*/ 5422991 h 6858000"/>
              <a:gd name="connsiteX504" fmla="*/ 6499747 w 7934757"/>
              <a:gd name="connsiteY504" fmla="*/ 5338579 h 6858000"/>
              <a:gd name="connsiteX505" fmla="*/ 6162098 w 7934757"/>
              <a:gd name="connsiteY505" fmla="*/ 5338579 h 6858000"/>
              <a:gd name="connsiteX506" fmla="*/ 6246510 w 7934757"/>
              <a:gd name="connsiteY506" fmla="*/ 5422991 h 6858000"/>
              <a:gd name="connsiteX507" fmla="*/ 6162098 w 7934757"/>
              <a:gd name="connsiteY507" fmla="*/ 5507404 h 6858000"/>
              <a:gd name="connsiteX508" fmla="*/ 6077686 w 7934757"/>
              <a:gd name="connsiteY508" fmla="*/ 5422991 h 6858000"/>
              <a:gd name="connsiteX509" fmla="*/ 6162098 w 7934757"/>
              <a:gd name="connsiteY509" fmla="*/ 5338579 h 6858000"/>
              <a:gd name="connsiteX510" fmla="*/ 5824449 w 7934757"/>
              <a:gd name="connsiteY510" fmla="*/ 5338579 h 6858000"/>
              <a:gd name="connsiteX511" fmla="*/ 5908861 w 7934757"/>
              <a:gd name="connsiteY511" fmla="*/ 5422991 h 6858000"/>
              <a:gd name="connsiteX512" fmla="*/ 5824449 w 7934757"/>
              <a:gd name="connsiteY512" fmla="*/ 5507404 h 6858000"/>
              <a:gd name="connsiteX513" fmla="*/ 5740037 w 7934757"/>
              <a:gd name="connsiteY513" fmla="*/ 5422991 h 6858000"/>
              <a:gd name="connsiteX514" fmla="*/ 5824449 w 7934757"/>
              <a:gd name="connsiteY514" fmla="*/ 5338579 h 6858000"/>
              <a:gd name="connsiteX515" fmla="*/ 5486800 w 7934757"/>
              <a:gd name="connsiteY515" fmla="*/ 5338579 h 6858000"/>
              <a:gd name="connsiteX516" fmla="*/ 5571212 w 7934757"/>
              <a:gd name="connsiteY516" fmla="*/ 5422991 h 6858000"/>
              <a:gd name="connsiteX517" fmla="*/ 5486800 w 7934757"/>
              <a:gd name="connsiteY517" fmla="*/ 5507404 h 6858000"/>
              <a:gd name="connsiteX518" fmla="*/ 5402388 w 7934757"/>
              <a:gd name="connsiteY518" fmla="*/ 5422991 h 6858000"/>
              <a:gd name="connsiteX519" fmla="*/ 5486800 w 7934757"/>
              <a:gd name="connsiteY519" fmla="*/ 5338579 h 6858000"/>
              <a:gd name="connsiteX520" fmla="*/ 5149151 w 7934757"/>
              <a:gd name="connsiteY520" fmla="*/ 5338579 h 6858000"/>
              <a:gd name="connsiteX521" fmla="*/ 5233563 w 7934757"/>
              <a:gd name="connsiteY521" fmla="*/ 5422991 h 6858000"/>
              <a:gd name="connsiteX522" fmla="*/ 5149151 w 7934757"/>
              <a:gd name="connsiteY522" fmla="*/ 5507404 h 6858000"/>
              <a:gd name="connsiteX523" fmla="*/ 5064739 w 7934757"/>
              <a:gd name="connsiteY523" fmla="*/ 5422991 h 6858000"/>
              <a:gd name="connsiteX524" fmla="*/ 5149151 w 7934757"/>
              <a:gd name="connsiteY524" fmla="*/ 5338579 h 6858000"/>
              <a:gd name="connsiteX525" fmla="*/ 4811502 w 7934757"/>
              <a:gd name="connsiteY525" fmla="*/ 5338579 h 6858000"/>
              <a:gd name="connsiteX526" fmla="*/ 4895914 w 7934757"/>
              <a:gd name="connsiteY526" fmla="*/ 5422991 h 6858000"/>
              <a:gd name="connsiteX527" fmla="*/ 4811502 w 7934757"/>
              <a:gd name="connsiteY527" fmla="*/ 5507404 h 6858000"/>
              <a:gd name="connsiteX528" fmla="*/ 4727090 w 7934757"/>
              <a:gd name="connsiteY528" fmla="*/ 5422991 h 6858000"/>
              <a:gd name="connsiteX529" fmla="*/ 4811502 w 7934757"/>
              <a:gd name="connsiteY529" fmla="*/ 5338579 h 6858000"/>
              <a:gd name="connsiteX530" fmla="*/ 4473853 w 7934757"/>
              <a:gd name="connsiteY530" fmla="*/ 5338579 h 6858000"/>
              <a:gd name="connsiteX531" fmla="*/ 4558265 w 7934757"/>
              <a:gd name="connsiteY531" fmla="*/ 5422991 h 6858000"/>
              <a:gd name="connsiteX532" fmla="*/ 4473853 w 7934757"/>
              <a:gd name="connsiteY532" fmla="*/ 5507404 h 6858000"/>
              <a:gd name="connsiteX533" fmla="*/ 4389440 w 7934757"/>
              <a:gd name="connsiteY533" fmla="*/ 5422991 h 6858000"/>
              <a:gd name="connsiteX534" fmla="*/ 4473853 w 7934757"/>
              <a:gd name="connsiteY534" fmla="*/ 5338579 h 6858000"/>
              <a:gd name="connsiteX535" fmla="*/ 4136203 w 7934757"/>
              <a:gd name="connsiteY535" fmla="*/ 5338579 h 6858000"/>
              <a:gd name="connsiteX536" fmla="*/ 4220615 w 7934757"/>
              <a:gd name="connsiteY536" fmla="*/ 5422991 h 6858000"/>
              <a:gd name="connsiteX537" fmla="*/ 4136203 w 7934757"/>
              <a:gd name="connsiteY537" fmla="*/ 5507404 h 6858000"/>
              <a:gd name="connsiteX538" fmla="*/ 4051791 w 7934757"/>
              <a:gd name="connsiteY538" fmla="*/ 5422991 h 6858000"/>
              <a:gd name="connsiteX539" fmla="*/ 4136203 w 7934757"/>
              <a:gd name="connsiteY539" fmla="*/ 5338579 h 6858000"/>
              <a:gd name="connsiteX540" fmla="*/ 3798554 w 7934757"/>
              <a:gd name="connsiteY540" fmla="*/ 5338579 h 6858000"/>
              <a:gd name="connsiteX541" fmla="*/ 3882966 w 7934757"/>
              <a:gd name="connsiteY541" fmla="*/ 5422991 h 6858000"/>
              <a:gd name="connsiteX542" fmla="*/ 3798554 w 7934757"/>
              <a:gd name="connsiteY542" fmla="*/ 5507404 h 6858000"/>
              <a:gd name="connsiteX543" fmla="*/ 3714142 w 7934757"/>
              <a:gd name="connsiteY543" fmla="*/ 5422991 h 6858000"/>
              <a:gd name="connsiteX544" fmla="*/ 3798554 w 7934757"/>
              <a:gd name="connsiteY544" fmla="*/ 5338579 h 6858000"/>
              <a:gd name="connsiteX545" fmla="*/ 3460905 w 7934757"/>
              <a:gd name="connsiteY545" fmla="*/ 5338579 h 6858000"/>
              <a:gd name="connsiteX546" fmla="*/ 3545317 w 7934757"/>
              <a:gd name="connsiteY546" fmla="*/ 5422991 h 6858000"/>
              <a:gd name="connsiteX547" fmla="*/ 3460905 w 7934757"/>
              <a:gd name="connsiteY547" fmla="*/ 5507404 h 6858000"/>
              <a:gd name="connsiteX548" fmla="*/ 3376493 w 7934757"/>
              <a:gd name="connsiteY548" fmla="*/ 5422991 h 6858000"/>
              <a:gd name="connsiteX549" fmla="*/ 3460905 w 7934757"/>
              <a:gd name="connsiteY549" fmla="*/ 5338579 h 6858000"/>
              <a:gd name="connsiteX550" fmla="*/ 3123255 w 7934757"/>
              <a:gd name="connsiteY550" fmla="*/ 5338579 h 6858000"/>
              <a:gd name="connsiteX551" fmla="*/ 3207668 w 7934757"/>
              <a:gd name="connsiteY551" fmla="*/ 5422991 h 6858000"/>
              <a:gd name="connsiteX552" fmla="*/ 3123255 w 7934757"/>
              <a:gd name="connsiteY552" fmla="*/ 5507404 h 6858000"/>
              <a:gd name="connsiteX553" fmla="*/ 3038843 w 7934757"/>
              <a:gd name="connsiteY553" fmla="*/ 5422991 h 6858000"/>
              <a:gd name="connsiteX554" fmla="*/ 3123255 w 7934757"/>
              <a:gd name="connsiteY554" fmla="*/ 5338579 h 6858000"/>
              <a:gd name="connsiteX555" fmla="*/ 2785607 w 7934757"/>
              <a:gd name="connsiteY555" fmla="*/ 5338579 h 6858000"/>
              <a:gd name="connsiteX556" fmla="*/ 2870019 w 7934757"/>
              <a:gd name="connsiteY556" fmla="*/ 5422991 h 6858000"/>
              <a:gd name="connsiteX557" fmla="*/ 2785607 w 7934757"/>
              <a:gd name="connsiteY557" fmla="*/ 5507404 h 6858000"/>
              <a:gd name="connsiteX558" fmla="*/ 2701195 w 7934757"/>
              <a:gd name="connsiteY558" fmla="*/ 5422991 h 6858000"/>
              <a:gd name="connsiteX559" fmla="*/ 2785607 w 7934757"/>
              <a:gd name="connsiteY559" fmla="*/ 5338579 h 6858000"/>
              <a:gd name="connsiteX560" fmla="*/ 2447957 w 7934757"/>
              <a:gd name="connsiteY560" fmla="*/ 5338579 h 6858000"/>
              <a:gd name="connsiteX561" fmla="*/ 2532369 w 7934757"/>
              <a:gd name="connsiteY561" fmla="*/ 5422991 h 6858000"/>
              <a:gd name="connsiteX562" fmla="*/ 2447957 w 7934757"/>
              <a:gd name="connsiteY562" fmla="*/ 5507404 h 6858000"/>
              <a:gd name="connsiteX563" fmla="*/ 2363545 w 7934757"/>
              <a:gd name="connsiteY563" fmla="*/ 5422991 h 6858000"/>
              <a:gd name="connsiteX564" fmla="*/ 2447957 w 7934757"/>
              <a:gd name="connsiteY564" fmla="*/ 5338579 h 6858000"/>
              <a:gd name="connsiteX565" fmla="*/ 2110308 w 7934757"/>
              <a:gd name="connsiteY565" fmla="*/ 5338579 h 6858000"/>
              <a:gd name="connsiteX566" fmla="*/ 2194721 w 7934757"/>
              <a:gd name="connsiteY566" fmla="*/ 5422991 h 6858000"/>
              <a:gd name="connsiteX567" fmla="*/ 2110308 w 7934757"/>
              <a:gd name="connsiteY567" fmla="*/ 5507404 h 6858000"/>
              <a:gd name="connsiteX568" fmla="*/ 2025896 w 7934757"/>
              <a:gd name="connsiteY568" fmla="*/ 5422991 h 6858000"/>
              <a:gd name="connsiteX569" fmla="*/ 2110308 w 7934757"/>
              <a:gd name="connsiteY569" fmla="*/ 5338579 h 6858000"/>
              <a:gd name="connsiteX570" fmla="*/ 1772659 w 7934757"/>
              <a:gd name="connsiteY570" fmla="*/ 5338579 h 6858000"/>
              <a:gd name="connsiteX571" fmla="*/ 1857071 w 7934757"/>
              <a:gd name="connsiteY571" fmla="*/ 5422991 h 6858000"/>
              <a:gd name="connsiteX572" fmla="*/ 1772659 w 7934757"/>
              <a:gd name="connsiteY572" fmla="*/ 5507404 h 6858000"/>
              <a:gd name="connsiteX573" fmla="*/ 1688247 w 7934757"/>
              <a:gd name="connsiteY573" fmla="*/ 5422991 h 6858000"/>
              <a:gd name="connsiteX574" fmla="*/ 1772659 w 7934757"/>
              <a:gd name="connsiteY574" fmla="*/ 5338579 h 6858000"/>
              <a:gd name="connsiteX575" fmla="*/ 1435014 w 7934757"/>
              <a:gd name="connsiteY575" fmla="*/ 5338579 h 6858000"/>
              <a:gd name="connsiteX576" fmla="*/ 1519422 w 7934757"/>
              <a:gd name="connsiteY576" fmla="*/ 5422991 h 6858000"/>
              <a:gd name="connsiteX577" fmla="*/ 1435014 w 7934757"/>
              <a:gd name="connsiteY577" fmla="*/ 5507404 h 6858000"/>
              <a:gd name="connsiteX578" fmla="*/ 1350601 w 7934757"/>
              <a:gd name="connsiteY578" fmla="*/ 5422991 h 6858000"/>
              <a:gd name="connsiteX579" fmla="*/ 1435014 w 7934757"/>
              <a:gd name="connsiteY579" fmla="*/ 5338579 h 6858000"/>
              <a:gd name="connsiteX580" fmla="*/ 1097361 w 7934757"/>
              <a:gd name="connsiteY580" fmla="*/ 5338579 h 6858000"/>
              <a:gd name="connsiteX581" fmla="*/ 1181773 w 7934757"/>
              <a:gd name="connsiteY581" fmla="*/ 5422991 h 6858000"/>
              <a:gd name="connsiteX582" fmla="*/ 1097361 w 7934757"/>
              <a:gd name="connsiteY582" fmla="*/ 5507404 h 6858000"/>
              <a:gd name="connsiteX583" fmla="*/ 1012948 w 7934757"/>
              <a:gd name="connsiteY583" fmla="*/ 5422991 h 6858000"/>
              <a:gd name="connsiteX584" fmla="*/ 1097361 w 7934757"/>
              <a:gd name="connsiteY584" fmla="*/ 5338579 h 6858000"/>
              <a:gd name="connsiteX585" fmla="*/ 759711 w 7934757"/>
              <a:gd name="connsiteY585" fmla="*/ 5338579 h 6858000"/>
              <a:gd name="connsiteX586" fmla="*/ 844124 w 7934757"/>
              <a:gd name="connsiteY586" fmla="*/ 5422991 h 6858000"/>
              <a:gd name="connsiteX587" fmla="*/ 759711 w 7934757"/>
              <a:gd name="connsiteY587" fmla="*/ 5507404 h 6858000"/>
              <a:gd name="connsiteX588" fmla="*/ 675299 w 7934757"/>
              <a:gd name="connsiteY588" fmla="*/ 5422991 h 6858000"/>
              <a:gd name="connsiteX589" fmla="*/ 759711 w 7934757"/>
              <a:gd name="connsiteY589" fmla="*/ 5338579 h 6858000"/>
              <a:gd name="connsiteX590" fmla="*/ 422066 w 7934757"/>
              <a:gd name="connsiteY590" fmla="*/ 5338579 h 6858000"/>
              <a:gd name="connsiteX591" fmla="*/ 506480 w 7934757"/>
              <a:gd name="connsiteY591" fmla="*/ 5422991 h 6858000"/>
              <a:gd name="connsiteX592" fmla="*/ 422066 w 7934757"/>
              <a:gd name="connsiteY592" fmla="*/ 5507404 h 6858000"/>
              <a:gd name="connsiteX593" fmla="*/ 337653 w 7934757"/>
              <a:gd name="connsiteY593" fmla="*/ 5422991 h 6858000"/>
              <a:gd name="connsiteX594" fmla="*/ 422066 w 7934757"/>
              <a:gd name="connsiteY594" fmla="*/ 5338579 h 6858000"/>
              <a:gd name="connsiteX595" fmla="*/ 84412 w 7934757"/>
              <a:gd name="connsiteY595" fmla="*/ 5338579 h 6858000"/>
              <a:gd name="connsiteX596" fmla="*/ 168826 w 7934757"/>
              <a:gd name="connsiteY596" fmla="*/ 5422991 h 6858000"/>
              <a:gd name="connsiteX597" fmla="*/ 84412 w 7934757"/>
              <a:gd name="connsiteY597" fmla="*/ 5507404 h 6858000"/>
              <a:gd name="connsiteX598" fmla="*/ 0 w 7934757"/>
              <a:gd name="connsiteY598" fmla="*/ 5422991 h 6858000"/>
              <a:gd name="connsiteX599" fmla="*/ 84412 w 7934757"/>
              <a:gd name="connsiteY599" fmla="*/ 5338579 h 6858000"/>
              <a:gd name="connsiteX600" fmla="*/ 7850345 w 7934757"/>
              <a:gd name="connsiteY600" fmla="*/ 5000930 h 6858000"/>
              <a:gd name="connsiteX601" fmla="*/ 7934757 w 7934757"/>
              <a:gd name="connsiteY601" fmla="*/ 5085342 h 6858000"/>
              <a:gd name="connsiteX602" fmla="*/ 7850345 w 7934757"/>
              <a:gd name="connsiteY602" fmla="*/ 5169754 h 6858000"/>
              <a:gd name="connsiteX603" fmla="*/ 7765933 w 7934757"/>
              <a:gd name="connsiteY603" fmla="*/ 5085342 h 6858000"/>
              <a:gd name="connsiteX604" fmla="*/ 7850345 w 7934757"/>
              <a:gd name="connsiteY604" fmla="*/ 5000930 h 6858000"/>
              <a:gd name="connsiteX605" fmla="*/ 7512695 w 7934757"/>
              <a:gd name="connsiteY605" fmla="*/ 5000930 h 6858000"/>
              <a:gd name="connsiteX606" fmla="*/ 7597109 w 7934757"/>
              <a:gd name="connsiteY606" fmla="*/ 5085342 h 6858000"/>
              <a:gd name="connsiteX607" fmla="*/ 7512695 w 7934757"/>
              <a:gd name="connsiteY607" fmla="*/ 5169754 h 6858000"/>
              <a:gd name="connsiteX608" fmla="*/ 7428283 w 7934757"/>
              <a:gd name="connsiteY608" fmla="*/ 5085342 h 6858000"/>
              <a:gd name="connsiteX609" fmla="*/ 7512695 w 7934757"/>
              <a:gd name="connsiteY609" fmla="*/ 5000930 h 6858000"/>
              <a:gd name="connsiteX610" fmla="*/ 7175045 w 7934757"/>
              <a:gd name="connsiteY610" fmla="*/ 5000930 h 6858000"/>
              <a:gd name="connsiteX611" fmla="*/ 7259458 w 7934757"/>
              <a:gd name="connsiteY611" fmla="*/ 5085342 h 6858000"/>
              <a:gd name="connsiteX612" fmla="*/ 7175045 w 7934757"/>
              <a:gd name="connsiteY612" fmla="*/ 5169754 h 6858000"/>
              <a:gd name="connsiteX613" fmla="*/ 7090633 w 7934757"/>
              <a:gd name="connsiteY613" fmla="*/ 5085342 h 6858000"/>
              <a:gd name="connsiteX614" fmla="*/ 7175045 w 7934757"/>
              <a:gd name="connsiteY614" fmla="*/ 5000930 h 6858000"/>
              <a:gd name="connsiteX615" fmla="*/ 6837397 w 7934757"/>
              <a:gd name="connsiteY615" fmla="*/ 5000930 h 6858000"/>
              <a:gd name="connsiteX616" fmla="*/ 6921809 w 7934757"/>
              <a:gd name="connsiteY616" fmla="*/ 5085342 h 6858000"/>
              <a:gd name="connsiteX617" fmla="*/ 6837397 w 7934757"/>
              <a:gd name="connsiteY617" fmla="*/ 5169754 h 6858000"/>
              <a:gd name="connsiteX618" fmla="*/ 6752985 w 7934757"/>
              <a:gd name="connsiteY618" fmla="*/ 5085342 h 6858000"/>
              <a:gd name="connsiteX619" fmla="*/ 6837397 w 7934757"/>
              <a:gd name="connsiteY619" fmla="*/ 5000930 h 6858000"/>
              <a:gd name="connsiteX620" fmla="*/ 6499747 w 7934757"/>
              <a:gd name="connsiteY620" fmla="*/ 5000930 h 6858000"/>
              <a:gd name="connsiteX621" fmla="*/ 6584161 w 7934757"/>
              <a:gd name="connsiteY621" fmla="*/ 5085342 h 6858000"/>
              <a:gd name="connsiteX622" fmla="*/ 6499747 w 7934757"/>
              <a:gd name="connsiteY622" fmla="*/ 5169754 h 6858000"/>
              <a:gd name="connsiteX623" fmla="*/ 6415335 w 7934757"/>
              <a:gd name="connsiteY623" fmla="*/ 5085342 h 6858000"/>
              <a:gd name="connsiteX624" fmla="*/ 6499747 w 7934757"/>
              <a:gd name="connsiteY624" fmla="*/ 5000930 h 6858000"/>
              <a:gd name="connsiteX625" fmla="*/ 6162098 w 7934757"/>
              <a:gd name="connsiteY625" fmla="*/ 5000930 h 6858000"/>
              <a:gd name="connsiteX626" fmla="*/ 6246510 w 7934757"/>
              <a:gd name="connsiteY626" fmla="*/ 5085342 h 6858000"/>
              <a:gd name="connsiteX627" fmla="*/ 6162098 w 7934757"/>
              <a:gd name="connsiteY627" fmla="*/ 5169754 h 6858000"/>
              <a:gd name="connsiteX628" fmla="*/ 6077686 w 7934757"/>
              <a:gd name="connsiteY628" fmla="*/ 5085342 h 6858000"/>
              <a:gd name="connsiteX629" fmla="*/ 6162098 w 7934757"/>
              <a:gd name="connsiteY629" fmla="*/ 5000930 h 6858000"/>
              <a:gd name="connsiteX630" fmla="*/ 5824449 w 7934757"/>
              <a:gd name="connsiteY630" fmla="*/ 5000930 h 6858000"/>
              <a:gd name="connsiteX631" fmla="*/ 5908861 w 7934757"/>
              <a:gd name="connsiteY631" fmla="*/ 5085342 h 6858000"/>
              <a:gd name="connsiteX632" fmla="*/ 5824449 w 7934757"/>
              <a:gd name="connsiteY632" fmla="*/ 5169754 h 6858000"/>
              <a:gd name="connsiteX633" fmla="*/ 5740037 w 7934757"/>
              <a:gd name="connsiteY633" fmla="*/ 5085342 h 6858000"/>
              <a:gd name="connsiteX634" fmla="*/ 5824449 w 7934757"/>
              <a:gd name="connsiteY634" fmla="*/ 5000930 h 6858000"/>
              <a:gd name="connsiteX635" fmla="*/ 5486800 w 7934757"/>
              <a:gd name="connsiteY635" fmla="*/ 5000930 h 6858000"/>
              <a:gd name="connsiteX636" fmla="*/ 5571212 w 7934757"/>
              <a:gd name="connsiteY636" fmla="*/ 5085342 h 6858000"/>
              <a:gd name="connsiteX637" fmla="*/ 5486800 w 7934757"/>
              <a:gd name="connsiteY637" fmla="*/ 5169754 h 6858000"/>
              <a:gd name="connsiteX638" fmla="*/ 5402388 w 7934757"/>
              <a:gd name="connsiteY638" fmla="*/ 5085342 h 6858000"/>
              <a:gd name="connsiteX639" fmla="*/ 5486800 w 7934757"/>
              <a:gd name="connsiteY639" fmla="*/ 5000930 h 6858000"/>
              <a:gd name="connsiteX640" fmla="*/ 5149151 w 7934757"/>
              <a:gd name="connsiteY640" fmla="*/ 5000930 h 6858000"/>
              <a:gd name="connsiteX641" fmla="*/ 5233563 w 7934757"/>
              <a:gd name="connsiteY641" fmla="*/ 5085342 h 6858000"/>
              <a:gd name="connsiteX642" fmla="*/ 5149151 w 7934757"/>
              <a:gd name="connsiteY642" fmla="*/ 5169754 h 6858000"/>
              <a:gd name="connsiteX643" fmla="*/ 5064739 w 7934757"/>
              <a:gd name="connsiteY643" fmla="*/ 5085342 h 6858000"/>
              <a:gd name="connsiteX644" fmla="*/ 5149151 w 7934757"/>
              <a:gd name="connsiteY644" fmla="*/ 5000930 h 6858000"/>
              <a:gd name="connsiteX645" fmla="*/ 4811502 w 7934757"/>
              <a:gd name="connsiteY645" fmla="*/ 5000930 h 6858000"/>
              <a:gd name="connsiteX646" fmla="*/ 4895914 w 7934757"/>
              <a:gd name="connsiteY646" fmla="*/ 5085342 h 6858000"/>
              <a:gd name="connsiteX647" fmla="*/ 4811502 w 7934757"/>
              <a:gd name="connsiteY647" fmla="*/ 5169754 h 6858000"/>
              <a:gd name="connsiteX648" fmla="*/ 4727090 w 7934757"/>
              <a:gd name="connsiteY648" fmla="*/ 5085342 h 6858000"/>
              <a:gd name="connsiteX649" fmla="*/ 4811502 w 7934757"/>
              <a:gd name="connsiteY649" fmla="*/ 5000930 h 6858000"/>
              <a:gd name="connsiteX650" fmla="*/ 4473853 w 7934757"/>
              <a:gd name="connsiteY650" fmla="*/ 5000930 h 6858000"/>
              <a:gd name="connsiteX651" fmla="*/ 4558265 w 7934757"/>
              <a:gd name="connsiteY651" fmla="*/ 5085342 h 6858000"/>
              <a:gd name="connsiteX652" fmla="*/ 4473853 w 7934757"/>
              <a:gd name="connsiteY652" fmla="*/ 5169754 h 6858000"/>
              <a:gd name="connsiteX653" fmla="*/ 4389440 w 7934757"/>
              <a:gd name="connsiteY653" fmla="*/ 5085342 h 6858000"/>
              <a:gd name="connsiteX654" fmla="*/ 4473853 w 7934757"/>
              <a:gd name="connsiteY654" fmla="*/ 5000930 h 6858000"/>
              <a:gd name="connsiteX655" fmla="*/ 4136203 w 7934757"/>
              <a:gd name="connsiteY655" fmla="*/ 5000930 h 6858000"/>
              <a:gd name="connsiteX656" fmla="*/ 4220615 w 7934757"/>
              <a:gd name="connsiteY656" fmla="*/ 5085342 h 6858000"/>
              <a:gd name="connsiteX657" fmla="*/ 4136203 w 7934757"/>
              <a:gd name="connsiteY657" fmla="*/ 5169754 h 6858000"/>
              <a:gd name="connsiteX658" fmla="*/ 4051791 w 7934757"/>
              <a:gd name="connsiteY658" fmla="*/ 5085342 h 6858000"/>
              <a:gd name="connsiteX659" fmla="*/ 4136203 w 7934757"/>
              <a:gd name="connsiteY659" fmla="*/ 5000930 h 6858000"/>
              <a:gd name="connsiteX660" fmla="*/ 3798554 w 7934757"/>
              <a:gd name="connsiteY660" fmla="*/ 5000930 h 6858000"/>
              <a:gd name="connsiteX661" fmla="*/ 3882966 w 7934757"/>
              <a:gd name="connsiteY661" fmla="*/ 5085342 h 6858000"/>
              <a:gd name="connsiteX662" fmla="*/ 3798554 w 7934757"/>
              <a:gd name="connsiteY662" fmla="*/ 5169754 h 6858000"/>
              <a:gd name="connsiteX663" fmla="*/ 3714142 w 7934757"/>
              <a:gd name="connsiteY663" fmla="*/ 5085342 h 6858000"/>
              <a:gd name="connsiteX664" fmla="*/ 3798554 w 7934757"/>
              <a:gd name="connsiteY664" fmla="*/ 5000930 h 6858000"/>
              <a:gd name="connsiteX665" fmla="*/ 3460905 w 7934757"/>
              <a:gd name="connsiteY665" fmla="*/ 5000930 h 6858000"/>
              <a:gd name="connsiteX666" fmla="*/ 3545317 w 7934757"/>
              <a:gd name="connsiteY666" fmla="*/ 5085342 h 6858000"/>
              <a:gd name="connsiteX667" fmla="*/ 3460905 w 7934757"/>
              <a:gd name="connsiteY667" fmla="*/ 5169754 h 6858000"/>
              <a:gd name="connsiteX668" fmla="*/ 3376493 w 7934757"/>
              <a:gd name="connsiteY668" fmla="*/ 5085342 h 6858000"/>
              <a:gd name="connsiteX669" fmla="*/ 3460905 w 7934757"/>
              <a:gd name="connsiteY669" fmla="*/ 5000930 h 6858000"/>
              <a:gd name="connsiteX670" fmla="*/ 3123255 w 7934757"/>
              <a:gd name="connsiteY670" fmla="*/ 5000930 h 6858000"/>
              <a:gd name="connsiteX671" fmla="*/ 3207668 w 7934757"/>
              <a:gd name="connsiteY671" fmla="*/ 5085342 h 6858000"/>
              <a:gd name="connsiteX672" fmla="*/ 3123255 w 7934757"/>
              <a:gd name="connsiteY672" fmla="*/ 5169754 h 6858000"/>
              <a:gd name="connsiteX673" fmla="*/ 3038843 w 7934757"/>
              <a:gd name="connsiteY673" fmla="*/ 5085342 h 6858000"/>
              <a:gd name="connsiteX674" fmla="*/ 3123255 w 7934757"/>
              <a:gd name="connsiteY674" fmla="*/ 5000930 h 6858000"/>
              <a:gd name="connsiteX675" fmla="*/ 2785607 w 7934757"/>
              <a:gd name="connsiteY675" fmla="*/ 5000930 h 6858000"/>
              <a:gd name="connsiteX676" fmla="*/ 2870019 w 7934757"/>
              <a:gd name="connsiteY676" fmla="*/ 5085342 h 6858000"/>
              <a:gd name="connsiteX677" fmla="*/ 2785607 w 7934757"/>
              <a:gd name="connsiteY677" fmla="*/ 5169754 h 6858000"/>
              <a:gd name="connsiteX678" fmla="*/ 2701195 w 7934757"/>
              <a:gd name="connsiteY678" fmla="*/ 5085342 h 6858000"/>
              <a:gd name="connsiteX679" fmla="*/ 2785607 w 7934757"/>
              <a:gd name="connsiteY679" fmla="*/ 5000930 h 6858000"/>
              <a:gd name="connsiteX680" fmla="*/ 2447957 w 7934757"/>
              <a:gd name="connsiteY680" fmla="*/ 5000930 h 6858000"/>
              <a:gd name="connsiteX681" fmla="*/ 2532369 w 7934757"/>
              <a:gd name="connsiteY681" fmla="*/ 5085342 h 6858000"/>
              <a:gd name="connsiteX682" fmla="*/ 2447957 w 7934757"/>
              <a:gd name="connsiteY682" fmla="*/ 5169754 h 6858000"/>
              <a:gd name="connsiteX683" fmla="*/ 2363545 w 7934757"/>
              <a:gd name="connsiteY683" fmla="*/ 5085342 h 6858000"/>
              <a:gd name="connsiteX684" fmla="*/ 2447957 w 7934757"/>
              <a:gd name="connsiteY684" fmla="*/ 5000930 h 6858000"/>
              <a:gd name="connsiteX685" fmla="*/ 2110308 w 7934757"/>
              <a:gd name="connsiteY685" fmla="*/ 5000930 h 6858000"/>
              <a:gd name="connsiteX686" fmla="*/ 2194721 w 7934757"/>
              <a:gd name="connsiteY686" fmla="*/ 5085342 h 6858000"/>
              <a:gd name="connsiteX687" fmla="*/ 2110308 w 7934757"/>
              <a:gd name="connsiteY687" fmla="*/ 5169754 h 6858000"/>
              <a:gd name="connsiteX688" fmla="*/ 2025896 w 7934757"/>
              <a:gd name="connsiteY688" fmla="*/ 5085342 h 6858000"/>
              <a:gd name="connsiteX689" fmla="*/ 2110308 w 7934757"/>
              <a:gd name="connsiteY689" fmla="*/ 5000930 h 6858000"/>
              <a:gd name="connsiteX690" fmla="*/ 1772659 w 7934757"/>
              <a:gd name="connsiteY690" fmla="*/ 5000930 h 6858000"/>
              <a:gd name="connsiteX691" fmla="*/ 1857071 w 7934757"/>
              <a:gd name="connsiteY691" fmla="*/ 5085342 h 6858000"/>
              <a:gd name="connsiteX692" fmla="*/ 1772659 w 7934757"/>
              <a:gd name="connsiteY692" fmla="*/ 5169754 h 6858000"/>
              <a:gd name="connsiteX693" fmla="*/ 1688247 w 7934757"/>
              <a:gd name="connsiteY693" fmla="*/ 5085342 h 6858000"/>
              <a:gd name="connsiteX694" fmla="*/ 1772659 w 7934757"/>
              <a:gd name="connsiteY694" fmla="*/ 5000930 h 6858000"/>
              <a:gd name="connsiteX695" fmla="*/ 1435014 w 7934757"/>
              <a:gd name="connsiteY695" fmla="*/ 5000930 h 6858000"/>
              <a:gd name="connsiteX696" fmla="*/ 1519422 w 7934757"/>
              <a:gd name="connsiteY696" fmla="*/ 5085342 h 6858000"/>
              <a:gd name="connsiteX697" fmla="*/ 1435014 w 7934757"/>
              <a:gd name="connsiteY697" fmla="*/ 5169754 h 6858000"/>
              <a:gd name="connsiteX698" fmla="*/ 1350601 w 7934757"/>
              <a:gd name="connsiteY698" fmla="*/ 5085342 h 6858000"/>
              <a:gd name="connsiteX699" fmla="*/ 1435014 w 7934757"/>
              <a:gd name="connsiteY699" fmla="*/ 5000930 h 6858000"/>
              <a:gd name="connsiteX700" fmla="*/ 1097361 w 7934757"/>
              <a:gd name="connsiteY700" fmla="*/ 5000930 h 6858000"/>
              <a:gd name="connsiteX701" fmla="*/ 1181773 w 7934757"/>
              <a:gd name="connsiteY701" fmla="*/ 5085342 h 6858000"/>
              <a:gd name="connsiteX702" fmla="*/ 1097361 w 7934757"/>
              <a:gd name="connsiteY702" fmla="*/ 5169754 h 6858000"/>
              <a:gd name="connsiteX703" fmla="*/ 1012948 w 7934757"/>
              <a:gd name="connsiteY703" fmla="*/ 5085342 h 6858000"/>
              <a:gd name="connsiteX704" fmla="*/ 1097361 w 7934757"/>
              <a:gd name="connsiteY704" fmla="*/ 5000930 h 6858000"/>
              <a:gd name="connsiteX705" fmla="*/ 759711 w 7934757"/>
              <a:gd name="connsiteY705" fmla="*/ 5000930 h 6858000"/>
              <a:gd name="connsiteX706" fmla="*/ 844124 w 7934757"/>
              <a:gd name="connsiteY706" fmla="*/ 5085342 h 6858000"/>
              <a:gd name="connsiteX707" fmla="*/ 759711 w 7934757"/>
              <a:gd name="connsiteY707" fmla="*/ 5169754 h 6858000"/>
              <a:gd name="connsiteX708" fmla="*/ 675299 w 7934757"/>
              <a:gd name="connsiteY708" fmla="*/ 5085342 h 6858000"/>
              <a:gd name="connsiteX709" fmla="*/ 759711 w 7934757"/>
              <a:gd name="connsiteY709" fmla="*/ 5000930 h 6858000"/>
              <a:gd name="connsiteX710" fmla="*/ 422066 w 7934757"/>
              <a:gd name="connsiteY710" fmla="*/ 5000930 h 6858000"/>
              <a:gd name="connsiteX711" fmla="*/ 506480 w 7934757"/>
              <a:gd name="connsiteY711" fmla="*/ 5085342 h 6858000"/>
              <a:gd name="connsiteX712" fmla="*/ 422066 w 7934757"/>
              <a:gd name="connsiteY712" fmla="*/ 5169754 h 6858000"/>
              <a:gd name="connsiteX713" fmla="*/ 337653 w 7934757"/>
              <a:gd name="connsiteY713" fmla="*/ 5085342 h 6858000"/>
              <a:gd name="connsiteX714" fmla="*/ 422066 w 7934757"/>
              <a:gd name="connsiteY714" fmla="*/ 5000930 h 6858000"/>
              <a:gd name="connsiteX715" fmla="*/ 84412 w 7934757"/>
              <a:gd name="connsiteY715" fmla="*/ 5000930 h 6858000"/>
              <a:gd name="connsiteX716" fmla="*/ 168826 w 7934757"/>
              <a:gd name="connsiteY716" fmla="*/ 5085342 h 6858000"/>
              <a:gd name="connsiteX717" fmla="*/ 84412 w 7934757"/>
              <a:gd name="connsiteY717" fmla="*/ 5169754 h 6858000"/>
              <a:gd name="connsiteX718" fmla="*/ 0 w 7934757"/>
              <a:gd name="connsiteY718" fmla="*/ 5085342 h 6858000"/>
              <a:gd name="connsiteX719" fmla="*/ 84412 w 7934757"/>
              <a:gd name="connsiteY719" fmla="*/ 5000930 h 6858000"/>
              <a:gd name="connsiteX720" fmla="*/ 7850345 w 7934757"/>
              <a:gd name="connsiteY720" fmla="*/ 4663281 h 6858000"/>
              <a:gd name="connsiteX721" fmla="*/ 7934757 w 7934757"/>
              <a:gd name="connsiteY721" fmla="*/ 4747693 h 6858000"/>
              <a:gd name="connsiteX722" fmla="*/ 7850345 w 7934757"/>
              <a:gd name="connsiteY722" fmla="*/ 4832105 h 6858000"/>
              <a:gd name="connsiteX723" fmla="*/ 7765933 w 7934757"/>
              <a:gd name="connsiteY723" fmla="*/ 4747693 h 6858000"/>
              <a:gd name="connsiteX724" fmla="*/ 7850345 w 7934757"/>
              <a:gd name="connsiteY724" fmla="*/ 4663281 h 6858000"/>
              <a:gd name="connsiteX725" fmla="*/ 7512695 w 7934757"/>
              <a:gd name="connsiteY725" fmla="*/ 4663281 h 6858000"/>
              <a:gd name="connsiteX726" fmla="*/ 7597109 w 7934757"/>
              <a:gd name="connsiteY726" fmla="*/ 4747693 h 6858000"/>
              <a:gd name="connsiteX727" fmla="*/ 7512695 w 7934757"/>
              <a:gd name="connsiteY727" fmla="*/ 4832105 h 6858000"/>
              <a:gd name="connsiteX728" fmla="*/ 7428283 w 7934757"/>
              <a:gd name="connsiteY728" fmla="*/ 4747693 h 6858000"/>
              <a:gd name="connsiteX729" fmla="*/ 7512695 w 7934757"/>
              <a:gd name="connsiteY729" fmla="*/ 4663281 h 6858000"/>
              <a:gd name="connsiteX730" fmla="*/ 7175045 w 7934757"/>
              <a:gd name="connsiteY730" fmla="*/ 4663281 h 6858000"/>
              <a:gd name="connsiteX731" fmla="*/ 7259458 w 7934757"/>
              <a:gd name="connsiteY731" fmla="*/ 4747693 h 6858000"/>
              <a:gd name="connsiteX732" fmla="*/ 7175045 w 7934757"/>
              <a:gd name="connsiteY732" fmla="*/ 4832105 h 6858000"/>
              <a:gd name="connsiteX733" fmla="*/ 7090633 w 7934757"/>
              <a:gd name="connsiteY733" fmla="*/ 4747693 h 6858000"/>
              <a:gd name="connsiteX734" fmla="*/ 7175045 w 7934757"/>
              <a:gd name="connsiteY734" fmla="*/ 4663281 h 6858000"/>
              <a:gd name="connsiteX735" fmla="*/ 6837397 w 7934757"/>
              <a:gd name="connsiteY735" fmla="*/ 4663281 h 6858000"/>
              <a:gd name="connsiteX736" fmla="*/ 6921809 w 7934757"/>
              <a:gd name="connsiteY736" fmla="*/ 4747693 h 6858000"/>
              <a:gd name="connsiteX737" fmla="*/ 6837397 w 7934757"/>
              <a:gd name="connsiteY737" fmla="*/ 4832105 h 6858000"/>
              <a:gd name="connsiteX738" fmla="*/ 6752985 w 7934757"/>
              <a:gd name="connsiteY738" fmla="*/ 4747693 h 6858000"/>
              <a:gd name="connsiteX739" fmla="*/ 6837397 w 7934757"/>
              <a:gd name="connsiteY739" fmla="*/ 4663281 h 6858000"/>
              <a:gd name="connsiteX740" fmla="*/ 6499747 w 7934757"/>
              <a:gd name="connsiteY740" fmla="*/ 4663281 h 6858000"/>
              <a:gd name="connsiteX741" fmla="*/ 6584161 w 7934757"/>
              <a:gd name="connsiteY741" fmla="*/ 4747693 h 6858000"/>
              <a:gd name="connsiteX742" fmla="*/ 6499747 w 7934757"/>
              <a:gd name="connsiteY742" fmla="*/ 4832105 h 6858000"/>
              <a:gd name="connsiteX743" fmla="*/ 6415335 w 7934757"/>
              <a:gd name="connsiteY743" fmla="*/ 4747693 h 6858000"/>
              <a:gd name="connsiteX744" fmla="*/ 6499747 w 7934757"/>
              <a:gd name="connsiteY744" fmla="*/ 4663281 h 6858000"/>
              <a:gd name="connsiteX745" fmla="*/ 6162098 w 7934757"/>
              <a:gd name="connsiteY745" fmla="*/ 4663281 h 6858000"/>
              <a:gd name="connsiteX746" fmla="*/ 6246510 w 7934757"/>
              <a:gd name="connsiteY746" fmla="*/ 4747693 h 6858000"/>
              <a:gd name="connsiteX747" fmla="*/ 6162098 w 7934757"/>
              <a:gd name="connsiteY747" fmla="*/ 4832105 h 6858000"/>
              <a:gd name="connsiteX748" fmla="*/ 6077686 w 7934757"/>
              <a:gd name="connsiteY748" fmla="*/ 4747693 h 6858000"/>
              <a:gd name="connsiteX749" fmla="*/ 6162098 w 7934757"/>
              <a:gd name="connsiteY749" fmla="*/ 4663281 h 6858000"/>
              <a:gd name="connsiteX750" fmla="*/ 5824449 w 7934757"/>
              <a:gd name="connsiteY750" fmla="*/ 4663281 h 6858000"/>
              <a:gd name="connsiteX751" fmla="*/ 5908861 w 7934757"/>
              <a:gd name="connsiteY751" fmla="*/ 4747693 h 6858000"/>
              <a:gd name="connsiteX752" fmla="*/ 5824449 w 7934757"/>
              <a:gd name="connsiteY752" fmla="*/ 4832105 h 6858000"/>
              <a:gd name="connsiteX753" fmla="*/ 5740037 w 7934757"/>
              <a:gd name="connsiteY753" fmla="*/ 4747693 h 6858000"/>
              <a:gd name="connsiteX754" fmla="*/ 5824449 w 7934757"/>
              <a:gd name="connsiteY754" fmla="*/ 4663281 h 6858000"/>
              <a:gd name="connsiteX755" fmla="*/ 5486800 w 7934757"/>
              <a:gd name="connsiteY755" fmla="*/ 4663281 h 6858000"/>
              <a:gd name="connsiteX756" fmla="*/ 5571212 w 7934757"/>
              <a:gd name="connsiteY756" fmla="*/ 4747693 h 6858000"/>
              <a:gd name="connsiteX757" fmla="*/ 5486800 w 7934757"/>
              <a:gd name="connsiteY757" fmla="*/ 4832105 h 6858000"/>
              <a:gd name="connsiteX758" fmla="*/ 5402388 w 7934757"/>
              <a:gd name="connsiteY758" fmla="*/ 4747693 h 6858000"/>
              <a:gd name="connsiteX759" fmla="*/ 5486800 w 7934757"/>
              <a:gd name="connsiteY759" fmla="*/ 4663281 h 6858000"/>
              <a:gd name="connsiteX760" fmla="*/ 5149151 w 7934757"/>
              <a:gd name="connsiteY760" fmla="*/ 4663281 h 6858000"/>
              <a:gd name="connsiteX761" fmla="*/ 5233563 w 7934757"/>
              <a:gd name="connsiteY761" fmla="*/ 4747693 h 6858000"/>
              <a:gd name="connsiteX762" fmla="*/ 5149151 w 7934757"/>
              <a:gd name="connsiteY762" fmla="*/ 4832105 h 6858000"/>
              <a:gd name="connsiteX763" fmla="*/ 5064739 w 7934757"/>
              <a:gd name="connsiteY763" fmla="*/ 4747693 h 6858000"/>
              <a:gd name="connsiteX764" fmla="*/ 5149151 w 7934757"/>
              <a:gd name="connsiteY764" fmla="*/ 4663281 h 6858000"/>
              <a:gd name="connsiteX765" fmla="*/ 4811502 w 7934757"/>
              <a:gd name="connsiteY765" fmla="*/ 4663281 h 6858000"/>
              <a:gd name="connsiteX766" fmla="*/ 4895914 w 7934757"/>
              <a:gd name="connsiteY766" fmla="*/ 4747693 h 6858000"/>
              <a:gd name="connsiteX767" fmla="*/ 4811502 w 7934757"/>
              <a:gd name="connsiteY767" fmla="*/ 4832105 h 6858000"/>
              <a:gd name="connsiteX768" fmla="*/ 4727090 w 7934757"/>
              <a:gd name="connsiteY768" fmla="*/ 4747693 h 6858000"/>
              <a:gd name="connsiteX769" fmla="*/ 4811502 w 7934757"/>
              <a:gd name="connsiteY769" fmla="*/ 4663281 h 6858000"/>
              <a:gd name="connsiteX770" fmla="*/ 4473853 w 7934757"/>
              <a:gd name="connsiteY770" fmla="*/ 4663281 h 6858000"/>
              <a:gd name="connsiteX771" fmla="*/ 4558265 w 7934757"/>
              <a:gd name="connsiteY771" fmla="*/ 4747693 h 6858000"/>
              <a:gd name="connsiteX772" fmla="*/ 4473853 w 7934757"/>
              <a:gd name="connsiteY772" fmla="*/ 4832105 h 6858000"/>
              <a:gd name="connsiteX773" fmla="*/ 4389440 w 7934757"/>
              <a:gd name="connsiteY773" fmla="*/ 4747693 h 6858000"/>
              <a:gd name="connsiteX774" fmla="*/ 4473853 w 7934757"/>
              <a:gd name="connsiteY774" fmla="*/ 4663281 h 6858000"/>
              <a:gd name="connsiteX775" fmla="*/ 4136203 w 7934757"/>
              <a:gd name="connsiteY775" fmla="*/ 4663281 h 6858000"/>
              <a:gd name="connsiteX776" fmla="*/ 4220615 w 7934757"/>
              <a:gd name="connsiteY776" fmla="*/ 4747693 h 6858000"/>
              <a:gd name="connsiteX777" fmla="*/ 4136203 w 7934757"/>
              <a:gd name="connsiteY777" fmla="*/ 4832105 h 6858000"/>
              <a:gd name="connsiteX778" fmla="*/ 4051791 w 7934757"/>
              <a:gd name="connsiteY778" fmla="*/ 4747693 h 6858000"/>
              <a:gd name="connsiteX779" fmla="*/ 4136203 w 7934757"/>
              <a:gd name="connsiteY779" fmla="*/ 4663281 h 6858000"/>
              <a:gd name="connsiteX780" fmla="*/ 3798554 w 7934757"/>
              <a:gd name="connsiteY780" fmla="*/ 4663281 h 6858000"/>
              <a:gd name="connsiteX781" fmla="*/ 3882966 w 7934757"/>
              <a:gd name="connsiteY781" fmla="*/ 4747693 h 6858000"/>
              <a:gd name="connsiteX782" fmla="*/ 3798554 w 7934757"/>
              <a:gd name="connsiteY782" fmla="*/ 4832105 h 6858000"/>
              <a:gd name="connsiteX783" fmla="*/ 3714142 w 7934757"/>
              <a:gd name="connsiteY783" fmla="*/ 4747693 h 6858000"/>
              <a:gd name="connsiteX784" fmla="*/ 3798554 w 7934757"/>
              <a:gd name="connsiteY784" fmla="*/ 4663281 h 6858000"/>
              <a:gd name="connsiteX785" fmla="*/ 3460905 w 7934757"/>
              <a:gd name="connsiteY785" fmla="*/ 4663281 h 6858000"/>
              <a:gd name="connsiteX786" fmla="*/ 3545317 w 7934757"/>
              <a:gd name="connsiteY786" fmla="*/ 4747693 h 6858000"/>
              <a:gd name="connsiteX787" fmla="*/ 3460905 w 7934757"/>
              <a:gd name="connsiteY787" fmla="*/ 4832105 h 6858000"/>
              <a:gd name="connsiteX788" fmla="*/ 3376493 w 7934757"/>
              <a:gd name="connsiteY788" fmla="*/ 4747693 h 6858000"/>
              <a:gd name="connsiteX789" fmla="*/ 3460905 w 7934757"/>
              <a:gd name="connsiteY789" fmla="*/ 4663281 h 6858000"/>
              <a:gd name="connsiteX790" fmla="*/ 3123255 w 7934757"/>
              <a:gd name="connsiteY790" fmla="*/ 4663281 h 6858000"/>
              <a:gd name="connsiteX791" fmla="*/ 3207668 w 7934757"/>
              <a:gd name="connsiteY791" fmla="*/ 4747693 h 6858000"/>
              <a:gd name="connsiteX792" fmla="*/ 3123255 w 7934757"/>
              <a:gd name="connsiteY792" fmla="*/ 4832105 h 6858000"/>
              <a:gd name="connsiteX793" fmla="*/ 3038843 w 7934757"/>
              <a:gd name="connsiteY793" fmla="*/ 4747693 h 6858000"/>
              <a:gd name="connsiteX794" fmla="*/ 3123255 w 7934757"/>
              <a:gd name="connsiteY794" fmla="*/ 4663281 h 6858000"/>
              <a:gd name="connsiteX795" fmla="*/ 2785607 w 7934757"/>
              <a:gd name="connsiteY795" fmla="*/ 4663281 h 6858000"/>
              <a:gd name="connsiteX796" fmla="*/ 2870019 w 7934757"/>
              <a:gd name="connsiteY796" fmla="*/ 4747693 h 6858000"/>
              <a:gd name="connsiteX797" fmla="*/ 2785607 w 7934757"/>
              <a:gd name="connsiteY797" fmla="*/ 4832105 h 6858000"/>
              <a:gd name="connsiteX798" fmla="*/ 2701195 w 7934757"/>
              <a:gd name="connsiteY798" fmla="*/ 4747693 h 6858000"/>
              <a:gd name="connsiteX799" fmla="*/ 2785607 w 7934757"/>
              <a:gd name="connsiteY799" fmla="*/ 4663281 h 6858000"/>
              <a:gd name="connsiteX800" fmla="*/ 2447957 w 7934757"/>
              <a:gd name="connsiteY800" fmla="*/ 4663281 h 6858000"/>
              <a:gd name="connsiteX801" fmla="*/ 2532369 w 7934757"/>
              <a:gd name="connsiteY801" fmla="*/ 4747693 h 6858000"/>
              <a:gd name="connsiteX802" fmla="*/ 2447957 w 7934757"/>
              <a:gd name="connsiteY802" fmla="*/ 4832105 h 6858000"/>
              <a:gd name="connsiteX803" fmla="*/ 2363545 w 7934757"/>
              <a:gd name="connsiteY803" fmla="*/ 4747693 h 6858000"/>
              <a:gd name="connsiteX804" fmla="*/ 2447957 w 7934757"/>
              <a:gd name="connsiteY804" fmla="*/ 4663281 h 6858000"/>
              <a:gd name="connsiteX805" fmla="*/ 2110308 w 7934757"/>
              <a:gd name="connsiteY805" fmla="*/ 4663281 h 6858000"/>
              <a:gd name="connsiteX806" fmla="*/ 2194721 w 7934757"/>
              <a:gd name="connsiteY806" fmla="*/ 4747693 h 6858000"/>
              <a:gd name="connsiteX807" fmla="*/ 2110308 w 7934757"/>
              <a:gd name="connsiteY807" fmla="*/ 4832105 h 6858000"/>
              <a:gd name="connsiteX808" fmla="*/ 2025896 w 7934757"/>
              <a:gd name="connsiteY808" fmla="*/ 4747693 h 6858000"/>
              <a:gd name="connsiteX809" fmla="*/ 2110308 w 7934757"/>
              <a:gd name="connsiteY809" fmla="*/ 4663281 h 6858000"/>
              <a:gd name="connsiteX810" fmla="*/ 1772659 w 7934757"/>
              <a:gd name="connsiteY810" fmla="*/ 4663281 h 6858000"/>
              <a:gd name="connsiteX811" fmla="*/ 1857071 w 7934757"/>
              <a:gd name="connsiteY811" fmla="*/ 4747693 h 6858000"/>
              <a:gd name="connsiteX812" fmla="*/ 1772659 w 7934757"/>
              <a:gd name="connsiteY812" fmla="*/ 4832105 h 6858000"/>
              <a:gd name="connsiteX813" fmla="*/ 1688247 w 7934757"/>
              <a:gd name="connsiteY813" fmla="*/ 4747693 h 6858000"/>
              <a:gd name="connsiteX814" fmla="*/ 1772659 w 7934757"/>
              <a:gd name="connsiteY814" fmla="*/ 4663281 h 6858000"/>
              <a:gd name="connsiteX815" fmla="*/ 1435014 w 7934757"/>
              <a:gd name="connsiteY815" fmla="*/ 4663281 h 6858000"/>
              <a:gd name="connsiteX816" fmla="*/ 1519422 w 7934757"/>
              <a:gd name="connsiteY816" fmla="*/ 4747693 h 6858000"/>
              <a:gd name="connsiteX817" fmla="*/ 1435014 w 7934757"/>
              <a:gd name="connsiteY817" fmla="*/ 4832105 h 6858000"/>
              <a:gd name="connsiteX818" fmla="*/ 1350601 w 7934757"/>
              <a:gd name="connsiteY818" fmla="*/ 4747693 h 6858000"/>
              <a:gd name="connsiteX819" fmla="*/ 1435014 w 7934757"/>
              <a:gd name="connsiteY819" fmla="*/ 4663281 h 6858000"/>
              <a:gd name="connsiteX820" fmla="*/ 1097361 w 7934757"/>
              <a:gd name="connsiteY820" fmla="*/ 4663281 h 6858000"/>
              <a:gd name="connsiteX821" fmla="*/ 1181773 w 7934757"/>
              <a:gd name="connsiteY821" fmla="*/ 4747693 h 6858000"/>
              <a:gd name="connsiteX822" fmla="*/ 1097361 w 7934757"/>
              <a:gd name="connsiteY822" fmla="*/ 4832105 h 6858000"/>
              <a:gd name="connsiteX823" fmla="*/ 1012948 w 7934757"/>
              <a:gd name="connsiteY823" fmla="*/ 4747693 h 6858000"/>
              <a:gd name="connsiteX824" fmla="*/ 1097361 w 7934757"/>
              <a:gd name="connsiteY824" fmla="*/ 4663281 h 6858000"/>
              <a:gd name="connsiteX825" fmla="*/ 759711 w 7934757"/>
              <a:gd name="connsiteY825" fmla="*/ 4663281 h 6858000"/>
              <a:gd name="connsiteX826" fmla="*/ 844124 w 7934757"/>
              <a:gd name="connsiteY826" fmla="*/ 4747693 h 6858000"/>
              <a:gd name="connsiteX827" fmla="*/ 759711 w 7934757"/>
              <a:gd name="connsiteY827" fmla="*/ 4832105 h 6858000"/>
              <a:gd name="connsiteX828" fmla="*/ 675299 w 7934757"/>
              <a:gd name="connsiteY828" fmla="*/ 4747693 h 6858000"/>
              <a:gd name="connsiteX829" fmla="*/ 759711 w 7934757"/>
              <a:gd name="connsiteY829" fmla="*/ 4663281 h 6858000"/>
              <a:gd name="connsiteX830" fmla="*/ 422066 w 7934757"/>
              <a:gd name="connsiteY830" fmla="*/ 4663281 h 6858000"/>
              <a:gd name="connsiteX831" fmla="*/ 506480 w 7934757"/>
              <a:gd name="connsiteY831" fmla="*/ 4747693 h 6858000"/>
              <a:gd name="connsiteX832" fmla="*/ 422066 w 7934757"/>
              <a:gd name="connsiteY832" fmla="*/ 4832105 h 6858000"/>
              <a:gd name="connsiteX833" fmla="*/ 337653 w 7934757"/>
              <a:gd name="connsiteY833" fmla="*/ 4747693 h 6858000"/>
              <a:gd name="connsiteX834" fmla="*/ 422066 w 7934757"/>
              <a:gd name="connsiteY834" fmla="*/ 4663281 h 6858000"/>
              <a:gd name="connsiteX835" fmla="*/ 84412 w 7934757"/>
              <a:gd name="connsiteY835" fmla="*/ 4663281 h 6858000"/>
              <a:gd name="connsiteX836" fmla="*/ 168826 w 7934757"/>
              <a:gd name="connsiteY836" fmla="*/ 4747693 h 6858000"/>
              <a:gd name="connsiteX837" fmla="*/ 84412 w 7934757"/>
              <a:gd name="connsiteY837" fmla="*/ 4832105 h 6858000"/>
              <a:gd name="connsiteX838" fmla="*/ 0 w 7934757"/>
              <a:gd name="connsiteY838" fmla="*/ 4747693 h 6858000"/>
              <a:gd name="connsiteX839" fmla="*/ 84412 w 7934757"/>
              <a:gd name="connsiteY839" fmla="*/ 4663281 h 6858000"/>
              <a:gd name="connsiteX840" fmla="*/ 7850345 w 7934757"/>
              <a:gd name="connsiteY840" fmla="*/ 4325631 h 6858000"/>
              <a:gd name="connsiteX841" fmla="*/ 7934757 w 7934757"/>
              <a:gd name="connsiteY841" fmla="*/ 4410043 h 6858000"/>
              <a:gd name="connsiteX842" fmla="*/ 7850345 w 7934757"/>
              <a:gd name="connsiteY842" fmla="*/ 4494455 h 6858000"/>
              <a:gd name="connsiteX843" fmla="*/ 7765933 w 7934757"/>
              <a:gd name="connsiteY843" fmla="*/ 4410043 h 6858000"/>
              <a:gd name="connsiteX844" fmla="*/ 7850345 w 7934757"/>
              <a:gd name="connsiteY844" fmla="*/ 4325631 h 6858000"/>
              <a:gd name="connsiteX845" fmla="*/ 7512695 w 7934757"/>
              <a:gd name="connsiteY845" fmla="*/ 4325631 h 6858000"/>
              <a:gd name="connsiteX846" fmla="*/ 7597109 w 7934757"/>
              <a:gd name="connsiteY846" fmla="*/ 4410043 h 6858000"/>
              <a:gd name="connsiteX847" fmla="*/ 7512695 w 7934757"/>
              <a:gd name="connsiteY847" fmla="*/ 4494455 h 6858000"/>
              <a:gd name="connsiteX848" fmla="*/ 7428283 w 7934757"/>
              <a:gd name="connsiteY848" fmla="*/ 4410043 h 6858000"/>
              <a:gd name="connsiteX849" fmla="*/ 7512695 w 7934757"/>
              <a:gd name="connsiteY849" fmla="*/ 4325631 h 6858000"/>
              <a:gd name="connsiteX850" fmla="*/ 7175045 w 7934757"/>
              <a:gd name="connsiteY850" fmla="*/ 4325631 h 6858000"/>
              <a:gd name="connsiteX851" fmla="*/ 7259458 w 7934757"/>
              <a:gd name="connsiteY851" fmla="*/ 4410043 h 6858000"/>
              <a:gd name="connsiteX852" fmla="*/ 7175045 w 7934757"/>
              <a:gd name="connsiteY852" fmla="*/ 4494455 h 6858000"/>
              <a:gd name="connsiteX853" fmla="*/ 7090633 w 7934757"/>
              <a:gd name="connsiteY853" fmla="*/ 4410043 h 6858000"/>
              <a:gd name="connsiteX854" fmla="*/ 7175045 w 7934757"/>
              <a:gd name="connsiteY854" fmla="*/ 4325631 h 6858000"/>
              <a:gd name="connsiteX855" fmla="*/ 6837397 w 7934757"/>
              <a:gd name="connsiteY855" fmla="*/ 4325631 h 6858000"/>
              <a:gd name="connsiteX856" fmla="*/ 6921809 w 7934757"/>
              <a:gd name="connsiteY856" fmla="*/ 4410043 h 6858000"/>
              <a:gd name="connsiteX857" fmla="*/ 6837397 w 7934757"/>
              <a:gd name="connsiteY857" fmla="*/ 4494455 h 6858000"/>
              <a:gd name="connsiteX858" fmla="*/ 6752985 w 7934757"/>
              <a:gd name="connsiteY858" fmla="*/ 4410043 h 6858000"/>
              <a:gd name="connsiteX859" fmla="*/ 6837397 w 7934757"/>
              <a:gd name="connsiteY859" fmla="*/ 4325631 h 6858000"/>
              <a:gd name="connsiteX860" fmla="*/ 6499747 w 7934757"/>
              <a:gd name="connsiteY860" fmla="*/ 4325631 h 6858000"/>
              <a:gd name="connsiteX861" fmla="*/ 6584161 w 7934757"/>
              <a:gd name="connsiteY861" fmla="*/ 4410043 h 6858000"/>
              <a:gd name="connsiteX862" fmla="*/ 6499747 w 7934757"/>
              <a:gd name="connsiteY862" fmla="*/ 4494455 h 6858000"/>
              <a:gd name="connsiteX863" fmla="*/ 6415335 w 7934757"/>
              <a:gd name="connsiteY863" fmla="*/ 4410043 h 6858000"/>
              <a:gd name="connsiteX864" fmla="*/ 6499747 w 7934757"/>
              <a:gd name="connsiteY864" fmla="*/ 4325631 h 6858000"/>
              <a:gd name="connsiteX865" fmla="*/ 6162098 w 7934757"/>
              <a:gd name="connsiteY865" fmla="*/ 4325631 h 6858000"/>
              <a:gd name="connsiteX866" fmla="*/ 6246510 w 7934757"/>
              <a:gd name="connsiteY866" fmla="*/ 4410043 h 6858000"/>
              <a:gd name="connsiteX867" fmla="*/ 6162098 w 7934757"/>
              <a:gd name="connsiteY867" fmla="*/ 4494455 h 6858000"/>
              <a:gd name="connsiteX868" fmla="*/ 6077686 w 7934757"/>
              <a:gd name="connsiteY868" fmla="*/ 4410043 h 6858000"/>
              <a:gd name="connsiteX869" fmla="*/ 6162098 w 7934757"/>
              <a:gd name="connsiteY869" fmla="*/ 4325631 h 6858000"/>
              <a:gd name="connsiteX870" fmla="*/ 5824449 w 7934757"/>
              <a:gd name="connsiteY870" fmla="*/ 4325631 h 6858000"/>
              <a:gd name="connsiteX871" fmla="*/ 5908861 w 7934757"/>
              <a:gd name="connsiteY871" fmla="*/ 4410043 h 6858000"/>
              <a:gd name="connsiteX872" fmla="*/ 5824449 w 7934757"/>
              <a:gd name="connsiteY872" fmla="*/ 4494455 h 6858000"/>
              <a:gd name="connsiteX873" fmla="*/ 5740037 w 7934757"/>
              <a:gd name="connsiteY873" fmla="*/ 4410043 h 6858000"/>
              <a:gd name="connsiteX874" fmla="*/ 5824449 w 7934757"/>
              <a:gd name="connsiteY874" fmla="*/ 4325631 h 6858000"/>
              <a:gd name="connsiteX875" fmla="*/ 5486800 w 7934757"/>
              <a:gd name="connsiteY875" fmla="*/ 4325631 h 6858000"/>
              <a:gd name="connsiteX876" fmla="*/ 5571212 w 7934757"/>
              <a:gd name="connsiteY876" fmla="*/ 4410043 h 6858000"/>
              <a:gd name="connsiteX877" fmla="*/ 5486800 w 7934757"/>
              <a:gd name="connsiteY877" fmla="*/ 4494455 h 6858000"/>
              <a:gd name="connsiteX878" fmla="*/ 5402388 w 7934757"/>
              <a:gd name="connsiteY878" fmla="*/ 4410043 h 6858000"/>
              <a:gd name="connsiteX879" fmla="*/ 5486800 w 7934757"/>
              <a:gd name="connsiteY879" fmla="*/ 4325631 h 6858000"/>
              <a:gd name="connsiteX880" fmla="*/ 5149151 w 7934757"/>
              <a:gd name="connsiteY880" fmla="*/ 4325631 h 6858000"/>
              <a:gd name="connsiteX881" fmla="*/ 5233563 w 7934757"/>
              <a:gd name="connsiteY881" fmla="*/ 4410043 h 6858000"/>
              <a:gd name="connsiteX882" fmla="*/ 5149151 w 7934757"/>
              <a:gd name="connsiteY882" fmla="*/ 4494455 h 6858000"/>
              <a:gd name="connsiteX883" fmla="*/ 5064739 w 7934757"/>
              <a:gd name="connsiteY883" fmla="*/ 4410043 h 6858000"/>
              <a:gd name="connsiteX884" fmla="*/ 5149151 w 7934757"/>
              <a:gd name="connsiteY884" fmla="*/ 4325631 h 6858000"/>
              <a:gd name="connsiteX885" fmla="*/ 4811502 w 7934757"/>
              <a:gd name="connsiteY885" fmla="*/ 4325631 h 6858000"/>
              <a:gd name="connsiteX886" fmla="*/ 4895914 w 7934757"/>
              <a:gd name="connsiteY886" fmla="*/ 4410043 h 6858000"/>
              <a:gd name="connsiteX887" fmla="*/ 4811502 w 7934757"/>
              <a:gd name="connsiteY887" fmla="*/ 4494455 h 6858000"/>
              <a:gd name="connsiteX888" fmla="*/ 4727090 w 7934757"/>
              <a:gd name="connsiteY888" fmla="*/ 4410043 h 6858000"/>
              <a:gd name="connsiteX889" fmla="*/ 4811502 w 7934757"/>
              <a:gd name="connsiteY889" fmla="*/ 4325631 h 6858000"/>
              <a:gd name="connsiteX890" fmla="*/ 4473853 w 7934757"/>
              <a:gd name="connsiteY890" fmla="*/ 4325631 h 6858000"/>
              <a:gd name="connsiteX891" fmla="*/ 4558265 w 7934757"/>
              <a:gd name="connsiteY891" fmla="*/ 4410043 h 6858000"/>
              <a:gd name="connsiteX892" fmla="*/ 4473853 w 7934757"/>
              <a:gd name="connsiteY892" fmla="*/ 4494455 h 6858000"/>
              <a:gd name="connsiteX893" fmla="*/ 4389440 w 7934757"/>
              <a:gd name="connsiteY893" fmla="*/ 4410043 h 6858000"/>
              <a:gd name="connsiteX894" fmla="*/ 4473853 w 7934757"/>
              <a:gd name="connsiteY894" fmla="*/ 4325631 h 6858000"/>
              <a:gd name="connsiteX895" fmla="*/ 4136203 w 7934757"/>
              <a:gd name="connsiteY895" fmla="*/ 4325631 h 6858000"/>
              <a:gd name="connsiteX896" fmla="*/ 4220615 w 7934757"/>
              <a:gd name="connsiteY896" fmla="*/ 4410043 h 6858000"/>
              <a:gd name="connsiteX897" fmla="*/ 4136203 w 7934757"/>
              <a:gd name="connsiteY897" fmla="*/ 4494455 h 6858000"/>
              <a:gd name="connsiteX898" fmla="*/ 4051791 w 7934757"/>
              <a:gd name="connsiteY898" fmla="*/ 4410043 h 6858000"/>
              <a:gd name="connsiteX899" fmla="*/ 4136203 w 7934757"/>
              <a:gd name="connsiteY899" fmla="*/ 4325631 h 6858000"/>
              <a:gd name="connsiteX900" fmla="*/ 3798554 w 7934757"/>
              <a:gd name="connsiteY900" fmla="*/ 4325631 h 6858000"/>
              <a:gd name="connsiteX901" fmla="*/ 3882966 w 7934757"/>
              <a:gd name="connsiteY901" fmla="*/ 4410043 h 6858000"/>
              <a:gd name="connsiteX902" fmla="*/ 3798554 w 7934757"/>
              <a:gd name="connsiteY902" fmla="*/ 4494455 h 6858000"/>
              <a:gd name="connsiteX903" fmla="*/ 3714142 w 7934757"/>
              <a:gd name="connsiteY903" fmla="*/ 4410043 h 6858000"/>
              <a:gd name="connsiteX904" fmla="*/ 3798554 w 7934757"/>
              <a:gd name="connsiteY904" fmla="*/ 4325631 h 6858000"/>
              <a:gd name="connsiteX905" fmla="*/ 3460905 w 7934757"/>
              <a:gd name="connsiteY905" fmla="*/ 4325631 h 6858000"/>
              <a:gd name="connsiteX906" fmla="*/ 3545317 w 7934757"/>
              <a:gd name="connsiteY906" fmla="*/ 4410043 h 6858000"/>
              <a:gd name="connsiteX907" fmla="*/ 3460905 w 7934757"/>
              <a:gd name="connsiteY907" fmla="*/ 4494455 h 6858000"/>
              <a:gd name="connsiteX908" fmla="*/ 3376493 w 7934757"/>
              <a:gd name="connsiteY908" fmla="*/ 4410043 h 6858000"/>
              <a:gd name="connsiteX909" fmla="*/ 3460905 w 7934757"/>
              <a:gd name="connsiteY909" fmla="*/ 4325631 h 6858000"/>
              <a:gd name="connsiteX910" fmla="*/ 3123255 w 7934757"/>
              <a:gd name="connsiteY910" fmla="*/ 4325631 h 6858000"/>
              <a:gd name="connsiteX911" fmla="*/ 3207668 w 7934757"/>
              <a:gd name="connsiteY911" fmla="*/ 4410043 h 6858000"/>
              <a:gd name="connsiteX912" fmla="*/ 3123255 w 7934757"/>
              <a:gd name="connsiteY912" fmla="*/ 4494455 h 6858000"/>
              <a:gd name="connsiteX913" fmla="*/ 3038843 w 7934757"/>
              <a:gd name="connsiteY913" fmla="*/ 4410043 h 6858000"/>
              <a:gd name="connsiteX914" fmla="*/ 3123255 w 7934757"/>
              <a:gd name="connsiteY914" fmla="*/ 4325631 h 6858000"/>
              <a:gd name="connsiteX915" fmla="*/ 2785607 w 7934757"/>
              <a:gd name="connsiteY915" fmla="*/ 4325631 h 6858000"/>
              <a:gd name="connsiteX916" fmla="*/ 2870019 w 7934757"/>
              <a:gd name="connsiteY916" fmla="*/ 4410043 h 6858000"/>
              <a:gd name="connsiteX917" fmla="*/ 2785607 w 7934757"/>
              <a:gd name="connsiteY917" fmla="*/ 4494455 h 6858000"/>
              <a:gd name="connsiteX918" fmla="*/ 2701195 w 7934757"/>
              <a:gd name="connsiteY918" fmla="*/ 4410043 h 6858000"/>
              <a:gd name="connsiteX919" fmla="*/ 2785607 w 7934757"/>
              <a:gd name="connsiteY919" fmla="*/ 4325631 h 6858000"/>
              <a:gd name="connsiteX920" fmla="*/ 2447957 w 7934757"/>
              <a:gd name="connsiteY920" fmla="*/ 4325631 h 6858000"/>
              <a:gd name="connsiteX921" fmla="*/ 2532369 w 7934757"/>
              <a:gd name="connsiteY921" fmla="*/ 4410043 h 6858000"/>
              <a:gd name="connsiteX922" fmla="*/ 2447957 w 7934757"/>
              <a:gd name="connsiteY922" fmla="*/ 4494455 h 6858000"/>
              <a:gd name="connsiteX923" fmla="*/ 2363545 w 7934757"/>
              <a:gd name="connsiteY923" fmla="*/ 4410043 h 6858000"/>
              <a:gd name="connsiteX924" fmla="*/ 2447957 w 7934757"/>
              <a:gd name="connsiteY924" fmla="*/ 4325631 h 6858000"/>
              <a:gd name="connsiteX925" fmla="*/ 2110308 w 7934757"/>
              <a:gd name="connsiteY925" fmla="*/ 4325631 h 6858000"/>
              <a:gd name="connsiteX926" fmla="*/ 2194721 w 7934757"/>
              <a:gd name="connsiteY926" fmla="*/ 4410043 h 6858000"/>
              <a:gd name="connsiteX927" fmla="*/ 2110308 w 7934757"/>
              <a:gd name="connsiteY927" fmla="*/ 4494455 h 6858000"/>
              <a:gd name="connsiteX928" fmla="*/ 2025896 w 7934757"/>
              <a:gd name="connsiteY928" fmla="*/ 4410043 h 6858000"/>
              <a:gd name="connsiteX929" fmla="*/ 2110308 w 7934757"/>
              <a:gd name="connsiteY929" fmla="*/ 4325631 h 6858000"/>
              <a:gd name="connsiteX930" fmla="*/ 1772659 w 7934757"/>
              <a:gd name="connsiteY930" fmla="*/ 4325631 h 6858000"/>
              <a:gd name="connsiteX931" fmla="*/ 1857071 w 7934757"/>
              <a:gd name="connsiteY931" fmla="*/ 4410043 h 6858000"/>
              <a:gd name="connsiteX932" fmla="*/ 1772659 w 7934757"/>
              <a:gd name="connsiteY932" fmla="*/ 4494455 h 6858000"/>
              <a:gd name="connsiteX933" fmla="*/ 1688247 w 7934757"/>
              <a:gd name="connsiteY933" fmla="*/ 4410043 h 6858000"/>
              <a:gd name="connsiteX934" fmla="*/ 1772659 w 7934757"/>
              <a:gd name="connsiteY934" fmla="*/ 4325631 h 6858000"/>
              <a:gd name="connsiteX935" fmla="*/ 1435014 w 7934757"/>
              <a:gd name="connsiteY935" fmla="*/ 4325631 h 6858000"/>
              <a:gd name="connsiteX936" fmla="*/ 1519422 w 7934757"/>
              <a:gd name="connsiteY936" fmla="*/ 4410043 h 6858000"/>
              <a:gd name="connsiteX937" fmla="*/ 1435014 w 7934757"/>
              <a:gd name="connsiteY937" fmla="*/ 4494455 h 6858000"/>
              <a:gd name="connsiteX938" fmla="*/ 1350601 w 7934757"/>
              <a:gd name="connsiteY938" fmla="*/ 4410043 h 6858000"/>
              <a:gd name="connsiteX939" fmla="*/ 1435014 w 7934757"/>
              <a:gd name="connsiteY939" fmla="*/ 4325631 h 6858000"/>
              <a:gd name="connsiteX940" fmla="*/ 1097361 w 7934757"/>
              <a:gd name="connsiteY940" fmla="*/ 4325631 h 6858000"/>
              <a:gd name="connsiteX941" fmla="*/ 1181773 w 7934757"/>
              <a:gd name="connsiteY941" fmla="*/ 4410043 h 6858000"/>
              <a:gd name="connsiteX942" fmla="*/ 1097361 w 7934757"/>
              <a:gd name="connsiteY942" fmla="*/ 4494455 h 6858000"/>
              <a:gd name="connsiteX943" fmla="*/ 1012948 w 7934757"/>
              <a:gd name="connsiteY943" fmla="*/ 4410043 h 6858000"/>
              <a:gd name="connsiteX944" fmla="*/ 1097361 w 7934757"/>
              <a:gd name="connsiteY944" fmla="*/ 4325631 h 6858000"/>
              <a:gd name="connsiteX945" fmla="*/ 759711 w 7934757"/>
              <a:gd name="connsiteY945" fmla="*/ 4325631 h 6858000"/>
              <a:gd name="connsiteX946" fmla="*/ 844124 w 7934757"/>
              <a:gd name="connsiteY946" fmla="*/ 4410043 h 6858000"/>
              <a:gd name="connsiteX947" fmla="*/ 759711 w 7934757"/>
              <a:gd name="connsiteY947" fmla="*/ 4494455 h 6858000"/>
              <a:gd name="connsiteX948" fmla="*/ 675299 w 7934757"/>
              <a:gd name="connsiteY948" fmla="*/ 4410043 h 6858000"/>
              <a:gd name="connsiteX949" fmla="*/ 759711 w 7934757"/>
              <a:gd name="connsiteY949" fmla="*/ 4325631 h 6858000"/>
              <a:gd name="connsiteX950" fmla="*/ 422066 w 7934757"/>
              <a:gd name="connsiteY950" fmla="*/ 4325631 h 6858000"/>
              <a:gd name="connsiteX951" fmla="*/ 506480 w 7934757"/>
              <a:gd name="connsiteY951" fmla="*/ 4410043 h 6858000"/>
              <a:gd name="connsiteX952" fmla="*/ 422066 w 7934757"/>
              <a:gd name="connsiteY952" fmla="*/ 4494455 h 6858000"/>
              <a:gd name="connsiteX953" fmla="*/ 337653 w 7934757"/>
              <a:gd name="connsiteY953" fmla="*/ 4410043 h 6858000"/>
              <a:gd name="connsiteX954" fmla="*/ 422066 w 7934757"/>
              <a:gd name="connsiteY954" fmla="*/ 4325631 h 6858000"/>
              <a:gd name="connsiteX955" fmla="*/ 84412 w 7934757"/>
              <a:gd name="connsiteY955" fmla="*/ 4325631 h 6858000"/>
              <a:gd name="connsiteX956" fmla="*/ 168826 w 7934757"/>
              <a:gd name="connsiteY956" fmla="*/ 4410043 h 6858000"/>
              <a:gd name="connsiteX957" fmla="*/ 84412 w 7934757"/>
              <a:gd name="connsiteY957" fmla="*/ 4494455 h 6858000"/>
              <a:gd name="connsiteX958" fmla="*/ 0 w 7934757"/>
              <a:gd name="connsiteY958" fmla="*/ 4410043 h 6858000"/>
              <a:gd name="connsiteX959" fmla="*/ 84412 w 7934757"/>
              <a:gd name="connsiteY959" fmla="*/ 4325631 h 6858000"/>
              <a:gd name="connsiteX960" fmla="*/ 7850345 w 7934757"/>
              <a:gd name="connsiteY960" fmla="*/ 3987981 h 6858000"/>
              <a:gd name="connsiteX961" fmla="*/ 7934757 w 7934757"/>
              <a:gd name="connsiteY961" fmla="*/ 4072395 h 6858000"/>
              <a:gd name="connsiteX962" fmla="*/ 7850345 w 7934757"/>
              <a:gd name="connsiteY962" fmla="*/ 4156807 h 6858000"/>
              <a:gd name="connsiteX963" fmla="*/ 7765933 w 7934757"/>
              <a:gd name="connsiteY963" fmla="*/ 4072395 h 6858000"/>
              <a:gd name="connsiteX964" fmla="*/ 7850345 w 7934757"/>
              <a:gd name="connsiteY964" fmla="*/ 3987981 h 6858000"/>
              <a:gd name="connsiteX965" fmla="*/ 7512695 w 7934757"/>
              <a:gd name="connsiteY965" fmla="*/ 3987981 h 6858000"/>
              <a:gd name="connsiteX966" fmla="*/ 7597109 w 7934757"/>
              <a:gd name="connsiteY966" fmla="*/ 4072395 h 6858000"/>
              <a:gd name="connsiteX967" fmla="*/ 7512695 w 7934757"/>
              <a:gd name="connsiteY967" fmla="*/ 4156807 h 6858000"/>
              <a:gd name="connsiteX968" fmla="*/ 7428283 w 7934757"/>
              <a:gd name="connsiteY968" fmla="*/ 4072395 h 6858000"/>
              <a:gd name="connsiteX969" fmla="*/ 7512695 w 7934757"/>
              <a:gd name="connsiteY969" fmla="*/ 3987981 h 6858000"/>
              <a:gd name="connsiteX970" fmla="*/ 7175045 w 7934757"/>
              <a:gd name="connsiteY970" fmla="*/ 3987981 h 6858000"/>
              <a:gd name="connsiteX971" fmla="*/ 7259458 w 7934757"/>
              <a:gd name="connsiteY971" fmla="*/ 4072395 h 6858000"/>
              <a:gd name="connsiteX972" fmla="*/ 7175045 w 7934757"/>
              <a:gd name="connsiteY972" fmla="*/ 4156807 h 6858000"/>
              <a:gd name="connsiteX973" fmla="*/ 7090633 w 7934757"/>
              <a:gd name="connsiteY973" fmla="*/ 4072395 h 6858000"/>
              <a:gd name="connsiteX974" fmla="*/ 7175045 w 7934757"/>
              <a:gd name="connsiteY974" fmla="*/ 3987981 h 6858000"/>
              <a:gd name="connsiteX975" fmla="*/ 6837397 w 7934757"/>
              <a:gd name="connsiteY975" fmla="*/ 3987981 h 6858000"/>
              <a:gd name="connsiteX976" fmla="*/ 6921809 w 7934757"/>
              <a:gd name="connsiteY976" fmla="*/ 4072395 h 6858000"/>
              <a:gd name="connsiteX977" fmla="*/ 6837397 w 7934757"/>
              <a:gd name="connsiteY977" fmla="*/ 4156807 h 6858000"/>
              <a:gd name="connsiteX978" fmla="*/ 6752985 w 7934757"/>
              <a:gd name="connsiteY978" fmla="*/ 4072395 h 6858000"/>
              <a:gd name="connsiteX979" fmla="*/ 6837397 w 7934757"/>
              <a:gd name="connsiteY979" fmla="*/ 3987981 h 6858000"/>
              <a:gd name="connsiteX980" fmla="*/ 6499747 w 7934757"/>
              <a:gd name="connsiteY980" fmla="*/ 3987981 h 6858000"/>
              <a:gd name="connsiteX981" fmla="*/ 6584161 w 7934757"/>
              <a:gd name="connsiteY981" fmla="*/ 4072395 h 6858000"/>
              <a:gd name="connsiteX982" fmla="*/ 6499747 w 7934757"/>
              <a:gd name="connsiteY982" fmla="*/ 4156807 h 6858000"/>
              <a:gd name="connsiteX983" fmla="*/ 6415335 w 7934757"/>
              <a:gd name="connsiteY983" fmla="*/ 4072395 h 6858000"/>
              <a:gd name="connsiteX984" fmla="*/ 6499747 w 7934757"/>
              <a:gd name="connsiteY984" fmla="*/ 3987981 h 6858000"/>
              <a:gd name="connsiteX985" fmla="*/ 6162098 w 7934757"/>
              <a:gd name="connsiteY985" fmla="*/ 3987981 h 6858000"/>
              <a:gd name="connsiteX986" fmla="*/ 6246510 w 7934757"/>
              <a:gd name="connsiteY986" fmla="*/ 4072395 h 6858000"/>
              <a:gd name="connsiteX987" fmla="*/ 6162098 w 7934757"/>
              <a:gd name="connsiteY987" fmla="*/ 4156807 h 6858000"/>
              <a:gd name="connsiteX988" fmla="*/ 6077686 w 7934757"/>
              <a:gd name="connsiteY988" fmla="*/ 4072395 h 6858000"/>
              <a:gd name="connsiteX989" fmla="*/ 6162098 w 7934757"/>
              <a:gd name="connsiteY989" fmla="*/ 3987981 h 6858000"/>
              <a:gd name="connsiteX990" fmla="*/ 5824449 w 7934757"/>
              <a:gd name="connsiteY990" fmla="*/ 3987981 h 6858000"/>
              <a:gd name="connsiteX991" fmla="*/ 5908861 w 7934757"/>
              <a:gd name="connsiteY991" fmla="*/ 4072395 h 6858000"/>
              <a:gd name="connsiteX992" fmla="*/ 5824449 w 7934757"/>
              <a:gd name="connsiteY992" fmla="*/ 4156807 h 6858000"/>
              <a:gd name="connsiteX993" fmla="*/ 5740037 w 7934757"/>
              <a:gd name="connsiteY993" fmla="*/ 4072395 h 6858000"/>
              <a:gd name="connsiteX994" fmla="*/ 5824449 w 7934757"/>
              <a:gd name="connsiteY994" fmla="*/ 3987981 h 6858000"/>
              <a:gd name="connsiteX995" fmla="*/ 5486800 w 7934757"/>
              <a:gd name="connsiteY995" fmla="*/ 3987981 h 6858000"/>
              <a:gd name="connsiteX996" fmla="*/ 5571212 w 7934757"/>
              <a:gd name="connsiteY996" fmla="*/ 4072395 h 6858000"/>
              <a:gd name="connsiteX997" fmla="*/ 5486800 w 7934757"/>
              <a:gd name="connsiteY997" fmla="*/ 4156807 h 6858000"/>
              <a:gd name="connsiteX998" fmla="*/ 5402388 w 7934757"/>
              <a:gd name="connsiteY998" fmla="*/ 4072395 h 6858000"/>
              <a:gd name="connsiteX999" fmla="*/ 5486800 w 7934757"/>
              <a:gd name="connsiteY999" fmla="*/ 3987981 h 6858000"/>
              <a:gd name="connsiteX1000" fmla="*/ 5149151 w 7934757"/>
              <a:gd name="connsiteY1000" fmla="*/ 3987981 h 6858000"/>
              <a:gd name="connsiteX1001" fmla="*/ 5233563 w 7934757"/>
              <a:gd name="connsiteY1001" fmla="*/ 4072395 h 6858000"/>
              <a:gd name="connsiteX1002" fmla="*/ 5149151 w 7934757"/>
              <a:gd name="connsiteY1002" fmla="*/ 4156807 h 6858000"/>
              <a:gd name="connsiteX1003" fmla="*/ 5064739 w 7934757"/>
              <a:gd name="connsiteY1003" fmla="*/ 4072395 h 6858000"/>
              <a:gd name="connsiteX1004" fmla="*/ 5149151 w 7934757"/>
              <a:gd name="connsiteY1004" fmla="*/ 3987981 h 6858000"/>
              <a:gd name="connsiteX1005" fmla="*/ 4811502 w 7934757"/>
              <a:gd name="connsiteY1005" fmla="*/ 3987981 h 6858000"/>
              <a:gd name="connsiteX1006" fmla="*/ 4895914 w 7934757"/>
              <a:gd name="connsiteY1006" fmla="*/ 4072395 h 6858000"/>
              <a:gd name="connsiteX1007" fmla="*/ 4811502 w 7934757"/>
              <a:gd name="connsiteY1007" fmla="*/ 4156807 h 6858000"/>
              <a:gd name="connsiteX1008" fmla="*/ 4727090 w 7934757"/>
              <a:gd name="connsiteY1008" fmla="*/ 4072395 h 6858000"/>
              <a:gd name="connsiteX1009" fmla="*/ 4811502 w 7934757"/>
              <a:gd name="connsiteY1009" fmla="*/ 3987981 h 6858000"/>
              <a:gd name="connsiteX1010" fmla="*/ 4473853 w 7934757"/>
              <a:gd name="connsiteY1010" fmla="*/ 3987981 h 6858000"/>
              <a:gd name="connsiteX1011" fmla="*/ 4558265 w 7934757"/>
              <a:gd name="connsiteY1011" fmla="*/ 4072395 h 6858000"/>
              <a:gd name="connsiteX1012" fmla="*/ 4473853 w 7934757"/>
              <a:gd name="connsiteY1012" fmla="*/ 4156807 h 6858000"/>
              <a:gd name="connsiteX1013" fmla="*/ 4389440 w 7934757"/>
              <a:gd name="connsiteY1013" fmla="*/ 4072395 h 6858000"/>
              <a:gd name="connsiteX1014" fmla="*/ 4473853 w 7934757"/>
              <a:gd name="connsiteY1014" fmla="*/ 3987981 h 6858000"/>
              <a:gd name="connsiteX1015" fmla="*/ 4136203 w 7934757"/>
              <a:gd name="connsiteY1015" fmla="*/ 3987981 h 6858000"/>
              <a:gd name="connsiteX1016" fmla="*/ 4220615 w 7934757"/>
              <a:gd name="connsiteY1016" fmla="*/ 4072395 h 6858000"/>
              <a:gd name="connsiteX1017" fmla="*/ 4136203 w 7934757"/>
              <a:gd name="connsiteY1017" fmla="*/ 4156807 h 6858000"/>
              <a:gd name="connsiteX1018" fmla="*/ 4051791 w 7934757"/>
              <a:gd name="connsiteY1018" fmla="*/ 4072395 h 6858000"/>
              <a:gd name="connsiteX1019" fmla="*/ 4136203 w 7934757"/>
              <a:gd name="connsiteY1019" fmla="*/ 3987981 h 6858000"/>
              <a:gd name="connsiteX1020" fmla="*/ 3798554 w 7934757"/>
              <a:gd name="connsiteY1020" fmla="*/ 3987981 h 6858000"/>
              <a:gd name="connsiteX1021" fmla="*/ 3882966 w 7934757"/>
              <a:gd name="connsiteY1021" fmla="*/ 4072395 h 6858000"/>
              <a:gd name="connsiteX1022" fmla="*/ 3798554 w 7934757"/>
              <a:gd name="connsiteY1022" fmla="*/ 4156807 h 6858000"/>
              <a:gd name="connsiteX1023" fmla="*/ 3714142 w 7934757"/>
              <a:gd name="connsiteY1023" fmla="*/ 4072395 h 6858000"/>
              <a:gd name="connsiteX1024" fmla="*/ 3798554 w 7934757"/>
              <a:gd name="connsiteY1024" fmla="*/ 3987981 h 6858000"/>
              <a:gd name="connsiteX1025" fmla="*/ 3460905 w 7934757"/>
              <a:gd name="connsiteY1025" fmla="*/ 3987981 h 6858000"/>
              <a:gd name="connsiteX1026" fmla="*/ 3545317 w 7934757"/>
              <a:gd name="connsiteY1026" fmla="*/ 4072395 h 6858000"/>
              <a:gd name="connsiteX1027" fmla="*/ 3460905 w 7934757"/>
              <a:gd name="connsiteY1027" fmla="*/ 4156807 h 6858000"/>
              <a:gd name="connsiteX1028" fmla="*/ 3376493 w 7934757"/>
              <a:gd name="connsiteY1028" fmla="*/ 4072395 h 6858000"/>
              <a:gd name="connsiteX1029" fmla="*/ 3460905 w 7934757"/>
              <a:gd name="connsiteY1029" fmla="*/ 3987981 h 6858000"/>
              <a:gd name="connsiteX1030" fmla="*/ 3123255 w 7934757"/>
              <a:gd name="connsiteY1030" fmla="*/ 3987981 h 6858000"/>
              <a:gd name="connsiteX1031" fmla="*/ 3207668 w 7934757"/>
              <a:gd name="connsiteY1031" fmla="*/ 4072395 h 6858000"/>
              <a:gd name="connsiteX1032" fmla="*/ 3123255 w 7934757"/>
              <a:gd name="connsiteY1032" fmla="*/ 4156807 h 6858000"/>
              <a:gd name="connsiteX1033" fmla="*/ 3038843 w 7934757"/>
              <a:gd name="connsiteY1033" fmla="*/ 4072395 h 6858000"/>
              <a:gd name="connsiteX1034" fmla="*/ 3123255 w 7934757"/>
              <a:gd name="connsiteY1034" fmla="*/ 3987981 h 6858000"/>
              <a:gd name="connsiteX1035" fmla="*/ 2785607 w 7934757"/>
              <a:gd name="connsiteY1035" fmla="*/ 3987981 h 6858000"/>
              <a:gd name="connsiteX1036" fmla="*/ 2870019 w 7934757"/>
              <a:gd name="connsiteY1036" fmla="*/ 4072395 h 6858000"/>
              <a:gd name="connsiteX1037" fmla="*/ 2785607 w 7934757"/>
              <a:gd name="connsiteY1037" fmla="*/ 4156807 h 6858000"/>
              <a:gd name="connsiteX1038" fmla="*/ 2701195 w 7934757"/>
              <a:gd name="connsiteY1038" fmla="*/ 4072395 h 6858000"/>
              <a:gd name="connsiteX1039" fmla="*/ 2785607 w 7934757"/>
              <a:gd name="connsiteY1039" fmla="*/ 3987981 h 6858000"/>
              <a:gd name="connsiteX1040" fmla="*/ 2447957 w 7934757"/>
              <a:gd name="connsiteY1040" fmla="*/ 3987981 h 6858000"/>
              <a:gd name="connsiteX1041" fmla="*/ 2532369 w 7934757"/>
              <a:gd name="connsiteY1041" fmla="*/ 4072395 h 6858000"/>
              <a:gd name="connsiteX1042" fmla="*/ 2447957 w 7934757"/>
              <a:gd name="connsiteY1042" fmla="*/ 4156807 h 6858000"/>
              <a:gd name="connsiteX1043" fmla="*/ 2363545 w 7934757"/>
              <a:gd name="connsiteY1043" fmla="*/ 4072395 h 6858000"/>
              <a:gd name="connsiteX1044" fmla="*/ 2447957 w 7934757"/>
              <a:gd name="connsiteY1044" fmla="*/ 3987981 h 6858000"/>
              <a:gd name="connsiteX1045" fmla="*/ 2110308 w 7934757"/>
              <a:gd name="connsiteY1045" fmla="*/ 3987981 h 6858000"/>
              <a:gd name="connsiteX1046" fmla="*/ 2194721 w 7934757"/>
              <a:gd name="connsiteY1046" fmla="*/ 4072395 h 6858000"/>
              <a:gd name="connsiteX1047" fmla="*/ 2110308 w 7934757"/>
              <a:gd name="connsiteY1047" fmla="*/ 4156807 h 6858000"/>
              <a:gd name="connsiteX1048" fmla="*/ 2025896 w 7934757"/>
              <a:gd name="connsiteY1048" fmla="*/ 4072395 h 6858000"/>
              <a:gd name="connsiteX1049" fmla="*/ 2110308 w 7934757"/>
              <a:gd name="connsiteY1049" fmla="*/ 3987981 h 6858000"/>
              <a:gd name="connsiteX1050" fmla="*/ 1772659 w 7934757"/>
              <a:gd name="connsiteY1050" fmla="*/ 3987981 h 6858000"/>
              <a:gd name="connsiteX1051" fmla="*/ 1857071 w 7934757"/>
              <a:gd name="connsiteY1051" fmla="*/ 4072395 h 6858000"/>
              <a:gd name="connsiteX1052" fmla="*/ 1772659 w 7934757"/>
              <a:gd name="connsiteY1052" fmla="*/ 4156807 h 6858000"/>
              <a:gd name="connsiteX1053" fmla="*/ 1688247 w 7934757"/>
              <a:gd name="connsiteY1053" fmla="*/ 4072395 h 6858000"/>
              <a:gd name="connsiteX1054" fmla="*/ 1772659 w 7934757"/>
              <a:gd name="connsiteY1054" fmla="*/ 3987981 h 6858000"/>
              <a:gd name="connsiteX1055" fmla="*/ 1435014 w 7934757"/>
              <a:gd name="connsiteY1055" fmla="*/ 3987981 h 6858000"/>
              <a:gd name="connsiteX1056" fmla="*/ 1519422 w 7934757"/>
              <a:gd name="connsiteY1056" fmla="*/ 4072395 h 6858000"/>
              <a:gd name="connsiteX1057" fmla="*/ 1435014 w 7934757"/>
              <a:gd name="connsiteY1057" fmla="*/ 4156807 h 6858000"/>
              <a:gd name="connsiteX1058" fmla="*/ 1350601 w 7934757"/>
              <a:gd name="connsiteY1058" fmla="*/ 4072395 h 6858000"/>
              <a:gd name="connsiteX1059" fmla="*/ 1435014 w 7934757"/>
              <a:gd name="connsiteY1059" fmla="*/ 3987981 h 6858000"/>
              <a:gd name="connsiteX1060" fmla="*/ 1097361 w 7934757"/>
              <a:gd name="connsiteY1060" fmla="*/ 3987981 h 6858000"/>
              <a:gd name="connsiteX1061" fmla="*/ 1181773 w 7934757"/>
              <a:gd name="connsiteY1061" fmla="*/ 4072395 h 6858000"/>
              <a:gd name="connsiteX1062" fmla="*/ 1097361 w 7934757"/>
              <a:gd name="connsiteY1062" fmla="*/ 4156807 h 6858000"/>
              <a:gd name="connsiteX1063" fmla="*/ 1012948 w 7934757"/>
              <a:gd name="connsiteY1063" fmla="*/ 4072395 h 6858000"/>
              <a:gd name="connsiteX1064" fmla="*/ 1097361 w 7934757"/>
              <a:gd name="connsiteY1064" fmla="*/ 3987981 h 6858000"/>
              <a:gd name="connsiteX1065" fmla="*/ 759711 w 7934757"/>
              <a:gd name="connsiteY1065" fmla="*/ 3987981 h 6858000"/>
              <a:gd name="connsiteX1066" fmla="*/ 844124 w 7934757"/>
              <a:gd name="connsiteY1066" fmla="*/ 4072395 h 6858000"/>
              <a:gd name="connsiteX1067" fmla="*/ 759711 w 7934757"/>
              <a:gd name="connsiteY1067" fmla="*/ 4156807 h 6858000"/>
              <a:gd name="connsiteX1068" fmla="*/ 675299 w 7934757"/>
              <a:gd name="connsiteY1068" fmla="*/ 4072395 h 6858000"/>
              <a:gd name="connsiteX1069" fmla="*/ 759711 w 7934757"/>
              <a:gd name="connsiteY1069" fmla="*/ 3987981 h 6858000"/>
              <a:gd name="connsiteX1070" fmla="*/ 422066 w 7934757"/>
              <a:gd name="connsiteY1070" fmla="*/ 3987981 h 6858000"/>
              <a:gd name="connsiteX1071" fmla="*/ 506480 w 7934757"/>
              <a:gd name="connsiteY1071" fmla="*/ 4072395 h 6858000"/>
              <a:gd name="connsiteX1072" fmla="*/ 422066 w 7934757"/>
              <a:gd name="connsiteY1072" fmla="*/ 4156807 h 6858000"/>
              <a:gd name="connsiteX1073" fmla="*/ 337653 w 7934757"/>
              <a:gd name="connsiteY1073" fmla="*/ 4072395 h 6858000"/>
              <a:gd name="connsiteX1074" fmla="*/ 422066 w 7934757"/>
              <a:gd name="connsiteY1074" fmla="*/ 3987981 h 6858000"/>
              <a:gd name="connsiteX1075" fmla="*/ 84412 w 7934757"/>
              <a:gd name="connsiteY1075" fmla="*/ 3987981 h 6858000"/>
              <a:gd name="connsiteX1076" fmla="*/ 168826 w 7934757"/>
              <a:gd name="connsiteY1076" fmla="*/ 4072395 h 6858000"/>
              <a:gd name="connsiteX1077" fmla="*/ 84412 w 7934757"/>
              <a:gd name="connsiteY1077" fmla="*/ 4156807 h 6858000"/>
              <a:gd name="connsiteX1078" fmla="*/ 0 w 7934757"/>
              <a:gd name="connsiteY1078" fmla="*/ 4072395 h 6858000"/>
              <a:gd name="connsiteX1079" fmla="*/ 84412 w 7934757"/>
              <a:gd name="connsiteY1079" fmla="*/ 3987981 h 6858000"/>
              <a:gd name="connsiteX1080" fmla="*/ 7850345 w 7934757"/>
              <a:gd name="connsiteY1080" fmla="*/ 3650333 h 6858000"/>
              <a:gd name="connsiteX1081" fmla="*/ 7934757 w 7934757"/>
              <a:gd name="connsiteY1081" fmla="*/ 3734745 h 6858000"/>
              <a:gd name="connsiteX1082" fmla="*/ 7850345 w 7934757"/>
              <a:gd name="connsiteY1082" fmla="*/ 3819157 h 6858000"/>
              <a:gd name="connsiteX1083" fmla="*/ 7765933 w 7934757"/>
              <a:gd name="connsiteY1083" fmla="*/ 3734745 h 6858000"/>
              <a:gd name="connsiteX1084" fmla="*/ 7850345 w 7934757"/>
              <a:gd name="connsiteY1084" fmla="*/ 3650333 h 6858000"/>
              <a:gd name="connsiteX1085" fmla="*/ 7512695 w 7934757"/>
              <a:gd name="connsiteY1085" fmla="*/ 3650333 h 6858000"/>
              <a:gd name="connsiteX1086" fmla="*/ 7597109 w 7934757"/>
              <a:gd name="connsiteY1086" fmla="*/ 3734745 h 6858000"/>
              <a:gd name="connsiteX1087" fmla="*/ 7512695 w 7934757"/>
              <a:gd name="connsiteY1087" fmla="*/ 3819157 h 6858000"/>
              <a:gd name="connsiteX1088" fmla="*/ 7428283 w 7934757"/>
              <a:gd name="connsiteY1088" fmla="*/ 3734745 h 6858000"/>
              <a:gd name="connsiteX1089" fmla="*/ 7512695 w 7934757"/>
              <a:gd name="connsiteY1089" fmla="*/ 3650333 h 6858000"/>
              <a:gd name="connsiteX1090" fmla="*/ 7175045 w 7934757"/>
              <a:gd name="connsiteY1090" fmla="*/ 3650333 h 6858000"/>
              <a:gd name="connsiteX1091" fmla="*/ 7259458 w 7934757"/>
              <a:gd name="connsiteY1091" fmla="*/ 3734745 h 6858000"/>
              <a:gd name="connsiteX1092" fmla="*/ 7175045 w 7934757"/>
              <a:gd name="connsiteY1092" fmla="*/ 3819157 h 6858000"/>
              <a:gd name="connsiteX1093" fmla="*/ 7090633 w 7934757"/>
              <a:gd name="connsiteY1093" fmla="*/ 3734745 h 6858000"/>
              <a:gd name="connsiteX1094" fmla="*/ 7175045 w 7934757"/>
              <a:gd name="connsiteY1094" fmla="*/ 3650333 h 6858000"/>
              <a:gd name="connsiteX1095" fmla="*/ 6837397 w 7934757"/>
              <a:gd name="connsiteY1095" fmla="*/ 3650333 h 6858000"/>
              <a:gd name="connsiteX1096" fmla="*/ 6921809 w 7934757"/>
              <a:gd name="connsiteY1096" fmla="*/ 3734745 h 6858000"/>
              <a:gd name="connsiteX1097" fmla="*/ 6837397 w 7934757"/>
              <a:gd name="connsiteY1097" fmla="*/ 3819157 h 6858000"/>
              <a:gd name="connsiteX1098" fmla="*/ 6752985 w 7934757"/>
              <a:gd name="connsiteY1098" fmla="*/ 3734745 h 6858000"/>
              <a:gd name="connsiteX1099" fmla="*/ 6837397 w 7934757"/>
              <a:gd name="connsiteY1099" fmla="*/ 3650333 h 6858000"/>
              <a:gd name="connsiteX1100" fmla="*/ 6499747 w 7934757"/>
              <a:gd name="connsiteY1100" fmla="*/ 3650333 h 6858000"/>
              <a:gd name="connsiteX1101" fmla="*/ 6584161 w 7934757"/>
              <a:gd name="connsiteY1101" fmla="*/ 3734745 h 6858000"/>
              <a:gd name="connsiteX1102" fmla="*/ 6499747 w 7934757"/>
              <a:gd name="connsiteY1102" fmla="*/ 3819157 h 6858000"/>
              <a:gd name="connsiteX1103" fmla="*/ 6415335 w 7934757"/>
              <a:gd name="connsiteY1103" fmla="*/ 3734745 h 6858000"/>
              <a:gd name="connsiteX1104" fmla="*/ 6499747 w 7934757"/>
              <a:gd name="connsiteY1104" fmla="*/ 3650333 h 6858000"/>
              <a:gd name="connsiteX1105" fmla="*/ 6162098 w 7934757"/>
              <a:gd name="connsiteY1105" fmla="*/ 3650333 h 6858000"/>
              <a:gd name="connsiteX1106" fmla="*/ 6246510 w 7934757"/>
              <a:gd name="connsiteY1106" fmla="*/ 3734745 h 6858000"/>
              <a:gd name="connsiteX1107" fmla="*/ 6162098 w 7934757"/>
              <a:gd name="connsiteY1107" fmla="*/ 3819157 h 6858000"/>
              <a:gd name="connsiteX1108" fmla="*/ 6077686 w 7934757"/>
              <a:gd name="connsiteY1108" fmla="*/ 3734745 h 6858000"/>
              <a:gd name="connsiteX1109" fmla="*/ 6162098 w 7934757"/>
              <a:gd name="connsiteY1109" fmla="*/ 3650333 h 6858000"/>
              <a:gd name="connsiteX1110" fmla="*/ 5824449 w 7934757"/>
              <a:gd name="connsiteY1110" fmla="*/ 3650333 h 6858000"/>
              <a:gd name="connsiteX1111" fmla="*/ 5908861 w 7934757"/>
              <a:gd name="connsiteY1111" fmla="*/ 3734745 h 6858000"/>
              <a:gd name="connsiteX1112" fmla="*/ 5824449 w 7934757"/>
              <a:gd name="connsiteY1112" fmla="*/ 3819157 h 6858000"/>
              <a:gd name="connsiteX1113" fmla="*/ 5740037 w 7934757"/>
              <a:gd name="connsiteY1113" fmla="*/ 3734745 h 6858000"/>
              <a:gd name="connsiteX1114" fmla="*/ 5824449 w 7934757"/>
              <a:gd name="connsiteY1114" fmla="*/ 3650333 h 6858000"/>
              <a:gd name="connsiteX1115" fmla="*/ 5486800 w 7934757"/>
              <a:gd name="connsiteY1115" fmla="*/ 3650333 h 6858000"/>
              <a:gd name="connsiteX1116" fmla="*/ 5571212 w 7934757"/>
              <a:gd name="connsiteY1116" fmla="*/ 3734745 h 6858000"/>
              <a:gd name="connsiteX1117" fmla="*/ 5486800 w 7934757"/>
              <a:gd name="connsiteY1117" fmla="*/ 3819157 h 6858000"/>
              <a:gd name="connsiteX1118" fmla="*/ 5402388 w 7934757"/>
              <a:gd name="connsiteY1118" fmla="*/ 3734745 h 6858000"/>
              <a:gd name="connsiteX1119" fmla="*/ 5486800 w 7934757"/>
              <a:gd name="connsiteY1119" fmla="*/ 3650333 h 6858000"/>
              <a:gd name="connsiteX1120" fmla="*/ 5149151 w 7934757"/>
              <a:gd name="connsiteY1120" fmla="*/ 3650333 h 6858000"/>
              <a:gd name="connsiteX1121" fmla="*/ 5233563 w 7934757"/>
              <a:gd name="connsiteY1121" fmla="*/ 3734745 h 6858000"/>
              <a:gd name="connsiteX1122" fmla="*/ 5149151 w 7934757"/>
              <a:gd name="connsiteY1122" fmla="*/ 3819157 h 6858000"/>
              <a:gd name="connsiteX1123" fmla="*/ 5064739 w 7934757"/>
              <a:gd name="connsiteY1123" fmla="*/ 3734745 h 6858000"/>
              <a:gd name="connsiteX1124" fmla="*/ 5149151 w 7934757"/>
              <a:gd name="connsiteY1124" fmla="*/ 3650333 h 6858000"/>
              <a:gd name="connsiteX1125" fmla="*/ 4811502 w 7934757"/>
              <a:gd name="connsiteY1125" fmla="*/ 3650333 h 6858000"/>
              <a:gd name="connsiteX1126" fmla="*/ 4895914 w 7934757"/>
              <a:gd name="connsiteY1126" fmla="*/ 3734745 h 6858000"/>
              <a:gd name="connsiteX1127" fmla="*/ 4811502 w 7934757"/>
              <a:gd name="connsiteY1127" fmla="*/ 3819157 h 6858000"/>
              <a:gd name="connsiteX1128" fmla="*/ 4727090 w 7934757"/>
              <a:gd name="connsiteY1128" fmla="*/ 3734745 h 6858000"/>
              <a:gd name="connsiteX1129" fmla="*/ 4811502 w 7934757"/>
              <a:gd name="connsiteY1129" fmla="*/ 3650333 h 6858000"/>
              <a:gd name="connsiteX1130" fmla="*/ 4473853 w 7934757"/>
              <a:gd name="connsiteY1130" fmla="*/ 3650333 h 6858000"/>
              <a:gd name="connsiteX1131" fmla="*/ 4558265 w 7934757"/>
              <a:gd name="connsiteY1131" fmla="*/ 3734745 h 6858000"/>
              <a:gd name="connsiteX1132" fmla="*/ 4473853 w 7934757"/>
              <a:gd name="connsiteY1132" fmla="*/ 3819157 h 6858000"/>
              <a:gd name="connsiteX1133" fmla="*/ 4389440 w 7934757"/>
              <a:gd name="connsiteY1133" fmla="*/ 3734745 h 6858000"/>
              <a:gd name="connsiteX1134" fmla="*/ 4473853 w 7934757"/>
              <a:gd name="connsiteY1134" fmla="*/ 3650333 h 6858000"/>
              <a:gd name="connsiteX1135" fmla="*/ 4136203 w 7934757"/>
              <a:gd name="connsiteY1135" fmla="*/ 3650333 h 6858000"/>
              <a:gd name="connsiteX1136" fmla="*/ 4220615 w 7934757"/>
              <a:gd name="connsiteY1136" fmla="*/ 3734745 h 6858000"/>
              <a:gd name="connsiteX1137" fmla="*/ 4136203 w 7934757"/>
              <a:gd name="connsiteY1137" fmla="*/ 3819157 h 6858000"/>
              <a:gd name="connsiteX1138" fmla="*/ 4051791 w 7934757"/>
              <a:gd name="connsiteY1138" fmla="*/ 3734745 h 6858000"/>
              <a:gd name="connsiteX1139" fmla="*/ 4136203 w 7934757"/>
              <a:gd name="connsiteY1139" fmla="*/ 3650333 h 6858000"/>
              <a:gd name="connsiteX1140" fmla="*/ 3798554 w 7934757"/>
              <a:gd name="connsiteY1140" fmla="*/ 3650333 h 6858000"/>
              <a:gd name="connsiteX1141" fmla="*/ 3882966 w 7934757"/>
              <a:gd name="connsiteY1141" fmla="*/ 3734745 h 6858000"/>
              <a:gd name="connsiteX1142" fmla="*/ 3798554 w 7934757"/>
              <a:gd name="connsiteY1142" fmla="*/ 3819157 h 6858000"/>
              <a:gd name="connsiteX1143" fmla="*/ 3714142 w 7934757"/>
              <a:gd name="connsiteY1143" fmla="*/ 3734745 h 6858000"/>
              <a:gd name="connsiteX1144" fmla="*/ 3798554 w 7934757"/>
              <a:gd name="connsiteY1144" fmla="*/ 3650333 h 6858000"/>
              <a:gd name="connsiteX1145" fmla="*/ 3460905 w 7934757"/>
              <a:gd name="connsiteY1145" fmla="*/ 3650333 h 6858000"/>
              <a:gd name="connsiteX1146" fmla="*/ 3545317 w 7934757"/>
              <a:gd name="connsiteY1146" fmla="*/ 3734745 h 6858000"/>
              <a:gd name="connsiteX1147" fmla="*/ 3460905 w 7934757"/>
              <a:gd name="connsiteY1147" fmla="*/ 3819157 h 6858000"/>
              <a:gd name="connsiteX1148" fmla="*/ 3376493 w 7934757"/>
              <a:gd name="connsiteY1148" fmla="*/ 3734745 h 6858000"/>
              <a:gd name="connsiteX1149" fmla="*/ 3460905 w 7934757"/>
              <a:gd name="connsiteY1149" fmla="*/ 3650333 h 6858000"/>
              <a:gd name="connsiteX1150" fmla="*/ 3123255 w 7934757"/>
              <a:gd name="connsiteY1150" fmla="*/ 3650333 h 6858000"/>
              <a:gd name="connsiteX1151" fmla="*/ 3207668 w 7934757"/>
              <a:gd name="connsiteY1151" fmla="*/ 3734745 h 6858000"/>
              <a:gd name="connsiteX1152" fmla="*/ 3123255 w 7934757"/>
              <a:gd name="connsiteY1152" fmla="*/ 3819157 h 6858000"/>
              <a:gd name="connsiteX1153" fmla="*/ 3038843 w 7934757"/>
              <a:gd name="connsiteY1153" fmla="*/ 3734745 h 6858000"/>
              <a:gd name="connsiteX1154" fmla="*/ 3123255 w 7934757"/>
              <a:gd name="connsiteY1154" fmla="*/ 3650333 h 6858000"/>
              <a:gd name="connsiteX1155" fmla="*/ 2785607 w 7934757"/>
              <a:gd name="connsiteY1155" fmla="*/ 3650333 h 6858000"/>
              <a:gd name="connsiteX1156" fmla="*/ 2870019 w 7934757"/>
              <a:gd name="connsiteY1156" fmla="*/ 3734745 h 6858000"/>
              <a:gd name="connsiteX1157" fmla="*/ 2785607 w 7934757"/>
              <a:gd name="connsiteY1157" fmla="*/ 3819157 h 6858000"/>
              <a:gd name="connsiteX1158" fmla="*/ 2701195 w 7934757"/>
              <a:gd name="connsiteY1158" fmla="*/ 3734745 h 6858000"/>
              <a:gd name="connsiteX1159" fmla="*/ 2785607 w 7934757"/>
              <a:gd name="connsiteY1159" fmla="*/ 3650333 h 6858000"/>
              <a:gd name="connsiteX1160" fmla="*/ 2447957 w 7934757"/>
              <a:gd name="connsiteY1160" fmla="*/ 3650333 h 6858000"/>
              <a:gd name="connsiteX1161" fmla="*/ 2532369 w 7934757"/>
              <a:gd name="connsiteY1161" fmla="*/ 3734745 h 6858000"/>
              <a:gd name="connsiteX1162" fmla="*/ 2447957 w 7934757"/>
              <a:gd name="connsiteY1162" fmla="*/ 3819157 h 6858000"/>
              <a:gd name="connsiteX1163" fmla="*/ 2363545 w 7934757"/>
              <a:gd name="connsiteY1163" fmla="*/ 3734745 h 6858000"/>
              <a:gd name="connsiteX1164" fmla="*/ 2447957 w 7934757"/>
              <a:gd name="connsiteY1164" fmla="*/ 3650333 h 6858000"/>
              <a:gd name="connsiteX1165" fmla="*/ 2110308 w 7934757"/>
              <a:gd name="connsiteY1165" fmla="*/ 3650333 h 6858000"/>
              <a:gd name="connsiteX1166" fmla="*/ 2194721 w 7934757"/>
              <a:gd name="connsiteY1166" fmla="*/ 3734745 h 6858000"/>
              <a:gd name="connsiteX1167" fmla="*/ 2110308 w 7934757"/>
              <a:gd name="connsiteY1167" fmla="*/ 3819157 h 6858000"/>
              <a:gd name="connsiteX1168" fmla="*/ 2025896 w 7934757"/>
              <a:gd name="connsiteY1168" fmla="*/ 3734745 h 6858000"/>
              <a:gd name="connsiteX1169" fmla="*/ 2110308 w 7934757"/>
              <a:gd name="connsiteY1169" fmla="*/ 3650333 h 6858000"/>
              <a:gd name="connsiteX1170" fmla="*/ 1772659 w 7934757"/>
              <a:gd name="connsiteY1170" fmla="*/ 3650333 h 6858000"/>
              <a:gd name="connsiteX1171" fmla="*/ 1857071 w 7934757"/>
              <a:gd name="connsiteY1171" fmla="*/ 3734745 h 6858000"/>
              <a:gd name="connsiteX1172" fmla="*/ 1772659 w 7934757"/>
              <a:gd name="connsiteY1172" fmla="*/ 3819157 h 6858000"/>
              <a:gd name="connsiteX1173" fmla="*/ 1688247 w 7934757"/>
              <a:gd name="connsiteY1173" fmla="*/ 3734745 h 6858000"/>
              <a:gd name="connsiteX1174" fmla="*/ 1772659 w 7934757"/>
              <a:gd name="connsiteY1174" fmla="*/ 3650333 h 6858000"/>
              <a:gd name="connsiteX1175" fmla="*/ 1435014 w 7934757"/>
              <a:gd name="connsiteY1175" fmla="*/ 3650333 h 6858000"/>
              <a:gd name="connsiteX1176" fmla="*/ 1519422 w 7934757"/>
              <a:gd name="connsiteY1176" fmla="*/ 3734745 h 6858000"/>
              <a:gd name="connsiteX1177" fmla="*/ 1435014 w 7934757"/>
              <a:gd name="connsiteY1177" fmla="*/ 3819157 h 6858000"/>
              <a:gd name="connsiteX1178" fmla="*/ 1350601 w 7934757"/>
              <a:gd name="connsiteY1178" fmla="*/ 3734745 h 6858000"/>
              <a:gd name="connsiteX1179" fmla="*/ 1435014 w 7934757"/>
              <a:gd name="connsiteY1179" fmla="*/ 3650333 h 6858000"/>
              <a:gd name="connsiteX1180" fmla="*/ 1097361 w 7934757"/>
              <a:gd name="connsiteY1180" fmla="*/ 3650333 h 6858000"/>
              <a:gd name="connsiteX1181" fmla="*/ 1181773 w 7934757"/>
              <a:gd name="connsiteY1181" fmla="*/ 3734745 h 6858000"/>
              <a:gd name="connsiteX1182" fmla="*/ 1097361 w 7934757"/>
              <a:gd name="connsiteY1182" fmla="*/ 3819157 h 6858000"/>
              <a:gd name="connsiteX1183" fmla="*/ 1012948 w 7934757"/>
              <a:gd name="connsiteY1183" fmla="*/ 3734745 h 6858000"/>
              <a:gd name="connsiteX1184" fmla="*/ 1097361 w 7934757"/>
              <a:gd name="connsiteY1184" fmla="*/ 3650333 h 6858000"/>
              <a:gd name="connsiteX1185" fmla="*/ 759711 w 7934757"/>
              <a:gd name="connsiteY1185" fmla="*/ 3650333 h 6858000"/>
              <a:gd name="connsiteX1186" fmla="*/ 844124 w 7934757"/>
              <a:gd name="connsiteY1186" fmla="*/ 3734745 h 6858000"/>
              <a:gd name="connsiteX1187" fmla="*/ 759711 w 7934757"/>
              <a:gd name="connsiteY1187" fmla="*/ 3819157 h 6858000"/>
              <a:gd name="connsiteX1188" fmla="*/ 675299 w 7934757"/>
              <a:gd name="connsiteY1188" fmla="*/ 3734745 h 6858000"/>
              <a:gd name="connsiteX1189" fmla="*/ 759711 w 7934757"/>
              <a:gd name="connsiteY1189" fmla="*/ 3650333 h 6858000"/>
              <a:gd name="connsiteX1190" fmla="*/ 422066 w 7934757"/>
              <a:gd name="connsiteY1190" fmla="*/ 3650333 h 6858000"/>
              <a:gd name="connsiteX1191" fmla="*/ 506480 w 7934757"/>
              <a:gd name="connsiteY1191" fmla="*/ 3734745 h 6858000"/>
              <a:gd name="connsiteX1192" fmla="*/ 422066 w 7934757"/>
              <a:gd name="connsiteY1192" fmla="*/ 3819157 h 6858000"/>
              <a:gd name="connsiteX1193" fmla="*/ 337653 w 7934757"/>
              <a:gd name="connsiteY1193" fmla="*/ 3734745 h 6858000"/>
              <a:gd name="connsiteX1194" fmla="*/ 422066 w 7934757"/>
              <a:gd name="connsiteY1194" fmla="*/ 3650333 h 6858000"/>
              <a:gd name="connsiteX1195" fmla="*/ 84412 w 7934757"/>
              <a:gd name="connsiteY1195" fmla="*/ 3650333 h 6858000"/>
              <a:gd name="connsiteX1196" fmla="*/ 168826 w 7934757"/>
              <a:gd name="connsiteY1196" fmla="*/ 3734745 h 6858000"/>
              <a:gd name="connsiteX1197" fmla="*/ 84412 w 7934757"/>
              <a:gd name="connsiteY1197" fmla="*/ 3819157 h 6858000"/>
              <a:gd name="connsiteX1198" fmla="*/ 0 w 7934757"/>
              <a:gd name="connsiteY1198" fmla="*/ 3734745 h 6858000"/>
              <a:gd name="connsiteX1199" fmla="*/ 84412 w 7934757"/>
              <a:gd name="connsiteY1199" fmla="*/ 3650333 h 6858000"/>
              <a:gd name="connsiteX1200" fmla="*/ 7850345 w 7934757"/>
              <a:gd name="connsiteY1200" fmla="*/ 3312683 h 6858000"/>
              <a:gd name="connsiteX1201" fmla="*/ 7934757 w 7934757"/>
              <a:gd name="connsiteY1201" fmla="*/ 3397095 h 6858000"/>
              <a:gd name="connsiteX1202" fmla="*/ 7850345 w 7934757"/>
              <a:gd name="connsiteY1202" fmla="*/ 3481508 h 6858000"/>
              <a:gd name="connsiteX1203" fmla="*/ 7765933 w 7934757"/>
              <a:gd name="connsiteY1203" fmla="*/ 3397095 h 6858000"/>
              <a:gd name="connsiteX1204" fmla="*/ 7850345 w 7934757"/>
              <a:gd name="connsiteY1204" fmla="*/ 3312683 h 6858000"/>
              <a:gd name="connsiteX1205" fmla="*/ 7512695 w 7934757"/>
              <a:gd name="connsiteY1205" fmla="*/ 3312683 h 6858000"/>
              <a:gd name="connsiteX1206" fmla="*/ 7597109 w 7934757"/>
              <a:gd name="connsiteY1206" fmla="*/ 3397095 h 6858000"/>
              <a:gd name="connsiteX1207" fmla="*/ 7512695 w 7934757"/>
              <a:gd name="connsiteY1207" fmla="*/ 3481508 h 6858000"/>
              <a:gd name="connsiteX1208" fmla="*/ 7428283 w 7934757"/>
              <a:gd name="connsiteY1208" fmla="*/ 3397095 h 6858000"/>
              <a:gd name="connsiteX1209" fmla="*/ 7512695 w 7934757"/>
              <a:gd name="connsiteY1209" fmla="*/ 3312683 h 6858000"/>
              <a:gd name="connsiteX1210" fmla="*/ 7175045 w 7934757"/>
              <a:gd name="connsiteY1210" fmla="*/ 3312683 h 6858000"/>
              <a:gd name="connsiteX1211" fmla="*/ 7259458 w 7934757"/>
              <a:gd name="connsiteY1211" fmla="*/ 3397095 h 6858000"/>
              <a:gd name="connsiteX1212" fmla="*/ 7175045 w 7934757"/>
              <a:gd name="connsiteY1212" fmla="*/ 3481508 h 6858000"/>
              <a:gd name="connsiteX1213" fmla="*/ 7090633 w 7934757"/>
              <a:gd name="connsiteY1213" fmla="*/ 3397095 h 6858000"/>
              <a:gd name="connsiteX1214" fmla="*/ 7175045 w 7934757"/>
              <a:gd name="connsiteY1214" fmla="*/ 3312683 h 6858000"/>
              <a:gd name="connsiteX1215" fmla="*/ 6837397 w 7934757"/>
              <a:gd name="connsiteY1215" fmla="*/ 3312683 h 6858000"/>
              <a:gd name="connsiteX1216" fmla="*/ 6921809 w 7934757"/>
              <a:gd name="connsiteY1216" fmla="*/ 3397095 h 6858000"/>
              <a:gd name="connsiteX1217" fmla="*/ 6837397 w 7934757"/>
              <a:gd name="connsiteY1217" fmla="*/ 3481508 h 6858000"/>
              <a:gd name="connsiteX1218" fmla="*/ 6752985 w 7934757"/>
              <a:gd name="connsiteY1218" fmla="*/ 3397095 h 6858000"/>
              <a:gd name="connsiteX1219" fmla="*/ 6837397 w 7934757"/>
              <a:gd name="connsiteY1219" fmla="*/ 3312683 h 6858000"/>
              <a:gd name="connsiteX1220" fmla="*/ 6499747 w 7934757"/>
              <a:gd name="connsiteY1220" fmla="*/ 3312683 h 6858000"/>
              <a:gd name="connsiteX1221" fmla="*/ 6584161 w 7934757"/>
              <a:gd name="connsiteY1221" fmla="*/ 3397095 h 6858000"/>
              <a:gd name="connsiteX1222" fmla="*/ 6499747 w 7934757"/>
              <a:gd name="connsiteY1222" fmla="*/ 3481508 h 6858000"/>
              <a:gd name="connsiteX1223" fmla="*/ 6415335 w 7934757"/>
              <a:gd name="connsiteY1223" fmla="*/ 3397095 h 6858000"/>
              <a:gd name="connsiteX1224" fmla="*/ 6499747 w 7934757"/>
              <a:gd name="connsiteY1224" fmla="*/ 3312683 h 6858000"/>
              <a:gd name="connsiteX1225" fmla="*/ 6162098 w 7934757"/>
              <a:gd name="connsiteY1225" fmla="*/ 3312683 h 6858000"/>
              <a:gd name="connsiteX1226" fmla="*/ 6246510 w 7934757"/>
              <a:gd name="connsiteY1226" fmla="*/ 3397095 h 6858000"/>
              <a:gd name="connsiteX1227" fmla="*/ 6162098 w 7934757"/>
              <a:gd name="connsiteY1227" fmla="*/ 3481508 h 6858000"/>
              <a:gd name="connsiteX1228" fmla="*/ 6077686 w 7934757"/>
              <a:gd name="connsiteY1228" fmla="*/ 3397095 h 6858000"/>
              <a:gd name="connsiteX1229" fmla="*/ 6162098 w 7934757"/>
              <a:gd name="connsiteY1229" fmla="*/ 3312683 h 6858000"/>
              <a:gd name="connsiteX1230" fmla="*/ 5824449 w 7934757"/>
              <a:gd name="connsiteY1230" fmla="*/ 3312683 h 6858000"/>
              <a:gd name="connsiteX1231" fmla="*/ 5908861 w 7934757"/>
              <a:gd name="connsiteY1231" fmla="*/ 3397095 h 6858000"/>
              <a:gd name="connsiteX1232" fmla="*/ 5824449 w 7934757"/>
              <a:gd name="connsiteY1232" fmla="*/ 3481508 h 6858000"/>
              <a:gd name="connsiteX1233" fmla="*/ 5740037 w 7934757"/>
              <a:gd name="connsiteY1233" fmla="*/ 3397095 h 6858000"/>
              <a:gd name="connsiteX1234" fmla="*/ 5824449 w 7934757"/>
              <a:gd name="connsiteY1234" fmla="*/ 3312683 h 6858000"/>
              <a:gd name="connsiteX1235" fmla="*/ 5486800 w 7934757"/>
              <a:gd name="connsiteY1235" fmla="*/ 3312683 h 6858000"/>
              <a:gd name="connsiteX1236" fmla="*/ 5571212 w 7934757"/>
              <a:gd name="connsiteY1236" fmla="*/ 3397095 h 6858000"/>
              <a:gd name="connsiteX1237" fmla="*/ 5486800 w 7934757"/>
              <a:gd name="connsiteY1237" fmla="*/ 3481508 h 6858000"/>
              <a:gd name="connsiteX1238" fmla="*/ 5402388 w 7934757"/>
              <a:gd name="connsiteY1238" fmla="*/ 3397095 h 6858000"/>
              <a:gd name="connsiteX1239" fmla="*/ 5486800 w 7934757"/>
              <a:gd name="connsiteY1239" fmla="*/ 3312683 h 6858000"/>
              <a:gd name="connsiteX1240" fmla="*/ 5149151 w 7934757"/>
              <a:gd name="connsiteY1240" fmla="*/ 3312683 h 6858000"/>
              <a:gd name="connsiteX1241" fmla="*/ 5233563 w 7934757"/>
              <a:gd name="connsiteY1241" fmla="*/ 3397095 h 6858000"/>
              <a:gd name="connsiteX1242" fmla="*/ 5149151 w 7934757"/>
              <a:gd name="connsiteY1242" fmla="*/ 3481508 h 6858000"/>
              <a:gd name="connsiteX1243" fmla="*/ 5064739 w 7934757"/>
              <a:gd name="connsiteY1243" fmla="*/ 3397095 h 6858000"/>
              <a:gd name="connsiteX1244" fmla="*/ 5149151 w 7934757"/>
              <a:gd name="connsiteY1244" fmla="*/ 3312683 h 6858000"/>
              <a:gd name="connsiteX1245" fmla="*/ 4811502 w 7934757"/>
              <a:gd name="connsiteY1245" fmla="*/ 3312683 h 6858000"/>
              <a:gd name="connsiteX1246" fmla="*/ 4895914 w 7934757"/>
              <a:gd name="connsiteY1246" fmla="*/ 3397095 h 6858000"/>
              <a:gd name="connsiteX1247" fmla="*/ 4811502 w 7934757"/>
              <a:gd name="connsiteY1247" fmla="*/ 3481508 h 6858000"/>
              <a:gd name="connsiteX1248" fmla="*/ 4727090 w 7934757"/>
              <a:gd name="connsiteY1248" fmla="*/ 3397095 h 6858000"/>
              <a:gd name="connsiteX1249" fmla="*/ 4811502 w 7934757"/>
              <a:gd name="connsiteY1249" fmla="*/ 3312683 h 6858000"/>
              <a:gd name="connsiteX1250" fmla="*/ 4473853 w 7934757"/>
              <a:gd name="connsiteY1250" fmla="*/ 3312683 h 6858000"/>
              <a:gd name="connsiteX1251" fmla="*/ 4558265 w 7934757"/>
              <a:gd name="connsiteY1251" fmla="*/ 3397095 h 6858000"/>
              <a:gd name="connsiteX1252" fmla="*/ 4473853 w 7934757"/>
              <a:gd name="connsiteY1252" fmla="*/ 3481508 h 6858000"/>
              <a:gd name="connsiteX1253" fmla="*/ 4389440 w 7934757"/>
              <a:gd name="connsiteY1253" fmla="*/ 3397095 h 6858000"/>
              <a:gd name="connsiteX1254" fmla="*/ 4473853 w 7934757"/>
              <a:gd name="connsiteY1254" fmla="*/ 3312683 h 6858000"/>
              <a:gd name="connsiteX1255" fmla="*/ 4136203 w 7934757"/>
              <a:gd name="connsiteY1255" fmla="*/ 3312683 h 6858000"/>
              <a:gd name="connsiteX1256" fmla="*/ 4220615 w 7934757"/>
              <a:gd name="connsiteY1256" fmla="*/ 3397095 h 6858000"/>
              <a:gd name="connsiteX1257" fmla="*/ 4136203 w 7934757"/>
              <a:gd name="connsiteY1257" fmla="*/ 3481508 h 6858000"/>
              <a:gd name="connsiteX1258" fmla="*/ 4051791 w 7934757"/>
              <a:gd name="connsiteY1258" fmla="*/ 3397095 h 6858000"/>
              <a:gd name="connsiteX1259" fmla="*/ 4136203 w 7934757"/>
              <a:gd name="connsiteY1259" fmla="*/ 3312683 h 6858000"/>
              <a:gd name="connsiteX1260" fmla="*/ 3798554 w 7934757"/>
              <a:gd name="connsiteY1260" fmla="*/ 3312683 h 6858000"/>
              <a:gd name="connsiteX1261" fmla="*/ 3882966 w 7934757"/>
              <a:gd name="connsiteY1261" fmla="*/ 3397095 h 6858000"/>
              <a:gd name="connsiteX1262" fmla="*/ 3798554 w 7934757"/>
              <a:gd name="connsiteY1262" fmla="*/ 3481508 h 6858000"/>
              <a:gd name="connsiteX1263" fmla="*/ 3714142 w 7934757"/>
              <a:gd name="connsiteY1263" fmla="*/ 3397095 h 6858000"/>
              <a:gd name="connsiteX1264" fmla="*/ 3798554 w 7934757"/>
              <a:gd name="connsiteY1264" fmla="*/ 3312683 h 6858000"/>
              <a:gd name="connsiteX1265" fmla="*/ 3460905 w 7934757"/>
              <a:gd name="connsiteY1265" fmla="*/ 3312683 h 6858000"/>
              <a:gd name="connsiteX1266" fmla="*/ 3545317 w 7934757"/>
              <a:gd name="connsiteY1266" fmla="*/ 3397095 h 6858000"/>
              <a:gd name="connsiteX1267" fmla="*/ 3460905 w 7934757"/>
              <a:gd name="connsiteY1267" fmla="*/ 3481508 h 6858000"/>
              <a:gd name="connsiteX1268" fmla="*/ 3376493 w 7934757"/>
              <a:gd name="connsiteY1268" fmla="*/ 3397095 h 6858000"/>
              <a:gd name="connsiteX1269" fmla="*/ 3460905 w 7934757"/>
              <a:gd name="connsiteY1269" fmla="*/ 3312683 h 6858000"/>
              <a:gd name="connsiteX1270" fmla="*/ 3123255 w 7934757"/>
              <a:gd name="connsiteY1270" fmla="*/ 3312683 h 6858000"/>
              <a:gd name="connsiteX1271" fmla="*/ 3207668 w 7934757"/>
              <a:gd name="connsiteY1271" fmla="*/ 3397095 h 6858000"/>
              <a:gd name="connsiteX1272" fmla="*/ 3123255 w 7934757"/>
              <a:gd name="connsiteY1272" fmla="*/ 3481508 h 6858000"/>
              <a:gd name="connsiteX1273" fmla="*/ 3038843 w 7934757"/>
              <a:gd name="connsiteY1273" fmla="*/ 3397095 h 6858000"/>
              <a:gd name="connsiteX1274" fmla="*/ 3123255 w 7934757"/>
              <a:gd name="connsiteY1274" fmla="*/ 3312683 h 6858000"/>
              <a:gd name="connsiteX1275" fmla="*/ 2785607 w 7934757"/>
              <a:gd name="connsiteY1275" fmla="*/ 3312683 h 6858000"/>
              <a:gd name="connsiteX1276" fmla="*/ 2870019 w 7934757"/>
              <a:gd name="connsiteY1276" fmla="*/ 3397095 h 6858000"/>
              <a:gd name="connsiteX1277" fmla="*/ 2785607 w 7934757"/>
              <a:gd name="connsiteY1277" fmla="*/ 3481508 h 6858000"/>
              <a:gd name="connsiteX1278" fmla="*/ 2701195 w 7934757"/>
              <a:gd name="connsiteY1278" fmla="*/ 3397095 h 6858000"/>
              <a:gd name="connsiteX1279" fmla="*/ 2785607 w 7934757"/>
              <a:gd name="connsiteY1279" fmla="*/ 3312683 h 6858000"/>
              <a:gd name="connsiteX1280" fmla="*/ 2447957 w 7934757"/>
              <a:gd name="connsiteY1280" fmla="*/ 3312683 h 6858000"/>
              <a:gd name="connsiteX1281" fmla="*/ 2532369 w 7934757"/>
              <a:gd name="connsiteY1281" fmla="*/ 3397095 h 6858000"/>
              <a:gd name="connsiteX1282" fmla="*/ 2447957 w 7934757"/>
              <a:gd name="connsiteY1282" fmla="*/ 3481508 h 6858000"/>
              <a:gd name="connsiteX1283" fmla="*/ 2363545 w 7934757"/>
              <a:gd name="connsiteY1283" fmla="*/ 3397095 h 6858000"/>
              <a:gd name="connsiteX1284" fmla="*/ 2447957 w 7934757"/>
              <a:gd name="connsiteY1284" fmla="*/ 3312683 h 6858000"/>
              <a:gd name="connsiteX1285" fmla="*/ 2110308 w 7934757"/>
              <a:gd name="connsiteY1285" fmla="*/ 3312683 h 6858000"/>
              <a:gd name="connsiteX1286" fmla="*/ 2194721 w 7934757"/>
              <a:gd name="connsiteY1286" fmla="*/ 3397095 h 6858000"/>
              <a:gd name="connsiteX1287" fmla="*/ 2110308 w 7934757"/>
              <a:gd name="connsiteY1287" fmla="*/ 3481508 h 6858000"/>
              <a:gd name="connsiteX1288" fmla="*/ 2025896 w 7934757"/>
              <a:gd name="connsiteY1288" fmla="*/ 3397095 h 6858000"/>
              <a:gd name="connsiteX1289" fmla="*/ 2110308 w 7934757"/>
              <a:gd name="connsiteY1289" fmla="*/ 3312683 h 6858000"/>
              <a:gd name="connsiteX1290" fmla="*/ 1772659 w 7934757"/>
              <a:gd name="connsiteY1290" fmla="*/ 3312683 h 6858000"/>
              <a:gd name="connsiteX1291" fmla="*/ 1857071 w 7934757"/>
              <a:gd name="connsiteY1291" fmla="*/ 3397095 h 6858000"/>
              <a:gd name="connsiteX1292" fmla="*/ 1772659 w 7934757"/>
              <a:gd name="connsiteY1292" fmla="*/ 3481508 h 6858000"/>
              <a:gd name="connsiteX1293" fmla="*/ 1688247 w 7934757"/>
              <a:gd name="connsiteY1293" fmla="*/ 3397095 h 6858000"/>
              <a:gd name="connsiteX1294" fmla="*/ 1772659 w 7934757"/>
              <a:gd name="connsiteY1294" fmla="*/ 3312683 h 6858000"/>
              <a:gd name="connsiteX1295" fmla="*/ 1435014 w 7934757"/>
              <a:gd name="connsiteY1295" fmla="*/ 3312683 h 6858000"/>
              <a:gd name="connsiteX1296" fmla="*/ 1519422 w 7934757"/>
              <a:gd name="connsiteY1296" fmla="*/ 3397095 h 6858000"/>
              <a:gd name="connsiteX1297" fmla="*/ 1435014 w 7934757"/>
              <a:gd name="connsiteY1297" fmla="*/ 3481508 h 6858000"/>
              <a:gd name="connsiteX1298" fmla="*/ 1350601 w 7934757"/>
              <a:gd name="connsiteY1298" fmla="*/ 3397095 h 6858000"/>
              <a:gd name="connsiteX1299" fmla="*/ 1435014 w 7934757"/>
              <a:gd name="connsiteY1299" fmla="*/ 3312683 h 6858000"/>
              <a:gd name="connsiteX1300" fmla="*/ 1097361 w 7934757"/>
              <a:gd name="connsiteY1300" fmla="*/ 3312683 h 6858000"/>
              <a:gd name="connsiteX1301" fmla="*/ 1181773 w 7934757"/>
              <a:gd name="connsiteY1301" fmla="*/ 3397095 h 6858000"/>
              <a:gd name="connsiteX1302" fmla="*/ 1097361 w 7934757"/>
              <a:gd name="connsiteY1302" fmla="*/ 3481508 h 6858000"/>
              <a:gd name="connsiteX1303" fmla="*/ 1012948 w 7934757"/>
              <a:gd name="connsiteY1303" fmla="*/ 3397095 h 6858000"/>
              <a:gd name="connsiteX1304" fmla="*/ 1097361 w 7934757"/>
              <a:gd name="connsiteY1304" fmla="*/ 3312683 h 6858000"/>
              <a:gd name="connsiteX1305" fmla="*/ 759711 w 7934757"/>
              <a:gd name="connsiteY1305" fmla="*/ 3312683 h 6858000"/>
              <a:gd name="connsiteX1306" fmla="*/ 844124 w 7934757"/>
              <a:gd name="connsiteY1306" fmla="*/ 3397095 h 6858000"/>
              <a:gd name="connsiteX1307" fmla="*/ 759711 w 7934757"/>
              <a:gd name="connsiteY1307" fmla="*/ 3481508 h 6858000"/>
              <a:gd name="connsiteX1308" fmla="*/ 675299 w 7934757"/>
              <a:gd name="connsiteY1308" fmla="*/ 3397095 h 6858000"/>
              <a:gd name="connsiteX1309" fmla="*/ 759711 w 7934757"/>
              <a:gd name="connsiteY1309" fmla="*/ 3312683 h 6858000"/>
              <a:gd name="connsiteX1310" fmla="*/ 422066 w 7934757"/>
              <a:gd name="connsiteY1310" fmla="*/ 3312683 h 6858000"/>
              <a:gd name="connsiteX1311" fmla="*/ 506480 w 7934757"/>
              <a:gd name="connsiteY1311" fmla="*/ 3397095 h 6858000"/>
              <a:gd name="connsiteX1312" fmla="*/ 422066 w 7934757"/>
              <a:gd name="connsiteY1312" fmla="*/ 3481508 h 6858000"/>
              <a:gd name="connsiteX1313" fmla="*/ 337653 w 7934757"/>
              <a:gd name="connsiteY1313" fmla="*/ 3397095 h 6858000"/>
              <a:gd name="connsiteX1314" fmla="*/ 422066 w 7934757"/>
              <a:gd name="connsiteY1314" fmla="*/ 3312683 h 6858000"/>
              <a:gd name="connsiteX1315" fmla="*/ 84412 w 7934757"/>
              <a:gd name="connsiteY1315" fmla="*/ 3312683 h 6858000"/>
              <a:gd name="connsiteX1316" fmla="*/ 168826 w 7934757"/>
              <a:gd name="connsiteY1316" fmla="*/ 3397095 h 6858000"/>
              <a:gd name="connsiteX1317" fmla="*/ 84412 w 7934757"/>
              <a:gd name="connsiteY1317" fmla="*/ 3481508 h 6858000"/>
              <a:gd name="connsiteX1318" fmla="*/ 0 w 7934757"/>
              <a:gd name="connsiteY1318" fmla="*/ 3397095 h 6858000"/>
              <a:gd name="connsiteX1319" fmla="*/ 84412 w 7934757"/>
              <a:gd name="connsiteY1319" fmla="*/ 3312683 h 6858000"/>
              <a:gd name="connsiteX1320" fmla="*/ 7850345 w 7934757"/>
              <a:gd name="connsiteY1320" fmla="*/ 2975034 h 6858000"/>
              <a:gd name="connsiteX1321" fmla="*/ 7934757 w 7934757"/>
              <a:gd name="connsiteY1321" fmla="*/ 3059446 h 6858000"/>
              <a:gd name="connsiteX1322" fmla="*/ 7850345 w 7934757"/>
              <a:gd name="connsiteY1322" fmla="*/ 3143859 h 6858000"/>
              <a:gd name="connsiteX1323" fmla="*/ 7765933 w 7934757"/>
              <a:gd name="connsiteY1323" fmla="*/ 3059446 h 6858000"/>
              <a:gd name="connsiteX1324" fmla="*/ 7850345 w 7934757"/>
              <a:gd name="connsiteY1324" fmla="*/ 2975034 h 6858000"/>
              <a:gd name="connsiteX1325" fmla="*/ 7512695 w 7934757"/>
              <a:gd name="connsiteY1325" fmla="*/ 2975034 h 6858000"/>
              <a:gd name="connsiteX1326" fmla="*/ 7597109 w 7934757"/>
              <a:gd name="connsiteY1326" fmla="*/ 3059446 h 6858000"/>
              <a:gd name="connsiteX1327" fmla="*/ 7512695 w 7934757"/>
              <a:gd name="connsiteY1327" fmla="*/ 3143859 h 6858000"/>
              <a:gd name="connsiteX1328" fmla="*/ 7428283 w 7934757"/>
              <a:gd name="connsiteY1328" fmla="*/ 3059446 h 6858000"/>
              <a:gd name="connsiteX1329" fmla="*/ 7512695 w 7934757"/>
              <a:gd name="connsiteY1329" fmla="*/ 2975034 h 6858000"/>
              <a:gd name="connsiteX1330" fmla="*/ 7175045 w 7934757"/>
              <a:gd name="connsiteY1330" fmla="*/ 2975034 h 6858000"/>
              <a:gd name="connsiteX1331" fmla="*/ 7259458 w 7934757"/>
              <a:gd name="connsiteY1331" fmla="*/ 3059446 h 6858000"/>
              <a:gd name="connsiteX1332" fmla="*/ 7175045 w 7934757"/>
              <a:gd name="connsiteY1332" fmla="*/ 3143859 h 6858000"/>
              <a:gd name="connsiteX1333" fmla="*/ 7090633 w 7934757"/>
              <a:gd name="connsiteY1333" fmla="*/ 3059446 h 6858000"/>
              <a:gd name="connsiteX1334" fmla="*/ 7175045 w 7934757"/>
              <a:gd name="connsiteY1334" fmla="*/ 2975034 h 6858000"/>
              <a:gd name="connsiteX1335" fmla="*/ 6837397 w 7934757"/>
              <a:gd name="connsiteY1335" fmla="*/ 2975034 h 6858000"/>
              <a:gd name="connsiteX1336" fmla="*/ 6921809 w 7934757"/>
              <a:gd name="connsiteY1336" fmla="*/ 3059446 h 6858000"/>
              <a:gd name="connsiteX1337" fmla="*/ 6837397 w 7934757"/>
              <a:gd name="connsiteY1337" fmla="*/ 3143859 h 6858000"/>
              <a:gd name="connsiteX1338" fmla="*/ 6752985 w 7934757"/>
              <a:gd name="connsiteY1338" fmla="*/ 3059446 h 6858000"/>
              <a:gd name="connsiteX1339" fmla="*/ 6837397 w 7934757"/>
              <a:gd name="connsiteY1339" fmla="*/ 2975034 h 6858000"/>
              <a:gd name="connsiteX1340" fmla="*/ 6499747 w 7934757"/>
              <a:gd name="connsiteY1340" fmla="*/ 2975034 h 6858000"/>
              <a:gd name="connsiteX1341" fmla="*/ 6584161 w 7934757"/>
              <a:gd name="connsiteY1341" fmla="*/ 3059446 h 6858000"/>
              <a:gd name="connsiteX1342" fmla="*/ 6499747 w 7934757"/>
              <a:gd name="connsiteY1342" fmla="*/ 3143859 h 6858000"/>
              <a:gd name="connsiteX1343" fmla="*/ 6415335 w 7934757"/>
              <a:gd name="connsiteY1343" fmla="*/ 3059446 h 6858000"/>
              <a:gd name="connsiteX1344" fmla="*/ 6499747 w 7934757"/>
              <a:gd name="connsiteY1344" fmla="*/ 2975034 h 6858000"/>
              <a:gd name="connsiteX1345" fmla="*/ 6162098 w 7934757"/>
              <a:gd name="connsiteY1345" fmla="*/ 2975034 h 6858000"/>
              <a:gd name="connsiteX1346" fmla="*/ 6246510 w 7934757"/>
              <a:gd name="connsiteY1346" fmla="*/ 3059446 h 6858000"/>
              <a:gd name="connsiteX1347" fmla="*/ 6162098 w 7934757"/>
              <a:gd name="connsiteY1347" fmla="*/ 3143859 h 6858000"/>
              <a:gd name="connsiteX1348" fmla="*/ 6077686 w 7934757"/>
              <a:gd name="connsiteY1348" fmla="*/ 3059446 h 6858000"/>
              <a:gd name="connsiteX1349" fmla="*/ 6162098 w 7934757"/>
              <a:gd name="connsiteY1349" fmla="*/ 2975034 h 6858000"/>
              <a:gd name="connsiteX1350" fmla="*/ 5824449 w 7934757"/>
              <a:gd name="connsiteY1350" fmla="*/ 2975034 h 6858000"/>
              <a:gd name="connsiteX1351" fmla="*/ 5908861 w 7934757"/>
              <a:gd name="connsiteY1351" fmla="*/ 3059446 h 6858000"/>
              <a:gd name="connsiteX1352" fmla="*/ 5824449 w 7934757"/>
              <a:gd name="connsiteY1352" fmla="*/ 3143859 h 6858000"/>
              <a:gd name="connsiteX1353" fmla="*/ 5740037 w 7934757"/>
              <a:gd name="connsiteY1353" fmla="*/ 3059446 h 6858000"/>
              <a:gd name="connsiteX1354" fmla="*/ 5824449 w 7934757"/>
              <a:gd name="connsiteY1354" fmla="*/ 2975034 h 6858000"/>
              <a:gd name="connsiteX1355" fmla="*/ 5486800 w 7934757"/>
              <a:gd name="connsiteY1355" fmla="*/ 2975034 h 6858000"/>
              <a:gd name="connsiteX1356" fmla="*/ 5571212 w 7934757"/>
              <a:gd name="connsiteY1356" fmla="*/ 3059446 h 6858000"/>
              <a:gd name="connsiteX1357" fmla="*/ 5486800 w 7934757"/>
              <a:gd name="connsiteY1357" fmla="*/ 3143859 h 6858000"/>
              <a:gd name="connsiteX1358" fmla="*/ 5402388 w 7934757"/>
              <a:gd name="connsiteY1358" fmla="*/ 3059446 h 6858000"/>
              <a:gd name="connsiteX1359" fmla="*/ 5486800 w 7934757"/>
              <a:gd name="connsiteY1359" fmla="*/ 2975034 h 6858000"/>
              <a:gd name="connsiteX1360" fmla="*/ 5149151 w 7934757"/>
              <a:gd name="connsiteY1360" fmla="*/ 2975034 h 6858000"/>
              <a:gd name="connsiteX1361" fmla="*/ 5233563 w 7934757"/>
              <a:gd name="connsiteY1361" fmla="*/ 3059446 h 6858000"/>
              <a:gd name="connsiteX1362" fmla="*/ 5149151 w 7934757"/>
              <a:gd name="connsiteY1362" fmla="*/ 3143859 h 6858000"/>
              <a:gd name="connsiteX1363" fmla="*/ 5064739 w 7934757"/>
              <a:gd name="connsiteY1363" fmla="*/ 3059446 h 6858000"/>
              <a:gd name="connsiteX1364" fmla="*/ 5149151 w 7934757"/>
              <a:gd name="connsiteY1364" fmla="*/ 2975034 h 6858000"/>
              <a:gd name="connsiteX1365" fmla="*/ 4811502 w 7934757"/>
              <a:gd name="connsiteY1365" fmla="*/ 2975034 h 6858000"/>
              <a:gd name="connsiteX1366" fmla="*/ 4895914 w 7934757"/>
              <a:gd name="connsiteY1366" fmla="*/ 3059446 h 6858000"/>
              <a:gd name="connsiteX1367" fmla="*/ 4811502 w 7934757"/>
              <a:gd name="connsiteY1367" fmla="*/ 3143859 h 6858000"/>
              <a:gd name="connsiteX1368" fmla="*/ 4727090 w 7934757"/>
              <a:gd name="connsiteY1368" fmla="*/ 3059446 h 6858000"/>
              <a:gd name="connsiteX1369" fmla="*/ 4811502 w 7934757"/>
              <a:gd name="connsiteY1369" fmla="*/ 2975034 h 6858000"/>
              <a:gd name="connsiteX1370" fmla="*/ 4473853 w 7934757"/>
              <a:gd name="connsiteY1370" fmla="*/ 2975034 h 6858000"/>
              <a:gd name="connsiteX1371" fmla="*/ 4558265 w 7934757"/>
              <a:gd name="connsiteY1371" fmla="*/ 3059446 h 6858000"/>
              <a:gd name="connsiteX1372" fmla="*/ 4473853 w 7934757"/>
              <a:gd name="connsiteY1372" fmla="*/ 3143859 h 6858000"/>
              <a:gd name="connsiteX1373" fmla="*/ 4389440 w 7934757"/>
              <a:gd name="connsiteY1373" fmla="*/ 3059446 h 6858000"/>
              <a:gd name="connsiteX1374" fmla="*/ 4473853 w 7934757"/>
              <a:gd name="connsiteY1374" fmla="*/ 2975034 h 6858000"/>
              <a:gd name="connsiteX1375" fmla="*/ 4136203 w 7934757"/>
              <a:gd name="connsiteY1375" fmla="*/ 2975034 h 6858000"/>
              <a:gd name="connsiteX1376" fmla="*/ 4220615 w 7934757"/>
              <a:gd name="connsiteY1376" fmla="*/ 3059446 h 6858000"/>
              <a:gd name="connsiteX1377" fmla="*/ 4136203 w 7934757"/>
              <a:gd name="connsiteY1377" fmla="*/ 3143859 h 6858000"/>
              <a:gd name="connsiteX1378" fmla="*/ 4051791 w 7934757"/>
              <a:gd name="connsiteY1378" fmla="*/ 3059446 h 6858000"/>
              <a:gd name="connsiteX1379" fmla="*/ 4136203 w 7934757"/>
              <a:gd name="connsiteY1379" fmla="*/ 2975034 h 6858000"/>
              <a:gd name="connsiteX1380" fmla="*/ 3798554 w 7934757"/>
              <a:gd name="connsiteY1380" fmla="*/ 2975034 h 6858000"/>
              <a:gd name="connsiteX1381" fmla="*/ 3882966 w 7934757"/>
              <a:gd name="connsiteY1381" fmla="*/ 3059446 h 6858000"/>
              <a:gd name="connsiteX1382" fmla="*/ 3798554 w 7934757"/>
              <a:gd name="connsiteY1382" fmla="*/ 3143859 h 6858000"/>
              <a:gd name="connsiteX1383" fmla="*/ 3714142 w 7934757"/>
              <a:gd name="connsiteY1383" fmla="*/ 3059446 h 6858000"/>
              <a:gd name="connsiteX1384" fmla="*/ 3798554 w 7934757"/>
              <a:gd name="connsiteY1384" fmla="*/ 2975034 h 6858000"/>
              <a:gd name="connsiteX1385" fmla="*/ 3460905 w 7934757"/>
              <a:gd name="connsiteY1385" fmla="*/ 2975034 h 6858000"/>
              <a:gd name="connsiteX1386" fmla="*/ 3545317 w 7934757"/>
              <a:gd name="connsiteY1386" fmla="*/ 3059446 h 6858000"/>
              <a:gd name="connsiteX1387" fmla="*/ 3460905 w 7934757"/>
              <a:gd name="connsiteY1387" fmla="*/ 3143859 h 6858000"/>
              <a:gd name="connsiteX1388" fmla="*/ 3376493 w 7934757"/>
              <a:gd name="connsiteY1388" fmla="*/ 3059446 h 6858000"/>
              <a:gd name="connsiteX1389" fmla="*/ 3460905 w 7934757"/>
              <a:gd name="connsiteY1389" fmla="*/ 2975034 h 6858000"/>
              <a:gd name="connsiteX1390" fmla="*/ 3123255 w 7934757"/>
              <a:gd name="connsiteY1390" fmla="*/ 2975034 h 6858000"/>
              <a:gd name="connsiteX1391" fmla="*/ 3207668 w 7934757"/>
              <a:gd name="connsiteY1391" fmla="*/ 3059446 h 6858000"/>
              <a:gd name="connsiteX1392" fmla="*/ 3123255 w 7934757"/>
              <a:gd name="connsiteY1392" fmla="*/ 3143859 h 6858000"/>
              <a:gd name="connsiteX1393" fmla="*/ 3038843 w 7934757"/>
              <a:gd name="connsiteY1393" fmla="*/ 3059446 h 6858000"/>
              <a:gd name="connsiteX1394" fmla="*/ 3123255 w 7934757"/>
              <a:gd name="connsiteY1394" fmla="*/ 2975034 h 6858000"/>
              <a:gd name="connsiteX1395" fmla="*/ 2785607 w 7934757"/>
              <a:gd name="connsiteY1395" fmla="*/ 2975034 h 6858000"/>
              <a:gd name="connsiteX1396" fmla="*/ 2870019 w 7934757"/>
              <a:gd name="connsiteY1396" fmla="*/ 3059446 h 6858000"/>
              <a:gd name="connsiteX1397" fmla="*/ 2785607 w 7934757"/>
              <a:gd name="connsiteY1397" fmla="*/ 3143859 h 6858000"/>
              <a:gd name="connsiteX1398" fmla="*/ 2701195 w 7934757"/>
              <a:gd name="connsiteY1398" fmla="*/ 3059446 h 6858000"/>
              <a:gd name="connsiteX1399" fmla="*/ 2785607 w 7934757"/>
              <a:gd name="connsiteY1399" fmla="*/ 2975034 h 6858000"/>
              <a:gd name="connsiteX1400" fmla="*/ 2447957 w 7934757"/>
              <a:gd name="connsiteY1400" fmla="*/ 2975034 h 6858000"/>
              <a:gd name="connsiteX1401" fmla="*/ 2532369 w 7934757"/>
              <a:gd name="connsiteY1401" fmla="*/ 3059446 h 6858000"/>
              <a:gd name="connsiteX1402" fmla="*/ 2447957 w 7934757"/>
              <a:gd name="connsiteY1402" fmla="*/ 3143859 h 6858000"/>
              <a:gd name="connsiteX1403" fmla="*/ 2363545 w 7934757"/>
              <a:gd name="connsiteY1403" fmla="*/ 3059446 h 6858000"/>
              <a:gd name="connsiteX1404" fmla="*/ 2447957 w 7934757"/>
              <a:gd name="connsiteY1404" fmla="*/ 2975034 h 6858000"/>
              <a:gd name="connsiteX1405" fmla="*/ 2110308 w 7934757"/>
              <a:gd name="connsiteY1405" fmla="*/ 2975034 h 6858000"/>
              <a:gd name="connsiteX1406" fmla="*/ 2194721 w 7934757"/>
              <a:gd name="connsiteY1406" fmla="*/ 3059446 h 6858000"/>
              <a:gd name="connsiteX1407" fmla="*/ 2110308 w 7934757"/>
              <a:gd name="connsiteY1407" fmla="*/ 3143859 h 6858000"/>
              <a:gd name="connsiteX1408" fmla="*/ 2025896 w 7934757"/>
              <a:gd name="connsiteY1408" fmla="*/ 3059446 h 6858000"/>
              <a:gd name="connsiteX1409" fmla="*/ 2110308 w 7934757"/>
              <a:gd name="connsiteY1409" fmla="*/ 2975034 h 6858000"/>
              <a:gd name="connsiteX1410" fmla="*/ 1772659 w 7934757"/>
              <a:gd name="connsiteY1410" fmla="*/ 2975034 h 6858000"/>
              <a:gd name="connsiteX1411" fmla="*/ 1857071 w 7934757"/>
              <a:gd name="connsiteY1411" fmla="*/ 3059446 h 6858000"/>
              <a:gd name="connsiteX1412" fmla="*/ 1772659 w 7934757"/>
              <a:gd name="connsiteY1412" fmla="*/ 3143859 h 6858000"/>
              <a:gd name="connsiteX1413" fmla="*/ 1688247 w 7934757"/>
              <a:gd name="connsiteY1413" fmla="*/ 3059446 h 6858000"/>
              <a:gd name="connsiteX1414" fmla="*/ 1772659 w 7934757"/>
              <a:gd name="connsiteY1414" fmla="*/ 2975034 h 6858000"/>
              <a:gd name="connsiteX1415" fmla="*/ 1435014 w 7934757"/>
              <a:gd name="connsiteY1415" fmla="*/ 2975034 h 6858000"/>
              <a:gd name="connsiteX1416" fmla="*/ 1519422 w 7934757"/>
              <a:gd name="connsiteY1416" fmla="*/ 3059446 h 6858000"/>
              <a:gd name="connsiteX1417" fmla="*/ 1435014 w 7934757"/>
              <a:gd name="connsiteY1417" fmla="*/ 3143859 h 6858000"/>
              <a:gd name="connsiteX1418" fmla="*/ 1350601 w 7934757"/>
              <a:gd name="connsiteY1418" fmla="*/ 3059446 h 6858000"/>
              <a:gd name="connsiteX1419" fmla="*/ 1435014 w 7934757"/>
              <a:gd name="connsiteY1419" fmla="*/ 2975034 h 6858000"/>
              <a:gd name="connsiteX1420" fmla="*/ 1097361 w 7934757"/>
              <a:gd name="connsiteY1420" fmla="*/ 2975034 h 6858000"/>
              <a:gd name="connsiteX1421" fmla="*/ 1181773 w 7934757"/>
              <a:gd name="connsiteY1421" fmla="*/ 3059446 h 6858000"/>
              <a:gd name="connsiteX1422" fmla="*/ 1097361 w 7934757"/>
              <a:gd name="connsiteY1422" fmla="*/ 3143859 h 6858000"/>
              <a:gd name="connsiteX1423" fmla="*/ 1012948 w 7934757"/>
              <a:gd name="connsiteY1423" fmla="*/ 3059446 h 6858000"/>
              <a:gd name="connsiteX1424" fmla="*/ 1097361 w 7934757"/>
              <a:gd name="connsiteY1424" fmla="*/ 2975034 h 6858000"/>
              <a:gd name="connsiteX1425" fmla="*/ 759711 w 7934757"/>
              <a:gd name="connsiteY1425" fmla="*/ 2975034 h 6858000"/>
              <a:gd name="connsiteX1426" fmla="*/ 844124 w 7934757"/>
              <a:gd name="connsiteY1426" fmla="*/ 3059446 h 6858000"/>
              <a:gd name="connsiteX1427" fmla="*/ 759711 w 7934757"/>
              <a:gd name="connsiteY1427" fmla="*/ 3143859 h 6858000"/>
              <a:gd name="connsiteX1428" fmla="*/ 675299 w 7934757"/>
              <a:gd name="connsiteY1428" fmla="*/ 3059446 h 6858000"/>
              <a:gd name="connsiteX1429" fmla="*/ 759711 w 7934757"/>
              <a:gd name="connsiteY1429" fmla="*/ 2975034 h 6858000"/>
              <a:gd name="connsiteX1430" fmla="*/ 422066 w 7934757"/>
              <a:gd name="connsiteY1430" fmla="*/ 2975034 h 6858000"/>
              <a:gd name="connsiteX1431" fmla="*/ 506480 w 7934757"/>
              <a:gd name="connsiteY1431" fmla="*/ 3059446 h 6858000"/>
              <a:gd name="connsiteX1432" fmla="*/ 422066 w 7934757"/>
              <a:gd name="connsiteY1432" fmla="*/ 3143859 h 6858000"/>
              <a:gd name="connsiteX1433" fmla="*/ 337653 w 7934757"/>
              <a:gd name="connsiteY1433" fmla="*/ 3059446 h 6858000"/>
              <a:gd name="connsiteX1434" fmla="*/ 422066 w 7934757"/>
              <a:gd name="connsiteY1434" fmla="*/ 2975034 h 6858000"/>
              <a:gd name="connsiteX1435" fmla="*/ 84412 w 7934757"/>
              <a:gd name="connsiteY1435" fmla="*/ 2975034 h 6858000"/>
              <a:gd name="connsiteX1436" fmla="*/ 168826 w 7934757"/>
              <a:gd name="connsiteY1436" fmla="*/ 3059446 h 6858000"/>
              <a:gd name="connsiteX1437" fmla="*/ 84412 w 7934757"/>
              <a:gd name="connsiteY1437" fmla="*/ 3143859 h 6858000"/>
              <a:gd name="connsiteX1438" fmla="*/ 0 w 7934757"/>
              <a:gd name="connsiteY1438" fmla="*/ 3059446 h 6858000"/>
              <a:gd name="connsiteX1439" fmla="*/ 84412 w 7934757"/>
              <a:gd name="connsiteY1439" fmla="*/ 2975034 h 6858000"/>
              <a:gd name="connsiteX1440" fmla="*/ 7850345 w 7934757"/>
              <a:gd name="connsiteY1440" fmla="*/ 2637385 h 6858000"/>
              <a:gd name="connsiteX1441" fmla="*/ 7934757 w 7934757"/>
              <a:gd name="connsiteY1441" fmla="*/ 2721797 h 6858000"/>
              <a:gd name="connsiteX1442" fmla="*/ 7850345 w 7934757"/>
              <a:gd name="connsiteY1442" fmla="*/ 2806209 h 6858000"/>
              <a:gd name="connsiteX1443" fmla="*/ 7765933 w 7934757"/>
              <a:gd name="connsiteY1443" fmla="*/ 2721797 h 6858000"/>
              <a:gd name="connsiteX1444" fmla="*/ 7850345 w 7934757"/>
              <a:gd name="connsiteY1444" fmla="*/ 2637385 h 6858000"/>
              <a:gd name="connsiteX1445" fmla="*/ 7512695 w 7934757"/>
              <a:gd name="connsiteY1445" fmla="*/ 2637385 h 6858000"/>
              <a:gd name="connsiteX1446" fmla="*/ 7597109 w 7934757"/>
              <a:gd name="connsiteY1446" fmla="*/ 2721797 h 6858000"/>
              <a:gd name="connsiteX1447" fmla="*/ 7512695 w 7934757"/>
              <a:gd name="connsiteY1447" fmla="*/ 2806209 h 6858000"/>
              <a:gd name="connsiteX1448" fmla="*/ 7428283 w 7934757"/>
              <a:gd name="connsiteY1448" fmla="*/ 2721797 h 6858000"/>
              <a:gd name="connsiteX1449" fmla="*/ 7512695 w 7934757"/>
              <a:gd name="connsiteY1449" fmla="*/ 2637385 h 6858000"/>
              <a:gd name="connsiteX1450" fmla="*/ 7175045 w 7934757"/>
              <a:gd name="connsiteY1450" fmla="*/ 2637385 h 6858000"/>
              <a:gd name="connsiteX1451" fmla="*/ 7259458 w 7934757"/>
              <a:gd name="connsiteY1451" fmla="*/ 2721797 h 6858000"/>
              <a:gd name="connsiteX1452" fmla="*/ 7175045 w 7934757"/>
              <a:gd name="connsiteY1452" fmla="*/ 2806209 h 6858000"/>
              <a:gd name="connsiteX1453" fmla="*/ 7090633 w 7934757"/>
              <a:gd name="connsiteY1453" fmla="*/ 2721797 h 6858000"/>
              <a:gd name="connsiteX1454" fmla="*/ 7175045 w 7934757"/>
              <a:gd name="connsiteY1454" fmla="*/ 2637385 h 6858000"/>
              <a:gd name="connsiteX1455" fmla="*/ 6837397 w 7934757"/>
              <a:gd name="connsiteY1455" fmla="*/ 2637385 h 6858000"/>
              <a:gd name="connsiteX1456" fmla="*/ 6921809 w 7934757"/>
              <a:gd name="connsiteY1456" fmla="*/ 2721797 h 6858000"/>
              <a:gd name="connsiteX1457" fmla="*/ 6837397 w 7934757"/>
              <a:gd name="connsiteY1457" fmla="*/ 2806209 h 6858000"/>
              <a:gd name="connsiteX1458" fmla="*/ 6752985 w 7934757"/>
              <a:gd name="connsiteY1458" fmla="*/ 2721797 h 6858000"/>
              <a:gd name="connsiteX1459" fmla="*/ 6837397 w 7934757"/>
              <a:gd name="connsiteY1459" fmla="*/ 2637385 h 6858000"/>
              <a:gd name="connsiteX1460" fmla="*/ 6499747 w 7934757"/>
              <a:gd name="connsiteY1460" fmla="*/ 2637385 h 6858000"/>
              <a:gd name="connsiteX1461" fmla="*/ 6584161 w 7934757"/>
              <a:gd name="connsiteY1461" fmla="*/ 2721797 h 6858000"/>
              <a:gd name="connsiteX1462" fmla="*/ 6499747 w 7934757"/>
              <a:gd name="connsiteY1462" fmla="*/ 2806209 h 6858000"/>
              <a:gd name="connsiteX1463" fmla="*/ 6415335 w 7934757"/>
              <a:gd name="connsiteY1463" fmla="*/ 2721797 h 6858000"/>
              <a:gd name="connsiteX1464" fmla="*/ 6499747 w 7934757"/>
              <a:gd name="connsiteY1464" fmla="*/ 2637385 h 6858000"/>
              <a:gd name="connsiteX1465" fmla="*/ 6162098 w 7934757"/>
              <a:gd name="connsiteY1465" fmla="*/ 2637385 h 6858000"/>
              <a:gd name="connsiteX1466" fmla="*/ 6246510 w 7934757"/>
              <a:gd name="connsiteY1466" fmla="*/ 2721797 h 6858000"/>
              <a:gd name="connsiteX1467" fmla="*/ 6162098 w 7934757"/>
              <a:gd name="connsiteY1467" fmla="*/ 2806209 h 6858000"/>
              <a:gd name="connsiteX1468" fmla="*/ 6077686 w 7934757"/>
              <a:gd name="connsiteY1468" fmla="*/ 2721797 h 6858000"/>
              <a:gd name="connsiteX1469" fmla="*/ 6162098 w 7934757"/>
              <a:gd name="connsiteY1469" fmla="*/ 2637385 h 6858000"/>
              <a:gd name="connsiteX1470" fmla="*/ 5824449 w 7934757"/>
              <a:gd name="connsiteY1470" fmla="*/ 2637385 h 6858000"/>
              <a:gd name="connsiteX1471" fmla="*/ 5908861 w 7934757"/>
              <a:gd name="connsiteY1471" fmla="*/ 2721797 h 6858000"/>
              <a:gd name="connsiteX1472" fmla="*/ 5824449 w 7934757"/>
              <a:gd name="connsiteY1472" fmla="*/ 2806209 h 6858000"/>
              <a:gd name="connsiteX1473" fmla="*/ 5740037 w 7934757"/>
              <a:gd name="connsiteY1473" fmla="*/ 2721797 h 6858000"/>
              <a:gd name="connsiteX1474" fmla="*/ 5824449 w 7934757"/>
              <a:gd name="connsiteY1474" fmla="*/ 2637385 h 6858000"/>
              <a:gd name="connsiteX1475" fmla="*/ 5486800 w 7934757"/>
              <a:gd name="connsiteY1475" fmla="*/ 2637385 h 6858000"/>
              <a:gd name="connsiteX1476" fmla="*/ 5571212 w 7934757"/>
              <a:gd name="connsiteY1476" fmla="*/ 2721797 h 6858000"/>
              <a:gd name="connsiteX1477" fmla="*/ 5486800 w 7934757"/>
              <a:gd name="connsiteY1477" fmla="*/ 2806209 h 6858000"/>
              <a:gd name="connsiteX1478" fmla="*/ 5402388 w 7934757"/>
              <a:gd name="connsiteY1478" fmla="*/ 2721797 h 6858000"/>
              <a:gd name="connsiteX1479" fmla="*/ 5486800 w 7934757"/>
              <a:gd name="connsiteY1479" fmla="*/ 2637385 h 6858000"/>
              <a:gd name="connsiteX1480" fmla="*/ 5149151 w 7934757"/>
              <a:gd name="connsiteY1480" fmla="*/ 2637385 h 6858000"/>
              <a:gd name="connsiteX1481" fmla="*/ 5233563 w 7934757"/>
              <a:gd name="connsiteY1481" fmla="*/ 2721797 h 6858000"/>
              <a:gd name="connsiteX1482" fmla="*/ 5149151 w 7934757"/>
              <a:gd name="connsiteY1482" fmla="*/ 2806209 h 6858000"/>
              <a:gd name="connsiteX1483" fmla="*/ 5064739 w 7934757"/>
              <a:gd name="connsiteY1483" fmla="*/ 2721797 h 6858000"/>
              <a:gd name="connsiteX1484" fmla="*/ 5149151 w 7934757"/>
              <a:gd name="connsiteY1484" fmla="*/ 2637385 h 6858000"/>
              <a:gd name="connsiteX1485" fmla="*/ 4811502 w 7934757"/>
              <a:gd name="connsiteY1485" fmla="*/ 2637385 h 6858000"/>
              <a:gd name="connsiteX1486" fmla="*/ 4895914 w 7934757"/>
              <a:gd name="connsiteY1486" fmla="*/ 2721797 h 6858000"/>
              <a:gd name="connsiteX1487" fmla="*/ 4811502 w 7934757"/>
              <a:gd name="connsiteY1487" fmla="*/ 2806209 h 6858000"/>
              <a:gd name="connsiteX1488" fmla="*/ 4727090 w 7934757"/>
              <a:gd name="connsiteY1488" fmla="*/ 2721797 h 6858000"/>
              <a:gd name="connsiteX1489" fmla="*/ 4811502 w 7934757"/>
              <a:gd name="connsiteY1489" fmla="*/ 2637385 h 6858000"/>
              <a:gd name="connsiteX1490" fmla="*/ 4473853 w 7934757"/>
              <a:gd name="connsiteY1490" fmla="*/ 2637385 h 6858000"/>
              <a:gd name="connsiteX1491" fmla="*/ 4558265 w 7934757"/>
              <a:gd name="connsiteY1491" fmla="*/ 2721797 h 6858000"/>
              <a:gd name="connsiteX1492" fmla="*/ 4473853 w 7934757"/>
              <a:gd name="connsiteY1492" fmla="*/ 2806209 h 6858000"/>
              <a:gd name="connsiteX1493" fmla="*/ 4389440 w 7934757"/>
              <a:gd name="connsiteY1493" fmla="*/ 2721797 h 6858000"/>
              <a:gd name="connsiteX1494" fmla="*/ 4473853 w 7934757"/>
              <a:gd name="connsiteY1494" fmla="*/ 2637385 h 6858000"/>
              <a:gd name="connsiteX1495" fmla="*/ 4136203 w 7934757"/>
              <a:gd name="connsiteY1495" fmla="*/ 2637385 h 6858000"/>
              <a:gd name="connsiteX1496" fmla="*/ 4220615 w 7934757"/>
              <a:gd name="connsiteY1496" fmla="*/ 2721797 h 6858000"/>
              <a:gd name="connsiteX1497" fmla="*/ 4136203 w 7934757"/>
              <a:gd name="connsiteY1497" fmla="*/ 2806209 h 6858000"/>
              <a:gd name="connsiteX1498" fmla="*/ 4051791 w 7934757"/>
              <a:gd name="connsiteY1498" fmla="*/ 2721797 h 6858000"/>
              <a:gd name="connsiteX1499" fmla="*/ 4136203 w 7934757"/>
              <a:gd name="connsiteY1499" fmla="*/ 2637385 h 6858000"/>
              <a:gd name="connsiteX1500" fmla="*/ 3798554 w 7934757"/>
              <a:gd name="connsiteY1500" fmla="*/ 2637385 h 6858000"/>
              <a:gd name="connsiteX1501" fmla="*/ 3882966 w 7934757"/>
              <a:gd name="connsiteY1501" fmla="*/ 2721797 h 6858000"/>
              <a:gd name="connsiteX1502" fmla="*/ 3798554 w 7934757"/>
              <a:gd name="connsiteY1502" fmla="*/ 2806209 h 6858000"/>
              <a:gd name="connsiteX1503" fmla="*/ 3714142 w 7934757"/>
              <a:gd name="connsiteY1503" fmla="*/ 2721797 h 6858000"/>
              <a:gd name="connsiteX1504" fmla="*/ 3798554 w 7934757"/>
              <a:gd name="connsiteY1504" fmla="*/ 2637385 h 6858000"/>
              <a:gd name="connsiteX1505" fmla="*/ 3460905 w 7934757"/>
              <a:gd name="connsiteY1505" fmla="*/ 2637385 h 6858000"/>
              <a:gd name="connsiteX1506" fmla="*/ 3545317 w 7934757"/>
              <a:gd name="connsiteY1506" fmla="*/ 2721797 h 6858000"/>
              <a:gd name="connsiteX1507" fmla="*/ 3460905 w 7934757"/>
              <a:gd name="connsiteY1507" fmla="*/ 2806209 h 6858000"/>
              <a:gd name="connsiteX1508" fmla="*/ 3376493 w 7934757"/>
              <a:gd name="connsiteY1508" fmla="*/ 2721797 h 6858000"/>
              <a:gd name="connsiteX1509" fmla="*/ 3460905 w 7934757"/>
              <a:gd name="connsiteY1509" fmla="*/ 2637385 h 6858000"/>
              <a:gd name="connsiteX1510" fmla="*/ 3123255 w 7934757"/>
              <a:gd name="connsiteY1510" fmla="*/ 2637385 h 6858000"/>
              <a:gd name="connsiteX1511" fmla="*/ 3207668 w 7934757"/>
              <a:gd name="connsiteY1511" fmla="*/ 2721797 h 6858000"/>
              <a:gd name="connsiteX1512" fmla="*/ 3123255 w 7934757"/>
              <a:gd name="connsiteY1512" fmla="*/ 2806209 h 6858000"/>
              <a:gd name="connsiteX1513" fmla="*/ 3038843 w 7934757"/>
              <a:gd name="connsiteY1513" fmla="*/ 2721797 h 6858000"/>
              <a:gd name="connsiteX1514" fmla="*/ 3123255 w 7934757"/>
              <a:gd name="connsiteY1514" fmla="*/ 2637385 h 6858000"/>
              <a:gd name="connsiteX1515" fmla="*/ 2785607 w 7934757"/>
              <a:gd name="connsiteY1515" fmla="*/ 2637385 h 6858000"/>
              <a:gd name="connsiteX1516" fmla="*/ 2870019 w 7934757"/>
              <a:gd name="connsiteY1516" fmla="*/ 2721797 h 6858000"/>
              <a:gd name="connsiteX1517" fmla="*/ 2785607 w 7934757"/>
              <a:gd name="connsiteY1517" fmla="*/ 2806209 h 6858000"/>
              <a:gd name="connsiteX1518" fmla="*/ 2701195 w 7934757"/>
              <a:gd name="connsiteY1518" fmla="*/ 2721797 h 6858000"/>
              <a:gd name="connsiteX1519" fmla="*/ 2785607 w 7934757"/>
              <a:gd name="connsiteY1519" fmla="*/ 2637385 h 6858000"/>
              <a:gd name="connsiteX1520" fmla="*/ 2447957 w 7934757"/>
              <a:gd name="connsiteY1520" fmla="*/ 2637385 h 6858000"/>
              <a:gd name="connsiteX1521" fmla="*/ 2532369 w 7934757"/>
              <a:gd name="connsiteY1521" fmla="*/ 2721797 h 6858000"/>
              <a:gd name="connsiteX1522" fmla="*/ 2447957 w 7934757"/>
              <a:gd name="connsiteY1522" fmla="*/ 2806209 h 6858000"/>
              <a:gd name="connsiteX1523" fmla="*/ 2363545 w 7934757"/>
              <a:gd name="connsiteY1523" fmla="*/ 2721797 h 6858000"/>
              <a:gd name="connsiteX1524" fmla="*/ 2447957 w 7934757"/>
              <a:gd name="connsiteY1524" fmla="*/ 2637385 h 6858000"/>
              <a:gd name="connsiteX1525" fmla="*/ 2110308 w 7934757"/>
              <a:gd name="connsiteY1525" fmla="*/ 2637385 h 6858000"/>
              <a:gd name="connsiteX1526" fmla="*/ 2194721 w 7934757"/>
              <a:gd name="connsiteY1526" fmla="*/ 2721797 h 6858000"/>
              <a:gd name="connsiteX1527" fmla="*/ 2110308 w 7934757"/>
              <a:gd name="connsiteY1527" fmla="*/ 2806209 h 6858000"/>
              <a:gd name="connsiteX1528" fmla="*/ 2025896 w 7934757"/>
              <a:gd name="connsiteY1528" fmla="*/ 2721797 h 6858000"/>
              <a:gd name="connsiteX1529" fmla="*/ 2110308 w 7934757"/>
              <a:gd name="connsiteY1529" fmla="*/ 2637385 h 6858000"/>
              <a:gd name="connsiteX1530" fmla="*/ 1772659 w 7934757"/>
              <a:gd name="connsiteY1530" fmla="*/ 2637385 h 6858000"/>
              <a:gd name="connsiteX1531" fmla="*/ 1857071 w 7934757"/>
              <a:gd name="connsiteY1531" fmla="*/ 2721797 h 6858000"/>
              <a:gd name="connsiteX1532" fmla="*/ 1772659 w 7934757"/>
              <a:gd name="connsiteY1532" fmla="*/ 2806209 h 6858000"/>
              <a:gd name="connsiteX1533" fmla="*/ 1688247 w 7934757"/>
              <a:gd name="connsiteY1533" fmla="*/ 2721797 h 6858000"/>
              <a:gd name="connsiteX1534" fmla="*/ 1772659 w 7934757"/>
              <a:gd name="connsiteY1534" fmla="*/ 2637385 h 6858000"/>
              <a:gd name="connsiteX1535" fmla="*/ 1435014 w 7934757"/>
              <a:gd name="connsiteY1535" fmla="*/ 2637385 h 6858000"/>
              <a:gd name="connsiteX1536" fmla="*/ 1519422 w 7934757"/>
              <a:gd name="connsiteY1536" fmla="*/ 2721797 h 6858000"/>
              <a:gd name="connsiteX1537" fmla="*/ 1435014 w 7934757"/>
              <a:gd name="connsiteY1537" fmla="*/ 2806209 h 6858000"/>
              <a:gd name="connsiteX1538" fmla="*/ 1350601 w 7934757"/>
              <a:gd name="connsiteY1538" fmla="*/ 2721797 h 6858000"/>
              <a:gd name="connsiteX1539" fmla="*/ 1435014 w 7934757"/>
              <a:gd name="connsiteY1539" fmla="*/ 2637385 h 6858000"/>
              <a:gd name="connsiteX1540" fmla="*/ 1097361 w 7934757"/>
              <a:gd name="connsiteY1540" fmla="*/ 2637385 h 6858000"/>
              <a:gd name="connsiteX1541" fmla="*/ 1181773 w 7934757"/>
              <a:gd name="connsiteY1541" fmla="*/ 2721797 h 6858000"/>
              <a:gd name="connsiteX1542" fmla="*/ 1097361 w 7934757"/>
              <a:gd name="connsiteY1542" fmla="*/ 2806209 h 6858000"/>
              <a:gd name="connsiteX1543" fmla="*/ 1012948 w 7934757"/>
              <a:gd name="connsiteY1543" fmla="*/ 2721797 h 6858000"/>
              <a:gd name="connsiteX1544" fmla="*/ 1097361 w 7934757"/>
              <a:gd name="connsiteY1544" fmla="*/ 2637385 h 6858000"/>
              <a:gd name="connsiteX1545" fmla="*/ 759711 w 7934757"/>
              <a:gd name="connsiteY1545" fmla="*/ 2637385 h 6858000"/>
              <a:gd name="connsiteX1546" fmla="*/ 844124 w 7934757"/>
              <a:gd name="connsiteY1546" fmla="*/ 2721797 h 6858000"/>
              <a:gd name="connsiteX1547" fmla="*/ 759711 w 7934757"/>
              <a:gd name="connsiteY1547" fmla="*/ 2806209 h 6858000"/>
              <a:gd name="connsiteX1548" fmla="*/ 675299 w 7934757"/>
              <a:gd name="connsiteY1548" fmla="*/ 2721797 h 6858000"/>
              <a:gd name="connsiteX1549" fmla="*/ 759711 w 7934757"/>
              <a:gd name="connsiteY1549" fmla="*/ 2637385 h 6858000"/>
              <a:gd name="connsiteX1550" fmla="*/ 422066 w 7934757"/>
              <a:gd name="connsiteY1550" fmla="*/ 2637385 h 6858000"/>
              <a:gd name="connsiteX1551" fmla="*/ 506480 w 7934757"/>
              <a:gd name="connsiteY1551" fmla="*/ 2721797 h 6858000"/>
              <a:gd name="connsiteX1552" fmla="*/ 422066 w 7934757"/>
              <a:gd name="connsiteY1552" fmla="*/ 2806209 h 6858000"/>
              <a:gd name="connsiteX1553" fmla="*/ 337653 w 7934757"/>
              <a:gd name="connsiteY1553" fmla="*/ 2721797 h 6858000"/>
              <a:gd name="connsiteX1554" fmla="*/ 422066 w 7934757"/>
              <a:gd name="connsiteY1554" fmla="*/ 2637385 h 6858000"/>
              <a:gd name="connsiteX1555" fmla="*/ 84412 w 7934757"/>
              <a:gd name="connsiteY1555" fmla="*/ 2637385 h 6858000"/>
              <a:gd name="connsiteX1556" fmla="*/ 168826 w 7934757"/>
              <a:gd name="connsiteY1556" fmla="*/ 2721797 h 6858000"/>
              <a:gd name="connsiteX1557" fmla="*/ 84412 w 7934757"/>
              <a:gd name="connsiteY1557" fmla="*/ 2806209 h 6858000"/>
              <a:gd name="connsiteX1558" fmla="*/ 0 w 7934757"/>
              <a:gd name="connsiteY1558" fmla="*/ 2721797 h 6858000"/>
              <a:gd name="connsiteX1559" fmla="*/ 84412 w 7934757"/>
              <a:gd name="connsiteY1559" fmla="*/ 2637385 h 6858000"/>
              <a:gd name="connsiteX1560" fmla="*/ 7850345 w 7934757"/>
              <a:gd name="connsiteY1560" fmla="*/ 2299736 h 6858000"/>
              <a:gd name="connsiteX1561" fmla="*/ 7934757 w 7934757"/>
              <a:gd name="connsiteY1561" fmla="*/ 2384148 h 6858000"/>
              <a:gd name="connsiteX1562" fmla="*/ 7850345 w 7934757"/>
              <a:gd name="connsiteY1562" fmla="*/ 2468560 h 6858000"/>
              <a:gd name="connsiteX1563" fmla="*/ 7765933 w 7934757"/>
              <a:gd name="connsiteY1563" fmla="*/ 2384148 h 6858000"/>
              <a:gd name="connsiteX1564" fmla="*/ 7850345 w 7934757"/>
              <a:gd name="connsiteY1564" fmla="*/ 2299736 h 6858000"/>
              <a:gd name="connsiteX1565" fmla="*/ 7512695 w 7934757"/>
              <a:gd name="connsiteY1565" fmla="*/ 2299736 h 6858000"/>
              <a:gd name="connsiteX1566" fmla="*/ 7597109 w 7934757"/>
              <a:gd name="connsiteY1566" fmla="*/ 2384148 h 6858000"/>
              <a:gd name="connsiteX1567" fmla="*/ 7512695 w 7934757"/>
              <a:gd name="connsiteY1567" fmla="*/ 2468560 h 6858000"/>
              <a:gd name="connsiteX1568" fmla="*/ 7428283 w 7934757"/>
              <a:gd name="connsiteY1568" fmla="*/ 2384148 h 6858000"/>
              <a:gd name="connsiteX1569" fmla="*/ 7512695 w 7934757"/>
              <a:gd name="connsiteY1569" fmla="*/ 2299736 h 6858000"/>
              <a:gd name="connsiteX1570" fmla="*/ 7175045 w 7934757"/>
              <a:gd name="connsiteY1570" fmla="*/ 2299736 h 6858000"/>
              <a:gd name="connsiteX1571" fmla="*/ 7259458 w 7934757"/>
              <a:gd name="connsiteY1571" fmla="*/ 2384148 h 6858000"/>
              <a:gd name="connsiteX1572" fmla="*/ 7175045 w 7934757"/>
              <a:gd name="connsiteY1572" fmla="*/ 2468560 h 6858000"/>
              <a:gd name="connsiteX1573" fmla="*/ 7090633 w 7934757"/>
              <a:gd name="connsiteY1573" fmla="*/ 2384148 h 6858000"/>
              <a:gd name="connsiteX1574" fmla="*/ 7175045 w 7934757"/>
              <a:gd name="connsiteY1574" fmla="*/ 2299736 h 6858000"/>
              <a:gd name="connsiteX1575" fmla="*/ 6837397 w 7934757"/>
              <a:gd name="connsiteY1575" fmla="*/ 2299736 h 6858000"/>
              <a:gd name="connsiteX1576" fmla="*/ 6921809 w 7934757"/>
              <a:gd name="connsiteY1576" fmla="*/ 2384148 h 6858000"/>
              <a:gd name="connsiteX1577" fmla="*/ 6837397 w 7934757"/>
              <a:gd name="connsiteY1577" fmla="*/ 2468560 h 6858000"/>
              <a:gd name="connsiteX1578" fmla="*/ 6752985 w 7934757"/>
              <a:gd name="connsiteY1578" fmla="*/ 2384148 h 6858000"/>
              <a:gd name="connsiteX1579" fmla="*/ 6837397 w 7934757"/>
              <a:gd name="connsiteY1579" fmla="*/ 2299736 h 6858000"/>
              <a:gd name="connsiteX1580" fmla="*/ 6499747 w 7934757"/>
              <a:gd name="connsiteY1580" fmla="*/ 2299736 h 6858000"/>
              <a:gd name="connsiteX1581" fmla="*/ 6584161 w 7934757"/>
              <a:gd name="connsiteY1581" fmla="*/ 2384148 h 6858000"/>
              <a:gd name="connsiteX1582" fmla="*/ 6499747 w 7934757"/>
              <a:gd name="connsiteY1582" fmla="*/ 2468560 h 6858000"/>
              <a:gd name="connsiteX1583" fmla="*/ 6415335 w 7934757"/>
              <a:gd name="connsiteY1583" fmla="*/ 2384148 h 6858000"/>
              <a:gd name="connsiteX1584" fmla="*/ 6499747 w 7934757"/>
              <a:gd name="connsiteY1584" fmla="*/ 2299736 h 6858000"/>
              <a:gd name="connsiteX1585" fmla="*/ 6162098 w 7934757"/>
              <a:gd name="connsiteY1585" fmla="*/ 2299736 h 6858000"/>
              <a:gd name="connsiteX1586" fmla="*/ 6246510 w 7934757"/>
              <a:gd name="connsiteY1586" fmla="*/ 2384148 h 6858000"/>
              <a:gd name="connsiteX1587" fmla="*/ 6162098 w 7934757"/>
              <a:gd name="connsiteY1587" fmla="*/ 2468560 h 6858000"/>
              <a:gd name="connsiteX1588" fmla="*/ 6077686 w 7934757"/>
              <a:gd name="connsiteY1588" fmla="*/ 2384148 h 6858000"/>
              <a:gd name="connsiteX1589" fmla="*/ 6162098 w 7934757"/>
              <a:gd name="connsiteY1589" fmla="*/ 2299736 h 6858000"/>
              <a:gd name="connsiteX1590" fmla="*/ 5824449 w 7934757"/>
              <a:gd name="connsiteY1590" fmla="*/ 2299736 h 6858000"/>
              <a:gd name="connsiteX1591" fmla="*/ 5908861 w 7934757"/>
              <a:gd name="connsiteY1591" fmla="*/ 2384148 h 6858000"/>
              <a:gd name="connsiteX1592" fmla="*/ 5824449 w 7934757"/>
              <a:gd name="connsiteY1592" fmla="*/ 2468560 h 6858000"/>
              <a:gd name="connsiteX1593" fmla="*/ 5740037 w 7934757"/>
              <a:gd name="connsiteY1593" fmla="*/ 2384148 h 6858000"/>
              <a:gd name="connsiteX1594" fmla="*/ 5824449 w 7934757"/>
              <a:gd name="connsiteY1594" fmla="*/ 2299736 h 6858000"/>
              <a:gd name="connsiteX1595" fmla="*/ 5486800 w 7934757"/>
              <a:gd name="connsiteY1595" fmla="*/ 2299736 h 6858000"/>
              <a:gd name="connsiteX1596" fmla="*/ 5571212 w 7934757"/>
              <a:gd name="connsiteY1596" fmla="*/ 2384148 h 6858000"/>
              <a:gd name="connsiteX1597" fmla="*/ 5486800 w 7934757"/>
              <a:gd name="connsiteY1597" fmla="*/ 2468560 h 6858000"/>
              <a:gd name="connsiteX1598" fmla="*/ 5402388 w 7934757"/>
              <a:gd name="connsiteY1598" fmla="*/ 2384148 h 6858000"/>
              <a:gd name="connsiteX1599" fmla="*/ 5486800 w 7934757"/>
              <a:gd name="connsiteY1599" fmla="*/ 2299736 h 6858000"/>
              <a:gd name="connsiteX1600" fmla="*/ 5149151 w 7934757"/>
              <a:gd name="connsiteY1600" fmla="*/ 2299736 h 6858000"/>
              <a:gd name="connsiteX1601" fmla="*/ 5233563 w 7934757"/>
              <a:gd name="connsiteY1601" fmla="*/ 2384148 h 6858000"/>
              <a:gd name="connsiteX1602" fmla="*/ 5149151 w 7934757"/>
              <a:gd name="connsiteY1602" fmla="*/ 2468560 h 6858000"/>
              <a:gd name="connsiteX1603" fmla="*/ 5064739 w 7934757"/>
              <a:gd name="connsiteY1603" fmla="*/ 2384148 h 6858000"/>
              <a:gd name="connsiteX1604" fmla="*/ 5149151 w 7934757"/>
              <a:gd name="connsiteY1604" fmla="*/ 2299736 h 6858000"/>
              <a:gd name="connsiteX1605" fmla="*/ 4811502 w 7934757"/>
              <a:gd name="connsiteY1605" fmla="*/ 2299736 h 6858000"/>
              <a:gd name="connsiteX1606" fmla="*/ 4895914 w 7934757"/>
              <a:gd name="connsiteY1606" fmla="*/ 2384148 h 6858000"/>
              <a:gd name="connsiteX1607" fmla="*/ 4811502 w 7934757"/>
              <a:gd name="connsiteY1607" fmla="*/ 2468560 h 6858000"/>
              <a:gd name="connsiteX1608" fmla="*/ 4727090 w 7934757"/>
              <a:gd name="connsiteY1608" fmla="*/ 2384148 h 6858000"/>
              <a:gd name="connsiteX1609" fmla="*/ 4811502 w 7934757"/>
              <a:gd name="connsiteY1609" fmla="*/ 2299736 h 6858000"/>
              <a:gd name="connsiteX1610" fmla="*/ 4473853 w 7934757"/>
              <a:gd name="connsiteY1610" fmla="*/ 2299736 h 6858000"/>
              <a:gd name="connsiteX1611" fmla="*/ 4558265 w 7934757"/>
              <a:gd name="connsiteY1611" fmla="*/ 2384148 h 6858000"/>
              <a:gd name="connsiteX1612" fmla="*/ 4473853 w 7934757"/>
              <a:gd name="connsiteY1612" fmla="*/ 2468560 h 6858000"/>
              <a:gd name="connsiteX1613" fmla="*/ 4389440 w 7934757"/>
              <a:gd name="connsiteY1613" fmla="*/ 2384148 h 6858000"/>
              <a:gd name="connsiteX1614" fmla="*/ 4473853 w 7934757"/>
              <a:gd name="connsiteY1614" fmla="*/ 2299736 h 6858000"/>
              <a:gd name="connsiteX1615" fmla="*/ 4136203 w 7934757"/>
              <a:gd name="connsiteY1615" fmla="*/ 2299736 h 6858000"/>
              <a:gd name="connsiteX1616" fmla="*/ 4220615 w 7934757"/>
              <a:gd name="connsiteY1616" fmla="*/ 2384148 h 6858000"/>
              <a:gd name="connsiteX1617" fmla="*/ 4136203 w 7934757"/>
              <a:gd name="connsiteY1617" fmla="*/ 2468560 h 6858000"/>
              <a:gd name="connsiteX1618" fmla="*/ 4051791 w 7934757"/>
              <a:gd name="connsiteY1618" fmla="*/ 2384148 h 6858000"/>
              <a:gd name="connsiteX1619" fmla="*/ 4136203 w 7934757"/>
              <a:gd name="connsiteY1619" fmla="*/ 2299736 h 6858000"/>
              <a:gd name="connsiteX1620" fmla="*/ 3798554 w 7934757"/>
              <a:gd name="connsiteY1620" fmla="*/ 2299736 h 6858000"/>
              <a:gd name="connsiteX1621" fmla="*/ 3882966 w 7934757"/>
              <a:gd name="connsiteY1621" fmla="*/ 2384148 h 6858000"/>
              <a:gd name="connsiteX1622" fmla="*/ 3798554 w 7934757"/>
              <a:gd name="connsiteY1622" fmla="*/ 2468560 h 6858000"/>
              <a:gd name="connsiteX1623" fmla="*/ 3714142 w 7934757"/>
              <a:gd name="connsiteY1623" fmla="*/ 2384148 h 6858000"/>
              <a:gd name="connsiteX1624" fmla="*/ 3798554 w 7934757"/>
              <a:gd name="connsiteY1624" fmla="*/ 2299736 h 6858000"/>
              <a:gd name="connsiteX1625" fmla="*/ 3460905 w 7934757"/>
              <a:gd name="connsiteY1625" fmla="*/ 2299736 h 6858000"/>
              <a:gd name="connsiteX1626" fmla="*/ 3545317 w 7934757"/>
              <a:gd name="connsiteY1626" fmla="*/ 2384148 h 6858000"/>
              <a:gd name="connsiteX1627" fmla="*/ 3460905 w 7934757"/>
              <a:gd name="connsiteY1627" fmla="*/ 2468560 h 6858000"/>
              <a:gd name="connsiteX1628" fmla="*/ 3376493 w 7934757"/>
              <a:gd name="connsiteY1628" fmla="*/ 2384148 h 6858000"/>
              <a:gd name="connsiteX1629" fmla="*/ 3460905 w 7934757"/>
              <a:gd name="connsiteY1629" fmla="*/ 2299736 h 6858000"/>
              <a:gd name="connsiteX1630" fmla="*/ 3123255 w 7934757"/>
              <a:gd name="connsiteY1630" fmla="*/ 2299736 h 6858000"/>
              <a:gd name="connsiteX1631" fmla="*/ 3207668 w 7934757"/>
              <a:gd name="connsiteY1631" fmla="*/ 2384148 h 6858000"/>
              <a:gd name="connsiteX1632" fmla="*/ 3123255 w 7934757"/>
              <a:gd name="connsiteY1632" fmla="*/ 2468560 h 6858000"/>
              <a:gd name="connsiteX1633" fmla="*/ 3038843 w 7934757"/>
              <a:gd name="connsiteY1633" fmla="*/ 2384148 h 6858000"/>
              <a:gd name="connsiteX1634" fmla="*/ 3123255 w 7934757"/>
              <a:gd name="connsiteY1634" fmla="*/ 2299736 h 6858000"/>
              <a:gd name="connsiteX1635" fmla="*/ 2785607 w 7934757"/>
              <a:gd name="connsiteY1635" fmla="*/ 2299736 h 6858000"/>
              <a:gd name="connsiteX1636" fmla="*/ 2870019 w 7934757"/>
              <a:gd name="connsiteY1636" fmla="*/ 2384148 h 6858000"/>
              <a:gd name="connsiteX1637" fmla="*/ 2785607 w 7934757"/>
              <a:gd name="connsiteY1637" fmla="*/ 2468560 h 6858000"/>
              <a:gd name="connsiteX1638" fmla="*/ 2701195 w 7934757"/>
              <a:gd name="connsiteY1638" fmla="*/ 2384148 h 6858000"/>
              <a:gd name="connsiteX1639" fmla="*/ 2785607 w 7934757"/>
              <a:gd name="connsiteY1639" fmla="*/ 2299736 h 6858000"/>
              <a:gd name="connsiteX1640" fmla="*/ 2447957 w 7934757"/>
              <a:gd name="connsiteY1640" fmla="*/ 2299736 h 6858000"/>
              <a:gd name="connsiteX1641" fmla="*/ 2532369 w 7934757"/>
              <a:gd name="connsiteY1641" fmla="*/ 2384148 h 6858000"/>
              <a:gd name="connsiteX1642" fmla="*/ 2447957 w 7934757"/>
              <a:gd name="connsiteY1642" fmla="*/ 2468560 h 6858000"/>
              <a:gd name="connsiteX1643" fmla="*/ 2363545 w 7934757"/>
              <a:gd name="connsiteY1643" fmla="*/ 2384148 h 6858000"/>
              <a:gd name="connsiteX1644" fmla="*/ 2447957 w 7934757"/>
              <a:gd name="connsiteY1644" fmla="*/ 2299736 h 6858000"/>
              <a:gd name="connsiteX1645" fmla="*/ 2110308 w 7934757"/>
              <a:gd name="connsiteY1645" fmla="*/ 2299736 h 6858000"/>
              <a:gd name="connsiteX1646" fmla="*/ 2194721 w 7934757"/>
              <a:gd name="connsiteY1646" fmla="*/ 2384148 h 6858000"/>
              <a:gd name="connsiteX1647" fmla="*/ 2110308 w 7934757"/>
              <a:gd name="connsiteY1647" fmla="*/ 2468560 h 6858000"/>
              <a:gd name="connsiteX1648" fmla="*/ 2025896 w 7934757"/>
              <a:gd name="connsiteY1648" fmla="*/ 2384148 h 6858000"/>
              <a:gd name="connsiteX1649" fmla="*/ 2110308 w 7934757"/>
              <a:gd name="connsiteY1649" fmla="*/ 2299736 h 6858000"/>
              <a:gd name="connsiteX1650" fmla="*/ 1772659 w 7934757"/>
              <a:gd name="connsiteY1650" fmla="*/ 2299736 h 6858000"/>
              <a:gd name="connsiteX1651" fmla="*/ 1857071 w 7934757"/>
              <a:gd name="connsiteY1651" fmla="*/ 2384148 h 6858000"/>
              <a:gd name="connsiteX1652" fmla="*/ 1772659 w 7934757"/>
              <a:gd name="connsiteY1652" fmla="*/ 2468560 h 6858000"/>
              <a:gd name="connsiteX1653" fmla="*/ 1688247 w 7934757"/>
              <a:gd name="connsiteY1653" fmla="*/ 2384148 h 6858000"/>
              <a:gd name="connsiteX1654" fmla="*/ 1772659 w 7934757"/>
              <a:gd name="connsiteY1654" fmla="*/ 2299736 h 6858000"/>
              <a:gd name="connsiteX1655" fmla="*/ 1435014 w 7934757"/>
              <a:gd name="connsiteY1655" fmla="*/ 2299736 h 6858000"/>
              <a:gd name="connsiteX1656" fmla="*/ 1519422 w 7934757"/>
              <a:gd name="connsiteY1656" fmla="*/ 2384148 h 6858000"/>
              <a:gd name="connsiteX1657" fmla="*/ 1435014 w 7934757"/>
              <a:gd name="connsiteY1657" fmla="*/ 2468560 h 6858000"/>
              <a:gd name="connsiteX1658" fmla="*/ 1350601 w 7934757"/>
              <a:gd name="connsiteY1658" fmla="*/ 2384148 h 6858000"/>
              <a:gd name="connsiteX1659" fmla="*/ 1435014 w 7934757"/>
              <a:gd name="connsiteY1659" fmla="*/ 2299736 h 6858000"/>
              <a:gd name="connsiteX1660" fmla="*/ 1097361 w 7934757"/>
              <a:gd name="connsiteY1660" fmla="*/ 2299736 h 6858000"/>
              <a:gd name="connsiteX1661" fmla="*/ 1181773 w 7934757"/>
              <a:gd name="connsiteY1661" fmla="*/ 2384148 h 6858000"/>
              <a:gd name="connsiteX1662" fmla="*/ 1097361 w 7934757"/>
              <a:gd name="connsiteY1662" fmla="*/ 2468560 h 6858000"/>
              <a:gd name="connsiteX1663" fmla="*/ 1012948 w 7934757"/>
              <a:gd name="connsiteY1663" fmla="*/ 2384148 h 6858000"/>
              <a:gd name="connsiteX1664" fmla="*/ 1097361 w 7934757"/>
              <a:gd name="connsiteY1664" fmla="*/ 2299736 h 6858000"/>
              <a:gd name="connsiteX1665" fmla="*/ 759711 w 7934757"/>
              <a:gd name="connsiteY1665" fmla="*/ 2299736 h 6858000"/>
              <a:gd name="connsiteX1666" fmla="*/ 844124 w 7934757"/>
              <a:gd name="connsiteY1666" fmla="*/ 2384148 h 6858000"/>
              <a:gd name="connsiteX1667" fmla="*/ 759711 w 7934757"/>
              <a:gd name="connsiteY1667" fmla="*/ 2468560 h 6858000"/>
              <a:gd name="connsiteX1668" fmla="*/ 675299 w 7934757"/>
              <a:gd name="connsiteY1668" fmla="*/ 2384148 h 6858000"/>
              <a:gd name="connsiteX1669" fmla="*/ 759711 w 7934757"/>
              <a:gd name="connsiteY1669" fmla="*/ 2299736 h 6858000"/>
              <a:gd name="connsiteX1670" fmla="*/ 422066 w 7934757"/>
              <a:gd name="connsiteY1670" fmla="*/ 2299736 h 6858000"/>
              <a:gd name="connsiteX1671" fmla="*/ 506480 w 7934757"/>
              <a:gd name="connsiteY1671" fmla="*/ 2384148 h 6858000"/>
              <a:gd name="connsiteX1672" fmla="*/ 422066 w 7934757"/>
              <a:gd name="connsiteY1672" fmla="*/ 2468560 h 6858000"/>
              <a:gd name="connsiteX1673" fmla="*/ 337653 w 7934757"/>
              <a:gd name="connsiteY1673" fmla="*/ 2384148 h 6858000"/>
              <a:gd name="connsiteX1674" fmla="*/ 422066 w 7934757"/>
              <a:gd name="connsiteY1674" fmla="*/ 2299736 h 6858000"/>
              <a:gd name="connsiteX1675" fmla="*/ 84412 w 7934757"/>
              <a:gd name="connsiteY1675" fmla="*/ 2299736 h 6858000"/>
              <a:gd name="connsiteX1676" fmla="*/ 168826 w 7934757"/>
              <a:gd name="connsiteY1676" fmla="*/ 2384148 h 6858000"/>
              <a:gd name="connsiteX1677" fmla="*/ 84412 w 7934757"/>
              <a:gd name="connsiteY1677" fmla="*/ 2468560 h 6858000"/>
              <a:gd name="connsiteX1678" fmla="*/ 0 w 7934757"/>
              <a:gd name="connsiteY1678" fmla="*/ 2384148 h 6858000"/>
              <a:gd name="connsiteX1679" fmla="*/ 84412 w 7934757"/>
              <a:gd name="connsiteY1679" fmla="*/ 2299736 h 6858000"/>
              <a:gd name="connsiteX1680" fmla="*/ 7850345 w 7934757"/>
              <a:gd name="connsiteY1680" fmla="*/ 1962086 h 6858000"/>
              <a:gd name="connsiteX1681" fmla="*/ 7934757 w 7934757"/>
              <a:gd name="connsiteY1681" fmla="*/ 2046499 h 6858000"/>
              <a:gd name="connsiteX1682" fmla="*/ 7850345 w 7934757"/>
              <a:gd name="connsiteY1682" fmla="*/ 2130911 h 6858000"/>
              <a:gd name="connsiteX1683" fmla="*/ 7765933 w 7934757"/>
              <a:gd name="connsiteY1683" fmla="*/ 2046499 h 6858000"/>
              <a:gd name="connsiteX1684" fmla="*/ 7850345 w 7934757"/>
              <a:gd name="connsiteY1684" fmla="*/ 1962086 h 6858000"/>
              <a:gd name="connsiteX1685" fmla="*/ 7512695 w 7934757"/>
              <a:gd name="connsiteY1685" fmla="*/ 1962086 h 6858000"/>
              <a:gd name="connsiteX1686" fmla="*/ 7597109 w 7934757"/>
              <a:gd name="connsiteY1686" fmla="*/ 2046499 h 6858000"/>
              <a:gd name="connsiteX1687" fmla="*/ 7512695 w 7934757"/>
              <a:gd name="connsiteY1687" fmla="*/ 2130911 h 6858000"/>
              <a:gd name="connsiteX1688" fmla="*/ 7428283 w 7934757"/>
              <a:gd name="connsiteY1688" fmla="*/ 2046499 h 6858000"/>
              <a:gd name="connsiteX1689" fmla="*/ 7512695 w 7934757"/>
              <a:gd name="connsiteY1689" fmla="*/ 1962086 h 6858000"/>
              <a:gd name="connsiteX1690" fmla="*/ 7175045 w 7934757"/>
              <a:gd name="connsiteY1690" fmla="*/ 1962086 h 6858000"/>
              <a:gd name="connsiteX1691" fmla="*/ 7259458 w 7934757"/>
              <a:gd name="connsiteY1691" fmla="*/ 2046499 h 6858000"/>
              <a:gd name="connsiteX1692" fmla="*/ 7175045 w 7934757"/>
              <a:gd name="connsiteY1692" fmla="*/ 2130911 h 6858000"/>
              <a:gd name="connsiteX1693" fmla="*/ 7090633 w 7934757"/>
              <a:gd name="connsiteY1693" fmla="*/ 2046499 h 6858000"/>
              <a:gd name="connsiteX1694" fmla="*/ 7175045 w 7934757"/>
              <a:gd name="connsiteY1694" fmla="*/ 1962086 h 6858000"/>
              <a:gd name="connsiteX1695" fmla="*/ 6837397 w 7934757"/>
              <a:gd name="connsiteY1695" fmla="*/ 1962086 h 6858000"/>
              <a:gd name="connsiteX1696" fmla="*/ 6921809 w 7934757"/>
              <a:gd name="connsiteY1696" fmla="*/ 2046499 h 6858000"/>
              <a:gd name="connsiteX1697" fmla="*/ 6837397 w 7934757"/>
              <a:gd name="connsiteY1697" fmla="*/ 2130911 h 6858000"/>
              <a:gd name="connsiteX1698" fmla="*/ 6752985 w 7934757"/>
              <a:gd name="connsiteY1698" fmla="*/ 2046499 h 6858000"/>
              <a:gd name="connsiteX1699" fmla="*/ 6837397 w 7934757"/>
              <a:gd name="connsiteY1699" fmla="*/ 1962086 h 6858000"/>
              <a:gd name="connsiteX1700" fmla="*/ 6499747 w 7934757"/>
              <a:gd name="connsiteY1700" fmla="*/ 1962086 h 6858000"/>
              <a:gd name="connsiteX1701" fmla="*/ 6584161 w 7934757"/>
              <a:gd name="connsiteY1701" fmla="*/ 2046499 h 6858000"/>
              <a:gd name="connsiteX1702" fmla="*/ 6499747 w 7934757"/>
              <a:gd name="connsiteY1702" fmla="*/ 2130911 h 6858000"/>
              <a:gd name="connsiteX1703" fmla="*/ 6415335 w 7934757"/>
              <a:gd name="connsiteY1703" fmla="*/ 2046499 h 6858000"/>
              <a:gd name="connsiteX1704" fmla="*/ 6499747 w 7934757"/>
              <a:gd name="connsiteY1704" fmla="*/ 1962086 h 6858000"/>
              <a:gd name="connsiteX1705" fmla="*/ 6162098 w 7934757"/>
              <a:gd name="connsiteY1705" fmla="*/ 1962086 h 6858000"/>
              <a:gd name="connsiteX1706" fmla="*/ 6246510 w 7934757"/>
              <a:gd name="connsiteY1706" fmla="*/ 2046499 h 6858000"/>
              <a:gd name="connsiteX1707" fmla="*/ 6162098 w 7934757"/>
              <a:gd name="connsiteY1707" fmla="*/ 2130911 h 6858000"/>
              <a:gd name="connsiteX1708" fmla="*/ 6077686 w 7934757"/>
              <a:gd name="connsiteY1708" fmla="*/ 2046499 h 6858000"/>
              <a:gd name="connsiteX1709" fmla="*/ 6162098 w 7934757"/>
              <a:gd name="connsiteY1709" fmla="*/ 1962086 h 6858000"/>
              <a:gd name="connsiteX1710" fmla="*/ 5824449 w 7934757"/>
              <a:gd name="connsiteY1710" fmla="*/ 1962086 h 6858000"/>
              <a:gd name="connsiteX1711" fmla="*/ 5908861 w 7934757"/>
              <a:gd name="connsiteY1711" fmla="*/ 2046499 h 6858000"/>
              <a:gd name="connsiteX1712" fmla="*/ 5824449 w 7934757"/>
              <a:gd name="connsiteY1712" fmla="*/ 2130911 h 6858000"/>
              <a:gd name="connsiteX1713" fmla="*/ 5740037 w 7934757"/>
              <a:gd name="connsiteY1713" fmla="*/ 2046499 h 6858000"/>
              <a:gd name="connsiteX1714" fmla="*/ 5824449 w 7934757"/>
              <a:gd name="connsiteY1714" fmla="*/ 1962086 h 6858000"/>
              <a:gd name="connsiteX1715" fmla="*/ 5486800 w 7934757"/>
              <a:gd name="connsiteY1715" fmla="*/ 1962086 h 6858000"/>
              <a:gd name="connsiteX1716" fmla="*/ 5571212 w 7934757"/>
              <a:gd name="connsiteY1716" fmla="*/ 2046499 h 6858000"/>
              <a:gd name="connsiteX1717" fmla="*/ 5486800 w 7934757"/>
              <a:gd name="connsiteY1717" fmla="*/ 2130911 h 6858000"/>
              <a:gd name="connsiteX1718" fmla="*/ 5402388 w 7934757"/>
              <a:gd name="connsiteY1718" fmla="*/ 2046499 h 6858000"/>
              <a:gd name="connsiteX1719" fmla="*/ 5486800 w 7934757"/>
              <a:gd name="connsiteY1719" fmla="*/ 1962086 h 6858000"/>
              <a:gd name="connsiteX1720" fmla="*/ 5149151 w 7934757"/>
              <a:gd name="connsiteY1720" fmla="*/ 1962086 h 6858000"/>
              <a:gd name="connsiteX1721" fmla="*/ 5233563 w 7934757"/>
              <a:gd name="connsiteY1721" fmla="*/ 2046499 h 6858000"/>
              <a:gd name="connsiteX1722" fmla="*/ 5149151 w 7934757"/>
              <a:gd name="connsiteY1722" fmla="*/ 2130911 h 6858000"/>
              <a:gd name="connsiteX1723" fmla="*/ 5064739 w 7934757"/>
              <a:gd name="connsiteY1723" fmla="*/ 2046499 h 6858000"/>
              <a:gd name="connsiteX1724" fmla="*/ 5149151 w 7934757"/>
              <a:gd name="connsiteY1724" fmla="*/ 1962086 h 6858000"/>
              <a:gd name="connsiteX1725" fmla="*/ 4811502 w 7934757"/>
              <a:gd name="connsiteY1725" fmla="*/ 1962086 h 6858000"/>
              <a:gd name="connsiteX1726" fmla="*/ 4895914 w 7934757"/>
              <a:gd name="connsiteY1726" fmla="*/ 2046499 h 6858000"/>
              <a:gd name="connsiteX1727" fmla="*/ 4811502 w 7934757"/>
              <a:gd name="connsiteY1727" fmla="*/ 2130911 h 6858000"/>
              <a:gd name="connsiteX1728" fmla="*/ 4727090 w 7934757"/>
              <a:gd name="connsiteY1728" fmla="*/ 2046499 h 6858000"/>
              <a:gd name="connsiteX1729" fmla="*/ 4811502 w 7934757"/>
              <a:gd name="connsiteY1729" fmla="*/ 1962086 h 6858000"/>
              <a:gd name="connsiteX1730" fmla="*/ 4473853 w 7934757"/>
              <a:gd name="connsiteY1730" fmla="*/ 1962086 h 6858000"/>
              <a:gd name="connsiteX1731" fmla="*/ 4558265 w 7934757"/>
              <a:gd name="connsiteY1731" fmla="*/ 2046499 h 6858000"/>
              <a:gd name="connsiteX1732" fmla="*/ 4473853 w 7934757"/>
              <a:gd name="connsiteY1732" fmla="*/ 2130911 h 6858000"/>
              <a:gd name="connsiteX1733" fmla="*/ 4389440 w 7934757"/>
              <a:gd name="connsiteY1733" fmla="*/ 2046499 h 6858000"/>
              <a:gd name="connsiteX1734" fmla="*/ 4473853 w 7934757"/>
              <a:gd name="connsiteY1734" fmla="*/ 1962086 h 6858000"/>
              <a:gd name="connsiteX1735" fmla="*/ 4136203 w 7934757"/>
              <a:gd name="connsiteY1735" fmla="*/ 1962086 h 6858000"/>
              <a:gd name="connsiteX1736" fmla="*/ 4220615 w 7934757"/>
              <a:gd name="connsiteY1736" fmla="*/ 2046499 h 6858000"/>
              <a:gd name="connsiteX1737" fmla="*/ 4136203 w 7934757"/>
              <a:gd name="connsiteY1737" fmla="*/ 2130911 h 6858000"/>
              <a:gd name="connsiteX1738" fmla="*/ 4051791 w 7934757"/>
              <a:gd name="connsiteY1738" fmla="*/ 2046499 h 6858000"/>
              <a:gd name="connsiteX1739" fmla="*/ 4136203 w 7934757"/>
              <a:gd name="connsiteY1739" fmla="*/ 1962086 h 6858000"/>
              <a:gd name="connsiteX1740" fmla="*/ 3798554 w 7934757"/>
              <a:gd name="connsiteY1740" fmla="*/ 1962086 h 6858000"/>
              <a:gd name="connsiteX1741" fmla="*/ 3882966 w 7934757"/>
              <a:gd name="connsiteY1741" fmla="*/ 2046499 h 6858000"/>
              <a:gd name="connsiteX1742" fmla="*/ 3798554 w 7934757"/>
              <a:gd name="connsiteY1742" fmla="*/ 2130911 h 6858000"/>
              <a:gd name="connsiteX1743" fmla="*/ 3714142 w 7934757"/>
              <a:gd name="connsiteY1743" fmla="*/ 2046499 h 6858000"/>
              <a:gd name="connsiteX1744" fmla="*/ 3798554 w 7934757"/>
              <a:gd name="connsiteY1744" fmla="*/ 1962086 h 6858000"/>
              <a:gd name="connsiteX1745" fmla="*/ 3460905 w 7934757"/>
              <a:gd name="connsiteY1745" fmla="*/ 1962086 h 6858000"/>
              <a:gd name="connsiteX1746" fmla="*/ 3545317 w 7934757"/>
              <a:gd name="connsiteY1746" fmla="*/ 2046499 h 6858000"/>
              <a:gd name="connsiteX1747" fmla="*/ 3460905 w 7934757"/>
              <a:gd name="connsiteY1747" fmla="*/ 2130911 h 6858000"/>
              <a:gd name="connsiteX1748" fmla="*/ 3376493 w 7934757"/>
              <a:gd name="connsiteY1748" fmla="*/ 2046499 h 6858000"/>
              <a:gd name="connsiteX1749" fmla="*/ 3460905 w 7934757"/>
              <a:gd name="connsiteY1749" fmla="*/ 1962086 h 6858000"/>
              <a:gd name="connsiteX1750" fmla="*/ 3123255 w 7934757"/>
              <a:gd name="connsiteY1750" fmla="*/ 1962086 h 6858000"/>
              <a:gd name="connsiteX1751" fmla="*/ 3207668 w 7934757"/>
              <a:gd name="connsiteY1751" fmla="*/ 2046499 h 6858000"/>
              <a:gd name="connsiteX1752" fmla="*/ 3123255 w 7934757"/>
              <a:gd name="connsiteY1752" fmla="*/ 2130911 h 6858000"/>
              <a:gd name="connsiteX1753" fmla="*/ 3038843 w 7934757"/>
              <a:gd name="connsiteY1753" fmla="*/ 2046499 h 6858000"/>
              <a:gd name="connsiteX1754" fmla="*/ 3123255 w 7934757"/>
              <a:gd name="connsiteY1754" fmla="*/ 1962086 h 6858000"/>
              <a:gd name="connsiteX1755" fmla="*/ 2785607 w 7934757"/>
              <a:gd name="connsiteY1755" fmla="*/ 1962086 h 6858000"/>
              <a:gd name="connsiteX1756" fmla="*/ 2870019 w 7934757"/>
              <a:gd name="connsiteY1756" fmla="*/ 2046499 h 6858000"/>
              <a:gd name="connsiteX1757" fmla="*/ 2785607 w 7934757"/>
              <a:gd name="connsiteY1757" fmla="*/ 2130911 h 6858000"/>
              <a:gd name="connsiteX1758" fmla="*/ 2701195 w 7934757"/>
              <a:gd name="connsiteY1758" fmla="*/ 2046499 h 6858000"/>
              <a:gd name="connsiteX1759" fmla="*/ 2785607 w 7934757"/>
              <a:gd name="connsiteY1759" fmla="*/ 1962086 h 6858000"/>
              <a:gd name="connsiteX1760" fmla="*/ 2447957 w 7934757"/>
              <a:gd name="connsiteY1760" fmla="*/ 1962086 h 6858000"/>
              <a:gd name="connsiteX1761" fmla="*/ 2532369 w 7934757"/>
              <a:gd name="connsiteY1761" fmla="*/ 2046499 h 6858000"/>
              <a:gd name="connsiteX1762" fmla="*/ 2447957 w 7934757"/>
              <a:gd name="connsiteY1762" fmla="*/ 2130911 h 6858000"/>
              <a:gd name="connsiteX1763" fmla="*/ 2363545 w 7934757"/>
              <a:gd name="connsiteY1763" fmla="*/ 2046499 h 6858000"/>
              <a:gd name="connsiteX1764" fmla="*/ 2447957 w 7934757"/>
              <a:gd name="connsiteY1764" fmla="*/ 1962086 h 6858000"/>
              <a:gd name="connsiteX1765" fmla="*/ 2110308 w 7934757"/>
              <a:gd name="connsiteY1765" fmla="*/ 1962086 h 6858000"/>
              <a:gd name="connsiteX1766" fmla="*/ 2194721 w 7934757"/>
              <a:gd name="connsiteY1766" fmla="*/ 2046499 h 6858000"/>
              <a:gd name="connsiteX1767" fmla="*/ 2110308 w 7934757"/>
              <a:gd name="connsiteY1767" fmla="*/ 2130911 h 6858000"/>
              <a:gd name="connsiteX1768" fmla="*/ 2025896 w 7934757"/>
              <a:gd name="connsiteY1768" fmla="*/ 2046499 h 6858000"/>
              <a:gd name="connsiteX1769" fmla="*/ 2110308 w 7934757"/>
              <a:gd name="connsiteY1769" fmla="*/ 1962086 h 6858000"/>
              <a:gd name="connsiteX1770" fmla="*/ 1772659 w 7934757"/>
              <a:gd name="connsiteY1770" fmla="*/ 1962086 h 6858000"/>
              <a:gd name="connsiteX1771" fmla="*/ 1857071 w 7934757"/>
              <a:gd name="connsiteY1771" fmla="*/ 2046499 h 6858000"/>
              <a:gd name="connsiteX1772" fmla="*/ 1772659 w 7934757"/>
              <a:gd name="connsiteY1772" fmla="*/ 2130911 h 6858000"/>
              <a:gd name="connsiteX1773" fmla="*/ 1688247 w 7934757"/>
              <a:gd name="connsiteY1773" fmla="*/ 2046499 h 6858000"/>
              <a:gd name="connsiteX1774" fmla="*/ 1772659 w 7934757"/>
              <a:gd name="connsiteY1774" fmla="*/ 1962086 h 6858000"/>
              <a:gd name="connsiteX1775" fmla="*/ 1435014 w 7934757"/>
              <a:gd name="connsiteY1775" fmla="*/ 1962086 h 6858000"/>
              <a:gd name="connsiteX1776" fmla="*/ 1519422 w 7934757"/>
              <a:gd name="connsiteY1776" fmla="*/ 2046499 h 6858000"/>
              <a:gd name="connsiteX1777" fmla="*/ 1435014 w 7934757"/>
              <a:gd name="connsiteY1777" fmla="*/ 2130911 h 6858000"/>
              <a:gd name="connsiteX1778" fmla="*/ 1350601 w 7934757"/>
              <a:gd name="connsiteY1778" fmla="*/ 2046499 h 6858000"/>
              <a:gd name="connsiteX1779" fmla="*/ 1435014 w 7934757"/>
              <a:gd name="connsiteY1779" fmla="*/ 1962086 h 6858000"/>
              <a:gd name="connsiteX1780" fmla="*/ 1097361 w 7934757"/>
              <a:gd name="connsiteY1780" fmla="*/ 1962086 h 6858000"/>
              <a:gd name="connsiteX1781" fmla="*/ 1181773 w 7934757"/>
              <a:gd name="connsiteY1781" fmla="*/ 2046499 h 6858000"/>
              <a:gd name="connsiteX1782" fmla="*/ 1097361 w 7934757"/>
              <a:gd name="connsiteY1782" fmla="*/ 2130911 h 6858000"/>
              <a:gd name="connsiteX1783" fmla="*/ 1012948 w 7934757"/>
              <a:gd name="connsiteY1783" fmla="*/ 2046499 h 6858000"/>
              <a:gd name="connsiteX1784" fmla="*/ 1097361 w 7934757"/>
              <a:gd name="connsiteY1784" fmla="*/ 1962086 h 6858000"/>
              <a:gd name="connsiteX1785" fmla="*/ 759711 w 7934757"/>
              <a:gd name="connsiteY1785" fmla="*/ 1962086 h 6858000"/>
              <a:gd name="connsiteX1786" fmla="*/ 844124 w 7934757"/>
              <a:gd name="connsiteY1786" fmla="*/ 2046499 h 6858000"/>
              <a:gd name="connsiteX1787" fmla="*/ 759711 w 7934757"/>
              <a:gd name="connsiteY1787" fmla="*/ 2130911 h 6858000"/>
              <a:gd name="connsiteX1788" fmla="*/ 675299 w 7934757"/>
              <a:gd name="connsiteY1788" fmla="*/ 2046499 h 6858000"/>
              <a:gd name="connsiteX1789" fmla="*/ 759711 w 7934757"/>
              <a:gd name="connsiteY1789" fmla="*/ 1962086 h 6858000"/>
              <a:gd name="connsiteX1790" fmla="*/ 422066 w 7934757"/>
              <a:gd name="connsiteY1790" fmla="*/ 1962086 h 6858000"/>
              <a:gd name="connsiteX1791" fmla="*/ 506480 w 7934757"/>
              <a:gd name="connsiteY1791" fmla="*/ 2046499 h 6858000"/>
              <a:gd name="connsiteX1792" fmla="*/ 422066 w 7934757"/>
              <a:gd name="connsiteY1792" fmla="*/ 2130911 h 6858000"/>
              <a:gd name="connsiteX1793" fmla="*/ 337653 w 7934757"/>
              <a:gd name="connsiteY1793" fmla="*/ 2046499 h 6858000"/>
              <a:gd name="connsiteX1794" fmla="*/ 422066 w 7934757"/>
              <a:gd name="connsiteY1794" fmla="*/ 1962086 h 6858000"/>
              <a:gd name="connsiteX1795" fmla="*/ 84412 w 7934757"/>
              <a:gd name="connsiteY1795" fmla="*/ 1962086 h 6858000"/>
              <a:gd name="connsiteX1796" fmla="*/ 168826 w 7934757"/>
              <a:gd name="connsiteY1796" fmla="*/ 2046499 h 6858000"/>
              <a:gd name="connsiteX1797" fmla="*/ 84412 w 7934757"/>
              <a:gd name="connsiteY1797" fmla="*/ 2130911 h 6858000"/>
              <a:gd name="connsiteX1798" fmla="*/ 0 w 7934757"/>
              <a:gd name="connsiteY1798" fmla="*/ 2046499 h 6858000"/>
              <a:gd name="connsiteX1799" fmla="*/ 84412 w 7934757"/>
              <a:gd name="connsiteY1799" fmla="*/ 1962086 h 6858000"/>
              <a:gd name="connsiteX1800" fmla="*/ 7850345 w 7934757"/>
              <a:gd name="connsiteY1800" fmla="*/ 1624438 h 6858000"/>
              <a:gd name="connsiteX1801" fmla="*/ 7934757 w 7934757"/>
              <a:gd name="connsiteY1801" fmla="*/ 1708850 h 6858000"/>
              <a:gd name="connsiteX1802" fmla="*/ 7850345 w 7934757"/>
              <a:gd name="connsiteY1802" fmla="*/ 1793262 h 6858000"/>
              <a:gd name="connsiteX1803" fmla="*/ 7765933 w 7934757"/>
              <a:gd name="connsiteY1803" fmla="*/ 1708850 h 6858000"/>
              <a:gd name="connsiteX1804" fmla="*/ 7850345 w 7934757"/>
              <a:gd name="connsiteY1804" fmla="*/ 1624438 h 6858000"/>
              <a:gd name="connsiteX1805" fmla="*/ 7512695 w 7934757"/>
              <a:gd name="connsiteY1805" fmla="*/ 1624438 h 6858000"/>
              <a:gd name="connsiteX1806" fmla="*/ 7597109 w 7934757"/>
              <a:gd name="connsiteY1806" fmla="*/ 1708850 h 6858000"/>
              <a:gd name="connsiteX1807" fmla="*/ 7512695 w 7934757"/>
              <a:gd name="connsiteY1807" fmla="*/ 1793262 h 6858000"/>
              <a:gd name="connsiteX1808" fmla="*/ 7428283 w 7934757"/>
              <a:gd name="connsiteY1808" fmla="*/ 1708850 h 6858000"/>
              <a:gd name="connsiteX1809" fmla="*/ 7512695 w 7934757"/>
              <a:gd name="connsiteY1809" fmla="*/ 1624438 h 6858000"/>
              <a:gd name="connsiteX1810" fmla="*/ 7175045 w 7934757"/>
              <a:gd name="connsiteY1810" fmla="*/ 1624438 h 6858000"/>
              <a:gd name="connsiteX1811" fmla="*/ 7259458 w 7934757"/>
              <a:gd name="connsiteY1811" fmla="*/ 1708850 h 6858000"/>
              <a:gd name="connsiteX1812" fmla="*/ 7175045 w 7934757"/>
              <a:gd name="connsiteY1812" fmla="*/ 1793262 h 6858000"/>
              <a:gd name="connsiteX1813" fmla="*/ 7090633 w 7934757"/>
              <a:gd name="connsiteY1813" fmla="*/ 1708850 h 6858000"/>
              <a:gd name="connsiteX1814" fmla="*/ 7175045 w 7934757"/>
              <a:gd name="connsiteY1814" fmla="*/ 1624438 h 6858000"/>
              <a:gd name="connsiteX1815" fmla="*/ 6837397 w 7934757"/>
              <a:gd name="connsiteY1815" fmla="*/ 1624438 h 6858000"/>
              <a:gd name="connsiteX1816" fmla="*/ 6921809 w 7934757"/>
              <a:gd name="connsiteY1816" fmla="*/ 1708850 h 6858000"/>
              <a:gd name="connsiteX1817" fmla="*/ 6837397 w 7934757"/>
              <a:gd name="connsiteY1817" fmla="*/ 1793262 h 6858000"/>
              <a:gd name="connsiteX1818" fmla="*/ 6752985 w 7934757"/>
              <a:gd name="connsiteY1818" fmla="*/ 1708850 h 6858000"/>
              <a:gd name="connsiteX1819" fmla="*/ 6837397 w 7934757"/>
              <a:gd name="connsiteY1819" fmla="*/ 1624438 h 6858000"/>
              <a:gd name="connsiteX1820" fmla="*/ 6499747 w 7934757"/>
              <a:gd name="connsiteY1820" fmla="*/ 1624438 h 6858000"/>
              <a:gd name="connsiteX1821" fmla="*/ 6584161 w 7934757"/>
              <a:gd name="connsiteY1821" fmla="*/ 1708850 h 6858000"/>
              <a:gd name="connsiteX1822" fmla="*/ 6499747 w 7934757"/>
              <a:gd name="connsiteY1822" fmla="*/ 1793262 h 6858000"/>
              <a:gd name="connsiteX1823" fmla="*/ 6415335 w 7934757"/>
              <a:gd name="connsiteY1823" fmla="*/ 1708850 h 6858000"/>
              <a:gd name="connsiteX1824" fmla="*/ 6499747 w 7934757"/>
              <a:gd name="connsiteY1824" fmla="*/ 1624438 h 6858000"/>
              <a:gd name="connsiteX1825" fmla="*/ 6162098 w 7934757"/>
              <a:gd name="connsiteY1825" fmla="*/ 1624438 h 6858000"/>
              <a:gd name="connsiteX1826" fmla="*/ 6246510 w 7934757"/>
              <a:gd name="connsiteY1826" fmla="*/ 1708850 h 6858000"/>
              <a:gd name="connsiteX1827" fmla="*/ 6162098 w 7934757"/>
              <a:gd name="connsiteY1827" fmla="*/ 1793262 h 6858000"/>
              <a:gd name="connsiteX1828" fmla="*/ 6077686 w 7934757"/>
              <a:gd name="connsiteY1828" fmla="*/ 1708850 h 6858000"/>
              <a:gd name="connsiteX1829" fmla="*/ 6162098 w 7934757"/>
              <a:gd name="connsiteY1829" fmla="*/ 1624438 h 6858000"/>
              <a:gd name="connsiteX1830" fmla="*/ 5824449 w 7934757"/>
              <a:gd name="connsiteY1830" fmla="*/ 1624438 h 6858000"/>
              <a:gd name="connsiteX1831" fmla="*/ 5908861 w 7934757"/>
              <a:gd name="connsiteY1831" fmla="*/ 1708850 h 6858000"/>
              <a:gd name="connsiteX1832" fmla="*/ 5824449 w 7934757"/>
              <a:gd name="connsiteY1832" fmla="*/ 1793262 h 6858000"/>
              <a:gd name="connsiteX1833" fmla="*/ 5740037 w 7934757"/>
              <a:gd name="connsiteY1833" fmla="*/ 1708850 h 6858000"/>
              <a:gd name="connsiteX1834" fmla="*/ 5824449 w 7934757"/>
              <a:gd name="connsiteY1834" fmla="*/ 1624438 h 6858000"/>
              <a:gd name="connsiteX1835" fmla="*/ 5486800 w 7934757"/>
              <a:gd name="connsiteY1835" fmla="*/ 1624438 h 6858000"/>
              <a:gd name="connsiteX1836" fmla="*/ 5571212 w 7934757"/>
              <a:gd name="connsiteY1836" fmla="*/ 1708850 h 6858000"/>
              <a:gd name="connsiteX1837" fmla="*/ 5486800 w 7934757"/>
              <a:gd name="connsiteY1837" fmla="*/ 1793262 h 6858000"/>
              <a:gd name="connsiteX1838" fmla="*/ 5402388 w 7934757"/>
              <a:gd name="connsiteY1838" fmla="*/ 1708850 h 6858000"/>
              <a:gd name="connsiteX1839" fmla="*/ 5486800 w 7934757"/>
              <a:gd name="connsiteY1839" fmla="*/ 1624438 h 6858000"/>
              <a:gd name="connsiteX1840" fmla="*/ 5149151 w 7934757"/>
              <a:gd name="connsiteY1840" fmla="*/ 1624438 h 6858000"/>
              <a:gd name="connsiteX1841" fmla="*/ 5233563 w 7934757"/>
              <a:gd name="connsiteY1841" fmla="*/ 1708850 h 6858000"/>
              <a:gd name="connsiteX1842" fmla="*/ 5149151 w 7934757"/>
              <a:gd name="connsiteY1842" fmla="*/ 1793262 h 6858000"/>
              <a:gd name="connsiteX1843" fmla="*/ 5064739 w 7934757"/>
              <a:gd name="connsiteY1843" fmla="*/ 1708850 h 6858000"/>
              <a:gd name="connsiteX1844" fmla="*/ 5149151 w 7934757"/>
              <a:gd name="connsiteY1844" fmla="*/ 1624438 h 6858000"/>
              <a:gd name="connsiteX1845" fmla="*/ 4811502 w 7934757"/>
              <a:gd name="connsiteY1845" fmla="*/ 1624438 h 6858000"/>
              <a:gd name="connsiteX1846" fmla="*/ 4895914 w 7934757"/>
              <a:gd name="connsiteY1846" fmla="*/ 1708850 h 6858000"/>
              <a:gd name="connsiteX1847" fmla="*/ 4811502 w 7934757"/>
              <a:gd name="connsiteY1847" fmla="*/ 1793262 h 6858000"/>
              <a:gd name="connsiteX1848" fmla="*/ 4727090 w 7934757"/>
              <a:gd name="connsiteY1848" fmla="*/ 1708850 h 6858000"/>
              <a:gd name="connsiteX1849" fmla="*/ 4811502 w 7934757"/>
              <a:gd name="connsiteY1849" fmla="*/ 1624438 h 6858000"/>
              <a:gd name="connsiteX1850" fmla="*/ 4473853 w 7934757"/>
              <a:gd name="connsiteY1850" fmla="*/ 1624438 h 6858000"/>
              <a:gd name="connsiteX1851" fmla="*/ 4558265 w 7934757"/>
              <a:gd name="connsiteY1851" fmla="*/ 1708850 h 6858000"/>
              <a:gd name="connsiteX1852" fmla="*/ 4473853 w 7934757"/>
              <a:gd name="connsiteY1852" fmla="*/ 1793262 h 6858000"/>
              <a:gd name="connsiteX1853" fmla="*/ 4389440 w 7934757"/>
              <a:gd name="connsiteY1853" fmla="*/ 1708850 h 6858000"/>
              <a:gd name="connsiteX1854" fmla="*/ 4473853 w 7934757"/>
              <a:gd name="connsiteY1854" fmla="*/ 1624438 h 6858000"/>
              <a:gd name="connsiteX1855" fmla="*/ 4136203 w 7934757"/>
              <a:gd name="connsiteY1855" fmla="*/ 1624438 h 6858000"/>
              <a:gd name="connsiteX1856" fmla="*/ 4220615 w 7934757"/>
              <a:gd name="connsiteY1856" fmla="*/ 1708850 h 6858000"/>
              <a:gd name="connsiteX1857" fmla="*/ 4136203 w 7934757"/>
              <a:gd name="connsiteY1857" fmla="*/ 1793262 h 6858000"/>
              <a:gd name="connsiteX1858" fmla="*/ 4051791 w 7934757"/>
              <a:gd name="connsiteY1858" fmla="*/ 1708850 h 6858000"/>
              <a:gd name="connsiteX1859" fmla="*/ 4136203 w 7934757"/>
              <a:gd name="connsiteY1859" fmla="*/ 1624438 h 6858000"/>
              <a:gd name="connsiteX1860" fmla="*/ 3798554 w 7934757"/>
              <a:gd name="connsiteY1860" fmla="*/ 1624438 h 6858000"/>
              <a:gd name="connsiteX1861" fmla="*/ 3882966 w 7934757"/>
              <a:gd name="connsiteY1861" fmla="*/ 1708850 h 6858000"/>
              <a:gd name="connsiteX1862" fmla="*/ 3798554 w 7934757"/>
              <a:gd name="connsiteY1862" fmla="*/ 1793262 h 6858000"/>
              <a:gd name="connsiteX1863" fmla="*/ 3714142 w 7934757"/>
              <a:gd name="connsiteY1863" fmla="*/ 1708850 h 6858000"/>
              <a:gd name="connsiteX1864" fmla="*/ 3798554 w 7934757"/>
              <a:gd name="connsiteY1864" fmla="*/ 1624438 h 6858000"/>
              <a:gd name="connsiteX1865" fmla="*/ 3460905 w 7934757"/>
              <a:gd name="connsiteY1865" fmla="*/ 1624438 h 6858000"/>
              <a:gd name="connsiteX1866" fmla="*/ 3545317 w 7934757"/>
              <a:gd name="connsiteY1866" fmla="*/ 1708850 h 6858000"/>
              <a:gd name="connsiteX1867" fmla="*/ 3460905 w 7934757"/>
              <a:gd name="connsiteY1867" fmla="*/ 1793262 h 6858000"/>
              <a:gd name="connsiteX1868" fmla="*/ 3376493 w 7934757"/>
              <a:gd name="connsiteY1868" fmla="*/ 1708850 h 6858000"/>
              <a:gd name="connsiteX1869" fmla="*/ 3460905 w 7934757"/>
              <a:gd name="connsiteY1869" fmla="*/ 1624438 h 6858000"/>
              <a:gd name="connsiteX1870" fmla="*/ 3123255 w 7934757"/>
              <a:gd name="connsiteY1870" fmla="*/ 1624438 h 6858000"/>
              <a:gd name="connsiteX1871" fmla="*/ 3207668 w 7934757"/>
              <a:gd name="connsiteY1871" fmla="*/ 1708850 h 6858000"/>
              <a:gd name="connsiteX1872" fmla="*/ 3123255 w 7934757"/>
              <a:gd name="connsiteY1872" fmla="*/ 1793262 h 6858000"/>
              <a:gd name="connsiteX1873" fmla="*/ 3038843 w 7934757"/>
              <a:gd name="connsiteY1873" fmla="*/ 1708850 h 6858000"/>
              <a:gd name="connsiteX1874" fmla="*/ 3123255 w 7934757"/>
              <a:gd name="connsiteY1874" fmla="*/ 1624438 h 6858000"/>
              <a:gd name="connsiteX1875" fmla="*/ 2785607 w 7934757"/>
              <a:gd name="connsiteY1875" fmla="*/ 1624438 h 6858000"/>
              <a:gd name="connsiteX1876" fmla="*/ 2870019 w 7934757"/>
              <a:gd name="connsiteY1876" fmla="*/ 1708850 h 6858000"/>
              <a:gd name="connsiteX1877" fmla="*/ 2785607 w 7934757"/>
              <a:gd name="connsiteY1877" fmla="*/ 1793262 h 6858000"/>
              <a:gd name="connsiteX1878" fmla="*/ 2701195 w 7934757"/>
              <a:gd name="connsiteY1878" fmla="*/ 1708850 h 6858000"/>
              <a:gd name="connsiteX1879" fmla="*/ 2785607 w 7934757"/>
              <a:gd name="connsiteY1879" fmla="*/ 1624438 h 6858000"/>
              <a:gd name="connsiteX1880" fmla="*/ 2447957 w 7934757"/>
              <a:gd name="connsiteY1880" fmla="*/ 1624438 h 6858000"/>
              <a:gd name="connsiteX1881" fmla="*/ 2532369 w 7934757"/>
              <a:gd name="connsiteY1881" fmla="*/ 1708850 h 6858000"/>
              <a:gd name="connsiteX1882" fmla="*/ 2447957 w 7934757"/>
              <a:gd name="connsiteY1882" fmla="*/ 1793262 h 6858000"/>
              <a:gd name="connsiteX1883" fmla="*/ 2363545 w 7934757"/>
              <a:gd name="connsiteY1883" fmla="*/ 1708850 h 6858000"/>
              <a:gd name="connsiteX1884" fmla="*/ 2447957 w 7934757"/>
              <a:gd name="connsiteY1884" fmla="*/ 1624438 h 6858000"/>
              <a:gd name="connsiteX1885" fmla="*/ 2110308 w 7934757"/>
              <a:gd name="connsiteY1885" fmla="*/ 1624438 h 6858000"/>
              <a:gd name="connsiteX1886" fmla="*/ 2194721 w 7934757"/>
              <a:gd name="connsiteY1886" fmla="*/ 1708850 h 6858000"/>
              <a:gd name="connsiteX1887" fmla="*/ 2110308 w 7934757"/>
              <a:gd name="connsiteY1887" fmla="*/ 1793262 h 6858000"/>
              <a:gd name="connsiteX1888" fmla="*/ 2025896 w 7934757"/>
              <a:gd name="connsiteY1888" fmla="*/ 1708850 h 6858000"/>
              <a:gd name="connsiteX1889" fmla="*/ 2110308 w 7934757"/>
              <a:gd name="connsiteY1889" fmla="*/ 1624438 h 6858000"/>
              <a:gd name="connsiteX1890" fmla="*/ 1772659 w 7934757"/>
              <a:gd name="connsiteY1890" fmla="*/ 1624438 h 6858000"/>
              <a:gd name="connsiteX1891" fmla="*/ 1857071 w 7934757"/>
              <a:gd name="connsiteY1891" fmla="*/ 1708850 h 6858000"/>
              <a:gd name="connsiteX1892" fmla="*/ 1772659 w 7934757"/>
              <a:gd name="connsiteY1892" fmla="*/ 1793262 h 6858000"/>
              <a:gd name="connsiteX1893" fmla="*/ 1688247 w 7934757"/>
              <a:gd name="connsiteY1893" fmla="*/ 1708850 h 6858000"/>
              <a:gd name="connsiteX1894" fmla="*/ 1772659 w 7934757"/>
              <a:gd name="connsiteY1894" fmla="*/ 1624438 h 6858000"/>
              <a:gd name="connsiteX1895" fmla="*/ 1435014 w 7934757"/>
              <a:gd name="connsiteY1895" fmla="*/ 1624438 h 6858000"/>
              <a:gd name="connsiteX1896" fmla="*/ 1519422 w 7934757"/>
              <a:gd name="connsiteY1896" fmla="*/ 1708850 h 6858000"/>
              <a:gd name="connsiteX1897" fmla="*/ 1435014 w 7934757"/>
              <a:gd name="connsiteY1897" fmla="*/ 1793262 h 6858000"/>
              <a:gd name="connsiteX1898" fmla="*/ 1350601 w 7934757"/>
              <a:gd name="connsiteY1898" fmla="*/ 1708850 h 6858000"/>
              <a:gd name="connsiteX1899" fmla="*/ 1435014 w 7934757"/>
              <a:gd name="connsiteY1899" fmla="*/ 1624438 h 6858000"/>
              <a:gd name="connsiteX1900" fmla="*/ 1097361 w 7934757"/>
              <a:gd name="connsiteY1900" fmla="*/ 1624438 h 6858000"/>
              <a:gd name="connsiteX1901" fmla="*/ 1181773 w 7934757"/>
              <a:gd name="connsiteY1901" fmla="*/ 1708850 h 6858000"/>
              <a:gd name="connsiteX1902" fmla="*/ 1097361 w 7934757"/>
              <a:gd name="connsiteY1902" fmla="*/ 1793262 h 6858000"/>
              <a:gd name="connsiteX1903" fmla="*/ 1012948 w 7934757"/>
              <a:gd name="connsiteY1903" fmla="*/ 1708850 h 6858000"/>
              <a:gd name="connsiteX1904" fmla="*/ 1097361 w 7934757"/>
              <a:gd name="connsiteY1904" fmla="*/ 1624438 h 6858000"/>
              <a:gd name="connsiteX1905" fmla="*/ 759711 w 7934757"/>
              <a:gd name="connsiteY1905" fmla="*/ 1624438 h 6858000"/>
              <a:gd name="connsiteX1906" fmla="*/ 844124 w 7934757"/>
              <a:gd name="connsiteY1906" fmla="*/ 1708850 h 6858000"/>
              <a:gd name="connsiteX1907" fmla="*/ 759711 w 7934757"/>
              <a:gd name="connsiteY1907" fmla="*/ 1793262 h 6858000"/>
              <a:gd name="connsiteX1908" fmla="*/ 675299 w 7934757"/>
              <a:gd name="connsiteY1908" fmla="*/ 1708850 h 6858000"/>
              <a:gd name="connsiteX1909" fmla="*/ 759711 w 7934757"/>
              <a:gd name="connsiteY1909" fmla="*/ 1624438 h 6858000"/>
              <a:gd name="connsiteX1910" fmla="*/ 422066 w 7934757"/>
              <a:gd name="connsiteY1910" fmla="*/ 1624438 h 6858000"/>
              <a:gd name="connsiteX1911" fmla="*/ 506480 w 7934757"/>
              <a:gd name="connsiteY1911" fmla="*/ 1708850 h 6858000"/>
              <a:gd name="connsiteX1912" fmla="*/ 422066 w 7934757"/>
              <a:gd name="connsiteY1912" fmla="*/ 1793262 h 6858000"/>
              <a:gd name="connsiteX1913" fmla="*/ 337653 w 7934757"/>
              <a:gd name="connsiteY1913" fmla="*/ 1708850 h 6858000"/>
              <a:gd name="connsiteX1914" fmla="*/ 422066 w 7934757"/>
              <a:gd name="connsiteY1914" fmla="*/ 1624438 h 6858000"/>
              <a:gd name="connsiteX1915" fmla="*/ 84412 w 7934757"/>
              <a:gd name="connsiteY1915" fmla="*/ 1624438 h 6858000"/>
              <a:gd name="connsiteX1916" fmla="*/ 168826 w 7934757"/>
              <a:gd name="connsiteY1916" fmla="*/ 1708850 h 6858000"/>
              <a:gd name="connsiteX1917" fmla="*/ 84412 w 7934757"/>
              <a:gd name="connsiteY1917" fmla="*/ 1793262 h 6858000"/>
              <a:gd name="connsiteX1918" fmla="*/ 0 w 7934757"/>
              <a:gd name="connsiteY1918" fmla="*/ 1708850 h 6858000"/>
              <a:gd name="connsiteX1919" fmla="*/ 84412 w 7934757"/>
              <a:gd name="connsiteY1919" fmla="*/ 1624438 h 6858000"/>
              <a:gd name="connsiteX1920" fmla="*/ 7850345 w 7934757"/>
              <a:gd name="connsiteY1920" fmla="*/ 1286788 h 6858000"/>
              <a:gd name="connsiteX1921" fmla="*/ 7934757 w 7934757"/>
              <a:gd name="connsiteY1921" fmla="*/ 1371200 h 6858000"/>
              <a:gd name="connsiteX1922" fmla="*/ 7850345 w 7934757"/>
              <a:gd name="connsiteY1922" fmla="*/ 1455612 h 6858000"/>
              <a:gd name="connsiteX1923" fmla="*/ 7765933 w 7934757"/>
              <a:gd name="connsiteY1923" fmla="*/ 1371200 h 6858000"/>
              <a:gd name="connsiteX1924" fmla="*/ 7850345 w 7934757"/>
              <a:gd name="connsiteY1924" fmla="*/ 1286788 h 6858000"/>
              <a:gd name="connsiteX1925" fmla="*/ 7512695 w 7934757"/>
              <a:gd name="connsiteY1925" fmla="*/ 1286788 h 6858000"/>
              <a:gd name="connsiteX1926" fmla="*/ 7597109 w 7934757"/>
              <a:gd name="connsiteY1926" fmla="*/ 1371200 h 6858000"/>
              <a:gd name="connsiteX1927" fmla="*/ 7512695 w 7934757"/>
              <a:gd name="connsiteY1927" fmla="*/ 1455612 h 6858000"/>
              <a:gd name="connsiteX1928" fmla="*/ 7428283 w 7934757"/>
              <a:gd name="connsiteY1928" fmla="*/ 1371200 h 6858000"/>
              <a:gd name="connsiteX1929" fmla="*/ 7512695 w 7934757"/>
              <a:gd name="connsiteY1929" fmla="*/ 1286788 h 6858000"/>
              <a:gd name="connsiteX1930" fmla="*/ 7175045 w 7934757"/>
              <a:gd name="connsiteY1930" fmla="*/ 1286788 h 6858000"/>
              <a:gd name="connsiteX1931" fmla="*/ 7259458 w 7934757"/>
              <a:gd name="connsiteY1931" fmla="*/ 1371200 h 6858000"/>
              <a:gd name="connsiteX1932" fmla="*/ 7175045 w 7934757"/>
              <a:gd name="connsiteY1932" fmla="*/ 1455612 h 6858000"/>
              <a:gd name="connsiteX1933" fmla="*/ 7090633 w 7934757"/>
              <a:gd name="connsiteY1933" fmla="*/ 1371200 h 6858000"/>
              <a:gd name="connsiteX1934" fmla="*/ 7175045 w 7934757"/>
              <a:gd name="connsiteY1934" fmla="*/ 1286788 h 6858000"/>
              <a:gd name="connsiteX1935" fmla="*/ 6837397 w 7934757"/>
              <a:gd name="connsiteY1935" fmla="*/ 1286788 h 6858000"/>
              <a:gd name="connsiteX1936" fmla="*/ 6921809 w 7934757"/>
              <a:gd name="connsiteY1936" fmla="*/ 1371200 h 6858000"/>
              <a:gd name="connsiteX1937" fmla="*/ 6837397 w 7934757"/>
              <a:gd name="connsiteY1937" fmla="*/ 1455612 h 6858000"/>
              <a:gd name="connsiteX1938" fmla="*/ 6752985 w 7934757"/>
              <a:gd name="connsiteY1938" fmla="*/ 1371200 h 6858000"/>
              <a:gd name="connsiteX1939" fmla="*/ 6837397 w 7934757"/>
              <a:gd name="connsiteY1939" fmla="*/ 1286788 h 6858000"/>
              <a:gd name="connsiteX1940" fmla="*/ 6499747 w 7934757"/>
              <a:gd name="connsiteY1940" fmla="*/ 1286788 h 6858000"/>
              <a:gd name="connsiteX1941" fmla="*/ 6584161 w 7934757"/>
              <a:gd name="connsiteY1941" fmla="*/ 1371200 h 6858000"/>
              <a:gd name="connsiteX1942" fmla="*/ 6499747 w 7934757"/>
              <a:gd name="connsiteY1942" fmla="*/ 1455612 h 6858000"/>
              <a:gd name="connsiteX1943" fmla="*/ 6415335 w 7934757"/>
              <a:gd name="connsiteY1943" fmla="*/ 1371200 h 6858000"/>
              <a:gd name="connsiteX1944" fmla="*/ 6499747 w 7934757"/>
              <a:gd name="connsiteY1944" fmla="*/ 1286788 h 6858000"/>
              <a:gd name="connsiteX1945" fmla="*/ 6162098 w 7934757"/>
              <a:gd name="connsiteY1945" fmla="*/ 1286788 h 6858000"/>
              <a:gd name="connsiteX1946" fmla="*/ 6246510 w 7934757"/>
              <a:gd name="connsiteY1946" fmla="*/ 1371200 h 6858000"/>
              <a:gd name="connsiteX1947" fmla="*/ 6162098 w 7934757"/>
              <a:gd name="connsiteY1947" fmla="*/ 1455612 h 6858000"/>
              <a:gd name="connsiteX1948" fmla="*/ 6077686 w 7934757"/>
              <a:gd name="connsiteY1948" fmla="*/ 1371200 h 6858000"/>
              <a:gd name="connsiteX1949" fmla="*/ 6162098 w 7934757"/>
              <a:gd name="connsiteY1949" fmla="*/ 1286788 h 6858000"/>
              <a:gd name="connsiteX1950" fmla="*/ 5824449 w 7934757"/>
              <a:gd name="connsiteY1950" fmla="*/ 1286788 h 6858000"/>
              <a:gd name="connsiteX1951" fmla="*/ 5908861 w 7934757"/>
              <a:gd name="connsiteY1951" fmla="*/ 1371200 h 6858000"/>
              <a:gd name="connsiteX1952" fmla="*/ 5824449 w 7934757"/>
              <a:gd name="connsiteY1952" fmla="*/ 1455612 h 6858000"/>
              <a:gd name="connsiteX1953" fmla="*/ 5740037 w 7934757"/>
              <a:gd name="connsiteY1953" fmla="*/ 1371200 h 6858000"/>
              <a:gd name="connsiteX1954" fmla="*/ 5824449 w 7934757"/>
              <a:gd name="connsiteY1954" fmla="*/ 1286788 h 6858000"/>
              <a:gd name="connsiteX1955" fmla="*/ 5486800 w 7934757"/>
              <a:gd name="connsiteY1955" fmla="*/ 1286788 h 6858000"/>
              <a:gd name="connsiteX1956" fmla="*/ 5571212 w 7934757"/>
              <a:gd name="connsiteY1956" fmla="*/ 1371200 h 6858000"/>
              <a:gd name="connsiteX1957" fmla="*/ 5486800 w 7934757"/>
              <a:gd name="connsiteY1957" fmla="*/ 1455612 h 6858000"/>
              <a:gd name="connsiteX1958" fmla="*/ 5402388 w 7934757"/>
              <a:gd name="connsiteY1958" fmla="*/ 1371200 h 6858000"/>
              <a:gd name="connsiteX1959" fmla="*/ 5486800 w 7934757"/>
              <a:gd name="connsiteY1959" fmla="*/ 1286788 h 6858000"/>
              <a:gd name="connsiteX1960" fmla="*/ 5149151 w 7934757"/>
              <a:gd name="connsiteY1960" fmla="*/ 1286788 h 6858000"/>
              <a:gd name="connsiteX1961" fmla="*/ 5233563 w 7934757"/>
              <a:gd name="connsiteY1961" fmla="*/ 1371200 h 6858000"/>
              <a:gd name="connsiteX1962" fmla="*/ 5149151 w 7934757"/>
              <a:gd name="connsiteY1962" fmla="*/ 1455612 h 6858000"/>
              <a:gd name="connsiteX1963" fmla="*/ 5064739 w 7934757"/>
              <a:gd name="connsiteY1963" fmla="*/ 1371200 h 6858000"/>
              <a:gd name="connsiteX1964" fmla="*/ 5149151 w 7934757"/>
              <a:gd name="connsiteY1964" fmla="*/ 1286788 h 6858000"/>
              <a:gd name="connsiteX1965" fmla="*/ 4811502 w 7934757"/>
              <a:gd name="connsiteY1965" fmla="*/ 1286788 h 6858000"/>
              <a:gd name="connsiteX1966" fmla="*/ 4895914 w 7934757"/>
              <a:gd name="connsiteY1966" fmla="*/ 1371200 h 6858000"/>
              <a:gd name="connsiteX1967" fmla="*/ 4811502 w 7934757"/>
              <a:gd name="connsiteY1967" fmla="*/ 1455612 h 6858000"/>
              <a:gd name="connsiteX1968" fmla="*/ 4727090 w 7934757"/>
              <a:gd name="connsiteY1968" fmla="*/ 1371200 h 6858000"/>
              <a:gd name="connsiteX1969" fmla="*/ 4811502 w 7934757"/>
              <a:gd name="connsiteY1969" fmla="*/ 1286788 h 6858000"/>
              <a:gd name="connsiteX1970" fmla="*/ 4473853 w 7934757"/>
              <a:gd name="connsiteY1970" fmla="*/ 1286788 h 6858000"/>
              <a:gd name="connsiteX1971" fmla="*/ 4558265 w 7934757"/>
              <a:gd name="connsiteY1971" fmla="*/ 1371200 h 6858000"/>
              <a:gd name="connsiteX1972" fmla="*/ 4473853 w 7934757"/>
              <a:gd name="connsiteY1972" fmla="*/ 1455612 h 6858000"/>
              <a:gd name="connsiteX1973" fmla="*/ 4389440 w 7934757"/>
              <a:gd name="connsiteY1973" fmla="*/ 1371200 h 6858000"/>
              <a:gd name="connsiteX1974" fmla="*/ 4473853 w 7934757"/>
              <a:gd name="connsiteY1974" fmla="*/ 1286788 h 6858000"/>
              <a:gd name="connsiteX1975" fmla="*/ 4136203 w 7934757"/>
              <a:gd name="connsiteY1975" fmla="*/ 1286788 h 6858000"/>
              <a:gd name="connsiteX1976" fmla="*/ 4220615 w 7934757"/>
              <a:gd name="connsiteY1976" fmla="*/ 1371200 h 6858000"/>
              <a:gd name="connsiteX1977" fmla="*/ 4136203 w 7934757"/>
              <a:gd name="connsiteY1977" fmla="*/ 1455612 h 6858000"/>
              <a:gd name="connsiteX1978" fmla="*/ 4051791 w 7934757"/>
              <a:gd name="connsiteY1978" fmla="*/ 1371200 h 6858000"/>
              <a:gd name="connsiteX1979" fmla="*/ 4136203 w 7934757"/>
              <a:gd name="connsiteY1979" fmla="*/ 1286788 h 6858000"/>
              <a:gd name="connsiteX1980" fmla="*/ 3798554 w 7934757"/>
              <a:gd name="connsiteY1980" fmla="*/ 1286788 h 6858000"/>
              <a:gd name="connsiteX1981" fmla="*/ 3882966 w 7934757"/>
              <a:gd name="connsiteY1981" fmla="*/ 1371200 h 6858000"/>
              <a:gd name="connsiteX1982" fmla="*/ 3798554 w 7934757"/>
              <a:gd name="connsiteY1982" fmla="*/ 1455612 h 6858000"/>
              <a:gd name="connsiteX1983" fmla="*/ 3714142 w 7934757"/>
              <a:gd name="connsiteY1983" fmla="*/ 1371200 h 6858000"/>
              <a:gd name="connsiteX1984" fmla="*/ 3798554 w 7934757"/>
              <a:gd name="connsiteY1984" fmla="*/ 1286788 h 6858000"/>
              <a:gd name="connsiteX1985" fmla="*/ 3460905 w 7934757"/>
              <a:gd name="connsiteY1985" fmla="*/ 1286788 h 6858000"/>
              <a:gd name="connsiteX1986" fmla="*/ 3545317 w 7934757"/>
              <a:gd name="connsiteY1986" fmla="*/ 1371200 h 6858000"/>
              <a:gd name="connsiteX1987" fmla="*/ 3460905 w 7934757"/>
              <a:gd name="connsiteY1987" fmla="*/ 1455612 h 6858000"/>
              <a:gd name="connsiteX1988" fmla="*/ 3376493 w 7934757"/>
              <a:gd name="connsiteY1988" fmla="*/ 1371200 h 6858000"/>
              <a:gd name="connsiteX1989" fmla="*/ 3460905 w 7934757"/>
              <a:gd name="connsiteY1989" fmla="*/ 1286788 h 6858000"/>
              <a:gd name="connsiteX1990" fmla="*/ 3123255 w 7934757"/>
              <a:gd name="connsiteY1990" fmla="*/ 1286788 h 6858000"/>
              <a:gd name="connsiteX1991" fmla="*/ 3207668 w 7934757"/>
              <a:gd name="connsiteY1991" fmla="*/ 1371200 h 6858000"/>
              <a:gd name="connsiteX1992" fmla="*/ 3123255 w 7934757"/>
              <a:gd name="connsiteY1992" fmla="*/ 1455612 h 6858000"/>
              <a:gd name="connsiteX1993" fmla="*/ 3038843 w 7934757"/>
              <a:gd name="connsiteY1993" fmla="*/ 1371200 h 6858000"/>
              <a:gd name="connsiteX1994" fmla="*/ 3123255 w 7934757"/>
              <a:gd name="connsiteY1994" fmla="*/ 1286788 h 6858000"/>
              <a:gd name="connsiteX1995" fmla="*/ 2785607 w 7934757"/>
              <a:gd name="connsiteY1995" fmla="*/ 1286788 h 6858000"/>
              <a:gd name="connsiteX1996" fmla="*/ 2870019 w 7934757"/>
              <a:gd name="connsiteY1996" fmla="*/ 1371200 h 6858000"/>
              <a:gd name="connsiteX1997" fmla="*/ 2785607 w 7934757"/>
              <a:gd name="connsiteY1997" fmla="*/ 1455612 h 6858000"/>
              <a:gd name="connsiteX1998" fmla="*/ 2701195 w 7934757"/>
              <a:gd name="connsiteY1998" fmla="*/ 1371200 h 6858000"/>
              <a:gd name="connsiteX1999" fmla="*/ 2785607 w 7934757"/>
              <a:gd name="connsiteY1999" fmla="*/ 1286788 h 6858000"/>
              <a:gd name="connsiteX2000" fmla="*/ 2447957 w 7934757"/>
              <a:gd name="connsiteY2000" fmla="*/ 1286788 h 6858000"/>
              <a:gd name="connsiteX2001" fmla="*/ 2532369 w 7934757"/>
              <a:gd name="connsiteY2001" fmla="*/ 1371200 h 6858000"/>
              <a:gd name="connsiteX2002" fmla="*/ 2447957 w 7934757"/>
              <a:gd name="connsiteY2002" fmla="*/ 1455612 h 6858000"/>
              <a:gd name="connsiteX2003" fmla="*/ 2363545 w 7934757"/>
              <a:gd name="connsiteY2003" fmla="*/ 1371200 h 6858000"/>
              <a:gd name="connsiteX2004" fmla="*/ 2447957 w 7934757"/>
              <a:gd name="connsiteY2004" fmla="*/ 1286788 h 6858000"/>
              <a:gd name="connsiteX2005" fmla="*/ 2110308 w 7934757"/>
              <a:gd name="connsiteY2005" fmla="*/ 1286788 h 6858000"/>
              <a:gd name="connsiteX2006" fmla="*/ 2194721 w 7934757"/>
              <a:gd name="connsiteY2006" fmla="*/ 1371200 h 6858000"/>
              <a:gd name="connsiteX2007" fmla="*/ 2110308 w 7934757"/>
              <a:gd name="connsiteY2007" fmla="*/ 1455612 h 6858000"/>
              <a:gd name="connsiteX2008" fmla="*/ 2025896 w 7934757"/>
              <a:gd name="connsiteY2008" fmla="*/ 1371200 h 6858000"/>
              <a:gd name="connsiteX2009" fmla="*/ 2110308 w 7934757"/>
              <a:gd name="connsiteY2009" fmla="*/ 1286788 h 6858000"/>
              <a:gd name="connsiteX2010" fmla="*/ 1772659 w 7934757"/>
              <a:gd name="connsiteY2010" fmla="*/ 1286788 h 6858000"/>
              <a:gd name="connsiteX2011" fmla="*/ 1857071 w 7934757"/>
              <a:gd name="connsiteY2011" fmla="*/ 1371200 h 6858000"/>
              <a:gd name="connsiteX2012" fmla="*/ 1772659 w 7934757"/>
              <a:gd name="connsiteY2012" fmla="*/ 1455612 h 6858000"/>
              <a:gd name="connsiteX2013" fmla="*/ 1688247 w 7934757"/>
              <a:gd name="connsiteY2013" fmla="*/ 1371200 h 6858000"/>
              <a:gd name="connsiteX2014" fmla="*/ 1772659 w 7934757"/>
              <a:gd name="connsiteY2014" fmla="*/ 1286788 h 6858000"/>
              <a:gd name="connsiteX2015" fmla="*/ 1435014 w 7934757"/>
              <a:gd name="connsiteY2015" fmla="*/ 1286788 h 6858000"/>
              <a:gd name="connsiteX2016" fmla="*/ 1519422 w 7934757"/>
              <a:gd name="connsiteY2016" fmla="*/ 1371200 h 6858000"/>
              <a:gd name="connsiteX2017" fmla="*/ 1435014 w 7934757"/>
              <a:gd name="connsiteY2017" fmla="*/ 1455612 h 6858000"/>
              <a:gd name="connsiteX2018" fmla="*/ 1350601 w 7934757"/>
              <a:gd name="connsiteY2018" fmla="*/ 1371200 h 6858000"/>
              <a:gd name="connsiteX2019" fmla="*/ 1435014 w 7934757"/>
              <a:gd name="connsiteY2019" fmla="*/ 1286788 h 6858000"/>
              <a:gd name="connsiteX2020" fmla="*/ 1097361 w 7934757"/>
              <a:gd name="connsiteY2020" fmla="*/ 1286788 h 6858000"/>
              <a:gd name="connsiteX2021" fmla="*/ 1181773 w 7934757"/>
              <a:gd name="connsiteY2021" fmla="*/ 1371200 h 6858000"/>
              <a:gd name="connsiteX2022" fmla="*/ 1097361 w 7934757"/>
              <a:gd name="connsiteY2022" fmla="*/ 1455612 h 6858000"/>
              <a:gd name="connsiteX2023" fmla="*/ 1012948 w 7934757"/>
              <a:gd name="connsiteY2023" fmla="*/ 1371200 h 6858000"/>
              <a:gd name="connsiteX2024" fmla="*/ 1097361 w 7934757"/>
              <a:gd name="connsiteY2024" fmla="*/ 1286788 h 6858000"/>
              <a:gd name="connsiteX2025" fmla="*/ 759711 w 7934757"/>
              <a:gd name="connsiteY2025" fmla="*/ 1286788 h 6858000"/>
              <a:gd name="connsiteX2026" fmla="*/ 844124 w 7934757"/>
              <a:gd name="connsiteY2026" fmla="*/ 1371200 h 6858000"/>
              <a:gd name="connsiteX2027" fmla="*/ 759711 w 7934757"/>
              <a:gd name="connsiteY2027" fmla="*/ 1455612 h 6858000"/>
              <a:gd name="connsiteX2028" fmla="*/ 675299 w 7934757"/>
              <a:gd name="connsiteY2028" fmla="*/ 1371200 h 6858000"/>
              <a:gd name="connsiteX2029" fmla="*/ 759711 w 7934757"/>
              <a:gd name="connsiteY2029" fmla="*/ 1286788 h 6858000"/>
              <a:gd name="connsiteX2030" fmla="*/ 422066 w 7934757"/>
              <a:gd name="connsiteY2030" fmla="*/ 1286788 h 6858000"/>
              <a:gd name="connsiteX2031" fmla="*/ 506480 w 7934757"/>
              <a:gd name="connsiteY2031" fmla="*/ 1371200 h 6858000"/>
              <a:gd name="connsiteX2032" fmla="*/ 422066 w 7934757"/>
              <a:gd name="connsiteY2032" fmla="*/ 1455612 h 6858000"/>
              <a:gd name="connsiteX2033" fmla="*/ 337653 w 7934757"/>
              <a:gd name="connsiteY2033" fmla="*/ 1371200 h 6858000"/>
              <a:gd name="connsiteX2034" fmla="*/ 422066 w 7934757"/>
              <a:gd name="connsiteY2034" fmla="*/ 1286788 h 6858000"/>
              <a:gd name="connsiteX2035" fmla="*/ 84412 w 7934757"/>
              <a:gd name="connsiteY2035" fmla="*/ 1286788 h 6858000"/>
              <a:gd name="connsiteX2036" fmla="*/ 168826 w 7934757"/>
              <a:gd name="connsiteY2036" fmla="*/ 1371200 h 6858000"/>
              <a:gd name="connsiteX2037" fmla="*/ 84412 w 7934757"/>
              <a:gd name="connsiteY2037" fmla="*/ 1455612 h 6858000"/>
              <a:gd name="connsiteX2038" fmla="*/ 0 w 7934757"/>
              <a:gd name="connsiteY2038" fmla="*/ 1371200 h 6858000"/>
              <a:gd name="connsiteX2039" fmla="*/ 84412 w 7934757"/>
              <a:gd name="connsiteY2039" fmla="*/ 1286788 h 6858000"/>
              <a:gd name="connsiteX2040" fmla="*/ 7850345 w 7934757"/>
              <a:gd name="connsiteY2040" fmla="*/ 949138 h 6858000"/>
              <a:gd name="connsiteX2041" fmla="*/ 7934757 w 7934757"/>
              <a:gd name="connsiteY2041" fmla="*/ 1033550 h 6858000"/>
              <a:gd name="connsiteX2042" fmla="*/ 7850345 w 7934757"/>
              <a:gd name="connsiteY2042" fmla="*/ 1117964 h 6858000"/>
              <a:gd name="connsiteX2043" fmla="*/ 7765933 w 7934757"/>
              <a:gd name="connsiteY2043" fmla="*/ 1033550 h 6858000"/>
              <a:gd name="connsiteX2044" fmla="*/ 7850345 w 7934757"/>
              <a:gd name="connsiteY2044" fmla="*/ 949138 h 6858000"/>
              <a:gd name="connsiteX2045" fmla="*/ 7512695 w 7934757"/>
              <a:gd name="connsiteY2045" fmla="*/ 949138 h 6858000"/>
              <a:gd name="connsiteX2046" fmla="*/ 7597109 w 7934757"/>
              <a:gd name="connsiteY2046" fmla="*/ 1033550 h 6858000"/>
              <a:gd name="connsiteX2047" fmla="*/ 7512695 w 7934757"/>
              <a:gd name="connsiteY2047" fmla="*/ 1117964 h 6858000"/>
              <a:gd name="connsiteX2048" fmla="*/ 7428283 w 7934757"/>
              <a:gd name="connsiteY2048" fmla="*/ 1033550 h 6858000"/>
              <a:gd name="connsiteX2049" fmla="*/ 7512695 w 7934757"/>
              <a:gd name="connsiteY2049" fmla="*/ 949138 h 6858000"/>
              <a:gd name="connsiteX2050" fmla="*/ 7175045 w 7934757"/>
              <a:gd name="connsiteY2050" fmla="*/ 949138 h 6858000"/>
              <a:gd name="connsiteX2051" fmla="*/ 7259458 w 7934757"/>
              <a:gd name="connsiteY2051" fmla="*/ 1033550 h 6858000"/>
              <a:gd name="connsiteX2052" fmla="*/ 7175045 w 7934757"/>
              <a:gd name="connsiteY2052" fmla="*/ 1117964 h 6858000"/>
              <a:gd name="connsiteX2053" fmla="*/ 7090633 w 7934757"/>
              <a:gd name="connsiteY2053" fmla="*/ 1033550 h 6858000"/>
              <a:gd name="connsiteX2054" fmla="*/ 7175045 w 7934757"/>
              <a:gd name="connsiteY2054" fmla="*/ 949138 h 6858000"/>
              <a:gd name="connsiteX2055" fmla="*/ 6837397 w 7934757"/>
              <a:gd name="connsiteY2055" fmla="*/ 949138 h 6858000"/>
              <a:gd name="connsiteX2056" fmla="*/ 6921809 w 7934757"/>
              <a:gd name="connsiteY2056" fmla="*/ 1033550 h 6858000"/>
              <a:gd name="connsiteX2057" fmla="*/ 6837397 w 7934757"/>
              <a:gd name="connsiteY2057" fmla="*/ 1117964 h 6858000"/>
              <a:gd name="connsiteX2058" fmla="*/ 6752985 w 7934757"/>
              <a:gd name="connsiteY2058" fmla="*/ 1033550 h 6858000"/>
              <a:gd name="connsiteX2059" fmla="*/ 6837397 w 7934757"/>
              <a:gd name="connsiteY2059" fmla="*/ 949138 h 6858000"/>
              <a:gd name="connsiteX2060" fmla="*/ 6499747 w 7934757"/>
              <a:gd name="connsiteY2060" fmla="*/ 949138 h 6858000"/>
              <a:gd name="connsiteX2061" fmla="*/ 6584161 w 7934757"/>
              <a:gd name="connsiteY2061" fmla="*/ 1033550 h 6858000"/>
              <a:gd name="connsiteX2062" fmla="*/ 6499747 w 7934757"/>
              <a:gd name="connsiteY2062" fmla="*/ 1117964 h 6858000"/>
              <a:gd name="connsiteX2063" fmla="*/ 6415335 w 7934757"/>
              <a:gd name="connsiteY2063" fmla="*/ 1033550 h 6858000"/>
              <a:gd name="connsiteX2064" fmla="*/ 6499747 w 7934757"/>
              <a:gd name="connsiteY2064" fmla="*/ 949138 h 6858000"/>
              <a:gd name="connsiteX2065" fmla="*/ 6162098 w 7934757"/>
              <a:gd name="connsiteY2065" fmla="*/ 949138 h 6858000"/>
              <a:gd name="connsiteX2066" fmla="*/ 6246510 w 7934757"/>
              <a:gd name="connsiteY2066" fmla="*/ 1033550 h 6858000"/>
              <a:gd name="connsiteX2067" fmla="*/ 6162098 w 7934757"/>
              <a:gd name="connsiteY2067" fmla="*/ 1117964 h 6858000"/>
              <a:gd name="connsiteX2068" fmla="*/ 6077686 w 7934757"/>
              <a:gd name="connsiteY2068" fmla="*/ 1033550 h 6858000"/>
              <a:gd name="connsiteX2069" fmla="*/ 6162098 w 7934757"/>
              <a:gd name="connsiteY2069" fmla="*/ 949138 h 6858000"/>
              <a:gd name="connsiteX2070" fmla="*/ 5824449 w 7934757"/>
              <a:gd name="connsiteY2070" fmla="*/ 949138 h 6858000"/>
              <a:gd name="connsiteX2071" fmla="*/ 5908861 w 7934757"/>
              <a:gd name="connsiteY2071" fmla="*/ 1033550 h 6858000"/>
              <a:gd name="connsiteX2072" fmla="*/ 5824449 w 7934757"/>
              <a:gd name="connsiteY2072" fmla="*/ 1117964 h 6858000"/>
              <a:gd name="connsiteX2073" fmla="*/ 5740037 w 7934757"/>
              <a:gd name="connsiteY2073" fmla="*/ 1033550 h 6858000"/>
              <a:gd name="connsiteX2074" fmla="*/ 5824449 w 7934757"/>
              <a:gd name="connsiteY2074" fmla="*/ 949138 h 6858000"/>
              <a:gd name="connsiteX2075" fmla="*/ 5486800 w 7934757"/>
              <a:gd name="connsiteY2075" fmla="*/ 949138 h 6858000"/>
              <a:gd name="connsiteX2076" fmla="*/ 5571212 w 7934757"/>
              <a:gd name="connsiteY2076" fmla="*/ 1033550 h 6858000"/>
              <a:gd name="connsiteX2077" fmla="*/ 5486800 w 7934757"/>
              <a:gd name="connsiteY2077" fmla="*/ 1117964 h 6858000"/>
              <a:gd name="connsiteX2078" fmla="*/ 5402388 w 7934757"/>
              <a:gd name="connsiteY2078" fmla="*/ 1033550 h 6858000"/>
              <a:gd name="connsiteX2079" fmla="*/ 5486800 w 7934757"/>
              <a:gd name="connsiteY2079" fmla="*/ 949138 h 6858000"/>
              <a:gd name="connsiteX2080" fmla="*/ 5149151 w 7934757"/>
              <a:gd name="connsiteY2080" fmla="*/ 949138 h 6858000"/>
              <a:gd name="connsiteX2081" fmla="*/ 5233563 w 7934757"/>
              <a:gd name="connsiteY2081" fmla="*/ 1033550 h 6858000"/>
              <a:gd name="connsiteX2082" fmla="*/ 5149151 w 7934757"/>
              <a:gd name="connsiteY2082" fmla="*/ 1117964 h 6858000"/>
              <a:gd name="connsiteX2083" fmla="*/ 5064739 w 7934757"/>
              <a:gd name="connsiteY2083" fmla="*/ 1033550 h 6858000"/>
              <a:gd name="connsiteX2084" fmla="*/ 5149151 w 7934757"/>
              <a:gd name="connsiteY2084" fmla="*/ 949138 h 6858000"/>
              <a:gd name="connsiteX2085" fmla="*/ 4811502 w 7934757"/>
              <a:gd name="connsiteY2085" fmla="*/ 949138 h 6858000"/>
              <a:gd name="connsiteX2086" fmla="*/ 4895914 w 7934757"/>
              <a:gd name="connsiteY2086" fmla="*/ 1033550 h 6858000"/>
              <a:gd name="connsiteX2087" fmla="*/ 4811502 w 7934757"/>
              <a:gd name="connsiteY2087" fmla="*/ 1117964 h 6858000"/>
              <a:gd name="connsiteX2088" fmla="*/ 4727090 w 7934757"/>
              <a:gd name="connsiteY2088" fmla="*/ 1033550 h 6858000"/>
              <a:gd name="connsiteX2089" fmla="*/ 4811502 w 7934757"/>
              <a:gd name="connsiteY2089" fmla="*/ 949138 h 6858000"/>
              <a:gd name="connsiteX2090" fmla="*/ 4473853 w 7934757"/>
              <a:gd name="connsiteY2090" fmla="*/ 949138 h 6858000"/>
              <a:gd name="connsiteX2091" fmla="*/ 4558265 w 7934757"/>
              <a:gd name="connsiteY2091" fmla="*/ 1033550 h 6858000"/>
              <a:gd name="connsiteX2092" fmla="*/ 4473853 w 7934757"/>
              <a:gd name="connsiteY2092" fmla="*/ 1117964 h 6858000"/>
              <a:gd name="connsiteX2093" fmla="*/ 4389440 w 7934757"/>
              <a:gd name="connsiteY2093" fmla="*/ 1033550 h 6858000"/>
              <a:gd name="connsiteX2094" fmla="*/ 4473853 w 7934757"/>
              <a:gd name="connsiteY2094" fmla="*/ 949138 h 6858000"/>
              <a:gd name="connsiteX2095" fmla="*/ 4136203 w 7934757"/>
              <a:gd name="connsiteY2095" fmla="*/ 949138 h 6858000"/>
              <a:gd name="connsiteX2096" fmla="*/ 4220615 w 7934757"/>
              <a:gd name="connsiteY2096" fmla="*/ 1033550 h 6858000"/>
              <a:gd name="connsiteX2097" fmla="*/ 4136203 w 7934757"/>
              <a:gd name="connsiteY2097" fmla="*/ 1117964 h 6858000"/>
              <a:gd name="connsiteX2098" fmla="*/ 4051791 w 7934757"/>
              <a:gd name="connsiteY2098" fmla="*/ 1033550 h 6858000"/>
              <a:gd name="connsiteX2099" fmla="*/ 4136203 w 7934757"/>
              <a:gd name="connsiteY2099" fmla="*/ 949138 h 6858000"/>
              <a:gd name="connsiteX2100" fmla="*/ 3798554 w 7934757"/>
              <a:gd name="connsiteY2100" fmla="*/ 949138 h 6858000"/>
              <a:gd name="connsiteX2101" fmla="*/ 3882966 w 7934757"/>
              <a:gd name="connsiteY2101" fmla="*/ 1033550 h 6858000"/>
              <a:gd name="connsiteX2102" fmla="*/ 3798554 w 7934757"/>
              <a:gd name="connsiteY2102" fmla="*/ 1117964 h 6858000"/>
              <a:gd name="connsiteX2103" fmla="*/ 3714142 w 7934757"/>
              <a:gd name="connsiteY2103" fmla="*/ 1033550 h 6858000"/>
              <a:gd name="connsiteX2104" fmla="*/ 3798554 w 7934757"/>
              <a:gd name="connsiteY2104" fmla="*/ 949138 h 6858000"/>
              <a:gd name="connsiteX2105" fmla="*/ 3460905 w 7934757"/>
              <a:gd name="connsiteY2105" fmla="*/ 949138 h 6858000"/>
              <a:gd name="connsiteX2106" fmla="*/ 3545317 w 7934757"/>
              <a:gd name="connsiteY2106" fmla="*/ 1033550 h 6858000"/>
              <a:gd name="connsiteX2107" fmla="*/ 3460905 w 7934757"/>
              <a:gd name="connsiteY2107" fmla="*/ 1117964 h 6858000"/>
              <a:gd name="connsiteX2108" fmla="*/ 3376493 w 7934757"/>
              <a:gd name="connsiteY2108" fmla="*/ 1033550 h 6858000"/>
              <a:gd name="connsiteX2109" fmla="*/ 3460905 w 7934757"/>
              <a:gd name="connsiteY2109" fmla="*/ 949138 h 6858000"/>
              <a:gd name="connsiteX2110" fmla="*/ 3123255 w 7934757"/>
              <a:gd name="connsiteY2110" fmla="*/ 949138 h 6858000"/>
              <a:gd name="connsiteX2111" fmla="*/ 3207668 w 7934757"/>
              <a:gd name="connsiteY2111" fmla="*/ 1033550 h 6858000"/>
              <a:gd name="connsiteX2112" fmla="*/ 3123255 w 7934757"/>
              <a:gd name="connsiteY2112" fmla="*/ 1117964 h 6858000"/>
              <a:gd name="connsiteX2113" fmla="*/ 3038843 w 7934757"/>
              <a:gd name="connsiteY2113" fmla="*/ 1033550 h 6858000"/>
              <a:gd name="connsiteX2114" fmla="*/ 3123255 w 7934757"/>
              <a:gd name="connsiteY2114" fmla="*/ 949138 h 6858000"/>
              <a:gd name="connsiteX2115" fmla="*/ 2785607 w 7934757"/>
              <a:gd name="connsiteY2115" fmla="*/ 949138 h 6858000"/>
              <a:gd name="connsiteX2116" fmla="*/ 2870019 w 7934757"/>
              <a:gd name="connsiteY2116" fmla="*/ 1033550 h 6858000"/>
              <a:gd name="connsiteX2117" fmla="*/ 2785607 w 7934757"/>
              <a:gd name="connsiteY2117" fmla="*/ 1117964 h 6858000"/>
              <a:gd name="connsiteX2118" fmla="*/ 2701195 w 7934757"/>
              <a:gd name="connsiteY2118" fmla="*/ 1033550 h 6858000"/>
              <a:gd name="connsiteX2119" fmla="*/ 2785607 w 7934757"/>
              <a:gd name="connsiteY2119" fmla="*/ 949138 h 6858000"/>
              <a:gd name="connsiteX2120" fmla="*/ 2447957 w 7934757"/>
              <a:gd name="connsiteY2120" fmla="*/ 949138 h 6858000"/>
              <a:gd name="connsiteX2121" fmla="*/ 2532369 w 7934757"/>
              <a:gd name="connsiteY2121" fmla="*/ 1033550 h 6858000"/>
              <a:gd name="connsiteX2122" fmla="*/ 2447957 w 7934757"/>
              <a:gd name="connsiteY2122" fmla="*/ 1117964 h 6858000"/>
              <a:gd name="connsiteX2123" fmla="*/ 2363545 w 7934757"/>
              <a:gd name="connsiteY2123" fmla="*/ 1033550 h 6858000"/>
              <a:gd name="connsiteX2124" fmla="*/ 2447957 w 7934757"/>
              <a:gd name="connsiteY2124" fmla="*/ 949138 h 6858000"/>
              <a:gd name="connsiteX2125" fmla="*/ 2110308 w 7934757"/>
              <a:gd name="connsiteY2125" fmla="*/ 949138 h 6858000"/>
              <a:gd name="connsiteX2126" fmla="*/ 2194721 w 7934757"/>
              <a:gd name="connsiteY2126" fmla="*/ 1033550 h 6858000"/>
              <a:gd name="connsiteX2127" fmla="*/ 2110308 w 7934757"/>
              <a:gd name="connsiteY2127" fmla="*/ 1117964 h 6858000"/>
              <a:gd name="connsiteX2128" fmla="*/ 2025896 w 7934757"/>
              <a:gd name="connsiteY2128" fmla="*/ 1033550 h 6858000"/>
              <a:gd name="connsiteX2129" fmla="*/ 2110308 w 7934757"/>
              <a:gd name="connsiteY2129" fmla="*/ 949138 h 6858000"/>
              <a:gd name="connsiteX2130" fmla="*/ 1772659 w 7934757"/>
              <a:gd name="connsiteY2130" fmla="*/ 949138 h 6858000"/>
              <a:gd name="connsiteX2131" fmla="*/ 1857071 w 7934757"/>
              <a:gd name="connsiteY2131" fmla="*/ 1033550 h 6858000"/>
              <a:gd name="connsiteX2132" fmla="*/ 1772659 w 7934757"/>
              <a:gd name="connsiteY2132" fmla="*/ 1117964 h 6858000"/>
              <a:gd name="connsiteX2133" fmla="*/ 1688247 w 7934757"/>
              <a:gd name="connsiteY2133" fmla="*/ 1033550 h 6858000"/>
              <a:gd name="connsiteX2134" fmla="*/ 1772659 w 7934757"/>
              <a:gd name="connsiteY2134" fmla="*/ 949138 h 6858000"/>
              <a:gd name="connsiteX2135" fmla="*/ 1435014 w 7934757"/>
              <a:gd name="connsiteY2135" fmla="*/ 949138 h 6858000"/>
              <a:gd name="connsiteX2136" fmla="*/ 1519422 w 7934757"/>
              <a:gd name="connsiteY2136" fmla="*/ 1033550 h 6858000"/>
              <a:gd name="connsiteX2137" fmla="*/ 1435014 w 7934757"/>
              <a:gd name="connsiteY2137" fmla="*/ 1117964 h 6858000"/>
              <a:gd name="connsiteX2138" fmla="*/ 1350601 w 7934757"/>
              <a:gd name="connsiteY2138" fmla="*/ 1033550 h 6858000"/>
              <a:gd name="connsiteX2139" fmla="*/ 1435014 w 7934757"/>
              <a:gd name="connsiteY2139" fmla="*/ 949138 h 6858000"/>
              <a:gd name="connsiteX2140" fmla="*/ 1097361 w 7934757"/>
              <a:gd name="connsiteY2140" fmla="*/ 949138 h 6858000"/>
              <a:gd name="connsiteX2141" fmla="*/ 1181773 w 7934757"/>
              <a:gd name="connsiteY2141" fmla="*/ 1033550 h 6858000"/>
              <a:gd name="connsiteX2142" fmla="*/ 1097361 w 7934757"/>
              <a:gd name="connsiteY2142" fmla="*/ 1117964 h 6858000"/>
              <a:gd name="connsiteX2143" fmla="*/ 1012948 w 7934757"/>
              <a:gd name="connsiteY2143" fmla="*/ 1033550 h 6858000"/>
              <a:gd name="connsiteX2144" fmla="*/ 1097361 w 7934757"/>
              <a:gd name="connsiteY2144" fmla="*/ 949138 h 6858000"/>
              <a:gd name="connsiteX2145" fmla="*/ 759711 w 7934757"/>
              <a:gd name="connsiteY2145" fmla="*/ 949138 h 6858000"/>
              <a:gd name="connsiteX2146" fmla="*/ 844124 w 7934757"/>
              <a:gd name="connsiteY2146" fmla="*/ 1033550 h 6858000"/>
              <a:gd name="connsiteX2147" fmla="*/ 759711 w 7934757"/>
              <a:gd name="connsiteY2147" fmla="*/ 1117964 h 6858000"/>
              <a:gd name="connsiteX2148" fmla="*/ 675299 w 7934757"/>
              <a:gd name="connsiteY2148" fmla="*/ 1033550 h 6858000"/>
              <a:gd name="connsiteX2149" fmla="*/ 759711 w 7934757"/>
              <a:gd name="connsiteY2149" fmla="*/ 949138 h 6858000"/>
              <a:gd name="connsiteX2150" fmla="*/ 422066 w 7934757"/>
              <a:gd name="connsiteY2150" fmla="*/ 949138 h 6858000"/>
              <a:gd name="connsiteX2151" fmla="*/ 506479 w 7934757"/>
              <a:gd name="connsiteY2151" fmla="*/ 1033550 h 6858000"/>
              <a:gd name="connsiteX2152" fmla="*/ 422066 w 7934757"/>
              <a:gd name="connsiteY2152" fmla="*/ 1117964 h 6858000"/>
              <a:gd name="connsiteX2153" fmla="*/ 337653 w 7934757"/>
              <a:gd name="connsiteY2153" fmla="*/ 1033550 h 6858000"/>
              <a:gd name="connsiteX2154" fmla="*/ 422066 w 7934757"/>
              <a:gd name="connsiteY2154" fmla="*/ 949138 h 6858000"/>
              <a:gd name="connsiteX2155" fmla="*/ 84412 w 7934757"/>
              <a:gd name="connsiteY2155" fmla="*/ 949138 h 6858000"/>
              <a:gd name="connsiteX2156" fmla="*/ 168826 w 7934757"/>
              <a:gd name="connsiteY2156" fmla="*/ 1033550 h 6858000"/>
              <a:gd name="connsiteX2157" fmla="*/ 84412 w 7934757"/>
              <a:gd name="connsiteY2157" fmla="*/ 1117964 h 6858000"/>
              <a:gd name="connsiteX2158" fmla="*/ 0 w 7934757"/>
              <a:gd name="connsiteY2158" fmla="*/ 1033550 h 6858000"/>
              <a:gd name="connsiteX2159" fmla="*/ 84412 w 7934757"/>
              <a:gd name="connsiteY2159" fmla="*/ 949138 h 6858000"/>
              <a:gd name="connsiteX2160" fmla="*/ 7850345 w 7934757"/>
              <a:gd name="connsiteY2160" fmla="*/ 611489 h 6858000"/>
              <a:gd name="connsiteX2161" fmla="*/ 7934757 w 7934757"/>
              <a:gd name="connsiteY2161" fmla="*/ 695902 h 6858000"/>
              <a:gd name="connsiteX2162" fmla="*/ 7850345 w 7934757"/>
              <a:gd name="connsiteY2162" fmla="*/ 780314 h 6858000"/>
              <a:gd name="connsiteX2163" fmla="*/ 7765933 w 7934757"/>
              <a:gd name="connsiteY2163" fmla="*/ 695902 h 6858000"/>
              <a:gd name="connsiteX2164" fmla="*/ 7850345 w 7934757"/>
              <a:gd name="connsiteY2164" fmla="*/ 611489 h 6858000"/>
              <a:gd name="connsiteX2165" fmla="*/ 7512695 w 7934757"/>
              <a:gd name="connsiteY2165" fmla="*/ 611489 h 6858000"/>
              <a:gd name="connsiteX2166" fmla="*/ 7597109 w 7934757"/>
              <a:gd name="connsiteY2166" fmla="*/ 695902 h 6858000"/>
              <a:gd name="connsiteX2167" fmla="*/ 7512695 w 7934757"/>
              <a:gd name="connsiteY2167" fmla="*/ 780314 h 6858000"/>
              <a:gd name="connsiteX2168" fmla="*/ 7428283 w 7934757"/>
              <a:gd name="connsiteY2168" fmla="*/ 695902 h 6858000"/>
              <a:gd name="connsiteX2169" fmla="*/ 7512695 w 7934757"/>
              <a:gd name="connsiteY2169" fmla="*/ 611489 h 6858000"/>
              <a:gd name="connsiteX2170" fmla="*/ 7175045 w 7934757"/>
              <a:gd name="connsiteY2170" fmla="*/ 611489 h 6858000"/>
              <a:gd name="connsiteX2171" fmla="*/ 7259458 w 7934757"/>
              <a:gd name="connsiteY2171" fmla="*/ 695902 h 6858000"/>
              <a:gd name="connsiteX2172" fmla="*/ 7175045 w 7934757"/>
              <a:gd name="connsiteY2172" fmla="*/ 780314 h 6858000"/>
              <a:gd name="connsiteX2173" fmla="*/ 7090633 w 7934757"/>
              <a:gd name="connsiteY2173" fmla="*/ 695902 h 6858000"/>
              <a:gd name="connsiteX2174" fmla="*/ 7175045 w 7934757"/>
              <a:gd name="connsiteY2174" fmla="*/ 611489 h 6858000"/>
              <a:gd name="connsiteX2175" fmla="*/ 6837397 w 7934757"/>
              <a:gd name="connsiteY2175" fmla="*/ 611489 h 6858000"/>
              <a:gd name="connsiteX2176" fmla="*/ 6921809 w 7934757"/>
              <a:gd name="connsiteY2176" fmla="*/ 695902 h 6858000"/>
              <a:gd name="connsiteX2177" fmla="*/ 6837397 w 7934757"/>
              <a:gd name="connsiteY2177" fmla="*/ 780314 h 6858000"/>
              <a:gd name="connsiteX2178" fmla="*/ 6752985 w 7934757"/>
              <a:gd name="connsiteY2178" fmla="*/ 695902 h 6858000"/>
              <a:gd name="connsiteX2179" fmla="*/ 6837397 w 7934757"/>
              <a:gd name="connsiteY2179" fmla="*/ 611489 h 6858000"/>
              <a:gd name="connsiteX2180" fmla="*/ 6499747 w 7934757"/>
              <a:gd name="connsiteY2180" fmla="*/ 611489 h 6858000"/>
              <a:gd name="connsiteX2181" fmla="*/ 6584161 w 7934757"/>
              <a:gd name="connsiteY2181" fmla="*/ 695902 h 6858000"/>
              <a:gd name="connsiteX2182" fmla="*/ 6499747 w 7934757"/>
              <a:gd name="connsiteY2182" fmla="*/ 780314 h 6858000"/>
              <a:gd name="connsiteX2183" fmla="*/ 6415335 w 7934757"/>
              <a:gd name="connsiteY2183" fmla="*/ 695902 h 6858000"/>
              <a:gd name="connsiteX2184" fmla="*/ 6499747 w 7934757"/>
              <a:gd name="connsiteY2184" fmla="*/ 611489 h 6858000"/>
              <a:gd name="connsiteX2185" fmla="*/ 6162098 w 7934757"/>
              <a:gd name="connsiteY2185" fmla="*/ 611489 h 6858000"/>
              <a:gd name="connsiteX2186" fmla="*/ 6246510 w 7934757"/>
              <a:gd name="connsiteY2186" fmla="*/ 695902 h 6858000"/>
              <a:gd name="connsiteX2187" fmla="*/ 6162098 w 7934757"/>
              <a:gd name="connsiteY2187" fmla="*/ 780314 h 6858000"/>
              <a:gd name="connsiteX2188" fmla="*/ 6077686 w 7934757"/>
              <a:gd name="connsiteY2188" fmla="*/ 695902 h 6858000"/>
              <a:gd name="connsiteX2189" fmla="*/ 6162098 w 7934757"/>
              <a:gd name="connsiteY2189" fmla="*/ 611489 h 6858000"/>
              <a:gd name="connsiteX2190" fmla="*/ 5824449 w 7934757"/>
              <a:gd name="connsiteY2190" fmla="*/ 611489 h 6858000"/>
              <a:gd name="connsiteX2191" fmla="*/ 5908861 w 7934757"/>
              <a:gd name="connsiteY2191" fmla="*/ 695902 h 6858000"/>
              <a:gd name="connsiteX2192" fmla="*/ 5824449 w 7934757"/>
              <a:gd name="connsiteY2192" fmla="*/ 780314 h 6858000"/>
              <a:gd name="connsiteX2193" fmla="*/ 5740037 w 7934757"/>
              <a:gd name="connsiteY2193" fmla="*/ 695902 h 6858000"/>
              <a:gd name="connsiteX2194" fmla="*/ 5824449 w 7934757"/>
              <a:gd name="connsiteY2194" fmla="*/ 611489 h 6858000"/>
              <a:gd name="connsiteX2195" fmla="*/ 5486800 w 7934757"/>
              <a:gd name="connsiteY2195" fmla="*/ 611489 h 6858000"/>
              <a:gd name="connsiteX2196" fmla="*/ 5571212 w 7934757"/>
              <a:gd name="connsiteY2196" fmla="*/ 695902 h 6858000"/>
              <a:gd name="connsiteX2197" fmla="*/ 5486800 w 7934757"/>
              <a:gd name="connsiteY2197" fmla="*/ 780314 h 6858000"/>
              <a:gd name="connsiteX2198" fmla="*/ 5402388 w 7934757"/>
              <a:gd name="connsiteY2198" fmla="*/ 695902 h 6858000"/>
              <a:gd name="connsiteX2199" fmla="*/ 5486800 w 7934757"/>
              <a:gd name="connsiteY2199" fmla="*/ 611489 h 6858000"/>
              <a:gd name="connsiteX2200" fmla="*/ 5149151 w 7934757"/>
              <a:gd name="connsiteY2200" fmla="*/ 611489 h 6858000"/>
              <a:gd name="connsiteX2201" fmla="*/ 5233563 w 7934757"/>
              <a:gd name="connsiteY2201" fmla="*/ 695902 h 6858000"/>
              <a:gd name="connsiteX2202" fmla="*/ 5149151 w 7934757"/>
              <a:gd name="connsiteY2202" fmla="*/ 780314 h 6858000"/>
              <a:gd name="connsiteX2203" fmla="*/ 5064739 w 7934757"/>
              <a:gd name="connsiteY2203" fmla="*/ 695902 h 6858000"/>
              <a:gd name="connsiteX2204" fmla="*/ 5149151 w 7934757"/>
              <a:gd name="connsiteY2204" fmla="*/ 611489 h 6858000"/>
              <a:gd name="connsiteX2205" fmla="*/ 4811502 w 7934757"/>
              <a:gd name="connsiteY2205" fmla="*/ 611489 h 6858000"/>
              <a:gd name="connsiteX2206" fmla="*/ 4895914 w 7934757"/>
              <a:gd name="connsiteY2206" fmla="*/ 695902 h 6858000"/>
              <a:gd name="connsiteX2207" fmla="*/ 4811502 w 7934757"/>
              <a:gd name="connsiteY2207" fmla="*/ 780314 h 6858000"/>
              <a:gd name="connsiteX2208" fmla="*/ 4727090 w 7934757"/>
              <a:gd name="connsiteY2208" fmla="*/ 695902 h 6858000"/>
              <a:gd name="connsiteX2209" fmla="*/ 4811502 w 7934757"/>
              <a:gd name="connsiteY2209" fmla="*/ 611489 h 6858000"/>
              <a:gd name="connsiteX2210" fmla="*/ 4473853 w 7934757"/>
              <a:gd name="connsiteY2210" fmla="*/ 611489 h 6858000"/>
              <a:gd name="connsiteX2211" fmla="*/ 4558265 w 7934757"/>
              <a:gd name="connsiteY2211" fmla="*/ 695902 h 6858000"/>
              <a:gd name="connsiteX2212" fmla="*/ 4473853 w 7934757"/>
              <a:gd name="connsiteY2212" fmla="*/ 780314 h 6858000"/>
              <a:gd name="connsiteX2213" fmla="*/ 4389440 w 7934757"/>
              <a:gd name="connsiteY2213" fmla="*/ 695902 h 6858000"/>
              <a:gd name="connsiteX2214" fmla="*/ 4473853 w 7934757"/>
              <a:gd name="connsiteY2214" fmla="*/ 611489 h 6858000"/>
              <a:gd name="connsiteX2215" fmla="*/ 4136203 w 7934757"/>
              <a:gd name="connsiteY2215" fmla="*/ 611489 h 6858000"/>
              <a:gd name="connsiteX2216" fmla="*/ 4220615 w 7934757"/>
              <a:gd name="connsiteY2216" fmla="*/ 695902 h 6858000"/>
              <a:gd name="connsiteX2217" fmla="*/ 4136203 w 7934757"/>
              <a:gd name="connsiteY2217" fmla="*/ 780314 h 6858000"/>
              <a:gd name="connsiteX2218" fmla="*/ 4051791 w 7934757"/>
              <a:gd name="connsiteY2218" fmla="*/ 695902 h 6858000"/>
              <a:gd name="connsiteX2219" fmla="*/ 4136203 w 7934757"/>
              <a:gd name="connsiteY2219" fmla="*/ 611489 h 6858000"/>
              <a:gd name="connsiteX2220" fmla="*/ 3798554 w 7934757"/>
              <a:gd name="connsiteY2220" fmla="*/ 611489 h 6858000"/>
              <a:gd name="connsiteX2221" fmla="*/ 3882966 w 7934757"/>
              <a:gd name="connsiteY2221" fmla="*/ 695902 h 6858000"/>
              <a:gd name="connsiteX2222" fmla="*/ 3798554 w 7934757"/>
              <a:gd name="connsiteY2222" fmla="*/ 780314 h 6858000"/>
              <a:gd name="connsiteX2223" fmla="*/ 3714142 w 7934757"/>
              <a:gd name="connsiteY2223" fmla="*/ 695902 h 6858000"/>
              <a:gd name="connsiteX2224" fmla="*/ 3798554 w 7934757"/>
              <a:gd name="connsiteY2224" fmla="*/ 611489 h 6858000"/>
              <a:gd name="connsiteX2225" fmla="*/ 3460905 w 7934757"/>
              <a:gd name="connsiteY2225" fmla="*/ 611489 h 6858000"/>
              <a:gd name="connsiteX2226" fmla="*/ 3545317 w 7934757"/>
              <a:gd name="connsiteY2226" fmla="*/ 695902 h 6858000"/>
              <a:gd name="connsiteX2227" fmla="*/ 3460905 w 7934757"/>
              <a:gd name="connsiteY2227" fmla="*/ 780314 h 6858000"/>
              <a:gd name="connsiteX2228" fmla="*/ 3376493 w 7934757"/>
              <a:gd name="connsiteY2228" fmla="*/ 695902 h 6858000"/>
              <a:gd name="connsiteX2229" fmla="*/ 3460905 w 7934757"/>
              <a:gd name="connsiteY2229" fmla="*/ 611489 h 6858000"/>
              <a:gd name="connsiteX2230" fmla="*/ 3123255 w 7934757"/>
              <a:gd name="connsiteY2230" fmla="*/ 611489 h 6858000"/>
              <a:gd name="connsiteX2231" fmla="*/ 3207668 w 7934757"/>
              <a:gd name="connsiteY2231" fmla="*/ 695902 h 6858000"/>
              <a:gd name="connsiteX2232" fmla="*/ 3123255 w 7934757"/>
              <a:gd name="connsiteY2232" fmla="*/ 780314 h 6858000"/>
              <a:gd name="connsiteX2233" fmla="*/ 3038843 w 7934757"/>
              <a:gd name="connsiteY2233" fmla="*/ 695902 h 6858000"/>
              <a:gd name="connsiteX2234" fmla="*/ 3123255 w 7934757"/>
              <a:gd name="connsiteY2234" fmla="*/ 611489 h 6858000"/>
              <a:gd name="connsiteX2235" fmla="*/ 2785607 w 7934757"/>
              <a:gd name="connsiteY2235" fmla="*/ 611489 h 6858000"/>
              <a:gd name="connsiteX2236" fmla="*/ 2870019 w 7934757"/>
              <a:gd name="connsiteY2236" fmla="*/ 695902 h 6858000"/>
              <a:gd name="connsiteX2237" fmla="*/ 2785607 w 7934757"/>
              <a:gd name="connsiteY2237" fmla="*/ 780314 h 6858000"/>
              <a:gd name="connsiteX2238" fmla="*/ 2701195 w 7934757"/>
              <a:gd name="connsiteY2238" fmla="*/ 695902 h 6858000"/>
              <a:gd name="connsiteX2239" fmla="*/ 2785607 w 7934757"/>
              <a:gd name="connsiteY2239" fmla="*/ 611489 h 6858000"/>
              <a:gd name="connsiteX2240" fmla="*/ 2447957 w 7934757"/>
              <a:gd name="connsiteY2240" fmla="*/ 611489 h 6858000"/>
              <a:gd name="connsiteX2241" fmla="*/ 2532369 w 7934757"/>
              <a:gd name="connsiteY2241" fmla="*/ 695902 h 6858000"/>
              <a:gd name="connsiteX2242" fmla="*/ 2447957 w 7934757"/>
              <a:gd name="connsiteY2242" fmla="*/ 780314 h 6858000"/>
              <a:gd name="connsiteX2243" fmla="*/ 2363545 w 7934757"/>
              <a:gd name="connsiteY2243" fmla="*/ 695902 h 6858000"/>
              <a:gd name="connsiteX2244" fmla="*/ 2447957 w 7934757"/>
              <a:gd name="connsiteY2244" fmla="*/ 611489 h 6858000"/>
              <a:gd name="connsiteX2245" fmla="*/ 2110308 w 7934757"/>
              <a:gd name="connsiteY2245" fmla="*/ 611489 h 6858000"/>
              <a:gd name="connsiteX2246" fmla="*/ 2194721 w 7934757"/>
              <a:gd name="connsiteY2246" fmla="*/ 695902 h 6858000"/>
              <a:gd name="connsiteX2247" fmla="*/ 2110308 w 7934757"/>
              <a:gd name="connsiteY2247" fmla="*/ 780314 h 6858000"/>
              <a:gd name="connsiteX2248" fmla="*/ 2025896 w 7934757"/>
              <a:gd name="connsiteY2248" fmla="*/ 695902 h 6858000"/>
              <a:gd name="connsiteX2249" fmla="*/ 2110308 w 7934757"/>
              <a:gd name="connsiteY2249" fmla="*/ 611489 h 6858000"/>
              <a:gd name="connsiteX2250" fmla="*/ 1772659 w 7934757"/>
              <a:gd name="connsiteY2250" fmla="*/ 611489 h 6858000"/>
              <a:gd name="connsiteX2251" fmla="*/ 1857071 w 7934757"/>
              <a:gd name="connsiteY2251" fmla="*/ 695902 h 6858000"/>
              <a:gd name="connsiteX2252" fmla="*/ 1772659 w 7934757"/>
              <a:gd name="connsiteY2252" fmla="*/ 780314 h 6858000"/>
              <a:gd name="connsiteX2253" fmla="*/ 1688247 w 7934757"/>
              <a:gd name="connsiteY2253" fmla="*/ 695902 h 6858000"/>
              <a:gd name="connsiteX2254" fmla="*/ 1772659 w 7934757"/>
              <a:gd name="connsiteY2254" fmla="*/ 611489 h 6858000"/>
              <a:gd name="connsiteX2255" fmla="*/ 1435014 w 7934757"/>
              <a:gd name="connsiteY2255" fmla="*/ 611489 h 6858000"/>
              <a:gd name="connsiteX2256" fmla="*/ 1519422 w 7934757"/>
              <a:gd name="connsiteY2256" fmla="*/ 695902 h 6858000"/>
              <a:gd name="connsiteX2257" fmla="*/ 1435014 w 7934757"/>
              <a:gd name="connsiteY2257" fmla="*/ 780314 h 6858000"/>
              <a:gd name="connsiteX2258" fmla="*/ 1350601 w 7934757"/>
              <a:gd name="connsiteY2258" fmla="*/ 695902 h 6858000"/>
              <a:gd name="connsiteX2259" fmla="*/ 1435014 w 7934757"/>
              <a:gd name="connsiteY2259" fmla="*/ 611489 h 6858000"/>
              <a:gd name="connsiteX2260" fmla="*/ 1097361 w 7934757"/>
              <a:gd name="connsiteY2260" fmla="*/ 611489 h 6858000"/>
              <a:gd name="connsiteX2261" fmla="*/ 1181773 w 7934757"/>
              <a:gd name="connsiteY2261" fmla="*/ 695902 h 6858000"/>
              <a:gd name="connsiteX2262" fmla="*/ 1097361 w 7934757"/>
              <a:gd name="connsiteY2262" fmla="*/ 780314 h 6858000"/>
              <a:gd name="connsiteX2263" fmla="*/ 1012948 w 7934757"/>
              <a:gd name="connsiteY2263" fmla="*/ 695902 h 6858000"/>
              <a:gd name="connsiteX2264" fmla="*/ 1097361 w 7934757"/>
              <a:gd name="connsiteY2264" fmla="*/ 611489 h 6858000"/>
              <a:gd name="connsiteX2265" fmla="*/ 759711 w 7934757"/>
              <a:gd name="connsiteY2265" fmla="*/ 611489 h 6858000"/>
              <a:gd name="connsiteX2266" fmla="*/ 844124 w 7934757"/>
              <a:gd name="connsiteY2266" fmla="*/ 695902 h 6858000"/>
              <a:gd name="connsiteX2267" fmla="*/ 759711 w 7934757"/>
              <a:gd name="connsiteY2267" fmla="*/ 780314 h 6858000"/>
              <a:gd name="connsiteX2268" fmla="*/ 675299 w 7934757"/>
              <a:gd name="connsiteY2268" fmla="*/ 695902 h 6858000"/>
              <a:gd name="connsiteX2269" fmla="*/ 759711 w 7934757"/>
              <a:gd name="connsiteY2269" fmla="*/ 611489 h 6858000"/>
              <a:gd name="connsiteX2270" fmla="*/ 422066 w 7934757"/>
              <a:gd name="connsiteY2270" fmla="*/ 611489 h 6858000"/>
              <a:gd name="connsiteX2271" fmla="*/ 506480 w 7934757"/>
              <a:gd name="connsiteY2271" fmla="*/ 695902 h 6858000"/>
              <a:gd name="connsiteX2272" fmla="*/ 422066 w 7934757"/>
              <a:gd name="connsiteY2272" fmla="*/ 780314 h 6858000"/>
              <a:gd name="connsiteX2273" fmla="*/ 337653 w 7934757"/>
              <a:gd name="connsiteY2273" fmla="*/ 695902 h 6858000"/>
              <a:gd name="connsiteX2274" fmla="*/ 422066 w 7934757"/>
              <a:gd name="connsiteY2274" fmla="*/ 611489 h 6858000"/>
              <a:gd name="connsiteX2275" fmla="*/ 84412 w 7934757"/>
              <a:gd name="connsiteY2275" fmla="*/ 611489 h 6858000"/>
              <a:gd name="connsiteX2276" fmla="*/ 168826 w 7934757"/>
              <a:gd name="connsiteY2276" fmla="*/ 695902 h 6858000"/>
              <a:gd name="connsiteX2277" fmla="*/ 84412 w 7934757"/>
              <a:gd name="connsiteY2277" fmla="*/ 780314 h 6858000"/>
              <a:gd name="connsiteX2278" fmla="*/ 0 w 7934757"/>
              <a:gd name="connsiteY2278" fmla="*/ 695902 h 6858000"/>
              <a:gd name="connsiteX2279" fmla="*/ 84412 w 7934757"/>
              <a:gd name="connsiteY2279" fmla="*/ 611489 h 6858000"/>
              <a:gd name="connsiteX2280" fmla="*/ 7850345 w 7934757"/>
              <a:gd name="connsiteY2280" fmla="*/ 273840 h 6858000"/>
              <a:gd name="connsiteX2281" fmla="*/ 7934757 w 7934757"/>
              <a:gd name="connsiteY2281" fmla="*/ 358252 h 6858000"/>
              <a:gd name="connsiteX2282" fmla="*/ 7850345 w 7934757"/>
              <a:gd name="connsiteY2282" fmla="*/ 442665 h 6858000"/>
              <a:gd name="connsiteX2283" fmla="*/ 7765933 w 7934757"/>
              <a:gd name="connsiteY2283" fmla="*/ 358252 h 6858000"/>
              <a:gd name="connsiteX2284" fmla="*/ 7850345 w 7934757"/>
              <a:gd name="connsiteY2284" fmla="*/ 273840 h 6858000"/>
              <a:gd name="connsiteX2285" fmla="*/ 7512695 w 7934757"/>
              <a:gd name="connsiteY2285" fmla="*/ 273840 h 6858000"/>
              <a:gd name="connsiteX2286" fmla="*/ 7597109 w 7934757"/>
              <a:gd name="connsiteY2286" fmla="*/ 358252 h 6858000"/>
              <a:gd name="connsiteX2287" fmla="*/ 7512695 w 7934757"/>
              <a:gd name="connsiteY2287" fmla="*/ 442665 h 6858000"/>
              <a:gd name="connsiteX2288" fmla="*/ 7428283 w 7934757"/>
              <a:gd name="connsiteY2288" fmla="*/ 358252 h 6858000"/>
              <a:gd name="connsiteX2289" fmla="*/ 7512695 w 7934757"/>
              <a:gd name="connsiteY2289" fmla="*/ 273840 h 6858000"/>
              <a:gd name="connsiteX2290" fmla="*/ 7175045 w 7934757"/>
              <a:gd name="connsiteY2290" fmla="*/ 273840 h 6858000"/>
              <a:gd name="connsiteX2291" fmla="*/ 7259458 w 7934757"/>
              <a:gd name="connsiteY2291" fmla="*/ 358252 h 6858000"/>
              <a:gd name="connsiteX2292" fmla="*/ 7175045 w 7934757"/>
              <a:gd name="connsiteY2292" fmla="*/ 442665 h 6858000"/>
              <a:gd name="connsiteX2293" fmla="*/ 7090633 w 7934757"/>
              <a:gd name="connsiteY2293" fmla="*/ 358252 h 6858000"/>
              <a:gd name="connsiteX2294" fmla="*/ 7175045 w 7934757"/>
              <a:gd name="connsiteY2294" fmla="*/ 273840 h 6858000"/>
              <a:gd name="connsiteX2295" fmla="*/ 6837397 w 7934757"/>
              <a:gd name="connsiteY2295" fmla="*/ 273840 h 6858000"/>
              <a:gd name="connsiteX2296" fmla="*/ 6921809 w 7934757"/>
              <a:gd name="connsiteY2296" fmla="*/ 358252 h 6858000"/>
              <a:gd name="connsiteX2297" fmla="*/ 6837397 w 7934757"/>
              <a:gd name="connsiteY2297" fmla="*/ 442665 h 6858000"/>
              <a:gd name="connsiteX2298" fmla="*/ 6752985 w 7934757"/>
              <a:gd name="connsiteY2298" fmla="*/ 358252 h 6858000"/>
              <a:gd name="connsiteX2299" fmla="*/ 6837397 w 7934757"/>
              <a:gd name="connsiteY2299" fmla="*/ 273840 h 6858000"/>
              <a:gd name="connsiteX2300" fmla="*/ 6499747 w 7934757"/>
              <a:gd name="connsiteY2300" fmla="*/ 273840 h 6858000"/>
              <a:gd name="connsiteX2301" fmla="*/ 6584161 w 7934757"/>
              <a:gd name="connsiteY2301" fmla="*/ 358252 h 6858000"/>
              <a:gd name="connsiteX2302" fmla="*/ 6499747 w 7934757"/>
              <a:gd name="connsiteY2302" fmla="*/ 442665 h 6858000"/>
              <a:gd name="connsiteX2303" fmla="*/ 6415335 w 7934757"/>
              <a:gd name="connsiteY2303" fmla="*/ 358252 h 6858000"/>
              <a:gd name="connsiteX2304" fmla="*/ 6499747 w 7934757"/>
              <a:gd name="connsiteY2304" fmla="*/ 273840 h 6858000"/>
              <a:gd name="connsiteX2305" fmla="*/ 6162098 w 7934757"/>
              <a:gd name="connsiteY2305" fmla="*/ 273840 h 6858000"/>
              <a:gd name="connsiteX2306" fmla="*/ 6246510 w 7934757"/>
              <a:gd name="connsiteY2306" fmla="*/ 358252 h 6858000"/>
              <a:gd name="connsiteX2307" fmla="*/ 6162098 w 7934757"/>
              <a:gd name="connsiteY2307" fmla="*/ 442665 h 6858000"/>
              <a:gd name="connsiteX2308" fmla="*/ 6077686 w 7934757"/>
              <a:gd name="connsiteY2308" fmla="*/ 358252 h 6858000"/>
              <a:gd name="connsiteX2309" fmla="*/ 6162098 w 7934757"/>
              <a:gd name="connsiteY2309" fmla="*/ 273840 h 6858000"/>
              <a:gd name="connsiteX2310" fmla="*/ 5824449 w 7934757"/>
              <a:gd name="connsiteY2310" fmla="*/ 273840 h 6858000"/>
              <a:gd name="connsiteX2311" fmla="*/ 5908861 w 7934757"/>
              <a:gd name="connsiteY2311" fmla="*/ 358252 h 6858000"/>
              <a:gd name="connsiteX2312" fmla="*/ 5824449 w 7934757"/>
              <a:gd name="connsiteY2312" fmla="*/ 442665 h 6858000"/>
              <a:gd name="connsiteX2313" fmla="*/ 5740037 w 7934757"/>
              <a:gd name="connsiteY2313" fmla="*/ 358252 h 6858000"/>
              <a:gd name="connsiteX2314" fmla="*/ 5824449 w 7934757"/>
              <a:gd name="connsiteY2314" fmla="*/ 273840 h 6858000"/>
              <a:gd name="connsiteX2315" fmla="*/ 5486800 w 7934757"/>
              <a:gd name="connsiteY2315" fmla="*/ 273840 h 6858000"/>
              <a:gd name="connsiteX2316" fmla="*/ 5571212 w 7934757"/>
              <a:gd name="connsiteY2316" fmla="*/ 358252 h 6858000"/>
              <a:gd name="connsiteX2317" fmla="*/ 5486800 w 7934757"/>
              <a:gd name="connsiteY2317" fmla="*/ 442665 h 6858000"/>
              <a:gd name="connsiteX2318" fmla="*/ 5402388 w 7934757"/>
              <a:gd name="connsiteY2318" fmla="*/ 358252 h 6858000"/>
              <a:gd name="connsiteX2319" fmla="*/ 5486800 w 7934757"/>
              <a:gd name="connsiteY2319" fmla="*/ 273840 h 6858000"/>
              <a:gd name="connsiteX2320" fmla="*/ 5149151 w 7934757"/>
              <a:gd name="connsiteY2320" fmla="*/ 273840 h 6858000"/>
              <a:gd name="connsiteX2321" fmla="*/ 5233563 w 7934757"/>
              <a:gd name="connsiteY2321" fmla="*/ 358252 h 6858000"/>
              <a:gd name="connsiteX2322" fmla="*/ 5149151 w 7934757"/>
              <a:gd name="connsiteY2322" fmla="*/ 442665 h 6858000"/>
              <a:gd name="connsiteX2323" fmla="*/ 5064739 w 7934757"/>
              <a:gd name="connsiteY2323" fmla="*/ 358252 h 6858000"/>
              <a:gd name="connsiteX2324" fmla="*/ 5149151 w 7934757"/>
              <a:gd name="connsiteY2324" fmla="*/ 273840 h 6858000"/>
              <a:gd name="connsiteX2325" fmla="*/ 4811502 w 7934757"/>
              <a:gd name="connsiteY2325" fmla="*/ 273840 h 6858000"/>
              <a:gd name="connsiteX2326" fmla="*/ 4895914 w 7934757"/>
              <a:gd name="connsiteY2326" fmla="*/ 358252 h 6858000"/>
              <a:gd name="connsiteX2327" fmla="*/ 4811502 w 7934757"/>
              <a:gd name="connsiteY2327" fmla="*/ 442665 h 6858000"/>
              <a:gd name="connsiteX2328" fmla="*/ 4727090 w 7934757"/>
              <a:gd name="connsiteY2328" fmla="*/ 358252 h 6858000"/>
              <a:gd name="connsiteX2329" fmla="*/ 4811502 w 7934757"/>
              <a:gd name="connsiteY2329" fmla="*/ 273840 h 6858000"/>
              <a:gd name="connsiteX2330" fmla="*/ 4473853 w 7934757"/>
              <a:gd name="connsiteY2330" fmla="*/ 273840 h 6858000"/>
              <a:gd name="connsiteX2331" fmla="*/ 4558265 w 7934757"/>
              <a:gd name="connsiteY2331" fmla="*/ 358252 h 6858000"/>
              <a:gd name="connsiteX2332" fmla="*/ 4473853 w 7934757"/>
              <a:gd name="connsiteY2332" fmla="*/ 442665 h 6858000"/>
              <a:gd name="connsiteX2333" fmla="*/ 4389440 w 7934757"/>
              <a:gd name="connsiteY2333" fmla="*/ 358252 h 6858000"/>
              <a:gd name="connsiteX2334" fmla="*/ 4473853 w 7934757"/>
              <a:gd name="connsiteY2334" fmla="*/ 273840 h 6858000"/>
              <a:gd name="connsiteX2335" fmla="*/ 4136203 w 7934757"/>
              <a:gd name="connsiteY2335" fmla="*/ 273840 h 6858000"/>
              <a:gd name="connsiteX2336" fmla="*/ 4220615 w 7934757"/>
              <a:gd name="connsiteY2336" fmla="*/ 358252 h 6858000"/>
              <a:gd name="connsiteX2337" fmla="*/ 4136203 w 7934757"/>
              <a:gd name="connsiteY2337" fmla="*/ 442665 h 6858000"/>
              <a:gd name="connsiteX2338" fmla="*/ 4051791 w 7934757"/>
              <a:gd name="connsiteY2338" fmla="*/ 358252 h 6858000"/>
              <a:gd name="connsiteX2339" fmla="*/ 4136203 w 7934757"/>
              <a:gd name="connsiteY2339" fmla="*/ 273840 h 6858000"/>
              <a:gd name="connsiteX2340" fmla="*/ 3798554 w 7934757"/>
              <a:gd name="connsiteY2340" fmla="*/ 273840 h 6858000"/>
              <a:gd name="connsiteX2341" fmla="*/ 3882966 w 7934757"/>
              <a:gd name="connsiteY2341" fmla="*/ 358252 h 6858000"/>
              <a:gd name="connsiteX2342" fmla="*/ 3798554 w 7934757"/>
              <a:gd name="connsiteY2342" fmla="*/ 442665 h 6858000"/>
              <a:gd name="connsiteX2343" fmla="*/ 3714142 w 7934757"/>
              <a:gd name="connsiteY2343" fmla="*/ 358252 h 6858000"/>
              <a:gd name="connsiteX2344" fmla="*/ 3798554 w 7934757"/>
              <a:gd name="connsiteY2344" fmla="*/ 273840 h 6858000"/>
              <a:gd name="connsiteX2345" fmla="*/ 3460905 w 7934757"/>
              <a:gd name="connsiteY2345" fmla="*/ 273840 h 6858000"/>
              <a:gd name="connsiteX2346" fmla="*/ 3545317 w 7934757"/>
              <a:gd name="connsiteY2346" fmla="*/ 358252 h 6858000"/>
              <a:gd name="connsiteX2347" fmla="*/ 3460905 w 7934757"/>
              <a:gd name="connsiteY2347" fmla="*/ 442665 h 6858000"/>
              <a:gd name="connsiteX2348" fmla="*/ 3376493 w 7934757"/>
              <a:gd name="connsiteY2348" fmla="*/ 358252 h 6858000"/>
              <a:gd name="connsiteX2349" fmla="*/ 3460905 w 7934757"/>
              <a:gd name="connsiteY2349" fmla="*/ 273840 h 6858000"/>
              <a:gd name="connsiteX2350" fmla="*/ 3123255 w 7934757"/>
              <a:gd name="connsiteY2350" fmla="*/ 273840 h 6858000"/>
              <a:gd name="connsiteX2351" fmla="*/ 3207668 w 7934757"/>
              <a:gd name="connsiteY2351" fmla="*/ 358252 h 6858000"/>
              <a:gd name="connsiteX2352" fmla="*/ 3123255 w 7934757"/>
              <a:gd name="connsiteY2352" fmla="*/ 442665 h 6858000"/>
              <a:gd name="connsiteX2353" fmla="*/ 3038843 w 7934757"/>
              <a:gd name="connsiteY2353" fmla="*/ 358252 h 6858000"/>
              <a:gd name="connsiteX2354" fmla="*/ 3123255 w 7934757"/>
              <a:gd name="connsiteY2354" fmla="*/ 273840 h 6858000"/>
              <a:gd name="connsiteX2355" fmla="*/ 2785607 w 7934757"/>
              <a:gd name="connsiteY2355" fmla="*/ 273840 h 6858000"/>
              <a:gd name="connsiteX2356" fmla="*/ 2870019 w 7934757"/>
              <a:gd name="connsiteY2356" fmla="*/ 358252 h 6858000"/>
              <a:gd name="connsiteX2357" fmla="*/ 2785607 w 7934757"/>
              <a:gd name="connsiteY2357" fmla="*/ 442665 h 6858000"/>
              <a:gd name="connsiteX2358" fmla="*/ 2701195 w 7934757"/>
              <a:gd name="connsiteY2358" fmla="*/ 358252 h 6858000"/>
              <a:gd name="connsiteX2359" fmla="*/ 2785607 w 7934757"/>
              <a:gd name="connsiteY2359" fmla="*/ 273840 h 6858000"/>
              <a:gd name="connsiteX2360" fmla="*/ 2447957 w 7934757"/>
              <a:gd name="connsiteY2360" fmla="*/ 273840 h 6858000"/>
              <a:gd name="connsiteX2361" fmla="*/ 2532369 w 7934757"/>
              <a:gd name="connsiteY2361" fmla="*/ 358252 h 6858000"/>
              <a:gd name="connsiteX2362" fmla="*/ 2447957 w 7934757"/>
              <a:gd name="connsiteY2362" fmla="*/ 442665 h 6858000"/>
              <a:gd name="connsiteX2363" fmla="*/ 2363545 w 7934757"/>
              <a:gd name="connsiteY2363" fmla="*/ 358252 h 6858000"/>
              <a:gd name="connsiteX2364" fmla="*/ 2447957 w 7934757"/>
              <a:gd name="connsiteY2364" fmla="*/ 273840 h 6858000"/>
              <a:gd name="connsiteX2365" fmla="*/ 2110308 w 7934757"/>
              <a:gd name="connsiteY2365" fmla="*/ 273840 h 6858000"/>
              <a:gd name="connsiteX2366" fmla="*/ 2194721 w 7934757"/>
              <a:gd name="connsiteY2366" fmla="*/ 358252 h 6858000"/>
              <a:gd name="connsiteX2367" fmla="*/ 2110308 w 7934757"/>
              <a:gd name="connsiteY2367" fmla="*/ 442665 h 6858000"/>
              <a:gd name="connsiteX2368" fmla="*/ 2025896 w 7934757"/>
              <a:gd name="connsiteY2368" fmla="*/ 358252 h 6858000"/>
              <a:gd name="connsiteX2369" fmla="*/ 2110308 w 7934757"/>
              <a:gd name="connsiteY2369" fmla="*/ 273840 h 6858000"/>
              <a:gd name="connsiteX2370" fmla="*/ 1772659 w 7934757"/>
              <a:gd name="connsiteY2370" fmla="*/ 273840 h 6858000"/>
              <a:gd name="connsiteX2371" fmla="*/ 1857071 w 7934757"/>
              <a:gd name="connsiteY2371" fmla="*/ 358252 h 6858000"/>
              <a:gd name="connsiteX2372" fmla="*/ 1772659 w 7934757"/>
              <a:gd name="connsiteY2372" fmla="*/ 442665 h 6858000"/>
              <a:gd name="connsiteX2373" fmla="*/ 1688247 w 7934757"/>
              <a:gd name="connsiteY2373" fmla="*/ 358252 h 6858000"/>
              <a:gd name="connsiteX2374" fmla="*/ 1772659 w 7934757"/>
              <a:gd name="connsiteY2374" fmla="*/ 273840 h 6858000"/>
              <a:gd name="connsiteX2375" fmla="*/ 1435014 w 7934757"/>
              <a:gd name="connsiteY2375" fmla="*/ 273840 h 6858000"/>
              <a:gd name="connsiteX2376" fmla="*/ 1519422 w 7934757"/>
              <a:gd name="connsiteY2376" fmla="*/ 358252 h 6858000"/>
              <a:gd name="connsiteX2377" fmla="*/ 1435014 w 7934757"/>
              <a:gd name="connsiteY2377" fmla="*/ 442665 h 6858000"/>
              <a:gd name="connsiteX2378" fmla="*/ 1350601 w 7934757"/>
              <a:gd name="connsiteY2378" fmla="*/ 358252 h 6858000"/>
              <a:gd name="connsiteX2379" fmla="*/ 1435014 w 7934757"/>
              <a:gd name="connsiteY2379" fmla="*/ 273840 h 6858000"/>
              <a:gd name="connsiteX2380" fmla="*/ 1097361 w 7934757"/>
              <a:gd name="connsiteY2380" fmla="*/ 273840 h 6858000"/>
              <a:gd name="connsiteX2381" fmla="*/ 1181773 w 7934757"/>
              <a:gd name="connsiteY2381" fmla="*/ 358252 h 6858000"/>
              <a:gd name="connsiteX2382" fmla="*/ 1097361 w 7934757"/>
              <a:gd name="connsiteY2382" fmla="*/ 442665 h 6858000"/>
              <a:gd name="connsiteX2383" fmla="*/ 1012948 w 7934757"/>
              <a:gd name="connsiteY2383" fmla="*/ 358252 h 6858000"/>
              <a:gd name="connsiteX2384" fmla="*/ 1097361 w 7934757"/>
              <a:gd name="connsiteY2384" fmla="*/ 273840 h 6858000"/>
              <a:gd name="connsiteX2385" fmla="*/ 759711 w 7934757"/>
              <a:gd name="connsiteY2385" fmla="*/ 273840 h 6858000"/>
              <a:gd name="connsiteX2386" fmla="*/ 844124 w 7934757"/>
              <a:gd name="connsiteY2386" fmla="*/ 358252 h 6858000"/>
              <a:gd name="connsiteX2387" fmla="*/ 759711 w 7934757"/>
              <a:gd name="connsiteY2387" fmla="*/ 442665 h 6858000"/>
              <a:gd name="connsiteX2388" fmla="*/ 675299 w 7934757"/>
              <a:gd name="connsiteY2388" fmla="*/ 358252 h 6858000"/>
              <a:gd name="connsiteX2389" fmla="*/ 759711 w 7934757"/>
              <a:gd name="connsiteY2389" fmla="*/ 273840 h 6858000"/>
              <a:gd name="connsiteX2390" fmla="*/ 422066 w 7934757"/>
              <a:gd name="connsiteY2390" fmla="*/ 273840 h 6858000"/>
              <a:gd name="connsiteX2391" fmla="*/ 506480 w 7934757"/>
              <a:gd name="connsiteY2391" fmla="*/ 358252 h 6858000"/>
              <a:gd name="connsiteX2392" fmla="*/ 422066 w 7934757"/>
              <a:gd name="connsiteY2392" fmla="*/ 442665 h 6858000"/>
              <a:gd name="connsiteX2393" fmla="*/ 337653 w 7934757"/>
              <a:gd name="connsiteY2393" fmla="*/ 358252 h 6858000"/>
              <a:gd name="connsiteX2394" fmla="*/ 422066 w 7934757"/>
              <a:gd name="connsiteY2394" fmla="*/ 273840 h 6858000"/>
              <a:gd name="connsiteX2395" fmla="*/ 84412 w 7934757"/>
              <a:gd name="connsiteY2395" fmla="*/ 273840 h 6858000"/>
              <a:gd name="connsiteX2396" fmla="*/ 168826 w 7934757"/>
              <a:gd name="connsiteY2396" fmla="*/ 358252 h 6858000"/>
              <a:gd name="connsiteX2397" fmla="*/ 84412 w 7934757"/>
              <a:gd name="connsiteY2397" fmla="*/ 442665 h 6858000"/>
              <a:gd name="connsiteX2398" fmla="*/ 0 w 7934757"/>
              <a:gd name="connsiteY2398" fmla="*/ 358252 h 6858000"/>
              <a:gd name="connsiteX2399" fmla="*/ 84412 w 7934757"/>
              <a:gd name="connsiteY2399" fmla="*/ 273840 h 6858000"/>
              <a:gd name="connsiteX2400" fmla="*/ 7770092 w 7934757"/>
              <a:gd name="connsiteY2400" fmla="*/ 0 h 6858000"/>
              <a:gd name="connsiteX2401" fmla="*/ 7930598 w 7934757"/>
              <a:gd name="connsiteY2401" fmla="*/ 0 h 6858000"/>
              <a:gd name="connsiteX2402" fmla="*/ 7934757 w 7934757"/>
              <a:gd name="connsiteY2402" fmla="*/ 20603 h 6858000"/>
              <a:gd name="connsiteX2403" fmla="*/ 7850345 w 7934757"/>
              <a:gd name="connsiteY2403" fmla="*/ 105016 h 6858000"/>
              <a:gd name="connsiteX2404" fmla="*/ 7765933 w 7934757"/>
              <a:gd name="connsiteY2404" fmla="*/ 20603 h 6858000"/>
              <a:gd name="connsiteX2405" fmla="*/ 7432442 w 7934757"/>
              <a:gd name="connsiteY2405" fmla="*/ 0 h 6858000"/>
              <a:gd name="connsiteX2406" fmla="*/ 7592949 w 7934757"/>
              <a:gd name="connsiteY2406" fmla="*/ 0 h 6858000"/>
              <a:gd name="connsiteX2407" fmla="*/ 7597109 w 7934757"/>
              <a:gd name="connsiteY2407" fmla="*/ 20603 h 6858000"/>
              <a:gd name="connsiteX2408" fmla="*/ 7512695 w 7934757"/>
              <a:gd name="connsiteY2408" fmla="*/ 105016 h 6858000"/>
              <a:gd name="connsiteX2409" fmla="*/ 7428283 w 7934757"/>
              <a:gd name="connsiteY2409" fmla="*/ 20603 h 6858000"/>
              <a:gd name="connsiteX2410" fmla="*/ 7094793 w 7934757"/>
              <a:gd name="connsiteY2410" fmla="*/ 0 h 6858000"/>
              <a:gd name="connsiteX2411" fmla="*/ 7255298 w 7934757"/>
              <a:gd name="connsiteY2411" fmla="*/ 0 h 6858000"/>
              <a:gd name="connsiteX2412" fmla="*/ 7259458 w 7934757"/>
              <a:gd name="connsiteY2412" fmla="*/ 20603 h 6858000"/>
              <a:gd name="connsiteX2413" fmla="*/ 7175045 w 7934757"/>
              <a:gd name="connsiteY2413" fmla="*/ 105016 h 6858000"/>
              <a:gd name="connsiteX2414" fmla="*/ 7090633 w 7934757"/>
              <a:gd name="connsiteY2414" fmla="*/ 20603 h 6858000"/>
              <a:gd name="connsiteX2415" fmla="*/ 6757144 w 7934757"/>
              <a:gd name="connsiteY2415" fmla="*/ 0 h 6858000"/>
              <a:gd name="connsiteX2416" fmla="*/ 6917650 w 7934757"/>
              <a:gd name="connsiteY2416" fmla="*/ 0 h 6858000"/>
              <a:gd name="connsiteX2417" fmla="*/ 6921809 w 7934757"/>
              <a:gd name="connsiteY2417" fmla="*/ 20603 h 6858000"/>
              <a:gd name="connsiteX2418" fmla="*/ 6837397 w 7934757"/>
              <a:gd name="connsiteY2418" fmla="*/ 105016 h 6858000"/>
              <a:gd name="connsiteX2419" fmla="*/ 6752985 w 7934757"/>
              <a:gd name="connsiteY2419" fmla="*/ 20603 h 6858000"/>
              <a:gd name="connsiteX2420" fmla="*/ 6419495 w 7934757"/>
              <a:gd name="connsiteY2420" fmla="*/ 0 h 6858000"/>
              <a:gd name="connsiteX2421" fmla="*/ 6580001 w 7934757"/>
              <a:gd name="connsiteY2421" fmla="*/ 0 h 6858000"/>
              <a:gd name="connsiteX2422" fmla="*/ 6584161 w 7934757"/>
              <a:gd name="connsiteY2422" fmla="*/ 20603 h 6858000"/>
              <a:gd name="connsiteX2423" fmla="*/ 6499747 w 7934757"/>
              <a:gd name="connsiteY2423" fmla="*/ 105016 h 6858000"/>
              <a:gd name="connsiteX2424" fmla="*/ 6415335 w 7934757"/>
              <a:gd name="connsiteY2424" fmla="*/ 20603 h 6858000"/>
              <a:gd name="connsiteX2425" fmla="*/ 6081846 w 7934757"/>
              <a:gd name="connsiteY2425" fmla="*/ 0 h 6858000"/>
              <a:gd name="connsiteX2426" fmla="*/ 6242351 w 7934757"/>
              <a:gd name="connsiteY2426" fmla="*/ 0 h 6858000"/>
              <a:gd name="connsiteX2427" fmla="*/ 6246510 w 7934757"/>
              <a:gd name="connsiteY2427" fmla="*/ 20603 h 6858000"/>
              <a:gd name="connsiteX2428" fmla="*/ 6162098 w 7934757"/>
              <a:gd name="connsiteY2428" fmla="*/ 105016 h 6858000"/>
              <a:gd name="connsiteX2429" fmla="*/ 6077686 w 7934757"/>
              <a:gd name="connsiteY2429" fmla="*/ 20603 h 6858000"/>
              <a:gd name="connsiteX2430" fmla="*/ 5744197 w 7934757"/>
              <a:gd name="connsiteY2430" fmla="*/ 0 h 6858000"/>
              <a:gd name="connsiteX2431" fmla="*/ 5904702 w 7934757"/>
              <a:gd name="connsiteY2431" fmla="*/ 0 h 6858000"/>
              <a:gd name="connsiteX2432" fmla="*/ 5908861 w 7934757"/>
              <a:gd name="connsiteY2432" fmla="*/ 20603 h 6858000"/>
              <a:gd name="connsiteX2433" fmla="*/ 5824449 w 7934757"/>
              <a:gd name="connsiteY2433" fmla="*/ 105016 h 6858000"/>
              <a:gd name="connsiteX2434" fmla="*/ 5740037 w 7934757"/>
              <a:gd name="connsiteY2434" fmla="*/ 20603 h 6858000"/>
              <a:gd name="connsiteX2435" fmla="*/ 5406547 w 7934757"/>
              <a:gd name="connsiteY2435" fmla="*/ 0 h 6858000"/>
              <a:gd name="connsiteX2436" fmla="*/ 5567053 w 7934757"/>
              <a:gd name="connsiteY2436" fmla="*/ 0 h 6858000"/>
              <a:gd name="connsiteX2437" fmla="*/ 5571212 w 7934757"/>
              <a:gd name="connsiteY2437" fmla="*/ 20603 h 6858000"/>
              <a:gd name="connsiteX2438" fmla="*/ 5486800 w 7934757"/>
              <a:gd name="connsiteY2438" fmla="*/ 105016 h 6858000"/>
              <a:gd name="connsiteX2439" fmla="*/ 5402388 w 7934757"/>
              <a:gd name="connsiteY2439" fmla="*/ 20603 h 6858000"/>
              <a:gd name="connsiteX2440" fmla="*/ 5068899 w 7934757"/>
              <a:gd name="connsiteY2440" fmla="*/ 0 h 6858000"/>
              <a:gd name="connsiteX2441" fmla="*/ 5229404 w 7934757"/>
              <a:gd name="connsiteY2441" fmla="*/ 0 h 6858000"/>
              <a:gd name="connsiteX2442" fmla="*/ 5233563 w 7934757"/>
              <a:gd name="connsiteY2442" fmla="*/ 20603 h 6858000"/>
              <a:gd name="connsiteX2443" fmla="*/ 5149151 w 7934757"/>
              <a:gd name="connsiteY2443" fmla="*/ 105016 h 6858000"/>
              <a:gd name="connsiteX2444" fmla="*/ 5064739 w 7934757"/>
              <a:gd name="connsiteY2444" fmla="*/ 20603 h 6858000"/>
              <a:gd name="connsiteX2445" fmla="*/ 4731249 w 7934757"/>
              <a:gd name="connsiteY2445" fmla="*/ 0 h 6858000"/>
              <a:gd name="connsiteX2446" fmla="*/ 4891754 w 7934757"/>
              <a:gd name="connsiteY2446" fmla="*/ 0 h 6858000"/>
              <a:gd name="connsiteX2447" fmla="*/ 4895914 w 7934757"/>
              <a:gd name="connsiteY2447" fmla="*/ 20603 h 6858000"/>
              <a:gd name="connsiteX2448" fmla="*/ 4811502 w 7934757"/>
              <a:gd name="connsiteY2448" fmla="*/ 105016 h 6858000"/>
              <a:gd name="connsiteX2449" fmla="*/ 4727090 w 7934757"/>
              <a:gd name="connsiteY2449" fmla="*/ 20603 h 6858000"/>
              <a:gd name="connsiteX2450" fmla="*/ 4393599 w 7934757"/>
              <a:gd name="connsiteY2450" fmla="*/ 0 h 6858000"/>
              <a:gd name="connsiteX2451" fmla="*/ 4554106 w 7934757"/>
              <a:gd name="connsiteY2451" fmla="*/ 0 h 6858000"/>
              <a:gd name="connsiteX2452" fmla="*/ 4558265 w 7934757"/>
              <a:gd name="connsiteY2452" fmla="*/ 20603 h 6858000"/>
              <a:gd name="connsiteX2453" fmla="*/ 4473853 w 7934757"/>
              <a:gd name="connsiteY2453" fmla="*/ 105016 h 6858000"/>
              <a:gd name="connsiteX2454" fmla="*/ 4389440 w 7934757"/>
              <a:gd name="connsiteY2454" fmla="*/ 20603 h 6858000"/>
              <a:gd name="connsiteX2455" fmla="*/ 4055951 w 7934757"/>
              <a:gd name="connsiteY2455" fmla="*/ 0 h 6858000"/>
              <a:gd name="connsiteX2456" fmla="*/ 4216456 w 7934757"/>
              <a:gd name="connsiteY2456" fmla="*/ 0 h 6858000"/>
              <a:gd name="connsiteX2457" fmla="*/ 4220615 w 7934757"/>
              <a:gd name="connsiteY2457" fmla="*/ 20603 h 6858000"/>
              <a:gd name="connsiteX2458" fmla="*/ 4136203 w 7934757"/>
              <a:gd name="connsiteY2458" fmla="*/ 105016 h 6858000"/>
              <a:gd name="connsiteX2459" fmla="*/ 4051791 w 7934757"/>
              <a:gd name="connsiteY2459" fmla="*/ 20603 h 6858000"/>
              <a:gd name="connsiteX2460" fmla="*/ 3718302 w 7934757"/>
              <a:gd name="connsiteY2460" fmla="*/ 0 h 6858000"/>
              <a:gd name="connsiteX2461" fmla="*/ 3878807 w 7934757"/>
              <a:gd name="connsiteY2461" fmla="*/ 0 h 6858000"/>
              <a:gd name="connsiteX2462" fmla="*/ 3882966 w 7934757"/>
              <a:gd name="connsiteY2462" fmla="*/ 20603 h 6858000"/>
              <a:gd name="connsiteX2463" fmla="*/ 3798554 w 7934757"/>
              <a:gd name="connsiteY2463" fmla="*/ 105016 h 6858000"/>
              <a:gd name="connsiteX2464" fmla="*/ 3714142 w 7934757"/>
              <a:gd name="connsiteY2464" fmla="*/ 20603 h 6858000"/>
              <a:gd name="connsiteX2465" fmla="*/ 3380652 w 7934757"/>
              <a:gd name="connsiteY2465" fmla="*/ 0 h 6858000"/>
              <a:gd name="connsiteX2466" fmla="*/ 3541158 w 7934757"/>
              <a:gd name="connsiteY2466" fmla="*/ 0 h 6858000"/>
              <a:gd name="connsiteX2467" fmla="*/ 3545317 w 7934757"/>
              <a:gd name="connsiteY2467" fmla="*/ 20603 h 6858000"/>
              <a:gd name="connsiteX2468" fmla="*/ 3460905 w 7934757"/>
              <a:gd name="connsiteY2468" fmla="*/ 105016 h 6858000"/>
              <a:gd name="connsiteX2469" fmla="*/ 3376493 w 7934757"/>
              <a:gd name="connsiteY2469" fmla="*/ 20603 h 6858000"/>
              <a:gd name="connsiteX2470" fmla="*/ 3043003 w 7934757"/>
              <a:gd name="connsiteY2470" fmla="*/ 0 h 6858000"/>
              <a:gd name="connsiteX2471" fmla="*/ 3203509 w 7934757"/>
              <a:gd name="connsiteY2471" fmla="*/ 0 h 6858000"/>
              <a:gd name="connsiteX2472" fmla="*/ 3207668 w 7934757"/>
              <a:gd name="connsiteY2472" fmla="*/ 20603 h 6858000"/>
              <a:gd name="connsiteX2473" fmla="*/ 3123255 w 7934757"/>
              <a:gd name="connsiteY2473" fmla="*/ 105016 h 6858000"/>
              <a:gd name="connsiteX2474" fmla="*/ 3038843 w 7934757"/>
              <a:gd name="connsiteY2474" fmla="*/ 20603 h 6858000"/>
              <a:gd name="connsiteX2475" fmla="*/ 2705354 w 7934757"/>
              <a:gd name="connsiteY2475" fmla="*/ 0 h 6858000"/>
              <a:gd name="connsiteX2476" fmla="*/ 2865860 w 7934757"/>
              <a:gd name="connsiteY2476" fmla="*/ 0 h 6858000"/>
              <a:gd name="connsiteX2477" fmla="*/ 2870019 w 7934757"/>
              <a:gd name="connsiteY2477" fmla="*/ 20603 h 6858000"/>
              <a:gd name="connsiteX2478" fmla="*/ 2785607 w 7934757"/>
              <a:gd name="connsiteY2478" fmla="*/ 105016 h 6858000"/>
              <a:gd name="connsiteX2479" fmla="*/ 2701195 w 7934757"/>
              <a:gd name="connsiteY2479" fmla="*/ 20603 h 6858000"/>
              <a:gd name="connsiteX2480" fmla="*/ 2367705 w 7934757"/>
              <a:gd name="connsiteY2480" fmla="*/ 0 h 6858000"/>
              <a:gd name="connsiteX2481" fmla="*/ 2528210 w 7934757"/>
              <a:gd name="connsiteY2481" fmla="*/ 0 h 6858000"/>
              <a:gd name="connsiteX2482" fmla="*/ 2532369 w 7934757"/>
              <a:gd name="connsiteY2482" fmla="*/ 20603 h 6858000"/>
              <a:gd name="connsiteX2483" fmla="*/ 2447957 w 7934757"/>
              <a:gd name="connsiteY2483" fmla="*/ 105016 h 6858000"/>
              <a:gd name="connsiteX2484" fmla="*/ 2363545 w 7934757"/>
              <a:gd name="connsiteY2484" fmla="*/ 20603 h 6858000"/>
              <a:gd name="connsiteX2485" fmla="*/ 2030055 w 7934757"/>
              <a:gd name="connsiteY2485" fmla="*/ 0 h 6858000"/>
              <a:gd name="connsiteX2486" fmla="*/ 2190562 w 7934757"/>
              <a:gd name="connsiteY2486" fmla="*/ 0 h 6858000"/>
              <a:gd name="connsiteX2487" fmla="*/ 2194721 w 7934757"/>
              <a:gd name="connsiteY2487" fmla="*/ 20603 h 6858000"/>
              <a:gd name="connsiteX2488" fmla="*/ 2110308 w 7934757"/>
              <a:gd name="connsiteY2488" fmla="*/ 105016 h 6858000"/>
              <a:gd name="connsiteX2489" fmla="*/ 2025896 w 7934757"/>
              <a:gd name="connsiteY2489" fmla="*/ 20603 h 6858000"/>
              <a:gd name="connsiteX2490" fmla="*/ 1692407 w 7934757"/>
              <a:gd name="connsiteY2490" fmla="*/ 0 h 6858000"/>
              <a:gd name="connsiteX2491" fmla="*/ 1852912 w 7934757"/>
              <a:gd name="connsiteY2491" fmla="*/ 0 h 6858000"/>
              <a:gd name="connsiteX2492" fmla="*/ 1857071 w 7934757"/>
              <a:gd name="connsiteY2492" fmla="*/ 20603 h 6858000"/>
              <a:gd name="connsiteX2493" fmla="*/ 1772659 w 7934757"/>
              <a:gd name="connsiteY2493" fmla="*/ 105016 h 6858000"/>
              <a:gd name="connsiteX2494" fmla="*/ 1688247 w 7934757"/>
              <a:gd name="connsiteY2494" fmla="*/ 20603 h 6858000"/>
              <a:gd name="connsiteX2495" fmla="*/ 1354760 w 7934757"/>
              <a:gd name="connsiteY2495" fmla="*/ 0 h 6858000"/>
              <a:gd name="connsiteX2496" fmla="*/ 1515263 w 7934757"/>
              <a:gd name="connsiteY2496" fmla="*/ 0 h 6858000"/>
              <a:gd name="connsiteX2497" fmla="*/ 1519422 w 7934757"/>
              <a:gd name="connsiteY2497" fmla="*/ 20603 h 6858000"/>
              <a:gd name="connsiteX2498" fmla="*/ 1435014 w 7934757"/>
              <a:gd name="connsiteY2498" fmla="*/ 105016 h 6858000"/>
              <a:gd name="connsiteX2499" fmla="*/ 1350601 w 7934757"/>
              <a:gd name="connsiteY2499" fmla="*/ 20603 h 6858000"/>
              <a:gd name="connsiteX2500" fmla="*/ 1017108 w 7934757"/>
              <a:gd name="connsiteY2500" fmla="*/ 0 h 6858000"/>
              <a:gd name="connsiteX2501" fmla="*/ 1177614 w 7934757"/>
              <a:gd name="connsiteY2501" fmla="*/ 0 h 6858000"/>
              <a:gd name="connsiteX2502" fmla="*/ 1181773 w 7934757"/>
              <a:gd name="connsiteY2502" fmla="*/ 20603 h 6858000"/>
              <a:gd name="connsiteX2503" fmla="*/ 1097361 w 7934757"/>
              <a:gd name="connsiteY2503" fmla="*/ 105016 h 6858000"/>
              <a:gd name="connsiteX2504" fmla="*/ 1012948 w 7934757"/>
              <a:gd name="connsiteY2504" fmla="*/ 20603 h 6858000"/>
              <a:gd name="connsiteX2505" fmla="*/ 679459 w 7934757"/>
              <a:gd name="connsiteY2505" fmla="*/ 0 h 6858000"/>
              <a:gd name="connsiteX2506" fmla="*/ 839964 w 7934757"/>
              <a:gd name="connsiteY2506" fmla="*/ 0 h 6858000"/>
              <a:gd name="connsiteX2507" fmla="*/ 844124 w 7934757"/>
              <a:gd name="connsiteY2507" fmla="*/ 20603 h 6858000"/>
              <a:gd name="connsiteX2508" fmla="*/ 759711 w 7934757"/>
              <a:gd name="connsiteY2508" fmla="*/ 105016 h 6858000"/>
              <a:gd name="connsiteX2509" fmla="*/ 675299 w 7934757"/>
              <a:gd name="connsiteY2509" fmla="*/ 20603 h 6858000"/>
              <a:gd name="connsiteX2510" fmla="*/ 341813 w 7934757"/>
              <a:gd name="connsiteY2510" fmla="*/ 0 h 6858000"/>
              <a:gd name="connsiteX2511" fmla="*/ 502321 w 7934757"/>
              <a:gd name="connsiteY2511" fmla="*/ 0 h 6858000"/>
              <a:gd name="connsiteX2512" fmla="*/ 506480 w 7934757"/>
              <a:gd name="connsiteY2512" fmla="*/ 20603 h 6858000"/>
              <a:gd name="connsiteX2513" fmla="*/ 422066 w 7934757"/>
              <a:gd name="connsiteY2513" fmla="*/ 105016 h 6858000"/>
              <a:gd name="connsiteX2514" fmla="*/ 337653 w 7934757"/>
              <a:gd name="connsiteY2514" fmla="*/ 20603 h 6858000"/>
              <a:gd name="connsiteX2515" fmla="*/ 4160 w 7934757"/>
              <a:gd name="connsiteY2515" fmla="*/ 0 h 6858000"/>
              <a:gd name="connsiteX2516" fmla="*/ 164667 w 7934757"/>
              <a:gd name="connsiteY2516" fmla="*/ 0 h 6858000"/>
              <a:gd name="connsiteX2517" fmla="*/ 168826 w 7934757"/>
              <a:gd name="connsiteY2517" fmla="*/ 20603 h 6858000"/>
              <a:gd name="connsiteX2518" fmla="*/ 84412 w 7934757"/>
              <a:gd name="connsiteY2518" fmla="*/ 105016 h 6858000"/>
              <a:gd name="connsiteX2519" fmla="*/ 0 w 7934757"/>
              <a:gd name="connsiteY2519" fmla="*/ 20603 h 6858000"/>
            </a:gdLst>
            <a:ahLst/>
            <a:cxnLst/>
            <a:rect l="l" t="t" r="r" b="b"/>
            <a:pathLst>
              <a:path w="7934757" h="6858000">
                <a:moveTo>
                  <a:pt x="7850345" y="6689176"/>
                </a:moveTo>
                <a:cubicBezTo>
                  <a:pt x="7896964" y="6689176"/>
                  <a:pt x="7934757" y="6726968"/>
                  <a:pt x="7934757" y="6773588"/>
                </a:cubicBezTo>
                <a:cubicBezTo>
                  <a:pt x="7934757" y="6820209"/>
                  <a:pt x="7896964" y="6858000"/>
                  <a:pt x="7850345" y="6858000"/>
                </a:cubicBezTo>
                <a:cubicBezTo>
                  <a:pt x="7803725" y="6858000"/>
                  <a:pt x="7765933" y="6820209"/>
                  <a:pt x="7765933" y="6773588"/>
                </a:cubicBezTo>
                <a:cubicBezTo>
                  <a:pt x="7765933" y="6726968"/>
                  <a:pt x="7803725" y="6689176"/>
                  <a:pt x="7850345" y="6689176"/>
                </a:cubicBezTo>
                <a:close/>
                <a:moveTo>
                  <a:pt x="7512695" y="6689176"/>
                </a:moveTo>
                <a:cubicBezTo>
                  <a:pt x="7559315" y="6689176"/>
                  <a:pt x="7597109" y="6726968"/>
                  <a:pt x="7597109" y="6773588"/>
                </a:cubicBezTo>
                <a:cubicBezTo>
                  <a:pt x="7597109" y="6820209"/>
                  <a:pt x="7559315" y="6858000"/>
                  <a:pt x="7512695" y="6858000"/>
                </a:cubicBezTo>
                <a:cubicBezTo>
                  <a:pt x="7466075" y="6858000"/>
                  <a:pt x="7428283" y="6820209"/>
                  <a:pt x="7428283" y="6773588"/>
                </a:cubicBezTo>
                <a:cubicBezTo>
                  <a:pt x="7428283" y="6726968"/>
                  <a:pt x="7466075" y="6689176"/>
                  <a:pt x="7512695" y="6689176"/>
                </a:cubicBezTo>
                <a:close/>
                <a:moveTo>
                  <a:pt x="7175045" y="6689176"/>
                </a:moveTo>
                <a:cubicBezTo>
                  <a:pt x="7221666" y="6689176"/>
                  <a:pt x="7259458" y="6726968"/>
                  <a:pt x="7259458" y="6773588"/>
                </a:cubicBezTo>
                <a:cubicBezTo>
                  <a:pt x="7259458" y="6820209"/>
                  <a:pt x="7221666" y="6858000"/>
                  <a:pt x="7175045" y="6858000"/>
                </a:cubicBezTo>
                <a:cubicBezTo>
                  <a:pt x="7128427" y="6858000"/>
                  <a:pt x="7090633" y="6820209"/>
                  <a:pt x="7090633" y="6773588"/>
                </a:cubicBezTo>
                <a:cubicBezTo>
                  <a:pt x="7090633" y="6726968"/>
                  <a:pt x="7128427" y="6689176"/>
                  <a:pt x="7175045" y="6689176"/>
                </a:cubicBezTo>
                <a:close/>
                <a:moveTo>
                  <a:pt x="6837397" y="6689176"/>
                </a:moveTo>
                <a:cubicBezTo>
                  <a:pt x="6884017" y="6689176"/>
                  <a:pt x="6921809" y="6726968"/>
                  <a:pt x="6921809" y="6773588"/>
                </a:cubicBezTo>
                <a:cubicBezTo>
                  <a:pt x="6921809" y="6820209"/>
                  <a:pt x="6884017" y="6858000"/>
                  <a:pt x="6837397" y="6858000"/>
                </a:cubicBezTo>
                <a:cubicBezTo>
                  <a:pt x="6790777" y="6858000"/>
                  <a:pt x="6752985" y="6820209"/>
                  <a:pt x="6752985" y="6773588"/>
                </a:cubicBezTo>
                <a:cubicBezTo>
                  <a:pt x="6752985" y="6726968"/>
                  <a:pt x="6790777" y="6689176"/>
                  <a:pt x="6837397" y="6689176"/>
                </a:cubicBezTo>
                <a:close/>
                <a:moveTo>
                  <a:pt x="6499747" y="6689176"/>
                </a:moveTo>
                <a:cubicBezTo>
                  <a:pt x="6546368" y="6689176"/>
                  <a:pt x="6584161" y="6726968"/>
                  <a:pt x="6584161" y="6773588"/>
                </a:cubicBezTo>
                <a:cubicBezTo>
                  <a:pt x="6584161" y="6820209"/>
                  <a:pt x="6546368" y="6858000"/>
                  <a:pt x="6499747" y="6858000"/>
                </a:cubicBezTo>
                <a:cubicBezTo>
                  <a:pt x="6453127" y="6858000"/>
                  <a:pt x="6415335" y="6820209"/>
                  <a:pt x="6415335" y="6773588"/>
                </a:cubicBezTo>
                <a:cubicBezTo>
                  <a:pt x="6415335" y="6726968"/>
                  <a:pt x="6453127" y="6689176"/>
                  <a:pt x="6499747" y="6689176"/>
                </a:cubicBezTo>
                <a:close/>
                <a:moveTo>
                  <a:pt x="6162098" y="6689176"/>
                </a:moveTo>
                <a:cubicBezTo>
                  <a:pt x="6208719" y="6689176"/>
                  <a:pt x="6246510" y="6726968"/>
                  <a:pt x="6246510" y="6773588"/>
                </a:cubicBezTo>
                <a:cubicBezTo>
                  <a:pt x="6246510" y="6820209"/>
                  <a:pt x="6208719" y="6858000"/>
                  <a:pt x="6162098" y="6858000"/>
                </a:cubicBezTo>
                <a:cubicBezTo>
                  <a:pt x="6115479" y="6858000"/>
                  <a:pt x="6077686" y="6820209"/>
                  <a:pt x="6077686" y="6773588"/>
                </a:cubicBezTo>
                <a:cubicBezTo>
                  <a:pt x="6077686" y="6726968"/>
                  <a:pt x="6115479" y="6689176"/>
                  <a:pt x="6162098" y="6689176"/>
                </a:cubicBezTo>
                <a:close/>
                <a:moveTo>
                  <a:pt x="5824449" y="6689176"/>
                </a:moveTo>
                <a:cubicBezTo>
                  <a:pt x="5871069" y="6689176"/>
                  <a:pt x="5908861" y="6726968"/>
                  <a:pt x="5908861" y="6773588"/>
                </a:cubicBezTo>
                <a:cubicBezTo>
                  <a:pt x="5908861" y="6820209"/>
                  <a:pt x="5871069" y="6858000"/>
                  <a:pt x="5824449" y="6858000"/>
                </a:cubicBezTo>
                <a:cubicBezTo>
                  <a:pt x="5777829" y="6858000"/>
                  <a:pt x="5740037" y="6820209"/>
                  <a:pt x="5740037" y="6773588"/>
                </a:cubicBezTo>
                <a:cubicBezTo>
                  <a:pt x="5740037" y="6726968"/>
                  <a:pt x="5777829" y="6689176"/>
                  <a:pt x="5824449" y="6689176"/>
                </a:cubicBezTo>
                <a:close/>
                <a:moveTo>
                  <a:pt x="5486800" y="6689176"/>
                </a:moveTo>
                <a:cubicBezTo>
                  <a:pt x="5533421" y="6689176"/>
                  <a:pt x="5571212" y="6726968"/>
                  <a:pt x="5571212" y="6773588"/>
                </a:cubicBezTo>
                <a:cubicBezTo>
                  <a:pt x="5571212" y="6820209"/>
                  <a:pt x="5533421" y="6858000"/>
                  <a:pt x="5486800" y="6858000"/>
                </a:cubicBezTo>
                <a:cubicBezTo>
                  <a:pt x="5440179" y="6858000"/>
                  <a:pt x="5402388" y="6820209"/>
                  <a:pt x="5402388" y="6773588"/>
                </a:cubicBezTo>
                <a:cubicBezTo>
                  <a:pt x="5402388" y="6726968"/>
                  <a:pt x="5440179" y="6689176"/>
                  <a:pt x="5486800" y="6689176"/>
                </a:cubicBezTo>
                <a:close/>
                <a:moveTo>
                  <a:pt x="5149151" y="6689176"/>
                </a:moveTo>
                <a:cubicBezTo>
                  <a:pt x="5195771" y="6689176"/>
                  <a:pt x="5233563" y="6726968"/>
                  <a:pt x="5233563" y="6773588"/>
                </a:cubicBezTo>
                <a:cubicBezTo>
                  <a:pt x="5233563" y="6820209"/>
                  <a:pt x="5195771" y="6858000"/>
                  <a:pt x="5149151" y="6858000"/>
                </a:cubicBezTo>
                <a:cubicBezTo>
                  <a:pt x="5102531" y="6858000"/>
                  <a:pt x="5064739" y="6820209"/>
                  <a:pt x="5064739" y="6773588"/>
                </a:cubicBezTo>
                <a:cubicBezTo>
                  <a:pt x="5064739" y="6726968"/>
                  <a:pt x="5102531" y="6689176"/>
                  <a:pt x="5149151" y="6689176"/>
                </a:cubicBezTo>
                <a:close/>
                <a:moveTo>
                  <a:pt x="4811502" y="6689176"/>
                </a:moveTo>
                <a:cubicBezTo>
                  <a:pt x="4858121" y="6689176"/>
                  <a:pt x="4895914" y="6726968"/>
                  <a:pt x="4895914" y="6773588"/>
                </a:cubicBezTo>
                <a:cubicBezTo>
                  <a:pt x="4895914" y="6820209"/>
                  <a:pt x="4858121" y="6858000"/>
                  <a:pt x="4811502" y="6858000"/>
                </a:cubicBezTo>
                <a:cubicBezTo>
                  <a:pt x="4764881" y="6858000"/>
                  <a:pt x="4727090" y="6820209"/>
                  <a:pt x="4727090" y="6773588"/>
                </a:cubicBezTo>
                <a:cubicBezTo>
                  <a:pt x="4727090" y="6726968"/>
                  <a:pt x="4764881" y="6689176"/>
                  <a:pt x="4811502" y="6689176"/>
                </a:cubicBezTo>
                <a:close/>
                <a:moveTo>
                  <a:pt x="4473853" y="6689176"/>
                </a:moveTo>
                <a:cubicBezTo>
                  <a:pt x="4520473" y="6689176"/>
                  <a:pt x="4558265" y="6726968"/>
                  <a:pt x="4558265" y="6773588"/>
                </a:cubicBezTo>
                <a:cubicBezTo>
                  <a:pt x="4558265" y="6820209"/>
                  <a:pt x="4520473" y="6858000"/>
                  <a:pt x="4473853" y="6858000"/>
                </a:cubicBezTo>
                <a:cubicBezTo>
                  <a:pt x="4427232" y="6858000"/>
                  <a:pt x="4389440" y="6820209"/>
                  <a:pt x="4389440" y="6773588"/>
                </a:cubicBezTo>
                <a:cubicBezTo>
                  <a:pt x="4389440" y="6726968"/>
                  <a:pt x="4427232" y="6689176"/>
                  <a:pt x="4473853" y="6689176"/>
                </a:cubicBezTo>
                <a:close/>
                <a:moveTo>
                  <a:pt x="4136203" y="6689176"/>
                </a:moveTo>
                <a:cubicBezTo>
                  <a:pt x="4182823" y="6689176"/>
                  <a:pt x="4220615" y="6726968"/>
                  <a:pt x="4220615" y="6773588"/>
                </a:cubicBezTo>
                <a:cubicBezTo>
                  <a:pt x="4220615" y="6820209"/>
                  <a:pt x="4182823" y="6858000"/>
                  <a:pt x="4136203" y="6858000"/>
                </a:cubicBezTo>
                <a:cubicBezTo>
                  <a:pt x="4089584" y="6858000"/>
                  <a:pt x="4051791" y="6820209"/>
                  <a:pt x="4051791" y="6773588"/>
                </a:cubicBezTo>
                <a:cubicBezTo>
                  <a:pt x="4051791" y="6726968"/>
                  <a:pt x="4089584" y="6689176"/>
                  <a:pt x="4136203" y="6689176"/>
                </a:cubicBezTo>
                <a:close/>
                <a:moveTo>
                  <a:pt x="3798554" y="6689176"/>
                </a:moveTo>
                <a:cubicBezTo>
                  <a:pt x="3845174" y="6689176"/>
                  <a:pt x="3882966" y="6726968"/>
                  <a:pt x="3882966" y="6773588"/>
                </a:cubicBezTo>
                <a:cubicBezTo>
                  <a:pt x="3882966" y="6820209"/>
                  <a:pt x="3845174" y="6858000"/>
                  <a:pt x="3798554" y="6858000"/>
                </a:cubicBezTo>
                <a:cubicBezTo>
                  <a:pt x="3751934" y="6858000"/>
                  <a:pt x="3714142" y="6820209"/>
                  <a:pt x="3714142" y="6773588"/>
                </a:cubicBezTo>
                <a:cubicBezTo>
                  <a:pt x="3714142" y="6726968"/>
                  <a:pt x="3751934" y="6689176"/>
                  <a:pt x="3798554" y="6689176"/>
                </a:cubicBezTo>
                <a:close/>
                <a:moveTo>
                  <a:pt x="3460905" y="6689176"/>
                </a:moveTo>
                <a:cubicBezTo>
                  <a:pt x="3507525" y="6689176"/>
                  <a:pt x="3545317" y="6726968"/>
                  <a:pt x="3545317" y="6773588"/>
                </a:cubicBezTo>
                <a:cubicBezTo>
                  <a:pt x="3545317" y="6820209"/>
                  <a:pt x="3507525" y="6858000"/>
                  <a:pt x="3460905" y="6858000"/>
                </a:cubicBezTo>
                <a:cubicBezTo>
                  <a:pt x="3414284" y="6858000"/>
                  <a:pt x="3376493" y="6820209"/>
                  <a:pt x="3376493" y="6773588"/>
                </a:cubicBezTo>
                <a:cubicBezTo>
                  <a:pt x="3376493" y="6726968"/>
                  <a:pt x="3414284" y="6689176"/>
                  <a:pt x="3460905" y="6689176"/>
                </a:cubicBezTo>
                <a:close/>
                <a:moveTo>
                  <a:pt x="3123255" y="6689176"/>
                </a:moveTo>
                <a:cubicBezTo>
                  <a:pt x="3169876" y="6689176"/>
                  <a:pt x="3207668" y="6726968"/>
                  <a:pt x="3207668" y="6773588"/>
                </a:cubicBezTo>
                <a:cubicBezTo>
                  <a:pt x="3207668" y="6820209"/>
                  <a:pt x="3169876" y="6858000"/>
                  <a:pt x="3123255" y="6858000"/>
                </a:cubicBezTo>
                <a:cubicBezTo>
                  <a:pt x="3076636" y="6858000"/>
                  <a:pt x="3038843" y="6820209"/>
                  <a:pt x="3038843" y="6773588"/>
                </a:cubicBezTo>
                <a:cubicBezTo>
                  <a:pt x="3038843" y="6726968"/>
                  <a:pt x="3076636" y="6689176"/>
                  <a:pt x="3123255" y="6689176"/>
                </a:cubicBezTo>
                <a:close/>
                <a:moveTo>
                  <a:pt x="2785607" y="6689176"/>
                </a:moveTo>
                <a:cubicBezTo>
                  <a:pt x="2832226" y="6689176"/>
                  <a:pt x="2870019" y="6726968"/>
                  <a:pt x="2870019" y="6773588"/>
                </a:cubicBezTo>
                <a:cubicBezTo>
                  <a:pt x="2870019" y="6820209"/>
                  <a:pt x="2832226" y="6858000"/>
                  <a:pt x="2785607" y="6858000"/>
                </a:cubicBezTo>
                <a:cubicBezTo>
                  <a:pt x="2738986" y="6858000"/>
                  <a:pt x="2701195" y="6820209"/>
                  <a:pt x="2701195" y="6773588"/>
                </a:cubicBezTo>
                <a:cubicBezTo>
                  <a:pt x="2701195" y="6726968"/>
                  <a:pt x="2738986" y="6689176"/>
                  <a:pt x="2785607" y="6689176"/>
                </a:cubicBezTo>
                <a:close/>
                <a:moveTo>
                  <a:pt x="2447957" y="6689176"/>
                </a:moveTo>
                <a:cubicBezTo>
                  <a:pt x="2494578" y="6689176"/>
                  <a:pt x="2532369" y="6726968"/>
                  <a:pt x="2532369" y="6773588"/>
                </a:cubicBezTo>
                <a:cubicBezTo>
                  <a:pt x="2532369" y="6820209"/>
                  <a:pt x="2494578" y="6858000"/>
                  <a:pt x="2447957" y="6858000"/>
                </a:cubicBezTo>
                <a:cubicBezTo>
                  <a:pt x="2401337" y="6858000"/>
                  <a:pt x="2363545" y="6820209"/>
                  <a:pt x="2363545" y="6773588"/>
                </a:cubicBezTo>
                <a:cubicBezTo>
                  <a:pt x="2363545" y="6726968"/>
                  <a:pt x="2401337" y="6689176"/>
                  <a:pt x="2447957" y="6689176"/>
                </a:cubicBezTo>
                <a:close/>
                <a:moveTo>
                  <a:pt x="2110308" y="6689176"/>
                </a:moveTo>
                <a:cubicBezTo>
                  <a:pt x="2156928" y="6689176"/>
                  <a:pt x="2194721" y="6726968"/>
                  <a:pt x="2194721" y="6773588"/>
                </a:cubicBezTo>
                <a:cubicBezTo>
                  <a:pt x="2194721" y="6820209"/>
                  <a:pt x="2156928" y="6858000"/>
                  <a:pt x="2110308" y="6858000"/>
                </a:cubicBezTo>
                <a:cubicBezTo>
                  <a:pt x="2063688" y="6858000"/>
                  <a:pt x="2025896" y="6820209"/>
                  <a:pt x="2025896" y="6773588"/>
                </a:cubicBezTo>
                <a:cubicBezTo>
                  <a:pt x="2025896" y="6726968"/>
                  <a:pt x="2063688" y="6689176"/>
                  <a:pt x="2110308" y="6689176"/>
                </a:cubicBezTo>
                <a:close/>
                <a:moveTo>
                  <a:pt x="1772659" y="6689176"/>
                </a:moveTo>
                <a:cubicBezTo>
                  <a:pt x="1819278" y="6689176"/>
                  <a:pt x="1857071" y="6726968"/>
                  <a:pt x="1857071" y="6773588"/>
                </a:cubicBezTo>
                <a:cubicBezTo>
                  <a:pt x="1857071" y="6820209"/>
                  <a:pt x="1819278" y="6858000"/>
                  <a:pt x="1772659" y="6858000"/>
                </a:cubicBezTo>
                <a:cubicBezTo>
                  <a:pt x="1726039" y="6858000"/>
                  <a:pt x="1688247" y="6820209"/>
                  <a:pt x="1688247" y="6773588"/>
                </a:cubicBezTo>
                <a:cubicBezTo>
                  <a:pt x="1688247" y="6726968"/>
                  <a:pt x="1726039" y="6689176"/>
                  <a:pt x="1772659" y="6689176"/>
                </a:cubicBezTo>
                <a:close/>
                <a:moveTo>
                  <a:pt x="1435014" y="6689176"/>
                </a:moveTo>
                <a:cubicBezTo>
                  <a:pt x="1481630" y="6689176"/>
                  <a:pt x="1519422" y="6726968"/>
                  <a:pt x="1519422" y="6773588"/>
                </a:cubicBezTo>
                <a:cubicBezTo>
                  <a:pt x="1519422" y="6820209"/>
                  <a:pt x="1481630" y="6858000"/>
                  <a:pt x="1435014" y="6858000"/>
                </a:cubicBezTo>
                <a:cubicBezTo>
                  <a:pt x="1388389" y="6858000"/>
                  <a:pt x="1350601" y="6820209"/>
                  <a:pt x="1350601" y="6773588"/>
                </a:cubicBezTo>
                <a:cubicBezTo>
                  <a:pt x="1350601" y="6726968"/>
                  <a:pt x="1388389" y="6689176"/>
                  <a:pt x="1435014" y="6689176"/>
                </a:cubicBezTo>
                <a:close/>
                <a:moveTo>
                  <a:pt x="1097361" y="6689176"/>
                </a:moveTo>
                <a:cubicBezTo>
                  <a:pt x="1143985" y="6689176"/>
                  <a:pt x="1181773" y="6726968"/>
                  <a:pt x="1181773" y="6773588"/>
                </a:cubicBezTo>
                <a:cubicBezTo>
                  <a:pt x="1181773" y="6820209"/>
                  <a:pt x="1143985" y="6858000"/>
                  <a:pt x="1097361" y="6858000"/>
                </a:cubicBezTo>
                <a:cubicBezTo>
                  <a:pt x="1050741" y="6858000"/>
                  <a:pt x="1012948" y="6820209"/>
                  <a:pt x="1012948" y="6773588"/>
                </a:cubicBezTo>
                <a:cubicBezTo>
                  <a:pt x="1012948" y="6726968"/>
                  <a:pt x="1050741" y="6689176"/>
                  <a:pt x="1097361" y="6689176"/>
                </a:cubicBezTo>
                <a:close/>
                <a:moveTo>
                  <a:pt x="759711" y="6689176"/>
                </a:moveTo>
                <a:cubicBezTo>
                  <a:pt x="806331" y="6689176"/>
                  <a:pt x="844124" y="6726968"/>
                  <a:pt x="844124" y="6773588"/>
                </a:cubicBezTo>
                <a:cubicBezTo>
                  <a:pt x="844124" y="6820209"/>
                  <a:pt x="806331" y="6858000"/>
                  <a:pt x="759711" y="6858000"/>
                </a:cubicBezTo>
                <a:cubicBezTo>
                  <a:pt x="713096" y="6858000"/>
                  <a:pt x="675299" y="6820209"/>
                  <a:pt x="675299" y="6773588"/>
                </a:cubicBezTo>
                <a:cubicBezTo>
                  <a:pt x="675299" y="6726968"/>
                  <a:pt x="713096" y="6689176"/>
                  <a:pt x="759711" y="6689176"/>
                </a:cubicBezTo>
                <a:close/>
                <a:moveTo>
                  <a:pt x="422066" y="6689176"/>
                </a:moveTo>
                <a:cubicBezTo>
                  <a:pt x="468682" y="6689176"/>
                  <a:pt x="506480" y="6726968"/>
                  <a:pt x="506480" y="6773588"/>
                </a:cubicBezTo>
                <a:cubicBezTo>
                  <a:pt x="506480" y="6820209"/>
                  <a:pt x="468682" y="6858000"/>
                  <a:pt x="422066" y="6858000"/>
                </a:cubicBezTo>
                <a:cubicBezTo>
                  <a:pt x="375442" y="6858000"/>
                  <a:pt x="337653" y="6820209"/>
                  <a:pt x="337653" y="6773588"/>
                </a:cubicBezTo>
                <a:cubicBezTo>
                  <a:pt x="337653" y="6726968"/>
                  <a:pt x="375442" y="6689176"/>
                  <a:pt x="422066" y="6689176"/>
                </a:cubicBezTo>
                <a:close/>
                <a:moveTo>
                  <a:pt x="84412" y="6689176"/>
                </a:moveTo>
                <a:cubicBezTo>
                  <a:pt x="131037" y="6689176"/>
                  <a:pt x="168826" y="6726968"/>
                  <a:pt x="168826" y="6773588"/>
                </a:cubicBezTo>
                <a:cubicBezTo>
                  <a:pt x="168826" y="6820209"/>
                  <a:pt x="131037" y="6858000"/>
                  <a:pt x="84412" y="6858000"/>
                </a:cubicBezTo>
                <a:cubicBezTo>
                  <a:pt x="37793" y="6858000"/>
                  <a:pt x="0" y="6820209"/>
                  <a:pt x="0" y="6773588"/>
                </a:cubicBezTo>
                <a:cubicBezTo>
                  <a:pt x="0" y="6726968"/>
                  <a:pt x="37793" y="6689176"/>
                  <a:pt x="84412" y="6689176"/>
                </a:cubicBezTo>
                <a:close/>
                <a:moveTo>
                  <a:pt x="7850345" y="6351526"/>
                </a:moveTo>
                <a:cubicBezTo>
                  <a:pt x="7896964" y="6351526"/>
                  <a:pt x="7934757" y="6389319"/>
                  <a:pt x="7934757" y="6435939"/>
                </a:cubicBezTo>
                <a:cubicBezTo>
                  <a:pt x="7934757" y="6482559"/>
                  <a:pt x="7896964" y="6520352"/>
                  <a:pt x="7850345" y="6520352"/>
                </a:cubicBezTo>
                <a:cubicBezTo>
                  <a:pt x="7803725" y="6520352"/>
                  <a:pt x="7765933" y="6482559"/>
                  <a:pt x="7765933" y="6435939"/>
                </a:cubicBezTo>
                <a:cubicBezTo>
                  <a:pt x="7765933" y="6389319"/>
                  <a:pt x="7803725" y="6351526"/>
                  <a:pt x="7850345" y="6351526"/>
                </a:cubicBezTo>
                <a:close/>
                <a:moveTo>
                  <a:pt x="7512695" y="6351526"/>
                </a:moveTo>
                <a:cubicBezTo>
                  <a:pt x="7559315" y="6351526"/>
                  <a:pt x="7597109" y="6389319"/>
                  <a:pt x="7597109" y="6435939"/>
                </a:cubicBezTo>
                <a:cubicBezTo>
                  <a:pt x="7597109" y="6482559"/>
                  <a:pt x="7559315" y="6520352"/>
                  <a:pt x="7512695" y="6520352"/>
                </a:cubicBezTo>
                <a:cubicBezTo>
                  <a:pt x="7466075" y="6520352"/>
                  <a:pt x="7428283" y="6482559"/>
                  <a:pt x="7428283" y="6435939"/>
                </a:cubicBezTo>
                <a:cubicBezTo>
                  <a:pt x="7428283" y="6389319"/>
                  <a:pt x="7466075" y="6351526"/>
                  <a:pt x="7512695" y="6351526"/>
                </a:cubicBezTo>
                <a:close/>
                <a:moveTo>
                  <a:pt x="7175045" y="6351526"/>
                </a:moveTo>
                <a:cubicBezTo>
                  <a:pt x="7221666" y="6351526"/>
                  <a:pt x="7259458" y="6389319"/>
                  <a:pt x="7259458" y="6435939"/>
                </a:cubicBezTo>
                <a:cubicBezTo>
                  <a:pt x="7259458" y="6482559"/>
                  <a:pt x="7221666" y="6520352"/>
                  <a:pt x="7175045" y="6520352"/>
                </a:cubicBezTo>
                <a:cubicBezTo>
                  <a:pt x="7128427" y="6520352"/>
                  <a:pt x="7090633" y="6482559"/>
                  <a:pt x="7090633" y="6435939"/>
                </a:cubicBezTo>
                <a:cubicBezTo>
                  <a:pt x="7090633" y="6389319"/>
                  <a:pt x="7128427" y="6351526"/>
                  <a:pt x="7175045" y="6351526"/>
                </a:cubicBezTo>
                <a:close/>
                <a:moveTo>
                  <a:pt x="6837397" y="6351526"/>
                </a:moveTo>
                <a:cubicBezTo>
                  <a:pt x="6884017" y="6351526"/>
                  <a:pt x="6921809" y="6389319"/>
                  <a:pt x="6921809" y="6435939"/>
                </a:cubicBezTo>
                <a:cubicBezTo>
                  <a:pt x="6921809" y="6482559"/>
                  <a:pt x="6884017" y="6520352"/>
                  <a:pt x="6837397" y="6520352"/>
                </a:cubicBezTo>
                <a:cubicBezTo>
                  <a:pt x="6790777" y="6520352"/>
                  <a:pt x="6752985" y="6482559"/>
                  <a:pt x="6752985" y="6435939"/>
                </a:cubicBezTo>
                <a:cubicBezTo>
                  <a:pt x="6752985" y="6389319"/>
                  <a:pt x="6790777" y="6351526"/>
                  <a:pt x="6837397" y="6351526"/>
                </a:cubicBezTo>
                <a:close/>
                <a:moveTo>
                  <a:pt x="6499747" y="6351526"/>
                </a:moveTo>
                <a:cubicBezTo>
                  <a:pt x="6546368" y="6351526"/>
                  <a:pt x="6584161" y="6389319"/>
                  <a:pt x="6584161" y="6435939"/>
                </a:cubicBezTo>
                <a:cubicBezTo>
                  <a:pt x="6584161" y="6482559"/>
                  <a:pt x="6546368" y="6520352"/>
                  <a:pt x="6499747" y="6520352"/>
                </a:cubicBezTo>
                <a:cubicBezTo>
                  <a:pt x="6453127" y="6520352"/>
                  <a:pt x="6415335" y="6482559"/>
                  <a:pt x="6415335" y="6435939"/>
                </a:cubicBezTo>
                <a:cubicBezTo>
                  <a:pt x="6415335" y="6389319"/>
                  <a:pt x="6453127" y="6351526"/>
                  <a:pt x="6499747" y="6351526"/>
                </a:cubicBezTo>
                <a:close/>
                <a:moveTo>
                  <a:pt x="6162098" y="6351526"/>
                </a:moveTo>
                <a:cubicBezTo>
                  <a:pt x="6208719" y="6351526"/>
                  <a:pt x="6246510" y="6389319"/>
                  <a:pt x="6246510" y="6435939"/>
                </a:cubicBezTo>
                <a:cubicBezTo>
                  <a:pt x="6246510" y="6482559"/>
                  <a:pt x="6208719" y="6520352"/>
                  <a:pt x="6162098" y="6520352"/>
                </a:cubicBezTo>
                <a:cubicBezTo>
                  <a:pt x="6115479" y="6520352"/>
                  <a:pt x="6077686" y="6482559"/>
                  <a:pt x="6077686" y="6435939"/>
                </a:cubicBezTo>
                <a:cubicBezTo>
                  <a:pt x="6077686" y="6389319"/>
                  <a:pt x="6115479" y="6351526"/>
                  <a:pt x="6162098" y="6351526"/>
                </a:cubicBezTo>
                <a:close/>
                <a:moveTo>
                  <a:pt x="5824449" y="6351526"/>
                </a:moveTo>
                <a:cubicBezTo>
                  <a:pt x="5871069" y="6351526"/>
                  <a:pt x="5908861" y="6389319"/>
                  <a:pt x="5908861" y="6435939"/>
                </a:cubicBezTo>
                <a:cubicBezTo>
                  <a:pt x="5908861" y="6482559"/>
                  <a:pt x="5871069" y="6520352"/>
                  <a:pt x="5824449" y="6520352"/>
                </a:cubicBezTo>
                <a:cubicBezTo>
                  <a:pt x="5777829" y="6520352"/>
                  <a:pt x="5740037" y="6482559"/>
                  <a:pt x="5740037" y="6435939"/>
                </a:cubicBezTo>
                <a:cubicBezTo>
                  <a:pt x="5740037" y="6389319"/>
                  <a:pt x="5777829" y="6351526"/>
                  <a:pt x="5824449" y="6351526"/>
                </a:cubicBezTo>
                <a:close/>
                <a:moveTo>
                  <a:pt x="5486800" y="6351526"/>
                </a:moveTo>
                <a:cubicBezTo>
                  <a:pt x="5533421" y="6351526"/>
                  <a:pt x="5571212" y="6389319"/>
                  <a:pt x="5571212" y="6435939"/>
                </a:cubicBezTo>
                <a:cubicBezTo>
                  <a:pt x="5571212" y="6482559"/>
                  <a:pt x="5533421" y="6520352"/>
                  <a:pt x="5486800" y="6520352"/>
                </a:cubicBezTo>
                <a:cubicBezTo>
                  <a:pt x="5440179" y="6520352"/>
                  <a:pt x="5402388" y="6482559"/>
                  <a:pt x="5402388" y="6435939"/>
                </a:cubicBezTo>
                <a:cubicBezTo>
                  <a:pt x="5402388" y="6389319"/>
                  <a:pt x="5440179" y="6351526"/>
                  <a:pt x="5486800" y="6351526"/>
                </a:cubicBezTo>
                <a:close/>
                <a:moveTo>
                  <a:pt x="5149151" y="6351526"/>
                </a:moveTo>
                <a:cubicBezTo>
                  <a:pt x="5195771" y="6351526"/>
                  <a:pt x="5233563" y="6389319"/>
                  <a:pt x="5233563" y="6435939"/>
                </a:cubicBezTo>
                <a:cubicBezTo>
                  <a:pt x="5233563" y="6482559"/>
                  <a:pt x="5195771" y="6520352"/>
                  <a:pt x="5149151" y="6520352"/>
                </a:cubicBezTo>
                <a:cubicBezTo>
                  <a:pt x="5102531" y="6520352"/>
                  <a:pt x="5064739" y="6482559"/>
                  <a:pt x="5064739" y="6435939"/>
                </a:cubicBezTo>
                <a:cubicBezTo>
                  <a:pt x="5064739" y="6389319"/>
                  <a:pt x="5102531" y="6351526"/>
                  <a:pt x="5149151" y="6351526"/>
                </a:cubicBezTo>
                <a:close/>
                <a:moveTo>
                  <a:pt x="4811502" y="6351526"/>
                </a:moveTo>
                <a:cubicBezTo>
                  <a:pt x="4858121" y="6351526"/>
                  <a:pt x="4895914" y="6389319"/>
                  <a:pt x="4895914" y="6435939"/>
                </a:cubicBezTo>
                <a:cubicBezTo>
                  <a:pt x="4895914" y="6482559"/>
                  <a:pt x="4858121" y="6520352"/>
                  <a:pt x="4811502" y="6520352"/>
                </a:cubicBezTo>
                <a:cubicBezTo>
                  <a:pt x="4764881" y="6520352"/>
                  <a:pt x="4727090" y="6482559"/>
                  <a:pt x="4727090" y="6435939"/>
                </a:cubicBezTo>
                <a:cubicBezTo>
                  <a:pt x="4727090" y="6389319"/>
                  <a:pt x="4764881" y="6351526"/>
                  <a:pt x="4811502" y="6351526"/>
                </a:cubicBezTo>
                <a:close/>
                <a:moveTo>
                  <a:pt x="4473853" y="6351526"/>
                </a:moveTo>
                <a:cubicBezTo>
                  <a:pt x="4520473" y="6351526"/>
                  <a:pt x="4558265" y="6389319"/>
                  <a:pt x="4558265" y="6435939"/>
                </a:cubicBezTo>
                <a:cubicBezTo>
                  <a:pt x="4558265" y="6482559"/>
                  <a:pt x="4520473" y="6520352"/>
                  <a:pt x="4473853" y="6520352"/>
                </a:cubicBezTo>
                <a:cubicBezTo>
                  <a:pt x="4427232" y="6520352"/>
                  <a:pt x="4389440" y="6482559"/>
                  <a:pt x="4389440" y="6435939"/>
                </a:cubicBezTo>
                <a:cubicBezTo>
                  <a:pt x="4389440" y="6389319"/>
                  <a:pt x="4427232" y="6351526"/>
                  <a:pt x="4473853" y="6351526"/>
                </a:cubicBezTo>
                <a:close/>
                <a:moveTo>
                  <a:pt x="4136203" y="6351526"/>
                </a:moveTo>
                <a:cubicBezTo>
                  <a:pt x="4182823" y="6351526"/>
                  <a:pt x="4220615" y="6389319"/>
                  <a:pt x="4220615" y="6435939"/>
                </a:cubicBezTo>
                <a:cubicBezTo>
                  <a:pt x="4220615" y="6482559"/>
                  <a:pt x="4182823" y="6520352"/>
                  <a:pt x="4136203" y="6520352"/>
                </a:cubicBezTo>
                <a:cubicBezTo>
                  <a:pt x="4089584" y="6520352"/>
                  <a:pt x="4051791" y="6482559"/>
                  <a:pt x="4051791" y="6435939"/>
                </a:cubicBezTo>
                <a:cubicBezTo>
                  <a:pt x="4051791" y="6389319"/>
                  <a:pt x="4089584" y="6351526"/>
                  <a:pt x="4136203" y="6351526"/>
                </a:cubicBezTo>
                <a:close/>
                <a:moveTo>
                  <a:pt x="3798554" y="6351526"/>
                </a:moveTo>
                <a:cubicBezTo>
                  <a:pt x="3845174" y="6351526"/>
                  <a:pt x="3882966" y="6389319"/>
                  <a:pt x="3882966" y="6435939"/>
                </a:cubicBezTo>
                <a:cubicBezTo>
                  <a:pt x="3882966" y="6482559"/>
                  <a:pt x="3845174" y="6520352"/>
                  <a:pt x="3798554" y="6520352"/>
                </a:cubicBezTo>
                <a:cubicBezTo>
                  <a:pt x="3751934" y="6520352"/>
                  <a:pt x="3714142" y="6482559"/>
                  <a:pt x="3714142" y="6435939"/>
                </a:cubicBezTo>
                <a:cubicBezTo>
                  <a:pt x="3714142" y="6389319"/>
                  <a:pt x="3751934" y="6351526"/>
                  <a:pt x="3798554" y="6351526"/>
                </a:cubicBezTo>
                <a:close/>
                <a:moveTo>
                  <a:pt x="3460905" y="6351526"/>
                </a:moveTo>
                <a:cubicBezTo>
                  <a:pt x="3507525" y="6351526"/>
                  <a:pt x="3545317" y="6389319"/>
                  <a:pt x="3545317" y="6435939"/>
                </a:cubicBezTo>
                <a:cubicBezTo>
                  <a:pt x="3545317" y="6482559"/>
                  <a:pt x="3507525" y="6520352"/>
                  <a:pt x="3460905" y="6520352"/>
                </a:cubicBezTo>
                <a:cubicBezTo>
                  <a:pt x="3414284" y="6520352"/>
                  <a:pt x="3376493" y="6482559"/>
                  <a:pt x="3376493" y="6435939"/>
                </a:cubicBezTo>
                <a:cubicBezTo>
                  <a:pt x="3376493" y="6389319"/>
                  <a:pt x="3414284" y="6351526"/>
                  <a:pt x="3460905" y="6351526"/>
                </a:cubicBezTo>
                <a:close/>
                <a:moveTo>
                  <a:pt x="3123255" y="6351526"/>
                </a:moveTo>
                <a:cubicBezTo>
                  <a:pt x="3169876" y="6351526"/>
                  <a:pt x="3207668" y="6389319"/>
                  <a:pt x="3207668" y="6435939"/>
                </a:cubicBezTo>
                <a:cubicBezTo>
                  <a:pt x="3207668" y="6482559"/>
                  <a:pt x="3169876" y="6520352"/>
                  <a:pt x="3123255" y="6520352"/>
                </a:cubicBezTo>
                <a:cubicBezTo>
                  <a:pt x="3076636" y="6520352"/>
                  <a:pt x="3038843" y="6482559"/>
                  <a:pt x="3038843" y="6435939"/>
                </a:cubicBezTo>
                <a:cubicBezTo>
                  <a:pt x="3038843" y="6389319"/>
                  <a:pt x="3076636" y="6351526"/>
                  <a:pt x="3123255" y="6351526"/>
                </a:cubicBezTo>
                <a:close/>
                <a:moveTo>
                  <a:pt x="2785607" y="6351526"/>
                </a:moveTo>
                <a:cubicBezTo>
                  <a:pt x="2832226" y="6351526"/>
                  <a:pt x="2870019" y="6389319"/>
                  <a:pt x="2870019" y="6435939"/>
                </a:cubicBezTo>
                <a:cubicBezTo>
                  <a:pt x="2870019" y="6482559"/>
                  <a:pt x="2832226" y="6520352"/>
                  <a:pt x="2785607" y="6520352"/>
                </a:cubicBezTo>
                <a:cubicBezTo>
                  <a:pt x="2738986" y="6520352"/>
                  <a:pt x="2701195" y="6482559"/>
                  <a:pt x="2701195" y="6435939"/>
                </a:cubicBezTo>
                <a:cubicBezTo>
                  <a:pt x="2701195" y="6389319"/>
                  <a:pt x="2738986" y="6351526"/>
                  <a:pt x="2785607" y="6351526"/>
                </a:cubicBezTo>
                <a:close/>
                <a:moveTo>
                  <a:pt x="2447957" y="6351526"/>
                </a:moveTo>
                <a:cubicBezTo>
                  <a:pt x="2494578" y="6351526"/>
                  <a:pt x="2532369" y="6389319"/>
                  <a:pt x="2532369" y="6435939"/>
                </a:cubicBezTo>
                <a:cubicBezTo>
                  <a:pt x="2532369" y="6482559"/>
                  <a:pt x="2494578" y="6520352"/>
                  <a:pt x="2447957" y="6520352"/>
                </a:cubicBezTo>
                <a:cubicBezTo>
                  <a:pt x="2401337" y="6520352"/>
                  <a:pt x="2363545" y="6482559"/>
                  <a:pt x="2363545" y="6435939"/>
                </a:cubicBezTo>
                <a:cubicBezTo>
                  <a:pt x="2363545" y="6389319"/>
                  <a:pt x="2401337" y="6351526"/>
                  <a:pt x="2447957" y="6351526"/>
                </a:cubicBezTo>
                <a:close/>
                <a:moveTo>
                  <a:pt x="2110308" y="6351526"/>
                </a:moveTo>
                <a:cubicBezTo>
                  <a:pt x="2156928" y="6351526"/>
                  <a:pt x="2194721" y="6389319"/>
                  <a:pt x="2194721" y="6435939"/>
                </a:cubicBezTo>
                <a:cubicBezTo>
                  <a:pt x="2194721" y="6482559"/>
                  <a:pt x="2156928" y="6520352"/>
                  <a:pt x="2110308" y="6520352"/>
                </a:cubicBezTo>
                <a:cubicBezTo>
                  <a:pt x="2063688" y="6520352"/>
                  <a:pt x="2025896" y="6482559"/>
                  <a:pt x="2025896" y="6435939"/>
                </a:cubicBezTo>
                <a:cubicBezTo>
                  <a:pt x="2025896" y="6389319"/>
                  <a:pt x="2063688" y="6351526"/>
                  <a:pt x="2110308" y="6351526"/>
                </a:cubicBezTo>
                <a:close/>
                <a:moveTo>
                  <a:pt x="1772659" y="6351526"/>
                </a:moveTo>
                <a:cubicBezTo>
                  <a:pt x="1819278" y="6351526"/>
                  <a:pt x="1857071" y="6389319"/>
                  <a:pt x="1857071" y="6435939"/>
                </a:cubicBezTo>
                <a:cubicBezTo>
                  <a:pt x="1857071" y="6482559"/>
                  <a:pt x="1819278" y="6520352"/>
                  <a:pt x="1772659" y="6520352"/>
                </a:cubicBezTo>
                <a:cubicBezTo>
                  <a:pt x="1726039" y="6520352"/>
                  <a:pt x="1688247" y="6482559"/>
                  <a:pt x="1688247" y="6435939"/>
                </a:cubicBezTo>
                <a:cubicBezTo>
                  <a:pt x="1688247" y="6389319"/>
                  <a:pt x="1726039" y="6351526"/>
                  <a:pt x="1772659" y="6351526"/>
                </a:cubicBezTo>
                <a:close/>
                <a:moveTo>
                  <a:pt x="1435014" y="6351526"/>
                </a:moveTo>
                <a:cubicBezTo>
                  <a:pt x="1481630" y="6351526"/>
                  <a:pt x="1519422" y="6389319"/>
                  <a:pt x="1519422" y="6435939"/>
                </a:cubicBezTo>
                <a:cubicBezTo>
                  <a:pt x="1519422" y="6482559"/>
                  <a:pt x="1481630" y="6520352"/>
                  <a:pt x="1435014" y="6520352"/>
                </a:cubicBezTo>
                <a:cubicBezTo>
                  <a:pt x="1388389" y="6520352"/>
                  <a:pt x="1350601" y="6482559"/>
                  <a:pt x="1350601" y="6435939"/>
                </a:cubicBezTo>
                <a:cubicBezTo>
                  <a:pt x="1350601" y="6389319"/>
                  <a:pt x="1388389" y="6351526"/>
                  <a:pt x="1435014" y="6351526"/>
                </a:cubicBezTo>
                <a:close/>
                <a:moveTo>
                  <a:pt x="1097361" y="6351526"/>
                </a:moveTo>
                <a:cubicBezTo>
                  <a:pt x="1143985" y="6351526"/>
                  <a:pt x="1181773" y="6389319"/>
                  <a:pt x="1181773" y="6435939"/>
                </a:cubicBezTo>
                <a:cubicBezTo>
                  <a:pt x="1181773" y="6482559"/>
                  <a:pt x="1143985" y="6520352"/>
                  <a:pt x="1097361" y="6520352"/>
                </a:cubicBezTo>
                <a:cubicBezTo>
                  <a:pt x="1050741" y="6520352"/>
                  <a:pt x="1012948" y="6482559"/>
                  <a:pt x="1012948" y="6435939"/>
                </a:cubicBezTo>
                <a:cubicBezTo>
                  <a:pt x="1012948" y="6389319"/>
                  <a:pt x="1050741" y="6351526"/>
                  <a:pt x="1097361" y="6351526"/>
                </a:cubicBezTo>
                <a:close/>
                <a:moveTo>
                  <a:pt x="759711" y="6351526"/>
                </a:moveTo>
                <a:cubicBezTo>
                  <a:pt x="806331" y="6351526"/>
                  <a:pt x="844124" y="6389319"/>
                  <a:pt x="844124" y="6435939"/>
                </a:cubicBezTo>
                <a:cubicBezTo>
                  <a:pt x="844124" y="6482559"/>
                  <a:pt x="806331" y="6520352"/>
                  <a:pt x="759711" y="6520352"/>
                </a:cubicBezTo>
                <a:cubicBezTo>
                  <a:pt x="713096" y="6520352"/>
                  <a:pt x="675299" y="6482559"/>
                  <a:pt x="675299" y="6435939"/>
                </a:cubicBezTo>
                <a:cubicBezTo>
                  <a:pt x="675299" y="6389319"/>
                  <a:pt x="713096" y="6351526"/>
                  <a:pt x="759711" y="6351526"/>
                </a:cubicBezTo>
                <a:close/>
                <a:moveTo>
                  <a:pt x="422066" y="6351526"/>
                </a:moveTo>
                <a:cubicBezTo>
                  <a:pt x="468682" y="6351526"/>
                  <a:pt x="506480" y="6389319"/>
                  <a:pt x="506480" y="6435939"/>
                </a:cubicBezTo>
                <a:cubicBezTo>
                  <a:pt x="506480" y="6482559"/>
                  <a:pt x="468682" y="6520352"/>
                  <a:pt x="422066" y="6520352"/>
                </a:cubicBezTo>
                <a:cubicBezTo>
                  <a:pt x="375442" y="6520352"/>
                  <a:pt x="337653" y="6482559"/>
                  <a:pt x="337653" y="6435939"/>
                </a:cubicBezTo>
                <a:cubicBezTo>
                  <a:pt x="337653" y="6389319"/>
                  <a:pt x="375442" y="6351526"/>
                  <a:pt x="422066" y="6351526"/>
                </a:cubicBezTo>
                <a:close/>
                <a:moveTo>
                  <a:pt x="84412" y="6351526"/>
                </a:moveTo>
                <a:cubicBezTo>
                  <a:pt x="131037" y="6351526"/>
                  <a:pt x="168826" y="6389319"/>
                  <a:pt x="168826" y="6435939"/>
                </a:cubicBezTo>
                <a:cubicBezTo>
                  <a:pt x="168826" y="6482559"/>
                  <a:pt x="131037" y="6520352"/>
                  <a:pt x="84412" y="6520352"/>
                </a:cubicBezTo>
                <a:cubicBezTo>
                  <a:pt x="37793" y="6520352"/>
                  <a:pt x="0" y="6482559"/>
                  <a:pt x="0" y="6435939"/>
                </a:cubicBezTo>
                <a:cubicBezTo>
                  <a:pt x="0" y="6389319"/>
                  <a:pt x="37793" y="6351526"/>
                  <a:pt x="84412" y="6351526"/>
                </a:cubicBezTo>
                <a:close/>
                <a:moveTo>
                  <a:pt x="7850345" y="6013878"/>
                </a:moveTo>
                <a:cubicBezTo>
                  <a:pt x="7896964" y="6013878"/>
                  <a:pt x="7934757" y="6051670"/>
                  <a:pt x="7934757" y="6098290"/>
                </a:cubicBezTo>
                <a:cubicBezTo>
                  <a:pt x="7934757" y="6144909"/>
                  <a:pt x="7896964" y="6182702"/>
                  <a:pt x="7850345" y="6182702"/>
                </a:cubicBezTo>
                <a:cubicBezTo>
                  <a:pt x="7803725" y="6182702"/>
                  <a:pt x="7765933" y="6144909"/>
                  <a:pt x="7765933" y="6098290"/>
                </a:cubicBezTo>
                <a:cubicBezTo>
                  <a:pt x="7765933" y="6051670"/>
                  <a:pt x="7803725" y="6013878"/>
                  <a:pt x="7850345" y="6013878"/>
                </a:cubicBezTo>
                <a:close/>
                <a:moveTo>
                  <a:pt x="7512695" y="6013878"/>
                </a:moveTo>
                <a:cubicBezTo>
                  <a:pt x="7559315" y="6013878"/>
                  <a:pt x="7597109" y="6051670"/>
                  <a:pt x="7597109" y="6098290"/>
                </a:cubicBezTo>
                <a:cubicBezTo>
                  <a:pt x="7597109" y="6144909"/>
                  <a:pt x="7559315" y="6182702"/>
                  <a:pt x="7512695" y="6182702"/>
                </a:cubicBezTo>
                <a:cubicBezTo>
                  <a:pt x="7466075" y="6182702"/>
                  <a:pt x="7428283" y="6144909"/>
                  <a:pt x="7428283" y="6098290"/>
                </a:cubicBezTo>
                <a:cubicBezTo>
                  <a:pt x="7428283" y="6051670"/>
                  <a:pt x="7466075" y="6013878"/>
                  <a:pt x="7512695" y="6013878"/>
                </a:cubicBezTo>
                <a:close/>
                <a:moveTo>
                  <a:pt x="7175045" y="6013878"/>
                </a:moveTo>
                <a:cubicBezTo>
                  <a:pt x="7221666" y="6013878"/>
                  <a:pt x="7259458" y="6051670"/>
                  <a:pt x="7259458" y="6098290"/>
                </a:cubicBezTo>
                <a:cubicBezTo>
                  <a:pt x="7259458" y="6144909"/>
                  <a:pt x="7221666" y="6182702"/>
                  <a:pt x="7175045" y="6182702"/>
                </a:cubicBezTo>
                <a:cubicBezTo>
                  <a:pt x="7128427" y="6182702"/>
                  <a:pt x="7090633" y="6144909"/>
                  <a:pt x="7090633" y="6098290"/>
                </a:cubicBezTo>
                <a:cubicBezTo>
                  <a:pt x="7090633" y="6051670"/>
                  <a:pt x="7128427" y="6013878"/>
                  <a:pt x="7175045" y="6013878"/>
                </a:cubicBezTo>
                <a:close/>
                <a:moveTo>
                  <a:pt x="6837397" y="6013878"/>
                </a:moveTo>
                <a:cubicBezTo>
                  <a:pt x="6884017" y="6013878"/>
                  <a:pt x="6921809" y="6051670"/>
                  <a:pt x="6921809" y="6098290"/>
                </a:cubicBezTo>
                <a:cubicBezTo>
                  <a:pt x="6921809" y="6144909"/>
                  <a:pt x="6884017" y="6182702"/>
                  <a:pt x="6837397" y="6182702"/>
                </a:cubicBezTo>
                <a:cubicBezTo>
                  <a:pt x="6790777" y="6182702"/>
                  <a:pt x="6752985" y="6144909"/>
                  <a:pt x="6752985" y="6098290"/>
                </a:cubicBezTo>
                <a:cubicBezTo>
                  <a:pt x="6752985" y="6051670"/>
                  <a:pt x="6790777" y="6013878"/>
                  <a:pt x="6837397" y="6013878"/>
                </a:cubicBezTo>
                <a:close/>
                <a:moveTo>
                  <a:pt x="6499747" y="6013878"/>
                </a:moveTo>
                <a:cubicBezTo>
                  <a:pt x="6546368" y="6013878"/>
                  <a:pt x="6584161" y="6051670"/>
                  <a:pt x="6584161" y="6098290"/>
                </a:cubicBezTo>
                <a:cubicBezTo>
                  <a:pt x="6584161" y="6144909"/>
                  <a:pt x="6546368" y="6182702"/>
                  <a:pt x="6499747" y="6182702"/>
                </a:cubicBezTo>
                <a:cubicBezTo>
                  <a:pt x="6453127" y="6182702"/>
                  <a:pt x="6415335" y="6144909"/>
                  <a:pt x="6415335" y="6098290"/>
                </a:cubicBezTo>
                <a:cubicBezTo>
                  <a:pt x="6415335" y="6051670"/>
                  <a:pt x="6453127" y="6013878"/>
                  <a:pt x="6499747" y="6013878"/>
                </a:cubicBezTo>
                <a:close/>
                <a:moveTo>
                  <a:pt x="6162098" y="6013878"/>
                </a:moveTo>
                <a:cubicBezTo>
                  <a:pt x="6208719" y="6013878"/>
                  <a:pt x="6246510" y="6051670"/>
                  <a:pt x="6246510" y="6098290"/>
                </a:cubicBezTo>
                <a:cubicBezTo>
                  <a:pt x="6246510" y="6144909"/>
                  <a:pt x="6208719" y="6182702"/>
                  <a:pt x="6162098" y="6182702"/>
                </a:cubicBezTo>
                <a:cubicBezTo>
                  <a:pt x="6115479" y="6182702"/>
                  <a:pt x="6077686" y="6144909"/>
                  <a:pt x="6077686" y="6098290"/>
                </a:cubicBezTo>
                <a:cubicBezTo>
                  <a:pt x="6077686" y="6051670"/>
                  <a:pt x="6115479" y="6013878"/>
                  <a:pt x="6162098" y="6013878"/>
                </a:cubicBezTo>
                <a:close/>
                <a:moveTo>
                  <a:pt x="5824449" y="6013878"/>
                </a:moveTo>
                <a:cubicBezTo>
                  <a:pt x="5871069" y="6013878"/>
                  <a:pt x="5908861" y="6051670"/>
                  <a:pt x="5908861" y="6098290"/>
                </a:cubicBezTo>
                <a:cubicBezTo>
                  <a:pt x="5908861" y="6144909"/>
                  <a:pt x="5871069" y="6182702"/>
                  <a:pt x="5824449" y="6182702"/>
                </a:cubicBezTo>
                <a:cubicBezTo>
                  <a:pt x="5777829" y="6182702"/>
                  <a:pt x="5740037" y="6144909"/>
                  <a:pt x="5740037" y="6098290"/>
                </a:cubicBezTo>
                <a:cubicBezTo>
                  <a:pt x="5740037" y="6051670"/>
                  <a:pt x="5777829" y="6013878"/>
                  <a:pt x="5824449" y="6013878"/>
                </a:cubicBezTo>
                <a:close/>
                <a:moveTo>
                  <a:pt x="5486800" y="6013878"/>
                </a:moveTo>
                <a:cubicBezTo>
                  <a:pt x="5533421" y="6013878"/>
                  <a:pt x="5571212" y="6051670"/>
                  <a:pt x="5571212" y="6098290"/>
                </a:cubicBezTo>
                <a:cubicBezTo>
                  <a:pt x="5571212" y="6144909"/>
                  <a:pt x="5533421" y="6182702"/>
                  <a:pt x="5486800" y="6182702"/>
                </a:cubicBezTo>
                <a:cubicBezTo>
                  <a:pt x="5440179" y="6182702"/>
                  <a:pt x="5402388" y="6144909"/>
                  <a:pt x="5402388" y="6098290"/>
                </a:cubicBezTo>
                <a:cubicBezTo>
                  <a:pt x="5402388" y="6051670"/>
                  <a:pt x="5440179" y="6013878"/>
                  <a:pt x="5486800" y="6013878"/>
                </a:cubicBezTo>
                <a:close/>
                <a:moveTo>
                  <a:pt x="5149151" y="6013878"/>
                </a:moveTo>
                <a:cubicBezTo>
                  <a:pt x="5195771" y="6013878"/>
                  <a:pt x="5233563" y="6051670"/>
                  <a:pt x="5233563" y="6098290"/>
                </a:cubicBezTo>
                <a:cubicBezTo>
                  <a:pt x="5233563" y="6144909"/>
                  <a:pt x="5195771" y="6182702"/>
                  <a:pt x="5149151" y="6182702"/>
                </a:cubicBezTo>
                <a:cubicBezTo>
                  <a:pt x="5102531" y="6182702"/>
                  <a:pt x="5064739" y="6144909"/>
                  <a:pt x="5064739" y="6098290"/>
                </a:cubicBezTo>
                <a:cubicBezTo>
                  <a:pt x="5064739" y="6051670"/>
                  <a:pt x="5102531" y="6013878"/>
                  <a:pt x="5149151" y="6013878"/>
                </a:cubicBezTo>
                <a:close/>
                <a:moveTo>
                  <a:pt x="4811502" y="6013878"/>
                </a:moveTo>
                <a:cubicBezTo>
                  <a:pt x="4858121" y="6013878"/>
                  <a:pt x="4895914" y="6051670"/>
                  <a:pt x="4895914" y="6098290"/>
                </a:cubicBezTo>
                <a:cubicBezTo>
                  <a:pt x="4895914" y="6144909"/>
                  <a:pt x="4858121" y="6182702"/>
                  <a:pt x="4811502" y="6182702"/>
                </a:cubicBezTo>
                <a:cubicBezTo>
                  <a:pt x="4764881" y="6182702"/>
                  <a:pt x="4727090" y="6144909"/>
                  <a:pt x="4727090" y="6098290"/>
                </a:cubicBezTo>
                <a:cubicBezTo>
                  <a:pt x="4727090" y="6051670"/>
                  <a:pt x="4764881" y="6013878"/>
                  <a:pt x="4811502" y="6013878"/>
                </a:cubicBezTo>
                <a:close/>
                <a:moveTo>
                  <a:pt x="4473853" y="6013878"/>
                </a:moveTo>
                <a:cubicBezTo>
                  <a:pt x="4520473" y="6013878"/>
                  <a:pt x="4558265" y="6051670"/>
                  <a:pt x="4558265" y="6098290"/>
                </a:cubicBezTo>
                <a:cubicBezTo>
                  <a:pt x="4558265" y="6144909"/>
                  <a:pt x="4520473" y="6182702"/>
                  <a:pt x="4473853" y="6182702"/>
                </a:cubicBezTo>
                <a:cubicBezTo>
                  <a:pt x="4427232" y="6182702"/>
                  <a:pt x="4389440" y="6144909"/>
                  <a:pt x="4389440" y="6098290"/>
                </a:cubicBezTo>
                <a:cubicBezTo>
                  <a:pt x="4389440" y="6051670"/>
                  <a:pt x="4427232" y="6013878"/>
                  <a:pt x="4473853" y="6013878"/>
                </a:cubicBezTo>
                <a:close/>
                <a:moveTo>
                  <a:pt x="4136203" y="6013878"/>
                </a:moveTo>
                <a:cubicBezTo>
                  <a:pt x="4182823" y="6013878"/>
                  <a:pt x="4220615" y="6051670"/>
                  <a:pt x="4220615" y="6098290"/>
                </a:cubicBezTo>
                <a:cubicBezTo>
                  <a:pt x="4220615" y="6144909"/>
                  <a:pt x="4182823" y="6182702"/>
                  <a:pt x="4136203" y="6182702"/>
                </a:cubicBezTo>
                <a:cubicBezTo>
                  <a:pt x="4089584" y="6182702"/>
                  <a:pt x="4051791" y="6144909"/>
                  <a:pt x="4051791" y="6098290"/>
                </a:cubicBezTo>
                <a:cubicBezTo>
                  <a:pt x="4051791" y="6051670"/>
                  <a:pt x="4089584" y="6013878"/>
                  <a:pt x="4136203" y="6013878"/>
                </a:cubicBezTo>
                <a:close/>
                <a:moveTo>
                  <a:pt x="3798554" y="6013878"/>
                </a:moveTo>
                <a:cubicBezTo>
                  <a:pt x="3845174" y="6013878"/>
                  <a:pt x="3882966" y="6051670"/>
                  <a:pt x="3882966" y="6098290"/>
                </a:cubicBezTo>
                <a:cubicBezTo>
                  <a:pt x="3882966" y="6144909"/>
                  <a:pt x="3845174" y="6182702"/>
                  <a:pt x="3798554" y="6182702"/>
                </a:cubicBezTo>
                <a:cubicBezTo>
                  <a:pt x="3751934" y="6182702"/>
                  <a:pt x="3714142" y="6144909"/>
                  <a:pt x="3714142" y="6098290"/>
                </a:cubicBezTo>
                <a:cubicBezTo>
                  <a:pt x="3714142" y="6051670"/>
                  <a:pt x="3751934" y="6013878"/>
                  <a:pt x="3798554" y="6013878"/>
                </a:cubicBezTo>
                <a:close/>
                <a:moveTo>
                  <a:pt x="3460905" y="6013878"/>
                </a:moveTo>
                <a:cubicBezTo>
                  <a:pt x="3507525" y="6013878"/>
                  <a:pt x="3545317" y="6051670"/>
                  <a:pt x="3545317" y="6098290"/>
                </a:cubicBezTo>
                <a:cubicBezTo>
                  <a:pt x="3545317" y="6144909"/>
                  <a:pt x="3507525" y="6182702"/>
                  <a:pt x="3460905" y="6182702"/>
                </a:cubicBezTo>
                <a:cubicBezTo>
                  <a:pt x="3414284" y="6182702"/>
                  <a:pt x="3376493" y="6144909"/>
                  <a:pt x="3376493" y="6098290"/>
                </a:cubicBezTo>
                <a:cubicBezTo>
                  <a:pt x="3376493" y="6051670"/>
                  <a:pt x="3414284" y="6013878"/>
                  <a:pt x="3460905" y="6013878"/>
                </a:cubicBezTo>
                <a:close/>
                <a:moveTo>
                  <a:pt x="3123255" y="6013878"/>
                </a:moveTo>
                <a:cubicBezTo>
                  <a:pt x="3169876" y="6013878"/>
                  <a:pt x="3207668" y="6051670"/>
                  <a:pt x="3207668" y="6098290"/>
                </a:cubicBezTo>
                <a:cubicBezTo>
                  <a:pt x="3207668" y="6144909"/>
                  <a:pt x="3169876" y="6182702"/>
                  <a:pt x="3123255" y="6182702"/>
                </a:cubicBezTo>
                <a:cubicBezTo>
                  <a:pt x="3076636" y="6182702"/>
                  <a:pt x="3038843" y="6144909"/>
                  <a:pt x="3038843" y="6098290"/>
                </a:cubicBezTo>
                <a:cubicBezTo>
                  <a:pt x="3038843" y="6051670"/>
                  <a:pt x="3076636" y="6013878"/>
                  <a:pt x="3123255" y="6013878"/>
                </a:cubicBezTo>
                <a:close/>
                <a:moveTo>
                  <a:pt x="2785607" y="6013878"/>
                </a:moveTo>
                <a:cubicBezTo>
                  <a:pt x="2832226" y="6013878"/>
                  <a:pt x="2870019" y="6051670"/>
                  <a:pt x="2870019" y="6098290"/>
                </a:cubicBezTo>
                <a:cubicBezTo>
                  <a:pt x="2870019" y="6144909"/>
                  <a:pt x="2832226" y="6182702"/>
                  <a:pt x="2785607" y="6182702"/>
                </a:cubicBezTo>
                <a:cubicBezTo>
                  <a:pt x="2738986" y="6182702"/>
                  <a:pt x="2701195" y="6144909"/>
                  <a:pt x="2701195" y="6098290"/>
                </a:cubicBezTo>
                <a:cubicBezTo>
                  <a:pt x="2701195" y="6051670"/>
                  <a:pt x="2738986" y="6013878"/>
                  <a:pt x="2785607" y="6013878"/>
                </a:cubicBezTo>
                <a:close/>
                <a:moveTo>
                  <a:pt x="2447957" y="6013878"/>
                </a:moveTo>
                <a:cubicBezTo>
                  <a:pt x="2494578" y="6013878"/>
                  <a:pt x="2532369" y="6051670"/>
                  <a:pt x="2532369" y="6098290"/>
                </a:cubicBezTo>
                <a:cubicBezTo>
                  <a:pt x="2532369" y="6144909"/>
                  <a:pt x="2494578" y="6182702"/>
                  <a:pt x="2447957" y="6182702"/>
                </a:cubicBezTo>
                <a:cubicBezTo>
                  <a:pt x="2401337" y="6182702"/>
                  <a:pt x="2363545" y="6144909"/>
                  <a:pt x="2363545" y="6098290"/>
                </a:cubicBezTo>
                <a:cubicBezTo>
                  <a:pt x="2363545" y="6051670"/>
                  <a:pt x="2401337" y="6013878"/>
                  <a:pt x="2447957" y="6013878"/>
                </a:cubicBezTo>
                <a:close/>
                <a:moveTo>
                  <a:pt x="2110308" y="6013878"/>
                </a:moveTo>
                <a:cubicBezTo>
                  <a:pt x="2156928" y="6013878"/>
                  <a:pt x="2194721" y="6051670"/>
                  <a:pt x="2194721" y="6098290"/>
                </a:cubicBezTo>
                <a:cubicBezTo>
                  <a:pt x="2194721" y="6144909"/>
                  <a:pt x="2156928" y="6182702"/>
                  <a:pt x="2110308" y="6182702"/>
                </a:cubicBezTo>
                <a:cubicBezTo>
                  <a:pt x="2063688" y="6182702"/>
                  <a:pt x="2025896" y="6144909"/>
                  <a:pt x="2025896" y="6098290"/>
                </a:cubicBezTo>
                <a:cubicBezTo>
                  <a:pt x="2025896" y="6051670"/>
                  <a:pt x="2063688" y="6013878"/>
                  <a:pt x="2110308" y="6013878"/>
                </a:cubicBezTo>
                <a:close/>
                <a:moveTo>
                  <a:pt x="1772659" y="6013878"/>
                </a:moveTo>
                <a:cubicBezTo>
                  <a:pt x="1819278" y="6013878"/>
                  <a:pt x="1857071" y="6051670"/>
                  <a:pt x="1857071" y="6098290"/>
                </a:cubicBezTo>
                <a:cubicBezTo>
                  <a:pt x="1857071" y="6144909"/>
                  <a:pt x="1819278" y="6182702"/>
                  <a:pt x="1772659" y="6182702"/>
                </a:cubicBezTo>
                <a:cubicBezTo>
                  <a:pt x="1726039" y="6182702"/>
                  <a:pt x="1688247" y="6144909"/>
                  <a:pt x="1688247" y="6098290"/>
                </a:cubicBezTo>
                <a:cubicBezTo>
                  <a:pt x="1688247" y="6051670"/>
                  <a:pt x="1726039" y="6013878"/>
                  <a:pt x="1772659" y="6013878"/>
                </a:cubicBezTo>
                <a:close/>
                <a:moveTo>
                  <a:pt x="1435014" y="6013878"/>
                </a:moveTo>
                <a:cubicBezTo>
                  <a:pt x="1481630" y="6013878"/>
                  <a:pt x="1519422" y="6051670"/>
                  <a:pt x="1519422" y="6098290"/>
                </a:cubicBezTo>
                <a:cubicBezTo>
                  <a:pt x="1519422" y="6144909"/>
                  <a:pt x="1481630" y="6182702"/>
                  <a:pt x="1435014" y="6182702"/>
                </a:cubicBezTo>
                <a:cubicBezTo>
                  <a:pt x="1388389" y="6182702"/>
                  <a:pt x="1350601" y="6144909"/>
                  <a:pt x="1350601" y="6098290"/>
                </a:cubicBezTo>
                <a:cubicBezTo>
                  <a:pt x="1350601" y="6051670"/>
                  <a:pt x="1388389" y="6013878"/>
                  <a:pt x="1435014" y="6013878"/>
                </a:cubicBezTo>
                <a:close/>
                <a:moveTo>
                  <a:pt x="1097361" y="6013878"/>
                </a:moveTo>
                <a:cubicBezTo>
                  <a:pt x="1143985" y="6013878"/>
                  <a:pt x="1181773" y="6051670"/>
                  <a:pt x="1181773" y="6098290"/>
                </a:cubicBezTo>
                <a:cubicBezTo>
                  <a:pt x="1181773" y="6144909"/>
                  <a:pt x="1143985" y="6182702"/>
                  <a:pt x="1097361" y="6182702"/>
                </a:cubicBezTo>
                <a:cubicBezTo>
                  <a:pt x="1050741" y="6182702"/>
                  <a:pt x="1012948" y="6144909"/>
                  <a:pt x="1012948" y="6098290"/>
                </a:cubicBezTo>
                <a:cubicBezTo>
                  <a:pt x="1012948" y="6051670"/>
                  <a:pt x="1050741" y="6013878"/>
                  <a:pt x="1097361" y="6013878"/>
                </a:cubicBezTo>
                <a:close/>
                <a:moveTo>
                  <a:pt x="759711" y="6013878"/>
                </a:moveTo>
                <a:cubicBezTo>
                  <a:pt x="806331" y="6013878"/>
                  <a:pt x="844124" y="6051670"/>
                  <a:pt x="844124" y="6098290"/>
                </a:cubicBezTo>
                <a:cubicBezTo>
                  <a:pt x="844124" y="6144909"/>
                  <a:pt x="806331" y="6182702"/>
                  <a:pt x="759711" y="6182702"/>
                </a:cubicBezTo>
                <a:cubicBezTo>
                  <a:pt x="713096" y="6182702"/>
                  <a:pt x="675299" y="6144909"/>
                  <a:pt x="675299" y="6098290"/>
                </a:cubicBezTo>
                <a:cubicBezTo>
                  <a:pt x="675299" y="6051670"/>
                  <a:pt x="713096" y="6013878"/>
                  <a:pt x="759711" y="6013878"/>
                </a:cubicBezTo>
                <a:close/>
                <a:moveTo>
                  <a:pt x="422066" y="6013878"/>
                </a:moveTo>
                <a:cubicBezTo>
                  <a:pt x="468682" y="6013878"/>
                  <a:pt x="506480" y="6051670"/>
                  <a:pt x="506480" y="6098290"/>
                </a:cubicBezTo>
                <a:cubicBezTo>
                  <a:pt x="506480" y="6144909"/>
                  <a:pt x="468682" y="6182702"/>
                  <a:pt x="422066" y="6182702"/>
                </a:cubicBezTo>
                <a:cubicBezTo>
                  <a:pt x="375442" y="6182702"/>
                  <a:pt x="337653" y="6144909"/>
                  <a:pt x="337653" y="6098290"/>
                </a:cubicBezTo>
                <a:cubicBezTo>
                  <a:pt x="337653" y="6051670"/>
                  <a:pt x="375442" y="6013878"/>
                  <a:pt x="422066" y="6013878"/>
                </a:cubicBezTo>
                <a:close/>
                <a:moveTo>
                  <a:pt x="84412" y="6013878"/>
                </a:moveTo>
                <a:cubicBezTo>
                  <a:pt x="131037" y="6013878"/>
                  <a:pt x="168826" y="6051670"/>
                  <a:pt x="168826" y="6098290"/>
                </a:cubicBezTo>
                <a:cubicBezTo>
                  <a:pt x="168826" y="6144909"/>
                  <a:pt x="131037" y="6182702"/>
                  <a:pt x="84412" y="6182702"/>
                </a:cubicBezTo>
                <a:cubicBezTo>
                  <a:pt x="37793" y="6182702"/>
                  <a:pt x="0" y="6144909"/>
                  <a:pt x="0" y="6098290"/>
                </a:cubicBezTo>
                <a:cubicBezTo>
                  <a:pt x="0" y="6051670"/>
                  <a:pt x="37793" y="6013878"/>
                  <a:pt x="84412" y="6013878"/>
                </a:cubicBezTo>
                <a:close/>
                <a:moveTo>
                  <a:pt x="7850345" y="5676228"/>
                </a:moveTo>
                <a:cubicBezTo>
                  <a:pt x="7896964" y="5676228"/>
                  <a:pt x="7934757" y="5714020"/>
                  <a:pt x="7934757" y="5760640"/>
                </a:cubicBezTo>
                <a:cubicBezTo>
                  <a:pt x="7934757" y="5807261"/>
                  <a:pt x="7896964" y="5845053"/>
                  <a:pt x="7850345" y="5845053"/>
                </a:cubicBezTo>
                <a:cubicBezTo>
                  <a:pt x="7803725" y="5845053"/>
                  <a:pt x="7765933" y="5807261"/>
                  <a:pt x="7765933" y="5760640"/>
                </a:cubicBezTo>
                <a:cubicBezTo>
                  <a:pt x="7765933" y="5714020"/>
                  <a:pt x="7803725" y="5676228"/>
                  <a:pt x="7850345" y="5676228"/>
                </a:cubicBezTo>
                <a:close/>
                <a:moveTo>
                  <a:pt x="7512695" y="5676228"/>
                </a:moveTo>
                <a:cubicBezTo>
                  <a:pt x="7559315" y="5676228"/>
                  <a:pt x="7597109" y="5714020"/>
                  <a:pt x="7597109" y="5760640"/>
                </a:cubicBezTo>
                <a:cubicBezTo>
                  <a:pt x="7597109" y="5807261"/>
                  <a:pt x="7559315" y="5845053"/>
                  <a:pt x="7512695" y="5845053"/>
                </a:cubicBezTo>
                <a:cubicBezTo>
                  <a:pt x="7466075" y="5845053"/>
                  <a:pt x="7428283" y="5807261"/>
                  <a:pt x="7428283" y="5760640"/>
                </a:cubicBezTo>
                <a:cubicBezTo>
                  <a:pt x="7428283" y="5714020"/>
                  <a:pt x="7466075" y="5676228"/>
                  <a:pt x="7512695" y="5676228"/>
                </a:cubicBezTo>
                <a:close/>
                <a:moveTo>
                  <a:pt x="7175045" y="5676228"/>
                </a:moveTo>
                <a:cubicBezTo>
                  <a:pt x="7221666" y="5676228"/>
                  <a:pt x="7259458" y="5714020"/>
                  <a:pt x="7259458" y="5760640"/>
                </a:cubicBezTo>
                <a:cubicBezTo>
                  <a:pt x="7259458" y="5807261"/>
                  <a:pt x="7221666" y="5845053"/>
                  <a:pt x="7175045" y="5845053"/>
                </a:cubicBezTo>
                <a:cubicBezTo>
                  <a:pt x="7128427" y="5845053"/>
                  <a:pt x="7090633" y="5807261"/>
                  <a:pt x="7090633" y="5760640"/>
                </a:cubicBezTo>
                <a:cubicBezTo>
                  <a:pt x="7090633" y="5714020"/>
                  <a:pt x="7128427" y="5676228"/>
                  <a:pt x="7175045" y="5676228"/>
                </a:cubicBezTo>
                <a:close/>
                <a:moveTo>
                  <a:pt x="6837397" y="5676228"/>
                </a:moveTo>
                <a:cubicBezTo>
                  <a:pt x="6884017" y="5676228"/>
                  <a:pt x="6921809" y="5714020"/>
                  <a:pt x="6921809" y="5760640"/>
                </a:cubicBezTo>
                <a:cubicBezTo>
                  <a:pt x="6921809" y="5807261"/>
                  <a:pt x="6884017" y="5845053"/>
                  <a:pt x="6837397" y="5845053"/>
                </a:cubicBezTo>
                <a:cubicBezTo>
                  <a:pt x="6790777" y="5845053"/>
                  <a:pt x="6752985" y="5807261"/>
                  <a:pt x="6752985" y="5760640"/>
                </a:cubicBezTo>
                <a:cubicBezTo>
                  <a:pt x="6752985" y="5714020"/>
                  <a:pt x="6790777" y="5676228"/>
                  <a:pt x="6837397" y="5676228"/>
                </a:cubicBezTo>
                <a:close/>
                <a:moveTo>
                  <a:pt x="6499747" y="5676228"/>
                </a:moveTo>
                <a:cubicBezTo>
                  <a:pt x="6546368" y="5676228"/>
                  <a:pt x="6584161" y="5714020"/>
                  <a:pt x="6584161" y="5760640"/>
                </a:cubicBezTo>
                <a:cubicBezTo>
                  <a:pt x="6584161" y="5807261"/>
                  <a:pt x="6546368" y="5845053"/>
                  <a:pt x="6499747" y="5845053"/>
                </a:cubicBezTo>
                <a:cubicBezTo>
                  <a:pt x="6453127" y="5845053"/>
                  <a:pt x="6415335" y="5807261"/>
                  <a:pt x="6415335" y="5760640"/>
                </a:cubicBezTo>
                <a:cubicBezTo>
                  <a:pt x="6415335" y="5714020"/>
                  <a:pt x="6453127" y="5676228"/>
                  <a:pt x="6499747" y="5676228"/>
                </a:cubicBezTo>
                <a:close/>
                <a:moveTo>
                  <a:pt x="6162098" y="5676228"/>
                </a:moveTo>
                <a:cubicBezTo>
                  <a:pt x="6208719" y="5676228"/>
                  <a:pt x="6246510" y="5714020"/>
                  <a:pt x="6246510" y="5760640"/>
                </a:cubicBezTo>
                <a:cubicBezTo>
                  <a:pt x="6246510" y="5807261"/>
                  <a:pt x="6208719" y="5845053"/>
                  <a:pt x="6162098" y="5845053"/>
                </a:cubicBezTo>
                <a:cubicBezTo>
                  <a:pt x="6115479" y="5845053"/>
                  <a:pt x="6077686" y="5807261"/>
                  <a:pt x="6077686" y="5760640"/>
                </a:cubicBezTo>
                <a:cubicBezTo>
                  <a:pt x="6077686" y="5714020"/>
                  <a:pt x="6115479" y="5676228"/>
                  <a:pt x="6162098" y="5676228"/>
                </a:cubicBezTo>
                <a:close/>
                <a:moveTo>
                  <a:pt x="5824449" y="5676228"/>
                </a:moveTo>
                <a:cubicBezTo>
                  <a:pt x="5871069" y="5676228"/>
                  <a:pt x="5908861" y="5714020"/>
                  <a:pt x="5908861" y="5760640"/>
                </a:cubicBezTo>
                <a:cubicBezTo>
                  <a:pt x="5908861" y="5807261"/>
                  <a:pt x="5871069" y="5845053"/>
                  <a:pt x="5824449" y="5845053"/>
                </a:cubicBezTo>
                <a:cubicBezTo>
                  <a:pt x="5777829" y="5845053"/>
                  <a:pt x="5740037" y="5807261"/>
                  <a:pt x="5740037" y="5760640"/>
                </a:cubicBezTo>
                <a:cubicBezTo>
                  <a:pt x="5740037" y="5714020"/>
                  <a:pt x="5777829" y="5676228"/>
                  <a:pt x="5824449" y="5676228"/>
                </a:cubicBezTo>
                <a:close/>
                <a:moveTo>
                  <a:pt x="5486800" y="5676228"/>
                </a:moveTo>
                <a:cubicBezTo>
                  <a:pt x="5533421" y="5676228"/>
                  <a:pt x="5571212" y="5714020"/>
                  <a:pt x="5571212" y="5760640"/>
                </a:cubicBezTo>
                <a:cubicBezTo>
                  <a:pt x="5571212" y="5807261"/>
                  <a:pt x="5533421" y="5845053"/>
                  <a:pt x="5486800" y="5845053"/>
                </a:cubicBezTo>
                <a:cubicBezTo>
                  <a:pt x="5440179" y="5845053"/>
                  <a:pt x="5402388" y="5807261"/>
                  <a:pt x="5402388" y="5760640"/>
                </a:cubicBezTo>
                <a:cubicBezTo>
                  <a:pt x="5402388" y="5714020"/>
                  <a:pt x="5440179" y="5676228"/>
                  <a:pt x="5486800" y="5676228"/>
                </a:cubicBezTo>
                <a:close/>
                <a:moveTo>
                  <a:pt x="5149151" y="5676228"/>
                </a:moveTo>
                <a:cubicBezTo>
                  <a:pt x="5195771" y="5676228"/>
                  <a:pt x="5233563" y="5714020"/>
                  <a:pt x="5233563" y="5760640"/>
                </a:cubicBezTo>
                <a:cubicBezTo>
                  <a:pt x="5233563" y="5807261"/>
                  <a:pt x="5195771" y="5845053"/>
                  <a:pt x="5149151" y="5845053"/>
                </a:cubicBezTo>
                <a:cubicBezTo>
                  <a:pt x="5102531" y="5845053"/>
                  <a:pt x="5064739" y="5807261"/>
                  <a:pt x="5064739" y="5760640"/>
                </a:cubicBezTo>
                <a:cubicBezTo>
                  <a:pt x="5064739" y="5714020"/>
                  <a:pt x="5102531" y="5676228"/>
                  <a:pt x="5149151" y="5676228"/>
                </a:cubicBezTo>
                <a:close/>
                <a:moveTo>
                  <a:pt x="4811502" y="5676228"/>
                </a:moveTo>
                <a:cubicBezTo>
                  <a:pt x="4858121" y="5676228"/>
                  <a:pt x="4895914" y="5714020"/>
                  <a:pt x="4895914" y="5760640"/>
                </a:cubicBezTo>
                <a:cubicBezTo>
                  <a:pt x="4895914" y="5807261"/>
                  <a:pt x="4858121" y="5845053"/>
                  <a:pt x="4811502" y="5845053"/>
                </a:cubicBezTo>
                <a:cubicBezTo>
                  <a:pt x="4764881" y="5845053"/>
                  <a:pt x="4727090" y="5807261"/>
                  <a:pt x="4727090" y="5760640"/>
                </a:cubicBezTo>
                <a:cubicBezTo>
                  <a:pt x="4727090" y="5714020"/>
                  <a:pt x="4764881" y="5676228"/>
                  <a:pt x="4811502" y="5676228"/>
                </a:cubicBezTo>
                <a:close/>
                <a:moveTo>
                  <a:pt x="4473853" y="5676228"/>
                </a:moveTo>
                <a:cubicBezTo>
                  <a:pt x="4520473" y="5676228"/>
                  <a:pt x="4558265" y="5714020"/>
                  <a:pt x="4558265" y="5760640"/>
                </a:cubicBezTo>
                <a:cubicBezTo>
                  <a:pt x="4558265" y="5807261"/>
                  <a:pt x="4520473" y="5845053"/>
                  <a:pt x="4473853" y="5845053"/>
                </a:cubicBezTo>
                <a:cubicBezTo>
                  <a:pt x="4427232" y="5845053"/>
                  <a:pt x="4389440" y="5807261"/>
                  <a:pt x="4389440" y="5760640"/>
                </a:cubicBezTo>
                <a:cubicBezTo>
                  <a:pt x="4389440" y="5714020"/>
                  <a:pt x="4427232" y="5676228"/>
                  <a:pt x="4473853" y="5676228"/>
                </a:cubicBezTo>
                <a:close/>
                <a:moveTo>
                  <a:pt x="4136203" y="5676228"/>
                </a:moveTo>
                <a:cubicBezTo>
                  <a:pt x="4182823" y="5676228"/>
                  <a:pt x="4220615" y="5714020"/>
                  <a:pt x="4220615" y="5760640"/>
                </a:cubicBezTo>
                <a:cubicBezTo>
                  <a:pt x="4220615" y="5807261"/>
                  <a:pt x="4182823" y="5845053"/>
                  <a:pt x="4136203" y="5845053"/>
                </a:cubicBezTo>
                <a:cubicBezTo>
                  <a:pt x="4089584" y="5845053"/>
                  <a:pt x="4051791" y="5807261"/>
                  <a:pt x="4051791" y="5760640"/>
                </a:cubicBezTo>
                <a:cubicBezTo>
                  <a:pt x="4051791" y="5714020"/>
                  <a:pt x="4089584" y="5676228"/>
                  <a:pt x="4136203" y="5676228"/>
                </a:cubicBezTo>
                <a:close/>
                <a:moveTo>
                  <a:pt x="3798554" y="5676228"/>
                </a:moveTo>
                <a:cubicBezTo>
                  <a:pt x="3845174" y="5676228"/>
                  <a:pt x="3882966" y="5714020"/>
                  <a:pt x="3882966" y="5760640"/>
                </a:cubicBezTo>
                <a:cubicBezTo>
                  <a:pt x="3882966" y="5807261"/>
                  <a:pt x="3845174" y="5845053"/>
                  <a:pt x="3798554" y="5845053"/>
                </a:cubicBezTo>
                <a:cubicBezTo>
                  <a:pt x="3751934" y="5845053"/>
                  <a:pt x="3714142" y="5807261"/>
                  <a:pt x="3714142" y="5760640"/>
                </a:cubicBezTo>
                <a:cubicBezTo>
                  <a:pt x="3714142" y="5714020"/>
                  <a:pt x="3751934" y="5676228"/>
                  <a:pt x="3798554" y="5676228"/>
                </a:cubicBezTo>
                <a:close/>
                <a:moveTo>
                  <a:pt x="3460905" y="5676228"/>
                </a:moveTo>
                <a:cubicBezTo>
                  <a:pt x="3507525" y="5676228"/>
                  <a:pt x="3545317" y="5714020"/>
                  <a:pt x="3545317" y="5760640"/>
                </a:cubicBezTo>
                <a:cubicBezTo>
                  <a:pt x="3545317" y="5807261"/>
                  <a:pt x="3507525" y="5845053"/>
                  <a:pt x="3460905" y="5845053"/>
                </a:cubicBezTo>
                <a:cubicBezTo>
                  <a:pt x="3414284" y="5845053"/>
                  <a:pt x="3376493" y="5807261"/>
                  <a:pt x="3376493" y="5760640"/>
                </a:cubicBezTo>
                <a:cubicBezTo>
                  <a:pt x="3376493" y="5714020"/>
                  <a:pt x="3414284" y="5676228"/>
                  <a:pt x="3460905" y="5676228"/>
                </a:cubicBezTo>
                <a:close/>
                <a:moveTo>
                  <a:pt x="3123255" y="5676228"/>
                </a:moveTo>
                <a:cubicBezTo>
                  <a:pt x="3169876" y="5676228"/>
                  <a:pt x="3207668" y="5714020"/>
                  <a:pt x="3207668" y="5760640"/>
                </a:cubicBezTo>
                <a:cubicBezTo>
                  <a:pt x="3207668" y="5807261"/>
                  <a:pt x="3169876" y="5845053"/>
                  <a:pt x="3123255" y="5845053"/>
                </a:cubicBezTo>
                <a:cubicBezTo>
                  <a:pt x="3076636" y="5845053"/>
                  <a:pt x="3038843" y="5807261"/>
                  <a:pt x="3038843" y="5760640"/>
                </a:cubicBezTo>
                <a:cubicBezTo>
                  <a:pt x="3038843" y="5714020"/>
                  <a:pt x="3076636" y="5676228"/>
                  <a:pt x="3123255" y="5676228"/>
                </a:cubicBezTo>
                <a:close/>
                <a:moveTo>
                  <a:pt x="2785607" y="5676228"/>
                </a:moveTo>
                <a:cubicBezTo>
                  <a:pt x="2832226" y="5676228"/>
                  <a:pt x="2870019" y="5714020"/>
                  <a:pt x="2870019" y="5760640"/>
                </a:cubicBezTo>
                <a:cubicBezTo>
                  <a:pt x="2870019" y="5807261"/>
                  <a:pt x="2832226" y="5845053"/>
                  <a:pt x="2785607" y="5845053"/>
                </a:cubicBezTo>
                <a:cubicBezTo>
                  <a:pt x="2738986" y="5845053"/>
                  <a:pt x="2701195" y="5807261"/>
                  <a:pt x="2701195" y="5760640"/>
                </a:cubicBezTo>
                <a:cubicBezTo>
                  <a:pt x="2701195" y="5714020"/>
                  <a:pt x="2738986" y="5676228"/>
                  <a:pt x="2785607" y="5676228"/>
                </a:cubicBezTo>
                <a:close/>
                <a:moveTo>
                  <a:pt x="2447957" y="5676228"/>
                </a:moveTo>
                <a:cubicBezTo>
                  <a:pt x="2494578" y="5676228"/>
                  <a:pt x="2532369" y="5714020"/>
                  <a:pt x="2532369" y="5760640"/>
                </a:cubicBezTo>
                <a:cubicBezTo>
                  <a:pt x="2532369" y="5807261"/>
                  <a:pt x="2494578" y="5845053"/>
                  <a:pt x="2447957" y="5845053"/>
                </a:cubicBezTo>
                <a:cubicBezTo>
                  <a:pt x="2401337" y="5845053"/>
                  <a:pt x="2363545" y="5807261"/>
                  <a:pt x="2363545" y="5760640"/>
                </a:cubicBezTo>
                <a:cubicBezTo>
                  <a:pt x="2363545" y="5714020"/>
                  <a:pt x="2401337" y="5676228"/>
                  <a:pt x="2447957" y="5676228"/>
                </a:cubicBezTo>
                <a:close/>
                <a:moveTo>
                  <a:pt x="2110308" y="5676228"/>
                </a:moveTo>
                <a:cubicBezTo>
                  <a:pt x="2156928" y="5676228"/>
                  <a:pt x="2194721" y="5714020"/>
                  <a:pt x="2194721" y="5760640"/>
                </a:cubicBezTo>
                <a:cubicBezTo>
                  <a:pt x="2194721" y="5807261"/>
                  <a:pt x="2156928" y="5845053"/>
                  <a:pt x="2110308" y="5845053"/>
                </a:cubicBezTo>
                <a:cubicBezTo>
                  <a:pt x="2063688" y="5845053"/>
                  <a:pt x="2025896" y="5807261"/>
                  <a:pt x="2025896" y="5760640"/>
                </a:cubicBezTo>
                <a:cubicBezTo>
                  <a:pt x="2025896" y="5714020"/>
                  <a:pt x="2063688" y="5676228"/>
                  <a:pt x="2110308" y="5676228"/>
                </a:cubicBezTo>
                <a:close/>
                <a:moveTo>
                  <a:pt x="1772659" y="5676228"/>
                </a:moveTo>
                <a:cubicBezTo>
                  <a:pt x="1819278" y="5676228"/>
                  <a:pt x="1857071" y="5714020"/>
                  <a:pt x="1857071" y="5760640"/>
                </a:cubicBezTo>
                <a:cubicBezTo>
                  <a:pt x="1857071" y="5807261"/>
                  <a:pt x="1819278" y="5845053"/>
                  <a:pt x="1772659" y="5845053"/>
                </a:cubicBezTo>
                <a:cubicBezTo>
                  <a:pt x="1726039" y="5845053"/>
                  <a:pt x="1688247" y="5807261"/>
                  <a:pt x="1688247" y="5760640"/>
                </a:cubicBezTo>
                <a:cubicBezTo>
                  <a:pt x="1688247" y="5714020"/>
                  <a:pt x="1726039" y="5676228"/>
                  <a:pt x="1772659" y="5676228"/>
                </a:cubicBezTo>
                <a:close/>
                <a:moveTo>
                  <a:pt x="1435014" y="5676228"/>
                </a:moveTo>
                <a:cubicBezTo>
                  <a:pt x="1481630" y="5676228"/>
                  <a:pt x="1519422" y="5714020"/>
                  <a:pt x="1519422" y="5760640"/>
                </a:cubicBezTo>
                <a:cubicBezTo>
                  <a:pt x="1519422" y="5807261"/>
                  <a:pt x="1481630" y="5845053"/>
                  <a:pt x="1435014" y="5845053"/>
                </a:cubicBezTo>
                <a:cubicBezTo>
                  <a:pt x="1388389" y="5845053"/>
                  <a:pt x="1350601" y="5807261"/>
                  <a:pt x="1350601" y="5760640"/>
                </a:cubicBezTo>
                <a:cubicBezTo>
                  <a:pt x="1350601" y="5714020"/>
                  <a:pt x="1388389" y="5676228"/>
                  <a:pt x="1435014" y="5676228"/>
                </a:cubicBezTo>
                <a:close/>
                <a:moveTo>
                  <a:pt x="1097361" y="5676228"/>
                </a:moveTo>
                <a:cubicBezTo>
                  <a:pt x="1143985" y="5676228"/>
                  <a:pt x="1181773" y="5714020"/>
                  <a:pt x="1181773" y="5760640"/>
                </a:cubicBezTo>
                <a:cubicBezTo>
                  <a:pt x="1181773" y="5807261"/>
                  <a:pt x="1143985" y="5845053"/>
                  <a:pt x="1097361" y="5845053"/>
                </a:cubicBezTo>
                <a:cubicBezTo>
                  <a:pt x="1050741" y="5845053"/>
                  <a:pt x="1012948" y="5807261"/>
                  <a:pt x="1012948" y="5760640"/>
                </a:cubicBezTo>
                <a:cubicBezTo>
                  <a:pt x="1012948" y="5714020"/>
                  <a:pt x="1050741" y="5676228"/>
                  <a:pt x="1097361" y="5676228"/>
                </a:cubicBezTo>
                <a:close/>
                <a:moveTo>
                  <a:pt x="759711" y="5676228"/>
                </a:moveTo>
                <a:cubicBezTo>
                  <a:pt x="806331" y="5676228"/>
                  <a:pt x="844124" y="5714020"/>
                  <a:pt x="844124" y="5760640"/>
                </a:cubicBezTo>
                <a:cubicBezTo>
                  <a:pt x="844124" y="5807261"/>
                  <a:pt x="806331" y="5845053"/>
                  <a:pt x="759711" y="5845053"/>
                </a:cubicBezTo>
                <a:cubicBezTo>
                  <a:pt x="713096" y="5845053"/>
                  <a:pt x="675299" y="5807261"/>
                  <a:pt x="675299" y="5760640"/>
                </a:cubicBezTo>
                <a:cubicBezTo>
                  <a:pt x="675299" y="5714020"/>
                  <a:pt x="713096" y="5676228"/>
                  <a:pt x="759711" y="5676228"/>
                </a:cubicBezTo>
                <a:close/>
                <a:moveTo>
                  <a:pt x="422066" y="5676228"/>
                </a:moveTo>
                <a:cubicBezTo>
                  <a:pt x="468682" y="5676228"/>
                  <a:pt x="506480" y="5714020"/>
                  <a:pt x="506480" y="5760640"/>
                </a:cubicBezTo>
                <a:cubicBezTo>
                  <a:pt x="506480" y="5807261"/>
                  <a:pt x="468682" y="5845053"/>
                  <a:pt x="422066" y="5845053"/>
                </a:cubicBezTo>
                <a:cubicBezTo>
                  <a:pt x="375442" y="5845053"/>
                  <a:pt x="337653" y="5807261"/>
                  <a:pt x="337653" y="5760640"/>
                </a:cubicBezTo>
                <a:cubicBezTo>
                  <a:pt x="337653" y="5714020"/>
                  <a:pt x="375442" y="5676228"/>
                  <a:pt x="422066" y="5676228"/>
                </a:cubicBezTo>
                <a:close/>
                <a:moveTo>
                  <a:pt x="84412" y="5676228"/>
                </a:moveTo>
                <a:cubicBezTo>
                  <a:pt x="131037" y="5676228"/>
                  <a:pt x="168826" y="5714020"/>
                  <a:pt x="168826" y="5760640"/>
                </a:cubicBezTo>
                <a:cubicBezTo>
                  <a:pt x="168826" y="5807261"/>
                  <a:pt x="131037" y="5845053"/>
                  <a:pt x="84412" y="5845053"/>
                </a:cubicBezTo>
                <a:cubicBezTo>
                  <a:pt x="37793" y="5845053"/>
                  <a:pt x="0" y="5807261"/>
                  <a:pt x="0" y="5760640"/>
                </a:cubicBezTo>
                <a:cubicBezTo>
                  <a:pt x="0" y="5714020"/>
                  <a:pt x="37793" y="5676228"/>
                  <a:pt x="84412" y="5676228"/>
                </a:cubicBezTo>
                <a:close/>
                <a:moveTo>
                  <a:pt x="7850345" y="5338579"/>
                </a:moveTo>
                <a:cubicBezTo>
                  <a:pt x="7896964" y="5338579"/>
                  <a:pt x="7934757" y="5376372"/>
                  <a:pt x="7934757" y="5422991"/>
                </a:cubicBezTo>
                <a:cubicBezTo>
                  <a:pt x="7934757" y="5469611"/>
                  <a:pt x="7896964" y="5507404"/>
                  <a:pt x="7850345" y="5507404"/>
                </a:cubicBezTo>
                <a:cubicBezTo>
                  <a:pt x="7803725" y="5507404"/>
                  <a:pt x="7765933" y="5469611"/>
                  <a:pt x="7765933" y="5422991"/>
                </a:cubicBezTo>
                <a:cubicBezTo>
                  <a:pt x="7765933" y="5376372"/>
                  <a:pt x="7803725" y="5338579"/>
                  <a:pt x="7850345" y="5338579"/>
                </a:cubicBezTo>
                <a:close/>
                <a:moveTo>
                  <a:pt x="7512695" y="5338579"/>
                </a:moveTo>
                <a:cubicBezTo>
                  <a:pt x="7559315" y="5338579"/>
                  <a:pt x="7597109" y="5376372"/>
                  <a:pt x="7597109" y="5422991"/>
                </a:cubicBezTo>
                <a:cubicBezTo>
                  <a:pt x="7597109" y="5469611"/>
                  <a:pt x="7559315" y="5507404"/>
                  <a:pt x="7512695" y="5507404"/>
                </a:cubicBezTo>
                <a:cubicBezTo>
                  <a:pt x="7466075" y="5507404"/>
                  <a:pt x="7428283" y="5469611"/>
                  <a:pt x="7428283" y="5422991"/>
                </a:cubicBezTo>
                <a:cubicBezTo>
                  <a:pt x="7428283" y="5376372"/>
                  <a:pt x="7466075" y="5338579"/>
                  <a:pt x="7512695" y="5338579"/>
                </a:cubicBezTo>
                <a:close/>
                <a:moveTo>
                  <a:pt x="7175045" y="5338579"/>
                </a:moveTo>
                <a:cubicBezTo>
                  <a:pt x="7221666" y="5338579"/>
                  <a:pt x="7259458" y="5376372"/>
                  <a:pt x="7259458" y="5422991"/>
                </a:cubicBezTo>
                <a:cubicBezTo>
                  <a:pt x="7259458" y="5469611"/>
                  <a:pt x="7221666" y="5507404"/>
                  <a:pt x="7175045" y="5507404"/>
                </a:cubicBezTo>
                <a:cubicBezTo>
                  <a:pt x="7128427" y="5507404"/>
                  <a:pt x="7090633" y="5469611"/>
                  <a:pt x="7090633" y="5422991"/>
                </a:cubicBezTo>
                <a:cubicBezTo>
                  <a:pt x="7090633" y="5376372"/>
                  <a:pt x="7128427" y="5338579"/>
                  <a:pt x="7175045" y="5338579"/>
                </a:cubicBezTo>
                <a:close/>
                <a:moveTo>
                  <a:pt x="6837397" y="5338579"/>
                </a:moveTo>
                <a:cubicBezTo>
                  <a:pt x="6884017" y="5338579"/>
                  <a:pt x="6921809" y="5376372"/>
                  <a:pt x="6921809" y="5422991"/>
                </a:cubicBezTo>
                <a:cubicBezTo>
                  <a:pt x="6921809" y="5469611"/>
                  <a:pt x="6884017" y="5507404"/>
                  <a:pt x="6837397" y="5507404"/>
                </a:cubicBezTo>
                <a:cubicBezTo>
                  <a:pt x="6790777" y="5507404"/>
                  <a:pt x="6752985" y="5469611"/>
                  <a:pt x="6752985" y="5422991"/>
                </a:cubicBezTo>
                <a:cubicBezTo>
                  <a:pt x="6752985" y="5376372"/>
                  <a:pt x="6790777" y="5338579"/>
                  <a:pt x="6837397" y="5338579"/>
                </a:cubicBezTo>
                <a:close/>
                <a:moveTo>
                  <a:pt x="6499747" y="5338579"/>
                </a:moveTo>
                <a:cubicBezTo>
                  <a:pt x="6546368" y="5338579"/>
                  <a:pt x="6584161" y="5376372"/>
                  <a:pt x="6584161" y="5422991"/>
                </a:cubicBezTo>
                <a:cubicBezTo>
                  <a:pt x="6584161" y="5469611"/>
                  <a:pt x="6546368" y="5507404"/>
                  <a:pt x="6499747" y="5507404"/>
                </a:cubicBezTo>
                <a:cubicBezTo>
                  <a:pt x="6453127" y="5507404"/>
                  <a:pt x="6415335" y="5469611"/>
                  <a:pt x="6415335" y="5422991"/>
                </a:cubicBezTo>
                <a:cubicBezTo>
                  <a:pt x="6415335" y="5376372"/>
                  <a:pt x="6453127" y="5338579"/>
                  <a:pt x="6499747" y="5338579"/>
                </a:cubicBezTo>
                <a:close/>
                <a:moveTo>
                  <a:pt x="6162098" y="5338579"/>
                </a:moveTo>
                <a:cubicBezTo>
                  <a:pt x="6208719" y="5338579"/>
                  <a:pt x="6246510" y="5376372"/>
                  <a:pt x="6246510" y="5422991"/>
                </a:cubicBezTo>
                <a:cubicBezTo>
                  <a:pt x="6246510" y="5469611"/>
                  <a:pt x="6208719" y="5507404"/>
                  <a:pt x="6162098" y="5507404"/>
                </a:cubicBezTo>
                <a:cubicBezTo>
                  <a:pt x="6115479" y="5507404"/>
                  <a:pt x="6077686" y="5469611"/>
                  <a:pt x="6077686" y="5422991"/>
                </a:cubicBezTo>
                <a:cubicBezTo>
                  <a:pt x="6077686" y="5376372"/>
                  <a:pt x="6115479" y="5338579"/>
                  <a:pt x="6162098" y="5338579"/>
                </a:cubicBezTo>
                <a:close/>
                <a:moveTo>
                  <a:pt x="5824449" y="5338579"/>
                </a:moveTo>
                <a:cubicBezTo>
                  <a:pt x="5871069" y="5338579"/>
                  <a:pt x="5908861" y="5376372"/>
                  <a:pt x="5908861" y="5422991"/>
                </a:cubicBezTo>
                <a:cubicBezTo>
                  <a:pt x="5908861" y="5469611"/>
                  <a:pt x="5871069" y="5507404"/>
                  <a:pt x="5824449" y="5507404"/>
                </a:cubicBezTo>
                <a:cubicBezTo>
                  <a:pt x="5777829" y="5507404"/>
                  <a:pt x="5740037" y="5469611"/>
                  <a:pt x="5740037" y="5422991"/>
                </a:cubicBezTo>
                <a:cubicBezTo>
                  <a:pt x="5740037" y="5376372"/>
                  <a:pt x="5777829" y="5338579"/>
                  <a:pt x="5824449" y="5338579"/>
                </a:cubicBezTo>
                <a:close/>
                <a:moveTo>
                  <a:pt x="5486800" y="5338579"/>
                </a:moveTo>
                <a:cubicBezTo>
                  <a:pt x="5533421" y="5338579"/>
                  <a:pt x="5571212" y="5376372"/>
                  <a:pt x="5571212" y="5422991"/>
                </a:cubicBezTo>
                <a:cubicBezTo>
                  <a:pt x="5571212" y="5469611"/>
                  <a:pt x="5533421" y="5507404"/>
                  <a:pt x="5486800" y="5507404"/>
                </a:cubicBezTo>
                <a:cubicBezTo>
                  <a:pt x="5440179" y="5507404"/>
                  <a:pt x="5402388" y="5469611"/>
                  <a:pt x="5402388" y="5422991"/>
                </a:cubicBezTo>
                <a:cubicBezTo>
                  <a:pt x="5402388" y="5376372"/>
                  <a:pt x="5440179" y="5338579"/>
                  <a:pt x="5486800" y="5338579"/>
                </a:cubicBezTo>
                <a:close/>
                <a:moveTo>
                  <a:pt x="5149151" y="5338579"/>
                </a:moveTo>
                <a:cubicBezTo>
                  <a:pt x="5195771" y="5338579"/>
                  <a:pt x="5233563" y="5376372"/>
                  <a:pt x="5233563" y="5422991"/>
                </a:cubicBezTo>
                <a:cubicBezTo>
                  <a:pt x="5233563" y="5469611"/>
                  <a:pt x="5195771" y="5507404"/>
                  <a:pt x="5149151" y="5507404"/>
                </a:cubicBezTo>
                <a:cubicBezTo>
                  <a:pt x="5102531" y="5507404"/>
                  <a:pt x="5064739" y="5469611"/>
                  <a:pt x="5064739" y="5422991"/>
                </a:cubicBezTo>
                <a:cubicBezTo>
                  <a:pt x="5064739" y="5376372"/>
                  <a:pt x="5102531" y="5338579"/>
                  <a:pt x="5149151" y="5338579"/>
                </a:cubicBezTo>
                <a:close/>
                <a:moveTo>
                  <a:pt x="4811502" y="5338579"/>
                </a:moveTo>
                <a:cubicBezTo>
                  <a:pt x="4858121" y="5338579"/>
                  <a:pt x="4895914" y="5376372"/>
                  <a:pt x="4895914" y="5422991"/>
                </a:cubicBezTo>
                <a:cubicBezTo>
                  <a:pt x="4895914" y="5469611"/>
                  <a:pt x="4858121" y="5507404"/>
                  <a:pt x="4811502" y="5507404"/>
                </a:cubicBezTo>
                <a:cubicBezTo>
                  <a:pt x="4764881" y="5507404"/>
                  <a:pt x="4727090" y="5469611"/>
                  <a:pt x="4727090" y="5422991"/>
                </a:cubicBezTo>
                <a:cubicBezTo>
                  <a:pt x="4727090" y="5376372"/>
                  <a:pt x="4764881" y="5338579"/>
                  <a:pt x="4811502" y="5338579"/>
                </a:cubicBezTo>
                <a:close/>
                <a:moveTo>
                  <a:pt x="4473853" y="5338579"/>
                </a:moveTo>
                <a:cubicBezTo>
                  <a:pt x="4520473" y="5338579"/>
                  <a:pt x="4558265" y="5376372"/>
                  <a:pt x="4558265" y="5422991"/>
                </a:cubicBezTo>
                <a:cubicBezTo>
                  <a:pt x="4558265" y="5469611"/>
                  <a:pt x="4520473" y="5507404"/>
                  <a:pt x="4473853" y="5507404"/>
                </a:cubicBezTo>
                <a:cubicBezTo>
                  <a:pt x="4427232" y="5507404"/>
                  <a:pt x="4389440" y="5469611"/>
                  <a:pt x="4389440" y="5422991"/>
                </a:cubicBezTo>
                <a:cubicBezTo>
                  <a:pt x="4389440" y="5376372"/>
                  <a:pt x="4427232" y="5338579"/>
                  <a:pt x="4473853" y="5338579"/>
                </a:cubicBezTo>
                <a:close/>
                <a:moveTo>
                  <a:pt x="4136203" y="5338579"/>
                </a:moveTo>
                <a:cubicBezTo>
                  <a:pt x="4182823" y="5338579"/>
                  <a:pt x="4220615" y="5376372"/>
                  <a:pt x="4220615" y="5422991"/>
                </a:cubicBezTo>
                <a:cubicBezTo>
                  <a:pt x="4220615" y="5469611"/>
                  <a:pt x="4182823" y="5507404"/>
                  <a:pt x="4136203" y="5507404"/>
                </a:cubicBezTo>
                <a:cubicBezTo>
                  <a:pt x="4089584" y="5507404"/>
                  <a:pt x="4051791" y="5469611"/>
                  <a:pt x="4051791" y="5422991"/>
                </a:cubicBezTo>
                <a:cubicBezTo>
                  <a:pt x="4051791" y="5376372"/>
                  <a:pt x="4089584" y="5338579"/>
                  <a:pt x="4136203" y="5338579"/>
                </a:cubicBezTo>
                <a:close/>
                <a:moveTo>
                  <a:pt x="3798554" y="5338579"/>
                </a:moveTo>
                <a:cubicBezTo>
                  <a:pt x="3845174" y="5338579"/>
                  <a:pt x="3882966" y="5376372"/>
                  <a:pt x="3882966" y="5422991"/>
                </a:cubicBezTo>
                <a:cubicBezTo>
                  <a:pt x="3882966" y="5469611"/>
                  <a:pt x="3845174" y="5507404"/>
                  <a:pt x="3798554" y="5507404"/>
                </a:cubicBezTo>
                <a:cubicBezTo>
                  <a:pt x="3751934" y="5507404"/>
                  <a:pt x="3714142" y="5469611"/>
                  <a:pt x="3714142" y="5422991"/>
                </a:cubicBezTo>
                <a:cubicBezTo>
                  <a:pt x="3714142" y="5376372"/>
                  <a:pt x="3751934" y="5338579"/>
                  <a:pt x="3798554" y="5338579"/>
                </a:cubicBezTo>
                <a:close/>
                <a:moveTo>
                  <a:pt x="3460905" y="5338579"/>
                </a:moveTo>
                <a:cubicBezTo>
                  <a:pt x="3507525" y="5338579"/>
                  <a:pt x="3545317" y="5376372"/>
                  <a:pt x="3545317" y="5422991"/>
                </a:cubicBezTo>
                <a:cubicBezTo>
                  <a:pt x="3545317" y="5469611"/>
                  <a:pt x="3507525" y="5507404"/>
                  <a:pt x="3460905" y="5507404"/>
                </a:cubicBezTo>
                <a:cubicBezTo>
                  <a:pt x="3414284" y="5507404"/>
                  <a:pt x="3376493" y="5469611"/>
                  <a:pt x="3376493" y="5422991"/>
                </a:cubicBezTo>
                <a:cubicBezTo>
                  <a:pt x="3376493" y="5376372"/>
                  <a:pt x="3414284" y="5338579"/>
                  <a:pt x="3460905" y="5338579"/>
                </a:cubicBezTo>
                <a:close/>
                <a:moveTo>
                  <a:pt x="3123255" y="5338579"/>
                </a:moveTo>
                <a:cubicBezTo>
                  <a:pt x="3169876" y="5338579"/>
                  <a:pt x="3207668" y="5376372"/>
                  <a:pt x="3207668" y="5422991"/>
                </a:cubicBezTo>
                <a:cubicBezTo>
                  <a:pt x="3207668" y="5469611"/>
                  <a:pt x="3169876" y="5507404"/>
                  <a:pt x="3123255" y="5507404"/>
                </a:cubicBezTo>
                <a:cubicBezTo>
                  <a:pt x="3076636" y="5507404"/>
                  <a:pt x="3038843" y="5469611"/>
                  <a:pt x="3038843" y="5422991"/>
                </a:cubicBezTo>
                <a:cubicBezTo>
                  <a:pt x="3038843" y="5376372"/>
                  <a:pt x="3076636" y="5338579"/>
                  <a:pt x="3123255" y="5338579"/>
                </a:cubicBezTo>
                <a:close/>
                <a:moveTo>
                  <a:pt x="2785607" y="5338579"/>
                </a:moveTo>
                <a:cubicBezTo>
                  <a:pt x="2832226" y="5338579"/>
                  <a:pt x="2870019" y="5376372"/>
                  <a:pt x="2870019" y="5422991"/>
                </a:cubicBezTo>
                <a:cubicBezTo>
                  <a:pt x="2870019" y="5469611"/>
                  <a:pt x="2832226" y="5507404"/>
                  <a:pt x="2785607" y="5507404"/>
                </a:cubicBezTo>
                <a:cubicBezTo>
                  <a:pt x="2738986" y="5507404"/>
                  <a:pt x="2701195" y="5469611"/>
                  <a:pt x="2701195" y="5422991"/>
                </a:cubicBezTo>
                <a:cubicBezTo>
                  <a:pt x="2701195" y="5376372"/>
                  <a:pt x="2738986" y="5338579"/>
                  <a:pt x="2785607" y="5338579"/>
                </a:cubicBezTo>
                <a:close/>
                <a:moveTo>
                  <a:pt x="2447957" y="5338579"/>
                </a:moveTo>
                <a:cubicBezTo>
                  <a:pt x="2494578" y="5338579"/>
                  <a:pt x="2532369" y="5376372"/>
                  <a:pt x="2532369" y="5422991"/>
                </a:cubicBezTo>
                <a:cubicBezTo>
                  <a:pt x="2532369" y="5469611"/>
                  <a:pt x="2494578" y="5507404"/>
                  <a:pt x="2447957" y="5507404"/>
                </a:cubicBezTo>
                <a:cubicBezTo>
                  <a:pt x="2401337" y="5507404"/>
                  <a:pt x="2363545" y="5469611"/>
                  <a:pt x="2363545" y="5422991"/>
                </a:cubicBezTo>
                <a:cubicBezTo>
                  <a:pt x="2363545" y="5376372"/>
                  <a:pt x="2401337" y="5338579"/>
                  <a:pt x="2447957" y="5338579"/>
                </a:cubicBezTo>
                <a:close/>
                <a:moveTo>
                  <a:pt x="2110308" y="5338579"/>
                </a:moveTo>
                <a:cubicBezTo>
                  <a:pt x="2156928" y="5338579"/>
                  <a:pt x="2194721" y="5376372"/>
                  <a:pt x="2194721" y="5422991"/>
                </a:cubicBezTo>
                <a:cubicBezTo>
                  <a:pt x="2194721" y="5469611"/>
                  <a:pt x="2156928" y="5507404"/>
                  <a:pt x="2110308" y="5507404"/>
                </a:cubicBezTo>
                <a:cubicBezTo>
                  <a:pt x="2063688" y="5507404"/>
                  <a:pt x="2025896" y="5469611"/>
                  <a:pt x="2025896" y="5422991"/>
                </a:cubicBezTo>
                <a:cubicBezTo>
                  <a:pt x="2025896" y="5376372"/>
                  <a:pt x="2063688" y="5338579"/>
                  <a:pt x="2110308" y="5338579"/>
                </a:cubicBezTo>
                <a:close/>
                <a:moveTo>
                  <a:pt x="1772659" y="5338579"/>
                </a:moveTo>
                <a:cubicBezTo>
                  <a:pt x="1819278" y="5338579"/>
                  <a:pt x="1857071" y="5376372"/>
                  <a:pt x="1857071" y="5422991"/>
                </a:cubicBezTo>
                <a:cubicBezTo>
                  <a:pt x="1857071" y="5469611"/>
                  <a:pt x="1819278" y="5507404"/>
                  <a:pt x="1772659" y="5507404"/>
                </a:cubicBezTo>
                <a:cubicBezTo>
                  <a:pt x="1726039" y="5507404"/>
                  <a:pt x="1688247" y="5469611"/>
                  <a:pt x="1688247" y="5422991"/>
                </a:cubicBezTo>
                <a:cubicBezTo>
                  <a:pt x="1688247" y="5376372"/>
                  <a:pt x="1726039" y="5338579"/>
                  <a:pt x="1772659" y="5338579"/>
                </a:cubicBezTo>
                <a:close/>
                <a:moveTo>
                  <a:pt x="1435014" y="5338579"/>
                </a:moveTo>
                <a:cubicBezTo>
                  <a:pt x="1481630" y="5338579"/>
                  <a:pt x="1519422" y="5376372"/>
                  <a:pt x="1519422" y="5422991"/>
                </a:cubicBezTo>
                <a:cubicBezTo>
                  <a:pt x="1519422" y="5469611"/>
                  <a:pt x="1481630" y="5507404"/>
                  <a:pt x="1435014" y="5507404"/>
                </a:cubicBezTo>
                <a:cubicBezTo>
                  <a:pt x="1388389" y="5507404"/>
                  <a:pt x="1350601" y="5469611"/>
                  <a:pt x="1350601" y="5422991"/>
                </a:cubicBezTo>
                <a:cubicBezTo>
                  <a:pt x="1350601" y="5376372"/>
                  <a:pt x="1388389" y="5338579"/>
                  <a:pt x="1435014" y="5338579"/>
                </a:cubicBezTo>
                <a:close/>
                <a:moveTo>
                  <a:pt x="1097361" y="5338579"/>
                </a:moveTo>
                <a:cubicBezTo>
                  <a:pt x="1143985" y="5338579"/>
                  <a:pt x="1181773" y="5376372"/>
                  <a:pt x="1181773" y="5422991"/>
                </a:cubicBezTo>
                <a:cubicBezTo>
                  <a:pt x="1181773" y="5469611"/>
                  <a:pt x="1143985" y="5507404"/>
                  <a:pt x="1097361" y="5507404"/>
                </a:cubicBezTo>
                <a:cubicBezTo>
                  <a:pt x="1050741" y="5507404"/>
                  <a:pt x="1012948" y="5469611"/>
                  <a:pt x="1012948" y="5422991"/>
                </a:cubicBezTo>
                <a:cubicBezTo>
                  <a:pt x="1012948" y="5376372"/>
                  <a:pt x="1050741" y="5338579"/>
                  <a:pt x="1097361" y="5338579"/>
                </a:cubicBezTo>
                <a:close/>
                <a:moveTo>
                  <a:pt x="759711" y="5338579"/>
                </a:moveTo>
                <a:cubicBezTo>
                  <a:pt x="806331" y="5338579"/>
                  <a:pt x="844124" y="5376372"/>
                  <a:pt x="844124" y="5422991"/>
                </a:cubicBezTo>
                <a:cubicBezTo>
                  <a:pt x="844124" y="5469611"/>
                  <a:pt x="806331" y="5507404"/>
                  <a:pt x="759711" y="5507404"/>
                </a:cubicBezTo>
                <a:cubicBezTo>
                  <a:pt x="713096" y="5507404"/>
                  <a:pt x="675299" y="5469611"/>
                  <a:pt x="675299" y="5422991"/>
                </a:cubicBezTo>
                <a:cubicBezTo>
                  <a:pt x="675299" y="5376372"/>
                  <a:pt x="713096" y="5338579"/>
                  <a:pt x="759711" y="5338579"/>
                </a:cubicBezTo>
                <a:close/>
                <a:moveTo>
                  <a:pt x="422066" y="5338579"/>
                </a:moveTo>
                <a:cubicBezTo>
                  <a:pt x="468682" y="5338579"/>
                  <a:pt x="506480" y="5376372"/>
                  <a:pt x="506480" y="5422991"/>
                </a:cubicBezTo>
                <a:cubicBezTo>
                  <a:pt x="506480" y="5469611"/>
                  <a:pt x="468682" y="5507404"/>
                  <a:pt x="422066" y="5507404"/>
                </a:cubicBezTo>
                <a:cubicBezTo>
                  <a:pt x="375442" y="5507404"/>
                  <a:pt x="337653" y="5469611"/>
                  <a:pt x="337653" y="5422991"/>
                </a:cubicBezTo>
                <a:cubicBezTo>
                  <a:pt x="337653" y="5376372"/>
                  <a:pt x="375442" y="5338579"/>
                  <a:pt x="422066" y="5338579"/>
                </a:cubicBezTo>
                <a:close/>
                <a:moveTo>
                  <a:pt x="84412" y="5338579"/>
                </a:moveTo>
                <a:cubicBezTo>
                  <a:pt x="131037" y="5338579"/>
                  <a:pt x="168826" y="5376372"/>
                  <a:pt x="168826" y="5422991"/>
                </a:cubicBezTo>
                <a:cubicBezTo>
                  <a:pt x="168826" y="5469611"/>
                  <a:pt x="131037" y="5507404"/>
                  <a:pt x="84412" y="5507404"/>
                </a:cubicBezTo>
                <a:cubicBezTo>
                  <a:pt x="37793" y="5507404"/>
                  <a:pt x="0" y="5469611"/>
                  <a:pt x="0" y="5422991"/>
                </a:cubicBezTo>
                <a:cubicBezTo>
                  <a:pt x="0" y="5376372"/>
                  <a:pt x="37793" y="5338579"/>
                  <a:pt x="84412" y="5338579"/>
                </a:cubicBezTo>
                <a:close/>
                <a:moveTo>
                  <a:pt x="7850345" y="5000930"/>
                </a:moveTo>
                <a:cubicBezTo>
                  <a:pt x="7896964" y="5000930"/>
                  <a:pt x="7934757" y="5038722"/>
                  <a:pt x="7934757" y="5085342"/>
                </a:cubicBezTo>
                <a:cubicBezTo>
                  <a:pt x="7934757" y="5131962"/>
                  <a:pt x="7896964" y="5169754"/>
                  <a:pt x="7850345" y="5169754"/>
                </a:cubicBezTo>
                <a:cubicBezTo>
                  <a:pt x="7803725" y="5169754"/>
                  <a:pt x="7765933" y="5131962"/>
                  <a:pt x="7765933" y="5085342"/>
                </a:cubicBezTo>
                <a:cubicBezTo>
                  <a:pt x="7765933" y="5038722"/>
                  <a:pt x="7803725" y="5000930"/>
                  <a:pt x="7850345" y="5000930"/>
                </a:cubicBezTo>
                <a:close/>
                <a:moveTo>
                  <a:pt x="7512695" y="5000930"/>
                </a:moveTo>
                <a:cubicBezTo>
                  <a:pt x="7559315" y="5000930"/>
                  <a:pt x="7597109" y="5038722"/>
                  <a:pt x="7597109" y="5085342"/>
                </a:cubicBezTo>
                <a:cubicBezTo>
                  <a:pt x="7597109" y="5131962"/>
                  <a:pt x="7559315" y="5169754"/>
                  <a:pt x="7512695" y="5169754"/>
                </a:cubicBezTo>
                <a:cubicBezTo>
                  <a:pt x="7466075" y="5169754"/>
                  <a:pt x="7428283" y="5131962"/>
                  <a:pt x="7428283" y="5085342"/>
                </a:cubicBezTo>
                <a:cubicBezTo>
                  <a:pt x="7428283" y="5038722"/>
                  <a:pt x="7466075" y="5000930"/>
                  <a:pt x="7512695" y="5000930"/>
                </a:cubicBezTo>
                <a:close/>
                <a:moveTo>
                  <a:pt x="7175045" y="5000930"/>
                </a:moveTo>
                <a:cubicBezTo>
                  <a:pt x="7221666" y="5000930"/>
                  <a:pt x="7259458" y="5038722"/>
                  <a:pt x="7259458" y="5085342"/>
                </a:cubicBezTo>
                <a:cubicBezTo>
                  <a:pt x="7259458" y="5131962"/>
                  <a:pt x="7221666" y="5169754"/>
                  <a:pt x="7175045" y="5169754"/>
                </a:cubicBezTo>
                <a:cubicBezTo>
                  <a:pt x="7128427" y="5169754"/>
                  <a:pt x="7090633" y="5131962"/>
                  <a:pt x="7090633" y="5085342"/>
                </a:cubicBezTo>
                <a:cubicBezTo>
                  <a:pt x="7090633" y="5038722"/>
                  <a:pt x="7128427" y="5000930"/>
                  <a:pt x="7175045" y="5000930"/>
                </a:cubicBezTo>
                <a:close/>
                <a:moveTo>
                  <a:pt x="6837397" y="5000930"/>
                </a:moveTo>
                <a:cubicBezTo>
                  <a:pt x="6884017" y="5000930"/>
                  <a:pt x="6921809" y="5038722"/>
                  <a:pt x="6921809" y="5085342"/>
                </a:cubicBezTo>
                <a:cubicBezTo>
                  <a:pt x="6921809" y="5131962"/>
                  <a:pt x="6884017" y="5169754"/>
                  <a:pt x="6837397" y="5169754"/>
                </a:cubicBezTo>
                <a:cubicBezTo>
                  <a:pt x="6790777" y="5169754"/>
                  <a:pt x="6752985" y="5131962"/>
                  <a:pt x="6752985" y="5085342"/>
                </a:cubicBezTo>
                <a:cubicBezTo>
                  <a:pt x="6752985" y="5038722"/>
                  <a:pt x="6790777" y="5000930"/>
                  <a:pt x="6837397" y="5000930"/>
                </a:cubicBezTo>
                <a:close/>
                <a:moveTo>
                  <a:pt x="6499747" y="5000930"/>
                </a:moveTo>
                <a:cubicBezTo>
                  <a:pt x="6546368" y="5000930"/>
                  <a:pt x="6584161" y="5038722"/>
                  <a:pt x="6584161" y="5085342"/>
                </a:cubicBezTo>
                <a:cubicBezTo>
                  <a:pt x="6584161" y="5131962"/>
                  <a:pt x="6546368" y="5169754"/>
                  <a:pt x="6499747" y="5169754"/>
                </a:cubicBezTo>
                <a:cubicBezTo>
                  <a:pt x="6453127" y="5169754"/>
                  <a:pt x="6415335" y="5131962"/>
                  <a:pt x="6415335" y="5085342"/>
                </a:cubicBezTo>
                <a:cubicBezTo>
                  <a:pt x="6415335" y="5038722"/>
                  <a:pt x="6453127" y="5000930"/>
                  <a:pt x="6499747" y="5000930"/>
                </a:cubicBezTo>
                <a:close/>
                <a:moveTo>
                  <a:pt x="6162098" y="5000930"/>
                </a:moveTo>
                <a:cubicBezTo>
                  <a:pt x="6208719" y="5000930"/>
                  <a:pt x="6246510" y="5038722"/>
                  <a:pt x="6246510" y="5085342"/>
                </a:cubicBezTo>
                <a:cubicBezTo>
                  <a:pt x="6246510" y="5131962"/>
                  <a:pt x="6208719" y="5169754"/>
                  <a:pt x="6162098" y="5169754"/>
                </a:cubicBezTo>
                <a:cubicBezTo>
                  <a:pt x="6115479" y="5169754"/>
                  <a:pt x="6077686" y="5131962"/>
                  <a:pt x="6077686" y="5085342"/>
                </a:cubicBezTo>
                <a:cubicBezTo>
                  <a:pt x="6077686" y="5038722"/>
                  <a:pt x="6115479" y="5000930"/>
                  <a:pt x="6162098" y="5000930"/>
                </a:cubicBezTo>
                <a:close/>
                <a:moveTo>
                  <a:pt x="5824449" y="5000930"/>
                </a:moveTo>
                <a:cubicBezTo>
                  <a:pt x="5871069" y="5000930"/>
                  <a:pt x="5908861" y="5038722"/>
                  <a:pt x="5908861" y="5085342"/>
                </a:cubicBezTo>
                <a:cubicBezTo>
                  <a:pt x="5908861" y="5131962"/>
                  <a:pt x="5871069" y="5169754"/>
                  <a:pt x="5824449" y="5169754"/>
                </a:cubicBezTo>
                <a:cubicBezTo>
                  <a:pt x="5777829" y="5169754"/>
                  <a:pt x="5740037" y="5131962"/>
                  <a:pt x="5740037" y="5085342"/>
                </a:cubicBezTo>
                <a:cubicBezTo>
                  <a:pt x="5740037" y="5038722"/>
                  <a:pt x="5777829" y="5000930"/>
                  <a:pt x="5824449" y="5000930"/>
                </a:cubicBezTo>
                <a:close/>
                <a:moveTo>
                  <a:pt x="5486800" y="5000930"/>
                </a:moveTo>
                <a:cubicBezTo>
                  <a:pt x="5533421" y="5000930"/>
                  <a:pt x="5571212" y="5038722"/>
                  <a:pt x="5571212" y="5085342"/>
                </a:cubicBezTo>
                <a:cubicBezTo>
                  <a:pt x="5571212" y="5131962"/>
                  <a:pt x="5533421" y="5169754"/>
                  <a:pt x="5486800" y="5169754"/>
                </a:cubicBezTo>
                <a:cubicBezTo>
                  <a:pt x="5440179" y="5169754"/>
                  <a:pt x="5402388" y="5131962"/>
                  <a:pt x="5402388" y="5085342"/>
                </a:cubicBezTo>
                <a:cubicBezTo>
                  <a:pt x="5402388" y="5038722"/>
                  <a:pt x="5440179" y="5000930"/>
                  <a:pt x="5486800" y="5000930"/>
                </a:cubicBezTo>
                <a:close/>
                <a:moveTo>
                  <a:pt x="5149151" y="5000930"/>
                </a:moveTo>
                <a:cubicBezTo>
                  <a:pt x="5195771" y="5000930"/>
                  <a:pt x="5233563" y="5038722"/>
                  <a:pt x="5233563" y="5085342"/>
                </a:cubicBezTo>
                <a:cubicBezTo>
                  <a:pt x="5233563" y="5131962"/>
                  <a:pt x="5195771" y="5169754"/>
                  <a:pt x="5149151" y="5169754"/>
                </a:cubicBezTo>
                <a:cubicBezTo>
                  <a:pt x="5102531" y="5169754"/>
                  <a:pt x="5064739" y="5131962"/>
                  <a:pt x="5064739" y="5085342"/>
                </a:cubicBezTo>
                <a:cubicBezTo>
                  <a:pt x="5064739" y="5038722"/>
                  <a:pt x="5102531" y="5000930"/>
                  <a:pt x="5149151" y="5000930"/>
                </a:cubicBezTo>
                <a:close/>
                <a:moveTo>
                  <a:pt x="4811502" y="5000930"/>
                </a:moveTo>
                <a:cubicBezTo>
                  <a:pt x="4858121" y="5000930"/>
                  <a:pt x="4895914" y="5038722"/>
                  <a:pt x="4895914" y="5085342"/>
                </a:cubicBezTo>
                <a:cubicBezTo>
                  <a:pt x="4895914" y="5131962"/>
                  <a:pt x="4858121" y="5169754"/>
                  <a:pt x="4811502" y="5169754"/>
                </a:cubicBezTo>
                <a:cubicBezTo>
                  <a:pt x="4764881" y="5169754"/>
                  <a:pt x="4727090" y="5131962"/>
                  <a:pt x="4727090" y="5085342"/>
                </a:cubicBezTo>
                <a:cubicBezTo>
                  <a:pt x="4727090" y="5038722"/>
                  <a:pt x="4764881" y="5000930"/>
                  <a:pt x="4811502" y="5000930"/>
                </a:cubicBezTo>
                <a:close/>
                <a:moveTo>
                  <a:pt x="4473853" y="5000930"/>
                </a:moveTo>
                <a:cubicBezTo>
                  <a:pt x="4520473" y="5000930"/>
                  <a:pt x="4558265" y="5038722"/>
                  <a:pt x="4558265" y="5085342"/>
                </a:cubicBezTo>
                <a:cubicBezTo>
                  <a:pt x="4558265" y="5131962"/>
                  <a:pt x="4520473" y="5169754"/>
                  <a:pt x="4473853" y="5169754"/>
                </a:cubicBezTo>
                <a:cubicBezTo>
                  <a:pt x="4427232" y="5169754"/>
                  <a:pt x="4389440" y="5131962"/>
                  <a:pt x="4389440" y="5085342"/>
                </a:cubicBezTo>
                <a:cubicBezTo>
                  <a:pt x="4389440" y="5038722"/>
                  <a:pt x="4427232" y="5000930"/>
                  <a:pt x="4473853" y="5000930"/>
                </a:cubicBezTo>
                <a:close/>
                <a:moveTo>
                  <a:pt x="4136203" y="5000930"/>
                </a:moveTo>
                <a:cubicBezTo>
                  <a:pt x="4182823" y="5000930"/>
                  <a:pt x="4220615" y="5038722"/>
                  <a:pt x="4220615" y="5085342"/>
                </a:cubicBezTo>
                <a:cubicBezTo>
                  <a:pt x="4220615" y="5131962"/>
                  <a:pt x="4182823" y="5169754"/>
                  <a:pt x="4136203" y="5169754"/>
                </a:cubicBezTo>
                <a:cubicBezTo>
                  <a:pt x="4089584" y="5169754"/>
                  <a:pt x="4051791" y="5131962"/>
                  <a:pt x="4051791" y="5085342"/>
                </a:cubicBezTo>
                <a:cubicBezTo>
                  <a:pt x="4051791" y="5038722"/>
                  <a:pt x="4089584" y="5000930"/>
                  <a:pt x="4136203" y="5000930"/>
                </a:cubicBezTo>
                <a:close/>
                <a:moveTo>
                  <a:pt x="3798554" y="5000930"/>
                </a:moveTo>
                <a:cubicBezTo>
                  <a:pt x="3845174" y="5000930"/>
                  <a:pt x="3882966" y="5038722"/>
                  <a:pt x="3882966" y="5085342"/>
                </a:cubicBezTo>
                <a:cubicBezTo>
                  <a:pt x="3882966" y="5131962"/>
                  <a:pt x="3845174" y="5169754"/>
                  <a:pt x="3798554" y="5169754"/>
                </a:cubicBezTo>
                <a:cubicBezTo>
                  <a:pt x="3751934" y="5169754"/>
                  <a:pt x="3714142" y="5131962"/>
                  <a:pt x="3714142" y="5085342"/>
                </a:cubicBezTo>
                <a:cubicBezTo>
                  <a:pt x="3714142" y="5038722"/>
                  <a:pt x="3751934" y="5000930"/>
                  <a:pt x="3798554" y="5000930"/>
                </a:cubicBezTo>
                <a:close/>
                <a:moveTo>
                  <a:pt x="3460905" y="5000930"/>
                </a:moveTo>
                <a:cubicBezTo>
                  <a:pt x="3507525" y="5000930"/>
                  <a:pt x="3545317" y="5038722"/>
                  <a:pt x="3545317" y="5085342"/>
                </a:cubicBezTo>
                <a:cubicBezTo>
                  <a:pt x="3545317" y="5131962"/>
                  <a:pt x="3507525" y="5169754"/>
                  <a:pt x="3460905" y="5169754"/>
                </a:cubicBezTo>
                <a:cubicBezTo>
                  <a:pt x="3414284" y="5169754"/>
                  <a:pt x="3376493" y="5131962"/>
                  <a:pt x="3376493" y="5085342"/>
                </a:cubicBezTo>
                <a:cubicBezTo>
                  <a:pt x="3376493" y="5038722"/>
                  <a:pt x="3414284" y="5000930"/>
                  <a:pt x="3460905" y="5000930"/>
                </a:cubicBezTo>
                <a:close/>
                <a:moveTo>
                  <a:pt x="3123255" y="5000930"/>
                </a:moveTo>
                <a:cubicBezTo>
                  <a:pt x="3169876" y="5000930"/>
                  <a:pt x="3207668" y="5038722"/>
                  <a:pt x="3207668" y="5085342"/>
                </a:cubicBezTo>
                <a:cubicBezTo>
                  <a:pt x="3207668" y="5131962"/>
                  <a:pt x="3169876" y="5169754"/>
                  <a:pt x="3123255" y="5169754"/>
                </a:cubicBezTo>
                <a:cubicBezTo>
                  <a:pt x="3076636" y="5169754"/>
                  <a:pt x="3038843" y="5131962"/>
                  <a:pt x="3038843" y="5085342"/>
                </a:cubicBezTo>
                <a:cubicBezTo>
                  <a:pt x="3038843" y="5038722"/>
                  <a:pt x="3076636" y="5000930"/>
                  <a:pt x="3123255" y="5000930"/>
                </a:cubicBezTo>
                <a:close/>
                <a:moveTo>
                  <a:pt x="2785607" y="5000930"/>
                </a:moveTo>
                <a:cubicBezTo>
                  <a:pt x="2832226" y="5000930"/>
                  <a:pt x="2870019" y="5038722"/>
                  <a:pt x="2870019" y="5085342"/>
                </a:cubicBezTo>
                <a:cubicBezTo>
                  <a:pt x="2870019" y="5131962"/>
                  <a:pt x="2832226" y="5169754"/>
                  <a:pt x="2785607" y="5169754"/>
                </a:cubicBezTo>
                <a:cubicBezTo>
                  <a:pt x="2738986" y="5169754"/>
                  <a:pt x="2701195" y="5131962"/>
                  <a:pt x="2701195" y="5085342"/>
                </a:cubicBezTo>
                <a:cubicBezTo>
                  <a:pt x="2701195" y="5038722"/>
                  <a:pt x="2738986" y="5000930"/>
                  <a:pt x="2785607" y="5000930"/>
                </a:cubicBezTo>
                <a:close/>
                <a:moveTo>
                  <a:pt x="2447957" y="5000930"/>
                </a:moveTo>
                <a:cubicBezTo>
                  <a:pt x="2494578" y="5000930"/>
                  <a:pt x="2532369" y="5038722"/>
                  <a:pt x="2532369" y="5085342"/>
                </a:cubicBezTo>
                <a:cubicBezTo>
                  <a:pt x="2532369" y="5131962"/>
                  <a:pt x="2494578" y="5169754"/>
                  <a:pt x="2447957" y="5169754"/>
                </a:cubicBezTo>
                <a:cubicBezTo>
                  <a:pt x="2401337" y="5169754"/>
                  <a:pt x="2363545" y="5131962"/>
                  <a:pt x="2363545" y="5085342"/>
                </a:cubicBezTo>
                <a:cubicBezTo>
                  <a:pt x="2363545" y="5038722"/>
                  <a:pt x="2401337" y="5000930"/>
                  <a:pt x="2447957" y="5000930"/>
                </a:cubicBezTo>
                <a:close/>
                <a:moveTo>
                  <a:pt x="2110308" y="5000930"/>
                </a:moveTo>
                <a:cubicBezTo>
                  <a:pt x="2156928" y="5000930"/>
                  <a:pt x="2194721" y="5038722"/>
                  <a:pt x="2194721" y="5085342"/>
                </a:cubicBezTo>
                <a:cubicBezTo>
                  <a:pt x="2194721" y="5131962"/>
                  <a:pt x="2156928" y="5169754"/>
                  <a:pt x="2110308" y="5169754"/>
                </a:cubicBezTo>
                <a:cubicBezTo>
                  <a:pt x="2063688" y="5169754"/>
                  <a:pt x="2025896" y="5131962"/>
                  <a:pt x="2025896" y="5085342"/>
                </a:cubicBezTo>
                <a:cubicBezTo>
                  <a:pt x="2025896" y="5038722"/>
                  <a:pt x="2063688" y="5000930"/>
                  <a:pt x="2110308" y="5000930"/>
                </a:cubicBezTo>
                <a:close/>
                <a:moveTo>
                  <a:pt x="1772659" y="5000930"/>
                </a:moveTo>
                <a:cubicBezTo>
                  <a:pt x="1819278" y="5000930"/>
                  <a:pt x="1857071" y="5038722"/>
                  <a:pt x="1857071" y="5085342"/>
                </a:cubicBezTo>
                <a:cubicBezTo>
                  <a:pt x="1857071" y="5131962"/>
                  <a:pt x="1819278" y="5169754"/>
                  <a:pt x="1772659" y="5169754"/>
                </a:cubicBezTo>
                <a:cubicBezTo>
                  <a:pt x="1726039" y="5169754"/>
                  <a:pt x="1688247" y="5131962"/>
                  <a:pt x="1688247" y="5085342"/>
                </a:cubicBezTo>
                <a:cubicBezTo>
                  <a:pt x="1688247" y="5038722"/>
                  <a:pt x="1726039" y="5000930"/>
                  <a:pt x="1772659" y="5000930"/>
                </a:cubicBezTo>
                <a:close/>
                <a:moveTo>
                  <a:pt x="1435014" y="5000930"/>
                </a:moveTo>
                <a:cubicBezTo>
                  <a:pt x="1481630" y="5000930"/>
                  <a:pt x="1519422" y="5038722"/>
                  <a:pt x="1519422" y="5085342"/>
                </a:cubicBezTo>
                <a:cubicBezTo>
                  <a:pt x="1519422" y="5131962"/>
                  <a:pt x="1481630" y="5169754"/>
                  <a:pt x="1435014" y="5169754"/>
                </a:cubicBezTo>
                <a:cubicBezTo>
                  <a:pt x="1388389" y="5169754"/>
                  <a:pt x="1350601" y="5131962"/>
                  <a:pt x="1350601" y="5085342"/>
                </a:cubicBezTo>
                <a:cubicBezTo>
                  <a:pt x="1350601" y="5038722"/>
                  <a:pt x="1388389" y="5000930"/>
                  <a:pt x="1435014" y="5000930"/>
                </a:cubicBezTo>
                <a:close/>
                <a:moveTo>
                  <a:pt x="1097361" y="5000930"/>
                </a:moveTo>
                <a:cubicBezTo>
                  <a:pt x="1143985" y="5000930"/>
                  <a:pt x="1181773" y="5038722"/>
                  <a:pt x="1181773" y="5085342"/>
                </a:cubicBezTo>
                <a:cubicBezTo>
                  <a:pt x="1181773" y="5131962"/>
                  <a:pt x="1143985" y="5169754"/>
                  <a:pt x="1097361" y="5169754"/>
                </a:cubicBezTo>
                <a:cubicBezTo>
                  <a:pt x="1050741" y="5169754"/>
                  <a:pt x="1012948" y="5131962"/>
                  <a:pt x="1012948" y="5085342"/>
                </a:cubicBezTo>
                <a:cubicBezTo>
                  <a:pt x="1012948" y="5038722"/>
                  <a:pt x="1050741" y="5000930"/>
                  <a:pt x="1097361" y="5000930"/>
                </a:cubicBezTo>
                <a:close/>
                <a:moveTo>
                  <a:pt x="759711" y="5000930"/>
                </a:moveTo>
                <a:cubicBezTo>
                  <a:pt x="806331" y="5000930"/>
                  <a:pt x="844124" y="5038722"/>
                  <a:pt x="844124" y="5085342"/>
                </a:cubicBezTo>
                <a:cubicBezTo>
                  <a:pt x="844124" y="5131962"/>
                  <a:pt x="806331" y="5169754"/>
                  <a:pt x="759711" y="5169754"/>
                </a:cubicBezTo>
                <a:cubicBezTo>
                  <a:pt x="713096" y="5169754"/>
                  <a:pt x="675299" y="5131962"/>
                  <a:pt x="675299" y="5085342"/>
                </a:cubicBezTo>
                <a:cubicBezTo>
                  <a:pt x="675299" y="5038722"/>
                  <a:pt x="713096" y="5000930"/>
                  <a:pt x="759711" y="5000930"/>
                </a:cubicBezTo>
                <a:close/>
                <a:moveTo>
                  <a:pt x="422066" y="5000930"/>
                </a:moveTo>
                <a:cubicBezTo>
                  <a:pt x="468682" y="5000930"/>
                  <a:pt x="506480" y="5038722"/>
                  <a:pt x="506480" y="5085342"/>
                </a:cubicBezTo>
                <a:cubicBezTo>
                  <a:pt x="506480" y="5131962"/>
                  <a:pt x="468682" y="5169754"/>
                  <a:pt x="422066" y="5169754"/>
                </a:cubicBezTo>
                <a:cubicBezTo>
                  <a:pt x="375442" y="5169754"/>
                  <a:pt x="337653" y="5131962"/>
                  <a:pt x="337653" y="5085342"/>
                </a:cubicBezTo>
                <a:cubicBezTo>
                  <a:pt x="337653" y="5038722"/>
                  <a:pt x="375442" y="5000930"/>
                  <a:pt x="422066" y="5000930"/>
                </a:cubicBezTo>
                <a:close/>
                <a:moveTo>
                  <a:pt x="84412" y="5000930"/>
                </a:moveTo>
                <a:cubicBezTo>
                  <a:pt x="131037" y="5000930"/>
                  <a:pt x="168826" y="5038722"/>
                  <a:pt x="168826" y="5085342"/>
                </a:cubicBezTo>
                <a:cubicBezTo>
                  <a:pt x="168826" y="5131962"/>
                  <a:pt x="131037" y="5169754"/>
                  <a:pt x="84412" y="5169754"/>
                </a:cubicBezTo>
                <a:cubicBezTo>
                  <a:pt x="37793" y="5169754"/>
                  <a:pt x="0" y="5131962"/>
                  <a:pt x="0" y="5085342"/>
                </a:cubicBezTo>
                <a:cubicBezTo>
                  <a:pt x="0" y="5038722"/>
                  <a:pt x="37793" y="5000930"/>
                  <a:pt x="84412" y="5000930"/>
                </a:cubicBezTo>
                <a:close/>
                <a:moveTo>
                  <a:pt x="7850345" y="4663281"/>
                </a:moveTo>
                <a:cubicBezTo>
                  <a:pt x="7896964" y="4663281"/>
                  <a:pt x="7934757" y="4701072"/>
                  <a:pt x="7934757" y="4747693"/>
                </a:cubicBezTo>
                <a:cubicBezTo>
                  <a:pt x="7934757" y="4794313"/>
                  <a:pt x="7896964" y="4832105"/>
                  <a:pt x="7850345" y="4832105"/>
                </a:cubicBezTo>
                <a:cubicBezTo>
                  <a:pt x="7803725" y="4832105"/>
                  <a:pt x="7765933" y="4794313"/>
                  <a:pt x="7765933" y="4747693"/>
                </a:cubicBezTo>
                <a:cubicBezTo>
                  <a:pt x="7765933" y="4701072"/>
                  <a:pt x="7803725" y="4663281"/>
                  <a:pt x="7850345" y="4663281"/>
                </a:cubicBezTo>
                <a:close/>
                <a:moveTo>
                  <a:pt x="7512695" y="4663281"/>
                </a:moveTo>
                <a:cubicBezTo>
                  <a:pt x="7559315" y="4663281"/>
                  <a:pt x="7597109" y="4701072"/>
                  <a:pt x="7597109" y="4747693"/>
                </a:cubicBezTo>
                <a:cubicBezTo>
                  <a:pt x="7597109" y="4794313"/>
                  <a:pt x="7559315" y="4832105"/>
                  <a:pt x="7512695" y="4832105"/>
                </a:cubicBezTo>
                <a:cubicBezTo>
                  <a:pt x="7466075" y="4832105"/>
                  <a:pt x="7428283" y="4794313"/>
                  <a:pt x="7428283" y="4747693"/>
                </a:cubicBezTo>
                <a:cubicBezTo>
                  <a:pt x="7428283" y="4701072"/>
                  <a:pt x="7466075" y="4663281"/>
                  <a:pt x="7512695" y="4663281"/>
                </a:cubicBezTo>
                <a:close/>
                <a:moveTo>
                  <a:pt x="7175045" y="4663281"/>
                </a:moveTo>
                <a:cubicBezTo>
                  <a:pt x="7221666" y="4663281"/>
                  <a:pt x="7259458" y="4701072"/>
                  <a:pt x="7259458" y="4747693"/>
                </a:cubicBezTo>
                <a:cubicBezTo>
                  <a:pt x="7259458" y="4794313"/>
                  <a:pt x="7221666" y="4832105"/>
                  <a:pt x="7175045" y="4832105"/>
                </a:cubicBezTo>
                <a:cubicBezTo>
                  <a:pt x="7128427" y="4832105"/>
                  <a:pt x="7090633" y="4794313"/>
                  <a:pt x="7090633" y="4747693"/>
                </a:cubicBezTo>
                <a:cubicBezTo>
                  <a:pt x="7090633" y="4701072"/>
                  <a:pt x="7128427" y="4663281"/>
                  <a:pt x="7175045" y="4663281"/>
                </a:cubicBezTo>
                <a:close/>
                <a:moveTo>
                  <a:pt x="6837397" y="4663281"/>
                </a:moveTo>
                <a:cubicBezTo>
                  <a:pt x="6884017" y="4663281"/>
                  <a:pt x="6921809" y="4701072"/>
                  <a:pt x="6921809" y="4747693"/>
                </a:cubicBezTo>
                <a:cubicBezTo>
                  <a:pt x="6921809" y="4794313"/>
                  <a:pt x="6884017" y="4832105"/>
                  <a:pt x="6837397" y="4832105"/>
                </a:cubicBezTo>
                <a:cubicBezTo>
                  <a:pt x="6790777" y="4832105"/>
                  <a:pt x="6752985" y="4794313"/>
                  <a:pt x="6752985" y="4747693"/>
                </a:cubicBezTo>
                <a:cubicBezTo>
                  <a:pt x="6752985" y="4701072"/>
                  <a:pt x="6790777" y="4663281"/>
                  <a:pt x="6837397" y="4663281"/>
                </a:cubicBezTo>
                <a:close/>
                <a:moveTo>
                  <a:pt x="6499747" y="4663281"/>
                </a:moveTo>
                <a:cubicBezTo>
                  <a:pt x="6546368" y="4663281"/>
                  <a:pt x="6584161" y="4701072"/>
                  <a:pt x="6584161" y="4747693"/>
                </a:cubicBezTo>
                <a:cubicBezTo>
                  <a:pt x="6584161" y="4794313"/>
                  <a:pt x="6546368" y="4832105"/>
                  <a:pt x="6499747" y="4832105"/>
                </a:cubicBezTo>
                <a:cubicBezTo>
                  <a:pt x="6453127" y="4832105"/>
                  <a:pt x="6415335" y="4794313"/>
                  <a:pt x="6415335" y="4747693"/>
                </a:cubicBezTo>
                <a:cubicBezTo>
                  <a:pt x="6415335" y="4701072"/>
                  <a:pt x="6453127" y="4663281"/>
                  <a:pt x="6499747" y="4663281"/>
                </a:cubicBezTo>
                <a:close/>
                <a:moveTo>
                  <a:pt x="6162098" y="4663281"/>
                </a:moveTo>
                <a:cubicBezTo>
                  <a:pt x="6208719" y="4663281"/>
                  <a:pt x="6246510" y="4701072"/>
                  <a:pt x="6246510" y="4747693"/>
                </a:cubicBezTo>
                <a:cubicBezTo>
                  <a:pt x="6246510" y="4794313"/>
                  <a:pt x="6208719" y="4832105"/>
                  <a:pt x="6162098" y="4832105"/>
                </a:cubicBezTo>
                <a:cubicBezTo>
                  <a:pt x="6115479" y="4832105"/>
                  <a:pt x="6077686" y="4794313"/>
                  <a:pt x="6077686" y="4747693"/>
                </a:cubicBezTo>
                <a:cubicBezTo>
                  <a:pt x="6077686" y="4701072"/>
                  <a:pt x="6115479" y="4663281"/>
                  <a:pt x="6162098" y="4663281"/>
                </a:cubicBezTo>
                <a:close/>
                <a:moveTo>
                  <a:pt x="5824449" y="4663281"/>
                </a:moveTo>
                <a:cubicBezTo>
                  <a:pt x="5871069" y="4663281"/>
                  <a:pt x="5908861" y="4701072"/>
                  <a:pt x="5908861" y="4747693"/>
                </a:cubicBezTo>
                <a:cubicBezTo>
                  <a:pt x="5908861" y="4794313"/>
                  <a:pt x="5871069" y="4832105"/>
                  <a:pt x="5824449" y="4832105"/>
                </a:cubicBezTo>
                <a:cubicBezTo>
                  <a:pt x="5777829" y="4832105"/>
                  <a:pt x="5740037" y="4794313"/>
                  <a:pt x="5740037" y="4747693"/>
                </a:cubicBezTo>
                <a:cubicBezTo>
                  <a:pt x="5740037" y="4701072"/>
                  <a:pt x="5777829" y="4663281"/>
                  <a:pt x="5824449" y="4663281"/>
                </a:cubicBezTo>
                <a:close/>
                <a:moveTo>
                  <a:pt x="5486800" y="4663281"/>
                </a:moveTo>
                <a:cubicBezTo>
                  <a:pt x="5533421" y="4663281"/>
                  <a:pt x="5571212" y="4701072"/>
                  <a:pt x="5571212" y="4747693"/>
                </a:cubicBezTo>
                <a:cubicBezTo>
                  <a:pt x="5571212" y="4794313"/>
                  <a:pt x="5533421" y="4832105"/>
                  <a:pt x="5486800" y="4832105"/>
                </a:cubicBezTo>
                <a:cubicBezTo>
                  <a:pt x="5440179" y="4832105"/>
                  <a:pt x="5402388" y="4794313"/>
                  <a:pt x="5402388" y="4747693"/>
                </a:cubicBezTo>
                <a:cubicBezTo>
                  <a:pt x="5402388" y="4701072"/>
                  <a:pt x="5440179" y="4663281"/>
                  <a:pt x="5486800" y="4663281"/>
                </a:cubicBezTo>
                <a:close/>
                <a:moveTo>
                  <a:pt x="5149151" y="4663281"/>
                </a:moveTo>
                <a:cubicBezTo>
                  <a:pt x="5195771" y="4663281"/>
                  <a:pt x="5233563" y="4701072"/>
                  <a:pt x="5233563" y="4747693"/>
                </a:cubicBezTo>
                <a:cubicBezTo>
                  <a:pt x="5233563" y="4794313"/>
                  <a:pt x="5195771" y="4832105"/>
                  <a:pt x="5149151" y="4832105"/>
                </a:cubicBezTo>
                <a:cubicBezTo>
                  <a:pt x="5102531" y="4832105"/>
                  <a:pt x="5064739" y="4794313"/>
                  <a:pt x="5064739" y="4747693"/>
                </a:cubicBezTo>
                <a:cubicBezTo>
                  <a:pt x="5064739" y="4701072"/>
                  <a:pt x="5102531" y="4663281"/>
                  <a:pt x="5149151" y="4663281"/>
                </a:cubicBezTo>
                <a:close/>
                <a:moveTo>
                  <a:pt x="4811502" y="4663281"/>
                </a:moveTo>
                <a:cubicBezTo>
                  <a:pt x="4858121" y="4663281"/>
                  <a:pt x="4895914" y="4701072"/>
                  <a:pt x="4895914" y="4747693"/>
                </a:cubicBezTo>
                <a:cubicBezTo>
                  <a:pt x="4895914" y="4794313"/>
                  <a:pt x="4858121" y="4832105"/>
                  <a:pt x="4811502" y="4832105"/>
                </a:cubicBezTo>
                <a:cubicBezTo>
                  <a:pt x="4764881" y="4832105"/>
                  <a:pt x="4727090" y="4794313"/>
                  <a:pt x="4727090" y="4747693"/>
                </a:cubicBezTo>
                <a:cubicBezTo>
                  <a:pt x="4727090" y="4701072"/>
                  <a:pt x="4764881" y="4663281"/>
                  <a:pt x="4811502" y="4663281"/>
                </a:cubicBezTo>
                <a:close/>
                <a:moveTo>
                  <a:pt x="4473853" y="4663281"/>
                </a:moveTo>
                <a:cubicBezTo>
                  <a:pt x="4520473" y="4663281"/>
                  <a:pt x="4558265" y="4701072"/>
                  <a:pt x="4558265" y="4747693"/>
                </a:cubicBezTo>
                <a:cubicBezTo>
                  <a:pt x="4558265" y="4794313"/>
                  <a:pt x="4520473" y="4832105"/>
                  <a:pt x="4473853" y="4832105"/>
                </a:cubicBezTo>
                <a:cubicBezTo>
                  <a:pt x="4427232" y="4832105"/>
                  <a:pt x="4389440" y="4794313"/>
                  <a:pt x="4389440" y="4747693"/>
                </a:cubicBezTo>
                <a:cubicBezTo>
                  <a:pt x="4389440" y="4701072"/>
                  <a:pt x="4427232" y="4663281"/>
                  <a:pt x="4473853" y="4663281"/>
                </a:cubicBezTo>
                <a:close/>
                <a:moveTo>
                  <a:pt x="4136203" y="4663281"/>
                </a:moveTo>
                <a:cubicBezTo>
                  <a:pt x="4182823" y="4663281"/>
                  <a:pt x="4220615" y="4701072"/>
                  <a:pt x="4220615" y="4747693"/>
                </a:cubicBezTo>
                <a:cubicBezTo>
                  <a:pt x="4220615" y="4794313"/>
                  <a:pt x="4182823" y="4832105"/>
                  <a:pt x="4136203" y="4832105"/>
                </a:cubicBezTo>
                <a:cubicBezTo>
                  <a:pt x="4089584" y="4832105"/>
                  <a:pt x="4051791" y="4794313"/>
                  <a:pt x="4051791" y="4747693"/>
                </a:cubicBezTo>
                <a:cubicBezTo>
                  <a:pt x="4051791" y="4701072"/>
                  <a:pt x="4089584" y="4663281"/>
                  <a:pt x="4136203" y="4663281"/>
                </a:cubicBezTo>
                <a:close/>
                <a:moveTo>
                  <a:pt x="3798554" y="4663281"/>
                </a:moveTo>
                <a:cubicBezTo>
                  <a:pt x="3845174" y="4663281"/>
                  <a:pt x="3882966" y="4701072"/>
                  <a:pt x="3882966" y="4747693"/>
                </a:cubicBezTo>
                <a:cubicBezTo>
                  <a:pt x="3882966" y="4794313"/>
                  <a:pt x="3845174" y="4832105"/>
                  <a:pt x="3798554" y="4832105"/>
                </a:cubicBezTo>
                <a:cubicBezTo>
                  <a:pt x="3751934" y="4832105"/>
                  <a:pt x="3714142" y="4794313"/>
                  <a:pt x="3714142" y="4747693"/>
                </a:cubicBezTo>
                <a:cubicBezTo>
                  <a:pt x="3714142" y="4701072"/>
                  <a:pt x="3751934" y="4663281"/>
                  <a:pt x="3798554" y="4663281"/>
                </a:cubicBezTo>
                <a:close/>
                <a:moveTo>
                  <a:pt x="3460905" y="4663281"/>
                </a:moveTo>
                <a:cubicBezTo>
                  <a:pt x="3507525" y="4663281"/>
                  <a:pt x="3545317" y="4701072"/>
                  <a:pt x="3545317" y="4747693"/>
                </a:cubicBezTo>
                <a:cubicBezTo>
                  <a:pt x="3545317" y="4794313"/>
                  <a:pt x="3507525" y="4832105"/>
                  <a:pt x="3460905" y="4832105"/>
                </a:cubicBezTo>
                <a:cubicBezTo>
                  <a:pt x="3414284" y="4832105"/>
                  <a:pt x="3376493" y="4794313"/>
                  <a:pt x="3376493" y="4747693"/>
                </a:cubicBezTo>
                <a:cubicBezTo>
                  <a:pt x="3376493" y="4701072"/>
                  <a:pt x="3414284" y="4663281"/>
                  <a:pt x="3460905" y="4663281"/>
                </a:cubicBezTo>
                <a:close/>
                <a:moveTo>
                  <a:pt x="3123255" y="4663281"/>
                </a:moveTo>
                <a:cubicBezTo>
                  <a:pt x="3169876" y="4663281"/>
                  <a:pt x="3207668" y="4701072"/>
                  <a:pt x="3207668" y="4747693"/>
                </a:cubicBezTo>
                <a:cubicBezTo>
                  <a:pt x="3207668" y="4794313"/>
                  <a:pt x="3169876" y="4832105"/>
                  <a:pt x="3123255" y="4832105"/>
                </a:cubicBezTo>
                <a:cubicBezTo>
                  <a:pt x="3076636" y="4832105"/>
                  <a:pt x="3038843" y="4794313"/>
                  <a:pt x="3038843" y="4747693"/>
                </a:cubicBezTo>
                <a:cubicBezTo>
                  <a:pt x="3038843" y="4701072"/>
                  <a:pt x="3076636" y="4663281"/>
                  <a:pt x="3123255" y="4663281"/>
                </a:cubicBezTo>
                <a:close/>
                <a:moveTo>
                  <a:pt x="2785607" y="4663281"/>
                </a:moveTo>
                <a:cubicBezTo>
                  <a:pt x="2832226" y="4663281"/>
                  <a:pt x="2870019" y="4701072"/>
                  <a:pt x="2870019" y="4747693"/>
                </a:cubicBezTo>
                <a:cubicBezTo>
                  <a:pt x="2870019" y="4794313"/>
                  <a:pt x="2832226" y="4832105"/>
                  <a:pt x="2785607" y="4832105"/>
                </a:cubicBezTo>
                <a:cubicBezTo>
                  <a:pt x="2738986" y="4832105"/>
                  <a:pt x="2701195" y="4794313"/>
                  <a:pt x="2701195" y="4747693"/>
                </a:cubicBezTo>
                <a:cubicBezTo>
                  <a:pt x="2701195" y="4701072"/>
                  <a:pt x="2738986" y="4663281"/>
                  <a:pt x="2785607" y="4663281"/>
                </a:cubicBezTo>
                <a:close/>
                <a:moveTo>
                  <a:pt x="2447957" y="4663281"/>
                </a:moveTo>
                <a:cubicBezTo>
                  <a:pt x="2494578" y="4663281"/>
                  <a:pt x="2532369" y="4701072"/>
                  <a:pt x="2532369" y="4747693"/>
                </a:cubicBezTo>
                <a:cubicBezTo>
                  <a:pt x="2532369" y="4794313"/>
                  <a:pt x="2494578" y="4832105"/>
                  <a:pt x="2447957" y="4832105"/>
                </a:cubicBezTo>
                <a:cubicBezTo>
                  <a:pt x="2401337" y="4832105"/>
                  <a:pt x="2363545" y="4794313"/>
                  <a:pt x="2363545" y="4747693"/>
                </a:cubicBezTo>
                <a:cubicBezTo>
                  <a:pt x="2363545" y="4701072"/>
                  <a:pt x="2401337" y="4663281"/>
                  <a:pt x="2447957" y="4663281"/>
                </a:cubicBezTo>
                <a:close/>
                <a:moveTo>
                  <a:pt x="2110308" y="4663281"/>
                </a:moveTo>
                <a:cubicBezTo>
                  <a:pt x="2156928" y="4663281"/>
                  <a:pt x="2194721" y="4701072"/>
                  <a:pt x="2194721" y="4747693"/>
                </a:cubicBezTo>
                <a:cubicBezTo>
                  <a:pt x="2194721" y="4794313"/>
                  <a:pt x="2156928" y="4832105"/>
                  <a:pt x="2110308" y="4832105"/>
                </a:cubicBezTo>
                <a:cubicBezTo>
                  <a:pt x="2063688" y="4832105"/>
                  <a:pt x="2025896" y="4794313"/>
                  <a:pt x="2025896" y="4747693"/>
                </a:cubicBezTo>
                <a:cubicBezTo>
                  <a:pt x="2025896" y="4701072"/>
                  <a:pt x="2063688" y="4663281"/>
                  <a:pt x="2110308" y="4663281"/>
                </a:cubicBezTo>
                <a:close/>
                <a:moveTo>
                  <a:pt x="1772659" y="4663281"/>
                </a:moveTo>
                <a:cubicBezTo>
                  <a:pt x="1819278" y="4663281"/>
                  <a:pt x="1857071" y="4701072"/>
                  <a:pt x="1857071" y="4747693"/>
                </a:cubicBezTo>
                <a:cubicBezTo>
                  <a:pt x="1857071" y="4794313"/>
                  <a:pt x="1819278" y="4832105"/>
                  <a:pt x="1772659" y="4832105"/>
                </a:cubicBezTo>
                <a:cubicBezTo>
                  <a:pt x="1726039" y="4832105"/>
                  <a:pt x="1688247" y="4794313"/>
                  <a:pt x="1688247" y="4747693"/>
                </a:cubicBezTo>
                <a:cubicBezTo>
                  <a:pt x="1688247" y="4701072"/>
                  <a:pt x="1726039" y="4663281"/>
                  <a:pt x="1772659" y="4663281"/>
                </a:cubicBezTo>
                <a:close/>
                <a:moveTo>
                  <a:pt x="1435014" y="4663281"/>
                </a:moveTo>
                <a:cubicBezTo>
                  <a:pt x="1481630" y="4663281"/>
                  <a:pt x="1519422" y="4701072"/>
                  <a:pt x="1519422" y="4747693"/>
                </a:cubicBezTo>
                <a:cubicBezTo>
                  <a:pt x="1519422" y="4794313"/>
                  <a:pt x="1481630" y="4832105"/>
                  <a:pt x="1435014" y="4832105"/>
                </a:cubicBezTo>
                <a:cubicBezTo>
                  <a:pt x="1388389" y="4832105"/>
                  <a:pt x="1350601" y="4794313"/>
                  <a:pt x="1350601" y="4747693"/>
                </a:cubicBezTo>
                <a:cubicBezTo>
                  <a:pt x="1350601" y="4701072"/>
                  <a:pt x="1388389" y="4663281"/>
                  <a:pt x="1435014" y="4663281"/>
                </a:cubicBezTo>
                <a:close/>
                <a:moveTo>
                  <a:pt x="1097361" y="4663281"/>
                </a:moveTo>
                <a:cubicBezTo>
                  <a:pt x="1143985" y="4663281"/>
                  <a:pt x="1181773" y="4701072"/>
                  <a:pt x="1181773" y="4747693"/>
                </a:cubicBezTo>
                <a:cubicBezTo>
                  <a:pt x="1181773" y="4794313"/>
                  <a:pt x="1143985" y="4832105"/>
                  <a:pt x="1097361" y="4832105"/>
                </a:cubicBezTo>
                <a:cubicBezTo>
                  <a:pt x="1050741" y="4832105"/>
                  <a:pt x="1012948" y="4794313"/>
                  <a:pt x="1012948" y="4747693"/>
                </a:cubicBezTo>
                <a:cubicBezTo>
                  <a:pt x="1012948" y="4701072"/>
                  <a:pt x="1050741" y="4663281"/>
                  <a:pt x="1097361" y="4663281"/>
                </a:cubicBezTo>
                <a:close/>
                <a:moveTo>
                  <a:pt x="759711" y="4663281"/>
                </a:moveTo>
                <a:cubicBezTo>
                  <a:pt x="806331" y="4663281"/>
                  <a:pt x="844124" y="4701072"/>
                  <a:pt x="844124" y="4747693"/>
                </a:cubicBezTo>
                <a:cubicBezTo>
                  <a:pt x="844124" y="4794313"/>
                  <a:pt x="806331" y="4832105"/>
                  <a:pt x="759711" y="4832105"/>
                </a:cubicBezTo>
                <a:cubicBezTo>
                  <a:pt x="713096" y="4832105"/>
                  <a:pt x="675299" y="4794313"/>
                  <a:pt x="675299" y="4747693"/>
                </a:cubicBezTo>
                <a:cubicBezTo>
                  <a:pt x="675299" y="4701072"/>
                  <a:pt x="713096" y="4663281"/>
                  <a:pt x="759711" y="4663281"/>
                </a:cubicBezTo>
                <a:close/>
                <a:moveTo>
                  <a:pt x="422066" y="4663281"/>
                </a:moveTo>
                <a:cubicBezTo>
                  <a:pt x="468682" y="4663281"/>
                  <a:pt x="506480" y="4701072"/>
                  <a:pt x="506480" y="4747693"/>
                </a:cubicBezTo>
                <a:cubicBezTo>
                  <a:pt x="506480" y="4794313"/>
                  <a:pt x="468682" y="4832105"/>
                  <a:pt x="422066" y="4832105"/>
                </a:cubicBezTo>
                <a:cubicBezTo>
                  <a:pt x="375442" y="4832105"/>
                  <a:pt x="337653" y="4794313"/>
                  <a:pt x="337653" y="4747693"/>
                </a:cubicBezTo>
                <a:cubicBezTo>
                  <a:pt x="337653" y="4701072"/>
                  <a:pt x="375442" y="4663281"/>
                  <a:pt x="422066" y="4663281"/>
                </a:cubicBezTo>
                <a:close/>
                <a:moveTo>
                  <a:pt x="84412" y="4663281"/>
                </a:moveTo>
                <a:cubicBezTo>
                  <a:pt x="131037" y="4663281"/>
                  <a:pt x="168826" y="4701072"/>
                  <a:pt x="168826" y="4747693"/>
                </a:cubicBezTo>
                <a:cubicBezTo>
                  <a:pt x="168826" y="4794313"/>
                  <a:pt x="131037" y="4832105"/>
                  <a:pt x="84412" y="4832105"/>
                </a:cubicBezTo>
                <a:cubicBezTo>
                  <a:pt x="37793" y="4832105"/>
                  <a:pt x="0" y="4794313"/>
                  <a:pt x="0" y="4747693"/>
                </a:cubicBezTo>
                <a:cubicBezTo>
                  <a:pt x="0" y="4701072"/>
                  <a:pt x="37793" y="4663281"/>
                  <a:pt x="84412" y="4663281"/>
                </a:cubicBezTo>
                <a:close/>
                <a:moveTo>
                  <a:pt x="7850345" y="4325631"/>
                </a:moveTo>
                <a:cubicBezTo>
                  <a:pt x="7896964" y="4325631"/>
                  <a:pt x="7934757" y="4363424"/>
                  <a:pt x="7934757" y="4410043"/>
                </a:cubicBezTo>
                <a:cubicBezTo>
                  <a:pt x="7934757" y="4456664"/>
                  <a:pt x="7896964" y="4494455"/>
                  <a:pt x="7850345" y="4494455"/>
                </a:cubicBezTo>
                <a:cubicBezTo>
                  <a:pt x="7803725" y="4494455"/>
                  <a:pt x="7765933" y="4456664"/>
                  <a:pt x="7765933" y="4410043"/>
                </a:cubicBezTo>
                <a:cubicBezTo>
                  <a:pt x="7765933" y="4363424"/>
                  <a:pt x="7803725" y="4325631"/>
                  <a:pt x="7850345" y="4325631"/>
                </a:cubicBezTo>
                <a:close/>
                <a:moveTo>
                  <a:pt x="7512695" y="4325631"/>
                </a:moveTo>
                <a:cubicBezTo>
                  <a:pt x="7559315" y="4325631"/>
                  <a:pt x="7597109" y="4363424"/>
                  <a:pt x="7597109" y="4410043"/>
                </a:cubicBezTo>
                <a:cubicBezTo>
                  <a:pt x="7597109" y="4456664"/>
                  <a:pt x="7559315" y="4494455"/>
                  <a:pt x="7512695" y="4494455"/>
                </a:cubicBezTo>
                <a:cubicBezTo>
                  <a:pt x="7466075" y="4494455"/>
                  <a:pt x="7428283" y="4456664"/>
                  <a:pt x="7428283" y="4410043"/>
                </a:cubicBezTo>
                <a:cubicBezTo>
                  <a:pt x="7428283" y="4363424"/>
                  <a:pt x="7466075" y="4325631"/>
                  <a:pt x="7512695" y="4325631"/>
                </a:cubicBezTo>
                <a:close/>
                <a:moveTo>
                  <a:pt x="7175045" y="4325631"/>
                </a:moveTo>
                <a:cubicBezTo>
                  <a:pt x="7221666" y="4325631"/>
                  <a:pt x="7259458" y="4363424"/>
                  <a:pt x="7259458" y="4410043"/>
                </a:cubicBezTo>
                <a:cubicBezTo>
                  <a:pt x="7259458" y="4456664"/>
                  <a:pt x="7221666" y="4494455"/>
                  <a:pt x="7175045" y="4494455"/>
                </a:cubicBezTo>
                <a:cubicBezTo>
                  <a:pt x="7128427" y="4494455"/>
                  <a:pt x="7090633" y="4456664"/>
                  <a:pt x="7090633" y="4410043"/>
                </a:cubicBezTo>
                <a:cubicBezTo>
                  <a:pt x="7090633" y="4363424"/>
                  <a:pt x="7128427" y="4325631"/>
                  <a:pt x="7175045" y="4325631"/>
                </a:cubicBezTo>
                <a:close/>
                <a:moveTo>
                  <a:pt x="6837397" y="4325631"/>
                </a:moveTo>
                <a:cubicBezTo>
                  <a:pt x="6884017" y="4325631"/>
                  <a:pt x="6921809" y="4363424"/>
                  <a:pt x="6921809" y="4410043"/>
                </a:cubicBezTo>
                <a:cubicBezTo>
                  <a:pt x="6921809" y="4456664"/>
                  <a:pt x="6884017" y="4494455"/>
                  <a:pt x="6837397" y="4494455"/>
                </a:cubicBezTo>
                <a:cubicBezTo>
                  <a:pt x="6790777" y="4494455"/>
                  <a:pt x="6752985" y="4456664"/>
                  <a:pt x="6752985" y="4410043"/>
                </a:cubicBezTo>
                <a:cubicBezTo>
                  <a:pt x="6752985" y="4363424"/>
                  <a:pt x="6790777" y="4325631"/>
                  <a:pt x="6837397" y="4325631"/>
                </a:cubicBezTo>
                <a:close/>
                <a:moveTo>
                  <a:pt x="6499747" y="4325631"/>
                </a:moveTo>
                <a:cubicBezTo>
                  <a:pt x="6546368" y="4325631"/>
                  <a:pt x="6584161" y="4363424"/>
                  <a:pt x="6584161" y="4410043"/>
                </a:cubicBezTo>
                <a:cubicBezTo>
                  <a:pt x="6584161" y="4456664"/>
                  <a:pt x="6546368" y="4494455"/>
                  <a:pt x="6499747" y="4494455"/>
                </a:cubicBezTo>
                <a:cubicBezTo>
                  <a:pt x="6453127" y="4494455"/>
                  <a:pt x="6415335" y="4456664"/>
                  <a:pt x="6415335" y="4410043"/>
                </a:cubicBezTo>
                <a:cubicBezTo>
                  <a:pt x="6415335" y="4363424"/>
                  <a:pt x="6453127" y="4325631"/>
                  <a:pt x="6499747" y="4325631"/>
                </a:cubicBezTo>
                <a:close/>
                <a:moveTo>
                  <a:pt x="6162098" y="4325631"/>
                </a:moveTo>
                <a:cubicBezTo>
                  <a:pt x="6208719" y="4325631"/>
                  <a:pt x="6246510" y="4363424"/>
                  <a:pt x="6246510" y="4410043"/>
                </a:cubicBezTo>
                <a:cubicBezTo>
                  <a:pt x="6246510" y="4456664"/>
                  <a:pt x="6208719" y="4494455"/>
                  <a:pt x="6162098" y="4494455"/>
                </a:cubicBezTo>
                <a:cubicBezTo>
                  <a:pt x="6115479" y="4494455"/>
                  <a:pt x="6077686" y="4456664"/>
                  <a:pt x="6077686" y="4410043"/>
                </a:cubicBezTo>
                <a:cubicBezTo>
                  <a:pt x="6077686" y="4363424"/>
                  <a:pt x="6115479" y="4325631"/>
                  <a:pt x="6162098" y="4325631"/>
                </a:cubicBezTo>
                <a:close/>
                <a:moveTo>
                  <a:pt x="5824449" y="4325631"/>
                </a:moveTo>
                <a:cubicBezTo>
                  <a:pt x="5871069" y="4325631"/>
                  <a:pt x="5908861" y="4363424"/>
                  <a:pt x="5908861" y="4410043"/>
                </a:cubicBezTo>
                <a:cubicBezTo>
                  <a:pt x="5908861" y="4456664"/>
                  <a:pt x="5871069" y="4494455"/>
                  <a:pt x="5824449" y="4494455"/>
                </a:cubicBezTo>
                <a:cubicBezTo>
                  <a:pt x="5777829" y="4494455"/>
                  <a:pt x="5740037" y="4456664"/>
                  <a:pt x="5740037" y="4410043"/>
                </a:cubicBezTo>
                <a:cubicBezTo>
                  <a:pt x="5740037" y="4363424"/>
                  <a:pt x="5777829" y="4325631"/>
                  <a:pt x="5824449" y="4325631"/>
                </a:cubicBezTo>
                <a:close/>
                <a:moveTo>
                  <a:pt x="5486800" y="4325631"/>
                </a:moveTo>
                <a:cubicBezTo>
                  <a:pt x="5533421" y="4325631"/>
                  <a:pt x="5571212" y="4363424"/>
                  <a:pt x="5571212" y="4410043"/>
                </a:cubicBezTo>
                <a:cubicBezTo>
                  <a:pt x="5571212" y="4456664"/>
                  <a:pt x="5533421" y="4494455"/>
                  <a:pt x="5486800" y="4494455"/>
                </a:cubicBezTo>
                <a:cubicBezTo>
                  <a:pt x="5440179" y="4494455"/>
                  <a:pt x="5402388" y="4456664"/>
                  <a:pt x="5402388" y="4410043"/>
                </a:cubicBezTo>
                <a:cubicBezTo>
                  <a:pt x="5402388" y="4363424"/>
                  <a:pt x="5440179" y="4325631"/>
                  <a:pt x="5486800" y="4325631"/>
                </a:cubicBezTo>
                <a:close/>
                <a:moveTo>
                  <a:pt x="5149151" y="4325631"/>
                </a:moveTo>
                <a:cubicBezTo>
                  <a:pt x="5195771" y="4325631"/>
                  <a:pt x="5233563" y="4363424"/>
                  <a:pt x="5233563" y="4410043"/>
                </a:cubicBezTo>
                <a:cubicBezTo>
                  <a:pt x="5233563" y="4456664"/>
                  <a:pt x="5195771" y="4494455"/>
                  <a:pt x="5149151" y="4494455"/>
                </a:cubicBezTo>
                <a:cubicBezTo>
                  <a:pt x="5102531" y="4494455"/>
                  <a:pt x="5064739" y="4456664"/>
                  <a:pt x="5064739" y="4410043"/>
                </a:cubicBezTo>
                <a:cubicBezTo>
                  <a:pt x="5064739" y="4363424"/>
                  <a:pt x="5102531" y="4325631"/>
                  <a:pt x="5149151" y="4325631"/>
                </a:cubicBezTo>
                <a:close/>
                <a:moveTo>
                  <a:pt x="4811502" y="4325631"/>
                </a:moveTo>
                <a:cubicBezTo>
                  <a:pt x="4858121" y="4325631"/>
                  <a:pt x="4895914" y="4363424"/>
                  <a:pt x="4895914" y="4410043"/>
                </a:cubicBezTo>
                <a:cubicBezTo>
                  <a:pt x="4895914" y="4456664"/>
                  <a:pt x="4858121" y="4494455"/>
                  <a:pt x="4811502" y="4494455"/>
                </a:cubicBezTo>
                <a:cubicBezTo>
                  <a:pt x="4764881" y="4494455"/>
                  <a:pt x="4727090" y="4456664"/>
                  <a:pt x="4727090" y="4410043"/>
                </a:cubicBezTo>
                <a:cubicBezTo>
                  <a:pt x="4727090" y="4363424"/>
                  <a:pt x="4764881" y="4325631"/>
                  <a:pt x="4811502" y="4325631"/>
                </a:cubicBezTo>
                <a:close/>
                <a:moveTo>
                  <a:pt x="4473853" y="4325631"/>
                </a:moveTo>
                <a:cubicBezTo>
                  <a:pt x="4520473" y="4325631"/>
                  <a:pt x="4558265" y="4363424"/>
                  <a:pt x="4558265" y="4410043"/>
                </a:cubicBezTo>
                <a:cubicBezTo>
                  <a:pt x="4558265" y="4456664"/>
                  <a:pt x="4520473" y="4494455"/>
                  <a:pt x="4473853" y="4494455"/>
                </a:cubicBezTo>
                <a:cubicBezTo>
                  <a:pt x="4427232" y="4494455"/>
                  <a:pt x="4389440" y="4456664"/>
                  <a:pt x="4389440" y="4410043"/>
                </a:cubicBezTo>
                <a:cubicBezTo>
                  <a:pt x="4389440" y="4363424"/>
                  <a:pt x="4427232" y="4325631"/>
                  <a:pt x="4473853" y="4325631"/>
                </a:cubicBezTo>
                <a:close/>
                <a:moveTo>
                  <a:pt x="4136203" y="4325631"/>
                </a:moveTo>
                <a:cubicBezTo>
                  <a:pt x="4182823" y="4325631"/>
                  <a:pt x="4220615" y="4363424"/>
                  <a:pt x="4220615" y="4410043"/>
                </a:cubicBezTo>
                <a:cubicBezTo>
                  <a:pt x="4220615" y="4456664"/>
                  <a:pt x="4182823" y="4494455"/>
                  <a:pt x="4136203" y="4494455"/>
                </a:cubicBezTo>
                <a:cubicBezTo>
                  <a:pt x="4089584" y="4494455"/>
                  <a:pt x="4051791" y="4456664"/>
                  <a:pt x="4051791" y="4410043"/>
                </a:cubicBezTo>
                <a:cubicBezTo>
                  <a:pt x="4051791" y="4363424"/>
                  <a:pt x="4089584" y="4325631"/>
                  <a:pt x="4136203" y="4325631"/>
                </a:cubicBezTo>
                <a:close/>
                <a:moveTo>
                  <a:pt x="3798554" y="4325631"/>
                </a:moveTo>
                <a:cubicBezTo>
                  <a:pt x="3845174" y="4325631"/>
                  <a:pt x="3882966" y="4363424"/>
                  <a:pt x="3882966" y="4410043"/>
                </a:cubicBezTo>
                <a:cubicBezTo>
                  <a:pt x="3882966" y="4456664"/>
                  <a:pt x="3845174" y="4494455"/>
                  <a:pt x="3798554" y="4494455"/>
                </a:cubicBezTo>
                <a:cubicBezTo>
                  <a:pt x="3751934" y="4494455"/>
                  <a:pt x="3714142" y="4456664"/>
                  <a:pt x="3714142" y="4410043"/>
                </a:cubicBezTo>
                <a:cubicBezTo>
                  <a:pt x="3714142" y="4363424"/>
                  <a:pt x="3751934" y="4325631"/>
                  <a:pt x="3798554" y="4325631"/>
                </a:cubicBezTo>
                <a:close/>
                <a:moveTo>
                  <a:pt x="3460905" y="4325631"/>
                </a:moveTo>
                <a:cubicBezTo>
                  <a:pt x="3507525" y="4325631"/>
                  <a:pt x="3545317" y="4363424"/>
                  <a:pt x="3545317" y="4410043"/>
                </a:cubicBezTo>
                <a:cubicBezTo>
                  <a:pt x="3545317" y="4456664"/>
                  <a:pt x="3507525" y="4494455"/>
                  <a:pt x="3460905" y="4494455"/>
                </a:cubicBezTo>
                <a:cubicBezTo>
                  <a:pt x="3414284" y="4494455"/>
                  <a:pt x="3376493" y="4456664"/>
                  <a:pt x="3376493" y="4410043"/>
                </a:cubicBezTo>
                <a:cubicBezTo>
                  <a:pt x="3376493" y="4363424"/>
                  <a:pt x="3414284" y="4325631"/>
                  <a:pt x="3460905" y="4325631"/>
                </a:cubicBezTo>
                <a:close/>
                <a:moveTo>
                  <a:pt x="3123255" y="4325631"/>
                </a:moveTo>
                <a:cubicBezTo>
                  <a:pt x="3169876" y="4325631"/>
                  <a:pt x="3207668" y="4363424"/>
                  <a:pt x="3207668" y="4410043"/>
                </a:cubicBezTo>
                <a:cubicBezTo>
                  <a:pt x="3207668" y="4456664"/>
                  <a:pt x="3169876" y="4494455"/>
                  <a:pt x="3123255" y="4494455"/>
                </a:cubicBezTo>
                <a:cubicBezTo>
                  <a:pt x="3076636" y="4494455"/>
                  <a:pt x="3038843" y="4456664"/>
                  <a:pt x="3038843" y="4410043"/>
                </a:cubicBezTo>
                <a:cubicBezTo>
                  <a:pt x="3038843" y="4363424"/>
                  <a:pt x="3076636" y="4325631"/>
                  <a:pt x="3123255" y="4325631"/>
                </a:cubicBezTo>
                <a:close/>
                <a:moveTo>
                  <a:pt x="2785607" y="4325631"/>
                </a:moveTo>
                <a:cubicBezTo>
                  <a:pt x="2832226" y="4325631"/>
                  <a:pt x="2870019" y="4363424"/>
                  <a:pt x="2870019" y="4410043"/>
                </a:cubicBezTo>
                <a:cubicBezTo>
                  <a:pt x="2870019" y="4456664"/>
                  <a:pt x="2832226" y="4494455"/>
                  <a:pt x="2785607" y="4494455"/>
                </a:cubicBezTo>
                <a:cubicBezTo>
                  <a:pt x="2738986" y="4494455"/>
                  <a:pt x="2701195" y="4456664"/>
                  <a:pt x="2701195" y="4410043"/>
                </a:cubicBezTo>
                <a:cubicBezTo>
                  <a:pt x="2701195" y="4363424"/>
                  <a:pt x="2738986" y="4325631"/>
                  <a:pt x="2785607" y="4325631"/>
                </a:cubicBezTo>
                <a:close/>
                <a:moveTo>
                  <a:pt x="2447957" y="4325631"/>
                </a:moveTo>
                <a:cubicBezTo>
                  <a:pt x="2494578" y="4325631"/>
                  <a:pt x="2532369" y="4363424"/>
                  <a:pt x="2532369" y="4410043"/>
                </a:cubicBezTo>
                <a:cubicBezTo>
                  <a:pt x="2532369" y="4456664"/>
                  <a:pt x="2494578" y="4494455"/>
                  <a:pt x="2447957" y="4494455"/>
                </a:cubicBezTo>
                <a:cubicBezTo>
                  <a:pt x="2401337" y="4494455"/>
                  <a:pt x="2363545" y="4456664"/>
                  <a:pt x="2363545" y="4410043"/>
                </a:cubicBezTo>
                <a:cubicBezTo>
                  <a:pt x="2363545" y="4363424"/>
                  <a:pt x="2401337" y="4325631"/>
                  <a:pt x="2447957" y="4325631"/>
                </a:cubicBezTo>
                <a:close/>
                <a:moveTo>
                  <a:pt x="2110308" y="4325631"/>
                </a:moveTo>
                <a:cubicBezTo>
                  <a:pt x="2156928" y="4325631"/>
                  <a:pt x="2194721" y="4363424"/>
                  <a:pt x="2194721" y="4410043"/>
                </a:cubicBezTo>
                <a:cubicBezTo>
                  <a:pt x="2194721" y="4456664"/>
                  <a:pt x="2156928" y="4494455"/>
                  <a:pt x="2110308" y="4494455"/>
                </a:cubicBezTo>
                <a:cubicBezTo>
                  <a:pt x="2063688" y="4494455"/>
                  <a:pt x="2025896" y="4456664"/>
                  <a:pt x="2025896" y="4410043"/>
                </a:cubicBezTo>
                <a:cubicBezTo>
                  <a:pt x="2025896" y="4363424"/>
                  <a:pt x="2063688" y="4325631"/>
                  <a:pt x="2110308" y="4325631"/>
                </a:cubicBezTo>
                <a:close/>
                <a:moveTo>
                  <a:pt x="1772659" y="4325631"/>
                </a:moveTo>
                <a:cubicBezTo>
                  <a:pt x="1819278" y="4325631"/>
                  <a:pt x="1857071" y="4363424"/>
                  <a:pt x="1857071" y="4410043"/>
                </a:cubicBezTo>
                <a:cubicBezTo>
                  <a:pt x="1857071" y="4456664"/>
                  <a:pt x="1819278" y="4494455"/>
                  <a:pt x="1772659" y="4494455"/>
                </a:cubicBezTo>
                <a:cubicBezTo>
                  <a:pt x="1726039" y="4494455"/>
                  <a:pt x="1688247" y="4456664"/>
                  <a:pt x="1688247" y="4410043"/>
                </a:cubicBezTo>
                <a:cubicBezTo>
                  <a:pt x="1688247" y="4363424"/>
                  <a:pt x="1726039" y="4325631"/>
                  <a:pt x="1772659" y="4325631"/>
                </a:cubicBezTo>
                <a:close/>
                <a:moveTo>
                  <a:pt x="1435014" y="4325631"/>
                </a:moveTo>
                <a:cubicBezTo>
                  <a:pt x="1481630" y="4325631"/>
                  <a:pt x="1519422" y="4363424"/>
                  <a:pt x="1519422" y="4410043"/>
                </a:cubicBezTo>
                <a:cubicBezTo>
                  <a:pt x="1519422" y="4456664"/>
                  <a:pt x="1481630" y="4494455"/>
                  <a:pt x="1435014" y="4494455"/>
                </a:cubicBezTo>
                <a:cubicBezTo>
                  <a:pt x="1388389" y="4494455"/>
                  <a:pt x="1350601" y="4456664"/>
                  <a:pt x="1350601" y="4410043"/>
                </a:cubicBezTo>
                <a:cubicBezTo>
                  <a:pt x="1350601" y="4363424"/>
                  <a:pt x="1388389" y="4325631"/>
                  <a:pt x="1435014" y="4325631"/>
                </a:cubicBezTo>
                <a:close/>
                <a:moveTo>
                  <a:pt x="1097361" y="4325631"/>
                </a:moveTo>
                <a:cubicBezTo>
                  <a:pt x="1143985" y="4325631"/>
                  <a:pt x="1181773" y="4363424"/>
                  <a:pt x="1181773" y="4410043"/>
                </a:cubicBezTo>
                <a:cubicBezTo>
                  <a:pt x="1181773" y="4456664"/>
                  <a:pt x="1143985" y="4494455"/>
                  <a:pt x="1097361" y="4494455"/>
                </a:cubicBezTo>
                <a:cubicBezTo>
                  <a:pt x="1050741" y="4494455"/>
                  <a:pt x="1012948" y="4456664"/>
                  <a:pt x="1012948" y="4410043"/>
                </a:cubicBezTo>
                <a:cubicBezTo>
                  <a:pt x="1012948" y="4363424"/>
                  <a:pt x="1050741" y="4325631"/>
                  <a:pt x="1097361" y="4325631"/>
                </a:cubicBezTo>
                <a:close/>
                <a:moveTo>
                  <a:pt x="759711" y="4325631"/>
                </a:moveTo>
                <a:cubicBezTo>
                  <a:pt x="806331" y="4325631"/>
                  <a:pt x="844124" y="4363424"/>
                  <a:pt x="844124" y="4410043"/>
                </a:cubicBezTo>
                <a:cubicBezTo>
                  <a:pt x="844124" y="4456664"/>
                  <a:pt x="806331" y="4494455"/>
                  <a:pt x="759711" y="4494455"/>
                </a:cubicBezTo>
                <a:cubicBezTo>
                  <a:pt x="713096" y="4494455"/>
                  <a:pt x="675299" y="4456664"/>
                  <a:pt x="675299" y="4410043"/>
                </a:cubicBezTo>
                <a:cubicBezTo>
                  <a:pt x="675299" y="4363424"/>
                  <a:pt x="713096" y="4325631"/>
                  <a:pt x="759711" y="4325631"/>
                </a:cubicBezTo>
                <a:close/>
                <a:moveTo>
                  <a:pt x="422066" y="4325631"/>
                </a:moveTo>
                <a:cubicBezTo>
                  <a:pt x="468682" y="4325631"/>
                  <a:pt x="506480" y="4363424"/>
                  <a:pt x="506480" y="4410043"/>
                </a:cubicBezTo>
                <a:cubicBezTo>
                  <a:pt x="506480" y="4456664"/>
                  <a:pt x="468682" y="4494455"/>
                  <a:pt x="422066" y="4494455"/>
                </a:cubicBezTo>
                <a:cubicBezTo>
                  <a:pt x="375442" y="4494455"/>
                  <a:pt x="337653" y="4456664"/>
                  <a:pt x="337653" y="4410043"/>
                </a:cubicBezTo>
                <a:cubicBezTo>
                  <a:pt x="337653" y="4363424"/>
                  <a:pt x="375442" y="4325631"/>
                  <a:pt x="422066" y="4325631"/>
                </a:cubicBezTo>
                <a:close/>
                <a:moveTo>
                  <a:pt x="84412" y="4325631"/>
                </a:moveTo>
                <a:cubicBezTo>
                  <a:pt x="131037" y="4325631"/>
                  <a:pt x="168826" y="4363424"/>
                  <a:pt x="168826" y="4410043"/>
                </a:cubicBezTo>
                <a:cubicBezTo>
                  <a:pt x="168826" y="4456664"/>
                  <a:pt x="131037" y="4494455"/>
                  <a:pt x="84412" y="4494455"/>
                </a:cubicBezTo>
                <a:cubicBezTo>
                  <a:pt x="37793" y="4494455"/>
                  <a:pt x="0" y="4456664"/>
                  <a:pt x="0" y="4410043"/>
                </a:cubicBezTo>
                <a:cubicBezTo>
                  <a:pt x="0" y="4363424"/>
                  <a:pt x="37793" y="4325631"/>
                  <a:pt x="84412" y="4325631"/>
                </a:cubicBezTo>
                <a:close/>
                <a:moveTo>
                  <a:pt x="7850345" y="3987981"/>
                </a:moveTo>
                <a:cubicBezTo>
                  <a:pt x="7896964" y="3987981"/>
                  <a:pt x="7934757" y="4025774"/>
                  <a:pt x="7934757" y="4072395"/>
                </a:cubicBezTo>
                <a:cubicBezTo>
                  <a:pt x="7934757" y="4119014"/>
                  <a:pt x="7896964" y="4156807"/>
                  <a:pt x="7850345" y="4156807"/>
                </a:cubicBezTo>
                <a:cubicBezTo>
                  <a:pt x="7803725" y="4156807"/>
                  <a:pt x="7765933" y="4119014"/>
                  <a:pt x="7765933" y="4072395"/>
                </a:cubicBezTo>
                <a:cubicBezTo>
                  <a:pt x="7765933" y="4025774"/>
                  <a:pt x="7803725" y="3987981"/>
                  <a:pt x="7850345" y="3987981"/>
                </a:cubicBezTo>
                <a:close/>
                <a:moveTo>
                  <a:pt x="7512695" y="3987981"/>
                </a:moveTo>
                <a:cubicBezTo>
                  <a:pt x="7559315" y="3987981"/>
                  <a:pt x="7597109" y="4025774"/>
                  <a:pt x="7597109" y="4072395"/>
                </a:cubicBezTo>
                <a:cubicBezTo>
                  <a:pt x="7597109" y="4119014"/>
                  <a:pt x="7559315" y="4156807"/>
                  <a:pt x="7512695" y="4156807"/>
                </a:cubicBezTo>
                <a:cubicBezTo>
                  <a:pt x="7466075" y="4156807"/>
                  <a:pt x="7428283" y="4119014"/>
                  <a:pt x="7428283" y="4072395"/>
                </a:cubicBezTo>
                <a:cubicBezTo>
                  <a:pt x="7428283" y="4025774"/>
                  <a:pt x="7466075" y="3987981"/>
                  <a:pt x="7512695" y="3987981"/>
                </a:cubicBezTo>
                <a:close/>
                <a:moveTo>
                  <a:pt x="7175045" y="3987981"/>
                </a:moveTo>
                <a:cubicBezTo>
                  <a:pt x="7221666" y="3987981"/>
                  <a:pt x="7259458" y="4025774"/>
                  <a:pt x="7259458" y="4072395"/>
                </a:cubicBezTo>
                <a:cubicBezTo>
                  <a:pt x="7259458" y="4119014"/>
                  <a:pt x="7221666" y="4156807"/>
                  <a:pt x="7175045" y="4156807"/>
                </a:cubicBezTo>
                <a:cubicBezTo>
                  <a:pt x="7128427" y="4156807"/>
                  <a:pt x="7090633" y="4119014"/>
                  <a:pt x="7090633" y="4072395"/>
                </a:cubicBezTo>
                <a:cubicBezTo>
                  <a:pt x="7090633" y="4025774"/>
                  <a:pt x="7128427" y="3987981"/>
                  <a:pt x="7175045" y="3987981"/>
                </a:cubicBezTo>
                <a:close/>
                <a:moveTo>
                  <a:pt x="6837397" y="3987981"/>
                </a:moveTo>
                <a:cubicBezTo>
                  <a:pt x="6884017" y="3987981"/>
                  <a:pt x="6921809" y="4025774"/>
                  <a:pt x="6921809" y="4072395"/>
                </a:cubicBezTo>
                <a:cubicBezTo>
                  <a:pt x="6921809" y="4119014"/>
                  <a:pt x="6884017" y="4156807"/>
                  <a:pt x="6837397" y="4156807"/>
                </a:cubicBezTo>
                <a:cubicBezTo>
                  <a:pt x="6790777" y="4156807"/>
                  <a:pt x="6752985" y="4119014"/>
                  <a:pt x="6752985" y="4072395"/>
                </a:cubicBezTo>
                <a:cubicBezTo>
                  <a:pt x="6752985" y="4025774"/>
                  <a:pt x="6790777" y="3987981"/>
                  <a:pt x="6837397" y="3987981"/>
                </a:cubicBezTo>
                <a:close/>
                <a:moveTo>
                  <a:pt x="6499747" y="3987981"/>
                </a:moveTo>
                <a:cubicBezTo>
                  <a:pt x="6546368" y="3987981"/>
                  <a:pt x="6584161" y="4025774"/>
                  <a:pt x="6584161" y="4072395"/>
                </a:cubicBezTo>
                <a:cubicBezTo>
                  <a:pt x="6584161" y="4119014"/>
                  <a:pt x="6546368" y="4156807"/>
                  <a:pt x="6499747" y="4156807"/>
                </a:cubicBezTo>
                <a:cubicBezTo>
                  <a:pt x="6453127" y="4156807"/>
                  <a:pt x="6415335" y="4119014"/>
                  <a:pt x="6415335" y="4072395"/>
                </a:cubicBezTo>
                <a:cubicBezTo>
                  <a:pt x="6415335" y="4025774"/>
                  <a:pt x="6453127" y="3987981"/>
                  <a:pt x="6499747" y="3987981"/>
                </a:cubicBezTo>
                <a:close/>
                <a:moveTo>
                  <a:pt x="6162098" y="3987981"/>
                </a:moveTo>
                <a:cubicBezTo>
                  <a:pt x="6208719" y="3987981"/>
                  <a:pt x="6246510" y="4025774"/>
                  <a:pt x="6246510" y="4072395"/>
                </a:cubicBezTo>
                <a:cubicBezTo>
                  <a:pt x="6246510" y="4119014"/>
                  <a:pt x="6208719" y="4156807"/>
                  <a:pt x="6162098" y="4156807"/>
                </a:cubicBezTo>
                <a:cubicBezTo>
                  <a:pt x="6115479" y="4156807"/>
                  <a:pt x="6077686" y="4119014"/>
                  <a:pt x="6077686" y="4072395"/>
                </a:cubicBezTo>
                <a:cubicBezTo>
                  <a:pt x="6077686" y="4025774"/>
                  <a:pt x="6115479" y="3987981"/>
                  <a:pt x="6162098" y="3987981"/>
                </a:cubicBezTo>
                <a:close/>
                <a:moveTo>
                  <a:pt x="5824449" y="3987981"/>
                </a:moveTo>
                <a:cubicBezTo>
                  <a:pt x="5871069" y="3987981"/>
                  <a:pt x="5908861" y="4025774"/>
                  <a:pt x="5908861" y="4072395"/>
                </a:cubicBezTo>
                <a:cubicBezTo>
                  <a:pt x="5908861" y="4119014"/>
                  <a:pt x="5871069" y="4156807"/>
                  <a:pt x="5824449" y="4156807"/>
                </a:cubicBezTo>
                <a:cubicBezTo>
                  <a:pt x="5777829" y="4156807"/>
                  <a:pt x="5740037" y="4119014"/>
                  <a:pt x="5740037" y="4072395"/>
                </a:cubicBezTo>
                <a:cubicBezTo>
                  <a:pt x="5740037" y="4025774"/>
                  <a:pt x="5777829" y="3987981"/>
                  <a:pt x="5824449" y="3987981"/>
                </a:cubicBezTo>
                <a:close/>
                <a:moveTo>
                  <a:pt x="5486800" y="3987981"/>
                </a:moveTo>
                <a:cubicBezTo>
                  <a:pt x="5533421" y="3987981"/>
                  <a:pt x="5571212" y="4025774"/>
                  <a:pt x="5571212" y="4072395"/>
                </a:cubicBezTo>
                <a:cubicBezTo>
                  <a:pt x="5571212" y="4119014"/>
                  <a:pt x="5533421" y="4156807"/>
                  <a:pt x="5486800" y="4156807"/>
                </a:cubicBezTo>
                <a:cubicBezTo>
                  <a:pt x="5440179" y="4156807"/>
                  <a:pt x="5402388" y="4119014"/>
                  <a:pt x="5402388" y="4072395"/>
                </a:cubicBezTo>
                <a:cubicBezTo>
                  <a:pt x="5402388" y="4025774"/>
                  <a:pt x="5440179" y="3987981"/>
                  <a:pt x="5486800" y="3987981"/>
                </a:cubicBezTo>
                <a:close/>
                <a:moveTo>
                  <a:pt x="5149151" y="3987981"/>
                </a:moveTo>
                <a:cubicBezTo>
                  <a:pt x="5195771" y="3987981"/>
                  <a:pt x="5233563" y="4025774"/>
                  <a:pt x="5233563" y="4072395"/>
                </a:cubicBezTo>
                <a:cubicBezTo>
                  <a:pt x="5233563" y="4119014"/>
                  <a:pt x="5195771" y="4156807"/>
                  <a:pt x="5149151" y="4156807"/>
                </a:cubicBezTo>
                <a:cubicBezTo>
                  <a:pt x="5102531" y="4156807"/>
                  <a:pt x="5064739" y="4119014"/>
                  <a:pt x="5064739" y="4072395"/>
                </a:cubicBezTo>
                <a:cubicBezTo>
                  <a:pt x="5064739" y="4025774"/>
                  <a:pt x="5102531" y="3987981"/>
                  <a:pt x="5149151" y="3987981"/>
                </a:cubicBezTo>
                <a:close/>
                <a:moveTo>
                  <a:pt x="4811502" y="3987981"/>
                </a:moveTo>
                <a:cubicBezTo>
                  <a:pt x="4858121" y="3987981"/>
                  <a:pt x="4895914" y="4025774"/>
                  <a:pt x="4895914" y="4072395"/>
                </a:cubicBezTo>
                <a:cubicBezTo>
                  <a:pt x="4895914" y="4119014"/>
                  <a:pt x="4858121" y="4156807"/>
                  <a:pt x="4811502" y="4156807"/>
                </a:cubicBezTo>
                <a:cubicBezTo>
                  <a:pt x="4764881" y="4156807"/>
                  <a:pt x="4727090" y="4119014"/>
                  <a:pt x="4727090" y="4072395"/>
                </a:cubicBezTo>
                <a:cubicBezTo>
                  <a:pt x="4727090" y="4025774"/>
                  <a:pt x="4764881" y="3987981"/>
                  <a:pt x="4811502" y="3987981"/>
                </a:cubicBezTo>
                <a:close/>
                <a:moveTo>
                  <a:pt x="4473853" y="3987981"/>
                </a:moveTo>
                <a:cubicBezTo>
                  <a:pt x="4520473" y="3987981"/>
                  <a:pt x="4558265" y="4025774"/>
                  <a:pt x="4558265" y="4072395"/>
                </a:cubicBezTo>
                <a:cubicBezTo>
                  <a:pt x="4558265" y="4119014"/>
                  <a:pt x="4520473" y="4156807"/>
                  <a:pt x="4473853" y="4156807"/>
                </a:cubicBezTo>
                <a:cubicBezTo>
                  <a:pt x="4427232" y="4156807"/>
                  <a:pt x="4389440" y="4119014"/>
                  <a:pt x="4389440" y="4072395"/>
                </a:cubicBezTo>
                <a:cubicBezTo>
                  <a:pt x="4389440" y="4025774"/>
                  <a:pt x="4427232" y="3987981"/>
                  <a:pt x="4473853" y="3987981"/>
                </a:cubicBezTo>
                <a:close/>
                <a:moveTo>
                  <a:pt x="4136203" y="3987981"/>
                </a:moveTo>
                <a:cubicBezTo>
                  <a:pt x="4182823" y="3987981"/>
                  <a:pt x="4220615" y="4025774"/>
                  <a:pt x="4220615" y="4072395"/>
                </a:cubicBezTo>
                <a:cubicBezTo>
                  <a:pt x="4220615" y="4119014"/>
                  <a:pt x="4182823" y="4156807"/>
                  <a:pt x="4136203" y="4156807"/>
                </a:cubicBezTo>
                <a:cubicBezTo>
                  <a:pt x="4089584" y="4156807"/>
                  <a:pt x="4051791" y="4119014"/>
                  <a:pt x="4051791" y="4072395"/>
                </a:cubicBezTo>
                <a:cubicBezTo>
                  <a:pt x="4051791" y="4025774"/>
                  <a:pt x="4089584" y="3987981"/>
                  <a:pt x="4136203" y="3987981"/>
                </a:cubicBezTo>
                <a:close/>
                <a:moveTo>
                  <a:pt x="3798554" y="3987981"/>
                </a:moveTo>
                <a:cubicBezTo>
                  <a:pt x="3845174" y="3987981"/>
                  <a:pt x="3882966" y="4025774"/>
                  <a:pt x="3882966" y="4072395"/>
                </a:cubicBezTo>
                <a:cubicBezTo>
                  <a:pt x="3882966" y="4119014"/>
                  <a:pt x="3845174" y="4156807"/>
                  <a:pt x="3798554" y="4156807"/>
                </a:cubicBezTo>
                <a:cubicBezTo>
                  <a:pt x="3751934" y="4156807"/>
                  <a:pt x="3714142" y="4119014"/>
                  <a:pt x="3714142" y="4072395"/>
                </a:cubicBezTo>
                <a:cubicBezTo>
                  <a:pt x="3714142" y="4025774"/>
                  <a:pt x="3751934" y="3987981"/>
                  <a:pt x="3798554" y="3987981"/>
                </a:cubicBezTo>
                <a:close/>
                <a:moveTo>
                  <a:pt x="3460905" y="3987981"/>
                </a:moveTo>
                <a:cubicBezTo>
                  <a:pt x="3507525" y="3987981"/>
                  <a:pt x="3545317" y="4025774"/>
                  <a:pt x="3545317" y="4072395"/>
                </a:cubicBezTo>
                <a:cubicBezTo>
                  <a:pt x="3545317" y="4119014"/>
                  <a:pt x="3507525" y="4156807"/>
                  <a:pt x="3460905" y="4156807"/>
                </a:cubicBezTo>
                <a:cubicBezTo>
                  <a:pt x="3414284" y="4156807"/>
                  <a:pt x="3376493" y="4119014"/>
                  <a:pt x="3376493" y="4072395"/>
                </a:cubicBezTo>
                <a:cubicBezTo>
                  <a:pt x="3376493" y="4025774"/>
                  <a:pt x="3414284" y="3987981"/>
                  <a:pt x="3460905" y="3987981"/>
                </a:cubicBezTo>
                <a:close/>
                <a:moveTo>
                  <a:pt x="3123255" y="3987981"/>
                </a:moveTo>
                <a:cubicBezTo>
                  <a:pt x="3169876" y="3987981"/>
                  <a:pt x="3207668" y="4025774"/>
                  <a:pt x="3207668" y="4072395"/>
                </a:cubicBezTo>
                <a:cubicBezTo>
                  <a:pt x="3207668" y="4119014"/>
                  <a:pt x="3169876" y="4156807"/>
                  <a:pt x="3123255" y="4156807"/>
                </a:cubicBezTo>
                <a:cubicBezTo>
                  <a:pt x="3076636" y="4156807"/>
                  <a:pt x="3038843" y="4119014"/>
                  <a:pt x="3038843" y="4072395"/>
                </a:cubicBezTo>
                <a:cubicBezTo>
                  <a:pt x="3038843" y="4025774"/>
                  <a:pt x="3076636" y="3987981"/>
                  <a:pt x="3123255" y="3987981"/>
                </a:cubicBezTo>
                <a:close/>
                <a:moveTo>
                  <a:pt x="2785607" y="3987981"/>
                </a:moveTo>
                <a:cubicBezTo>
                  <a:pt x="2832226" y="3987981"/>
                  <a:pt x="2870019" y="4025774"/>
                  <a:pt x="2870019" y="4072395"/>
                </a:cubicBezTo>
                <a:cubicBezTo>
                  <a:pt x="2870019" y="4119014"/>
                  <a:pt x="2832226" y="4156807"/>
                  <a:pt x="2785607" y="4156807"/>
                </a:cubicBezTo>
                <a:cubicBezTo>
                  <a:pt x="2738986" y="4156807"/>
                  <a:pt x="2701195" y="4119014"/>
                  <a:pt x="2701195" y="4072395"/>
                </a:cubicBezTo>
                <a:cubicBezTo>
                  <a:pt x="2701195" y="4025774"/>
                  <a:pt x="2738986" y="3987981"/>
                  <a:pt x="2785607" y="3987981"/>
                </a:cubicBezTo>
                <a:close/>
                <a:moveTo>
                  <a:pt x="2447957" y="3987981"/>
                </a:moveTo>
                <a:cubicBezTo>
                  <a:pt x="2494578" y="3987981"/>
                  <a:pt x="2532369" y="4025774"/>
                  <a:pt x="2532369" y="4072395"/>
                </a:cubicBezTo>
                <a:cubicBezTo>
                  <a:pt x="2532369" y="4119014"/>
                  <a:pt x="2494578" y="4156807"/>
                  <a:pt x="2447957" y="4156807"/>
                </a:cubicBezTo>
                <a:cubicBezTo>
                  <a:pt x="2401337" y="4156807"/>
                  <a:pt x="2363545" y="4119014"/>
                  <a:pt x="2363545" y="4072395"/>
                </a:cubicBezTo>
                <a:cubicBezTo>
                  <a:pt x="2363545" y="4025774"/>
                  <a:pt x="2401337" y="3987981"/>
                  <a:pt x="2447957" y="3987981"/>
                </a:cubicBezTo>
                <a:close/>
                <a:moveTo>
                  <a:pt x="2110308" y="3987981"/>
                </a:moveTo>
                <a:cubicBezTo>
                  <a:pt x="2156928" y="3987981"/>
                  <a:pt x="2194721" y="4025774"/>
                  <a:pt x="2194721" y="4072395"/>
                </a:cubicBezTo>
                <a:cubicBezTo>
                  <a:pt x="2194721" y="4119014"/>
                  <a:pt x="2156928" y="4156807"/>
                  <a:pt x="2110308" y="4156807"/>
                </a:cubicBezTo>
                <a:cubicBezTo>
                  <a:pt x="2063688" y="4156807"/>
                  <a:pt x="2025896" y="4119014"/>
                  <a:pt x="2025896" y="4072395"/>
                </a:cubicBezTo>
                <a:cubicBezTo>
                  <a:pt x="2025896" y="4025774"/>
                  <a:pt x="2063688" y="3987981"/>
                  <a:pt x="2110308" y="3987981"/>
                </a:cubicBezTo>
                <a:close/>
                <a:moveTo>
                  <a:pt x="1772659" y="3987981"/>
                </a:moveTo>
                <a:cubicBezTo>
                  <a:pt x="1819278" y="3987981"/>
                  <a:pt x="1857071" y="4025774"/>
                  <a:pt x="1857071" y="4072395"/>
                </a:cubicBezTo>
                <a:cubicBezTo>
                  <a:pt x="1857071" y="4119014"/>
                  <a:pt x="1819278" y="4156807"/>
                  <a:pt x="1772659" y="4156807"/>
                </a:cubicBezTo>
                <a:cubicBezTo>
                  <a:pt x="1726039" y="4156807"/>
                  <a:pt x="1688247" y="4119014"/>
                  <a:pt x="1688247" y="4072395"/>
                </a:cubicBezTo>
                <a:cubicBezTo>
                  <a:pt x="1688247" y="4025774"/>
                  <a:pt x="1726039" y="3987981"/>
                  <a:pt x="1772659" y="3987981"/>
                </a:cubicBezTo>
                <a:close/>
                <a:moveTo>
                  <a:pt x="1435014" y="3987981"/>
                </a:moveTo>
                <a:cubicBezTo>
                  <a:pt x="1481630" y="3987981"/>
                  <a:pt x="1519422" y="4025774"/>
                  <a:pt x="1519422" y="4072395"/>
                </a:cubicBezTo>
                <a:cubicBezTo>
                  <a:pt x="1519422" y="4119014"/>
                  <a:pt x="1481630" y="4156807"/>
                  <a:pt x="1435014" y="4156807"/>
                </a:cubicBezTo>
                <a:cubicBezTo>
                  <a:pt x="1388389" y="4156807"/>
                  <a:pt x="1350601" y="4119014"/>
                  <a:pt x="1350601" y="4072395"/>
                </a:cubicBezTo>
                <a:cubicBezTo>
                  <a:pt x="1350601" y="4025774"/>
                  <a:pt x="1388389" y="3987981"/>
                  <a:pt x="1435014" y="3987981"/>
                </a:cubicBezTo>
                <a:close/>
                <a:moveTo>
                  <a:pt x="1097361" y="3987981"/>
                </a:moveTo>
                <a:cubicBezTo>
                  <a:pt x="1143985" y="3987981"/>
                  <a:pt x="1181773" y="4025774"/>
                  <a:pt x="1181773" y="4072395"/>
                </a:cubicBezTo>
                <a:cubicBezTo>
                  <a:pt x="1181773" y="4119014"/>
                  <a:pt x="1143985" y="4156807"/>
                  <a:pt x="1097361" y="4156807"/>
                </a:cubicBezTo>
                <a:cubicBezTo>
                  <a:pt x="1050741" y="4156807"/>
                  <a:pt x="1012948" y="4119014"/>
                  <a:pt x="1012948" y="4072395"/>
                </a:cubicBezTo>
                <a:cubicBezTo>
                  <a:pt x="1012948" y="4025774"/>
                  <a:pt x="1050741" y="3987981"/>
                  <a:pt x="1097361" y="3987981"/>
                </a:cubicBezTo>
                <a:close/>
                <a:moveTo>
                  <a:pt x="759711" y="3987981"/>
                </a:moveTo>
                <a:cubicBezTo>
                  <a:pt x="806331" y="3987981"/>
                  <a:pt x="844124" y="4025774"/>
                  <a:pt x="844124" y="4072395"/>
                </a:cubicBezTo>
                <a:cubicBezTo>
                  <a:pt x="844124" y="4119014"/>
                  <a:pt x="806331" y="4156807"/>
                  <a:pt x="759711" y="4156807"/>
                </a:cubicBezTo>
                <a:cubicBezTo>
                  <a:pt x="713096" y="4156807"/>
                  <a:pt x="675299" y="4119014"/>
                  <a:pt x="675299" y="4072395"/>
                </a:cubicBezTo>
                <a:cubicBezTo>
                  <a:pt x="675299" y="4025774"/>
                  <a:pt x="713096" y="3987981"/>
                  <a:pt x="759711" y="3987981"/>
                </a:cubicBezTo>
                <a:close/>
                <a:moveTo>
                  <a:pt x="422066" y="3987981"/>
                </a:moveTo>
                <a:cubicBezTo>
                  <a:pt x="468682" y="3987981"/>
                  <a:pt x="506480" y="4025774"/>
                  <a:pt x="506480" y="4072395"/>
                </a:cubicBezTo>
                <a:cubicBezTo>
                  <a:pt x="506480" y="4119014"/>
                  <a:pt x="468682" y="4156807"/>
                  <a:pt x="422066" y="4156807"/>
                </a:cubicBezTo>
                <a:cubicBezTo>
                  <a:pt x="375442" y="4156807"/>
                  <a:pt x="337653" y="4119014"/>
                  <a:pt x="337653" y="4072395"/>
                </a:cubicBezTo>
                <a:cubicBezTo>
                  <a:pt x="337653" y="4025774"/>
                  <a:pt x="375442" y="3987981"/>
                  <a:pt x="422066" y="3987981"/>
                </a:cubicBezTo>
                <a:close/>
                <a:moveTo>
                  <a:pt x="84412" y="3987981"/>
                </a:moveTo>
                <a:cubicBezTo>
                  <a:pt x="131037" y="3987981"/>
                  <a:pt x="168826" y="4025774"/>
                  <a:pt x="168826" y="4072395"/>
                </a:cubicBezTo>
                <a:cubicBezTo>
                  <a:pt x="168826" y="4119014"/>
                  <a:pt x="131037" y="4156807"/>
                  <a:pt x="84412" y="4156807"/>
                </a:cubicBezTo>
                <a:cubicBezTo>
                  <a:pt x="37793" y="4156807"/>
                  <a:pt x="0" y="4119014"/>
                  <a:pt x="0" y="4072395"/>
                </a:cubicBezTo>
                <a:cubicBezTo>
                  <a:pt x="0" y="4025774"/>
                  <a:pt x="37793" y="3987981"/>
                  <a:pt x="84412" y="3987981"/>
                </a:cubicBezTo>
                <a:close/>
                <a:moveTo>
                  <a:pt x="7850345" y="3650333"/>
                </a:moveTo>
                <a:cubicBezTo>
                  <a:pt x="7896964" y="3650333"/>
                  <a:pt x="7934757" y="3688125"/>
                  <a:pt x="7934757" y="3734745"/>
                </a:cubicBezTo>
                <a:cubicBezTo>
                  <a:pt x="7934757" y="3781365"/>
                  <a:pt x="7896964" y="3819157"/>
                  <a:pt x="7850345" y="3819157"/>
                </a:cubicBezTo>
                <a:cubicBezTo>
                  <a:pt x="7803725" y="3819157"/>
                  <a:pt x="7765933" y="3781365"/>
                  <a:pt x="7765933" y="3734745"/>
                </a:cubicBezTo>
                <a:cubicBezTo>
                  <a:pt x="7765933" y="3688125"/>
                  <a:pt x="7803725" y="3650333"/>
                  <a:pt x="7850345" y="3650333"/>
                </a:cubicBezTo>
                <a:close/>
                <a:moveTo>
                  <a:pt x="7512695" y="3650333"/>
                </a:moveTo>
                <a:cubicBezTo>
                  <a:pt x="7559315" y="3650333"/>
                  <a:pt x="7597109" y="3688125"/>
                  <a:pt x="7597109" y="3734745"/>
                </a:cubicBezTo>
                <a:cubicBezTo>
                  <a:pt x="7597109" y="3781365"/>
                  <a:pt x="7559315" y="3819157"/>
                  <a:pt x="7512695" y="3819157"/>
                </a:cubicBezTo>
                <a:cubicBezTo>
                  <a:pt x="7466075" y="3819157"/>
                  <a:pt x="7428283" y="3781365"/>
                  <a:pt x="7428283" y="3734745"/>
                </a:cubicBezTo>
                <a:cubicBezTo>
                  <a:pt x="7428283" y="3688125"/>
                  <a:pt x="7466075" y="3650333"/>
                  <a:pt x="7512695" y="3650333"/>
                </a:cubicBezTo>
                <a:close/>
                <a:moveTo>
                  <a:pt x="7175045" y="3650333"/>
                </a:moveTo>
                <a:cubicBezTo>
                  <a:pt x="7221666" y="3650333"/>
                  <a:pt x="7259458" y="3688125"/>
                  <a:pt x="7259458" y="3734745"/>
                </a:cubicBezTo>
                <a:cubicBezTo>
                  <a:pt x="7259458" y="3781365"/>
                  <a:pt x="7221666" y="3819157"/>
                  <a:pt x="7175045" y="3819157"/>
                </a:cubicBezTo>
                <a:cubicBezTo>
                  <a:pt x="7128427" y="3819157"/>
                  <a:pt x="7090633" y="3781365"/>
                  <a:pt x="7090633" y="3734745"/>
                </a:cubicBezTo>
                <a:cubicBezTo>
                  <a:pt x="7090633" y="3688125"/>
                  <a:pt x="7128427" y="3650333"/>
                  <a:pt x="7175045" y="3650333"/>
                </a:cubicBezTo>
                <a:close/>
                <a:moveTo>
                  <a:pt x="6837397" y="3650333"/>
                </a:moveTo>
                <a:cubicBezTo>
                  <a:pt x="6884017" y="3650333"/>
                  <a:pt x="6921809" y="3688125"/>
                  <a:pt x="6921809" y="3734745"/>
                </a:cubicBezTo>
                <a:cubicBezTo>
                  <a:pt x="6921809" y="3781365"/>
                  <a:pt x="6884017" y="3819157"/>
                  <a:pt x="6837397" y="3819157"/>
                </a:cubicBezTo>
                <a:cubicBezTo>
                  <a:pt x="6790777" y="3819157"/>
                  <a:pt x="6752985" y="3781365"/>
                  <a:pt x="6752985" y="3734745"/>
                </a:cubicBezTo>
                <a:cubicBezTo>
                  <a:pt x="6752985" y="3688125"/>
                  <a:pt x="6790777" y="3650333"/>
                  <a:pt x="6837397" y="3650333"/>
                </a:cubicBezTo>
                <a:close/>
                <a:moveTo>
                  <a:pt x="6499747" y="3650333"/>
                </a:moveTo>
                <a:cubicBezTo>
                  <a:pt x="6546368" y="3650333"/>
                  <a:pt x="6584161" y="3688125"/>
                  <a:pt x="6584161" y="3734745"/>
                </a:cubicBezTo>
                <a:cubicBezTo>
                  <a:pt x="6584161" y="3781365"/>
                  <a:pt x="6546368" y="3819157"/>
                  <a:pt x="6499747" y="3819157"/>
                </a:cubicBezTo>
                <a:cubicBezTo>
                  <a:pt x="6453127" y="3819157"/>
                  <a:pt x="6415335" y="3781365"/>
                  <a:pt x="6415335" y="3734745"/>
                </a:cubicBezTo>
                <a:cubicBezTo>
                  <a:pt x="6415335" y="3688125"/>
                  <a:pt x="6453127" y="3650333"/>
                  <a:pt x="6499747" y="3650333"/>
                </a:cubicBezTo>
                <a:close/>
                <a:moveTo>
                  <a:pt x="6162098" y="3650333"/>
                </a:moveTo>
                <a:cubicBezTo>
                  <a:pt x="6208719" y="3650333"/>
                  <a:pt x="6246510" y="3688125"/>
                  <a:pt x="6246510" y="3734745"/>
                </a:cubicBezTo>
                <a:cubicBezTo>
                  <a:pt x="6246510" y="3781365"/>
                  <a:pt x="6208719" y="3819157"/>
                  <a:pt x="6162098" y="3819157"/>
                </a:cubicBezTo>
                <a:cubicBezTo>
                  <a:pt x="6115479" y="3819157"/>
                  <a:pt x="6077686" y="3781365"/>
                  <a:pt x="6077686" y="3734745"/>
                </a:cubicBezTo>
                <a:cubicBezTo>
                  <a:pt x="6077686" y="3688125"/>
                  <a:pt x="6115479" y="3650333"/>
                  <a:pt x="6162098" y="3650333"/>
                </a:cubicBezTo>
                <a:close/>
                <a:moveTo>
                  <a:pt x="5824449" y="3650333"/>
                </a:moveTo>
                <a:cubicBezTo>
                  <a:pt x="5871069" y="3650333"/>
                  <a:pt x="5908861" y="3688125"/>
                  <a:pt x="5908861" y="3734745"/>
                </a:cubicBezTo>
                <a:cubicBezTo>
                  <a:pt x="5908861" y="3781365"/>
                  <a:pt x="5871069" y="3819157"/>
                  <a:pt x="5824449" y="3819157"/>
                </a:cubicBezTo>
                <a:cubicBezTo>
                  <a:pt x="5777829" y="3819157"/>
                  <a:pt x="5740037" y="3781365"/>
                  <a:pt x="5740037" y="3734745"/>
                </a:cubicBezTo>
                <a:cubicBezTo>
                  <a:pt x="5740037" y="3688125"/>
                  <a:pt x="5777829" y="3650333"/>
                  <a:pt x="5824449" y="3650333"/>
                </a:cubicBezTo>
                <a:close/>
                <a:moveTo>
                  <a:pt x="5486800" y="3650333"/>
                </a:moveTo>
                <a:cubicBezTo>
                  <a:pt x="5533421" y="3650333"/>
                  <a:pt x="5571212" y="3688125"/>
                  <a:pt x="5571212" y="3734745"/>
                </a:cubicBezTo>
                <a:cubicBezTo>
                  <a:pt x="5571212" y="3781365"/>
                  <a:pt x="5533421" y="3819157"/>
                  <a:pt x="5486800" y="3819157"/>
                </a:cubicBezTo>
                <a:cubicBezTo>
                  <a:pt x="5440179" y="3819157"/>
                  <a:pt x="5402388" y="3781365"/>
                  <a:pt x="5402388" y="3734745"/>
                </a:cubicBezTo>
                <a:cubicBezTo>
                  <a:pt x="5402388" y="3688125"/>
                  <a:pt x="5440179" y="3650333"/>
                  <a:pt x="5486800" y="3650333"/>
                </a:cubicBezTo>
                <a:close/>
                <a:moveTo>
                  <a:pt x="5149151" y="3650333"/>
                </a:moveTo>
                <a:cubicBezTo>
                  <a:pt x="5195771" y="3650333"/>
                  <a:pt x="5233563" y="3688125"/>
                  <a:pt x="5233563" y="3734745"/>
                </a:cubicBezTo>
                <a:cubicBezTo>
                  <a:pt x="5233563" y="3781365"/>
                  <a:pt x="5195771" y="3819157"/>
                  <a:pt x="5149151" y="3819157"/>
                </a:cubicBezTo>
                <a:cubicBezTo>
                  <a:pt x="5102531" y="3819157"/>
                  <a:pt x="5064739" y="3781365"/>
                  <a:pt x="5064739" y="3734745"/>
                </a:cubicBezTo>
                <a:cubicBezTo>
                  <a:pt x="5064739" y="3688125"/>
                  <a:pt x="5102531" y="3650333"/>
                  <a:pt x="5149151" y="3650333"/>
                </a:cubicBezTo>
                <a:close/>
                <a:moveTo>
                  <a:pt x="4811502" y="3650333"/>
                </a:moveTo>
                <a:cubicBezTo>
                  <a:pt x="4858121" y="3650333"/>
                  <a:pt x="4895914" y="3688125"/>
                  <a:pt x="4895914" y="3734745"/>
                </a:cubicBezTo>
                <a:cubicBezTo>
                  <a:pt x="4895914" y="3781365"/>
                  <a:pt x="4858121" y="3819157"/>
                  <a:pt x="4811502" y="3819157"/>
                </a:cubicBezTo>
                <a:cubicBezTo>
                  <a:pt x="4764881" y="3819157"/>
                  <a:pt x="4727090" y="3781365"/>
                  <a:pt x="4727090" y="3734745"/>
                </a:cubicBezTo>
                <a:cubicBezTo>
                  <a:pt x="4727090" y="3688125"/>
                  <a:pt x="4764881" y="3650333"/>
                  <a:pt x="4811502" y="3650333"/>
                </a:cubicBezTo>
                <a:close/>
                <a:moveTo>
                  <a:pt x="4473853" y="3650333"/>
                </a:moveTo>
                <a:cubicBezTo>
                  <a:pt x="4520473" y="3650333"/>
                  <a:pt x="4558265" y="3688125"/>
                  <a:pt x="4558265" y="3734745"/>
                </a:cubicBezTo>
                <a:cubicBezTo>
                  <a:pt x="4558265" y="3781365"/>
                  <a:pt x="4520473" y="3819157"/>
                  <a:pt x="4473853" y="3819157"/>
                </a:cubicBezTo>
                <a:cubicBezTo>
                  <a:pt x="4427232" y="3819157"/>
                  <a:pt x="4389440" y="3781365"/>
                  <a:pt x="4389440" y="3734745"/>
                </a:cubicBezTo>
                <a:cubicBezTo>
                  <a:pt x="4389440" y="3688125"/>
                  <a:pt x="4427232" y="3650333"/>
                  <a:pt x="4473853" y="3650333"/>
                </a:cubicBezTo>
                <a:close/>
                <a:moveTo>
                  <a:pt x="4136203" y="3650333"/>
                </a:moveTo>
                <a:cubicBezTo>
                  <a:pt x="4182823" y="3650333"/>
                  <a:pt x="4220615" y="3688125"/>
                  <a:pt x="4220615" y="3734745"/>
                </a:cubicBezTo>
                <a:cubicBezTo>
                  <a:pt x="4220615" y="3781365"/>
                  <a:pt x="4182823" y="3819157"/>
                  <a:pt x="4136203" y="3819157"/>
                </a:cubicBezTo>
                <a:cubicBezTo>
                  <a:pt x="4089584" y="3819157"/>
                  <a:pt x="4051791" y="3781365"/>
                  <a:pt x="4051791" y="3734745"/>
                </a:cubicBezTo>
                <a:cubicBezTo>
                  <a:pt x="4051791" y="3688125"/>
                  <a:pt x="4089584" y="3650333"/>
                  <a:pt x="4136203" y="3650333"/>
                </a:cubicBezTo>
                <a:close/>
                <a:moveTo>
                  <a:pt x="3798554" y="3650333"/>
                </a:moveTo>
                <a:cubicBezTo>
                  <a:pt x="3845174" y="3650333"/>
                  <a:pt x="3882966" y="3688125"/>
                  <a:pt x="3882966" y="3734745"/>
                </a:cubicBezTo>
                <a:cubicBezTo>
                  <a:pt x="3882966" y="3781365"/>
                  <a:pt x="3845174" y="3819157"/>
                  <a:pt x="3798554" y="3819157"/>
                </a:cubicBezTo>
                <a:cubicBezTo>
                  <a:pt x="3751934" y="3819157"/>
                  <a:pt x="3714142" y="3781365"/>
                  <a:pt x="3714142" y="3734745"/>
                </a:cubicBezTo>
                <a:cubicBezTo>
                  <a:pt x="3714142" y="3688125"/>
                  <a:pt x="3751934" y="3650333"/>
                  <a:pt x="3798554" y="3650333"/>
                </a:cubicBezTo>
                <a:close/>
                <a:moveTo>
                  <a:pt x="3460905" y="3650333"/>
                </a:moveTo>
                <a:cubicBezTo>
                  <a:pt x="3507525" y="3650333"/>
                  <a:pt x="3545317" y="3688125"/>
                  <a:pt x="3545317" y="3734745"/>
                </a:cubicBezTo>
                <a:cubicBezTo>
                  <a:pt x="3545317" y="3781365"/>
                  <a:pt x="3507525" y="3819157"/>
                  <a:pt x="3460905" y="3819157"/>
                </a:cubicBezTo>
                <a:cubicBezTo>
                  <a:pt x="3414284" y="3819157"/>
                  <a:pt x="3376493" y="3781365"/>
                  <a:pt x="3376493" y="3734745"/>
                </a:cubicBezTo>
                <a:cubicBezTo>
                  <a:pt x="3376493" y="3688125"/>
                  <a:pt x="3414284" y="3650333"/>
                  <a:pt x="3460905" y="3650333"/>
                </a:cubicBezTo>
                <a:close/>
                <a:moveTo>
                  <a:pt x="3123255" y="3650333"/>
                </a:moveTo>
                <a:cubicBezTo>
                  <a:pt x="3169876" y="3650333"/>
                  <a:pt x="3207668" y="3688125"/>
                  <a:pt x="3207668" y="3734745"/>
                </a:cubicBezTo>
                <a:cubicBezTo>
                  <a:pt x="3207668" y="3781365"/>
                  <a:pt x="3169876" y="3819157"/>
                  <a:pt x="3123255" y="3819157"/>
                </a:cubicBezTo>
                <a:cubicBezTo>
                  <a:pt x="3076636" y="3819157"/>
                  <a:pt x="3038843" y="3781365"/>
                  <a:pt x="3038843" y="3734745"/>
                </a:cubicBezTo>
                <a:cubicBezTo>
                  <a:pt x="3038843" y="3688125"/>
                  <a:pt x="3076636" y="3650333"/>
                  <a:pt x="3123255" y="3650333"/>
                </a:cubicBezTo>
                <a:close/>
                <a:moveTo>
                  <a:pt x="2785607" y="3650333"/>
                </a:moveTo>
                <a:cubicBezTo>
                  <a:pt x="2832226" y="3650333"/>
                  <a:pt x="2870019" y="3688125"/>
                  <a:pt x="2870019" y="3734745"/>
                </a:cubicBezTo>
                <a:cubicBezTo>
                  <a:pt x="2870019" y="3781365"/>
                  <a:pt x="2832226" y="3819157"/>
                  <a:pt x="2785607" y="3819157"/>
                </a:cubicBezTo>
                <a:cubicBezTo>
                  <a:pt x="2738986" y="3819157"/>
                  <a:pt x="2701195" y="3781365"/>
                  <a:pt x="2701195" y="3734745"/>
                </a:cubicBezTo>
                <a:cubicBezTo>
                  <a:pt x="2701195" y="3688125"/>
                  <a:pt x="2738986" y="3650333"/>
                  <a:pt x="2785607" y="3650333"/>
                </a:cubicBezTo>
                <a:close/>
                <a:moveTo>
                  <a:pt x="2447957" y="3650333"/>
                </a:moveTo>
                <a:cubicBezTo>
                  <a:pt x="2494578" y="3650333"/>
                  <a:pt x="2532369" y="3688125"/>
                  <a:pt x="2532369" y="3734745"/>
                </a:cubicBezTo>
                <a:cubicBezTo>
                  <a:pt x="2532369" y="3781365"/>
                  <a:pt x="2494578" y="3819157"/>
                  <a:pt x="2447957" y="3819157"/>
                </a:cubicBezTo>
                <a:cubicBezTo>
                  <a:pt x="2401337" y="3819157"/>
                  <a:pt x="2363545" y="3781365"/>
                  <a:pt x="2363545" y="3734745"/>
                </a:cubicBezTo>
                <a:cubicBezTo>
                  <a:pt x="2363545" y="3688125"/>
                  <a:pt x="2401337" y="3650333"/>
                  <a:pt x="2447957" y="3650333"/>
                </a:cubicBezTo>
                <a:close/>
                <a:moveTo>
                  <a:pt x="2110308" y="3650333"/>
                </a:moveTo>
                <a:cubicBezTo>
                  <a:pt x="2156928" y="3650333"/>
                  <a:pt x="2194721" y="3688125"/>
                  <a:pt x="2194721" y="3734745"/>
                </a:cubicBezTo>
                <a:cubicBezTo>
                  <a:pt x="2194721" y="3781365"/>
                  <a:pt x="2156928" y="3819157"/>
                  <a:pt x="2110308" y="3819157"/>
                </a:cubicBezTo>
                <a:cubicBezTo>
                  <a:pt x="2063688" y="3819157"/>
                  <a:pt x="2025896" y="3781365"/>
                  <a:pt x="2025896" y="3734745"/>
                </a:cubicBezTo>
                <a:cubicBezTo>
                  <a:pt x="2025896" y="3688125"/>
                  <a:pt x="2063688" y="3650333"/>
                  <a:pt x="2110308" y="3650333"/>
                </a:cubicBezTo>
                <a:close/>
                <a:moveTo>
                  <a:pt x="1772659" y="3650333"/>
                </a:moveTo>
                <a:cubicBezTo>
                  <a:pt x="1819278" y="3650333"/>
                  <a:pt x="1857071" y="3688125"/>
                  <a:pt x="1857071" y="3734745"/>
                </a:cubicBezTo>
                <a:cubicBezTo>
                  <a:pt x="1857071" y="3781365"/>
                  <a:pt x="1819278" y="3819157"/>
                  <a:pt x="1772659" y="3819157"/>
                </a:cubicBezTo>
                <a:cubicBezTo>
                  <a:pt x="1726039" y="3819157"/>
                  <a:pt x="1688247" y="3781365"/>
                  <a:pt x="1688247" y="3734745"/>
                </a:cubicBezTo>
                <a:cubicBezTo>
                  <a:pt x="1688247" y="3688125"/>
                  <a:pt x="1726039" y="3650333"/>
                  <a:pt x="1772659" y="3650333"/>
                </a:cubicBezTo>
                <a:close/>
                <a:moveTo>
                  <a:pt x="1435014" y="3650333"/>
                </a:moveTo>
                <a:cubicBezTo>
                  <a:pt x="1481630" y="3650333"/>
                  <a:pt x="1519422" y="3688125"/>
                  <a:pt x="1519422" y="3734745"/>
                </a:cubicBezTo>
                <a:cubicBezTo>
                  <a:pt x="1519422" y="3781365"/>
                  <a:pt x="1481630" y="3819157"/>
                  <a:pt x="1435014" y="3819157"/>
                </a:cubicBezTo>
                <a:cubicBezTo>
                  <a:pt x="1388389" y="3819157"/>
                  <a:pt x="1350601" y="3781365"/>
                  <a:pt x="1350601" y="3734745"/>
                </a:cubicBezTo>
                <a:cubicBezTo>
                  <a:pt x="1350601" y="3688125"/>
                  <a:pt x="1388389" y="3650333"/>
                  <a:pt x="1435014" y="3650333"/>
                </a:cubicBezTo>
                <a:close/>
                <a:moveTo>
                  <a:pt x="1097361" y="3650333"/>
                </a:moveTo>
                <a:cubicBezTo>
                  <a:pt x="1143985" y="3650333"/>
                  <a:pt x="1181773" y="3688125"/>
                  <a:pt x="1181773" y="3734745"/>
                </a:cubicBezTo>
                <a:cubicBezTo>
                  <a:pt x="1181773" y="3781365"/>
                  <a:pt x="1143985" y="3819157"/>
                  <a:pt x="1097361" y="3819157"/>
                </a:cubicBezTo>
                <a:cubicBezTo>
                  <a:pt x="1050741" y="3819157"/>
                  <a:pt x="1012948" y="3781365"/>
                  <a:pt x="1012948" y="3734745"/>
                </a:cubicBezTo>
                <a:cubicBezTo>
                  <a:pt x="1012948" y="3688125"/>
                  <a:pt x="1050741" y="3650333"/>
                  <a:pt x="1097361" y="3650333"/>
                </a:cubicBezTo>
                <a:close/>
                <a:moveTo>
                  <a:pt x="759711" y="3650333"/>
                </a:moveTo>
                <a:cubicBezTo>
                  <a:pt x="806331" y="3650333"/>
                  <a:pt x="844124" y="3688125"/>
                  <a:pt x="844124" y="3734745"/>
                </a:cubicBezTo>
                <a:cubicBezTo>
                  <a:pt x="844124" y="3781365"/>
                  <a:pt x="806331" y="3819157"/>
                  <a:pt x="759711" y="3819157"/>
                </a:cubicBezTo>
                <a:cubicBezTo>
                  <a:pt x="713096" y="3819157"/>
                  <a:pt x="675299" y="3781365"/>
                  <a:pt x="675299" y="3734745"/>
                </a:cubicBezTo>
                <a:cubicBezTo>
                  <a:pt x="675299" y="3688125"/>
                  <a:pt x="713096" y="3650333"/>
                  <a:pt x="759711" y="3650333"/>
                </a:cubicBezTo>
                <a:close/>
                <a:moveTo>
                  <a:pt x="422066" y="3650333"/>
                </a:moveTo>
                <a:cubicBezTo>
                  <a:pt x="468682" y="3650333"/>
                  <a:pt x="506480" y="3688125"/>
                  <a:pt x="506480" y="3734745"/>
                </a:cubicBezTo>
                <a:cubicBezTo>
                  <a:pt x="506480" y="3781365"/>
                  <a:pt x="468682" y="3819157"/>
                  <a:pt x="422066" y="3819157"/>
                </a:cubicBezTo>
                <a:cubicBezTo>
                  <a:pt x="375442" y="3819157"/>
                  <a:pt x="337653" y="3781365"/>
                  <a:pt x="337653" y="3734745"/>
                </a:cubicBezTo>
                <a:cubicBezTo>
                  <a:pt x="337653" y="3688125"/>
                  <a:pt x="375442" y="3650333"/>
                  <a:pt x="422066" y="3650333"/>
                </a:cubicBezTo>
                <a:close/>
                <a:moveTo>
                  <a:pt x="84412" y="3650333"/>
                </a:moveTo>
                <a:cubicBezTo>
                  <a:pt x="131037" y="3650333"/>
                  <a:pt x="168826" y="3688125"/>
                  <a:pt x="168826" y="3734745"/>
                </a:cubicBezTo>
                <a:cubicBezTo>
                  <a:pt x="168826" y="3781365"/>
                  <a:pt x="131037" y="3819157"/>
                  <a:pt x="84412" y="3819157"/>
                </a:cubicBezTo>
                <a:cubicBezTo>
                  <a:pt x="37793" y="3819157"/>
                  <a:pt x="0" y="3781365"/>
                  <a:pt x="0" y="3734745"/>
                </a:cubicBezTo>
                <a:cubicBezTo>
                  <a:pt x="0" y="3688125"/>
                  <a:pt x="37793" y="3650333"/>
                  <a:pt x="84412" y="3650333"/>
                </a:cubicBezTo>
                <a:close/>
                <a:moveTo>
                  <a:pt x="7850345" y="3312683"/>
                </a:moveTo>
                <a:cubicBezTo>
                  <a:pt x="7896964" y="3312683"/>
                  <a:pt x="7934757" y="3350476"/>
                  <a:pt x="7934757" y="3397095"/>
                </a:cubicBezTo>
                <a:cubicBezTo>
                  <a:pt x="7934757" y="3443716"/>
                  <a:pt x="7896964" y="3481508"/>
                  <a:pt x="7850345" y="3481508"/>
                </a:cubicBezTo>
                <a:cubicBezTo>
                  <a:pt x="7803725" y="3481508"/>
                  <a:pt x="7765933" y="3443716"/>
                  <a:pt x="7765933" y="3397095"/>
                </a:cubicBezTo>
                <a:cubicBezTo>
                  <a:pt x="7765933" y="3350476"/>
                  <a:pt x="7803725" y="3312683"/>
                  <a:pt x="7850345" y="3312683"/>
                </a:cubicBezTo>
                <a:close/>
                <a:moveTo>
                  <a:pt x="7512695" y="3312683"/>
                </a:moveTo>
                <a:cubicBezTo>
                  <a:pt x="7559315" y="3312683"/>
                  <a:pt x="7597109" y="3350476"/>
                  <a:pt x="7597109" y="3397095"/>
                </a:cubicBezTo>
                <a:cubicBezTo>
                  <a:pt x="7597109" y="3443716"/>
                  <a:pt x="7559315" y="3481508"/>
                  <a:pt x="7512695" y="3481508"/>
                </a:cubicBezTo>
                <a:cubicBezTo>
                  <a:pt x="7466075" y="3481508"/>
                  <a:pt x="7428283" y="3443716"/>
                  <a:pt x="7428283" y="3397095"/>
                </a:cubicBezTo>
                <a:cubicBezTo>
                  <a:pt x="7428283" y="3350476"/>
                  <a:pt x="7466075" y="3312683"/>
                  <a:pt x="7512695" y="3312683"/>
                </a:cubicBezTo>
                <a:close/>
                <a:moveTo>
                  <a:pt x="7175045" y="3312683"/>
                </a:moveTo>
                <a:cubicBezTo>
                  <a:pt x="7221666" y="3312683"/>
                  <a:pt x="7259458" y="3350476"/>
                  <a:pt x="7259458" y="3397095"/>
                </a:cubicBezTo>
                <a:cubicBezTo>
                  <a:pt x="7259458" y="3443716"/>
                  <a:pt x="7221666" y="3481508"/>
                  <a:pt x="7175045" y="3481508"/>
                </a:cubicBezTo>
                <a:cubicBezTo>
                  <a:pt x="7128427" y="3481508"/>
                  <a:pt x="7090633" y="3443716"/>
                  <a:pt x="7090633" y="3397095"/>
                </a:cubicBezTo>
                <a:cubicBezTo>
                  <a:pt x="7090633" y="3350476"/>
                  <a:pt x="7128427" y="3312683"/>
                  <a:pt x="7175045" y="3312683"/>
                </a:cubicBezTo>
                <a:close/>
                <a:moveTo>
                  <a:pt x="6837397" y="3312683"/>
                </a:moveTo>
                <a:cubicBezTo>
                  <a:pt x="6884017" y="3312683"/>
                  <a:pt x="6921809" y="3350476"/>
                  <a:pt x="6921809" y="3397095"/>
                </a:cubicBezTo>
                <a:cubicBezTo>
                  <a:pt x="6921809" y="3443716"/>
                  <a:pt x="6884017" y="3481508"/>
                  <a:pt x="6837397" y="3481508"/>
                </a:cubicBezTo>
                <a:cubicBezTo>
                  <a:pt x="6790777" y="3481508"/>
                  <a:pt x="6752985" y="3443716"/>
                  <a:pt x="6752985" y="3397095"/>
                </a:cubicBezTo>
                <a:cubicBezTo>
                  <a:pt x="6752985" y="3350476"/>
                  <a:pt x="6790777" y="3312683"/>
                  <a:pt x="6837397" y="3312683"/>
                </a:cubicBezTo>
                <a:close/>
                <a:moveTo>
                  <a:pt x="6499747" y="3312683"/>
                </a:moveTo>
                <a:cubicBezTo>
                  <a:pt x="6546368" y="3312683"/>
                  <a:pt x="6584161" y="3350476"/>
                  <a:pt x="6584161" y="3397095"/>
                </a:cubicBezTo>
                <a:cubicBezTo>
                  <a:pt x="6584161" y="3443716"/>
                  <a:pt x="6546368" y="3481508"/>
                  <a:pt x="6499747" y="3481508"/>
                </a:cubicBezTo>
                <a:cubicBezTo>
                  <a:pt x="6453127" y="3481508"/>
                  <a:pt x="6415335" y="3443716"/>
                  <a:pt x="6415335" y="3397095"/>
                </a:cubicBezTo>
                <a:cubicBezTo>
                  <a:pt x="6415335" y="3350476"/>
                  <a:pt x="6453127" y="3312683"/>
                  <a:pt x="6499747" y="3312683"/>
                </a:cubicBezTo>
                <a:close/>
                <a:moveTo>
                  <a:pt x="6162098" y="3312683"/>
                </a:moveTo>
                <a:cubicBezTo>
                  <a:pt x="6208719" y="3312683"/>
                  <a:pt x="6246510" y="3350476"/>
                  <a:pt x="6246510" y="3397095"/>
                </a:cubicBezTo>
                <a:cubicBezTo>
                  <a:pt x="6246510" y="3443716"/>
                  <a:pt x="6208719" y="3481508"/>
                  <a:pt x="6162098" y="3481508"/>
                </a:cubicBezTo>
                <a:cubicBezTo>
                  <a:pt x="6115479" y="3481508"/>
                  <a:pt x="6077686" y="3443716"/>
                  <a:pt x="6077686" y="3397095"/>
                </a:cubicBezTo>
                <a:cubicBezTo>
                  <a:pt x="6077686" y="3350476"/>
                  <a:pt x="6115479" y="3312683"/>
                  <a:pt x="6162098" y="3312683"/>
                </a:cubicBezTo>
                <a:close/>
                <a:moveTo>
                  <a:pt x="5824449" y="3312683"/>
                </a:moveTo>
                <a:cubicBezTo>
                  <a:pt x="5871069" y="3312683"/>
                  <a:pt x="5908861" y="3350476"/>
                  <a:pt x="5908861" y="3397095"/>
                </a:cubicBezTo>
                <a:cubicBezTo>
                  <a:pt x="5908861" y="3443716"/>
                  <a:pt x="5871069" y="3481508"/>
                  <a:pt x="5824449" y="3481508"/>
                </a:cubicBezTo>
                <a:cubicBezTo>
                  <a:pt x="5777829" y="3481508"/>
                  <a:pt x="5740037" y="3443716"/>
                  <a:pt x="5740037" y="3397095"/>
                </a:cubicBezTo>
                <a:cubicBezTo>
                  <a:pt x="5740037" y="3350476"/>
                  <a:pt x="5777829" y="3312683"/>
                  <a:pt x="5824449" y="3312683"/>
                </a:cubicBezTo>
                <a:close/>
                <a:moveTo>
                  <a:pt x="5486800" y="3312683"/>
                </a:moveTo>
                <a:cubicBezTo>
                  <a:pt x="5533421" y="3312683"/>
                  <a:pt x="5571212" y="3350476"/>
                  <a:pt x="5571212" y="3397095"/>
                </a:cubicBezTo>
                <a:cubicBezTo>
                  <a:pt x="5571212" y="3443716"/>
                  <a:pt x="5533421" y="3481508"/>
                  <a:pt x="5486800" y="3481508"/>
                </a:cubicBezTo>
                <a:cubicBezTo>
                  <a:pt x="5440179" y="3481508"/>
                  <a:pt x="5402388" y="3443716"/>
                  <a:pt x="5402388" y="3397095"/>
                </a:cubicBezTo>
                <a:cubicBezTo>
                  <a:pt x="5402388" y="3350476"/>
                  <a:pt x="5440179" y="3312683"/>
                  <a:pt x="5486800" y="3312683"/>
                </a:cubicBezTo>
                <a:close/>
                <a:moveTo>
                  <a:pt x="5149151" y="3312683"/>
                </a:moveTo>
                <a:cubicBezTo>
                  <a:pt x="5195771" y="3312683"/>
                  <a:pt x="5233563" y="3350476"/>
                  <a:pt x="5233563" y="3397095"/>
                </a:cubicBezTo>
                <a:cubicBezTo>
                  <a:pt x="5233563" y="3443716"/>
                  <a:pt x="5195771" y="3481508"/>
                  <a:pt x="5149151" y="3481508"/>
                </a:cubicBezTo>
                <a:cubicBezTo>
                  <a:pt x="5102531" y="3481508"/>
                  <a:pt x="5064739" y="3443716"/>
                  <a:pt x="5064739" y="3397095"/>
                </a:cubicBezTo>
                <a:cubicBezTo>
                  <a:pt x="5064739" y="3350476"/>
                  <a:pt x="5102531" y="3312683"/>
                  <a:pt x="5149151" y="3312683"/>
                </a:cubicBezTo>
                <a:close/>
                <a:moveTo>
                  <a:pt x="4811502" y="3312683"/>
                </a:moveTo>
                <a:cubicBezTo>
                  <a:pt x="4858121" y="3312683"/>
                  <a:pt x="4895914" y="3350476"/>
                  <a:pt x="4895914" y="3397095"/>
                </a:cubicBezTo>
                <a:cubicBezTo>
                  <a:pt x="4895914" y="3443716"/>
                  <a:pt x="4858121" y="3481508"/>
                  <a:pt x="4811502" y="3481508"/>
                </a:cubicBezTo>
                <a:cubicBezTo>
                  <a:pt x="4764881" y="3481508"/>
                  <a:pt x="4727090" y="3443716"/>
                  <a:pt x="4727090" y="3397095"/>
                </a:cubicBezTo>
                <a:cubicBezTo>
                  <a:pt x="4727090" y="3350476"/>
                  <a:pt x="4764881" y="3312683"/>
                  <a:pt x="4811502" y="3312683"/>
                </a:cubicBezTo>
                <a:close/>
                <a:moveTo>
                  <a:pt x="4473853" y="3312683"/>
                </a:moveTo>
                <a:cubicBezTo>
                  <a:pt x="4520473" y="3312683"/>
                  <a:pt x="4558265" y="3350476"/>
                  <a:pt x="4558265" y="3397095"/>
                </a:cubicBezTo>
                <a:cubicBezTo>
                  <a:pt x="4558265" y="3443716"/>
                  <a:pt x="4520473" y="3481508"/>
                  <a:pt x="4473853" y="3481508"/>
                </a:cubicBezTo>
                <a:cubicBezTo>
                  <a:pt x="4427232" y="3481508"/>
                  <a:pt x="4389440" y="3443716"/>
                  <a:pt x="4389440" y="3397095"/>
                </a:cubicBezTo>
                <a:cubicBezTo>
                  <a:pt x="4389440" y="3350476"/>
                  <a:pt x="4427232" y="3312683"/>
                  <a:pt x="4473853" y="3312683"/>
                </a:cubicBezTo>
                <a:close/>
                <a:moveTo>
                  <a:pt x="4136203" y="3312683"/>
                </a:moveTo>
                <a:cubicBezTo>
                  <a:pt x="4182823" y="3312683"/>
                  <a:pt x="4220615" y="3350476"/>
                  <a:pt x="4220615" y="3397095"/>
                </a:cubicBezTo>
                <a:cubicBezTo>
                  <a:pt x="4220615" y="3443716"/>
                  <a:pt x="4182823" y="3481508"/>
                  <a:pt x="4136203" y="3481508"/>
                </a:cubicBezTo>
                <a:cubicBezTo>
                  <a:pt x="4089584" y="3481508"/>
                  <a:pt x="4051791" y="3443716"/>
                  <a:pt x="4051791" y="3397095"/>
                </a:cubicBezTo>
                <a:cubicBezTo>
                  <a:pt x="4051791" y="3350476"/>
                  <a:pt x="4089584" y="3312683"/>
                  <a:pt x="4136203" y="3312683"/>
                </a:cubicBezTo>
                <a:close/>
                <a:moveTo>
                  <a:pt x="3798554" y="3312683"/>
                </a:moveTo>
                <a:cubicBezTo>
                  <a:pt x="3845174" y="3312683"/>
                  <a:pt x="3882966" y="3350476"/>
                  <a:pt x="3882966" y="3397095"/>
                </a:cubicBezTo>
                <a:cubicBezTo>
                  <a:pt x="3882966" y="3443716"/>
                  <a:pt x="3845174" y="3481508"/>
                  <a:pt x="3798554" y="3481508"/>
                </a:cubicBezTo>
                <a:cubicBezTo>
                  <a:pt x="3751934" y="3481508"/>
                  <a:pt x="3714142" y="3443716"/>
                  <a:pt x="3714142" y="3397095"/>
                </a:cubicBezTo>
                <a:cubicBezTo>
                  <a:pt x="3714142" y="3350476"/>
                  <a:pt x="3751934" y="3312683"/>
                  <a:pt x="3798554" y="3312683"/>
                </a:cubicBezTo>
                <a:close/>
                <a:moveTo>
                  <a:pt x="3460905" y="3312683"/>
                </a:moveTo>
                <a:cubicBezTo>
                  <a:pt x="3507525" y="3312683"/>
                  <a:pt x="3545317" y="3350476"/>
                  <a:pt x="3545317" y="3397095"/>
                </a:cubicBezTo>
                <a:cubicBezTo>
                  <a:pt x="3545317" y="3443716"/>
                  <a:pt x="3507525" y="3481508"/>
                  <a:pt x="3460905" y="3481508"/>
                </a:cubicBezTo>
                <a:cubicBezTo>
                  <a:pt x="3414284" y="3481508"/>
                  <a:pt x="3376493" y="3443716"/>
                  <a:pt x="3376493" y="3397095"/>
                </a:cubicBezTo>
                <a:cubicBezTo>
                  <a:pt x="3376493" y="3350476"/>
                  <a:pt x="3414284" y="3312683"/>
                  <a:pt x="3460905" y="3312683"/>
                </a:cubicBezTo>
                <a:close/>
                <a:moveTo>
                  <a:pt x="3123255" y="3312683"/>
                </a:moveTo>
                <a:cubicBezTo>
                  <a:pt x="3169876" y="3312683"/>
                  <a:pt x="3207668" y="3350476"/>
                  <a:pt x="3207668" y="3397095"/>
                </a:cubicBezTo>
                <a:cubicBezTo>
                  <a:pt x="3207668" y="3443716"/>
                  <a:pt x="3169876" y="3481508"/>
                  <a:pt x="3123255" y="3481508"/>
                </a:cubicBezTo>
                <a:cubicBezTo>
                  <a:pt x="3076636" y="3481508"/>
                  <a:pt x="3038843" y="3443716"/>
                  <a:pt x="3038843" y="3397095"/>
                </a:cubicBezTo>
                <a:cubicBezTo>
                  <a:pt x="3038843" y="3350476"/>
                  <a:pt x="3076636" y="3312683"/>
                  <a:pt x="3123255" y="3312683"/>
                </a:cubicBezTo>
                <a:close/>
                <a:moveTo>
                  <a:pt x="2785607" y="3312683"/>
                </a:moveTo>
                <a:cubicBezTo>
                  <a:pt x="2832226" y="3312683"/>
                  <a:pt x="2870019" y="3350476"/>
                  <a:pt x="2870019" y="3397095"/>
                </a:cubicBezTo>
                <a:cubicBezTo>
                  <a:pt x="2870019" y="3443716"/>
                  <a:pt x="2832226" y="3481508"/>
                  <a:pt x="2785607" y="3481508"/>
                </a:cubicBezTo>
                <a:cubicBezTo>
                  <a:pt x="2738986" y="3481508"/>
                  <a:pt x="2701195" y="3443716"/>
                  <a:pt x="2701195" y="3397095"/>
                </a:cubicBezTo>
                <a:cubicBezTo>
                  <a:pt x="2701195" y="3350476"/>
                  <a:pt x="2738986" y="3312683"/>
                  <a:pt x="2785607" y="3312683"/>
                </a:cubicBezTo>
                <a:close/>
                <a:moveTo>
                  <a:pt x="2447957" y="3312683"/>
                </a:moveTo>
                <a:cubicBezTo>
                  <a:pt x="2494578" y="3312683"/>
                  <a:pt x="2532369" y="3350476"/>
                  <a:pt x="2532369" y="3397095"/>
                </a:cubicBezTo>
                <a:cubicBezTo>
                  <a:pt x="2532369" y="3443716"/>
                  <a:pt x="2494578" y="3481508"/>
                  <a:pt x="2447957" y="3481508"/>
                </a:cubicBezTo>
                <a:cubicBezTo>
                  <a:pt x="2401337" y="3481508"/>
                  <a:pt x="2363545" y="3443716"/>
                  <a:pt x="2363545" y="3397095"/>
                </a:cubicBezTo>
                <a:cubicBezTo>
                  <a:pt x="2363545" y="3350476"/>
                  <a:pt x="2401337" y="3312683"/>
                  <a:pt x="2447957" y="3312683"/>
                </a:cubicBezTo>
                <a:close/>
                <a:moveTo>
                  <a:pt x="2110308" y="3312683"/>
                </a:moveTo>
                <a:cubicBezTo>
                  <a:pt x="2156928" y="3312683"/>
                  <a:pt x="2194721" y="3350476"/>
                  <a:pt x="2194721" y="3397095"/>
                </a:cubicBezTo>
                <a:cubicBezTo>
                  <a:pt x="2194721" y="3443716"/>
                  <a:pt x="2156928" y="3481508"/>
                  <a:pt x="2110308" y="3481508"/>
                </a:cubicBezTo>
                <a:cubicBezTo>
                  <a:pt x="2063688" y="3481508"/>
                  <a:pt x="2025896" y="3443716"/>
                  <a:pt x="2025896" y="3397095"/>
                </a:cubicBezTo>
                <a:cubicBezTo>
                  <a:pt x="2025896" y="3350476"/>
                  <a:pt x="2063688" y="3312683"/>
                  <a:pt x="2110308" y="3312683"/>
                </a:cubicBezTo>
                <a:close/>
                <a:moveTo>
                  <a:pt x="1772659" y="3312683"/>
                </a:moveTo>
                <a:cubicBezTo>
                  <a:pt x="1819278" y="3312683"/>
                  <a:pt x="1857071" y="3350476"/>
                  <a:pt x="1857071" y="3397095"/>
                </a:cubicBezTo>
                <a:cubicBezTo>
                  <a:pt x="1857071" y="3443716"/>
                  <a:pt x="1819278" y="3481508"/>
                  <a:pt x="1772659" y="3481508"/>
                </a:cubicBezTo>
                <a:cubicBezTo>
                  <a:pt x="1726039" y="3481508"/>
                  <a:pt x="1688247" y="3443716"/>
                  <a:pt x="1688247" y="3397095"/>
                </a:cubicBezTo>
                <a:cubicBezTo>
                  <a:pt x="1688247" y="3350476"/>
                  <a:pt x="1726039" y="3312683"/>
                  <a:pt x="1772659" y="3312683"/>
                </a:cubicBezTo>
                <a:close/>
                <a:moveTo>
                  <a:pt x="1435014" y="3312683"/>
                </a:moveTo>
                <a:cubicBezTo>
                  <a:pt x="1481630" y="3312683"/>
                  <a:pt x="1519422" y="3350476"/>
                  <a:pt x="1519422" y="3397095"/>
                </a:cubicBezTo>
                <a:cubicBezTo>
                  <a:pt x="1519422" y="3443716"/>
                  <a:pt x="1481630" y="3481508"/>
                  <a:pt x="1435014" y="3481508"/>
                </a:cubicBezTo>
                <a:cubicBezTo>
                  <a:pt x="1388389" y="3481508"/>
                  <a:pt x="1350601" y="3443716"/>
                  <a:pt x="1350601" y="3397095"/>
                </a:cubicBezTo>
                <a:cubicBezTo>
                  <a:pt x="1350601" y="3350476"/>
                  <a:pt x="1388389" y="3312683"/>
                  <a:pt x="1435014" y="3312683"/>
                </a:cubicBezTo>
                <a:close/>
                <a:moveTo>
                  <a:pt x="1097361" y="3312683"/>
                </a:moveTo>
                <a:cubicBezTo>
                  <a:pt x="1143985" y="3312683"/>
                  <a:pt x="1181773" y="3350476"/>
                  <a:pt x="1181773" y="3397095"/>
                </a:cubicBezTo>
                <a:cubicBezTo>
                  <a:pt x="1181773" y="3443716"/>
                  <a:pt x="1143985" y="3481508"/>
                  <a:pt x="1097361" y="3481508"/>
                </a:cubicBezTo>
                <a:cubicBezTo>
                  <a:pt x="1050741" y="3481508"/>
                  <a:pt x="1012948" y="3443716"/>
                  <a:pt x="1012948" y="3397095"/>
                </a:cubicBezTo>
                <a:cubicBezTo>
                  <a:pt x="1012948" y="3350476"/>
                  <a:pt x="1050741" y="3312683"/>
                  <a:pt x="1097361" y="3312683"/>
                </a:cubicBezTo>
                <a:close/>
                <a:moveTo>
                  <a:pt x="759711" y="3312683"/>
                </a:moveTo>
                <a:cubicBezTo>
                  <a:pt x="806331" y="3312683"/>
                  <a:pt x="844124" y="3350476"/>
                  <a:pt x="844124" y="3397095"/>
                </a:cubicBezTo>
                <a:cubicBezTo>
                  <a:pt x="844124" y="3443716"/>
                  <a:pt x="806331" y="3481508"/>
                  <a:pt x="759711" y="3481508"/>
                </a:cubicBezTo>
                <a:cubicBezTo>
                  <a:pt x="713096" y="3481508"/>
                  <a:pt x="675299" y="3443716"/>
                  <a:pt x="675299" y="3397095"/>
                </a:cubicBezTo>
                <a:cubicBezTo>
                  <a:pt x="675299" y="3350476"/>
                  <a:pt x="713096" y="3312683"/>
                  <a:pt x="759711" y="3312683"/>
                </a:cubicBezTo>
                <a:close/>
                <a:moveTo>
                  <a:pt x="422066" y="3312683"/>
                </a:moveTo>
                <a:cubicBezTo>
                  <a:pt x="468682" y="3312683"/>
                  <a:pt x="506480" y="3350476"/>
                  <a:pt x="506480" y="3397095"/>
                </a:cubicBezTo>
                <a:cubicBezTo>
                  <a:pt x="506480" y="3443716"/>
                  <a:pt x="468682" y="3481508"/>
                  <a:pt x="422066" y="3481508"/>
                </a:cubicBezTo>
                <a:cubicBezTo>
                  <a:pt x="375442" y="3481508"/>
                  <a:pt x="337653" y="3443716"/>
                  <a:pt x="337653" y="3397095"/>
                </a:cubicBezTo>
                <a:cubicBezTo>
                  <a:pt x="337653" y="3350476"/>
                  <a:pt x="375442" y="3312683"/>
                  <a:pt x="422066" y="3312683"/>
                </a:cubicBezTo>
                <a:close/>
                <a:moveTo>
                  <a:pt x="84412" y="3312683"/>
                </a:moveTo>
                <a:cubicBezTo>
                  <a:pt x="131037" y="3312683"/>
                  <a:pt x="168826" y="3350476"/>
                  <a:pt x="168826" y="3397095"/>
                </a:cubicBezTo>
                <a:cubicBezTo>
                  <a:pt x="168826" y="3443716"/>
                  <a:pt x="131037" y="3481508"/>
                  <a:pt x="84412" y="3481508"/>
                </a:cubicBezTo>
                <a:cubicBezTo>
                  <a:pt x="37793" y="3481508"/>
                  <a:pt x="0" y="3443716"/>
                  <a:pt x="0" y="3397095"/>
                </a:cubicBezTo>
                <a:cubicBezTo>
                  <a:pt x="0" y="3350476"/>
                  <a:pt x="37793" y="3312683"/>
                  <a:pt x="84412" y="3312683"/>
                </a:cubicBezTo>
                <a:close/>
                <a:moveTo>
                  <a:pt x="7850345" y="2975034"/>
                </a:moveTo>
                <a:cubicBezTo>
                  <a:pt x="7896964" y="2975034"/>
                  <a:pt x="7934757" y="3012826"/>
                  <a:pt x="7934757" y="3059446"/>
                </a:cubicBezTo>
                <a:cubicBezTo>
                  <a:pt x="7934757" y="3106066"/>
                  <a:pt x="7896964" y="3143859"/>
                  <a:pt x="7850345" y="3143859"/>
                </a:cubicBezTo>
                <a:cubicBezTo>
                  <a:pt x="7803725" y="3143859"/>
                  <a:pt x="7765933" y="3106066"/>
                  <a:pt x="7765933" y="3059446"/>
                </a:cubicBezTo>
                <a:cubicBezTo>
                  <a:pt x="7765933" y="3012826"/>
                  <a:pt x="7803725" y="2975034"/>
                  <a:pt x="7850345" y="2975034"/>
                </a:cubicBezTo>
                <a:close/>
                <a:moveTo>
                  <a:pt x="7512695" y="2975034"/>
                </a:moveTo>
                <a:cubicBezTo>
                  <a:pt x="7559315" y="2975034"/>
                  <a:pt x="7597109" y="3012826"/>
                  <a:pt x="7597109" y="3059446"/>
                </a:cubicBezTo>
                <a:cubicBezTo>
                  <a:pt x="7597109" y="3106066"/>
                  <a:pt x="7559315" y="3143859"/>
                  <a:pt x="7512695" y="3143859"/>
                </a:cubicBezTo>
                <a:cubicBezTo>
                  <a:pt x="7466075" y="3143859"/>
                  <a:pt x="7428283" y="3106066"/>
                  <a:pt x="7428283" y="3059446"/>
                </a:cubicBezTo>
                <a:cubicBezTo>
                  <a:pt x="7428283" y="3012826"/>
                  <a:pt x="7466075" y="2975034"/>
                  <a:pt x="7512695" y="2975034"/>
                </a:cubicBezTo>
                <a:close/>
                <a:moveTo>
                  <a:pt x="7175045" y="2975034"/>
                </a:moveTo>
                <a:cubicBezTo>
                  <a:pt x="7221666" y="2975034"/>
                  <a:pt x="7259458" y="3012826"/>
                  <a:pt x="7259458" y="3059446"/>
                </a:cubicBezTo>
                <a:cubicBezTo>
                  <a:pt x="7259458" y="3106066"/>
                  <a:pt x="7221666" y="3143859"/>
                  <a:pt x="7175045" y="3143859"/>
                </a:cubicBezTo>
                <a:cubicBezTo>
                  <a:pt x="7128427" y="3143859"/>
                  <a:pt x="7090633" y="3106066"/>
                  <a:pt x="7090633" y="3059446"/>
                </a:cubicBezTo>
                <a:cubicBezTo>
                  <a:pt x="7090633" y="3012826"/>
                  <a:pt x="7128427" y="2975034"/>
                  <a:pt x="7175045" y="2975034"/>
                </a:cubicBezTo>
                <a:close/>
                <a:moveTo>
                  <a:pt x="6837397" y="2975034"/>
                </a:moveTo>
                <a:cubicBezTo>
                  <a:pt x="6884017" y="2975034"/>
                  <a:pt x="6921809" y="3012826"/>
                  <a:pt x="6921809" y="3059446"/>
                </a:cubicBezTo>
                <a:cubicBezTo>
                  <a:pt x="6921809" y="3106066"/>
                  <a:pt x="6884017" y="3143859"/>
                  <a:pt x="6837397" y="3143859"/>
                </a:cubicBezTo>
                <a:cubicBezTo>
                  <a:pt x="6790777" y="3143859"/>
                  <a:pt x="6752985" y="3106066"/>
                  <a:pt x="6752985" y="3059446"/>
                </a:cubicBezTo>
                <a:cubicBezTo>
                  <a:pt x="6752985" y="3012826"/>
                  <a:pt x="6790777" y="2975034"/>
                  <a:pt x="6837397" y="2975034"/>
                </a:cubicBezTo>
                <a:close/>
                <a:moveTo>
                  <a:pt x="6499747" y="2975034"/>
                </a:moveTo>
                <a:cubicBezTo>
                  <a:pt x="6546368" y="2975034"/>
                  <a:pt x="6584161" y="3012826"/>
                  <a:pt x="6584161" y="3059446"/>
                </a:cubicBezTo>
                <a:cubicBezTo>
                  <a:pt x="6584161" y="3106066"/>
                  <a:pt x="6546368" y="3143859"/>
                  <a:pt x="6499747" y="3143859"/>
                </a:cubicBezTo>
                <a:cubicBezTo>
                  <a:pt x="6453127" y="3143859"/>
                  <a:pt x="6415335" y="3106066"/>
                  <a:pt x="6415335" y="3059446"/>
                </a:cubicBezTo>
                <a:cubicBezTo>
                  <a:pt x="6415335" y="3012826"/>
                  <a:pt x="6453127" y="2975034"/>
                  <a:pt x="6499747" y="2975034"/>
                </a:cubicBezTo>
                <a:close/>
                <a:moveTo>
                  <a:pt x="6162098" y="2975034"/>
                </a:moveTo>
                <a:cubicBezTo>
                  <a:pt x="6208719" y="2975034"/>
                  <a:pt x="6246510" y="3012826"/>
                  <a:pt x="6246510" y="3059446"/>
                </a:cubicBezTo>
                <a:cubicBezTo>
                  <a:pt x="6246510" y="3106066"/>
                  <a:pt x="6208719" y="3143859"/>
                  <a:pt x="6162098" y="3143859"/>
                </a:cubicBezTo>
                <a:cubicBezTo>
                  <a:pt x="6115479" y="3143859"/>
                  <a:pt x="6077686" y="3106066"/>
                  <a:pt x="6077686" y="3059446"/>
                </a:cubicBezTo>
                <a:cubicBezTo>
                  <a:pt x="6077686" y="3012826"/>
                  <a:pt x="6115479" y="2975034"/>
                  <a:pt x="6162098" y="2975034"/>
                </a:cubicBezTo>
                <a:close/>
                <a:moveTo>
                  <a:pt x="5824449" y="2975034"/>
                </a:moveTo>
                <a:cubicBezTo>
                  <a:pt x="5871069" y="2975034"/>
                  <a:pt x="5908861" y="3012826"/>
                  <a:pt x="5908861" y="3059446"/>
                </a:cubicBezTo>
                <a:cubicBezTo>
                  <a:pt x="5908861" y="3106066"/>
                  <a:pt x="5871069" y="3143859"/>
                  <a:pt x="5824449" y="3143859"/>
                </a:cubicBezTo>
                <a:cubicBezTo>
                  <a:pt x="5777829" y="3143859"/>
                  <a:pt x="5740037" y="3106066"/>
                  <a:pt x="5740037" y="3059446"/>
                </a:cubicBezTo>
                <a:cubicBezTo>
                  <a:pt x="5740037" y="3012826"/>
                  <a:pt x="5777829" y="2975034"/>
                  <a:pt x="5824449" y="2975034"/>
                </a:cubicBezTo>
                <a:close/>
                <a:moveTo>
                  <a:pt x="5486800" y="2975034"/>
                </a:moveTo>
                <a:cubicBezTo>
                  <a:pt x="5533421" y="2975034"/>
                  <a:pt x="5571212" y="3012826"/>
                  <a:pt x="5571212" y="3059446"/>
                </a:cubicBezTo>
                <a:cubicBezTo>
                  <a:pt x="5571212" y="3106066"/>
                  <a:pt x="5533421" y="3143859"/>
                  <a:pt x="5486800" y="3143859"/>
                </a:cubicBezTo>
                <a:cubicBezTo>
                  <a:pt x="5440179" y="3143859"/>
                  <a:pt x="5402388" y="3106066"/>
                  <a:pt x="5402388" y="3059446"/>
                </a:cubicBezTo>
                <a:cubicBezTo>
                  <a:pt x="5402388" y="3012826"/>
                  <a:pt x="5440179" y="2975034"/>
                  <a:pt x="5486800" y="2975034"/>
                </a:cubicBezTo>
                <a:close/>
                <a:moveTo>
                  <a:pt x="5149151" y="2975034"/>
                </a:moveTo>
                <a:cubicBezTo>
                  <a:pt x="5195771" y="2975034"/>
                  <a:pt x="5233563" y="3012826"/>
                  <a:pt x="5233563" y="3059446"/>
                </a:cubicBezTo>
                <a:cubicBezTo>
                  <a:pt x="5233563" y="3106066"/>
                  <a:pt x="5195771" y="3143859"/>
                  <a:pt x="5149151" y="3143859"/>
                </a:cubicBezTo>
                <a:cubicBezTo>
                  <a:pt x="5102531" y="3143859"/>
                  <a:pt x="5064739" y="3106066"/>
                  <a:pt x="5064739" y="3059446"/>
                </a:cubicBezTo>
                <a:cubicBezTo>
                  <a:pt x="5064739" y="3012826"/>
                  <a:pt x="5102531" y="2975034"/>
                  <a:pt x="5149151" y="2975034"/>
                </a:cubicBezTo>
                <a:close/>
                <a:moveTo>
                  <a:pt x="4811502" y="2975034"/>
                </a:moveTo>
                <a:cubicBezTo>
                  <a:pt x="4858121" y="2975034"/>
                  <a:pt x="4895914" y="3012826"/>
                  <a:pt x="4895914" y="3059446"/>
                </a:cubicBezTo>
                <a:cubicBezTo>
                  <a:pt x="4895914" y="3106066"/>
                  <a:pt x="4858121" y="3143859"/>
                  <a:pt x="4811502" y="3143859"/>
                </a:cubicBezTo>
                <a:cubicBezTo>
                  <a:pt x="4764881" y="3143859"/>
                  <a:pt x="4727090" y="3106066"/>
                  <a:pt x="4727090" y="3059446"/>
                </a:cubicBezTo>
                <a:cubicBezTo>
                  <a:pt x="4727090" y="3012826"/>
                  <a:pt x="4764881" y="2975034"/>
                  <a:pt x="4811502" y="2975034"/>
                </a:cubicBezTo>
                <a:close/>
                <a:moveTo>
                  <a:pt x="4473853" y="2975034"/>
                </a:moveTo>
                <a:cubicBezTo>
                  <a:pt x="4520473" y="2975034"/>
                  <a:pt x="4558265" y="3012826"/>
                  <a:pt x="4558265" y="3059446"/>
                </a:cubicBezTo>
                <a:cubicBezTo>
                  <a:pt x="4558265" y="3106066"/>
                  <a:pt x="4520473" y="3143859"/>
                  <a:pt x="4473853" y="3143859"/>
                </a:cubicBezTo>
                <a:cubicBezTo>
                  <a:pt x="4427232" y="3143859"/>
                  <a:pt x="4389440" y="3106066"/>
                  <a:pt x="4389440" y="3059446"/>
                </a:cubicBezTo>
                <a:cubicBezTo>
                  <a:pt x="4389440" y="3012826"/>
                  <a:pt x="4427232" y="2975034"/>
                  <a:pt x="4473853" y="2975034"/>
                </a:cubicBezTo>
                <a:close/>
                <a:moveTo>
                  <a:pt x="4136203" y="2975034"/>
                </a:moveTo>
                <a:cubicBezTo>
                  <a:pt x="4182823" y="2975034"/>
                  <a:pt x="4220615" y="3012826"/>
                  <a:pt x="4220615" y="3059446"/>
                </a:cubicBezTo>
                <a:cubicBezTo>
                  <a:pt x="4220615" y="3106066"/>
                  <a:pt x="4182823" y="3143859"/>
                  <a:pt x="4136203" y="3143859"/>
                </a:cubicBezTo>
                <a:cubicBezTo>
                  <a:pt x="4089584" y="3143859"/>
                  <a:pt x="4051791" y="3106066"/>
                  <a:pt x="4051791" y="3059446"/>
                </a:cubicBezTo>
                <a:cubicBezTo>
                  <a:pt x="4051791" y="3012826"/>
                  <a:pt x="4089584" y="2975034"/>
                  <a:pt x="4136203" y="2975034"/>
                </a:cubicBezTo>
                <a:close/>
                <a:moveTo>
                  <a:pt x="3798554" y="2975034"/>
                </a:moveTo>
                <a:cubicBezTo>
                  <a:pt x="3845174" y="2975034"/>
                  <a:pt x="3882966" y="3012826"/>
                  <a:pt x="3882966" y="3059446"/>
                </a:cubicBezTo>
                <a:cubicBezTo>
                  <a:pt x="3882966" y="3106066"/>
                  <a:pt x="3845174" y="3143859"/>
                  <a:pt x="3798554" y="3143859"/>
                </a:cubicBezTo>
                <a:cubicBezTo>
                  <a:pt x="3751934" y="3143859"/>
                  <a:pt x="3714142" y="3106066"/>
                  <a:pt x="3714142" y="3059446"/>
                </a:cubicBezTo>
                <a:cubicBezTo>
                  <a:pt x="3714142" y="3012826"/>
                  <a:pt x="3751934" y="2975034"/>
                  <a:pt x="3798554" y="2975034"/>
                </a:cubicBezTo>
                <a:close/>
                <a:moveTo>
                  <a:pt x="3460905" y="2975034"/>
                </a:moveTo>
                <a:cubicBezTo>
                  <a:pt x="3507525" y="2975034"/>
                  <a:pt x="3545317" y="3012826"/>
                  <a:pt x="3545317" y="3059446"/>
                </a:cubicBezTo>
                <a:cubicBezTo>
                  <a:pt x="3545317" y="3106066"/>
                  <a:pt x="3507525" y="3143859"/>
                  <a:pt x="3460905" y="3143859"/>
                </a:cubicBezTo>
                <a:cubicBezTo>
                  <a:pt x="3414284" y="3143859"/>
                  <a:pt x="3376493" y="3106066"/>
                  <a:pt x="3376493" y="3059446"/>
                </a:cubicBezTo>
                <a:cubicBezTo>
                  <a:pt x="3376493" y="3012826"/>
                  <a:pt x="3414284" y="2975034"/>
                  <a:pt x="3460905" y="2975034"/>
                </a:cubicBezTo>
                <a:close/>
                <a:moveTo>
                  <a:pt x="3123255" y="2975034"/>
                </a:moveTo>
                <a:cubicBezTo>
                  <a:pt x="3169876" y="2975034"/>
                  <a:pt x="3207668" y="3012826"/>
                  <a:pt x="3207668" y="3059446"/>
                </a:cubicBezTo>
                <a:cubicBezTo>
                  <a:pt x="3207668" y="3106066"/>
                  <a:pt x="3169876" y="3143859"/>
                  <a:pt x="3123255" y="3143859"/>
                </a:cubicBezTo>
                <a:cubicBezTo>
                  <a:pt x="3076636" y="3143859"/>
                  <a:pt x="3038843" y="3106066"/>
                  <a:pt x="3038843" y="3059446"/>
                </a:cubicBezTo>
                <a:cubicBezTo>
                  <a:pt x="3038843" y="3012826"/>
                  <a:pt x="3076636" y="2975034"/>
                  <a:pt x="3123255" y="2975034"/>
                </a:cubicBezTo>
                <a:close/>
                <a:moveTo>
                  <a:pt x="2785607" y="2975034"/>
                </a:moveTo>
                <a:cubicBezTo>
                  <a:pt x="2832226" y="2975034"/>
                  <a:pt x="2870019" y="3012826"/>
                  <a:pt x="2870019" y="3059446"/>
                </a:cubicBezTo>
                <a:cubicBezTo>
                  <a:pt x="2870019" y="3106066"/>
                  <a:pt x="2832226" y="3143859"/>
                  <a:pt x="2785607" y="3143859"/>
                </a:cubicBezTo>
                <a:cubicBezTo>
                  <a:pt x="2738986" y="3143859"/>
                  <a:pt x="2701195" y="3106066"/>
                  <a:pt x="2701195" y="3059446"/>
                </a:cubicBezTo>
                <a:cubicBezTo>
                  <a:pt x="2701195" y="3012826"/>
                  <a:pt x="2738986" y="2975034"/>
                  <a:pt x="2785607" y="2975034"/>
                </a:cubicBezTo>
                <a:close/>
                <a:moveTo>
                  <a:pt x="2447957" y="2975034"/>
                </a:moveTo>
                <a:cubicBezTo>
                  <a:pt x="2494578" y="2975034"/>
                  <a:pt x="2532369" y="3012826"/>
                  <a:pt x="2532369" y="3059446"/>
                </a:cubicBezTo>
                <a:cubicBezTo>
                  <a:pt x="2532369" y="3106066"/>
                  <a:pt x="2494578" y="3143859"/>
                  <a:pt x="2447957" y="3143859"/>
                </a:cubicBezTo>
                <a:cubicBezTo>
                  <a:pt x="2401337" y="3143859"/>
                  <a:pt x="2363545" y="3106066"/>
                  <a:pt x="2363545" y="3059446"/>
                </a:cubicBezTo>
                <a:cubicBezTo>
                  <a:pt x="2363545" y="3012826"/>
                  <a:pt x="2401337" y="2975034"/>
                  <a:pt x="2447957" y="2975034"/>
                </a:cubicBezTo>
                <a:close/>
                <a:moveTo>
                  <a:pt x="2110308" y="2975034"/>
                </a:moveTo>
                <a:cubicBezTo>
                  <a:pt x="2156928" y="2975034"/>
                  <a:pt x="2194721" y="3012826"/>
                  <a:pt x="2194721" y="3059446"/>
                </a:cubicBezTo>
                <a:cubicBezTo>
                  <a:pt x="2194721" y="3106066"/>
                  <a:pt x="2156928" y="3143859"/>
                  <a:pt x="2110308" y="3143859"/>
                </a:cubicBezTo>
                <a:cubicBezTo>
                  <a:pt x="2063688" y="3143859"/>
                  <a:pt x="2025896" y="3106066"/>
                  <a:pt x="2025896" y="3059446"/>
                </a:cubicBezTo>
                <a:cubicBezTo>
                  <a:pt x="2025896" y="3012826"/>
                  <a:pt x="2063688" y="2975034"/>
                  <a:pt x="2110308" y="2975034"/>
                </a:cubicBezTo>
                <a:close/>
                <a:moveTo>
                  <a:pt x="1772659" y="2975034"/>
                </a:moveTo>
                <a:cubicBezTo>
                  <a:pt x="1819278" y="2975034"/>
                  <a:pt x="1857071" y="3012826"/>
                  <a:pt x="1857071" y="3059446"/>
                </a:cubicBezTo>
                <a:cubicBezTo>
                  <a:pt x="1857071" y="3106066"/>
                  <a:pt x="1819278" y="3143859"/>
                  <a:pt x="1772659" y="3143859"/>
                </a:cubicBezTo>
                <a:cubicBezTo>
                  <a:pt x="1726039" y="3143859"/>
                  <a:pt x="1688247" y="3106066"/>
                  <a:pt x="1688247" y="3059446"/>
                </a:cubicBezTo>
                <a:cubicBezTo>
                  <a:pt x="1688247" y="3012826"/>
                  <a:pt x="1726039" y="2975034"/>
                  <a:pt x="1772659" y="2975034"/>
                </a:cubicBezTo>
                <a:close/>
                <a:moveTo>
                  <a:pt x="1435014" y="2975034"/>
                </a:moveTo>
                <a:cubicBezTo>
                  <a:pt x="1481630" y="2975034"/>
                  <a:pt x="1519422" y="3012826"/>
                  <a:pt x="1519422" y="3059446"/>
                </a:cubicBezTo>
                <a:cubicBezTo>
                  <a:pt x="1519422" y="3106066"/>
                  <a:pt x="1481630" y="3143859"/>
                  <a:pt x="1435014" y="3143859"/>
                </a:cubicBezTo>
                <a:cubicBezTo>
                  <a:pt x="1388389" y="3143859"/>
                  <a:pt x="1350601" y="3106066"/>
                  <a:pt x="1350601" y="3059446"/>
                </a:cubicBezTo>
                <a:cubicBezTo>
                  <a:pt x="1350601" y="3012826"/>
                  <a:pt x="1388389" y="2975034"/>
                  <a:pt x="1435014" y="2975034"/>
                </a:cubicBezTo>
                <a:close/>
                <a:moveTo>
                  <a:pt x="1097361" y="2975034"/>
                </a:moveTo>
                <a:cubicBezTo>
                  <a:pt x="1143985" y="2975034"/>
                  <a:pt x="1181773" y="3012826"/>
                  <a:pt x="1181773" y="3059446"/>
                </a:cubicBezTo>
                <a:cubicBezTo>
                  <a:pt x="1181773" y="3106066"/>
                  <a:pt x="1143985" y="3143859"/>
                  <a:pt x="1097361" y="3143859"/>
                </a:cubicBezTo>
                <a:cubicBezTo>
                  <a:pt x="1050741" y="3143859"/>
                  <a:pt x="1012948" y="3106066"/>
                  <a:pt x="1012948" y="3059446"/>
                </a:cubicBezTo>
                <a:cubicBezTo>
                  <a:pt x="1012948" y="3012826"/>
                  <a:pt x="1050741" y="2975034"/>
                  <a:pt x="1097361" y="2975034"/>
                </a:cubicBezTo>
                <a:close/>
                <a:moveTo>
                  <a:pt x="759711" y="2975034"/>
                </a:moveTo>
                <a:cubicBezTo>
                  <a:pt x="806331" y="2975034"/>
                  <a:pt x="844124" y="3012826"/>
                  <a:pt x="844124" y="3059446"/>
                </a:cubicBezTo>
                <a:cubicBezTo>
                  <a:pt x="844124" y="3106066"/>
                  <a:pt x="806331" y="3143859"/>
                  <a:pt x="759711" y="3143859"/>
                </a:cubicBezTo>
                <a:cubicBezTo>
                  <a:pt x="713096" y="3143859"/>
                  <a:pt x="675299" y="3106066"/>
                  <a:pt x="675299" y="3059446"/>
                </a:cubicBezTo>
                <a:cubicBezTo>
                  <a:pt x="675299" y="3012826"/>
                  <a:pt x="713096" y="2975034"/>
                  <a:pt x="759711" y="2975034"/>
                </a:cubicBezTo>
                <a:close/>
                <a:moveTo>
                  <a:pt x="422066" y="2975034"/>
                </a:moveTo>
                <a:cubicBezTo>
                  <a:pt x="468682" y="2975034"/>
                  <a:pt x="506480" y="3012826"/>
                  <a:pt x="506480" y="3059446"/>
                </a:cubicBezTo>
                <a:cubicBezTo>
                  <a:pt x="506480" y="3106066"/>
                  <a:pt x="468682" y="3143859"/>
                  <a:pt x="422066" y="3143859"/>
                </a:cubicBezTo>
                <a:cubicBezTo>
                  <a:pt x="375442" y="3143859"/>
                  <a:pt x="337653" y="3106066"/>
                  <a:pt x="337653" y="3059446"/>
                </a:cubicBezTo>
                <a:cubicBezTo>
                  <a:pt x="337653" y="3012826"/>
                  <a:pt x="375442" y="2975034"/>
                  <a:pt x="422066" y="2975034"/>
                </a:cubicBezTo>
                <a:close/>
                <a:moveTo>
                  <a:pt x="84412" y="2975034"/>
                </a:moveTo>
                <a:cubicBezTo>
                  <a:pt x="131037" y="2975034"/>
                  <a:pt x="168826" y="3012826"/>
                  <a:pt x="168826" y="3059446"/>
                </a:cubicBezTo>
                <a:cubicBezTo>
                  <a:pt x="168826" y="3106066"/>
                  <a:pt x="131037" y="3143859"/>
                  <a:pt x="84412" y="3143859"/>
                </a:cubicBezTo>
                <a:cubicBezTo>
                  <a:pt x="37793" y="3143859"/>
                  <a:pt x="0" y="3106066"/>
                  <a:pt x="0" y="3059446"/>
                </a:cubicBezTo>
                <a:cubicBezTo>
                  <a:pt x="0" y="3012826"/>
                  <a:pt x="37793" y="2975034"/>
                  <a:pt x="84412" y="2975034"/>
                </a:cubicBezTo>
                <a:close/>
                <a:moveTo>
                  <a:pt x="7850345" y="2637385"/>
                </a:moveTo>
                <a:cubicBezTo>
                  <a:pt x="7896964" y="2637385"/>
                  <a:pt x="7934757" y="2675177"/>
                  <a:pt x="7934757" y="2721797"/>
                </a:cubicBezTo>
                <a:cubicBezTo>
                  <a:pt x="7934757" y="2768417"/>
                  <a:pt x="7896964" y="2806209"/>
                  <a:pt x="7850345" y="2806209"/>
                </a:cubicBezTo>
                <a:cubicBezTo>
                  <a:pt x="7803725" y="2806209"/>
                  <a:pt x="7765933" y="2768417"/>
                  <a:pt x="7765933" y="2721797"/>
                </a:cubicBezTo>
                <a:cubicBezTo>
                  <a:pt x="7765933" y="2675177"/>
                  <a:pt x="7803725" y="2637385"/>
                  <a:pt x="7850345" y="2637385"/>
                </a:cubicBezTo>
                <a:close/>
                <a:moveTo>
                  <a:pt x="7512695" y="2637385"/>
                </a:moveTo>
                <a:cubicBezTo>
                  <a:pt x="7559315" y="2637385"/>
                  <a:pt x="7597109" y="2675177"/>
                  <a:pt x="7597109" y="2721797"/>
                </a:cubicBezTo>
                <a:cubicBezTo>
                  <a:pt x="7597109" y="2768417"/>
                  <a:pt x="7559315" y="2806209"/>
                  <a:pt x="7512695" y="2806209"/>
                </a:cubicBezTo>
                <a:cubicBezTo>
                  <a:pt x="7466075" y="2806209"/>
                  <a:pt x="7428283" y="2768417"/>
                  <a:pt x="7428283" y="2721797"/>
                </a:cubicBezTo>
                <a:cubicBezTo>
                  <a:pt x="7428283" y="2675177"/>
                  <a:pt x="7466075" y="2637385"/>
                  <a:pt x="7512695" y="2637385"/>
                </a:cubicBezTo>
                <a:close/>
                <a:moveTo>
                  <a:pt x="7175045" y="2637385"/>
                </a:moveTo>
                <a:cubicBezTo>
                  <a:pt x="7221666" y="2637385"/>
                  <a:pt x="7259458" y="2675177"/>
                  <a:pt x="7259458" y="2721797"/>
                </a:cubicBezTo>
                <a:cubicBezTo>
                  <a:pt x="7259458" y="2768417"/>
                  <a:pt x="7221666" y="2806209"/>
                  <a:pt x="7175045" y="2806209"/>
                </a:cubicBezTo>
                <a:cubicBezTo>
                  <a:pt x="7128427" y="2806209"/>
                  <a:pt x="7090633" y="2768417"/>
                  <a:pt x="7090633" y="2721797"/>
                </a:cubicBezTo>
                <a:cubicBezTo>
                  <a:pt x="7090633" y="2675177"/>
                  <a:pt x="7128427" y="2637385"/>
                  <a:pt x="7175045" y="2637385"/>
                </a:cubicBezTo>
                <a:close/>
                <a:moveTo>
                  <a:pt x="6837397" y="2637385"/>
                </a:moveTo>
                <a:cubicBezTo>
                  <a:pt x="6884017" y="2637385"/>
                  <a:pt x="6921809" y="2675177"/>
                  <a:pt x="6921809" y="2721797"/>
                </a:cubicBezTo>
                <a:cubicBezTo>
                  <a:pt x="6921809" y="2768417"/>
                  <a:pt x="6884017" y="2806209"/>
                  <a:pt x="6837397" y="2806209"/>
                </a:cubicBezTo>
                <a:cubicBezTo>
                  <a:pt x="6790777" y="2806209"/>
                  <a:pt x="6752985" y="2768417"/>
                  <a:pt x="6752985" y="2721797"/>
                </a:cubicBezTo>
                <a:cubicBezTo>
                  <a:pt x="6752985" y="2675177"/>
                  <a:pt x="6790777" y="2637385"/>
                  <a:pt x="6837397" y="2637385"/>
                </a:cubicBezTo>
                <a:close/>
                <a:moveTo>
                  <a:pt x="6499747" y="2637385"/>
                </a:moveTo>
                <a:cubicBezTo>
                  <a:pt x="6546368" y="2637385"/>
                  <a:pt x="6584161" y="2675177"/>
                  <a:pt x="6584161" y="2721797"/>
                </a:cubicBezTo>
                <a:cubicBezTo>
                  <a:pt x="6584161" y="2768417"/>
                  <a:pt x="6546368" y="2806209"/>
                  <a:pt x="6499747" y="2806209"/>
                </a:cubicBezTo>
                <a:cubicBezTo>
                  <a:pt x="6453127" y="2806209"/>
                  <a:pt x="6415335" y="2768417"/>
                  <a:pt x="6415335" y="2721797"/>
                </a:cubicBezTo>
                <a:cubicBezTo>
                  <a:pt x="6415335" y="2675177"/>
                  <a:pt x="6453127" y="2637385"/>
                  <a:pt x="6499747" y="2637385"/>
                </a:cubicBezTo>
                <a:close/>
                <a:moveTo>
                  <a:pt x="6162098" y="2637385"/>
                </a:moveTo>
                <a:cubicBezTo>
                  <a:pt x="6208719" y="2637385"/>
                  <a:pt x="6246510" y="2675177"/>
                  <a:pt x="6246510" y="2721797"/>
                </a:cubicBezTo>
                <a:cubicBezTo>
                  <a:pt x="6246510" y="2768417"/>
                  <a:pt x="6208719" y="2806209"/>
                  <a:pt x="6162098" y="2806209"/>
                </a:cubicBezTo>
                <a:cubicBezTo>
                  <a:pt x="6115479" y="2806209"/>
                  <a:pt x="6077686" y="2768417"/>
                  <a:pt x="6077686" y="2721797"/>
                </a:cubicBezTo>
                <a:cubicBezTo>
                  <a:pt x="6077686" y="2675177"/>
                  <a:pt x="6115479" y="2637385"/>
                  <a:pt x="6162098" y="2637385"/>
                </a:cubicBezTo>
                <a:close/>
                <a:moveTo>
                  <a:pt x="5824449" y="2637385"/>
                </a:moveTo>
                <a:cubicBezTo>
                  <a:pt x="5871069" y="2637385"/>
                  <a:pt x="5908861" y="2675177"/>
                  <a:pt x="5908861" y="2721797"/>
                </a:cubicBezTo>
                <a:cubicBezTo>
                  <a:pt x="5908861" y="2768417"/>
                  <a:pt x="5871069" y="2806209"/>
                  <a:pt x="5824449" y="2806209"/>
                </a:cubicBezTo>
                <a:cubicBezTo>
                  <a:pt x="5777829" y="2806209"/>
                  <a:pt x="5740037" y="2768417"/>
                  <a:pt x="5740037" y="2721797"/>
                </a:cubicBezTo>
                <a:cubicBezTo>
                  <a:pt x="5740037" y="2675177"/>
                  <a:pt x="5777829" y="2637385"/>
                  <a:pt x="5824449" y="2637385"/>
                </a:cubicBezTo>
                <a:close/>
                <a:moveTo>
                  <a:pt x="5486800" y="2637385"/>
                </a:moveTo>
                <a:cubicBezTo>
                  <a:pt x="5533421" y="2637385"/>
                  <a:pt x="5571212" y="2675177"/>
                  <a:pt x="5571212" y="2721797"/>
                </a:cubicBezTo>
                <a:cubicBezTo>
                  <a:pt x="5571212" y="2768417"/>
                  <a:pt x="5533421" y="2806209"/>
                  <a:pt x="5486800" y="2806209"/>
                </a:cubicBezTo>
                <a:cubicBezTo>
                  <a:pt x="5440179" y="2806209"/>
                  <a:pt x="5402388" y="2768417"/>
                  <a:pt x="5402388" y="2721797"/>
                </a:cubicBezTo>
                <a:cubicBezTo>
                  <a:pt x="5402388" y="2675177"/>
                  <a:pt x="5440179" y="2637385"/>
                  <a:pt x="5486800" y="2637385"/>
                </a:cubicBezTo>
                <a:close/>
                <a:moveTo>
                  <a:pt x="5149151" y="2637385"/>
                </a:moveTo>
                <a:cubicBezTo>
                  <a:pt x="5195771" y="2637385"/>
                  <a:pt x="5233563" y="2675177"/>
                  <a:pt x="5233563" y="2721797"/>
                </a:cubicBezTo>
                <a:cubicBezTo>
                  <a:pt x="5233563" y="2768417"/>
                  <a:pt x="5195771" y="2806209"/>
                  <a:pt x="5149151" y="2806209"/>
                </a:cubicBezTo>
                <a:cubicBezTo>
                  <a:pt x="5102531" y="2806209"/>
                  <a:pt x="5064739" y="2768417"/>
                  <a:pt x="5064739" y="2721797"/>
                </a:cubicBezTo>
                <a:cubicBezTo>
                  <a:pt x="5064739" y="2675177"/>
                  <a:pt x="5102531" y="2637385"/>
                  <a:pt x="5149151" y="2637385"/>
                </a:cubicBezTo>
                <a:close/>
                <a:moveTo>
                  <a:pt x="4811502" y="2637385"/>
                </a:moveTo>
                <a:cubicBezTo>
                  <a:pt x="4858121" y="2637385"/>
                  <a:pt x="4895914" y="2675177"/>
                  <a:pt x="4895914" y="2721797"/>
                </a:cubicBezTo>
                <a:cubicBezTo>
                  <a:pt x="4895914" y="2768417"/>
                  <a:pt x="4858121" y="2806209"/>
                  <a:pt x="4811502" y="2806209"/>
                </a:cubicBezTo>
                <a:cubicBezTo>
                  <a:pt x="4764881" y="2806209"/>
                  <a:pt x="4727090" y="2768417"/>
                  <a:pt x="4727090" y="2721797"/>
                </a:cubicBezTo>
                <a:cubicBezTo>
                  <a:pt x="4727090" y="2675177"/>
                  <a:pt x="4764881" y="2637385"/>
                  <a:pt x="4811502" y="2637385"/>
                </a:cubicBezTo>
                <a:close/>
                <a:moveTo>
                  <a:pt x="4473853" y="2637385"/>
                </a:moveTo>
                <a:cubicBezTo>
                  <a:pt x="4520473" y="2637385"/>
                  <a:pt x="4558265" y="2675177"/>
                  <a:pt x="4558265" y="2721797"/>
                </a:cubicBezTo>
                <a:cubicBezTo>
                  <a:pt x="4558265" y="2768417"/>
                  <a:pt x="4520473" y="2806209"/>
                  <a:pt x="4473853" y="2806209"/>
                </a:cubicBezTo>
                <a:cubicBezTo>
                  <a:pt x="4427232" y="2806209"/>
                  <a:pt x="4389440" y="2768417"/>
                  <a:pt x="4389440" y="2721797"/>
                </a:cubicBezTo>
                <a:cubicBezTo>
                  <a:pt x="4389440" y="2675177"/>
                  <a:pt x="4427232" y="2637385"/>
                  <a:pt x="4473853" y="2637385"/>
                </a:cubicBezTo>
                <a:close/>
                <a:moveTo>
                  <a:pt x="4136203" y="2637385"/>
                </a:moveTo>
                <a:cubicBezTo>
                  <a:pt x="4182823" y="2637385"/>
                  <a:pt x="4220615" y="2675177"/>
                  <a:pt x="4220615" y="2721797"/>
                </a:cubicBezTo>
                <a:cubicBezTo>
                  <a:pt x="4220615" y="2768417"/>
                  <a:pt x="4182823" y="2806209"/>
                  <a:pt x="4136203" y="2806209"/>
                </a:cubicBezTo>
                <a:cubicBezTo>
                  <a:pt x="4089584" y="2806209"/>
                  <a:pt x="4051791" y="2768417"/>
                  <a:pt x="4051791" y="2721797"/>
                </a:cubicBezTo>
                <a:cubicBezTo>
                  <a:pt x="4051791" y="2675177"/>
                  <a:pt x="4089584" y="2637385"/>
                  <a:pt x="4136203" y="2637385"/>
                </a:cubicBezTo>
                <a:close/>
                <a:moveTo>
                  <a:pt x="3798554" y="2637385"/>
                </a:moveTo>
                <a:cubicBezTo>
                  <a:pt x="3845174" y="2637385"/>
                  <a:pt x="3882966" y="2675177"/>
                  <a:pt x="3882966" y="2721797"/>
                </a:cubicBezTo>
                <a:cubicBezTo>
                  <a:pt x="3882966" y="2768417"/>
                  <a:pt x="3845174" y="2806209"/>
                  <a:pt x="3798554" y="2806209"/>
                </a:cubicBezTo>
                <a:cubicBezTo>
                  <a:pt x="3751934" y="2806209"/>
                  <a:pt x="3714142" y="2768417"/>
                  <a:pt x="3714142" y="2721797"/>
                </a:cubicBezTo>
                <a:cubicBezTo>
                  <a:pt x="3714142" y="2675177"/>
                  <a:pt x="3751934" y="2637385"/>
                  <a:pt x="3798554" y="2637385"/>
                </a:cubicBezTo>
                <a:close/>
                <a:moveTo>
                  <a:pt x="3460905" y="2637385"/>
                </a:moveTo>
                <a:cubicBezTo>
                  <a:pt x="3507525" y="2637385"/>
                  <a:pt x="3545317" y="2675177"/>
                  <a:pt x="3545317" y="2721797"/>
                </a:cubicBezTo>
                <a:cubicBezTo>
                  <a:pt x="3545317" y="2768417"/>
                  <a:pt x="3507525" y="2806209"/>
                  <a:pt x="3460905" y="2806209"/>
                </a:cubicBezTo>
                <a:cubicBezTo>
                  <a:pt x="3414284" y="2806209"/>
                  <a:pt x="3376493" y="2768417"/>
                  <a:pt x="3376493" y="2721797"/>
                </a:cubicBezTo>
                <a:cubicBezTo>
                  <a:pt x="3376493" y="2675177"/>
                  <a:pt x="3414284" y="2637385"/>
                  <a:pt x="3460905" y="2637385"/>
                </a:cubicBezTo>
                <a:close/>
                <a:moveTo>
                  <a:pt x="3123255" y="2637385"/>
                </a:moveTo>
                <a:cubicBezTo>
                  <a:pt x="3169876" y="2637385"/>
                  <a:pt x="3207668" y="2675177"/>
                  <a:pt x="3207668" y="2721797"/>
                </a:cubicBezTo>
                <a:cubicBezTo>
                  <a:pt x="3207668" y="2768417"/>
                  <a:pt x="3169876" y="2806209"/>
                  <a:pt x="3123255" y="2806209"/>
                </a:cubicBezTo>
                <a:cubicBezTo>
                  <a:pt x="3076636" y="2806209"/>
                  <a:pt x="3038843" y="2768417"/>
                  <a:pt x="3038843" y="2721797"/>
                </a:cubicBezTo>
                <a:cubicBezTo>
                  <a:pt x="3038843" y="2675177"/>
                  <a:pt x="3076636" y="2637385"/>
                  <a:pt x="3123255" y="2637385"/>
                </a:cubicBezTo>
                <a:close/>
                <a:moveTo>
                  <a:pt x="2785607" y="2637385"/>
                </a:moveTo>
                <a:cubicBezTo>
                  <a:pt x="2832226" y="2637385"/>
                  <a:pt x="2870019" y="2675177"/>
                  <a:pt x="2870019" y="2721797"/>
                </a:cubicBezTo>
                <a:cubicBezTo>
                  <a:pt x="2870019" y="2768417"/>
                  <a:pt x="2832226" y="2806209"/>
                  <a:pt x="2785607" y="2806209"/>
                </a:cubicBezTo>
                <a:cubicBezTo>
                  <a:pt x="2738986" y="2806209"/>
                  <a:pt x="2701195" y="2768417"/>
                  <a:pt x="2701195" y="2721797"/>
                </a:cubicBezTo>
                <a:cubicBezTo>
                  <a:pt x="2701195" y="2675177"/>
                  <a:pt x="2738986" y="2637385"/>
                  <a:pt x="2785607" y="2637385"/>
                </a:cubicBezTo>
                <a:close/>
                <a:moveTo>
                  <a:pt x="2447957" y="2637385"/>
                </a:moveTo>
                <a:cubicBezTo>
                  <a:pt x="2494578" y="2637385"/>
                  <a:pt x="2532369" y="2675177"/>
                  <a:pt x="2532369" y="2721797"/>
                </a:cubicBezTo>
                <a:cubicBezTo>
                  <a:pt x="2532369" y="2768417"/>
                  <a:pt x="2494578" y="2806209"/>
                  <a:pt x="2447957" y="2806209"/>
                </a:cubicBezTo>
                <a:cubicBezTo>
                  <a:pt x="2401337" y="2806209"/>
                  <a:pt x="2363545" y="2768417"/>
                  <a:pt x="2363545" y="2721797"/>
                </a:cubicBezTo>
                <a:cubicBezTo>
                  <a:pt x="2363545" y="2675177"/>
                  <a:pt x="2401337" y="2637385"/>
                  <a:pt x="2447957" y="2637385"/>
                </a:cubicBezTo>
                <a:close/>
                <a:moveTo>
                  <a:pt x="2110308" y="2637385"/>
                </a:moveTo>
                <a:cubicBezTo>
                  <a:pt x="2156928" y="2637385"/>
                  <a:pt x="2194721" y="2675177"/>
                  <a:pt x="2194721" y="2721797"/>
                </a:cubicBezTo>
                <a:cubicBezTo>
                  <a:pt x="2194721" y="2768417"/>
                  <a:pt x="2156928" y="2806209"/>
                  <a:pt x="2110308" y="2806209"/>
                </a:cubicBezTo>
                <a:cubicBezTo>
                  <a:pt x="2063688" y="2806209"/>
                  <a:pt x="2025896" y="2768417"/>
                  <a:pt x="2025896" y="2721797"/>
                </a:cubicBezTo>
                <a:cubicBezTo>
                  <a:pt x="2025896" y="2675177"/>
                  <a:pt x="2063688" y="2637385"/>
                  <a:pt x="2110308" y="2637385"/>
                </a:cubicBezTo>
                <a:close/>
                <a:moveTo>
                  <a:pt x="1772659" y="2637385"/>
                </a:moveTo>
                <a:cubicBezTo>
                  <a:pt x="1819278" y="2637385"/>
                  <a:pt x="1857071" y="2675177"/>
                  <a:pt x="1857071" y="2721797"/>
                </a:cubicBezTo>
                <a:cubicBezTo>
                  <a:pt x="1857071" y="2768417"/>
                  <a:pt x="1819278" y="2806209"/>
                  <a:pt x="1772659" y="2806209"/>
                </a:cubicBezTo>
                <a:cubicBezTo>
                  <a:pt x="1726039" y="2806209"/>
                  <a:pt x="1688247" y="2768417"/>
                  <a:pt x="1688247" y="2721797"/>
                </a:cubicBezTo>
                <a:cubicBezTo>
                  <a:pt x="1688247" y="2675177"/>
                  <a:pt x="1726039" y="2637385"/>
                  <a:pt x="1772659" y="2637385"/>
                </a:cubicBezTo>
                <a:close/>
                <a:moveTo>
                  <a:pt x="1435014" y="2637385"/>
                </a:moveTo>
                <a:cubicBezTo>
                  <a:pt x="1481630" y="2637385"/>
                  <a:pt x="1519422" y="2675177"/>
                  <a:pt x="1519422" y="2721797"/>
                </a:cubicBezTo>
                <a:cubicBezTo>
                  <a:pt x="1519422" y="2768417"/>
                  <a:pt x="1481630" y="2806209"/>
                  <a:pt x="1435014" y="2806209"/>
                </a:cubicBezTo>
                <a:cubicBezTo>
                  <a:pt x="1388389" y="2806209"/>
                  <a:pt x="1350601" y="2768417"/>
                  <a:pt x="1350601" y="2721797"/>
                </a:cubicBezTo>
                <a:cubicBezTo>
                  <a:pt x="1350601" y="2675177"/>
                  <a:pt x="1388389" y="2637385"/>
                  <a:pt x="1435014" y="2637385"/>
                </a:cubicBezTo>
                <a:close/>
                <a:moveTo>
                  <a:pt x="1097361" y="2637385"/>
                </a:moveTo>
                <a:cubicBezTo>
                  <a:pt x="1143985" y="2637385"/>
                  <a:pt x="1181773" y="2675177"/>
                  <a:pt x="1181773" y="2721797"/>
                </a:cubicBezTo>
                <a:cubicBezTo>
                  <a:pt x="1181773" y="2768417"/>
                  <a:pt x="1143985" y="2806209"/>
                  <a:pt x="1097361" y="2806209"/>
                </a:cubicBezTo>
                <a:cubicBezTo>
                  <a:pt x="1050741" y="2806209"/>
                  <a:pt x="1012948" y="2768417"/>
                  <a:pt x="1012948" y="2721797"/>
                </a:cubicBezTo>
                <a:cubicBezTo>
                  <a:pt x="1012948" y="2675177"/>
                  <a:pt x="1050741" y="2637385"/>
                  <a:pt x="1097361" y="2637385"/>
                </a:cubicBezTo>
                <a:close/>
                <a:moveTo>
                  <a:pt x="759711" y="2637385"/>
                </a:moveTo>
                <a:cubicBezTo>
                  <a:pt x="806331" y="2637385"/>
                  <a:pt x="844124" y="2675177"/>
                  <a:pt x="844124" y="2721797"/>
                </a:cubicBezTo>
                <a:cubicBezTo>
                  <a:pt x="844124" y="2768417"/>
                  <a:pt x="806331" y="2806209"/>
                  <a:pt x="759711" y="2806209"/>
                </a:cubicBezTo>
                <a:cubicBezTo>
                  <a:pt x="713096" y="2806209"/>
                  <a:pt x="675299" y="2768417"/>
                  <a:pt x="675299" y="2721797"/>
                </a:cubicBezTo>
                <a:cubicBezTo>
                  <a:pt x="675299" y="2675177"/>
                  <a:pt x="713096" y="2637385"/>
                  <a:pt x="759711" y="2637385"/>
                </a:cubicBezTo>
                <a:close/>
                <a:moveTo>
                  <a:pt x="422066" y="2637385"/>
                </a:moveTo>
                <a:cubicBezTo>
                  <a:pt x="468682" y="2637385"/>
                  <a:pt x="506480" y="2675177"/>
                  <a:pt x="506480" y="2721797"/>
                </a:cubicBezTo>
                <a:cubicBezTo>
                  <a:pt x="506480" y="2768417"/>
                  <a:pt x="468682" y="2806209"/>
                  <a:pt x="422066" y="2806209"/>
                </a:cubicBezTo>
                <a:cubicBezTo>
                  <a:pt x="375442" y="2806209"/>
                  <a:pt x="337653" y="2768417"/>
                  <a:pt x="337653" y="2721797"/>
                </a:cubicBezTo>
                <a:cubicBezTo>
                  <a:pt x="337653" y="2675177"/>
                  <a:pt x="375442" y="2637385"/>
                  <a:pt x="422066" y="2637385"/>
                </a:cubicBezTo>
                <a:close/>
                <a:moveTo>
                  <a:pt x="84412" y="2637385"/>
                </a:moveTo>
                <a:cubicBezTo>
                  <a:pt x="131037" y="2637385"/>
                  <a:pt x="168826" y="2675177"/>
                  <a:pt x="168826" y="2721797"/>
                </a:cubicBezTo>
                <a:cubicBezTo>
                  <a:pt x="168826" y="2768417"/>
                  <a:pt x="131037" y="2806209"/>
                  <a:pt x="84412" y="2806209"/>
                </a:cubicBezTo>
                <a:cubicBezTo>
                  <a:pt x="37793" y="2806209"/>
                  <a:pt x="0" y="2768417"/>
                  <a:pt x="0" y="2721797"/>
                </a:cubicBezTo>
                <a:cubicBezTo>
                  <a:pt x="0" y="2675177"/>
                  <a:pt x="37793" y="2637385"/>
                  <a:pt x="84412" y="2637385"/>
                </a:cubicBezTo>
                <a:close/>
                <a:moveTo>
                  <a:pt x="7850345" y="2299736"/>
                </a:moveTo>
                <a:cubicBezTo>
                  <a:pt x="7896964" y="2299736"/>
                  <a:pt x="7934757" y="2337528"/>
                  <a:pt x="7934757" y="2384148"/>
                </a:cubicBezTo>
                <a:cubicBezTo>
                  <a:pt x="7934757" y="2430768"/>
                  <a:pt x="7896964" y="2468560"/>
                  <a:pt x="7850345" y="2468560"/>
                </a:cubicBezTo>
                <a:cubicBezTo>
                  <a:pt x="7803725" y="2468560"/>
                  <a:pt x="7765933" y="2430768"/>
                  <a:pt x="7765933" y="2384148"/>
                </a:cubicBezTo>
                <a:cubicBezTo>
                  <a:pt x="7765933" y="2337528"/>
                  <a:pt x="7803725" y="2299736"/>
                  <a:pt x="7850345" y="2299736"/>
                </a:cubicBezTo>
                <a:close/>
                <a:moveTo>
                  <a:pt x="7512695" y="2299736"/>
                </a:moveTo>
                <a:cubicBezTo>
                  <a:pt x="7559315" y="2299736"/>
                  <a:pt x="7597109" y="2337528"/>
                  <a:pt x="7597109" y="2384148"/>
                </a:cubicBezTo>
                <a:cubicBezTo>
                  <a:pt x="7597109" y="2430768"/>
                  <a:pt x="7559315" y="2468560"/>
                  <a:pt x="7512695" y="2468560"/>
                </a:cubicBezTo>
                <a:cubicBezTo>
                  <a:pt x="7466075" y="2468560"/>
                  <a:pt x="7428283" y="2430768"/>
                  <a:pt x="7428283" y="2384148"/>
                </a:cubicBezTo>
                <a:cubicBezTo>
                  <a:pt x="7428283" y="2337528"/>
                  <a:pt x="7466075" y="2299736"/>
                  <a:pt x="7512695" y="2299736"/>
                </a:cubicBezTo>
                <a:close/>
                <a:moveTo>
                  <a:pt x="7175045" y="2299736"/>
                </a:moveTo>
                <a:cubicBezTo>
                  <a:pt x="7221666" y="2299736"/>
                  <a:pt x="7259458" y="2337528"/>
                  <a:pt x="7259458" y="2384148"/>
                </a:cubicBezTo>
                <a:cubicBezTo>
                  <a:pt x="7259458" y="2430768"/>
                  <a:pt x="7221666" y="2468560"/>
                  <a:pt x="7175045" y="2468560"/>
                </a:cubicBezTo>
                <a:cubicBezTo>
                  <a:pt x="7128427" y="2468560"/>
                  <a:pt x="7090633" y="2430768"/>
                  <a:pt x="7090633" y="2384148"/>
                </a:cubicBezTo>
                <a:cubicBezTo>
                  <a:pt x="7090633" y="2337528"/>
                  <a:pt x="7128427" y="2299736"/>
                  <a:pt x="7175045" y="2299736"/>
                </a:cubicBezTo>
                <a:close/>
                <a:moveTo>
                  <a:pt x="6837397" y="2299736"/>
                </a:moveTo>
                <a:cubicBezTo>
                  <a:pt x="6884017" y="2299736"/>
                  <a:pt x="6921809" y="2337528"/>
                  <a:pt x="6921809" y="2384148"/>
                </a:cubicBezTo>
                <a:cubicBezTo>
                  <a:pt x="6921809" y="2430768"/>
                  <a:pt x="6884017" y="2468560"/>
                  <a:pt x="6837397" y="2468560"/>
                </a:cubicBezTo>
                <a:cubicBezTo>
                  <a:pt x="6790777" y="2468560"/>
                  <a:pt x="6752985" y="2430768"/>
                  <a:pt x="6752985" y="2384148"/>
                </a:cubicBezTo>
                <a:cubicBezTo>
                  <a:pt x="6752985" y="2337528"/>
                  <a:pt x="6790777" y="2299736"/>
                  <a:pt x="6837397" y="2299736"/>
                </a:cubicBezTo>
                <a:close/>
                <a:moveTo>
                  <a:pt x="6499747" y="2299736"/>
                </a:moveTo>
                <a:cubicBezTo>
                  <a:pt x="6546368" y="2299736"/>
                  <a:pt x="6584161" y="2337528"/>
                  <a:pt x="6584161" y="2384148"/>
                </a:cubicBezTo>
                <a:cubicBezTo>
                  <a:pt x="6584161" y="2430768"/>
                  <a:pt x="6546368" y="2468560"/>
                  <a:pt x="6499747" y="2468560"/>
                </a:cubicBezTo>
                <a:cubicBezTo>
                  <a:pt x="6453127" y="2468560"/>
                  <a:pt x="6415335" y="2430768"/>
                  <a:pt x="6415335" y="2384148"/>
                </a:cubicBezTo>
                <a:cubicBezTo>
                  <a:pt x="6415335" y="2337528"/>
                  <a:pt x="6453127" y="2299736"/>
                  <a:pt x="6499747" y="2299736"/>
                </a:cubicBezTo>
                <a:close/>
                <a:moveTo>
                  <a:pt x="6162098" y="2299736"/>
                </a:moveTo>
                <a:cubicBezTo>
                  <a:pt x="6208719" y="2299736"/>
                  <a:pt x="6246510" y="2337528"/>
                  <a:pt x="6246510" y="2384148"/>
                </a:cubicBezTo>
                <a:cubicBezTo>
                  <a:pt x="6246510" y="2430768"/>
                  <a:pt x="6208719" y="2468560"/>
                  <a:pt x="6162098" y="2468560"/>
                </a:cubicBezTo>
                <a:cubicBezTo>
                  <a:pt x="6115479" y="2468560"/>
                  <a:pt x="6077686" y="2430768"/>
                  <a:pt x="6077686" y="2384148"/>
                </a:cubicBezTo>
                <a:cubicBezTo>
                  <a:pt x="6077686" y="2337528"/>
                  <a:pt x="6115479" y="2299736"/>
                  <a:pt x="6162098" y="2299736"/>
                </a:cubicBezTo>
                <a:close/>
                <a:moveTo>
                  <a:pt x="5824449" y="2299736"/>
                </a:moveTo>
                <a:cubicBezTo>
                  <a:pt x="5871069" y="2299736"/>
                  <a:pt x="5908861" y="2337528"/>
                  <a:pt x="5908861" y="2384148"/>
                </a:cubicBezTo>
                <a:cubicBezTo>
                  <a:pt x="5908861" y="2430768"/>
                  <a:pt x="5871069" y="2468560"/>
                  <a:pt x="5824449" y="2468560"/>
                </a:cubicBezTo>
                <a:cubicBezTo>
                  <a:pt x="5777829" y="2468560"/>
                  <a:pt x="5740037" y="2430768"/>
                  <a:pt x="5740037" y="2384148"/>
                </a:cubicBezTo>
                <a:cubicBezTo>
                  <a:pt x="5740037" y="2337528"/>
                  <a:pt x="5777829" y="2299736"/>
                  <a:pt x="5824449" y="2299736"/>
                </a:cubicBezTo>
                <a:close/>
                <a:moveTo>
                  <a:pt x="5486800" y="2299736"/>
                </a:moveTo>
                <a:cubicBezTo>
                  <a:pt x="5533421" y="2299736"/>
                  <a:pt x="5571212" y="2337528"/>
                  <a:pt x="5571212" y="2384148"/>
                </a:cubicBezTo>
                <a:cubicBezTo>
                  <a:pt x="5571212" y="2430768"/>
                  <a:pt x="5533421" y="2468560"/>
                  <a:pt x="5486800" y="2468560"/>
                </a:cubicBezTo>
                <a:cubicBezTo>
                  <a:pt x="5440179" y="2468560"/>
                  <a:pt x="5402388" y="2430768"/>
                  <a:pt x="5402388" y="2384148"/>
                </a:cubicBezTo>
                <a:cubicBezTo>
                  <a:pt x="5402388" y="2337528"/>
                  <a:pt x="5440179" y="2299736"/>
                  <a:pt x="5486800" y="2299736"/>
                </a:cubicBezTo>
                <a:close/>
                <a:moveTo>
                  <a:pt x="5149151" y="2299736"/>
                </a:moveTo>
                <a:cubicBezTo>
                  <a:pt x="5195771" y="2299736"/>
                  <a:pt x="5233563" y="2337528"/>
                  <a:pt x="5233563" y="2384148"/>
                </a:cubicBezTo>
                <a:cubicBezTo>
                  <a:pt x="5233563" y="2430768"/>
                  <a:pt x="5195771" y="2468560"/>
                  <a:pt x="5149151" y="2468560"/>
                </a:cubicBezTo>
                <a:cubicBezTo>
                  <a:pt x="5102531" y="2468560"/>
                  <a:pt x="5064739" y="2430768"/>
                  <a:pt x="5064739" y="2384148"/>
                </a:cubicBezTo>
                <a:cubicBezTo>
                  <a:pt x="5064739" y="2337528"/>
                  <a:pt x="5102531" y="2299736"/>
                  <a:pt x="5149151" y="2299736"/>
                </a:cubicBezTo>
                <a:close/>
                <a:moveTo>
                  <a:pt x="4811502" y="2299736"/>
                </a:moveTo>
                <a:cubicBezTo>
                  <a:pt x="4858121" y="2299736"/>
                  <a:pt x="4895914" y="2337528"/>
                  <a:pt x="4895914" y="2384148"/>
                </a:cubicBezTo>
                <a:cubicBezTo>
                  <a:pt x="4895914" y="2430768"/>
                  <a:pt x="4858121" y="2468560"/>
                  <a:pt x="4811502" y="2468560"/>
                </a:cubicBezTo>
                <a:cubicBezTo>
                  <a:pt x="4764881" y="2468560"/>
                  <a:pt x="4727090" y="2430768"/>
                  <a:pt x="4727090" y="2384148"/>
                </a:cubicBezTo>
                <a:cubicBezTo>
                  <a:pt x="4727090" y="2337528"/>
                  <a:pt x="4764881" y="2299736"/>
                  <a:pt x="4811502" y="2299736"/>
                </a:cubicBezTo>
                <a:close/>
                <a:moveTo>
                  <a:pt x="4473853" y="2299736"/>
                </a:moveTo>
                <a:cubicBezTo>
                  <a:pt x="4520473" y="2299736"/>
                  <a:pt x="4558265" y="2337528"/>
                  <a:pt x="4558265" y="2384148"/>
                </a:cubicBezTo>
                <a:cubicBezTo>
                  <a:pt x="4558265" y="2430768"/>
                  <a:pt x="4520473" y="2468560"/>
                  <a:pt x="4473853" y="2468560"/>
                </a:cubicBezTo>
                <a:cubicBezTo>
                  <a:pt x="4427232" y="2468560"/>
                  <a:pt x="4389440" y="2430768"/>
                  <a:pt x="4389440" y="2384148"/>
                </a:cubicBezTo>
                <a:cubicBezTo>
                  <a:pt x="4389440" y="2337528"/>
                  <a:pt x="4427232" y="2299736"/>
                  <a:pt x="4473853" y="2299736"/>
                </a:cubicBezTo>
                <a:close/>
                <a:moveTo>
                  <a:pt x="4136203" y="2299736"/>
                </a:moveTo>
                <a:cubicBezTo>
                  <a:pt x="4182823" y="2299736"/>
                  <a:pt x="4220615" y="2337528"/>
                  <a:pt x="4220615" y="2384148"/>
                </a:cubicBezTo>
                <a:cubicBezTo>
                  <a:pt x="4220615" y="2430768"/>
                  <a:pt x="4182823" y="2468560"/>
                  <a:pt x="4136203" y="2468560"/>
                </a:cubicBezTo>
                <a:cubicBezTo>
                  <a:pt x="4089584" y="2468560"/>
                  <a:pt x="4051791" y="2430768"/>
                  <a:pt x="4051791" y="2384148"/>
                </a:cubicBezTo>
                <a:cubicBezTo>
                  <a:pt x="4051791" y="2337528"/>
                  <a:pt x="4089584" y="2299736"/>
                  <a:pt x="4136203" y="2299736"/>
                </a:cubicBezTo>
                <a:close/>
                <a:moveTo>
                  <a:pt x="3798554" y="2299736"/>
                </a:moveTo>
                <a:cubicBezTo>
                  <a:pt x="3845174" y="2299736"/>
                  <a:pt x="3882966" y="2337528"/>
                  <a:pt x="3882966" y="2384148"/>
                </a:cubicBezTo>
                <a:cubicBezTo>
                  <a:pt x="3882966" y="2430768"/>
                  <a:pt x="3845174" y="2468560"/>
                  <a:pt x="3798554" y="2468560"/>
                </a:cubicBezTo>
                <a:cubicBezTo>
                  <a:pt x="3751934" y="2468560"/>
                  <a:pt x="3714142" y="2430768"/>
                  <a:pt x="3714142" y="2384148"/>
                </a:cubicBezTo>
                <a:cubicBezTo>
                  <a:pt x="3714142" y="2337528"/>
                  <a:pt x="3751934" y="2299736"/>
                  <a:pt x="3798554" y="2299736"/>
                </a:cubicBezTo>
                <a:close/>
                <a:moveTo>
                  <a:pt x="3460905" y="2299736"/>
                </a:moveTo>
                <a:cubicBezTo>
                  <a:pt x="3507525" y="2299736"/>
                  <a:pt x="3545317" y="2337528"/>
                  <a:pt x="3545317" y="2384148"/>
                </a:cubicBezTo>
                <a:cubicBezTo>
                  <a:pt x="3545317" y="2430768"/>
                  <a:pt x="3507525" y="2468560"/>
                  <a:pt x="3460905" y="2468560"/>
                </a:cubicBezTo>
                <a:cubicBezTo>
                  <a:pt x="3414284" y="2468560"/>
                  <a:pt x="3376493" y="2430768"/>
                  <a:pt x="3376493" y="2384148"/>
                </a:cubicBezTo>
                <a:cubicBezTo>
                  <a:pt x="3376493" y="2337528"/>
                  <a:pt x="3414284" y="2299736"/>
                  <a:pt x="3460905" y="2299736"/>
                </a:cubicBezTo>
                <a:close/>
                <a:moveTo>
                  <a:pt x="3123255" y="2299736"/>
                </a:moveTo>
                <a:cubicBezTo>
                  <a:pt x="3169876" y="2299736"/>
                  <a:pt x="3207668" y="2337528"/>
                  <a:pt x="3207668" y="2384148"/>
                </a:cubicBezTo>
                <a:cubicBezTo>
                  <a:pt x="3207668" y="2430768"/>
                  <a:pt x="3169876" y="2468560"/>
                  <a:pt x="3123255" y="2468560"/>
                </a:cubicBezTo>
                <a:cubicBezTo>
                  <a:pt x="3076636" y="2468560"/>
                  <a:pt x="3038843" y="2430768"/>
                  <a:pt x="3038843" y="2384148"/>
                </a:cubicBezTo>
                <a:cubicBezTo>
                  <a:pt x="3038843" y="2337528"/>
                  <a:pt x="3076636" y="2299736"/>
                  <a:pt x="3123255" y="2299736"/>
                </a:cubicBezTo>
                <a:close/>
                <a:moveTo>
                  <a:pt x="2785607" y="2299736"/>
                </a:moveTo>
                <a:cubicBezTo>
                  <a:pt x="2832226" y="2299736"/>
                  <a:pt x="2870019" y="2337528"/>
                  <a:pt x="2870019" y="2384148"/>
                </a:cubicBezTo>
                <a:cubicBezTo>
                  <a:pt x="2870019" y="2430768"/>
                  <a:pt x="2832226" y="2468560"/>
                  <a:pt x="2785607" y="2468560"/>
                </a:cubicBezTo>
                <a:cubicBezTo>
                  <a:pt x="2738986" y="2468560"/>
                  <a:pt x="2701195" y="2430768"/>
                  <a:pt x="2701195" y="2384148"/>
                </a:cubicBezTo>
                <a:cubicBezTo>
                  <a:pt x="2701195" y="2337528"/>
                  <a:pt x="2738986" y="2299736"/>
                  <a:pt x="2785607" y="2299736"/>
                </a:cubicBezTo>
                <a:close/>
                <a:moveTo>
                  <a:pt x="2447957" y="2299736"/>
                </a:moveTo>
                <a:cubicBezTo>
                  <a:pt x="2494578" y="2299736"/>
                  <a:pt x="2532369" y="2337528"/>
                  <a:pt x="2532369" y="2384148"/>
                </a:cubicBezTo>
                <a:cubicBezTo>
                  <a:pt x="2532369" y="2430768"/>
                  <a:pt x="2494578" y="2468560"/>
                  <a:pt x="2447957" y="2468560"/>
                </a:cubicBezTo>
                <a:cubicBezTo>
                  <a:pt x="2401337" y="2468560"/>
                  <a:pt x="2363545" y="2430768"/>
                  <a:pt x="2363545" y="2384148"/>
                </a:cubicBezTo>
                <a:cubicBezTo>
                  <a:pt x="2363545" y="2337528"/>
                  <a:pt x="2401337" y="2299736"/>
                  <a:pt x="2447957" y="2299736"/>
                </a:cubicBezTo>
                <a:close/>
                <a:moveTo>
                  <a:pt x="2110308" y="2299736"/>
                </a:moveTo>
                <a:cubicBezTo>
                  <a:pt x="2156928" y="2299736"/>
                  <a:pt x="2194721" y="2337528"/>
                  <a:pt x="2194721" y="2384148"/>
                </a:cubicBezTo>
                <a:cubicBezTo>
                  <a:pt x="2194721" y="2430768"/>
                  <a:pt x="2156928" y="2468560"/>
                  <a:pt x="2110308" y="2468560"/>
                </a:cubicBezTo>
                <a:cubicBezTo>
                  <a:pt x="2063688" y="2468560"/>
                  <a:pt x="2025896" y="2430768"/>
                  <a:pt x="2025896" y="2384148"/>
                </a:cubicBezTo>
                <a:cubicBezTo>
                  <a:pt x="2025896" y="2337528"/>
                  <a:pt x="2063688" y="2299736"/>
                  <a:pt x="2110308" y="2299736"/>
                </a:cubicBezTo>
                <a:close/>
                <a:moveTo>
                  <a:pt x="1772659" y="2299736"/>
                </a:moveTo>
                <a:cubicBezTo>
                  <a:pt x="1819278" y="2299736"/>
                  <a:pt x="1857071" y="2337528"/>
                  <a:pt x="1857071" y="2384148"/>
                </a:cubicBezTo>
                <a:cubicBezTo>
                  <a:pt x="1857071" y="2430768"/>
                  <a:pt x="1819278" y="2468560"/>
                  <a:pt x="1772659" y="2468560"/>
                </a:cubicBezTo>
                <a:cubicBezTo>
                  <a:pt x="1726039" y="2468560"/>
                  <a:pt x="1688247" y="2430768"/>
                  <a:pt x="1688247" y="2384148"/>
                </a:cubicBezTo>
                <a:cubicBezTo>
                  <a:pt x="1688247" y="2337528"/>
                  <a:pt x="1726039" y="2299736"/>
                  <a:pt x="1772659" y="2299736"/>
                </a:cubicBezTo>
                <a:close/>
                <a:moveTo>
                  <a:pt x="1435014" y="2299736"/>
                </a:moveTo>
                <a:cubicBezTo>
                  <a:pt x="1481630" y="2299736"/>
                  <a:pt x="1519422" y="2337528"/>
                  <a:pt x="1519422" y="2384148"/>
                </a:cubicBezTo>
                <a:cubicBezTo>
                  <a:pt x="1519422" y="2430768"/>
                  <a:pt x="1481630" y="2468560"/>
                  <a:pt x="1435014" y="2468560"/>
                </a:cubicBezTo>
                <a:cubicBezTo>
                  <a:pt x="1388389" y="2468560"/>
                  <a:pt x="1350601" y="2430768"/>
                  <a:pt x="1350601" y="2384148"/>
                </a:cubicBezTo>
                <a:cubicBezTo>
                  <a:pt x="1350601" y="2337528"/>
                  <a:pt x="1388389" y="2299736"/>
                  <a:pt x="1435014" y="2299736"/>
                </a:cubicBezTo>
                <a:close/>
                <a:moveTo>
                  <a:pt x="1097361" y="2299736"/>
                </a:moveTo>
                <a:cubicBezTo>
                  <a:pt x="1143985" y="2299736"/>
                  <a:pt x="1181773" y="2337528"/>
                  <a:pt x="1181773" y="2384148"/>
                </a:cubicBezTo>
                <a:cubicBezTo>
                  <a:pt x="1181773" y="2430768"/>
                  <a:pt x="1143985" y="2468560"/>
                  <a:pt x="1097361" y="2468560"/>
                </a:cubicBezTo>
                <a:cubicBezTo>
                  <a:pt x="1050741" y="2468560"/>
                  <a:pt x="1012948" y="2430768"/>
                  <a:pt x="1012948" y="2384148"/>
                </a:cubicBezTo>
                <a:cubicBezTo>
                  <a:pt x="1012948" y="2337528"/>
                  <a:pt x="1050741" y="2299736"/>
                  <a:pt x="1097361" y="2299736"/>
                </a:cubicBezTo>
                <a:close/>
                <a:moveTo>
                  <a:pt x="759711" y="2299736"/>
                </a:moveTo>
                <a:cubicBezTo>
                  <a:pt x="806331" y="2299736"/>
                  <a:pt x="844124" y="2337528"/>
                  <a:pt x="844124" y="2384148"/>
                </a:cubicBezTo>
                <a:cubicBezTo>
                  <a:pt x="844124" y="2430768"/>
                  <a:pt x="806331" y="2468560"/>
                  <a:pt x="759711" y="2468560"/>
                </a:cubicBezTo>
                <a:cubicBezTo>
                  <a:pt x="713096" y="2468560"/>
                  <a:pt x="675299" y="2430768"/>
                  <a:pt x="675299" y="2384148"/>
                </a:cubicBezTo>
                <a:cubicBezTo>
                  <a:pt x="675299" y="2337528"/>
                  <a:pt x="713096" y="2299736"/>
                  <a:pt x="759711" y="2299736"/>
                </a:cubicBezTo>
                <a:close/>
                <a:moveTo>
                  <a:pt x="422066" y="2299736"/>
                </a:moveTo>
                <a:cubicBezTo>
                  <a:pt x="468682" y="2299736"/>
                  <a:pt x="506480" y="2337528"/>
                  <a:pt x="506480" y="2384148"/>
                </a:cubicBezTo>
                <a:cubicBezTo>
                  <a:pt x="506480" y="2430768"/>
                  <a:pt x="468682" y="2468560"/>
                  <a:pt x="422066" y="2468560"/>
                </a:cubicBezTo>
                <a:cubicBezTo>
                  <a:pt x="375442" y="2468560"/>
                  <a:pt x="337653" y="2430768"/>
                  <a:pt x="337653" y="2384148"/>
                </a:cubicBezTo>
                <a:cubicBezTo>
                  <a:pt x="337653" y="2337528"/>
                  <a:pt x="375442" y="2299736"/>
                  <a:pt x="422066" y="2299736"/>
                </a:cubicBezTo>
                <a:close/>
                <a:moveTo>
                  <a:pt x="84412" y="2299736"/>
                </a:moveTo>
                <a:cubicBezTo>
                  <a:pt x="131037" y="2299736"/>
                  <a:pt x="168826" y="2337528"/>
                  <a:pt x="168826" y="2384148"/>
                </a:cubicBezTo>
                <a:cubicBezTo>
                  <a:pt x="168826" y="2430768"/>
                  <a:pt x="131037" y="2468560"/>
                  <a:pt x="84412" y="2468560"/>
                </a:cubicBezTo>
                <a:cubicBezTo>
                  <a:pt x="37793" y="2468560"/>
                  <a:pt x="0" y="2430768"/>
                  <a:pt x="0" y="2384148"/>
                </a:cubicBezTo>
                <a:cubicBezTo>
                  <a:pt x="0" y="2337528"/>
                  <a:pt x="37793" y="2299736"/>
                  <a:pt x="84412" y="2299736"/>
                </a:cubicBezTo>
                <a:close/>
                <a:moveTo>
                  <a:pt x="7850345" y="1962086"/>
                </a:moveTo>
                <a:cubicBezTo>
                  <a:pt x="7896964" y="1962086"/>
                  <a:pt x="7934757" y="1999879"/>
                  <a:pt x="7934757" y="2046499"/>
                </a:cubicBezTo>
                <a:cubicBezTo>
                  <a:pt x="7934757" y="2093119"/>
                  <a:pt x="7896964" y="2130911"/>
                  <a:pt x="7850345" y="2130911"/>
                </a:cubicBezTo>
                <a:cubicBezTo>
                  <a:pt x="7803725" y="2130911"/>
                  <a:pt x="7765933" y="2093119"/>
                  <a:pt x="7765933" y="2046499"/>
                </a:cubicBezTo>
                <a:cubicBezTo>
                  <a:pt x="7765933" y="1999879"/>
                  <a:pt x="7803725" y="1962086"/>
                  <a:pt x="7850345" y="1962086"/>
                </a:cubicBezTo>
                <a:close/>
                <a:moveTo>
                  <a:pt x="7512695" y="1962086"/>
                </a:moveTo>
                <a:cubicBezTo>
                  <a:pt x="7559315" y="1962086"/>
                  <a:pt x="7597109" y="1999879"/>
                  <a:pt x="7597109" y="2046499"/>
                </a:cubicBezTo>
                <a:cubicBezTo>
                  <a:pt x="7597109" y="2093119"/>
                  <a:pt x="7559315" y="2130911"/>
                  <a:pt x="7512695" y="2130911"/>
                </a:cubicBezTo>
                <a:cubicBezTo>
                  <a:pt x="7466075" y="2130911"/>
                  <a:pt x="7428283" y="2093119"/>
                  <a:pt x="7428283" y="2046499"/>
                </a:cubicBezTo>
                <a:cubicBezTo>
                  <a:pt x="7428283" y="1999879"/>
                  <a:pt x="7466075" y="1962086"/>
                  <a:pt x="7512695" y="1962086"/>
                </a:cubicBezTo>
                <a:close/>
                <a:moveTo>
                  <a:pt x="7175045" y="1962086"/>
                </a:moveTo>
                <a:cubicBezTo>
                  <a:pt x="7221666" y="1962086"/>
                  <a:pt x="7259458" y="1999879"/>
                  <a:pt x="7259458" y="2046499"/>
                </a:cubicBezTo>
                <a:cubicBezTo>
                  <a:pt x="7259458" y="2093119"/>
                  <a:pt x="7221666" y="2130911"/>
                  <a:pt x="7175045" y="2130911"/>
                </a:cubicBezTo>
                <a:cubicBezTo>
                  <a:pt x="7128427" y="2130911"/>
                  <a:pt x="7090633" y="2093119"/>
                  <a:pt x="7090633" y="2046499"/>
                </a:cubicBezTo>
                <a:cubicBezTo>
                  <a:pt x="7090633" y="1999879"/>
                  <a:pt x="7128427" y="1962086"/>
                  <a:pt x="7175045" y="1962086"/>
                </a:cubicBezTo>
                <a:close/>
                <a:moveTo>
                  <a:pt x="6837397" y="1962086"/>
                </a:moveTo>
                <a:cubicBezTo>
                  <a:pt x="6884017" y="1962086"/>
                  <a:pt x="6921809" y="1999879"/>
                  <a:pt x="6921809" y="2046499"/>
                </a:cubicBezTo>
                <a:cubicBezTo>
                  <a:pt x="6921809" y="2093119"/>
                  <a:pt x="6884017" y="2130911"/>
                  <a:pt x="6837397" y="2130911"/>
                </a:cubicBezTo>
                <a:cubicBezTo>
                  <a:pt x="6790777" y="2130911"/>
                  <a:pt x="6752985" y="2093119"/>
                  <a:pt x="6752985" y="2046499"/>
                </a:cubicBezTo>
                <a:cubicBezTo>
                  <a:pt x="6752985" y="1999879"/>
                  <a:pt x="6790777" y="1962086"/>
                  <a:pt x="6837397" y="1962086"/>
                </a:cubicBezTo>
                <a:close/>
                <a:moveTo>
                  <a:pt x="6499747" y="1962086"/>
                </a:moveTo>
                <a:cubicBezTo>
                  <a:pt x="6546368" y="1962086"/>
                  <a:pt x="6584161" y="1999879"/>
                  <a:pt x="6584161" y="2046499"/>
                </a:cubicBezTo>
                <a:cubicBezTo>
                  <a:pt x="6584161" y="2093119"/>
                  <a:pt x="6546368" y="2130911"/>
                  <a:pt x="6499747" y="2130911"/>
                </a:cubicBezTo>
                <a:cubicBezTo>
                  <a:pt x="6453127" y="2130911"/>
                  <a:pt x="6415335" y="2093119"/>
                  <a:pt x="6415335" y="2046499"/>
                </a:cubicBezTo>
                <a:cubicBezTo>
                  <a:pt x="6415335" y="1999879"/>
                  <a:pt x="6453127" y="1962086"/>
                  <a:pt x="6499747" y="1962086"/>
                </a:cubicBezTo>
                <a:close/>
                <a:moveTo>
                  <a:pt x="6162098" y="1962086"/>
                </a:moveTo>
                <a:cubicBezTo>
                  <a:pt x="6208719" y="1962086"/>
                  <a:pt x="6246510" y="1999879"/>
                  <a:pt x="6246510" y="2046499"/>
                </a:cubicBezTo>
                <a:cubicBezTo>
                  <a:pt x="6246510" y="2093119"/>
                  <a:pt x="6208719" y="2130911"/>
                  <a:pt x="6162098" y="2130911"/>
                </a:cubicBezTo>
                <a:cubicBezTo>
                  <a:pt x="6115479" y="2130911"/>
                  <a:pt x="6077686" y="2093119"/>
                  <a:pt x="6077686" y="2046499"/>
                </a:cubicBezTo>
                <a:cubicBezTo>
                  <a:pt x="6077686" y="1999879"/>
                  <a:pt x="6115479" y="1962086"/>
                  <a:pt x="6162098" y="1962086"/>
                </a:cubicBezTo>
                <a:close/>
                <a:moveTo>
                  <a:pt x="5824449" y="1962086"/>
                </a:moveTo>
                <a:cubicBezTo>
                  <a:pt x="5871069" y="1962086"/>
                  <a:pt x="5908861" y="1999879"/>
                  <a:pt x="5908861" y="2046499"/>
                </a:cubicBezTo>
                <a:cubicBezTo>
                  <a:pt x="5908861" y="2093119"/>
                  <a:pt x="5871069" y="2130911"/>
                  <a:pt x="5824449" y="2130911"/>
                </a:cubicBezTo>
                <a:cubicBezTo>
                  <a:pt x="5777829" y="2130911"/>
                  <a:pt x="5740037" y="2093119"/>
                  <a:pt x="5740037" y="2046499"/>
                </a:cubicBezTo>
                <a:cubicBezTo>
                  <a:pt x="5740037" y="1999879"/>
                  <a:pt x="5777829" y="1962086"/>
                  <a:pt x="5824449" y="1962086"/>
                </a:cubicBezTo>
                <a:close/>
                <a:moveTo>
                  <a:pt x="5486800" y="1962086"/>
                </a:moveTo>
                <a:cubicBezTo>
                  <a:pt x="5533421" y="1962086"/>
                  <a:pt x="5571212" y="1999879"/>
                  <a:pt x="5571212" y="2046499"/>
                </a:cubicBezTo>
                <a:cubicBezTo>
                  <a:pt x="5571212" y="2093119"/>
                  <a:pt x="5533421" y="2130911"/>
                  <a:pt x="5486800" y="2130911"/>
                </a:cubicBezTo>
                <a:cubicBezTo>
                  <a:pt x="5440179" y="2130911"/>
                  <a:pt x="5402388" y="2093119"/>
                  <a:pt x="5402388" y="2046499"/>
                </a:cubicBezTo>
                <a:cubicBezTo>
                  <a:pt x="5402388" y="1999879"/>
                  <a:pt x="5440179" y="1962086"/>
                  <a:pt x="5486800" y="1962086"/>
                </a:cubicBezTo>
                <a:close/>
                <a:moveTo>
                  <a:pt x="5149151" y="1962086"/>
                </a:moveTo>
                <a:cubicBezTo>
                  <a:pt x="5195771" y="1962086"/>
                  <a:pt x="5233563" y="1999879"/>
                  <a:pt x="5233563" y="2046499"/>
                </a:cubicBezTo>
                <a:cubicBezTo>
                  <a:pt x="5233563" y="2093119"/>
                  <a:pt x="5195771" y="2130911"/>
                  <a:pt x="5149151" y="2130911"/>
                </a:cubicBezTo>
                <a:cubicBezTo>
                  <a:pt x="5102531" y="2130911"/>
                  <a:pt x="5064739" y="2093119"/>
                  <a:pt x="5064739" y="2046499"/>
                </a:cubicBezTo>
                <a:cubicBezTo>
                  <a:pt x="5064739" y="1999879"/>
                  <a:pt x="5102531" y="1962086"/>
                  <a:pt x="5149151" y="1962086"/>
                </a:cubicBezTo>
                <a:close/>
                <a:moveTo>
                  <a:pt x="4811502" y="1962086"/>
                </a:moveTo>
                <a:cubicBezTo>
                  <a:pt x="4858121" y="1962086"/>
                  <a:pt x="4895914" y="1999879"/>
                  <a:pt x="4895914" y="2046499"/>
                </a:cubicBezTo>
                <a:cubicBezTo>
                  <a:pt x="4895914" y="2093119"/>
                  <a:pt x="4858121" y="2130911"/>
                  <a:pt x="4811502" y="2130911"/>
                </a:cubicBezTo>
                <a:cubicBezTo>
                  <a:pt x="4764881" y="2130911"/>
                  <a:pt x="4727090" y="2093119"/>
                  <a:pt x="4727090" y="2046499"/>
                </a:cubicBezTo>
                <a:cubicBezTo>
                  <a:pt x="4727090" y="1999879"/>
                  <a:pt x="4764881" y="1962086"/>
                  <a:pt x="4811502" y="1962086"/>
                </a:cubicBezTo>
                <a:close/>
                <a:moveTo>
                  <a:pt x="4473853" y="1962086"/>
                </a:moveTo>
                <a:cubicBezTo>
                  <a:pt x="4520473" y="1962086"/>
                  <a:pt x="4558265" y="1999879"/>
                  <a:pt x="4558265" y="2046499"/>
                </a:cubicBezTo>
                <a:cubicBezTo>
                  <a:pt x="4558265" y="2093119"/>
                  <a:pt x="4520473" y="2130911"/>
                  <a:pt x="4473853" y="2130911"/>
                </a:cubicBezTo>
                <a:cubicBezTo>
                  <a:pt x="4427232" y="2130911"/>
                  <a:pt x="4389440" y="2093119"/>
                  <a:pt x="4389440" y="2046499"/>
                </a:cubicBezTo>
                <a:cubicBezTo>
                  <a:pt x="4389440" y="1999879"/>
                  <a:pt x="4427232" y="1962086"/>
                  <a:pt x="4473853" y="1962086"/>
                </a:cubicBezTo>
                <a:close/>
                <a:moveTo>
                  <a:pt x="4136203" y="1962086"/>
                </a:moveTo>
                <a:cubicBezTo>
                  <a:pt x="4182823" y="1962086"/>
                  <a:pt x="4220615" y="1999879"/>
                  <a:pt x="4220615" y="2046499"/>
                </a:cubicBezTo>
                <a:cubicBezTo>
                  <a:pt x="4220615" y="2093119"/>
                  <a:pt x="4182823" y="2130911"/>
                  <a:pt x="4136203" y="2130911"/>
                </a:cubicBezTo>
                <a:cubicBezTo>
                  <a:pt x="4089584" y="2130911"/>
                  <a:pt x="4051791" y="2093119"/>
                  <a:pt x="4051791" y="2046499"/>
                </a:cubicBezTo>
                <a:cubicBezTo>
                  <a:pt x="4051791" y="1999879"/>
                  <a:pt x="4089584" y="1962086"/>
                  <a:pt x="4136203" y="1962086"/>
                </a:cubicBezTo>
                <a:close/>
                <a:moveTo>
                  <a:pt x="3798554" y="1962086"/>
                </a:moveTo>
                <a:cubicBezTo>
                  <a:pt x="3845174" y="1962086"/>
                  <a:pt x="3882966" y="1999879"/>
                  <a:pt x="3882966" y="2046499"/>
                </a:cubicBezTo>
                <a:cubicBezTo>
                  <a:pt x="3882966" y="2093119"/>
                  <a:pt x="3845174" y="2130911"/>
                  <a:pt x="3798554" y="2130911"/>
                </a:cubicBezTo>
                <a:cubicBezTo>
                  <a:pt x="3751934" y="2130911"/>
                  <a:pt x="3714142" y="2093119"/>
                  <a:pt x="3714142" y="2046499"/>
                </a:cubicBezTo>
                <a:cubicBezTo>
                  <a:pt x="3714142" y="1999879"/>
                  <a:pt x="3751934" y="1962086"/>
                  <a:pt x="3798554" y="1962086"/>
                </a:cubicBezTo>
                <a:close/>
                <a:moveTo>
                  <a:pt x="3460905" y="1962086"/>
                </a:moveTo>
                <a:cubicBezTo>
                  <a:pt x="3507525" y="1962086"/>
                  <a:pt x="3545317" y="1999879"/>
                  <a:pt x="3545317" y="2046499"/>
                </a:cubicBezTo>
                <a:cubicBezTo>
                  <a:pt x="3545317" y="2093119"/>
                  <a:pt x="3507525" y="2130911"/>
                  <a:pt x="3460905" y="2130911"/>
                </a:cubicBezTo>
                <a:cubicBezTo>
                  <a:pt x="3414284" y="2130911"/>
                  <a:pt x="3376493" y="2093119"/>
                  <a:pt x="3376493" y="2046499"/>
                </a:cubicBezTo>
                <a:cubicBezTo>
                  <a:pt x="3376493" y="1999879"/>
                  <a:pt x="3414284" y="1962086"/>
                  <a:pt x="3460905" y="1962086"/>
                </a:cubicBezTo>
                <a:close/>
                <a:moveTo>
                  <a:pt x="3123255" y="1962086"/>
                </a:moveTo>
                <a:cubicBezTo>
                  <a:pt x="3169876" y="1962086"/>
                  <a:pt x="3207668" y="1999879"/>
                  <a:pt x="3207668" y="2046499"/>
                </a:cubicBezTo>
                <a:cubicBezTo>
                  <a:pt x="3207668" y="2093119"/>
                  <a:pt x="3169876" y="2130911"/>
                  <a:pt x="3123255" y="2130911"/>
                </a:cubicBezTo>
                <a:cubicBezTo>
                  <a:pt x="3076636" y="2130911"/>
                  <a:pt x="3038843" y="2093119"/>
                  <a:pt x="3038843" y="2046499"/>
                </a:cubicBezTo>
                <a:cubicBezTo>
                  <a:pt x="3038843" y="1999879"/>
                  <a:pt x="3076636" y="1962086"/>
                  <a:pt x="3123255" y="1962086"/>
                </a:cubicBezTo>
                <a:close/>
                <a:moveTo>
                  <a:pt x="2785607" y="1962086"/>
                </a:moveTo>
                <a:cubicBezTo>
                  <a:pt x="2832226" y="1962086"/>
                  <a:pt x="2870019" y="1999879"/>
                  <a:pt x="2870019" y="2046499"/>
                </a:cubicBezTo>
                <a:cubicBezTo>
                  <a:pt x="2870019" y="2093119"/>
                  <a:pt x="2832226" y="2130911"/>
                  <a:pt x="2785607" y="2130911"/>
                </a:cubicBezTo>
                <a:cubicBezTo>
                  <a:pt x="2738986" y="2130911"/>
                  <a:pt x="2701195" y="2093119"/>
                  <a:pt x="2701195" y="2046499"/>
                </a:cubicBezTo>
                <a:cubicBezTo>
                  <a:pt x="2701195" y="1999879"/>
                  <a:pt x="2738986" y="1962086"/>
                  <a:pt x="2785607" y="1962086"/>
                </a:cubicBezTo>
                <a:close/>
                <a:moveTo>
                  <a:pt x="2447957" y="1962086"/>
                </a:moveTo>
                <a:cubicBezTo>
                  <a:pt x="2494578" y="1962086"/>
                  <a:pt x="2532369" y="1999879"/>
                  <a:pt x="2532369" y="2046499"/>
                </a:cubicBezTo>
                <a:cubicBezTo>
                  <a:pt x="2532369" y="2093119"/>
                  <a:pt x="2494578" y="2130911"/>
                  <a:pt x="2447957" y="2130911"/>
                </a:cubicBezTo>
                <a:cubicBezTo>
                  <a:pt x="2401337" y="2130911"/>
                  <a:pt x="2363545" y="2093119"/>
                  <a:pt x="2363545" y="2046499"/>
                </a:cubicBezTo>
                <a:cubicBezTo>
                  <a:pt x="2363545" y="1999879"/>
                  <a:pt x="2401337" y="1962086"/>
                  <a:pt x="2447957" y="1962086"/>
                </a:cubicBezTo>
                <a:close/>
                <a:moveTo>
                  <a:pt x="2110308" y="1962086"/>
                </a:moveTo>
                <a:cubicBezTo>
                  <a:pt x="2156928" y="1962086"/>
                  <a:pt x="2194721" y="1999879"/>
                  <a:pt x="2194721" y="2046499"/>
                </a:cubicBezTo>
                <a:cubicBezTo>
                  <a:pt x="2194721" y="2093119"/>
                  <a:pt x="2156928" y="2130911"/>
                  <a:pt x="2110308" y="2130911"/>
                </a:cubicBezTo>
                <a:cubicBezTo>
                  <a:pt x="2063688" y="2130911"/>
                  <a:pt x="2025896" y="2093119"/>
                  <a:pt x="2025896" y="2046499"/>
                </a:cubicBezTo>
                <a:cubicBezTo>
                  <a:pt x="2025896" y="1999879"/>
                  <a:pt x="2063688" y="1962086"/>
                  <a:pt x="2110308" y="1962086"/>
                </a:cubicBezTo>
                <a:close/>
                <a:moveTo>
                  <a:pt x="1772659" y="1962086"/>
                </a:moveTo>
                <a:cubicBezTo>
                  <a:pt x="1819278" y="1962086"/>
                  <a:pt x="1857071" y="1999879"/>
                  <a:pt x="1857071" y="2046499"/>
                </a:cubicBezTo>
                <a:cubicBezTo>
                  <a:pt x="1857071" y="2093119"/>
                  <a:pt x="1819278" y="2130911"/>
                  <a:pt x="1772659" y="2130911"/>
                </a:cubicBezTo>
                <a:cubicBezTo>
                  <a:pt x="1726039" y="2130911"/>
                  <a:pt x="1688247" y="2093119"/>
                  <a:pt x="1688247" y="2046499"/>
                </a:cubicBezTo>
                <a:cubicBezTo>
                  <a:pt x="1688247" y="1999879"/>
                  <a:pt x="1726039" y="1962086"/>
                  <a:pt x="1772659" y="1962086"/>
                </a:cubicBezTo>
                <a:close/>
                <a:moveTo>
                  <a:pt x="1435014" y="1962086"/>
                </a:moveTo>
                <a:cubicBezTo>
                  <a:pt x="1481630" y="1962086"/>
                  <a:pt x="1519422" y="1999879"/>
                  <a:pt x="1519422" y="2046499"/>
                </a:cubicBezTo>
                <a:cubicBezTo>
                  <a:pt x="1519422" y="2093119"/>
                  <a:pt x="1481630" y="2130911"/>
                  <a:pt x="1435014" y="2130911"/>
                </a:cubicBezTo>
                <a:cubicBezTo>
                  <a:pt x="1388389" y="2130911"/>
                  <a:pt x="1350601" y="2093119"/>
                  <a:pt x="1350601" y="2046499"/>
                </a:cubicBezTo>
                <a:cubicBezTo>
                  <a:pt x="1350601" y="1999879"/>
                  <a:pt x="1388389" y="1962086"/>
                  <a:pt x="1435014" y="1962086"/>
                </a:cubicBezTo>
                <a:close/>
                <a:moveTo>
                  <a:pt x="1097361" y="1962086"/>
                </a:moveTo>
                <a:cubicBezTo>
                  <a:pt x="1143985" y="1962086"/>
                  <a:pt x="1181773" y="1999879"/>
                  <a:pt x="1181773" y="2046499"/>
                </a:cubicBezTo>
                <a:cubicBezTo>
                  <a:pt x="1181773" y="2093119"/>
                  <a:pt x="1143985" y="2130911"/>
                  <a:pt x="1097361" y="2130911"/>
                </a:cubicBezTo>
                <a:cubicBezTo>
                  <a:pt x="1050741" y="2130911"/>
                  <a:pt x="1012948" y="2093119"/>
                  <a:pt x="1012948" y="2046499"/>
                </a:cubicBezTo>
                <a:cubicBezTo>
                  <a:pt x="1012948" y="1999879"/>
                  <a:pt x="1050741" y="1962086"/>
                  <a:pt x="1097361" y="1962086"/>
                </a:cubicBezTo>
                <a:close/>
                <a:moveTo>
                  <a:pt x="759711" y="1962086"/>
                </a:moveTo>
                <a:cubicBezTo>
                  <a:pt x="806331" y="1962086"/>
                  <a:pt x="844124" y="1999879"/>
                  <a:pt x="844124" y="2046499"/>
                </a:cubicBezTo>
                <a:cubicBezTo>
                  <a:pt x="844124" y="2093119"/>
                  <a:pt x="806331" y="2130911"/>
                  <a:pt x="759711" y="2130911"/>
                </a:cubicBezTo>
                <a:cubicBezTo>
                  <a:pt x="713096" y="2130911"/>
                  <a:pt x="675299" y="2093119"/>
                  <a:pt x="675299" y="2046499"/>
                </a:cubicBezTo>
                <a:cubicBezTo>
                  <a:pt x="675299" y="1999879"/>
                  <a:pt x="713096" y="1962086"/>
                  <a:pt x="759711" y="1962086"/>
                </a:cubicBezTo>
                <a:close/>
                <a:moveTo>
                  <a:pt x="422066" y="1962086"/>
                </a:moveTo>
                <a:cubicBezTo>
                  <a:pt x="468682" y="1962086"/>
                  <a:pt x="506480" y="1999879"/>
                  <a:pt x="506480" y="2046499"/>
                </a:cubicBezTo>
                <a:cubicBezTo>
                  <a:pt x="506480" y="2093119"/>
                  <a:pt x="468682" y="2130911"/>
                  <a:pt x="422066" y="2130911"/>
                </a:cubicBezTo>
                <a:cubicBezTo>
                  <a:pt x="375442" y="2130911"/>
                  <a:pt x="337653" y="2093119"/>
                  <a:pt x="337653" y="2046499"/>
                </a:cubicBezTo>
                <a:cubicBezTo>
                  <a:pt x="337653" y="1999879"/>
                  <a:pt x="375442" y="1962086"/>
                  <a:pt x="422066" y="1962086"/>
                </a:cubicBezTo>
                <a:close/>
                <a:moveTo>
                  <a:pt x="84412" y="1962086"/>
                </a:moveTo>
                <a:cubicBezTo>
                  <a:pt x="131037" y="1962086"/>
                  <a:pt x="168826" y="1999879"/>
                  <a:pt x="168826" y="2046499"/>
                </a:cubicBezTo>
                <a:cubicBezTo>
                  <a:pt x="168826" y="2093119"/>
                  <a:pt x="131037" y="2130911"/>
                  <a:pt x="84412" y="2130911"/>
                </a:cubicBezTo>
                <a:cubicBezTo>
                  <a:pt x="37793" y="2130911"/>
                  <a:pt x="0" y="2093119"/>
                  <a:pt x="0" y="2046499"/>
                </a:cubicBezTo>
                <a:cubicBezTo>
                  <a:pt x="0" y="1999879"/>
                  <a:pt x="37793" y="1962086"/>
                  <a:pt x="84412" y="1962086"/>
                </a:cubicBezTo>
                <a:close/>
                <a:moveTo>
                  <a:pt x="7850345" y="1624438"/>
                </a:moveTo>
                <a:cubicBezTo>
                  <a:pt x="7896964" y="1624438"/>
                  <a:pt x="7934757" y="1662229"/>
                  <a:pt x="7934757" y="1708850"/>
                </a:cubicBezTo>
                <a:cubicBezTo>
                  <a:pt x="7934757" y="1755469"/>
                  <a:pt x="7896964" y="1793262"/>
                  <a:pt x="7850345" y="1793262"/>
                </a:cubicBezTo>
                <a:cubicBezTo>
                  <a:pt x="7803725" y="1793262"/>
                  <a:pt x="7765933" y="1755469"/>
                  <a:pt x="7765933" y="1708850"/>
                </a:cubicBezTo>
                <a:cubicBezTo>
                  <a:pt x="7765933" y="1662229"/>
                  <a:pt x="7803725" y="1624438"/>
                  <a:pt x="7850345" y="1624438"/>
                </a:cubicBezTo>
                <a:close/>
                <a:moveTo>
                  <a:pt x="7512695" y="1624438"/>
                </a:moveTo>
                <a:cubicBezTo>
                  <a:pt x="7559315" y="1624438"/>
                  <a:pt x="7597109" y="1662229"/>
                  <a:pt x="7597109" y="1708850"/>
                </a:cubicBezTo>
                <a:cubicBezTo>
                  <a:pt x="7597109" y="1755469"/>
                  <a:pt x="7559315" y="1793262"/>
                  <a:pt x="7512695" y="1793262"/>
                </a:cubicBezTo>
                <a:cubicBezTo>
                  <a:pt x="7466075" y="1793262"/>
                  <a:pt x="7428283" y="1755469"/>
                  <a:pt x="7428283" y="1708850"/>
                </a:cubicBezTo>
                <a:cubicBezTo>
                  <a:pt x="7428283" y="1662229"/>
                  <a:pt x="7466075" y="1624438"/>
                  <a:pt x="7512695" y="1624438"/>
                </a:cubicBezTo>
                <a:close/>
                <a:moveTo>
                  <a:pt x="7175045" y="1624438"/>
                </a:moveTo>
                <a:cubicBezTo>
                  <a:pt x="7221666" y="1624438"/>
                  <a:pt x="7259458" y="1662229"/>
                  <a:pt x="7259458" y="1708850"/>
                </a:cubicBezTo>
                <a:cubicBezTo>
                  <a:pt x="7259458" y="1755469"/>
                  <a:pt x="7221666" y="1793262"/>
                  <a:pt x="7175045" y="1793262"/>
                </a:cubicBezTo>
                <a:cubicBezTo>
                  <a:pt x="7128427" y="1793262"/>
                  <a:pt x="7090633" y="1755469"/>
                  <a:pt x="7090633" y="1708850"/>
                </a:cubicBezTo>
                <a:cubicBezTo>
                  <a:pt x="7090633" y="1662229"/>
                  <a:pt x="7128427" y="1624438"/>
                  <a:pt x="7175045" y="1624438"/>
                </a:cubicBezTo>
                <a:close/>
                <a:moveTo>
                  <a:pt x="6837397" y="1624438"/>
                </a:moveTo>
                <a:cubicBezTo>
                  <a:pt x="6884017" y="1624438"/>
                  <a:pt x="6921809" y="1662229"/>
                  <a:pt x="6921809" y="1708850"/>
                </a:cubicBezTo>
                <a:cubicBezTo>
                  <a:pt x="6921809" y="1755469"/>
                  <a:pt x="6884017" y="1793262"/>
                  <a:pt x="6837397" y="1793262"/>
                </a:cubicBezTo>
                <a:cubicBezTo>
                  <a:pt x="6790777" y="1793262"/>
                  <a:pt x="6752985" y="1755469"/>
                  <a:pt x="6752985" y="1708850"/>
                </a:cubicBezTo>
                <a:cubicBezTo>
                  <a:pt x="6752985" y="1662229"/>
                  <a:pt x="6790777" y="1624438"/>
                  <a:pt x="6837397" y="1624438"/>
                </a:cubicBezTo>
                <a:close/>
                <a:moveTo>
                  <a:pt x="6499747" y="1624438"/>
                </a:moveTo>
                <a:cubicBezTo>
                  <a:pt x="6546368" y="1624438"/>
                  <a:pt x="6584161" y="1662229"/>
                  <a:pt x="6584161" y="1708850"/>
                </a:cubicBezTo>
                <a:cubicBezTo>
                  <a:pt x="6584161" y="1755469"/>
                  <a:pt x="6546368" y="1793262"/>
                  <a:pt x="6499747" y="1793262"/>
                </a:cubicBezTo>
                <a:cubicBezTo>
                  <a:pt x="6453127" y="1793262"/>
                  <a:pt x="6415335" y="1755469"/>
                  <a:pt x="6415335" y="1708850"/>
                </a:cubicBezTo>
                <a:cubicBezTo>
                  <a:pt x="6415335" y="1662229"/>
                  <a:pt x="6453127" y="1624438"/>
                  <a:pt x="6499747" y="1624438"/>
                </a:cubicBezTo>
                <a:close/>
                <a:moveTo>
                  <a:pt x="6162098" y="1624438"/>
                </a:moveTo>
                <a:cubicBezTo>
                  <a:pt x="6208719" y="1624438"/>
                  <a:pt x="6246510" y="1662229"/>
                  <a:pt x="6246510" y="1708850"/>
                </a:cubicBezTo>
                <a:cubicBezTo>
                  <a:pt x="6246510" y="1755469"/>
                  <a:pt x="6208719" y="1793262"/>
                  <a:pt x="6162098" y="1793262"/>
                </a:cubicBezTo>
                <a:cubicBezTo>
                  <a:pt x="6115479" y="1793262"/>
                  <a:pt x="6077686" y="1755469"/>
                  <a:pt x="6077686" y="1708850"/>
                </a:cubicBezTo>
                <a:cubicBezTo>
                  <a:pt x="6077686" y="1662229"/>
                  <a:pt x="6115479" y="1624438"/>
                  <a:pt x="6162098" y="1624438"/>
                </a:cubicBezTo>
                <a:close/>
                <a:moveTo>
                  <a:pt x="5824449" y="1624438"/>
                </a:moveTo>
                <a:cubicBezTo>
                  <a:pt x="5871069" y="1624438"/>
                  <a:pt x="5908861" y="1662229"/>
                  <a:pt x="5908861" y="1708850"/>
                </a:cubicBezTo>
                <a:cubicBezTo>
                  <a:pt x="5908861" y="1755469"/>
                  <a:pt x="5871069" y="1793262"/>
                  <a:pt x="5824449" y="1793262"/>
                </a:cubicBezTo>
                <a:cubicBezTo>
                  <a:pt x="5777829" y="1793262"/>
                  <a:pt x="5740037" y="1755469"/>
                  <a:pt x="5740037" y="1708850"/>
                </a:cubicBezTo>
                <a:cubicBezTo>
                  <a:pt x="5740037" y="1662229"/>
                  <a:pt x="5777829" y="1624438"/>
                  <a:pt x="5824449" y="1624438"/>
                </a:cubicBezTo>
                <a:close/>
                <a:moveTo>
                  <a:pt x="5486800" y="1624438"/>
                </a:moveTo>
                <a:cubicBezTo>
                  <a:pt x="5533421" y="1624438"/>
                  <a:pt x="5571212" y="1662229"/>
                  <a:pt x="5571212" y="1708850"/>
                </a:cubicBezTo>
                <a:cubicBezTo>
                  <a:pt x="5571212" y="1755469"/>
                  <a:pt x="5533421" y="1793262"/>
                  <a:pt x="5486800" y="1793262"/>
                </a:cubicBezTo>
                <a:cubicBezTo>
                  <a:pt x="5440179" y="1793262"/>
                  <a:pt x="5402388" y="1755469"/>
                  <a:pt x="5402388" y="1708850"/>
                </a:cubicBezTo>
                <a:cubicBezTo>
                  <a:pt x="5402388" y="1662229"/>
                  <a:pt x="5440179" y="1624438"/>
                  <a:pt x="5486800" y="1624438"/>
                </a:cubicBezTo>
                <a:close/>
                <a:moveTo>
                  <a:pt x="5149151" y="1624438"/>
                </a:moveTo>
                <a:cubicBezTo>
                  <a:pt x="5195771" y="1624438"/>
                  <a:pt x="5233563" y="1662229"/>
                  <a:pt x="5233563" y="1708850"/>
                </a:cubicBezTo>
                <a:cubicBezTo>
                  <a:pt x="5233563" y="1755469"/>
                  <a:pt x="5195771" y="1793262"/>
                  <a:pt x="5149151" y="1793262"/>
                </a:cubicBezTo>
                <a:cubicBezTo>
                  <a:pt x="5102531" y="1793262"/>
                  <a:pt x="5064739" y="1755469"/>
                  <a:pt x="5064739" y="1708850"/>
                </a:cubicBezTo>
                <a:cubicBezTo>
                  <a:pt x="5064739" y="1662229"/>
                  <a:pt x="5102531" y="1624438"/>
                  <a:pt x="5149151" y="1624438"/>
                </a:cubicBezTo>
                <a:close/>
                <a:moveTo>
                  <a:pt x="4811502" y="1624438"/>
                </a:moveTo>
                <a:cubicBezTo>
                  <a:pt x="4858121" y="1624438"/>
                  <a:pt x="4895914" y="1662229"/>
                  <a:pt x="4895914" y="1708850"/>
                </a:cubicBezTo>
                <a:cubicBezTo>
                  <a:pt x="4895914" y="1755469"/>
                  <a:pt x="4858121" y="1793262"/>
                  <a:pt x="4811502" y="1793262"/>
                </a:cubicBezTo>
                <a:cubicBezTo>
                  <a:pt x="4764881" y="1793262"/>
                  <a:pt x="4727090" y="1755469"/>
                  <a:pt x="4727090" y="1708850"/>
                </a:cubicBezTo>
                <a:cubicBezTo>
                  <a:pt x="4727090" y="1662229"/>
                  <a:pt x="4764881" y="1624438"/>
                  <a:pt x="4811502" y="1624438"/>
                </a:cubicBezTo>
                <a:close/>
                <a:moveTo>
                  <a:pt x="4473853" y="1624438"/>
                </a:moveTo>
                <a:cubicBezTo>
                  <a:pt x="4520473" y="1624438"/>
                  <a:pt x="4558265" y="1662229"/>
                  <a:pt x="4558265" y="1708850"/>
                </a:cubicBezTo>
                <a:cubicBezTo>
                  <a:pt x="4558265" y="1755469"/>
                  <a:pt x="4520473" y="1793262"/>
                  <a:pt x="4473853" y="1793262"/>
                </a:cubicBezTo>
                <a:cubicBezTo>
                  <a:pt x="4427232" y="1793262"/>
                  <a:pt x="4389440" y="1755469"/>
                  <a:pt x="4389440" y="1708850"/>
                </a:cubicBezTo>
                <a:cubicBezTo>
                  <a:pt x="4389440" y="1662229"/>
                  <a:pt x="4427232" y="1624438"/>
                  <a:pt x="4473853" y="1624438"/>
                </a:cubicBezTo>
                <a:close/>
                <a:moveTo>
                  <a:pt x="4136203" y="1624438"/>
                </a:moveTo>
                <a:cubicBezTo>
                  <a:pt x="4182823" y="1624438"/>
                  <a:pt x="4220615" y="1662229"/>
                  <a:pt x="4220615" y="1708850"/>
                </a:cubicBezTo>
                <a:cubicBezTo>
                  <a:pt x="4220615" y="1755469"/>
                  <a:pt x="4182823" y="1793262"/>
                  <a:pt x="4136203" y="1793262"/>
                </a:cubicBezTo>
                <a:cubicBezTo>
                  <a:pt x="4089584" y="1793262"/>
                  <a:pt x="4051791" y="1755469"/>
                  <a:pt x="4051791" y="1708850"/>
                </a:cubicBezTo>
                <a:cubicBezTo>
                  <a:pt x="4051791" y="1662229"/>
                  <a:pt x="4089584" y="1624438"/>
                  <a:pt x="4136203" y="1624438"/>
                </a:cubicBezTo>
                <a:close/>
                <a:moveTo>
                  <a:pt x="3798554" y="1624438"/>
                </a:moveTo>
                <a:cubicBezTo>
                  <a:pt x="3845174" y="1624438"/>
                  <a:pt x="3882966" y="1662229"/>
                  <a:pt x="3882966" y="1708850"/>
                </a:cubicBezTo>
                <a:cubicBezTo>
                  <a:pt x="3882966" y="1755469"/>
                  <a:pt x="3845174" y="1793262"/>
                  <a:pt x="3798554" y="1793262"/>
                </a:cubicBezTo>
                <a:cubicBezTo>
                  <a:pt x="3751934" y="1793262"/>
                  <a:pt x="3714142" y="1755469"/>
                  <a:pt x="3714142" y="1708850"/>
                </a:cubicBezTo>
                <a:cubicBezTo>
                  <a:pt x="3714142" y="1662229"/>
                  <a:pt x="3751934" y="1624438"/>
                  <a:pt x="3798554" y="1624438"/>
                </a:cubicBezTo>
                <a:close/>
                <a:moveTo>
                  <a:pt x="3460905" y="1624438"/>
                </a:moveTo>
                <a:cubicBezTo>
                  <a:pt x="3507525" y="1624438"/>
                  <a:pt x="3545317" y="1662229"/>
                  <a:pt x="3545317" y="1708850"/>
                </a:cubicBezTo>
                <a:cubicBezTo>
                  <a:pt x="3545317" y="1755469"/>
                  <a:pt x="3507525" y="1793262"/>
                  <a:pt x="3460905" y="1793262"/>
                </a:cubicBezTo>
                <a:cubicBezTo>
                  <a:pt x="3414284" y="1793262"/>
                  <a:pt x="3376493" y="1755469"/>
                  <a:pt x="3376493" y="1708850"/>
                </a:cubicBezTo>
                <a:cubicBezTo>
                  <a:pt x="3376493" y="1662229"/>
                  <a:pt x="3414284" y="1624438"/>
                  <a:pt x="3460905" y="1624438"/>
                </a:cubicBezTo>
                <a:close/>
                <a:moveTo>
                  <a:pt x="3123255" y="1624438"/>
                </a:moveTo>
                <a:cubicBezTo>
                  <a:pt x="3169876" y="1624438"/>
                  <a:pt x="3207668" y="1662229"/>
                  <a:pt x="3207668" y="1708850"/>
                </a:cubicBezTo>
                <a:cubicBezTo>
                  <a:pt x="3207668" y="1755469"/>
                  <a:pt x="3169876" y="1793262"/>
                  <a:pt x="3123255" y="1793262"/>
                </a:cubicBezTo>
                <a:cubicBezTo>
                  <a:pt x="3076636" y="1793262"/>
                  <a:pt x="3038843" y="1755469"/>
                  <a:pt x="3038843" y="1708850"/>
                </a:cubicBezTo>
                <a:cubicBezTo>
                  <a:pt x="3038843" y="1662229"/>
                  <a:pt x="3076636" y="1624438"/>
                  <a:pt x="3123255" y="1624438"/>
                </a:cubicBezTo>
                <a:close/>
                <a:moveTo>
                  <a:pt x="2785607" y="1624438"/>
                </a:moveTo>
                <a:cubicBezTo>
                  <a:pt x="2832226" y="1624438"/>
                  <a:pt x="2870019" y="1662229"/>
                  <a:pt x="2870019" y="1708850"/>
                </a:cubicBezTo>
                <a:cubicBezTo>
                  <a:pt x="2870019" y="1755469"/>
                  <a:pt x="2832226" y="1793262"/>
                  <a:pt x="2785607" y="1793262"/>
                </a:cubicBezTo>
                <a:cubicBezTo>
                  <a:pt x="2738986" y="1793262"/>
                  <a:pt x="2701195" y="1755469"/>
                  <a:pt x="2701195" y="1708850"/>
                </a:cubicBezTo>
                <a:cubicBezTo>
                  <a:pt x="2701195" y="1662229"/>
                  <a:pt x="2738986" y="1624438"/>
                  <a:pt x="2785607" y="1624438"/>
                </a:cubicBezTo>
                <a:close/>
                <a:moveTo>
                  <a:pt x="2447957" y="1624438"/>
                </a:moveTo>
                <a:cubicBezTo>
                  <a:pt x="2494578" y="1624438"/>
                  <a:pt x="2532369" y="1662229"/>
                  <a:pt x="2532369" y="1708850"/>
                </a:cubicBezTo>
                <a:cubicBezTo>
                  <a:pt x="2532369" y="1755469"/>
                  <a:pt x="2494578" y="1793262"/>
                  <a:pt x="2447957" y="1793262"/>
                </a:cubicBezTo>
                <a:cubicBezTo>
                  <a:pt x="2401337" y="1793262"/>
                  <a:pt x="2363545" y="1755469"/>
                  <a:pt x="2363545" y="1708850"/>
                </a:cubicBezTo>
                <a:cubicBezTo>
                  <a:pt x="2363545" y="1662229"/>
                  <a:pt x="2401337" y="1624438"/>
                  <a:pt x="2447957" y="1624438"/>
                </a:cubicBezTo>
                <a:close/>
                <a:moveTo>
                  <a:pt x="2110308" y="1624438"/>
                </a:moveTo>
                <a:cubicBezTo>
                  <a:pt x="2156928" y="1624438"/>
                  <a:pt x="2194721" y="1662229"/>
                  <a:pt x="2194721" y="1708850"/>
                </a:cubicBezTo>
                <a:cubicBezTo>
                  <a:pt x="2194721" y="1755469"/>
                  <a:pt x="2156928" y="1793262"/>
                  <a:pt x="2110308" y="1793262"/>
                </a:cubicBezTo>
                <a:cubicBezTo>
                  <a:pt x="2063688" y="1793262"/>
                  <a:pt x="2025896" y="1755469"/>
                  <a:pt x="2025896" y="1708850"/>
                </a:cubicBezTo>
                <a:cubicBezTo>
                  <a:pt x="2025896" y="1662229"/>
                  <a:pt x="2063688" y="1624438"/>
                  <a:pt x="2110308" y="1624438"/>
                </a:cubicBezTo>
                <a:close/>
                <a:moveTo>
                  <a:pt x="1772659" y="1624438"/>
                </a:moveTo>
                <a:cubicBezTo>
                  <a:pt x="1819278" y="1624438"/>
                  <a:pt x="1857071" y="1662229"/>
                  <a:pt x="1857071" y="1708850"/>
                </a:cubicBezTo>
                <a:cubicBezTo>
                  <a:pt x="1857071" y="1755469"/>
                  <a:pt x="1819278" y="1793262"/>
                  <a:pt x="1772659" y="1793262"/>
                </a:cubicBezTo>
                <a:cubicBezTo>
                  <a:pt x="1726039" y="1793262"/>
                  <a:pt x="1688247" y="1755469"/>
                  <a:pt x="1688247" y="1708850"/>
                </a:cubicBezTo>
                <a:cubicBezTo>
                  <a:pt x="1688247" y="1662229"/>
                  <a:pt x="1726039" y="1624438"/>
                  <a:pt x="1772659" y="1624438"/>
                </a:cubicBezTo>
                <a:close/>
                <a:moveTo>
                  <a:pt x="1435014" y="1624438"/>
                </a:moveTo>
                <a:cubicBezTo>
                  <a:pt x="1481630" y="1624438"/>
                  <a:pt x="1519422" y="1662229"/>
                  <a:pt x="1519422" y="1708850"/>
                </a:cubicBezTo>
                <a:cubicBezTo>
                  <a:pt x="1519422" y="1755469"/>
                  <a:pt x="1481630" y="1793262"/>
                  <a:pt x="1435014" y="1793262"/>
                </a:cubicBezTo>
                <a:cubicBezTo>
                  <a:pt x="1388389" y="1793262"/>
                  <a:pt x="1350601" y="1755469"/>
                  <a:pt x="1350601" y="1708850"/>
                </a:cubicBezTo>
                <a:cubicBezTo>
                  <a:pt x="1350601" y="1662229"/>
                  <a:pt x="1388389" y="1624438"/>
                  <a:pt x="1435014" y="1624438"/>
                </a:cubicBezTo>
                <a:close/>
                <a:moveTo>
                  <a:pt x="1097361" y="1624438"/>
                </a:moveTo>
                <a:cubicBezTo>
                  <a:pt x="1143985" y="1624438"/>
                  <a:pt x="1181773" y="1662229"/>
                  <a:pt x="1181773" y="1708850"/>
                </a:cubicBezTo>
                <a:cubicBezTo>
                  <a:pt x="1181773" y="1755469"/>
                  <a:pt x="1143985" y="1793262"/>
                  <a:pt x="1097361" y="1793262"/>
                </a:cubicBezTo>
                <a:cubicBezTo>
                  <a:pt x="1050741" y="1793262"/>
                  <a:pt x="1012948" y="1755469"/>
                  <a:pt x="1012948" y="1708850"/>
                </a:cubicBezTo>
                <a:cubicBezTo>
                  <a:pt x="1012948" y="1662229"/>
                  <a:pt x="1050741" y="1624438"/>
                  <a:pt x="1097361" y="1624438"/>
                </a:cubicBezTo>
                <a:close/>
                <a:moveTo>
                  <a:pt x="759711" y="1624438"/>
                </a:moveTo>
                <a:cubicBezTo>
                  <a:pt x="806331" y="1624438"/>
                  <a:pt x="844124" y="1662229"/>
                  <a:pt x="844124" y="1708850"/>
                </a:cubicBezTo>
                <a:cubicBezTo>
                  <a:pt x="844124" y="1755469"/>
                  <a:pt x="806331" y="1793262"/>
                  <a:pt x="759711" y="1793262"/>
                </a:cubicBezTo>
                <a:cubicBezTo>
                  <a:pt x="713096" y="1793262"/>
                  <a:pt x="675299" y="1755469"/>
                  <a:pt x="675299" y="1708850"/>
                </a:cubicBezTo>
                <a:cubicBezTo>
                  <a:pt x="675299" y="1662229"/>
                  <a:pt x="713096" y="1624438"/>
                  <a:pt x="759711" y="1624438"/>
                </a:cubicBezTo>
                <a:close/>
                <a:moveTo>
                  <a:pt x="422066" y="1624438"/>
                </a:moveTo>
                <a:cubicBezTo>
                  <a:pt x="468682" y="1624438"/>
                  <a:pt x="506480" y="1662229"/>
                  <a:pt x="506480" y="1708850"/>
                </a:cubicBezTo>
                <a:cubicBezTo>
                  <a:pt x="506480" y="1755469"/>
                  <a:pt x="468682" y="1793262"/>
                  <a:pt x="422066" y="1793262"/>
                </a:cubicBezTo>
                <a:cubicBezTo>
                  <a:pt x="375442" y="1793262"/>
                  <a:pt x="337653" y="1755469"/>
                  <a:pt x="337653" y="1708850"/>
                </a:cubicBezTo>
                <a:cubicBezTo>
                  <a:pt x="337653" y="1662229"/>
                  <a:pt x="375442" y="1624438"/>
                  <a:pt x="422066" y="1624438"/>
                </a:cubicBezTo>
                <a:close/>
                <a:moveTo>
                  <a:pt x="84412" y="1624438"/>
                </a:moveTo>
                <a:cubicBezTo>
                  <a:pt x="131037" y="1624438"/>
                  <a:pt x="168826" y="1662229"/>
                  <a:pt x="168826" y="1708850"/>
                </a:cubicBezTo>
                <a:cubicBezTo>
                  <a:pt x="168826" y="1755469"/>
                  <a:pt x="131037" y="1793262"/>
                  <a:pt x="84412" y="1793262"/>
                </a:cubicBezTo>
                <a:cubicBezTo>
                  <a:pt x="37793" y="1793262"/>
                  <a:pt x="0" y="1755469"/>
                  <a:pt x="0" y="1708850"/>
                </a:cubicBezTo>
                <a:cubicBezTo>
                  <a:pt x="0" y="1662229"/>
                  <a:pt x="37793" y="1624438"/>
                  <a:pt x="84412" y="1624438"/>
                </a:cubicBezTo>
                <a:close/>
                <a:moveTo>
                  <a:pt x="7850345" y="1286788"/>
                </a:moveTo>
                <a:cubicBezTo>
                  <a:pt x="7896964" y="1286788"/>
                  <a:pt x="7934757" y="1324580"/>
                  <a:pt x="7934757" y="1371200"/>
                </a:cubicBezTo>
                <a:cubicBezTo>
                  <a:pt x="7934757" y="1417820"/>
                  <a:pt x="7896964" y="1455612"/>
                  <a:pt x="7850345" y="1455612"/>
                </a:cubicBezTo>
                <a:cubicBezTo>
                  <a:pt x="7803725" y="1455612"/>
                  <a:pt x="7765933" y="1417820"/>
                  <a:pt x="7765933" y="1371200"/>
                </a:cubicBezTo>
                <a:cubicBezTo>
                  <a:pt x="7765933" y="1324580"/>
                  <a:pt x="7803725" y="1286788"/>
                  <a:pt x="7850345" y="1286788"/>
                </a:cubicBezTo>
                <a:close/>
                <a:moveTo>
                  <a:pt x="7512695" y="1286788"/>
                </a:moveTo>
                <a:cubicBezTo>
                  <a:pt x="7559315" y="1286788"/>
                  <a:pt x="7597109" y="1324580"/>
                  <a:pt x="7597109" y="1371200"/>
                </a:cubicBezTo>
                <a:cubicBezTo>
                  <a:pt x="7597109" y="1417820"/>
                  <a:pt x="7559315" y="1455612"/>
                  <a:pt x="7512695" y="1455612"/>
                </a:cubicBezTo>
                <a:cubicBezTo>
                  <a:pt x="7466075" y="1455612"/>
                  <a:pt x="7428283" y="1417820"/>
                  <a:pt x="7428283" y="1371200"/>
                </a:cubicBezTo>
                <a:cubicBezTo>
                  <a:pt x="7428283" y="1324580"/>
                  <a:pt x="7466075" y="1286788"/>
                  <a:pt x="7512695" y="1286788"/>
                </a:cubicBezTo>
                <a:close/>
                <a:moveTo>
                  <a:pt x="7175045" y="1286788"/>
                </a:moveTo>
                <a:cubicBezTo>
                  <a:pt x="7221666" y="1286788"/>
                  <a:pt x="7259458" y="1324580"/>
                  <a:pt x="7259458" y="1371200"/>
                </a:cubicBezTo>
                <a:cubicBezTo>
                  <a:pt x="7259458" y="1417820"/>
                  <a:pt x="7221666" y="1455612"/>
                  <a:pt x="7175045" y="1455612"/>
                </a:cubicBezTo>
                <a:cubicBezTo>
                  <a:pt x="7128427" y="1455612"/>
                  <a:pt x="7090633" y="1417820"/>
                  <a:pt x="7090633" y="1371200"/>
                </a:cubicBezTo>
                <a:cubicBezTo>
                  <a:pt x="7090633" y="1324580"/>
                  <a:pt x="7128427" y="1286788"/>
                  <a:pt x="7175045" y="1286788"/>
                </a:cubicBezTo>
                <a:close/>
                <a:moveTo>
                  <a:pt x="6837397" y="1286788"/>
                </a:moveTo>
                <a:cubicBezTo>
                  <a:pt x="6884017" y="1286788"/>
                  <a:pt x="6921809" y="1324580"/>
                  <a:pt x="6921809" y="1371200"/>
                </a:cubicBezTo>
                <a:cubicBezTo>
                  <a:pt x="6921809" y="1417820"/>
                  <a:pt x="6884017" y="1455612"/>
                  <a:pt x="6837397" y="1455612"/>
                </a:cubicBezTo>
                <a:cubicBezTo>
                  <a:pt x="6790777" y="1455612"/>
                  <a:pt x="6752985" y="1417820"/>
                  <a:pt x="6752985" y="1371200"/>
                </a:cubicBezTo>
                <a:cubicBezTo>
                  <a:pt x="6752985" y="1324580"/>
                  <a:pt x="6790777" y="1286788"/>
                  <a:pt x="6837397" y="1286788"/>
                </a:cubicBezTo>
                <a:close/>
                <a:moveTo>
                  <a:pt x="6499747" y="1286788"/>
                </a:moveTo>
                <a:cubicBezTo>
                  <a:pt x="6546368" y="1286788"/>
                  <a:pt x="6584161" y="1324580"/>
                  <a:pt x="6584161" y="1371200"/>
                </a:cubicBezTo>
                <a:cubicBezTo>
                  <a:pt x="6584161" y="1417820"/>
                  <a:pt x="6546368" y="1455612"/>
                  <a:pt x="6499747" y="1455612"/>
                </a:cubicBezTo>
                <a:cubicBezTo>
                  <a:pt x="6453127" y="1455612"/>
                  <a:pt x="6415335" y="1417820"/>
                  <a:pt x="6415335" y="1371200"/>
                </a:cubicBezTo>
                <a:cubicBezTo>
                  <a:pt x="6415335" y="1324580"/>
                  <a:pt x="6453127" y="1286788"/>
                  <a:pt x="6499747" y="1286788"/>
                </a:cubicBezTo>
                <a:close/>
                <a:moveTo>
                  <a:pt x="6162098" y="1286788"/>
                </a:moveTo>
                <a:cubicBezTo>
                  <a:pt x="6208719" y="1286788"/>
                  <a:pt x="6246510" y="1324580"/>
                  <a:pt x="6246510" y="1371200"/>
                </a:cubicBezTo>
                <a:cubicBezTo>
                  <a:pt x="6246510" y="1417820"/>
                  <a:pt x="6208719" y="1455612"/>
                  <a:pt x="6162098" y="1455612"/>
                </a:cubicBezTo>
                <a:cubicBezTo>
                  <a:pt x="6115479" y="1455612"/>
                  <a:pt x="6077686" y="1417820"/>
                  <a:pt x="6077686" y="1371200"/>
                </a:cubicBezTo>
                <a:cubicBezTo>
                  <a:pt x="6077686" y="1324580"/>
                  <a:pt x="6115479" y="1286788"/>
                  <a:pt x="6162098" y="1286788"/>
                </a:cubicBezTo>
                <a:close/>
                <a:moveTo>
                  <a:pt x="5824449" y="1286788"/>
                </a:moveTo>
                <a:cubicBezTo>
                  <a:pt x="5871069" y="1286788"/>
                  <a:pt x="5908861" y="1324580"/>
                  <a:pt x="5908861" y="1371200"/>
                </a:cubicBezTo>
                <a:cubicBezTo>
                  <a:pt x="5908861" y="1417820"/>
                  <a:pt x="5871069" y="1455612"/>
                  <a:pt x="5824449" y="1455612"/>
                </a:cubicBezTo>
                <a:cubicBezTo>
                  <a:pt x="5777829" y="1455612"/>
                  <a:pt x="5740037" y="1417820"/>
                  <a:pt x="5740037" y="1371200"/>
                </a:cubicBezTo>
                <a:cubicBezTo>
                  <a:pt x="5740037" y="1324580"/>
                  <a:pt x="5777829" y="1286788"/>
                  <a:pt x="5824449" y="1286788"/>
                </a:cubicBezTo>
                <a:close/>
                <a:moveTo>
                  <a:pt x="5486800" y="1286788"/>
                </a:moveTo>
                <a:cubicBezTo>
                  <a:pt x="5533421" y="1286788"/>
                  <a:pt x="5571212" y="1324580"/>
                  <a:pt x="5571212" y="1371200"/>
                </a:cubicBezTo>
                <a:cubicBezTo>
                  <a:pt x="5571212" y="1417820"/>
                  <a:pt x="5533421" y="1455612"/>
                  <a:pt x="5486800" y="1455612"/>
                </a:cubicBezTo>
                <a:cubicBezTo>
                  <a:pt x="5440179" y="1455612"/>
                  <a:pt x="5402388" y="1417820"/>
                  <a:pt x="5402388" y="1371200"/>
                </a:cubicBezTo>
                <a:cubicBezTo>
                  <a:pt x="5402388" y="1324580"/>
                  <a:pt x="5440179" y="1286788"/>
                  <a:pt x="5486800" y="1286788"/>
                </a:cubicBezTo>
                <a:close/>
                <a:moveTo>
                  <a:pt x="5149151" y="1286788"/>
                </a:moveTo>
                <a:cubicBezTo>
                  <a:pt x="5195771" y="1286788"/>
                  <a:pt x="5233563" y="1324580"/>
                  <a:pt x="5233563" y="1371200"/>
                </a:cubicBezTo>
                <a:cubicBezTo>
                  <a:pt x="5233563" y="1417820"/>
                  <a:pt x="5195771" y="1455612"/>
                  <a:pt x="5149151" y="1455612"/>
                </a:cubicBezTo>
                <a:cubicBezTo>
                  <a:pt x="5102531" y="1455612"/>
                  <a:pt x="5064739" y="1417820"/>
                  <a:pt x="5064739" y="1371200"/>
                </a:cubicBezTo>
                <a:cubicBezTo>
                  <a:pt x="5064739" y="1324580"/>
                  <a:pt x="5102531" y="1286788"/>
                  <a:pt x="5149151" y="1286788"/>
                </a:cubicBezTo>
                <a:close/>
                <a:moveTo>
                  <a:pt x="4811502" y="1286788"/>
                </a:moveTo>
                <a:cubicBezTo>
                  <a:pt x="4858121" y="1286788"/>
                  <a:pt x="4895914" y="1324580"/>
                  <a:pt x="4895914" y="1371200"/>
                </a:cubicBezTo>
                <a:cubicBezTo>
                  <a:pt x="4895914" y="1417820"/>
                  <a:pt x="4858121" y="1455612"/>
                  <a:pt x="4811502" y="1455612"/>
                </a:cubicBezTo>
                <a:cubicBezTo>
                  <a:pt x="4764881" y="1455612"/>
                  <a:pt x="4727090" y="1417820"/>
                  <a:pt x="4727090" y="1371200"/>
                </a:cubicBezTo>
                <a:cubicBezTo>
                  <a:pt x="4727090" y="1324580"/>
                  <a:pt x="4764881" y="1286788"/>
                  <a:pt x="4811502" y="1286788"/>
                </a:cubicBezTo>
                <a:close/>
                <a:moveTo>
                  <a:pt x="4473853" y="1286788"/>
                </a:moveTo>
                <a:cubicBezTo>
                  <a:pt x="4520473" y="1286788"/>
                  <a:pt x="4558265" y="1324580"/>
                  <a:pt x="4558265" y="1371200"/>
                </a:cubicBezTo>
                <a:cubicBezTo>
                  <a:pt x="4558265" y="1417820"/>
                  <a:pt x="4520473" y="1455612"/>
                  <a:pt x="4473853" y="1455612"/>
                </a:cubicBezTo>
                <a:cubicBezTo>
                  <a:pt x="4427232" y="1455612"/>
                  <a:pt x="4389440" y="1417820"/>
                  <a:pt x="4389440" y="1371200"/>
                </a:cubicBezTo>
                <a:cubicBezTo>
                  <a:pt x="4389440" y="1324580"/>
                  <a:pt x="4427232" y="1286788"/>
                  <a:pt x="4473853" y="1286788"/>
                </a:cubicBezTo>
                <a:close/>
                <a:moveTo>
                  <a:pt x="4136203" y="1286788"/>
                </a:moveTo>
                <a:cubicBezTo>
                  <a:pt x="4182823" y="1286788"/>
                  <a:pt x="4220615" y="1324580"/>
                  <a:pt x="4220615" y="1371200"/>
                </a:cubicBezTo>
                <a:cubicBezTo>
                  <a:pt x="4220615" y="1417820"/>
                  <a:pt x="4182823" y="1455612"/>
                  <a:pt x="4136203" y="1455612"/>
                </a:cubicBezTo>
                <a:cubicBezTo>
                  <a:pt x="4089584" y="1455612"/>
                  <a:pt x="4051791" y="1417820"/>
                  <a:pt x="4051791" y="1371200"/>
                </a:cubicBezTo>
                <a:cubicBezTo>
                  <a:pt x="4051791" y="1324580"/>
                  <a:pt x="4089584" y="1286788"/>
                  <a:pt x="4136203" y="1286788"/>
                </a:cubicBezTo>
                <a:close/>
                <a:moveTo>
                  <a:pt x="3798554" y="1286788"/>
                </a:moveTo>
                <a:cubicBezTo>
                  <a:pt x="3845174" y="1286788"/>
                  <a:pt x="3882966" y="1324580"/>
                  <a:pt x="3882966" y="1371200"/>
                </a:cubicBezTo>
                <a:cubicBezTo>
                  <a:pt x="3882966" y="1417820"/>
                  <a:pt x="3845174" y="1455612"/>
                  <a:pt x="3798554" y="1455612"/>
                </a:cubicBezTo>
                <a:cubicBezTo>
                  <a:pt x="3751934" y="1455612"/>
                  <a:pt x="3714142" y="1417820"/>
                  <a:pt x="3714142" y="1371200"/>
                </a:cubicBezTo>
                <a:cubicBezTo>
                  <a:pt x="3714142" y="1324580"/>
                  <a:pt x="3751934" y="1286788"/>
                  <a:pt x="3798554" y="1286788"/>
                </a:cubicBezTo>
                <a:close/>
                <a:moveTo>
                  <a:pt x="3460905" y="1286788"/>
                </a:moveTo>
                <a:cubicBezTo>
                  <a:pt x="3507525" y="1286788"/>
                  <a:pt x="3545317" y="1324580"/>
                  <a:pt x="3545317" y="1371200"/>
                </a:cubicBezTo>
                <a:cubicBezTo>
                  <a:pt x="3545317" y="1417820"/>
                  <a:pt x="3507525" y="1455612"/>
                  <a:pt x="3460905" y="1455612"/>
                </a:cubicBezTo>
                <a:cubicBezTo>
                  <a:pt x="3414284" y="1455612"/>
                  <a:pt x="3376493" y="1417820"/>
                  <a:pt x="3376493" y="1371200"/>
                </a:cubicBezTo>
                <a:cubicBezTo>
                  <a:pt x="3376493" y="1324580"/>
                  <a:pt x="3414284" y="1286788"/>
                  <a:pt x="3460905" y="1286788"/>
                </a:cubicBezTo>
                <a:close/>
                <a:moveTo>
                  <a:pt x="3123255" y="1286788"/>
                </a:moveTo>
                <a:cubicBezTo>
                  <a:pt x="3169876" y="1286788"/>
                  <a:pt x="3207668" y="1324580"/>
                  <a:pt x="3207668" y="1371200"/>
                </a:cubicBezTo>
                <a:cubicBezTo>
                  <a:pt x="3207668" y="1417820"/>
                  <a:pt x="3169876" y="1455612"/>
                  <a:pt x="3123255" y="1455612"/>
                </a:cubicBezTo>
                <a:cubicBezTo>
                  <a:pt x="3076636" y="1455612"/>
                  <a:pt x="3038843" y="1417820"/>
                  <a:pt x="3038843" y="1371200"/>
                </a:cubicBezTo>
                <a:cubicBezTo>
                  <a:pt x="3038843" y="1324580"/>
                  <a:pt x="3076636" y="1286788"/>
                  <a:pt x="3123255" y="1286788"/>
                </a:cubicBezTo>
                <a:close/>
                <a:moveTo>
                  <a:pt x="2785607" y="1286788"/>
                </a:moveTo>
                <a:cubicBezTo>
                  <a:pt x="2832226" y="1286788"/>
                  <a:pt x="2870019" y="1324580"/>
                  <a:pt x="2870019" y="1371200"/>
                </a:cubicBezTo>
                <a:cubicBezTo>
                  <a:pt x="2870019" y="1417820"/>
                  <a:pt x="2832226" y="1455612"/>
                  <a:pt x="2785607" y="1455612"/>
                </a:cubicBezTo>
                <a:cubicBezTo>
                  <a:pt x="2738986" y="1455612"/>
                  <a:pt x="2701195" y="1417820"/>
                  <a:pt x="2701195" y="1371200"/>
                </a:cubicBezTo>
                <a:cubicBezTo>
                  <a:pt x="2701195" y="1324580"/>
                  <a:pt x="2738986" y="1286788"/>
                  <a:pt x="2785607" y="1286788"/>
                </a:cubicBezTo>
                <a:close/>
                <a:moveTo>
                  <a:pt x="2447957" y="1286788"/>
                </a:moveTo>
                <a:cubicBezTo>
                  <a:pt x="2494578" y="1286788"/>
                  <a:pt x="2532369" y="1324580"/>
                  <a:pt x="2532369" y="1371200"/>
                </a:cubicBezTo>
                <a:cubicBezTo>
                  <a:pt x="2532369" y="1417820"/>
                  <a:pt x="2494578" y="1455612"/>
                  <a:pt x="2447957" y="1455612"/>
                </a:cubicBezTo>
                <a:cubicBezTo>
                  <a:pt x="2401337" y="1455612"/>
                  <a:pt x="2363545" y="1417820"/>
                  <a:pt x="2363545" y="1371200"/>
                </a:cubicBezTo>
                <a:cubicBezTo>
                  <a:pt x="2363545" y="1324580"/>
                  <a:pt x="2401337" y="1286788"/>
                  <a:pt x="2447957" y="1286788"/>
                </a:cubicBezTo>
                <a:close/>
                <a:moveTo>
                  <a:pt x="2110308" y="1286788"/>
                </a:moveTo>
                <a:cubicBezTo>
                  <a:pt x="2156928" y="1286788"/>
                  <a:pt x="2194721" y="1324580"/>
                  <a:pt x="2194721" y="1371200"/>
                </a:cubicBezTo>
                <a:cubicBezTo>
                  <a:pt x="2194721" y="1417820"/>
                  <a:pt x="2156928" y="1455612"/>
                  <a:pt x="2110308" y="1455612"/>
                </a:cubicBezTo>
                <a:cubicBezTo>
                  <a:pt x="2063688" y="1455612"/>
                  <a:pt x="2025896" y="1417820"/>
                  <a:pt x="2025896" y="1371200"/>
                </a:cubicBezTo>
                <a:cubicBezTo>
                  <a:pt x="2025896" y="1324580"/>
                  <a:pt x="2063688" y="1286788"/>
                  <a:pt x="2110308" y="1286788"/>
                </a:cubicBezTo>
                <a:close/>
                <a:moveTo>
                  <a:pt x="1772659" y="1286788"/>
                </a:moveTo>
                <a:cubicBezTo>
                  <a:pt x="1819278" y="1286788"/>
                  <a:pt x="1857071" y="1324580"/>
                  <a:pt x="1857071" y="1371200"/>
                </a:cubicBezTo>
                <a:cubicBezTo>
                  <a:pt x="1857071" y="1417820"/>
                  <a:pt x="1819278" y="1455612"/>
                  <a:pt x="1772659" y="1455612"/>
                </a:cubicBezTo>
                <a:cubicBezTo>
                  <a:pt x="1726039" y="1455612"/>
                  <a:pt x="1688247" y="1417820"/>
                  <a:pt x="1688247" y="1371200"/>
                </a:cubicBezTo>
                <a:cubicBezTo>
                  <a:pt x="1688247" y="1324580"/>
                  <a:pt x="1726039" y="1286788"/>
                  <a:pt x="1772659" y="1286788"/>
                </a:cubicBezTo>
                <a:close/>
                <a:moveTo>
                  <a:pt x="1435014" y="1286788"/>
                </a:moveTo>
                <a:cubicBezTo>
                  <a:pt x="1481630" y="1286788"/>
                  <a:pt x="1519422" y="1324580"/>
                  <a:pt x="1519422" y="1371200"/>
                </a:cubicBezTo>
                <a:cubicBezTo>
                  <a:pt x="1519422" y="1417820"/>
                  <a:pt x="1481630" y="1455612"/>
                  <a:pt x="1435014" y="1455612"/>
                </a:cubicBezTo>
                <a:cubicBezTo>
                  <a:pt x="1388389" y="1455612"/>
                  <a:pt x="1350601" y="1417820"/>
                  <a:pt x="1350601" y="1371200"/>
                </a:cubicBezTo>
                <a:cubicBezTo>
                  <a:pt x="1350601" y="1324580"/>
                  <a:pt x="1388389" y="1286788"/>
                  <a:pt x="1435014" y="1286788"/>
                </a:cubicBezTo>
                <a:close/>
                <a:moveTo>
                  <a:pt x="1097361" y="1286788"/>
                </a:moveTo>
                <a:cubicBezTo>
                  <a:pt x="1143985" y="1286788"/>
                  <a:pt x="1181773" y="1324580"/>
                  <a:pt x="1181773" y="1371200"/>
                </a:cubicBezTo>
                <a:cubicBezTo>
                  <a:pt x="1181773" y="1417820"/>
                  <a:pt x="1143985" y="1455612"/>
                  <a:pt x="1097361" y="1455612"/>
                </a:cubicBezTo>
                <a:cubicBezTo>
                  <a:pt x="1050741" y="1455612"/>
                  <a:pt x="1012948" y="1417820"/>
                  <a:pt x="1012948" y="1371200"/>
                </a:cubicBezTo>
                <a:cubicBezTo>
                  <a:pt x="1012948" y="1324580"/>
                  <a:pt x="1050741" y="1286788"/>
                  <a:pt x="1097361" y="1286788"/>
                </a:cubicBezTo>
                <a:close/>
                <a:moveTo>
                  <a:pt x="759711" y="1286788"/>
                </a:moveTo>
                <a:cubicBezTo>
                  <a:pt x="806331" y="1286788"/>
                  <a:pt x="844124" y="1324580"/>
                  <a:pt x="844124" y="1371200"/>
                </a:cubicBezTo>
                <a:cubicBezTo>
                  <a:pt x="844124" y="1417820"/>
                  <a:pt x="806331" y="1455612"/>
                  <a:pt x="759711" y="1455612"/>
                </a:cubicBezTo>
                <a:cubicBezTo>
                  <a:pt x="713096" y="1455612"/>
                  <a:pt x="675299" y="1417820"/>
                  <a:pt x="675299" y="1371200"/>
                </a:cubicBezTo>
                <a:cubicBezTo>
                  <a:pt x="675299" y="1324580"/>
                  <a:pt x="713096" y="1286788"/>
                  <a:pt x="759711" y="1286788"/>
                </a:cubicBezTo>
                <a:close/>
                <a:moveTo>
                  <a:pt x="422066" y="1286788"/>
                </a:moveTo>
                <a:cubicBezTo>
                  <a:pt x="468682" y="1286788"/>
                  <a:pt x="506480" y="1324580"/>
                  <a:pt x="506480" y="1371200"/>
                </a:cubicBezTo>
                <a:cubicBezTo>
                  <a:pt x="506480" y="1417820"/>
                  <a:pt x="468682" y="1455612"/>
                  <a:pt x="422066" y="1455612"/>
                </a:cubicBezTo>
                <a:cubicBezTo>
                  <a:pt x="375442" y="1455612"/>
                  <a:pt x="337653" y="1417820"/>
                  <a:pt x="337653" y="1371200"/>
                </a:cubicBezTo>
                <a:cubicBezTo>
                  <a:pt x="337653" y="1324580"/>
                  <a:pt x="375442" y="1286788"/>
                  <a:pt x="422066" y="1286788"/>
                </a:cubicBezTo>
                <a:close/>
                <a:moveTo>
                  <a:pt x="84412" y="1286788"/>
                </a:moveTo>
                <a:cubicBezTo>
                  <a:pt x="131037" y="1286788"/>
                  <a:pt x="168826" y="1324580"/>
                  <a:pt x="168826" y="1371200"/>
                </a:cubicBezTo>
                <a:cubicBezTo>
                  <a:pt x="168826" y="1417820"/>
                  <a:pt x="131037" y="1455612"/>
                  <a:pt x="84412" y="1455612"/>
                </a:cubicBezTo>
                <a:cubicBezTo>
                  <a:pt x="37793" y="1455612"/>
                  <a:pt x="0" y="1417820"/>
                  <a:pt x="0" y="1371200"/>
                </a:cubicBezTo>
                <a:cubicBezTo>
                  <a:pt x="0" y="1324580"/>
                  <a:pt x="37793" y="1286788"/>
                  <a:pt x="84412" y="1286788"/>
                </a:cubicBezTo>
                <a:close/>
                <a:moveTo>
                  <a:pt x="7850345" y="949138"/>
                </a:moveTo>
                <a:cubicBezTo>
                  <a:pt x="7896964" y="949138"/>
                  <a:pt x="7934757" y="986931"/>
                  <a:pt x="7934757" y="1033550"/>
                </a:cubicBezTo>
                <a:cubicBezTo>
                  <a:pt x="7934757" y="1080171"/>
                  <a:pt x="7896964" y="1117964"/>
                  <a:pt x="7850345" y="1117964"/>
                </a:cubicBezTo>
                <a:cubicBezTo>
                  <a:pt x="7803725" y="1117964"/>
                  <a:pt x="7765933" y="1080171"/>
                  <a:pt x="7765933" y="1033550"/>
                </a:cubicBezTo>
                <a:cubicBezTo>
                  <a:pt x="7765933" y="986931"/>
                  <a:pt x="7803725" y="949138"/>
                  <a:pt x="7850345" y="949138"/>
                </a:cubicBezTo>
                <a:close/>
                <a:moveTo>
                  <a:pt x="7512695" y="949138"/>
                </a:moveTo>
                <a:cubicBezTo>
                  <a:pt x="7559315" y="949138"/>
                  <a:pt x="7597109" y="986931"/>
                  <a:pt x="7597109" y="1033550"/>
                </a:cubicBezTo>
                <a:cubicBezTo>
                  <a:pt x="7597109" y="1080171"/>
                  <a:pt x="7559315" y="1117964"/>
                  <a:pt x="7512695" y="1117964"/>
                </a:cubicBezTo>
                <a:cubicBezTo>
                  <a:pt x="7466075" y="1117964"/>
                  <a:pt x="7428283" y="1080171"/>
                  <a:pt x="7428283" y="1033550"/>
                </a:cubicBezTo>
                <a:cubicBezTo>
                  <a:pt x="7428283" y="986931"/>
                  <a:pt x="7466075" y="949138"/>
                  <a:pt x="7512695" y="949138"/>
                </a:cubicBezTo>
                <a:close/>
                <a:moveTo>
                  <a:pt x="7175045" y="949138"/>
                </a:moveTo>
                <a:cubicBezTo>
                  <a:pt x="7221666" y="949138"/>
                  <a:pt x="7259458" y="986931"/>
                  <a:pt x="7259458" y="1033550"/>
                </a:cubicBezTo>
                <a:cubicBezTo>
                  <a:pt x="7259458" y="1080171"/>
                  <a:pt x="7221666" y="1117964"/>
                  <a:pt x="7175045" y="1117964"/>
                </a:cubicBezTo>
                <a:cubicBezTo>
                  <a:pt x="7128427" y="1117964"/>
                  <a:pt x="7090633" y="1080171"/>
                  <a:pt x="7090633" y="1033550"/>
                </a:cubicBezTo>
                <a:cubicBezTo>
                  <a:pt x="7090633" y="986931"/>
                  <a:pt x="7128427" y="949138"/>
                  <a:pt x="7175045" y="949138"/>
                </a:cubicBezTo>
                <a:close/>
                <a:moveTo>
                  <a:pt x="6837397" y="949138"/>
                </a:moveTo>
                <a:cubicBezTo>
                  <a:pt x="6884017" y="949138"/>
                  <a:pt x="6921809" y="986931"/>
                  <a:pt x="6921809" y="1033550"/>
                </a:cubicBezTo>
                <a:cubicBezTo>
                  <a:pt x="6921809" y="1080171"/>
                  <a:pt x="6884017" y="1117964"/>
                  <a:pt x="6837397" y="1117964"/>
                </a:cubicBezTo>
                <a:cubicBezTo>
                  <a:pt x="6790777" y="1117964"/>
                  <a:pt x="6752985" y="1080171"/>
                  <a:pt x="6752985" y="1033550"/>
                </a:cubicBezTo>
                <a:cubicBezTo>
                  <a:pt x="6752985" y="986931"/>
                  <a:pt x="6790777" y="949138"/>
                  <a:pt x="6837397" y="949138"/>
                </a:cubicBezTo>
                <a:close/>
                <a:moveTo>
                  <a:pt x="6499747" y="949138"/>
                </a:moveTo>
                <a:cubicBezTo>
                  <a:pt x="6546368" y="949138"/>
                  <a:pt x="6584161" y="986931"/>
                  <a:pt x="6584161" y="1033550"/>
                </a:cubicBezTo>
                <a:cubicBezTo>
                  <a:pt x="6584161" y="1080171"/>
                  <a:pt x="6546368" y="1117964"/>
                  <a:pt x="6499747" y="1117964"/>
                </a:cubicBezTo>
                <a:cubicBezTo>
                  <a:pt x="6453127" y="1117964"/>
                  <a:pt x="6415335" y="1080171"/>
                  <a:pt x="6415335" y="1033550"/>
                </a:cubicBezTo>
                <a:cubicBezTo>
                  <a:pt x="6415335" y="986931"/>
                  <a:pt x="6453127" y="949138"/>
                  <a:pt x="6499747" y="949138"/>
                </a:cubicBezTo>
                <a:close/>
                <a:moveTo>
                  <a:pt x="6162098" y="949138"/>
                </a:moveTo>
                <a:cubicBezTo>
                  <a:pt x="6208719" y="949138"/>
                  <a:pt x="6246510" y="986931"/>
                  <a:pt x="6246510" y="1033550"/>
                </a:cubicBezTo>
                <a:cubicBezTo>
                  <a:pt x="6246510" y="1080171"/>
                  <a:pt x="6208719" y="1117964"/>
                  <a:pt x="6162098" y="1117964"/>
                </a:cubicBezTo>
                <a:cubicBezTo>
                  <a:pt x="6115479" y="1117964"/>
                  <a:pt x="6077686" y="1080171"/>
                  <a:pt x="6077686" y="1033550"/>
                </a:cubicBezTo>
                <a:cubicBezTo>
                  <a:pt x="6077686" y="986931"/>
                  <a:pt x="6115479" y="949138"/>
                  <a:pt x="6162098" y="949138"/>
                </a:cubicBezTo>
                <a:close/>
                <a:moveTo>
                  <a:pt x="5824449" y="949138"/>
                </a:moveTo>
                <a:cubicBezTo>
                  <a:pt x="5871069" y="949138"/>
                  <a:pt x="5908861" y="986931"/>
                  <a:pt x="5908861" y="1033550"/>
                </a:cubicBezTo>
                <a:cubicBezTo>
                  <a:pt x="5908861" y="1080171"/>
                  <a:pt x="5871069" y="1117964"/>
                  <a:pt x="5824449" y="1117964"/>
                </a:cubicBezTo>
                <a:cubicBezTo>
                  <a:pt x="5777829" y="1117964"/>
                  <a:pt x="5740037" y="1080171"/>
                  <a:pt x="5740037" y="1033550"/>
                </a:cubicBezTo>
                <a:cubicBezTo>
                  <a:pt x="5740037" y="986931"/>
                  <a:pt x="5777829" y="949138"/>
                  <a:pt x="5824449" y="949138"/>
                </a:cubicBezTo>
                <a:close/>
                <a:moveTo>
                  <a:pt x="5486800" y="949138"/>
                </a:moveTo>
                <a:cubicBezTo>
                  <a:pt x="5533421" y="949138"/>
                  <a:pt x="5571212" y="986931"/>
                  <a:pt x="5571212" y="1033550"/>
                </a:cubicBezTo>
                <a:cubicBezTo>
                  <a:pt x="5571212" y="1080171"/>
                  <a:pt x="5533421" y="1117964"/>
                  <a:pt x="5486800" y="1117964"/>
                </a:cubicBezTo>
                <a:cubicBezTo>
                  <a:pt x="5440179" y="1117964"/>
                  <a:pt x="5402388" y="1080171"/>
                  <a:pt x="5402388" y="1033550"/>
                </a:cubicBezTo>
                <a:cubicBezTo>
                  <a:pt x="5402388" y="986931"/>
                  <a:pt x="5440179" y="949138"/>
                  <a:pt x="5486800" y="949138"/>
                </a:cubicBezTo>
                <a:close/>
                <a:moveTo>
                  <a:pt x="5149151" y="949138"/>
                </a:moveTo>
                <a:cubicBezTo>
                  <a:pt x="5195771" y="949138"/>
                  <a:pt x="5233563" y="986931"/>
                  <a:pt x="5233563" y="1033550"/>
                </a:cubicBezTo>
                <a:cubicBezTo>
                  <a:pt x="5233563" y="1080171"/>
                  <a:pt x="5195771" y="1117964"/>
                  <a:pt x="5149151" y="1117964"/>
                </a:cubicBezTo>
                <a:cubicBezTo>
                  <a:pt x="5102531" y="1117964"/>
                  <a:pt x="5064739" y="1080171"/>
                  <a:pt x="5064739" y="1033550"/>
                </a:cubicBezTo>
                <a:cubicBezTo>
                  <a:pt x="5064739" y="986931"/>
                  <a:pt x="5102531" y="949138"/>
                  <a:pt x="5149151" y="949138"/>
                </a:cubicBezTo>
                <a:close/>
                <a:moveTo>
                  <a:pt x="4811502" y="949138"/>
                </a:moveTo>
                <a:cubicBezTo>
                  <a:pt x="4858121" y="949138"/>
                  <a:pt x="4895914" y="986931"/>
                  <a:pt x="4895914" y="1033550"/>
                </a:cubicBezTo>
                <a:cubicBezTo>
                  <a:pt x="4895914" y="1080171"/>
                  <a:pt x="4858121" y="1117964"/>
                  <a:pt x="4811502" y="1117964"/>
                </a:cubicBezTo>
                <a:cubicBezTo>
                  <a:pt x="4764881" y="1117964"/>
                  <a:pt x="4727090" y="1080171"/>
                  <a:pt x="4727090" y="1033550"/>
                </a:cubicBezTo>
                <a:cubicBezTo>
                  <a:pt x="4727090" y="986931"/>
                  <a:pt x="4764881" y="949138"/>
                  <a:pt x="4811502" y="949138"/>
                </a:cubicBezTo>
                <a:close/>
                <a:moveTo>
                  <a:pt x="4473853" y="949138"/>
                </a:moveTo>
                <a:cubicBezTo>
                  <a:pt x="4520473" y="949138"/>
                  <a:pt x="4558265" y="986931"/>
                  <a:pt x="4558265" y="1033550"/>
                </a:cubicBezTo>
                <a:cubicBezTo>
                  <a:pt x="4558265" y="1080171"/>
                  <a:pt x="4520473" y="1117964"/>
                  <a:pt x="4473853" y="1117964"/>
                </a:cubicBezTo>
                <a:cubicBezTo>
                  <a:pt x="4427232" y="1117964"/>
                  <a:pt x="4389440" y="1080171"/>
                  <a:pt x="4389440" y="1033550"/>
                </a:cubicBezTo>
                <a:cubicBezTo>
                  <a:pt x="4389440" y="986931"/>
                  <a:pt x="4427232" y="949138"/>
                  <a:pt x="4473853" y="949138"/>
                </a:cubicBezTo>
                <a:close/>
                <a:moveTo>
                  <a:pt x="4136203" y="949138"/>
                </a:moveTo>
                <a:cubicBezTo>
                  <a:pt x="4182823" y="949138"/>
                  <a:pt x="4220615" y="986931"/>
                  <a:pt x="4220615" y="1033550"/>
                </a:cubicBezTo>
                <a:cubicBezTo>
                  <a:pt x="4220615" y="1080171"/>
                  <a:pt x="4182823" y="1117964"/>
                  <a:pt x="4136203" y="1117964"/>
                </a:cubicBezTo>
                <a:cubicBezTo>
                  <a:pt x="4089584" y="1117964"/>
                  <a:pt x="4051791" y="1080171"/>
                  <a:pt x="4051791" y="1033550"/>
                </a:cubicBezTo>
                <a:cubicBezTo>
                  <a:pt x="4051791" y="986931"/>
                  <a:pt x="4089584" y="949138"/>
                  <a:pt x="4136203" y="949138"/>
                </a:cubicBezTo>
                <a:close/>
                <a:moveTo>
                  <a:pt x="3798554" y="949138"/>
                </a:moveTo>
                <a:cubicBezTo>
                  <a:pt x="3845174" y="949138"/>
                  <a:pt x="3882966" y="986931"/>
                  <a:pt x="3882966" y="1033550"/>
                </a:cubicBezTo>
                <a:cubicBezTo>
                  <a:pt x="3882966" y="1080171"/>
                  <a:pt x="3845174" y="1117964"/>
                  <a:pt x="3798554" y="1117964"/>
                </a:cubicBezTo>
                <a:cubicBezTo>
                  <a:pt x="3751934" y="1117964"/>
                  <a:pt x="3714142" y="1080171"/>
                  <a:pt x="3714142" y="1033550"/>
                </a:cubicBezTo>
                <a:cubicBezTo>
                  <a:pt x="3714142" y="986931"/>
                  <a:pt x="3751934" y="949138"/>
                  <a:pt x="3798554" y="949138"/>
                </a:cubicBezTo>
                <a:close/>
                <a:moveTo>
                  <a:pt x="3460905" y="949138"/>
                </a:moveTo>
                <a:cubicBezTo>
                  <a:pt x="3507525" y="949138"/>
                  <a:pt x="3545317" y="986931"/>
                  <a:pt x="3545317" y="1033550"/>
                </a:cubicBezTo>
                <a:cubicBezTo>
                  <a:pt x="3545317" y="1080171"/>
                  <a:pt x="3507525" y="1117964"/>
                  <a:pt x="3460905" y="1117964"/>
                </a:cubicBezTo>
                <a:cubicBezTo>
                  <a:pt x="3414284" y="1117964"/>
                  <a:pt x="3376493" y="1080171"/>
                  <a:pt x="3376493" y="1033550"/>
                </a:cubicBezTo>
                <a:cubicBezTo>
                  <a:pt x="3376493" y="986931"/>
                  <a:pt x="3414284" y="949138"/>
                  <a:pt x="3460905" y="949138"/>
                </a:cubicBezTo>
                <a:close/>
                <a:moveTo>
                  <a:pt x="3123255" y="949138"/>
                </a:moveTo>
                <a:cubicBezTo>
                  <a:pt x="3169876" y="949138"/>
                  <a:pt x="3207668" y="986931"/>
                  <a:pt x="3207668" y="1033550"/>
                </a:cubicBezTo>
                <a:cubicBezTo>
                  <a:pt x="3207668" y="1080171"/>
                  <a:pt x="3169876" y="1117964"/>
                  <a:pt x="3123255" y="1117964"/>
                </a:cubicBezTo>
                <a:cubicBezTo>
                  <a:pt x="3076636" y="1117964"/>
                  <a:pt x="3038843" y="1080171"/>
                  <a:pt x="3038843" y="1033550"/>
                </a:cubicBezTo>
                <a:cubicBezTo>
                  <a:pt x="3038843" y="986931"/>
                  <a:pt x="3076636" y="949138"/>
                  <a:pt x="3123255" y="949138"/>
                </a:cubicBezTo>
                <a:close/>
                <a:moveTo>
                  <a:pt x="2785607" y="949138"/>
                </a:moveTo>
                <a:cubicBezTo>
                  <a:pt x="2832226" y="949138"/>
                  <a:pt x="2870019" y="986931"/>
                  <a:pt x="2870019" y="1033550"/>
                </a:cubicBezTo>
                <a:cubicBezTo>
                  <a:pt x="2870019" y="1080171"/>
                  <a:pt x="2832226" y="1117964"/>
                  <a:pt x="2785607" y="1117964"/>
                </a:cubicBezTo>
                <a:cubicBezTo>
                  <a:pt x="2738986" y="1117964"/>
                  <a:pt x="2701195" y="1080171"/>
                  <a:pt x="2701195" y="1033550"/>
                </a:cubicBezTo>
                <a:cubicBezTo>
                  <a:pt x="2701195" y="986931"/>
                  <a:pt x="2738986" y="949138"/>
                  <a:pt x="2785607" y="949138"/>
                </a:cubicBezTo>
                <a:close/>
                <a:moveTo>
                  <a:pt x="2447957" y="949138"/>
                </a:moveTo>
                <a:cubicBezTo>
                  <a:pt x="2494578" y="949138"/>
                  <a:pt x="2532369" y="986931"/>
                  <a:pt x="2532369" y="1033550"/>
                </a:cubicBezTo>
                <a:cubicBezTo>
                  <a:pt x="2532369" y="1080171"/>
                  <a:pt x="2494578" y="1117964"/>
                  <a:pt x="2447957" y="1117964"/>
                </a:cubicBezTo>
                <a:cubicBezTo>
                  <a:pt x="2401337" y="1117964"/>
                  <a:pt x="2363545" y="1080171"/>
                  <a:pt x="2363545" y="1033550"/>
                </a:cubicBezTo>
                <a:cubicBezTo>
                  <a:pt x="2363545" y="986931"/>
                  <a:pt x="2401337" y="949138"/>
                  <a:pt x="2447957" y="949138"/>
                </a:cubicBezTo>
                <a:close/>
                <a:moveTo>
                  <a:pt x="2110308" y="949138"/>
                </a:moveTo>
                <a:cubicBezTo>
                  <a:pt x="2156928" y="949138"/>
                  <a:pt x="2194721" y="986931"/>
                  <a:pt x="2194721" y="1033550"/>
                </a:cubicBezTo>
                <a:cubicBezTo>
                  <a:pt x="2194721" y="1080171"/>
                  <a:pt x="2156928" y="1117964"/>
                  <a:pt x="2110308" y="1117964"/>
                </a:cubicBezTo>
                <a:cubicBezTo>
                  <a:pt x="2063688" y="1117964"/>
                  <a:pt x="2025896" y="1080171"/>
                  <a:pt x="2025896" y="1033550"/>
                </a:cubicBezTo>
                <a:cubicBezTo>
                  <a:pt x="2025896" y="986931"/>
                  <a:pt x="2063688" y="949138"/>
                  <a:pt x="2110308" y="949138"/>
                </a:cubicBezTo>
                <a:close/>
                <a:moveTo>
                  <a:pt x="1772659" y="949138"/>
                </a:moveTo>
                <a:cubicBezTo>
                  <a:pt x="1819278" y="949138"/>
                  <a:pt x="1857071" y="986931"/>
                  <a:pt x="1857071" y="1033550"/>
                </a:cubicBezTo>
                <a:cubicBezTo>
                  <a:pt x="1857071" y="1080171"/>
                  <a:pt x="1819278" y="1117964"/>
                  <a:pt x="1772659" y="1117964"/>
                </a:cubicBezTo>
                <a:cubicBezTo>
                  <a:pt x="1726039" y="1117964"/>
                  <a:pt x="1688247" y="1080171"/>
                  <a:pt x="1688247" y="1033550"/>
                </a:cubicBezTo>
                <a:cubicBezTo>
                  <a:pt x="1688247" y="986931"/>
                  <a:pt x="1726039" y="949138"/>
                  <a:pt x="1772659" y="949138"/>
                </a:cubicBezTo>
                <a:close/>
                <a:moveTo>
                  <a:pt x="1435014" y="949138"/>
                </a:moveTo>
                <a:cubicBezTo>
                  <a:pt x="1481630" y="949138"/>
                  <a:pt x="1519422" y="986931"/>
                  <a:pt x="1519422" y="1033550"/>
                </a:cubicBezTo>
                <a:cubicBezTo>
                  <a:pt x="1519422" y="1080171"/>
                  <a:pt x="1481630" y="1117964"/>
                  <a:pt x="1435014" y="1117964"/>
                </a:cubicBezTo>
                <a:cubicBezTo>
                  <a:pt x="1388389" y="1117964"/>
                  <a:pt x="1350601" y="1080171"/>
                  <a:pt x="1350601" y="1033550"/>
                </a:cubicBezTo>
                <a:cubicBezTo>
                  <a:pt x="1350601" y="986931"/>
                  <a:pt x="1388389" y="949138"/>
                  <a:pt x="1435014" y="949138"/>
                </a:cubicBezTo>
                <a:close/>
                <a:moveTo>
                  <a:pt x="1097361" y="949138"/>
                </a:moveTo>
                <a:cubicBezTo>
                  <a:pt x="1143985" y="949138"/>
                  <a:pt x="1181773" y="986931"/>
                  <a:pt x="1181773" y="1033550"/>
                </a:cubicBezTo>
                <a:cubicBezTo>
                  <a:pt x="1181773" y="1080171"/>
                  <a:pt x="1143985" y="1117964"/>
                  <a:pt x="1097361" y="1117964"/>
                </a:cubicBezTo>
                <a:cubicBezTo>
                  <a:pt x="1050741" y="1117964"/>
                  <a:pt x="1012948" y="1080171"/>
                  <a:pt x="1012948" y="1033550"/>
                </a:cubicBezTo>
                <a:cubicBezTo>
                  <a:pt x="1012948" y="986931"/>
                  <a:pt x="1050741" y="949138"/>
                  <a:pt x="1097361" y="949138"/>
                </a:cubicBezTo>
                <a:close/>
                <a:moveTo>
                  <a:pt x="759711" y="949138"/>
                </a:moveTo>
                <a:cubicBezTo>
                  <a:pt x="806331" y="949138"/>
                  <a:pt x="844124" y="986931"/>
                  <a:pt x="844124" y="1033550"/>
                </a:cubicBezTo>
                <a:cubicBezTo>
                  <a:pt x="844124" y="1080171"/>
                  <a:pt x="806331" y="1117964"/>
                  <a:pt x="759711" y="1117964"/>
                </a:cubicBezTo>
                <a:cubicBezTo>
                  <a:pt x="713096" y="1117964"/>
                  <a:pt x="675299" y="1080171"/>
                  <a:pt x="675299" y="1033550"/>
                </a:cubicBezTo>
                <a:cubicBezTo>
                  <a:pt x="675299" y="986931"/>
                  <a:pt x="713096" y="949138"/>
                  <a:pt x="759711" y="949138"/>
                </a:cubicBezTo>
                <a:close/>
                <a:moveTo>
                  <a:pt x="422066" y="949138"/>
                </a:moveTo>
                <a:cubicBezTo>
                  <a:pt x="468682" y="949138"/>
                  <a:pt x="506479" y="986931"/>
                  <a:pt x="506479" y="1033550"/>
                </a:cubicBezTo>
                <a:cubicBezTo>
                  <a:pt x="506479" y="1080171"/>
                  <a:pt x="468682" y="1117964"/>
                  <a:pt x="422066" y="1117964"/>
                </a:cubicBezTo>
                <a:cubicBezTo>
                  <a:pt x="375442" y="1117964"/>
                  <a:pt x="337653" y="1080171"/>
                  <a:pt x="337653" y="1033550"/>
                </a:cubicBezTo>
                <a:cubicBezTo>
                  <a:pt x="337653" y="986931"/>
                  <a:pt x="375442" y="949138"/>
                  <a:pt x="422066" y="949138"/>
                </a:cubicBezTo>
                <a:close/>
                <a:moveTo>
                  <a:pt x="84412" y="949138"/>
                </a:moveTo>
                <a:cubicBezTo>
                  <a:pt x="131037" y="949138"/>
                  <a:pt x="168826" y="986931"/>
                  <a:pt x="168826" y="1033550"/>
                </a:cubicBezTo>
                <a:cubicBezTo>
                  <a:pt x="168826" y="1080171"/>
                  <a:pt x="131037" y="1117964"/>
                  <a:pt x="84412" y="1117964"/>
                </a:cubicBezTo>
                <a:cubicBezTo>
                  <a:pt x="37793" y="1117964"/>
                  <a:pt x="0" y="1080171"/>
                  <a:pt x="0" y="1033550"/>
                </a:cubicBezTo>
                <a:cubicBezTo>
                  <a:pt x="0" y="986931"/>
                  <a:pt x="37793" y="949138"/>
                  <a:pt x="84412" y="949138"/>
                </a:cubicBezTo>
                <a:close/>
                <a:moveTo>
                  <a:pt x="7850345" y="611489"/>
                </a:moveTo>
                <a:cubicBezTo>
                  <a:pt x="7896964" y="611489"/>
                  <a:pt x="7934757" y="649282"/>
                  <a:pt x="7934757" y="695902"/>
                </a:cubicBezTo>
                <a:cubicBezTo>
                  <a:pt x="7934757" y="742521"/>
                  <a:pt x="7896964" y="780314"/>
                  <a:pt x="7850345" y="780314"/>
                </a:cubicBezTo>
                <a:cubicBezTo>
                  <a:pt x="7803725" y="780314"/>
                  <a:pt x="7765933" y="742521"/>
                  <a:pt x="7765933" y="695902"/>
                </a:cubicBezTo>
                <a:cubicBezTo>
                  <a:pt x="7765933" y="649282"/>
                  <a:pt x="7803725" y="611489"/>
                  <a:pt x="7850345" y="611489"/>
                </a:cubicBezTo>
                <a:close/>
                <a:moveTo>
                  <a:pt x="7512695" y="611489"/>
                </a:moveTo>
                <a:cubicBezTo>
                  <a:pt x="7559315" y="611489"/>
                  <a:pt x="7597109" y="649282"/>
                  <a:pt x="7597109" y="695902"/>
                </a:cubicBezTo>
                <a:cubicBezTo>
                  <a:pt x="7597109" y="742521"/>
                  <a:pt x="7559315" y="780314"/>
                  <a:pt x="7512695" y="780314"/>
                </a:cubicBezTo>
                <a:cubicBezTo>
                  <a:pt x="7466075" y="780314"/>
                  <a:pt x="7428283" y="742521"/>
                  <a:pt x="7428283" y="695902"/>
                </a:cubicBezTo>
                <a:cubicBezTo>
                  <a:pt x="7428283" y="649282"/>
                  <a:pt x="7466075" y="611489"/>
                  <a:pt x="7512695" y="611489"/>
                </a:cubicBezTo>
                <a:close/>
                <a:moveTo>
                  <a:pt x="7175045" y="611489"/>
                </a:moveTo>
                <a:cubicBezTo>
                  <a:pt x="7221666" y="611489"/>
                  <a:pt x="7259458" y="649282"/>
                  <a:pt x="7259458" y="695902"/>
                </a:cubicBezTo>
                <a:cubicBezTo>
                  <a:pt x="7259458" y="742521"/>
                  <a:pt x="7221666" y="780314"/>
                  <a:pt x="7175045" y="780314"/>
                </a:cubicBezTo>
                <a:cubicBezTo>
                  <a:pt x="7128427" y="780314"/>
                  <a:pt x="7090633" y="742521"/>
                  <a:pt x="7090633" y="695902"/>
                </a:cubicBezTo>
                <a:cubicBezTo>
                  <a:pt x="7090633" y="649282"/>
                  <a:pt x="7128427" y="611489"/>
                  <a:pt x="7175045" y="611489"/>
                </a:cubicBezTo>
                <a:close/>
                <a:moveTo>
                  <a:pt x="6837397" y="611489"/>
                </a:moveTo>
                <a:cubicBezTo>
                  <a:pt x="6884017" y="611489"/>
                  <a:pt x="6921809" y="649282"/>
                  <a:pt x="6921809" y="695902"/>
                </a:cubicBezTo>
                <a:cubicBezTo>
                  <a:pt x="6921809" y="742521"/>
                  <a:pt x="6884017" y="780314"/>
                  <a:pt x="6837397" y="780314"/>
                </a:cubicBezTo>
                <a:cubicBezTo>
                  <a:pt x="6790777" y="780314"/>
                  <a:pt x="6752985" y="742521"/>
                  <a:pt x="6752985" y="695902"/>
                </a:cubicBezTo>
                <a:cubicBezTo>
                  <a:pt x="6752985" y="649282"/>
                  <a:pt x="6790777" y="611489"/>
                  <a:pt x="6837397" y="611489"/>
                </a:cubicBezTo>
                <a:close/>
                <a:moveTo>
                  <a:pt x="6499747" y="611489"/>
                </a:moveTo>
                <a:cubicBezTo>
                  <a:pt x="6546368" y="611489"/>
                  <a:pt x="6584161" y="649282"/>
                  <a:pt x="6584161" y="695902"/>
                </a:cubicBezTo>
                <a:cubicBezTo>
                  <a:pt x="6584161" y="742521"/>
                  <a:pt x="6546368" y="780314"/>
                  <a:pt x="6499747" y="780314"/>
                </a:cubicBezTo>
                <a:cubicBezTo>
                  <a:pt x="6453127" y="780314"/>
                  <a:pt x="6415335" y="742521"/>
                  <a:pt x="6415335" y="695902"/>
                </a:cubicBezTo>
                <a:cubicBezTo>
                  <a:pt x="6415335" y="649282"/>
                  <a:pt x="6453127" y="611489"/>
                  <a:pt x="6499747" y="611489"/>
                </a:cubicBezTo>
                <a:close/>
                <a:moveTo>
                  <a:pt x="6162098" y="611489"/>
                </a:moveTo>
                <a:cubicBezTo>
                  <a:pt x="6208719" y="611489"/>
                  <a:pt x="6246510" y="649282"/>
                  <a:pt x="6246510" y="695902"/>
                </a:cubicBezTo>
                <a:cubicBezTo>
                  <a:pt x="6246510" y="742521"/>
                  <a:pt x="6208719" y="780314"/>
                  <a:pt x="6162098" y="780314"/>
                </a:cubicBezTo>
                <a:cubicBezTo>
                  <a:pt x="6115479" y="780314"/>
                  <a:pt x="6077686" y="742521"/>
                  <a:pt x="6077686" y="695902"/>
                </a:cubicBezTo>
                <a:cubicBezTo>
                  <a:pt x="6077686" y="649282"/>
                  <a:pt x="6115479" y="611489"/>
                  <a:pt x="6162098" y="611489"/>
                </a:cubicBezTo>
                <a:close/>
                <a:moveTo>
                  <a:pt x="5824449" y="611489"/>
                </a:moveTo>
                <a:cubicBezTo>
                  <a:pt x="5871069" y="611489"/>
                  <a:pt x="5908861" y="649282"/>
                  <a:pt x="5908861" y="695902"/>
                </a:cubicBezTo>
                <a:cubicBezTo>
                  <a:pt x="5908861" y="742521"/>
                  <a:pt x="5871069" y="780314"/>
                  <a:pt x="5824449" y="780314"/>
                </a:cubicBezTo>
                <a:cubicBezTo>
                  <a:pt x="5777829" y="780314"/>
                  <a:pt x="5740037" y="742521"/>
                  <a:pt x="5740037" y="695902"/>
                </a:cubicBezTo>
                <a:cubicBezTo>
                  <a:pt x="5740037" y="649282"/>
                  <a:pt x="5777829" y="611489"/>
                  <a:pt x="5824449" y="611489"/>
                </a:cubicBezTo>
                <a:close/>
                <a:moveTo>
                  <a:pt x="5486800" y="611489"/>
                </a:moveTo>
                <a:cubicBezTo>
                  <a:pt x="5533421" y="611489"/>
                  <a:pt x="5571212" y="649282"/>
                  <a:pt x="5571212" y="695902"/>
                </a:cubicBezTo>
                <a:cubicBezTo>
                  <a:pt x="5571212" y="742521"/>
                  <a:pt x="5533421" y="780314"/>
                  <a:pt x="5486800" y="780314"/>
                </a:cubicBezTo>
                <a:cubicBezTo>
                  <a:pt x="5440179" y="780314"/>
                  <a:pt x="5402388" y="742521"/>
                  <a:pt x="5402388" y="695902"/>
                </a:cubicBezTo>
                <a:cubicBezTo>
                  <a:pt x="5402388" y="649282"/>
                  <a:pt x="5440179" y="611489"/>
                  <a:pt x="5486800" y="611489"/>
                </a:cubicBezTo>
                <a:close/>
                <a:moveTo>
                  <a:pt x="5149151" y="611489"/>
                </a:moveTo>
                <a:cubicBezTo>
                  <a:pt x="5195771" y="611489"/>
                  <a:pt x="5233563" y="649282"/>
                  <a:pt x="5233563" y="695902"/>
                </a:cubicBezTo>
                <a:cubicBezTo>
                  <a:pt x="5233563" y="742521"/>
                  <a:pt x="5195771" y="780314"/>
                  <a:pt x="5149151" y="780314"/>
                </a:cubicBezTo>
                <a:cubicBezTo>
                  <a:pt x="5102531" y="780314"/>
                  <a:pt x="5064739" y="742521"/>
                  <a:pt x="5064739" y="695902"/>
                </a:cubicBezTo>
                <a:cubicBezTo>
                  <a:pt x="5064739" y="649282"/>
                  <a:pt x="5102531" y="611489"/>
                  <a:pt x="5149151" y="611489"/>
                </a:cubicBezTo>
                <a:close/>
                <a:moveTo>
                  <a:pt x="4811502" y="611489"/>
                </a:moveTo>
                <a:cubicBezTo>
                  <a:pt x="4858121" y="611489"/>
                  <a:pt x="4895914" y="649282"/>
                  <a:pt x="4895914" y="695902"/>
                </a:cubicBezTo>
                <a:cubicBezTo>
                  <a:pt x="4895914" y="742521"/>
                  <a:pt x="4858121" y="780314"/>
                  <a:pt x="4811502" y="780314"/>
                </a:cubicBezTo>
                <a:cubicBezTo>
                  <a:pt x="4764881" y="780314"/>
                  <a:pt x="4727090" y="742521"/>
                  <a:pt x="4727090" y="695902"/>
                </a:cubicBezTo>
                <a:cubicBezTo>
                  <a:pt x="4727090" y="649282"/>
                  <a:pt x="4764881" y="611489"/>
                  <a:pt x="4811502" y="611489"/>
                </a:cubicBezTo>
                <a:close/>
                <a:moveTo>
                  <a:pt x="4473853" y="611489"/>
                </a:moveTo>
                <a:cubicBezTo>
                  <a:pt x="4520473" y="611489"/>
                  <a:pt x="4558265" y="649282"/>
                  <a:pt x="4558265" y="695902"/>
                </a:cubicBezTo>
                <a:cubicBezTo>
                  <a:pt x="4558265" y="742521"/>
                  <a:pt x="4520473" y="780314"/>
                  <a:pt x="4473853" y="780314"/>
                </a:cubicBezTo>
                <a:cubicBezTo>
                  <a:pt x="4427232" y="780314"/>
                  <a:pt x="4389440" y="742521"/>
                  <a:pt x="4389440" y="695902"/>
                </a:cubicBezTo>
                <a:cubicBezTo>
                  <a:pt x="4389440" y="649282"/>
                  <a:pt x="4427232" y="611489"/>
                  <a:pt x="4473853" y="611489"/>
                </a:cubicBezTo>
                <a:close/>
                <a:moveTo>
                  <a:pt x="4136203" y="611489"/>
                </a:moveTo>
                <a:cubicBezTo>
                  <a:pt x="4182823" y="611489"/>
                  <a:pt x="4220615" y="649282"/>
                  <a:pt x="4220615" y="695902"/>
                </a:cubicBezTo>
                <a:cubicBezTo>
                  <a:pt x="4220615" y="742521"/>
                  <a:pt x="4182823" y="780314"/>
                  <a:pt x="4136203" y="780314"/>
                </a:cubicBezTo>
                <a:cubicBezTo>
                  <a:pt x="4089584" y="780314"/>
                  <a:pt x="4051791" y="742521"/>
                  <a:pt x="4051791" y="695902"/>
                </a:cubicBezTo>
                <a:cubicBezTo>
                  <a:pt x="4051791" y="649282"/>
                  <a:pt x="4089584" y="611489"/>
                  <a:pt x="4136203" y="611489"/>
                </a:cubicBezTo>
                <a:close/>
                <a:moveTo>
                  <a:pt x="3798554" y="611489"/>
                </a:moveTo>
                <a:cubicBezTo>
                  <a:pt x="3845174" y="611489"/>
                  <a:pt x="3882966" y="649282"/>
                  <a:pt x="3882966" y="695902"/>
                </a:cubicBezTo>
                <a:cubicBezTo>
                  <a:pt x="3882966" y="742521"/>
                  <a:pt x="3845174" y="780314"/>
                  <a:pt x="3798554" y="780314"/>
                </a:cubicBezTo>
                <a:cubicBezTo>
                  <a:pt x="3751934" y="780314"/>
                  <a:pt x="3714142" y="742521"/>
                  <a:pt x="3714142" y="695902"/>
                </a:cubicBezTo>
                <a:cubicBezTo>
                  <a:pt x="3714142" y="649282"/>
                  <a:pt x="3751934" y="611489"/>
                  <a:pt x="3798554" y="611489"/>
                </a:cubicBezTo>
                <a:close/>
                <a:moveTo>
                  <a:pt x="3460905" y="611489"/>
                </a:moveTo>
                <a:cubicBezTo>
                  <a:pt x="3507525" y="611489"/>
                  <a:pt x="3545317" y="649282"/>
                  <a:pt x="3545317" y="695902"/>
                </a:cubicBezTo>
                <a:cubicBezTo>
                  <a:pt x="3545317" y="742521"/>
                  <a:pt x="3507525" y="780314"/>
                  <a:pt x="3460905" y="780314"/>
                </a:cubicBezTo>
                <a:cubicBezTo>
                  <a:pt x="3414284" y="780314"/>
                  <a:pt x="3376493" y="742521"/>
                  <a:pt x="3376493" y="695902"/>
                </a:cubicBezTo>
                <a:cubicBezTo>
                  <a:pt x="3376493" y="649282"/>
                  <a:pt x="3414284" y="611489"/>
                  <a:pt x="3460905" y="611489"/>
                </a:cubicBezTo>
                <a:close/>
                <a:moveTo>
                  <a:pt x="3123255" y="611489"/>
                </a:moveTo>
                <a:cubicBezTo>
                  <a:pt x="3169876" y="611489"/>
                  <a:pt x="3207668" y="649282"/>
                  <a:pt x="3207668" y="695902"/>
                </a:cubicBezTo>
                <a:cubicBezTo>
                  <a:pt x="3207668" y="742521"/>
                  <a:pt x="3169876" y="780314"/>
                  <a:pt x="3123255" y="780314"/>
                </a:cubicBezTo>
                <a:cubicBezTo>
                  <a:pt x="3076636" y="780314"/>
                  <a:pt x="3038843" y="742521"/>
                  <a:pt x="3038843" y="695902"/>
                </a:cubicBezTo>
                <a:cubicBezTo>
                  <a:pt x="3038843" y="649282"/>
                  <a:pt x="3076636" y="611489"/>
                  <a:pt x="3123255" y="611489"/>
                </a:cubicBezTo>
                <a:close/>
                <a:moveTo>
                  <a:pt x="2785607" y="611489"/>
                </a:moveTo>
                <a:cubicBezTo>
                  <a:pt x="2832226" y="611489"/>
                  <a:pt x="2870019" y="649282"/>
                  <a:pt x="2870019" y="695902"/>
                </a:cubicBezTo>
                <a:cubicBezTo>
                  <a:pt x="2870019" y="742521"/>
                  <a:pt x="2832226" y="780314"/>
                  <a:pt x="2785607" y="780314"/>
                </a:cubicBezTo>
                <a:cubicBezTo>
                  <a:pt x="2738986" y="780314"/>
                  <a:pt x="2701195" y="742521"/>
                  <a:pt x="2701195" y="695902"/>
                </a:cubicBezTo>
                <a:cubicBezTo>
                  <a:pt x="2701195" y="649282"/>
                  <a:pt x="2738986" y="611489"/>
                  <a:pt x="2785607" y="611489"/>
                </a:cubicBezTo>
                <a:close/>
                <a:moveTo>
                  <a:pt x="2447957" y="611489"/>
                </a:moveTo>
                <a:cubicBezTo>
                  <a:pt x="2494578" y="611489"/>
                  <a:pt x="2532369" y="649282"/>
                  <a:pt x="2532369" y="695902"/>
                </a:cubicBezTo>
                <a:cubicBezTo>
                  <a:pt x="2532369" y="742521"/>
                  <a:pt x="2494578" y="780314"/>
                  <a:pt x="2447957" y="780314"/>
                </a:cubicBezTo>
                <a:cubicBezTo>
                  <a:pt x="2401337" y="780314"/>
                  <a:pt x="2363545" y="742521"/>
                  <a:pt x="2363545" y="695902"/>
                </a:cubicBezTo>
                <a:cubicBezTo>
                  <a:pt x="2363545" y="649282"/>
                  <a:pt x="2401337" y="611489"/>
                  <a:pt x="2447957" y="611489"/>
                </a:cubicBezTo>
                <a:close/>
                <a:moveTo>
                  <a:pt x="2110308" y="611489"/>
                </a:moveTo>
                <a:cubicBezTo>
                  <a:pt x="2156928" y="611489"/>
                  <a:pt x="2194721" y="649282"/>
                  <a:pt x="2194721" y="695902"/>
                </a:cubicBezTo>
                <a:cubicBezTo>
                  <a:pt x="2194721" y="742521"/>
                  <a:pt x="2156928" y="780314"/>
                  <a:pt x="2110308" y="780314"/>
                </a:cubicBezTo>
                <a:cubicBezTo>
                  <a:pt x="2063688" y="780314"/>
                  <a:pt x="2025896" y="742521"/>
                  <a:pt x="2025896" y="695902"/>
                </a:cubicBezTo>
                <a:cubicBezTo>
                  <a:pt x="2025896" y="649282"/>
                  <a:pt x="2063688" y="611489"/>
                  <a:pt x="2110308" y="611489"/>
                </a:cubicBezTo>
                <a:close/>
                <a:moveTo>
                  <a:pt x="1772659" y="611489"/>
                </a:moveTo>
                <a:cubicBezTo>
                  <a:pt x="1819278" y="611489"/>
                  <a:pt x="1857071" y="649282"/>
                  <a:pt x="1857071" y="695902"/>
                </a:cubicBezTo>
                <a:cubicBezTo>
                  <a:pt x="1857071" y="742521"/>
                  <a:pt x="1819278" y="780314"/>
                  <a:pt x="1772659" y="780314"/>
                </a:cubicBezTo>
                <a:cubicBezTo>
                  <a:pt x="1726039" y="780314"/>
                  <a:pt x="1688247" y="742521"/>
                  <a:pt x="1688247" y="695902"/>
                </a:cubicBezTo>
                <a:cubicBezTo>
                  <a:pt x="1688247" y="649282"/>
                  <a:pt x="1726039" y="611489"/>
                  <a:pt x="1772659" y="611489"/>
                </a:cubicBezTo>
                <a:close/>
                <a:moveTo>
                  <a:pt x="1435014" y="611489"/>
                </a:moveTo>
                <a:cubicBezTo>
                  <a:pt x="1481630" y="611489"/>
                  <a:pt x="1519422" y="649282"/>
                  <a:pt x="1519422" y="695902"/>
                </a:cubicBezTo>
                <a:cubicBezTo>
                  <a:pt x="1519422" y="742521"/>
                  <a:pt x="1481630" y="780314"/>
                  <a:pt x="1435014" y="780314"/>
                </a:cubicBezTo>
                <a:cubicBezTo>
                  <a:pt x="1388389" y="780314"/>
                  <a:pt x="1350601" y="742521"/>
                  <a:pt x="1350601" y="695902"/>
                </a:cubicBezTo>
                <a:cubicBezTo>
                  <a:pt x="1350601" y="649282"/>
                  <a:pt x="1388389" y="611489"/>
                  <a:pt x="1435014" y="611489"/>
                </a:cubicBezTo>
                <a:close/>
                <a:moveTo>
                  <a:pt x="1097361" y="611489"/>
                </a:moveTo>
                <a:cubicBezTo>
                  <a:pt x="1143985" y="611489"/>
                  <a:pt x="1181773" y="649282"/>
                  <a:pt x="1181773" y="695902"/>
                </a:cubicBezTo>
                <a:cubicBezTo>
                  <a:pt x="1181773" y="742521"/>
                  <a:pt x="1143985" y="780314"/>
                  <a:pt x="1097361" y="780314"/>
                </a:cubicBezTo>
                <a:cubicBezTo>
                  <a:pt x="1050741" y="780314"/>
                  <a:pt x="1012948" y="742521"/>
                  <a:pt x="1012948" y="695902"/>
                </a:cubicBezTo>
                <a:cubicBezTo>
                  <a:pt x="1012948" y="649282"/>
                  <a:pt x="1050741" y="611489"/>
                  <a:pt x="1097361" y="611489"/>
                </a:cubicBezTo>
                <a:close/>
                <a:moveTo>
                  <a:pt x="759711" y="611489"/>
                </a:moveTo>
                <a:cubicBezTo>
                  <a:pt x="806331" y="611489"/>
                  <a:pt x="844124" y="649282"/>
                  <a:pt x="844124" y="695902"/>
                </a:cubicBezTo>
                <a:cubicBezTo>
                  <a:pt x="844124" y="742521"/>
                  <a:pt x="806331" y="780314"/>
                  <a:pt x="759711" y="780314"/>
                </a:cubicBezTo>
                <a:cubicBezTo>
                  <a:pt x="713096" y="780314"/>
                  <a:pt x="675299" y="742521"/>
                  <a:pt x="675299" y="695902"/>
                </a:cubicBezTo>
                <a:cubicBezTo>
                  <a:pt x="675299" y="649282"/>
                  <a:pt x="713096" y="611489"/>
                  <a:pt x="759711" y="611489"/>
                </a:cubicBezTo>
                <a:close/>
                <a:moveTo>
                  <a:pt x="422066" y="611489"/>
                </a:moveTo>
                <a:cubicBezTo>
                  <a:pt x="468682" y="611489"/>
                  <a:pt x="506480" y="649282"/>
                  <a:pt x="506480" y="695902"/>
                </a:cubicBezTo>
                <a:cubicBezTo>
                  <a:pt x="506480" y="742521"/>
                  <a:pt x="468682" y="780314"/>
                  <a:pt x="422066" y="780314"/>
                </a:cubicBezTo>
                <a:cubicBezTo>
                  <a:pt x="375442" y="780314"/>
                  <a:pt x="337653" y="742521"/>
                  <a:pt x="337653" y="695902"/>
                </a:cubicBezTo>
                <a:cubicBezTo>
                  <a:pt x="337653" y="649282"/>
                  <a:pt x="375442" y="611489"/>
                  <a:pt x="422066" y="611489"/>
                </a:cubicBezTo>
                <a:close/>
                <a:moveTo>
                  <a:pt x="84412" y="611489"/>
                </a:moveTo>
                <a:cubicBezTo>
                  <a:pt x="131037" y="611489"/>
                  <a:pt x="168826" y="649282"/>
                  <a:pt x="168826" y="695902"/>
                </a:cubicBezTo>
                <a:cubicBezTo>
                  <a:pt x="168826" y="742521"/>
                  <a:pt x="131037" y="780314"/>
                  <a:pt x="84412" y="780314"/>
                </a:cubicBezTo>
                <a:cubicBezTo>
                  <a:pt x="37793" y="780314"/>
                  <a:pt x="0" y="742521"/>
                  <a:pt x="0" y="695902"/>
                </a:cubicBezTo>
                <a:cubicBezTo>
                  <a:pt x="0" y="649282"/>
                  <a:pt x="37793" y="611489"/>
                  <a:pt x="84412" y="611489"/>
                </a:cubicBezTo>
                <a:close/>
                <a:moveTo>
                  <a:pt x="7850345" y="273840"/>
                </a:moveTo>
                <a:cubicBezTo>
                  <a:pt x="7896964" y="273840"/>
                  <a:pt x="7934757" y="311632"/>
                  <a:pt x="7934757" y="358252"/>
                </a:cubicBezTo>
                <a:cubicBezTo>
                  <a:pt x="7934757" y="404873"/>
                  <a:pt x="7896964" y="442665"/>
                  <a:pt x="7850345" y="442665"/>
                </a:cubicBezTo>
                <a:cubicBezTo>
                  <a:pt x="7803725" y="442665"/>
                  <a:pt x="7765933" y="404873"/>
                  <a:pt x="7765933" y="358252"/>
                </a:cubicBezTo>
                <a:cubicBezTo>
                  <a:pt x="7765933" y="311632"/>
                  <a:pt x="7803725" y="273840"/>
                  <a:pt x="7850345" y="273840"/>
                </a:cubicBezTo>
                <a:close/>
                <a:moveTo>
                  <a:pt x="7512695" y="273840"/>
                </a:moveTo>
                <a:cubicBezTo>
                  <a:pt x="7559315" y="273840"/>
                  <a:pt x="7597109" y="311632"/>
                  <a:pt x="7597109" y="358252"/>
                </a:cubicBezTo>
                <a:cubicBezTo>
                  <a:pt x="7597109" y="404873"/>
                  <a:pt x="7559315" y="442665"/>
                  <a:pt x="7512695" y="442665"/>
                </a:cubicBezTo>
                <a:cubicBezTo>
                  <a:pt x="7466075" y="442665"/>
                  <a:pt x="7428283" y="404873"/>
                  <a:pt x="7428283" y="358252"/>
                </a:cubicBezTo>
                <a:cubicBezTo>
                  <a:pt x="7428283" y="311632"/>
                  <a:pt x="7466075" y="273840"/>
                  <a:pt x="7512695" y="273840"/>
                </a:cubicBezTo>
                <a:close/>
                <a:moveTo>
                  <a:pt x="7175045" y="273840"/>
                </a:moveTo>
                <a:cubicBezTo>
                  <a:pt x="7221666" y="273840"/>
                  <a:pt x="7259458" y="311632"/>
                  <a:pt x="7259458" y="358252"/>
                </a:cubicBezTo>
                <a:cubicBezTo>
                  <a:pt x="7259458" y="404873"/>
                  <a:pt x="7221666" y="442665"/>
                  <a:pt x="7175045" y="442665"/>
                </a:cubicBezTo>
                <a:cubicBezTo>
                  <a:pt x="7128427" y="442665"/>
                  <a:pt x="7090633" y="404873"/>
                  <a:pt x="7090633" y="358252"/>
                </a:cubicBezTo>
                <a:cubicBezTo>
                  <a:pt x="7090633" y="311632"/>
                  <a:pt x="7128427" y="273840"/>
                  <a:pt x="7175045" y="273840"/>
                </a:cubicBezTo>
                <a:close/>
                <a:moveTo>
                  <a:pt x="6837397" y="273840"/>
                </a:moveTo>
                <a:cubicBezTo>
                  <a:pt x="6884017" y="273840"/>
                  <a:pt x="6921809" y="311632"/>
                  <a:pt x="6921809" y="358252"/>
                </a:cubicBezTo>
                <a:cubicBezTo>
                  <a:pt x="6921809" y="404873"/>
                  <a:pt x="6884017" y="442665"/>
                  <a:pt x="6837397" y="442665"/>
                </a:cubicBezTo>
                <a:cubicBezTo>
                  <a:pt x="6790777" y="442665"/>
                  <a:pt x="6752985" y="404873"/>
                  <a:pt x="6752985" y="358252"/>
                </a:cubicBezTo>
                <a:cubicBezTo>
                  <a:pt x="6752985" y="311632"/>
                  <a:pt x="6790777" y="273840"/>
                  <a:pt x="6837397" y="273840"/>
                </a:cubicBezTo>
                <a:close/>
                <a:moveTo>
                  <a:pt x="6499747" y="273840"/>
                </a:moveTo>
                <a:cubicBezTo>
                  <a:pt x="6546368" y="273840"/>
                  <a:pt x="6584161" y="311632"/>
                  <a:pt x="6584161" y="358252"/>
                </a:cubicBezTo>
                <a:cubicBezTo>
                  <a:pt x="6584161" y="404873"/>
                  <a:pt x="6546368" y="442665"/>
                  <a:pt x="6499747" y="442665"/>
                </a:cubicBezTo>
                <a:cubicBezTo>
                  <a:pt x="6453127" y="442665"/>
                  <a:pt x="6415335" y="404873"/>
                  <a:pt x="6415335" y="358252"/>
                </a:cubicBezTo>
                <a:cubicBezTo>
                  <a:pt x="6415335" y="311632"/>
                  <a:pt x="6453127" y="273840"/>
                  <a:pt x="6499747" y="273840"/>
                </a:cubicBezTo>
                <a:close/>
                <a:moveTo>
                  <a:pt x="6162098" y="273840"/>
                </a:moveTo>
                <a:cubicBezTo>
                  <a:pt x="6208719" y="273840"/>
                  <a:pt x="6246510" y="311632"/>
                  <a:pt x="6246510" y="358252"/>
                </a:cubicBezTo>
                <a:cubicBezTo>
                  <a:pt x="6246510" y="404873"/>
                  <a:pt x="6208719" y="442665"/>
                  <a:pt x="6162098" y="442665"/>
                </a:cubicBezTo>
                <a:cubicBezTo>
                  <a:pt x="6115479" y="442665"/>
                  <a:pt x="6077686" y="404873"/>
                  <a:pt x="6077686" y="358252"/>
                </a:cubicBezTo>
                <a:cubicBezTo>
                  <a:pt x="6077686" y="311632"/>
                  <a:pt x="6115479" y="273840"/>
                  <a:pt x="6162098" y="273840"/>
                </a:cubicBezTo>
                <a:close/>
                <a:moveTo>
                  <a:pt x="5824449" y="273840"/>
                </a:moveTo>
                <a:cubicBezTo>
                  <a:pt x="5871069" y="273840"/>
                  <a:pt x="5908861" y="311632"/>
                  <a:pt x="5908861" y="358252"/>
                </a:cubicBezTo>
                <a:cubicBezTo>
                  <a:pt x="5908861" y="404873"/>
                  <a:pt x="5871069" y="442665"/>
                  <a:pt x="5824449" y="442665"/>
                </a:cubicBezTo>
                <a:cubicBezTo>
                  <a:pt x="5777829" y="442665"/>
                  <a:pt x="5740037" y="404873"/>
                  <a:pt x="5740037" y="358252"/>
                </a:cubicBezTo>
                <a:cubicBezTo>
                  <a:pt x="5740037" y="311632"/>
                  <a:pt x="5777829" y="273840"/>
                  <a:pt x="5824449" y="273840"/>
                </a:cubicBezTo>
                <a:close/>
                <a:moveTo>
                  <a:pt x="5486800" y="273840"/>
                </a:moveTo>
                <a:cubicBezTo>
                  <a:pt x="5533421" y="273840"/>
                  <a:pt x="5571212" y="311632"/>
                  <a:pt x="5571212" y="358252"/>
                </a:cubicBezTo>
                <a:cubicBezTo>
                  <a:pt x="5571212" y="404873"/>
                  <a:pt x="5533421" y="442665"/>
                  <a:pt x="5486800" y="442665"/>
                </a:cubicBezTo>
                <a:cubicBezTo>
                  <a:pt x="5440179" y="442665"/>
                  <a:pt x="5402388" y="404873"/>
                  <a:pt x="5402388" y="358252"/>
                </a:cubicBezTo>
                <a:cubicBezTo>
                  <a:pt x="5402388" y="311632"/>
                  <a:pt x="5440179" y="273840"/>
                  <a:pt x="5486800" y="273840"/>
                </a:cubicBezTo>
                <a:close/>
                <a:moveTo>
                  <a:pt x="5149151" y="273840"/>
                </a:moveTo>
                <a:cubicBezTo>
                  <a:pt x="5195771" y="273840"/>
                  <a:pt x="5233563" y="311632"/>
                  <a:pt x="5233563" y="358252"/>
                </a:cubicBezTo>
                <a:cubicBezTo>
                  <a:pt x="5233563" y="404873"/>
                  <a:pt x="5195771" y="442665"/>
                  <a:pt x="5149151" y="442665"/>
                </a:cubicBezTo>
                <a:cubicBezTo>
                  <a:pt x="5102531" y="442665"/>
                  <a:pt x="5064739" y="404873"/>
                  <a:pt x="5064739" y="358252"/>
                </a:cubicBezTo>
                <a:cubicBezTo>
                  <a:pt x="5064739" y="311632"/>
                  <a:pt x="5102531" y="273840"/>
                  <a:pt x="5149151" y="273840"/>
                </a:cubicBezTo>
                <a:close/>
                <a:moveTo>
                  <a:pt x="4811502" y="273840"/>
                </a:moveTo>
                <a:cubicBezTo>
                  <a:pt x="4858121" y="273840"/>
                  <a:pt x="4895914" y="311632"/>
                  <a:pt x="4895914" y="358252"/>
                </a:cubicBezTo>
                <a:cubicBezTo>
                  <a:pt x="4895914" y="404873"/>
                  <a:pt x="4858121" y="442665"/>
                  <a:pt x="4811502" y="442665"/>
                </a:cubicBezTo>
                <a:cubicBezTo>
                  <a:pt x="4764881" y="442665"/>
                  <a:pt x="4727090" y="404873"/>
                  <a:pt x="4727090" y="358252"/>
                </a:cubicBezTo>
                <a:cubicBezTo>
                  <a:pt x="4727090" y="311632"/>
                  <a:pt x="4764881" y="273840"/>
                  <a:pt x="4811502" y="273840"/>
                </a:cubicBezTo>
                <a:close/>
                <a:moveTo>
                  <a:pt x="4473853" y="273840"/>
                </a:moveTo>
                <a:cubicBezTo>
                  <a:pt x="4520473" y="273840"/>
                  <a:pt x="4558265" y="311632"/>
                  <a:pt x="4558265" y="358252"/>
                </a:cubicBezTo>
                <a:cubicBezTo>
                  <a:pt x="4558265" y="404873"/>
                  <a:pt x="4520473" y="442665"/>
                  <a:pt x="4473853" y="442665"/>
                </a:cubicBezTo>
                <a:cubicBezTo>
                  <a:pt x="4427232" y="442665"/>
                  <a:pt x="4389440" y="404873"/>
                  <a:pt x="4389440" y="358252"/>
                </a:cubicBezTo>
                <a:cubicBezTo>
                  <a:pt x="4389440" y="311632"/>
                  <a:pt x="4427232" y="273840"/>
                  <a:pt x="4473853" y="273840"/>
                </a:cubicBezTo>
                <a:close/>
                <a:moveTo>
                  <a:pt x="4136203" y="273840"/>
                </a:moveTo>
                <a:cubicBezTo>
                  <a:pt x="4182823" y="273840"/>
                  <a:pt x="4220615" y="311632"/>
                  <a:pt x="4220615" y="358252"/>
                </a:cubicBezTo>
                <a:cubicBezTo>
                  <a:pt x="4220615" y="404873"/>
                  <a:pt x="4182823" y="442665"/>
                  <a:pt x="4136203" y="442665"/>
                </a:cubicBezTo>
                <a:cubicBezTo>
                  <a:pt x="4089584" y="442665"/>
                  <a:pt x="4051791" y="404873"/>
                  <a:pt x="4051791" y="358252"/>
                </a:cubicBezTo>
                <a:cubicBezTo>
                  <a:pt x="4051791" y="311632"/>
                  <a:pt x="4089584" y="273840"/>
                  <a:pt x="4136203" y="273840"/>
                </a:cubicBezTo>
                <a:close/>
                <a:moveTo>
                  <a:pt x="3798554" y="273840"/>
                </a:moveTo>
                <a:cubicBezTo>
                  <a:pt x="3845174" y="273840"/>
                  <a:pt x="3882966" y="311632"/>
                  <a:pt x="3882966" y="358252"/>
                </a:cubicBezTo>
                <a:cubicBezTo>
                  <a:pt x="3882966" y="404873"/>
                  <a:pt x="3845174" y="442665"/>
                  <a:pt x="3798554" y="442665"/>
                </a:cubicBezTo>
                <a:cubicBezTo>
                  <a:pt x="3751934" y="442665"/>
                  <a:pt x="3714142" y="404873"/>
                  <a:pt x="3714142" y="358252"/>
                </a:cubicBezTo>
                <a:cubicBezTo>
                  <a:pt x="3714142" y="311632"/>
                  <a:pt x="3751934" y="273840"/>
                  <a:pt x="3798554" y="273840"/>
                </a:cubicBezTo>
                <a:close/>
                <a:moveTo>
                  <a:pt x="3460905" y="273840"/>
                </a:moveTo>
                <a:cubicBezTo>
                  <a:pt x="3507525" y="273840"/>
                  <a:pt x="3545317" y="311632"/>
                  <a:pt x="3545317" y="358252"/>
                </a:cubicBezTo>
                <a:cubicBezTo>
                  <a:pt x="3545317" y="404873"/>
                  <a:pt x="3507525" y="442665"/>
                  <a:pt x="3460905" y="442665"/>
                </a:cubicBezTo>
                <a:cubicBezTo>
                  <a:pt x="3414284" y="442665"/>
                  <a:pt x="3376493" y="404873"/>
                  <a:pt x="3376493" y="358252"/>
                </a:cubicBezTo>
                <a:cubicBezTo>
                  <a:pt x="3376493" y="311632"/>
                  <a:pt x="3414284" y="273840"/>
                  <a:pt x="3460905" y="273840"/>
                </a:cubicBezTo>
                <a:close/>
                <a:moveTo>
                  <a:pt x="3123255" y="273840"/>
                </a:moveTo>
                <a:cubicBezTo>
                  <a:pt x="3169876" y="273840"/>
                  <a:pt x="3207668" y="311632"/>
                  <a:pt x="3207668" y="358252"/>
                </a:cubicBezTo>
                <a:cubicBezTo>
                  <a:pt x="3207668" y="404873"/>
                  <a:pt x="3169876" y="442665"/>
                  <a:pt x="3123255" y="442665"/>
                </a:cubicBezTo>
                <a:cubicBezTo>
                  <a:pt x="3076636" y="442665"/>
                  <a:pt x="3038843" y="404873"/>
                  <a:pt x="3038843" y="358252"/>
                </a:cubicBezTo>
                <a:cubicBezTo>
                  <a:pt x="3038843" y="311632"/>
                  <a:pt x="3076636" y="273840"/>
                  <a:pt x="3123255" y="273840"/>
                </a:cubicBezTo>
                <a:close/>
                <a:moveTo>
                  <a:pt x="2785607" y="273840"/>
                </a:moveTo>
                <a:cubicBezTo>
                  <a:pt x="2832226" y="273840"/>
                  <a:pt x="2870019" y="311632"/>
                  <a:pt x="2870019" y="358252"/>
                </a:cubicBezTo>
                <a:cubicBezTo>
                  <a:pt x="2870019" y="404873"/>
                  <a:pt x="2832226" y="442665"/>
                  <a:pt x="2785607" y="442665"/>
                </a:cubicBezTo>
                <a:cubicBezTo>
                  <a:pt x="2738986" y="442665"/>
                  <a:pt x="2701195" y="404873"/>
                  <a:pt x="2701195" y="358252"/>
                </a:cubicBezTo>
                <a:cubicBezTo>
                  <a:pt x="2701195" y="311632"/>
                  <a:pt x="2738986" y="273840"/>
                  <a:pt x="2785607" y="273840"/>
                </a:cubicBezTo>
                <a:close/>
                <a:moveTo>
                  <a:pt x="2447957" y="273840"/>
                </a:moveTo>
                <a:cubicBezTo>
                  <a:pt x="2494578" y="273840"/>
                  <a:pt x="2532369" y="311632"/>
                  <a:pt x="2532369" y="358252"/>
                </a:cubicBezTo>
                <a:cubicBezTo>
                  <a:pt x="2532369" y="404873"/>
                  <a:pt x="2494578" y="442665"/>
                  <a:pt x="2447957" y="442665"/>
                </a:cubicBezTo>
                <a:cubicBezTo>
                  <a:pt x="2401337" y="442665"/>
                  <a:pt x="2363545" y="404873"/>
                  <a:pt x="2363545" y="358252"/>
                </a:cubicBezTo>
                <a:cubicBezTo>
                  <a:pt x="2363545" y="311632"/>
                  <a:pt x="2401337" y="273840"/>
                  <a:pt x="2447957" y="273840"/>
                </a:cubicBezTo>
                <a:close/>
                <a:moveTo>
                  <a:pt x="2110308" y="273840"/>
                </a:moveTo>
                <a:cubicBezTo>
                  <a:pt x="2156928" y="273840"/>
                  <a:pt x="2194721" y="311632"/>
                  <a:pt x="2194721" y="358252"/>
                </a:cubicBezTo>
                <a:cubicBezTo>
                  <a:pt x="2194721" y="404873"/>
                  <a:pt x="2156928" y="442665"/>
                  <a:pt x="2110308" y="442665"/>
                </a:cubicBezTo>
                <a:cubicBezTo>
                  <a:pt x="2063688" y="442665"/>
                  <a:pt x="2025896" y="404873"/>
                  <a:pt x="2025896" y="358252"/>
                </a:cubicBezTo>
                <a:cubicBezTo>
                  <a:pt x="2025896" y="311632"/>
                  <a:pt x="2063688" y="273840"/>
                  <a:pt x="2110308" y="273840"/>
                </a:cubicBezTo>
                <a:close/>
                <a:moveTo>
                  <a:pt x="1772659" y="273840"/>
                </a:moveTo>
                <a:cubicBezTo>
                  <a:pt x="1819278" y="273840"/>
                  <a:pt x="1857071" y="311632"/>
                  <a:pt x="1857071" y="358252"/>
                </a:cubicBezTo>
                <a:cubicBezTo>
                  <a:pt x="1857071" y="404873"/>
                  <a:pt x="1819278" y="442665"/>
                  <a:pt x="1772659" y="442665"/>
                </a:cubicBezTo>
                <a:cubicBezTo>
                  <a:pt x="1726039" y="442665"/>
                  <a:pt x="1688247" y="404873"/>
                  <a:pt x="1688247" y="358252"/>
                </a:cubicBezTo>
                <a:cubicBezTo>
                  <a:pt x="1688247" y="311632"/>
                  <a:pt x="1726039" y="273840"/>
                  <a:pt x="1772659" y="273840"/>
                </a:cubicBezTo>
                <a:close/>
                <a:moveTo>
                  <a:pt x="1435014" y="273840"/>
                </a:moveTo>
                <a:cubicBezTo>
                  <a:pt x="1481630" y="273840"/>
                  <a:pt x="1519422" y="311632"/>
                  <a:pt x="1519422" y="358252"/>
                </a:cubicBezTo>
                <a:cubicBezTo>
                  <a:pt x="1519422" y="404873"/>
                  <a:pt x="1481630" y="442665"/>
                  <a:pt x="1435014" y="442665"/>
                </a:cubicBezTo>
                <a:cubicBezTo>
                  <a:pt x="1388389" y="442665"/>
                  <a:pt x="1350601" y="404873"/>
                  <a:pt x="1350601" y="358252"/>
                </a:cubicBezTo>
                <a:cubicBezTo>
                  <a:pt x="1350601" y="311632"/>
                  <a:pt x="1388389" y="273840"/>
                  <a:pt x="1435014" y="273840"/>
                </a:cubicBezTo>
                <a:close/>
                <a:moveTo>
                  <a:pt x="1097361" y="273840"/>
                </a:moveTo>
                <a:cubicBezTo>
                  <a:pt x="1143985" y="273840"/>
                  <a:pt x="1181773" y="311632"/>
                  <a:pt x="1181773" y="358252"/>
                </a:cubicBezTo>
                <a:cubicBezTo>
                  <a:pt x="1181773" y="404873"/>
                  <a:pt x="1143985" y="442665"/>
                  <a:pt x="1097361" y="442665"/>
                </a:cubicBezTo>
                <a:cubicBezTo>
                  <a:pt x="1050741" y="442665"/>
                  <a:pt x="1012948" y="404873"/>
                  <a:pt x="1012948" y="358252"/>
                </a:cubicBezTo>
                <a:cubicBezTo>
                  <a:pt x="1012948" y="311632"/>
                  <a:pt x="1050741" y="273840"/>
                  <a:pt x="1097361" y="273840"/>
                </a:cubicBezTo>
                <a:close/>
                <a:moveTo>
                  <a:pt x="759711" y="273840"/>
                </a:moveTo>
                <a:cubicBezTo>
                  <a:pt x="806331" y="273840"/>
                  <a:pt x="844124" y="311632"/>
                  <a:pt x="844124" y="358252"/>
                </a:cubicBezTo>
                <a:cubicBezTo>
                  <a:pt x="844124" y="404873"/>
                  <a:pt x="806331" y="442665"/>
                  <a:pt x="759711" y="442665"/>
                </a:cubicBezTo>
                <a:cubicBezTo>
                  <a:pt x="713096" y="442665"/>
                  <a:pt x="675299" y="404873"/>
                  <a:pt x="675299" y="358252"/>
                </a:cubicBezTo>
                <a:cubicBezTo>
                  <a:pt x="675299" y="311632"/>
                  <a:pt x="713096" y="273840"/>
                  <a:pt x="759711" y="273840"/>
                </a:cubicBezTo>
                <a:close/>
                <a:moveTo>
                  <a:pt x="422066" y="273840"/>
                </a:moveTo>
                <a:cubicBezTo>
                  <a:pt x="468682" y="273840"/>
                  <a:pt x="506480" y="311632"/>
                  <a:pt x="506480" y="358252"/>
                </a:cubicBezTo>
                <a:cubicBezTo>
                  <a:pt x="506480" y="404873"/>
                  <a:pt x="468682" y="442665"/>
                  <a:pt x="422066" y="442665"/>
                </a:cubicBezTo>
                <a:cubicBezTo>
                  <a:pt x="375442" y="442665"/>
                  <a:pt x="337653" y="404873"/>
                  <a:pt x="337653" y="358252"/>
                </a:cubicBezTo>
                <a:cubicBezTo>
                  <a:pt x="337653" y="311632"/>
                  <a:pt x="375442" y="273840"/>
                  <a:pt x="422066" y="273840"/>
                </a:cubicBezTo>
                <a:close/>
                <a:moveTo>
                  <a:pt x="84412" y="273840"/>
                </a:moveTo>
                <a:cubicBezTo>
                  <a:pt x="131037" y="273840"/>
                  <a:pt x="168826" y="311632"/>
                  <a:pt x="168826" y="358252"/>
                </a:cubicBezTo>
                <a:cubicBezTo>
                  <a:pt x="168826" y="404873"/>
                  <a:pt x="131037" y="442665"/>
                  <a:pt x="84412" y="442665"/>
                </a:cubicBezTo>
                <a:cubicBezTo>
                  <a:pt x="37793" y="442665"/>
                  <a:pt x="0" y="404873"/>
                  <a:pt x="0" y="358252"/>
                </a:cubicBezTo>
                <a:cubicBezTo>
                  <a:pt x="0" y="311632"/>
                  <a:pt x="37793" y="273840"/>
                  <a:pt x="84412" y="273840"/>
                </a:cubicBezTo>
                <a:close/>
                <a:moveTo>
                  <a:pt x="7770092" y="0"/>
                </a:moveTo>
                <a:lnTo>
                  <a:pt x="7930598" y="0"/>
                </a:lnTo>
                <a:lnTo>
                  <a:pt x="7934757" y="20603"/>
                </a:lnTo>
                <a:cubicBezTo>
                  <a:pt x="7934757" y="67223"/>
                  <a:pt x="7896964" y="105016"/>
                  <a:pt x="7850345" y="105016"/>
                </a:cubicBezTo>
                <a:cubicBezTo>
                  <a:pt x="7803725" y="105016"/>
                  <a:pt x="7765933" y="67223"/>
                  <a:pt x="7765933" y="20603"/>
                </a:cubicBezTo>
                <a:close/>
                <a:moveTo>
                  <a:pt x="7432442" y="0"/>
                </a:moveTo>
                <a:lnTo>
                  <a:pt x="7592949" y="0"/>
                </a:lnTo>
                <a:lnTo>
                  <a:pt x="7597109" y="20603"/>
                </a:lnTo>
                <a:cubicBezTo>
                  <a:pt x="7597109" y="67223"/>
                  <a:pt x="7559315" y="105016"/>
                  <a:pt x="7512695" y="105016"/>
                </a:cubicBezTo>
                <a:cubicBezTo>
                  <a:pt x="7466075" y="105016"/>
                  <a:pt x="7428283" y="67223"/>
                  <a:pt x="7428283" y="20603"/>
                </a:cubicBezTo>
                <a:close/>
                <a:moveTo>
                  <a:pt x="7094793" y="0"/>
                </a:moveTo>
                <a:lnTo>
                  <a:pt x="7255298" y="0"/>
                </a:lnTo>
                <a:lnTo>
                  <a:pt x="7259458" y="20603"/>
                </a:lnTo>
                <a:cubicBezTo>
                  <a:pt x="7259458" y="67223"/>
                  <a:pt x="7221666" y="105016"/>
                  <a:pt x="7175045" y="105016"/>
                </a:cubicBezTo>
                <a:cubicBezTo>
                  <a:pt x="7128427" y="105016"/>
                  <a:pt x="7090633" y="67223"/>
                  <a:pt x="7090633" y="20603"/>
                </a:cubicBezTo>
                <a:close/>
                <a:moveTo>
                  <a:pt x="6757144" y="0"/>
                </a:moveTo>
                <a:lnTo>
                  <a:pt x="6917650" y="0"/>
                </a:lnTo>
                <a:lnTo>
                  <a:pt x="6921809" y="20603"/>
                </a:lnTo>
                <a:cubicBezTo>
                  <a:pt x="6921809" y="67223"/>
                  <a:pt x="6884017" y="105016"/>
                  <a:pt x="6837397" y="105016"/>
                </a:cubicBezTo>
                <a:cubicBezTo>
                  <a:pt x="6790777" y="105016"/>
                  <a:pt x="6752985" y="67223"/>
                  <a:pt x="6752985" y="20603"/>
                </a:cubicBezTo>
                <a:close/>
                <a:moveTo>
                  <a:pt x="6419495" y="0"/>
                </a:moveTo>
                <a:lnTo>
                  <a:pt x="6580001" y="0"/>
                </a:lnTo>
                <a:lnTo>
                  <a:pt x="6584161" y="20603"/>
                </a:lnTo>
                <a:cubicBezTo>
                  <a:pt x="6584161" y="67223"/>
                  <a:pt x="6546368" y="105016"/>
                  <a:pt x="6499747" y="105016"/>
                </a:cubicBezTo>
                <a:cubicBezTo>
                  <a:pt x="6453127" y="105016"/>
                  <a:pt x="6415335" y="67223"/>
                  <a:pt x="6415335" y="20603"/>
                </a:cubicBezTo>
                <a:close/>
                <a:moveTo>
                  <a:pt x="6081846" y="0"/>
                </a:moveTo>
                <a:lnTo>
                  <a:pt x="6242351" y="0"/>
                </a:lnTo>
                <a:lnTo>
                  <a:pt x="6246510" y="20603"/>
                </a:lnTo>
                <a:cubicBezTo>
                  <a:pt x="6246510" y="67223"/>
                  <a:pt x="6208719" y="105016"/>
                  <a:pt x="6162098" y="105016"/>
                </a:cubicBezTo>
                <a:cubicBezTo>
                  <a:pt x="6115479" y="105016"/>
                  <a:pt x="6077686" y="67223"/>
                  <a:pt x="6077686" y="20603"/>
                </a:cubicBezTo>
                <a:close/>
                <a:moveTo>
                  <a:pt x="5744197" y="0"/>
                </a:moveTo>
                <a:lnTo>
                  <a:pt x="5904702" y="0"/>
                </a:lnTo>
                <a:lnTo>
                  <a:pt x="5908861" y="20603"/>
                </a:lnTo>
                <a:cubicBezTo>
                  <a:pt x="5908861" y="67223"/>
                  <a:pt x="5871069" y="105016"/>
                  <a:pt x="5824449" y="105016"/>
                </a:cubicBezTo>
                <a:cubicBezTo>
                  <a:pt x="5777829" y="105016"/>
                  <a:pt x="5740037" y="67223"/>
                  <a:pt x="5740037" y="20603"/>
                </a:cubicBezTo>
                <a:close/>
                <a:moveTo>
                  <a:pt x="5406547" y="0"/>
                </a:moveTo>
                <a:lnTo>
                  <a:pt x="5567053" y="0"/>
                </a:lnTo>
                <a:lnTo>
                  <a:pt x="5571212" y="20603"/>
                </a:lnTo>
                <a:cubicBezTo>
                  <a:pt x="5571212" y="67223"/>
                  <a:pt x="5533421" y="105016"/>
                  <a:pt x="5486800" y="105016"/>
                </a:cubicBezTo>
                <a:cubicBezTo>
                  <a:pt x="5440179" y="105016"/>
                  <a:pt x="5402388" y="67223"/>
                  <a:pt x="5402388" y="20603"/>
                </a:cubicBezTo>
                <a:close/>
                <a:moveTo>
                  <a:pt x="5068899" y="0"/>
                </a:moveTo>
                <a:lnTo>
                  <a:pt x="5229404" y="0"/>
                </a:lnTo>
                <a:lnTo>
                  <a:pt x="5233563" y="20603"/>
                </a:lnTo>
                <a:cubicBezTo>
                  <a:pt x="5233563" y="67223"/>
                  <a:pt x="5195771" y="105016"/>
                  <a:pt x="5149151" y="105016"/>
                </a:cubicBezTo>
                <a:cubicBezTo>
                  <a:pt x="5102531" y="105016"/>
                  <a:pt x="5064739" y="67223"/>
                  <a:pt x="5064739" y="20603"/>
                </a:cubicBezTo>
                <a:close/>
                <a:moveTo>
                  <a:pt x="4731249" y="0"/>
                </a:moveTo>
                <a:lnTo>
                  <a:pt x="4891754" y="0"/>
                </a:lnTo>
                <a:lnTo>
                  <a:pt x="4895914" y="20603"/>
                </a:lnTo>
                <a:cubicBezTo>
                  <a:pt x="4895914" y="67223"/>
                  <a:pt x="4858121" y="105016"/>
                  <a:pt x="4811502" y="105016"/>
                </a:cubicBezTo>
                <a:cubicBezTo>
                  <a:pt x="4764881" y="105016"/>
                  <a:pt x="4727090" y="67223"/>
                  <a:pt x="4727090" y="20603"/>
                </a:cubicBezTo>
                <a:close/>
                <a:moveTo>
                  <a:pt x="4393599" y="0"/>
                </a:moveTo>
                <a:lnTo>
                  <a:pt x="4554106" y="0"/>
                </a:lnTo>
                <a:lnTo>
                  <a:pt x="4558265" y="20603"/>
                </a:lnTo>
                <a:cubicBezTo>
                  <a:pt x="4558265" y="67223"/>
                  <a:pt x="4520473" y="105016"/>
                  <a:pt x="4473853" y="105016"/>
                </a:cubicBezTo>
                <a:cubicBezTo>
                  <a:pt x="4427232" y="105016"/>
                  <a:pt x="4389440" y="67223"/>
                  <a:pt x="4389440" y="20603"/>
                </a:cubicBezTo>
                <a:close/>
                <a:moveTo>
                  <a:pt x="4055951" y="0"/>
                </a:moveTo>
                <a:lnTo>
                  <a:pt x="4216456" y="0"/>
                </a:lnTo>
                <a:lnTo>
                  <a:pt x="4220615" y="20603"/>
                </a:lnTo>
                <a:cubicBezTo>
                  <a:pt x="4220615" y="67223"/>
                  <a:pt x="4182823" y="105016"/>
                  <a:pt x="4136203" y="105016"/>
                </a:cubicBezTo>
                <a:cubicBezTo>
                  <a:pt x="4089584" y="105016"/>
                  <a:pt x="4051791" y="67223"/>
                  <a:pt x="4051791" y="20603"/>
                </a:cubicBezTo>
                <a:close/>
                <a:moveTo>
                  <a:pt x="3718302" y="0"/>
                </a:moveTo>
                <a:lnTo>
                  <a:pt x="3878807" y="0"/>
                </a:lnTo>
                <a:lnTo>
                  <a:pt x="3882966" y="20603"/>
                </a:lnTo>
                <a:cubicBezTo>
                  <a:pt x="3882966" y="67223"/>
                  <a:pt x="3845174" y="105016"/>
                  <a:pt x="3798554" y="105016"/>
                </a:cubicBezTo>
                <a:cubicBezTo>
                  <a:pt x="3751934" y="105016"/>
                  <a:pt x="3714142" y="67223"/>
                  <a:pt x="3714142" y="20603"/>
                </a:cubicBezTo>
                <a:close/>
                <a:moveTo>
                  <a:pt x="3380652" y="0"/>
                </a:moveTo>
                <a:lnTo>
                  <a:pt x="3541158" y="0"/>
                </a:lnTo>
                <a:lnTo>
                  <a:pt x="3545317" y="20603"/>
                </a:lnTo>
                <a:cubicBezTo>
                  <a:pt x="3545317" y="67223"/>
                  <a:pt x="3507525" y="105016"/>
                  <a:pt x="3460905" y="105016"/>
                </a:cubicBezTo>
                <a:cubicBezTo>
                  <a:pt x="3414284" y="105016"/>
                  <a:pt x="3376493" y="67223"/>
                  <a:pt x="3376493" y="20603"/>
                </a:cubicBezTo>
                <a:close/>
                <a:moveTo>
                  <a:pt x="3043003" y="0"/>
                </a:moveTo>
                <a:lnTo>
                  <a:pt x="3203509" y="0"/>
                </a:lnTo>
                <a:lnTo>
                  <a:pt x="3207668" y="20603"/>
                </a:lnTo>
                <a:cubicBezTo>
                  <a:pt x="3207668" y="67223"/>
                  <a:pt x="3169876" y="105016"/>
                  <a:pt x="3123255" y="105016"/>
                </a:cubicBezTo>
                <a:cubicBezTo>
                  <a:pt x="3076636" y="105016"/>
                  <a:pt x="3038843" y="67223"/>
                  <a:pt x="3038843" y="20603"/>
                </a:cubicBezTo>
                <a:close/>
                <a:moveTo>
                  <a:pt x="2705354" y="0"/>
                </a:moveTo>
                <a:lnTo>
                  <a:pt x="2865860" y="0"/>
                </a:lnTo>
                <a:lnTo>
                  <a:pt x="2870019" y="20603"/>
                </a:lnTo>
                <a:cubicBezTo>
                  <a:pt x="2870019" y="67223"/>
                  <a:pt x="2832226" y="105016"/>
                  <a:pt x="2785607" y="105016"/>
                </a:cubicBezTo>
                <a:cubicBezTo>
                  <a:pt x="2738986" y="105016"/>
                  <a:pt x="2701195" y="67223"/>
                  <a:pt x="2701195" y="20603"/>
                </a:cubicBezTo>
                <a:close/>
                <a:moveTo>
                  <a:pt x="2367705" y="0"/>
                </a:moveTo>
                <a:lnTo>
                  <a:pt x="2528210" y="0"/>
                </a:lnTo>
                <a:lnTo>
                  <a:pt x="2532369" y="20603"/>
                </a:lnTo>
                <a:cubicBezTo>
                  <a:pt x="2532369" y="67223"/>
                  <a:pt x="2494578" y="105016"/>
                  <a:pt x="2447957" y="105016"/>
                </a:cubicBezTo>
                <a:cubicBezTo>
                  <a:pt x="2401337" y="105016"/>
                  <a:pt x="2363545" y="67223"/>
                  <a:pt x="2363545" y="20603"/>
                </a:cubicBezTo>
                <a:close/>
                <a:moveTo>
                  <a:pt x="2030055" y="0"/>
                </a:moveTo>
                <a:lnTo>
                  <a:pt x="2190562" y="0"/>
                </a:lnTo>
                <a:lnTo>
                  <a:pt x="2194721" y="20603"/>
                </a:lnTo>
                <a:cubicBezTo>
                  <a:pt x="2194721" y="67223"/>
                  <a:pt x="2156928" y="105016"/>
                  <a:pt x="2110308" y="105016"/>
                </a:cubicBezTo>
                <a:cubicBezTo>
                  <a:pt x="2063688" y="105016"/>
                  <a:pt x="2025896" y="67223"/>
                  <a:pt x="2025896" y="20603"/>
                </a:cubicBezTo>
                <a:close/>
                <a:moveTo>
                  <a:pt x="1692407" y="0"/>
                </a:moveTo>
                <a:lnTo>
                  <a:pt x="1852912" y="0"/>
                </a:lnTo>
                <a:lnTo>
                  <a:pt x="1857071" y="20603"/>
                </a:lnTo>
                <a:cubicBezTo>
                  <a:pt x="1857071" y="67223"/>
                  <a:pt x="1819278" y="105016"/>
                  <a:pt x="1772659" y="105016"/>
                </a:cubicBezTo>
                <a:cubicBezTo>
                  <a:pt x="1726039" y="105016"/>
                  <a:pt x="1688247" y="67223"/>
                  <a:pt x="1688247" y="20603"/>
                </a:cubicBezTo>
                <a:close/>
                <a:moveTo>
                  <a:pt x="1354760" y="0"/>
                </a:moveTo>
                <a:lnTo>
                  <a:pt x="1515263" y="0"/>
                </a:lnTo>
                <a:lnTo>
                  <a:pt x="1519422" y="20603"/>
                </a:lnTo>
                <a:cubicBezTo>
                  <a:pt x="1519422" y="67223"/>
                  <a:pt x="1481630" y="105016"/>
                  <a:pt x="1435014" y="105016"/>
                </a:cubicBezTo>
                <a:cubicBezTo>
                  <a:pt x="1388389" y="105016"/>
                  <a:pt x="1350601" y="67223"/>
                  <a:pt x="1350601" y="20603"/>
                </a:cubicBezTo>
                <a:close/>
                <a:moveTo>
                  <a:pt x="1017108" y="0"/>
                </a:moveTo>
                <a:lnTo>
                  <a:pt x="1177614" y="0"/>
                </a:lnTo>
                <a:lnTo>
                  <a:pt x="1181773" y="20603"/>
                </a:lnTo>
                <a:cubicBezTo>
                  <a:pt x="1181773" y="67223"/>
                  <a:pt x="1143985" y="105016"/>
                  <a:pt x="1097361" y="105016"/>
                </a:cubicBezTo>
                <a:cubicBezTo>
                  <a:pt x="1050741" y="105016"/>
                  <a:pt x="1012948" y="67223"/>
                  <a:pt x="1012948" y="20603"/>
                </a:cubicBezTo>
                <a:close/>
                <a:moveTo>
                  <a:pt x="679459" y="0"/>
                </a:moveTo>
                <a:lnTo>
                  <a:pt x="839964" y="0"/>
                </a:lnTo>
                <a:lnTo>
                  <a:pt x="844124" y="20603"/>
                </a:lnTo>
                <a:cubicBezTo>
                  <a:pt x="844124" y="67223"/>
                  <a:pt x="806331" y="105016"/>
                  <a:pt x="759711" y="105016"/>
                </a:cubicBezTo>
                <a:cubicBezTo>
                  <a:pt x="713096" y="105016"/>
                  <a:pt x="675299" y="67223"/>
                  <a:pt x="675299" y="20603"/>
                </a:cubicBezTo>
                <a:close/>
                <a:moveTo>
                  <a:pt x="341813" y="0"/>
                </a:moveTo>
                <a:lnTo>
                  <a:pt x="502321" y="0"/>
                </a:lnTo>
                <a:lnTo>
                  <a:pt x="506480" y="20603"/>
                </a:lnTo>
                <a:cubicBezTo>
                  <a:pt x="506480" y="67223"/>
                  <a:pt x="468682" y="105016"/>
                  <a:pt x="422066" y="105016"/>
                </a:cubicBezTo>
                <a:cubicBezTo>
                  <a:pt x="375442" y="105016"/>
                  <a:pt x="337653" y="67223"/>
                  <a:pt x="337653" y="20603"/>
                </a:cubicBezTo>
                <a:close/>
                <a:moveTo>
                  <a:pt x="4160" y="0"/>
                </a:moveTo>
                <a:lnTo>
                  <a:pt x="164667" y="0"/>
                </a:lnTo>
                <a:lnTo>
                  <a:pt x="168826" y="20603"/>
                </a:lnTo>
                <a:cubicBezTo>
                  <a:pt x="168826" y="67223"/>
                  <a:pt x="131037" y="105016"/>
                  <a:pt x="84412" y="105016"/>
                </a:cubicBezTo>
                <a:cubicBezTo>
                  <a:pt x="37793" y="105016"/>
                  <a:pt x="0" y="67223"/>
                  <a:pt x="0" y="20603"/>
                </a:cubicBezTo>
                <a:close/>
              </a:path>
            </a:pathLst>
          </a:custGeom>
          <a:gradFill>
            <a:gsLst>
              <a:gs pos="10000">
                <a:schemeClr val="accent1">
                  <a:lumMod val="60000"/>
                  <a:lumOff val="40000"/>
                  <a:alpha val="36000"/>
                </a:schemeClr>
              </a:gs>
              <a:gs pos="54000">
                <a:schemeClr val="accent1">
                  <a:lumMod val="60000"/>
                  <a:lumOff val="4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3952512" y="4572970"/>
            <a:ext cx="1129109" cy="11093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FFFFFF">
                    <a:alpha val="32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03</a:t>
            </a: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5010014" y="5368131"/>
            <a:ext cx="633366" cy="633365"/>
          </a:xfrm>
          <a:prstGeom prst="ellipse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81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 rot="5400000">
            <a:off x="5261497" y="5600986"/>
            <a:ext cx="195598" cy="168619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>
            <a:off x="765716" y="326456"/>
            <a:ext cx="10753183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006BEB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实验过程</a:t>
            </a: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 flipH="1" flipV="1">
            <a:off x="342899" y="356192"/>
            <a:ext cx="341434" cy="396000"/>
          </a:xfrm>
          <a:prstGeom prst="parallelogram">
            <a:avLst>
              <a:gd name="adj" fmla="val 83922"/>
            </a:avLst>
          </a:prstGeom>
          <a:solidFill>
            <a:schemeClr val="accent1">
              <a:lumMod val="60000"/>
              <a:lumOff val="40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 flipH="1" flipV="1">
            <a:off x="0" y="356192"/>
            <a:ext cx="569896" cy="396000"/>
          </a:xfrm>
          <a:custGeom>
            <a:avLst/>
            <a:gdLst>
              <a:gd name="connsiteX0" fmla="*/ 569896 w 569896"/>
              <a:gd name="connsiteY0" fmla="*/ 325652 h 325652"/>
              <a:gd name="connsiteX1" fmla="*/ 0 w 569896"/>
              <a:gd name="connsiteY1" fmla="*/ 325652 h 325652"/>
              <a:gd name="connsiteX2" fmla="*/ 273294 w 569896"/>
              <a:gd name="connsiteY2" fmla="*/ 0 h 325652"/>
              <a:gd name="connsiteX3" fmla="*/ 569896 w 569896"/>
              <a:gd name="connsiteY3" fmla="*/ 0 h 325652"/>
            </a:gdLst>
            <a:ahLst/>
            <a:cxnLst/>
            <a:rect l="l" t="t" r="r" b="b"/>
            <a:pathLst>
              <a:path w="569896" h="325652">
                <a:moveTo>
                  <a:pt x="569896" y="325652"/>
                </a:moveTo>
                <a:lnTo>
                  <a:pt x="0" y="325652"/>
                </a:lnTo>
                <a:lnTo>
                  <a:pt x="273294" y="0"/>
                </a:lnTo>
                <a:lnTo>
                  <a:pt x="569896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33" name="标题 1"/>
          <p:cNvCxnSpPr/>
          <p:nvPr/>
        </p:nvCxnSpPr>
        <p:spPr>
          <a:xfrm>
            <a:off x="404053" y="924812"/>
            <a:ext cx="3406412" cy="0"/>
          </a:xfrm>
          <a:prstGeom prst="line">
            <a:avLst/>
          </a:prstGeom>
          <a:noFill/>
          <a:ln w="6350" cap="sq">
            <a:gradFill>
              <a:gsLst>
                <a:gs pos="4000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  <p:cxnSp>
        <p:nvCxnSpPr>
          <p:cNvPr id="34" name="标题 1"/>
          <p:cNvCxnSpPr/>
          <p:nvPr/>
        </p:nvCxnSpPr>
        <p:spPr>
          <a:xfrm>
            <a:off x="1597853" y="865774"/>
            <a:ext cx="2733312" cy="0"/>
          </a:xfrm>
          <a:prstGeom prst="line">
            <a:avLst/>
          </a:prstGeom>
          <a:noFill/>
          <a:ln w="6350" cap="sq">
            <a:gradFill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标题 1"/>
          <p:cNvSpPr txBox="1"/>
          <p:nvPr/>
        </p:nvSpPr>
        <p:spPr>
          <a:xfrm>
            <a:off x="498231" y="343723"/>
            <a:ext cx="1321317" cy="164080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ahLst/>
            <a:cxnLst/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" y="5290458"/>
            <a:ext cx="1415143" cy="1567543"/>
          </a:xfrm>
          <a:custGeom>
            <a:avLst/>
            <a:gdLst>
              <a:gd name="connsiteX0" fmla="*/ 0 w 1415143"/>
              <a:gd name="connsiteY0" fmla="*/ 0 h 1567543"/>
              <a:gd name="connsiteX1" fmla="*/ 1415143 w 1415143"/>
              <a:gd name="connsiteY1" fmla="*/ 1415143 h 1567543"/>
              <a:gd name="connsiteX2" fmla="*/ 1407837 w 1415143"/>
              <a:gd name="connsiteY2" fmla="*/ 1559833 h 1567543"/>
              <a:gd name="connsiteX3" fmla="*/ 1406660 w 1415143"/>
              <a:gd name="connsiteY3" fmla="*/ 1567543 h 1567543"/>
              <a:gd name="connsiteX4" fmla="*/ 888206 w 1415143"/>
              <a:gd name="connsiteY4" fmla="*/ 1567543 h 1567543"/>
              <a:gd name="connsiteX5" fmla="*/ 903569 w 1415143"/>
              <a:gd name="connsiteY5" fmla="*/ 1415143 h 1567543"/>
              <a:gd name="connsiteX6" fmla="*/ 0 w 1415143"/>
              <a:gd name="connsiteY6" fmla="*/ 511574 h 1567543"/>
            </a:gdLst>
            <a:ahLst/>
            <a:cxnLst/>
            <a:rect l="l" t="t" r="r" b="b"/>
            <a:pathLst>
              <a:path w="1415143" h="1567543">
                <a:moveTo>
                  <a:pt x="0" y="0"/>
                </a:moveTo>
                <a:cubicBezTo>
                  <a:pt x="781562" y="0"/>
                  <a:pt x="1415143" y="633581"/>
                  <a:pt x="1415143" y="1415143"/>
                </a:cubicBezTo>
                <a:cubicBezTo>
                  <a:pt x="1415143" y="1463991"/>
                  <a:pt x="1412668" y="1512260"/>
                  <a:pt x="1407837" y="1559833"/>
                </a:cubicBezTo>
                <a:lnTo>
                  <a:pt x="1406660" y="1567543"/>
                </a:lnTo>
                <a:lnTo>
                  <a:pt x="888206" y="1567543"/>
                </a:lnTo>
                <a:lnTo>
                  <a:pt x="903569" y="1415143"/>
                </a:lnTo>
                <a:cubicBezTo>
                  <a:pt x="903569" y="916116"/>
                  <a:pt x="499027" y="511574"/>
                  <a:pt x="0" y="511574"/>
                </a:cubicBez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2542099" y="1844374"/>
            <a:ext cx="1335548" cy="16114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b"/>
          <a:lstStyle/>
          <a:p>
            <a:pPr algn="l">
              <a:lnSpc>
                <a:spcPct val="10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A28D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04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4295969" y="1988845"/>
            <a:ext cx="5568332" cy="19449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500">
                <a:ln w="12700">
                  <a:noFill/>
                </a:ln>
                <a:solidFill>
                  <a:srgbClr val="006BEB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拓展思考</a:t>
            </a: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11118781" y="360876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10099112" y="348819"/>
            <a:ext cx="1004902" cy="1538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PowerPoint</a:t>
            </a:r>
            <a:endParaRPr kumimoji="1" lang="zh-CN" altLang="en-US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833471" y="1688444"/>
            <a:ext cx="3313173" cy="4445656"/>
          </a:xfrm>
          <a:custGeom>
            <a:avLst/>
            <a:gdLst>
              <a:gd name="connsiteX0" fmla="*/ 307949 w 3313173"/>
              <a:gd name="connsiteY0" fmla="*/ 0 h 4445656"/>
              <a:gd name="connsiteX1" fmla="*/ 1379069 w 3313173"/>
              <a:gd name="connsiteY1" fmla="*/ 0 h 4445656"/>
              <a:gd name="connsiteX2" fmla="*/ 1648472 w 3313173"/>
              <a:gd name="connsiteY2" fmla="*/ 138142 h 4445656"/>
              <a:gd name="connsiteX3" fmla="*/ 1711362 w 3313173"/>
              <a:gd name="connsiteY3" fmla="*/ 247683 h 4445656"/>
              <a:gd name="connsiteX4" fmla="*/ 1980764 w 3313173"/>
              <a:gd name="connsiteY4" fmla="*/ 385501 h 4445656"/>
              <a:gd name="connsiteX5" fmla="*/ 3016585 w 3313173"/>
              <a:gd name="connsiteY5" fmla="*/ 385501 h 4445656"/>
              <a:gd name="connsiteX6" fmla="*/ 3313173 w 3313173"/>
              <a:gd name="connsiteY6" fmla="*/ 623104 h 4445656"/>
              <a:gd name="connsiteX7" fmla="*/ 3313173 w 3313173"/>
              <a:gd name="connsiteY7" fmla="*/ 1150946 h 4445656"/>
              <a:gd name="connsiteX8" fmla="*/ 3313173 w 3313173"/>
              <a:gd name="connsiteY8" fmla="*/ 2118544 h 4445656"/>
              <a:gd name="connsiteX9" fmla="*/ 3313173 w 3313173"/>
              <a:gd name="connsiteY9" fmla="*/ 2175666 h 4445656"/>
              <a:gd name="connsiteX10" fmla="*/ 3313173 w 3313173"/>
              <a:gd name="connsiteY10" fmla="*/ 2646386 h 4445656"/>
              <a:gd name="connsiteX11" fmla="*/ 3313173 w 3313173"/>
              <a:gd name="connsiteY11" fmla="*/ 2703508 h 4445656"/>
              <a:gd name="connsiteX12" fmla="*/ 3313173 w 3313173"/>
              <a:gd name="connsiteY12" fmla="*/ 3671106 h 4445656"/>
              <a:gd name="connsiteX13" fmla="*/ 3313173 w 3313173"/>
              <a:gd name="connsiteY13" fmla="*/ 4198948 h 4445656"/>
              <a:gd name="connsiteX14" fmla="*/ 3005225 w 3313173"/>
              <a:gd name="connsiteY14" fmla="*/ 4445656 h 4445656"/>
              <a:gd name="connsiteX15" fmla="*/ 307949 w 3313173"/>
              <a:gd name="connsiteY15" fmla="*/ 4445656 h 4445656"/>
              <a:gd name="connsiteX16" fmla="*/ 0 w 3313173"/>
              <a:gd name="connsiteY16" fmla="*/ 4198948 h 4445656"/>
              <a:gd name="connsiteX17" fmla="*/ 0 w 3313173"/>
              <a:gd name="connsiteY17" fmla="*/ 3671106 h 4445656"/>
              <a:gd name="connsiteX18" fmla="*/ 0 w 3313173"/>
              <a:gd name="connsiteY18" fmla="*/ 2703508 h 4445656"/>
              <a:gd name="connsiteX19" fmla="*/ 0 w 3313173"/>
              <a:gd name="connsiteY19" fmla="*/ 2269990 h 4445656"/>
              <a:gd name="connsiteX20" fmla="*/ 0 w 3313173"/>
              <a:gd name="connsiteY20" fmla="*/ 2175666 h 4445656"/>
              <a:gd name="connsiteX21" fmla="*/ 0 w 3313173"/>
              <a:gd name="connsiteY21" fmla="*/ 1742148 h 4445656"/>
              <a:gd name="connsiteX22" fmla="*/ 0 w 3313173"/>
              <a:gd name="connsiteY22" fmla="*/ 774550 h 4445656"/>
              <a:gd name="connsiteX23" fmla="*/ 0 w 3313173"/>
              <a:gd name="connsiteY23" fmla="*/ 246708 h 4445656"/>
              <a:gd name="connsiteX24" fmla="*/ 307949 w 3313173"/>
              <a:gd name="connsiteY24" fmla="*/ 0 h 4445656"/>
            </a:gdLst>
            <a:ahLst/>
            <a:cxnLst/>
            <a:rect l="l" t="t" r="r" b="b"/>
            <a:pathLst>
              <a:path w="3313172" h="4445656">
                <a:moveTo>
                  <a:pt x="307949" y="0"/>
                </a:moveTo>
                <a:lnTo>
                  <a:pt x="1379069" y="0"/>
                </a:lnTo>
                <a:cubicBezTo>
                  <a:pt x="1494700" y="0"/>
                  <a:pt x="1599785" y="53959"/>
                  <a:pt x="1648472" y="138142"/>
                </a:cubicBezTo>
                <a:lnTo>
                  <a:pt x="1711362" y="247683"/>
                </a:lnTo>
                <a:cubicBezTo>
                  <a:pt x="1759640" y="331543"/>
                  <a:pt x="1864723" y="385501"/>
                  <a:pt x="1980764" y="385501"/>
                </a:cubicBezTo>
                <a:lnTo>
                  <a:pt x="3016585" y="385501"/>
                </a:lnTo>
                <a:cubicBezTo>
                  <a:pt x="3180499" y="385501"/>
                  <a:pt x="3313173" y="491787"/>
                  <a:pt x="3313173" y="623104"/>
                </a:cubicBezTo>
                <a:lnTo>
                  <a:pt x="3313173" y="1150946"/>
                </a:lnTo>
                <a:lnTo>
                  <a:pt x="3313173" y="2118544"/>
                </a:lnTo>
                <a:lnTo>
                  <a:pt x="3313173" y="2175666"/>
                </a:lnTo>
                <a:lnTo>
                  <a:pt x="3313173" y="2646386"/>
                </a:lnTo>
                <a:lnTo>
                  <a:pt x="3313173" y="2703508"/>
                </a:lnTo>
                <a:lnTo>
                  <a:pt x="3313173" y="3671106"/>
                </a:lnTo>
                <a:lnTo>
                  <a:pt x="3313173" y="4198948"/>
                </a:lnTo>
                <a:cubicBezTo>
                  <a:pt x="3313173" y="4334817"/>
                  <a:pt x="3174412" y="4445656"/>
                  <a:pt x="3005225" y="4445656"/>
                </a:cubicBezTo>
                <a:lnTo>
                  <a:pt x="307949" y="4445656"/>
                </a:lnTo>
                <a:cubicBezTo>
                  <a:pt x="138352" y="4445656"/>
                  <a:pt x="0" y="4334493"/>
                  <a:pt x="0" y="4198948"/>
                </a:cubicBezTo>
                <a:lnTo>
                  <a:pt x="0" y="3671106"/>
                </a:lnTo>
                <a:lnTo>
                  <a:pt x="0" y="2703508"/>
                </a:lnTo>
                <a:lnTo>
                  <a:pt x="0" y="2269990"/>
                </a:lnTo>
                <a:lnTo>
                  <a:pt x="0" y="2175666"/>
                </a:lnTo>
                <a:lnTo>
                  <a:pt x="0" y="1742148"/>
                </a:lnTo>
                <a:lnTo>
                  <a:pt x="0" y="774550"/>
                </a:lnTo>
                <a:lnTo>
                  <a:pt x="0" y="246708"/>
                </a:lnTo>
                <a:cubicBezTo>
                  <a:pt x="0" y="110839"/>
                  <a:pt x="138352" y="0"/>
                  <a:pt x="307949" y="0"/>
                </a:cubicBezTo>
                <a:close/>
              </a:path>
            </a:pathLst>
          </a:custGeom>
          <a:solidFill>
            <a:schemeClr val="bg1"/>
          </a:solidFill>
          <a:ln w="15875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8045356" y="1688444"/>
            <a:ext cx="3313173" cy="4445656"/>
          </a:xfrm>
          <a:custGeom>
            <a:avLst/>
            <a:gdLst>
              <a:gd name="connsiteX0" fmla="*/ 307948 w 3313173"/>
              <a:gd name="connsiteY0" fmla="*/ 0 h 4445656"/>
              <a:gd name="connsiteX1" fmla="*/ 1379069 w 3313173"/>
              <a:gd name="connsiteY1" fmla="*/ 0 h 4445656"/>
              <a:gd name="connsiteX2" fmla="*/ 1648472 w 3313173"/>
              <a:gd name="connsiteY2" fmla="*/ 138142 h 4445656"/>
              <a:gd name="connsiteX3" fmla="*/ 1711361 w 3313173"/>
              <a:gd name="connsiteY3" fmla="*/ 247683 h 4445656"/>
              <a:gd name="connsiteX4" fmla="*/ 1980764 w 3313173"/>
              <a:gd name="connsiteY4" fmla="*/ 385501 h 4445656"/>
              <a:gd name="connsiteX5" fmla="*/ 3016585 w 3313173"/>
              <a:gd name="connsiteY5" fmla="*/ 385501 h 4445656"/>
              <a:gd name="connsiteX6" fmla="*/ 3313173 w 3313173"/>
              <a:gd name="connsiteY6" fmla="*/ 623104 h 4445656"/>
              <a:gd name="connsiteX7" fmla="*/ 3313173 w 3313173"/>
              <a:gd name="connsiteY7" fmla="*/ 1150946 h 4445656"/>
              <a:gd name="connsiteX8" fmla="*/ 3313173 w 3313173"/>
              <a:gd name="connsiteY8" fmla="*/ 2118544 h 4445656"/>
              <a:gd name="connsiteX9" fmla="*/ 3313173 w 3313173"/>
              <a:gd name="connsiteY9" fmla="*/ 2175666 h 4445656"/>
              <a:gd name="connsiteX10" fmla="*/ 3313173 w 3313173"/>
              <a:gd name="connsiteY10" fmla="*/ 2646386 h 4445656"/>
              <a:gd name="connsiteX11" fmla="*/ 3313173 w 3313173"/>
              <a:gd name="connsiteY11" fmla="*/ 2703508 h 4445656"/>
              <a:gd name="connsiteX12" fmla="*/ 3313173 w 3313173"/>
              <a:gd name="connsiteY12" fmla="*/ 3671106 h 4445656"/>
              <a:gd name="connsiteX13" fmla="*/ 3313173 w 3313173"/>
              <a:gd name="connsiteY13" fmla="*/ 4198948 h 4445656"/>
              <a:gd name="connsiteX14" fmla="*/ 3005224 w 3313173"/>
              <a:gd name="connsiteY14" fmla="*/ 4445656 h 4445656"/>
              <a:gd name="connsiteX15" fmla="*/ 307948 w 3313173"/>
              <a:gd name="connsiteY15" fmla="*/ 4445656 h 4445656"/>
              <a:gd name="connsiteX16" fmla="*/ 0 w 3313173"/>
              <a:gd name="connsiteY16" fmla="*/ 4198948 h 4445656"/>
              <a:gd name="connsiteX17" fmla="*/ 0 w 3313173"/>
              <a:gd name="connsiteY17" fmla="*/ 3671106 h 4445656"/>
              <a:gd name="connsiteX18" fmla="*/ 0 w 3313173"/>
              <a:gd name="connsiteY18" fmla="*/ 2703508 h 4445656"/>
              <a:gd name="connsiteX19" fmla="*/ 0 w 3313173"/>
              <a:gd name="connsiteY19" fmla="*/ 2269990 h 4445656"/>
              <a:gd name="connsiteX20" fmla="*/ 0 w 3313173"/>
              <a:gd name="connsiteY20" fmla="*/ 2175666 h 4445656"/>
              <a:gd name="connsiteX21" fmla="*/ 0 w 3313173"/>
              <a:gd name="connsiteY21" fmla="*/ 1742148 h 4445656"/>
              <a:gd name="connsiteX22" fmla="*/ 0 w 3313173"/>
              <a:gd name="connsiteY22" fmla="*/ 774550 h 4445656"/>
              <a:gd name="connsiteX23" fmla="*/ 0 w 3313173"/>
              <a:gd name="connsiteY23" fmla="*/ 246708 h 4445656"/>
              <a:gd name="connsiteX24" fmla="*/ 307948 w 3313173"/>
              <a:gd name="connsiteY24" fmla="*/ 0 h 4445656"/>
            </a:gdLst>
            <a:ahLst/>
            <a:cxnLst/>
            <a:rect l="l" t="t" r="r" b="b"/>
            <a:pathLst>
              <a:path w="3313172" h="4445656">
                <a:moveTo>
                  <a:pt x="307948" y="0"/>
                </a:moveTo>
                <a:lnTo>
                  <a:pt x="1379069" y="0"/>
                </a:lnTo>
                <a:cubicBezTo>
                  <a:pt x="1494700" y="0"/>
                  <a:pt x="1599785" y="53959"/>
                  <a:pt x="1648472" y="138142"/>
                </a:cubicBezTo>
                <a:lnTo>
                  <a:pt x="1711361" y="247683"/>
                </a:lnTo>
                <a:cubicBezTo>
                  <a:pt x="1759640" y="331543"/>
                  <a:pt x="1864723" y="385501"/>
                  <a:pt x="1980764" y="385501"/>
                </a:cubicBezTo>
                <a:lnTo>
                  <a:pt x="3016585" y="385501"/>
                </a:lnTo>
                <a:cubicBezTo>
                  <a:pt x="3180499" y="385501"/>
                  <a:pt x="3313173" y="491787"/>
                  <a:pt x="3313173" y="623104"/>
                </a:cubicBezTo>
                <a:lnTo>
                  <a:pt x="3313173" y="1150946"/>
                </a:lnTo>
                <a:lnTo>
                  <a:pt x="3313173" y="2118544"/>
                </a:lnTo>
                <a:lnTo>
                  <a:pt x="3313173" y="2175666"/>
                </a:lnTo>
                <a:lnTo>
                  <a:pt x="3313173" y="2646386"/>
                </a:lnTo>
                <a:lnTo>
                  <a:pt x="3313173" y="2703508"/>
                </a:lnTo>
                <a:lnTo>
                  <a:pt x="3313173" y="3671106"/>
                </a:lnTo>
                <a:lnTo>
                  <a:pt x="3313173" y="4198948"/>
                </a:lnTo>
                <a:cubicBezTo>
                  <a:pt x="3313173" y="4334817"/>
                  <a:pt x="3174412" y="4445656"/>
                  <a:pt x="3005224" y="4445656"/>
                </a:cubicBezTo>
                <a:lnTo>
                  <a:pt x="307948" y="4445656"/>
                </a:lnTo>
                <a:cubicBezTo>
                  <a:pt x="138352" y="4445656"/>
                  <a:pt x="0" y="4334493"/>
                  <a:pt x="0" y="4198948"/>
                </a:cubicBezTo>
                <a:lnTo>
                  <a:pt x="0" y="3671106"/>
                </a:lnTo>
                <a:lnTo>
                  <a:pt x="0" y="2703508"/>
                </a:lnTo>
                <a:lnTo>
                  <a:pt x="0" y="2269990"/>
                </a:lnTo>
                <a:lnTo>
                  <a:pt x="0" y="2175666"/>
                </a:lnTo>
                <a:lnTo>
                  <a:pt x="0" y="1742148"/>
                </a:lnTo>
                <a:lnTo>
                  <a:pt x="0" y="774550"/>
                </a:lnTo>
                <a:lnTo>
                  <a:pt x="0" y="246708"/>
                </a:lnTo>
                <a:cubicBezTo>
                  <a:pt x="0" y="110839"/>
                  <a:pt x="138352" y="0"/>
                  <a:pt x="307948" y="0"/>
                </a:cubicBezTo>
                <a:close/>
              </a:path>
            </a:pathLst>
          </a:custGeom>
          <a:solidFill>
            <a:schemeClr val="bg1"/>
          </a:solidFill>
          <a:ln w="15875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4428117" y="1688444"/>
            <a:ext cx="3313173" cy="4445656"/>
          </a:xfrm>
          <a:custGeom>
            <a:avLst/>
            <a:gdLst>
              <a:gd name="connsiteX0" fmla="*/ 307949 w 3313173"/>
              <a:gd name="connsiteY0" fmla="*/ 0 h 4445656"/>
              <a:gd name="connsiteX1" fmla="*/ 1379069 w 3313173"/>
              <a:gd name="connsiteY1" fmla="*/ 0 h 4445656"/>
              <a:gd name="connsiteX2" fmla="*/ 1648472 w 3313173"/>
              <a:gd name="connsiteY2" fmla="*/ 138142 h 4445656"/>
              <a:gd name="connsiteX3" fmla="*/ 1711362 w 3313173"/>
              <a:gd name="connsiteY3" fmla="*/ 247683 h 4445656"/>
              <a:gd name="connsiteX4" fmla="*/ 1980764 w 3313173"/>
              <a:gd name="connsiteY4" fmla="*/ 385501 h 4445656"/>
              <a:gd name="connsiteX5" fmla="*/ 3016585 w 3313173"/>
              <a:gd name="connsiteY5" fmla="*/ 385501 h 4445656"/>
              <a:gd name="connsiteX6" fmla="*/ 3313173 w 3313173"/>
              <a:gd name="connsiteY6" fmla="*/ 623104 h 4445656"/>
              <a:gd name="connsiteX7" fmla="*/ 3313173 w 3313173"/>
              <a:gd name="connsiteY7" fmla="*/ 1150946 h 4445656"/>
              <a:gd name="connsiteX8" fmla="*/ 3313173 w 3313173"/>
              <a:gd name="connsiteY8" fmla="*/ 2118544 h 4445656"/>
              <a:gd name="connsiteX9" fmla="*/ 3313173 w 3313173"/>
              <a:gd name="connsiteY9" fmla="*/ 2175666 h 4445656"/>
              <a:gd name="connsiteX10" fmla="*/ 3313173 w 3313173"/>
              <a:gd name="connsiteY10" fmla="*/ 2646386 h 4445656"/>
              <a:gd name="connsiteX11" fmla="*/ 3313173 w 3313173"/>
              <a:gd name="connsiteY11" fmla="*/ 2703508 h 4445656"/>
              <a:gd name="connsiteX12" fmla="*/ 3313173 w 3313173"/>
              <a:gd name="connsiteY12" fmla="*/ 3671106 h 4445656"/>
              <a:gd name="connsiteX13" fmla="*/ 3313173 w 3313173"/>
              <a:gd name="connsiteY13" fmla="*/ 4198948 h 4445656"/>
              <a:gd name="connsiteX14" fmla="*/ 3005225 w 3313173"/>
              <a:gd name="connsiteY14" fmla="*/ 4445656 h 4445656"/>
              <a:gd name="connsiteX15" fmla="*/ 307949 w 3313173"/>
              <a:gd name="connsiteY15" fmla="*/ 4445656 h 4445656"/>
              <a:gd name="connsiteX16" fmla="*/ 0 w 3313173"/>
              <a:gd name="connsiteY16" fmla="*/ 4198948 h 4445656"/>
              <a:gd name="connsiteX17" fmla="*/ 0 w 3313173"/>
              <a:gd name="connsiteY17" fmla="*/ 3671106 h 4445656"/>
              <a:gd name="connsiteX18" fmla="*/ 0 w 3313173"/>
              <a:gd name="connsiteY18" fmla="*/ 2703508 h 4445656"/>
              <a:gd name="connsiteX19" fmla="*/ 0 w 3313173"/>
              <a:gd name="connsiteY19" fmla="*/ 2269990 h 4445656"/>
              <a:gd name="connsiteX20" fmla="*/ 0 w 3313173"/>
              <a:gd name="connsiteY20" fmla="*/ 2175666 h 4445656"/>
              <a:gd name="connsiteX21" fmla="*/ 0 w 3313173"/>
              <a:gd name="connsiteY21" fmla="*/ 1742148 h 4445656"/>
              <a:gd name="connsiteX22" fmla="*/ 0 w 3313173"/>
              <a:gd name="connsiteY22" fmla="*/ 774550 h 4445656"/>
              <a:gd name="connsiteX23" fmla="*/ 0 w 3313173"/>
              <a:gd name="connsiteY23" fmla="*/ 246708 h 4445656"/>
              <a:gd name="connsiteX24" fmla="*/ 307949 w 3313173"/>
              <a:gd name="connsiteY24" fmla="*/ 0 h 4445656"/>
            </a:gdLst>
            <a:ahLst/>
            <a:cxnLst/>
            <a:rect l="l" t="t" r="r" b="b"/>
            <a:pathLst>
              <a:path w="3313172" h="4445656">
                <a:moveTo>
                  <a:pt x="307949" y="0"/>
                </a:moveTo>
                <a:lnTo>
                  <a:pt x="1379069" y="0"/>
                </a:lnTo>
                <a:cubicBezTo>
                  <a:pt x="1494700" y="0"/>
                  <a:pt x="1599785" y="53959"/>
                  <a:pt x="1648472" y="138142"/>
                </a:cubicBezTo>
                <a:lnTo>
                  <a:pt x="1711362" y="247683"/>
                </a:lnTo>
                <a:cubicBezTo>
                  <a:pt x="1759640" y="331543"/>
                  <a:pt x="1864723" y="385501"/>
                  <a:pt x="1980764" y="385501"/>
                </a:cubicBezTo>
                <a:lnTo>
                  <a:pt x="3016585" y="385501"/>
                </a:lnTo>
                <a:cubicBezTo>
                  <a:pt x="3180499" y="385501"/>
                  <a:pt x="3313173" y="491787"/>
                  <a:pt x="3313173" y="623104"/>
                </a:cubicBezTo>
                <a:lnTo>
                  <a:pt x="3313173" y="1150946"/>
                </a:lnTo>
                <a:lnTo>
                  <a:pt x="3313173" y="2118544"/>
                </a:lnTo>
                <a:lnTo>
                  <a:pt x="3313173" y="2175666"/>
                </a:lnTo>
                <a:lnTo>
                  <a:pt x="3313173" y="2646386"/>
                </a:lnTo>
                <a:lnTo>
                  <a:pt x="3313173" y="2703508"/>
                </a:lnTo>
                <a:lnTo>
                  <a:pt x="3313173" y="3671106"/>
                </a:lnTo>
                <a:lnTo>
                  <a:pt x="3313173" y="4198948"/>
                </a:lnTo>
                <a:cubicBezTo>
                  <a:pt x="3313173" y="4334817"/>
                  <a:pt x="3174412" y="4445656"/>
                  <a:pt x="3005225" y="4445656"/>
                </a:cubicBezTo>
                <a:lnTo>
                  <a:pt x="307949" y="4445656"/>
                </a:lnTo>
                <a:cubicBezTo>
                  <a:pt x="138352" y="4445656"/>
                  <a:pt x="0" y="4334493"/>
                  <a:pt x="0" y="4198948"/>
                </a:cubicBezTo>
                <a:lnTo>
                  <a:pt x="0" y="3671106"/>
                </a:lnTo>
                <a:lnTo>
                  <a:pt x="0" y="2703508"/>
                </a:lnTo>
                <a:lnTo>
                  <a:pt x="0" y="2269990"/>
                </a:lnTo>
                <a:lnTo>
                  <a:pt x="0" y="2175666"/>
                </a:lnTo>
                <a:lnTo>
                  <a:pt x="0" y="1742148"/>
                </a:lnTo>
                <a:lnTo>
                  <a:pt x="0" y="774550"/>
                </a:lnTo>
                <a:lnTo>
                  <a:pt x="0" y="246708"/>
                </a:lnTo>
                <a:cubicBezTo>
                  <a:pt x="0" y="110839"/>
                  <a:pt x="138352" y="0"/>
                  <a:pt x="307949" y="0"/>
                </a:cubicBezTo>
                <a:close/>
              </a:path>
            </a:pathLst>
          </a:custGeom>
          <a:solidFill>
            <a:schemeClr val="bg1"/>
          </a:solidFill>
          <a:ln w="15875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069331" y="1884766"/>
            <a:ext cx="444057" cy="481021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654575" y="1894043"/>
            <a:ext cx="481021" cy="465502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4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8259119" y="1901292"/>
            <a:ext cx="481021" cy="453373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058249" y="2519720"/>
            <a:ext cx="2862686" cy="5790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地球环境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058249" y="3171411"/>
            <a:ext cx="2862686" cy="276456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在地球表面，物体受到重力和摩擦力等外力作用，惯性表现不明显。
地球环境中的惯性受到外力的干扰，难以观察。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4665590" y="2519720"/>
            <a:ext cx="2862686" cy="5790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太空环境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4665590" y="3175000"/>
            <a:ext cx="2862686" cy="274834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在太空环境中，物体几乎不受外力作用，惯性表现明显。
太空实验为研究惯性提供了理想的环境。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270134" y="2519720"/>
            <a:ext cx="2862686" cy="5790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月球环境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270134" y="3175000"/>
            <a:ext cx="2862686" cy="27609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月球表面重力较小，物体的惯性表现介于地球和太空之间。
月球环境中的惯性研究有助于了解不同引力环境下的物理现象。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2395750" y="1515434"/>
            <a:ext cx="1257300" cy="6731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r">
              <a:lnSpc>
                <a:spcPct val="110000"/>
              </a:lnSpc>
            </a:pPr>
            <a:r>
              <a:rPr kumimoji="1" lang="en-US" altLang="zh-CN" sz="4800">
                <a:ln w="12700">
                  <a:noFill/>
                </a:ln>
                <a:gradFill>
                  <a:gsLst>
                    <a:gs pos="0">
                      <a:srgbClr val="006BEB">
                        <a:alpha val="100000"/>
                      </a:srgbClr>
                    </a:gs>
                    <a:gs pos="100000">
                      <a:srgbClr val="FFF2CC">
                        <a:alpha val="100000"/>
                      </a:srgbClr>
                    </a:gs>
                  </a:gsLst>
                  <a:lin ang="5400000" scaled="0"/>
                </a:gra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003091" y="1515434"/>
            <a:ext cx="1257300" cy="6731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r">
              <a:lnSpc>
                <a:spcPct val="110000"/>
              </a:lnSpc>
            </a:pPr>
            <a:r>
              <a:rPr kumimoji="1" lang="en-US" altLang="zh-CN" sz="4800">
                <a:ln w="12700">
                  <a:noFill/>
                </a:ln>
                <a:gradFill>
                  <a:gsLst>
                    <a:gs pos="0">
                      <a:srgbClr val="006BEB">
                        <a:alpha val="100000"/>
                      </a:srgbClr>
                    </a:gs>
                    <a:gs pos="100000">
                      <a:srgbClr val="FFF2CC">
                        <a:alpha val="100000"/>
                      </a:srgbClr>
                    </a:gs>
                  </a:gsLst>
                  <a:lin ang="5400000" scaled="0"/>
                </a:gra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9607635" y="1515434"/>
            <a:ext cx="1257300" cy="6731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r">
              <a:lnSpc>
                <a:spcPct val="110000"/>
              </a:lnSpc>
            </a:pPr>
            <a:r>
              <a:rPr kumimoji="1" lang="en-US" altLang="zh-CN" sz="4800">
                <a:ln w="12700">
                  <a:noFill/>
                </a:ln>
                <a:gradFill>
                  <a:gsLst>
                    <a:gs pos="0">
                      <a:srgbClr val="006BEB">
                        <a:alpha val="100000"/>
                      </a:srgbClr>
                    </a:gs>
                    <a:gs pos="100000">
                      <a:srgbClr val="FFF2CC">
                        <a:alpha val="100000"/>
                      </a:srgbClr>
                    </a:gs>
                  </a:gsLst>
                  <a:lin ang="5400000" scaled="0"/>
                </a:gra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765716" y="326456"/>
            <a:ext cx="10753183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006BEB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惯性在不同环境下的表现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flipH="1" flipV="1">
            <a:off x="342899" y="356192"/>
            <a:ext cx="341434" cy="396000"/>
          </a:xfrm>
          <a:prstGeom prst="parallelogram">
            <a:avLst>
              <a:gd name="adj" fmla="val 83922"/>
            </a:avLst>
          </a:prstGeom>
          <a:solidFill>
            <a:schemeClr val="accent1">
              <a:lumMod val="60000"/>
              <a:lumOff val="40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flipH="1" flipV="1">
            <a:off x="0" y="356192"/>
            <a:ext cx="569896" cy="396000"/>
          </a:xfrm>
          <a:custGeom>
            <a:avLst/>
            <a:gdLst>
              <a:gd name="connsiteX0" fmla="*/ 569896 w 569896"/>
              <a:gd name="connsiteY0" fmla="*/ 325652 h 325652"/>
              <a:gd name="connsiteX1" fmla="*/ 0 w 569896"/>
              <a:gd name="connsiteY1" fmla="*/ 325652 h 325652"/>
              <a:gd name="connsiteX2" fmla="*/ 273294 w 569896"/>
              <a:gd name="connsiteY2" fmla="*/ 0 h 325652"/>
              <a:gd name="connsiteX3" fmla="*/ 569896 w 569896"/>
              <a:gd name="connsiteY3" fmla="*/ 0 h 325652"/>
            </a:gdLst>
            <a:ahLst/>
            <a:cxnLst/>
            <a:rect l="l" t="t" r="r" b="b"/>
            <a:pathLst>
              <a:path w="569896" h="325652">
                <a:moveTo>
                  <a:pt x="569896" y="325652"/>
                </a:moveTo>
                <a:lnTo>
                  <a:pt x="0" y="325652"/>
                </a:lnTo>
                <a:lnTo>
                  <a:pt x="273294" y="0"/>
                </a:lnTo>
                <a:lnTo>
                  <a:pt x="569896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21" name="标题 1"/>
          <p:cNvCxnSpPr/>
          <p:nvPr/>
        </p:nvCxnSpPr>
        <p:spPr>
          <a:xfrm>
            <a:off x="404053" y="924812"/>
            <a:ext cx="3406412" cy="0"/>
          </a:xfrm>
          <a:prstGeom prst="line">
            <a:avLst/>
          </a:prstGeom>
          <a:noFill/>
          <a:ln w="6350" cap="sq">
            <a:gradFill>
              <a:gsLst>
                <a:gs pos="4000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  <p:cxnSp>
        <p:nvCxnSpPr>
          <p:cNvPr id="22" name="标题 1"/>
          <p:cNvCxnSpPr/>
          <p:nvPr/>
        </p:nvCxnSpPr>
        <p:spPr>
          <a:xfrm>
            <a:off x="1597853" y="865774"/>
            <a:ext cx="2733312" cy="0"/>
          </a:xfrm>
          <a:prstGeom prst="line">
            <a:avLst/>
          </a:prstGeom>
          <a:noFill/>
          <a:ln w="6350" cap="sq">
            <a:gradFill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标题 3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标题 1"/>
          <p:cNvSpPr txBox="1"/>
          <p:nvPr/>
        </p:nvSpPr>
        <p:spPr>
          <a:xfrm>
            <a:off x="498231" y="343723"/>
            <a:ext cx="1321317" cy="164080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ahLst/>
            <a:cxnLst/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" y="5290458"/>
            <a:ext cx="1415143" cy="1567543"/>
          </a:xfrm>
          <a:custGeom>
            <a:avLst/>
            <a:gdLst>
              <a:gd name="connsiteX0" fmla="*/ 0 w 1415143"/>
              <a:gd name="connsiteY0" fmla="*/ 0 h 1567543"/>
              <a:gd name="connsiteX1" fmla="*/ 1415143 w 1415143"/>
              <a:gd name="connsiteY1" fmla="*/ 1415143 h 1567543"/>
              <a:gd name="connsiteX2" fmla="*/ 1407837 w 1415143"/>
              <a:gd name="connsiteY2" fmla="*/ 1559833 h 1567543"/>
              <a:gd name="connsiteX3" fmla="*/ 1406660 w 1415143"/>
              <a:gd name="connsiteY3" fmla="*/ 1567543 h 1567543"/>
              <a:gd name="connsiteX4" fmla="*/ 888206 w 1415143"/>
              <a:gd name="connsiteY4" fmla="*/ 1567543 h 1567543"/>
              <a:gd name="connsiteX5" fmla="*/ 903569 w 1415143"/>
              <a:gd name="connsiteY5" fmla="*/ 1415143 h 1567543"/>
              <a:gd name="connsiteX6" fmla="*/ 0 w 1415143"/>
              <a:gd name="connsiteY6" fmla="*/ 511574 h 1567543"/>
            </a:gdLst>
            <a:ahLst/>
            <a:cxnLst/>
            <a:rect l="l" t="t" r="r" b="b"/>
            <a:pathLst>
              <a:path w="1415143" h="1567543">
                <a:moveTo>
                  <a:pt x="0" y="0"/>
                </a:moveTo>
                <a:cubicBezTo>
                  <a:pt x="781562" y="0"/>
                  <a:pt x="1415143" y="633581"/>
                  <a:pt x="1415143" y="1415143"/>
                </a:cubicBezTo>
                <a:cubicBezTo>
                  <a:pt x="1415143" y="1463991"/>
                  <a:pt x="1412668" y="1512260"/>
                  <a:pt x="1407837" y="1559833"/>
                </a:cubicBezTo>
                <a:lnTo>
                  <a:pt x="1406660" y="1567543"/>
                </a:lnTo>
                <a:lnTo>
                  <a:pt x="888206" y="1567543"/>
                </a:lnTo>
                <a:lnTo>
                  <a:pt x="903569" y="1415143"/>
                </a:lnTo>
                <a:cubicBezTo>
                  <a:pt x="903569" y="916116"/>
                  <a:pt x="499027" y="511574"/>
                  <a:pt x="0" y="511574"/>
                </a:cubicBez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1646164" y="6401581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2639889" y="1916764"/>
            <a:ext cx="1335548" cy="16114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b"/>
          <a:lstStyle/>
          <a:p>
            <a:pPr algn="l">
              <a:lnSpc>
                <a:spcPct val="10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A28D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05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4007679" y="2061235"/>
            <a:ext cx="5568332" cy="19449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500">
                <a:ln w="12700">
                  <a:noFill/>
                </a:ln>
                <a:solidFill>
                  <a:srgbClr val="006BEB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互动环节</a:t>
            </a:r>
            <a:endParaRPr kumimoji="1" lang="zh-CN" altLang="en-US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424235" y="1366644"/>
            <a:ext cx="924312" cy="924312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3863340" y="1457325"/>
            <a:ext cx="7532370" cy="922655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若在月球做此实验，小球运动时间会？
A.比地球短         B.介于天地之间            C.和太空站一样
</a:t>
            </a:r>
            <a:endParaRPr kumimoji="1" lang="en-US" altLang="zh-CN" sz="2000">
              <a:ln w="12700">
                <a:noFill/>
              </a:ln>
              <a:solidFill>
                <a:srgbClr val="FF0000">
                  <a:alpha val="100000"/>
                </a:srgbClr>
              </a:solidFill>
              <a:latin typeface="Source Han Sans" panose="020B0400000000000000" charset="-122"/>
              <a:ea typeface="Source Han Sans" panose="020B0400000000000000" charset="-122"/>
              <a:cs typeface="Source Han Sans" panose="020B0400000000000000" charset="-122"/>
            </a:endParaRPr>
          </a:p>
        </p:txBody>
      </p:sp>
      <p:sp>
        <p:nvSpPr>
          <p:cNvPr id="5" name="标题 1"/>
          <p:cNvSpPr txBox="1"/>
          <p:nvPr/>
        </p:nvSpPr>
        <p:spPr>
          <a:xfrm>
            <a:off x="1641055" y="1614016"/>
            <a:ext cx="490673" cy="429569"/>
          </a:xfrm>
          <a:custGeom>
            <a:avLst/>
            <a:gdLst>
              <a:gd name="connsiteX0" fmla="*/ 411292 w 822400"/>
              <a:gd name="connsiteY0" fmla="*/ 234366 h 720000"/>
              <a:gd name="connsiteX1" fmla="*/ 285658 w 822400"/>
              <a:gd name="connsiteY1" fmla="*/ 360000 h 720000"/>
              <a:gd name="connsiteX2" fmla="*/ 411292 w 822400"/>
              <a:gd name="connsiteY2" fmla="*/ 485635 h 720000"/>
              <a:gd name="connsiteX3" fmla="*/ 536927 w 822400"/>
              <a:gd name="connsiteY3" fmla="*/ 360000 h 720000"/>
              <a:gd name="connsiteX4" fmla="*/ 411292 w 822400"/>
              <a:gd name="connsiteY4" fmla="*/ 234366 h 720000"/>
              <a:gd name="connsiteX5" fmla="*/ 411292 w 822400"/>
              <a:gd name="connsiteY5" fmla="*/ 178938 h 720000"/>
              <a:gd name="connsiteX6" fmla="*/ 592354 w 822400"/>
              <a:gd name="connsiteY6" fmla="*/ 360000 h 720000"/>
              <a:gd name="connsiteX7" fmla="*/ 411292 w 822400"/>
              <a:gd name="connsiteY7" fmla="*/ 541063 h 720000"/>
              <a:gd name="connsiteX8" fmla="*/ 230230 w 822400"/>
              <a:gd name="connsiteY8" fmla="*/ 360000 h 720000"/>
              <a:gd name="connsiteX9" fmla="*/ 411292 w 822400"/>
              <a:gd name="connsiteY9" fmla="*/ 178938 h 720000"/>
              <a:gd name="connsiteX10" fmla="*/ 235403 w 822400"/>
              <a:gd name="connsiteY10" fmla="*/ 55427 h 720000"/>
              <a:gd name="connsiteX11" fmla="*/ 59514 w 822400"/>
              <a:gd name="connsiteY11" fmla="*/ 360000 h 720000"/>
              <a:gd name="connsiteX12" fmla="*/ 235403 w 822400"/>
              <a:gd name="connsiteY12" fmla="*/ 664573 h 720000"/>
              <a:gd name="connsiteX13" fmla="*/ 587089 w 822400"/>
              <a:gd name="connsiteY13" fmla="*/ 664573 h 720000"/>
              <a:gd name="connsiteX14" fmla="*/ 762978 w 822400"/>
              <a:gd name="connsiteY14" fmla="*/ 360000 h 720000"/>
              <a:gd name="connsiteX15" fmla="*/ 587089 w 822400"/>
              <a:gd name="connsiteY15" fmla="*/ 55427 h 720000"/>
              <a:gd name="connsiteX16" fmla="*/ 219883 w 822400"/>
              <a:gd name="connsiteY16" fmla="*/ 0 h 720000"/>
              <a:gd name="connsiteX17" fmla="*/ 602516 w 822400"/>
              <a:gd name="connsiteY17" fmla="*/ 0 h 720000"/>
              <a:gd name="connsiteX18" fmla="*/ 627274 w 822400"/>
              <a:gd name="connsiteY18" fmla="*/ 14319 h 720000"/>
              <a:gd name="connsiteX19" fmla="*/ 818590 w 822400"/>
              <a:gd name="connsiteY19" fmla="*/ 345682 h 720000"/>
              <a:gd name="connsiteX20" fmla="*/ 818590 w 822400"/>
              <a:gd name="connsiteY20" fmla="*/ 374319 h 720000"/>
              <a:gd name="connsiteX21" fmla="*/ 627366 w 822400"/>
              <a:gd name="connsiteY21" fmla="*/ 705682 h 720000"/>
              <a:gd name="connsiteX22" fmla="*/ 602608 w 822400"/>
              <a:gd name="connsiteY22" fmla="*/ 720000 h 720000"/>
              <a:gd name="connsiteX23" fmla="*/ 219976 w 822400"/>
              <a:gd name="connsiteY23" fmla="*/ 720000 h 720000"/>
              <a:gd name="connsiteX24" fmla="*/ 195218 w 822400"/>
              <a:gd name="connsiteY24" fmla="*/ 705682 h 720000"/>
              <a:gd name="connsiteX25" fmla="*/ 3810 w 822400"/>
              <a:gd name="connsiteY25" fmla="*/ 374319 h 720000"/>
              <a:gd name="connsiteX26" fmla="*/ 3810 w 822400"/>
              <a:gd name="connsiteY26" fmla="*/ 345682 h 720000"/>
              <a:gd name="connsiteX27" fmla="*/ 195126 w 822400"/>
              <a:gd name="connsiteY27" fmla="*/ 14319 h 720000"/>
              <a:gd name="connsiteX28" fmla="*/ 219883 w 822400"/>
              <a:gd name="connsiteY28" fmla="*/ 0 h 720000"/>
            </a:gdLst>
            <a:ahLst/>
            <a:cxnLst/>
            <a:rect l="l" t="t" r="r" b="b"/>
            <a:pathLst>
              <a:path w="822400" h="720000">
                <a:moveTo>
                  <a:pt x="411292" y="234366"/>
                </a:moveTo>
                <a:cubicBezTo>
                  <a:pt x="342008" y="234366"/>
                  <a:pt x="285658" y="290716"/>
                  <a:pt x="285658" y="360000"/>
                </a:cubicBezTo>
                <a:cubicBezTo>
                  <a:pt x="285658" y="429284"/>
                  <a:pt x="342008" y="485635"/>
                  <a:pt x="411292" y="485635"/>
                </a:cubicBezTo>
                <a:cubicBezTo>
                  <a:pt x="480576" y="485635"/>
                  <a:pt x="536927" y="429284"/>
                  <a:pt x="536927" y="360000"/>
                </a:cubicBezTo>
                <a:cubicBezTo>
                  <a:pt x="536927" y="290716"/>
                  <a:pt x="480576" y="234366"/>
                  <a:pt x="411292" y="234366"/>
                </a:cubicBezTo>
                <a:close/>
                <a:moveTo>
                  <a:pt x="411292" y="178938"/>
                </a:moveTo>
                <a:cubicBezTo>
                  <a:pt x="511153" y="178938"/>
                  <a:pt x="592354" y="260139"/>
                  <a:pt x="592354" y="360000"/>
                </a:cubicBezTo>
                <a:cubicBezTo>
                  <a:pt x="592354" y="459861"/>
                  <a:pt x="511153" y="541063"/>
                  <a:pt x="411292" y="541063"/>
                </a:cubicBezTo>
                <a:cubicBezTo>
                  <a:pt x="311431" y="541063"/>
                  <a:pt x="230230" y="459861"/>
                  <a:pt x="230230" y="360000"/>
                </a:cubicBezTo>
                <a:cubicBezTo>
                  <a:pt x="230230" y="260139"/>
                  <a:pt x="311431" y="178938"/>
                  <a:pt x="411292" y="178938"/>
                </a:cubicBezTo>
                <a:close/>
                <a:moveTo>
                  <a:pt x="235403" y="55427"/>
                </a:moveTo>
                <a:lnTo>
                  <a:pt x="59514" y="360000"/>
                </a:lnTo>
                <a:lnTo>
                  <a:pt x="235403" y="664573"/>
                </a:lnTo>
                <a:lnTo>
                  <a:pt x="587089" y="664573"/>
                </a:lnTo>
                <a:lnTo>
                  <a:pt x="762978" y="360000"/>
                </a:lnTo>
                <a:lnTo>
                  <a:pt x="587089" y="55427"/>
                </a:lnTo>
                <a:close/>
                <a:moveTo>
                  <a:pt x="219883" y="0"/>
                </a:moveTo>
                <a:lnTo>
                  <a:pt x="602516" y="0"/>
                </a:lnTo>
                <a:cubicBezTo>
                  <a:pt x="612678" y="0"/>
                  <a:pt x="622193" y="5450"/>
                  <a:pt x="627274" y="14319"/>
                </a:cubicBezTo>
                <a:lnTo>
                  <a:pt x="818590" y="345682"/>
                </a:lnTo>
                <a:cubicBezTo>
                  <a:pt x="823671" y="354550"/>
                  <a:pt x="823671" y="365451"/>
                  <a:pt x="818590" y="374319"/>
                </a:cubicBezTo>
                <a:lnTo>
                  <a:pt x="627366" y="705682"/>
                </a:lnTo>
                <a:cubicBezTo>
                  <a:pt x="622285" y="714550"/>
                  <a:pt x="612770" y="720000"/>
                  <a:pt x="602608" y="720000"/>
                </a:cubicBezTo>
                <a:lnTo>
                  <a:pt x="219976" y="720000"/>
                </a:lnTo>
                <a:cubicBezTo>
                  <a:pt x="209814" y="720000"/>
                  <a:pt x="200299" y="714550"/>
                  <a:pt x="195218" y="705682"/>
                </a:cubicBezTo>
                <a:lnTo>
                  <a:pt x="3810" y="374319"/>
                </a:lnTo>
                <a:cubicBezTo>
                  <a:pt x="-1271" y="365543"/>
                  <a:pt x="-1271" y="354550"/>
                  <a:pt x="3810" y="345682"/>
                </a:cubicBezTo>
                <a:lnTo>
                  <a:pt x="195126" y="14319"/>
                </a:lnTo>
                <a:cubicBezTo>
                  <a:pt x="200207" y="5450"/>
                  <a:pt x="209721" y="0"/>
                  <a:pt x="219883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3791515" y="1096635"/>
            <a:ext cx="9330823" cy="362176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6BEB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月球实验猜想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424235" y="3830276"/>
            <a:ext cx="924312" cy="924312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2489167" y="3809832"/>
            <a:ext cx="1234005" cy="995556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5400">
                <a:ln w="25400">
                  <a:solidFill>
                    <a:srgbClr val="000000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3791585" y="4319905"/>
            <a:ext cx="5591810" cy="922655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讨论生活中哪些设计利用了惯性？
讨论如果空间站加速运动，小球会怎样？
</a:t>
            </a:r>
          </a:p>
        </p:txBody>
      </p:sp>
      <p:sp>
        <p:nvSpPr>
          <p:cNvPr id="10" name="标题 1"/>
          <p:cNvSpPr txBox="1"/>
          <p:nvPr/>
        </p:nvSpPr>
        <p:spPr>
          <a:xfrm>
            <a:off x="1641091" y="4047096"/>
            <a:ext cx="490601" cy="490673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3719760" y="3717112"/>
            <a:ext cx="9330823" cy="362176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6BEB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互动讨论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2489167" y="1384132"/>
            <a:ext cx="1234005" cy="995556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5400">
                <a:ln w="25400">
                  <a:solidFill>
                    <a:srgbClr val="000000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765716" y="326456"/>
            <a:ext cx="10753183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006BEB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选择题互动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flipH="1" flipV="1">
            <a:off x="342899" y="356192"/>
            <a:ext cx="341434" cy="396000"/>
          </a:xfrm>
          <a:prstGeom prst="parallelogram">
            <a:avLst>
              <a:gd name="adj" fmla="val 83922"/>
            </a:avLst>
          </a:prstGeom>
          <a:solidFill>
            <a:schemeClr val="accent1">
              <a:lumMod val="60000"/>
              <a:lumOff val="40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flipH="1" flipV="1">
            <a:off x="0" y="356192"/>
            <a:ext cx="569896" cy="396000"/>
          </a:xfrm>
          <a:custGeom>
            <a:avLst/>
            <a:gdLst>
              <a:gd name="connsiteX0" fmla="*/ 569896 w 569896"/>
              <a:gd name="connsiteY0" fmla="*/ 325652 h 325652"/>
              <a:gd name="connsiteX1" fmla="*/ 0 w 569896"/>
              <a:gd name="connsiteY1" fmla="*/ 325652 h 325652"/>
              <a:gd name="connsiteX2" fmla="*/ 273294 w 569896"/>
              <a:gd name="connsiteY2" fmla="*/ 0 h 325652"/>
              <a:gd name="connsiteX3" fmla="*/ 569896 w 569896"/>
              <a:gd name="connsiteY3" fmla="*/ 0 h 325652"/>
            </a:gdLst>
            <a:ahLst/>
            <a:cxnLst/>
            <a:rect l="l" t="t" r="r" b="b"/>
            <a:pathLst>
              <a:path w="569896" h="325652">
                <a:moveTo>
                  <a:pt x="569896" y="325652"/>
                </a:moveTo>
                <a:lnTo>
                  <a:pt x="0" y="325652"/>
                </a:lnTo>
                <a:lnTo>
                  <a:pt x="273294" y="0"/>
                </a:lnTo>
                <a:lnTo>
                  <a:pt x="569896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16" name="标题 1"/>
          <p:cNvCxnSpPr/>
          <p:nvPr/>
        </p:nvCxnSpPr>
        <p:spPr>
          <a:xfrm>
            <a:off x="404053" y="924812"/>
            <a:ext cx="3406412" cy="0"/>
          </a:xfrm>
          <a:prstGeom prst="line">
            <a:avLst/>
          </a:prstGeom>
          <a:noFill/>
          <a:ln w="6350" cap="sq">
            <a:gradFill>
              <a:gsLst>
                <a:gs pos="4000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  <p:cxnSp>
        <p:nvCxnSpPr>
          <p:cNvPr id="17" name="标题 1"/>
          <p:cNvCxnSpPr/>
          <p:nvPr/>
        </p:nvCxnSpPr>
        <p:spPr>
          <a:xfrm>
            <a:off x="1597853" y="865774"/>
            <a:ext cx="2733312" cy="0"/>
          </a:xfrm>
          <a:prstGeom prst="line">
            <a:avLst/>
          </a:prstGeom>
          <a:noFill/>
          <a:ln w="6350" cap="sq">
            <a:gradFill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  <p:sp>
        <p:nvSpPr>
          <p:cNvPr id="20" name="文本框 19"/>
          <p:cNvSpPr txBox="1"/>
          <p:nvPr/>
        </p:nvSpPr>
        <p:spPr>
          <a:xfrm>
            <a:off x="3865880" y="2720340"/>
            <a:ext cx="771144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kumimoji="1" lang="en-US" altLang="zh-CN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  <a:sym typeface="+mn-ea"/>
              </a:rPr>
              <a:t>答案B，因月球有弱重力，小球会受到一定阻力，但运动时间比地球长。</a:t>
            </a:r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3954780" y="5507355"/>
            <a:ext cx="39954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>
                <a:solidFill>
                  <a:srgbClr val="FF0000"/>
                </a:solidFill>
                <a:sym typeface="+mn-ea"/>
              </a:rPr>
              <a:t>答案：相对舱体向后匀速运动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标题 3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98231" y="343723"/>
            <a:ext cx="1321317" cy="164080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ahLst/>
            <a:cxnLst/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 sz="1800"/>
          </a:p>
        </p:txBody>
      </p:sp>
      <p:sp>
        <p:nvSpPr>
          <p:cNvPr id="8" name="标题 1"/>
          <p:cNvSpPr txBox="1"/>
          <p:nvPr/>
        </p:nvSpPr>
        <p:spPr>
          <a:xfrm>
            <a:off x="1" y="5290458"/>
            <a:ext cx="1415143" cy="1567543"/>
          </a:xfrm>
          <a:custGeom>
            <a:avLst/>
            <a:gdLst>
              <a:gd name="connsiteX0" fmla="*/ 0 w 1415143"/>
              <a:gd name="connsiteY0" fmla="*/ 0 h 1567543"/>
              <a:gd name="connsiteX1" fmla="*/ 1415143 w 1415143"/>
              <a:gd name="connsiteY1" fmla="*/ 1415143 h 1567543"/>
              <a:gd name="connsiteX2" fmla="*/ 1407837 w 1415143"/>
              <a:gd name="connsiteY2" fmla="*/ 1559833 h 1567543"/>
              <a:gd name="connsiteX3" fmla="*/ 1406660 w 1415143"/>
              <a:gd name="connsiteY3" fmla="*/ 1567543 h 1567543"/>
              <a:gd name="connsiteX4" fmla="*/ 888206 w 1415143"/>
              <a:gd name="connsiteY4" fmla="*/ 1567543 h 1567543"/>
              <a:gd name="connsiteX5" fmla="*/ 903569 w 1415143"/>
              <a:gd name="connsiteY5" fmla="*/ 1415143 h 1567543"/>
              <a:gd name="connsiteX6" fmla="*/ 0 w 1415143"/>
              <a:gd name="connsiteY6" fmla="*/ 511574 h 1567543"/>
            </a:gdLst>
            <a:ahLst/>
            <a:cxnLst/>
            <a:rect l="l" t="t" r="r" b="b"/>
            <a:pathLst>
              <a:path w="1415143" h="1567543">
                <a:moveTo>
                  <a:pt x="0" y="0"/>
                </a:moveTo>
                <a:cubicBezTo>
                  <a:pt x="781562" y="0"/>
                  <a:pt x="1415143" y="633581"/>
                  <a:pt x="1415143" y="1415143"/>
                </a:cubicBezTo>
                <a:cubicBezTo>
                  <a:pt x="1415143" y="1463991"/>
                  <a:pt x="1412668" y="1512260"/>
                  <a:pt x="1407837" y="1559833"/>
                </a:cubicBezTo>
                <a:lnTo>
                  <a:pt x="1406660" y="1567543"/>
                </a:lnTo>
                <a:lnTo>
                  <a:pt x="888206" y="1567543"/>
                </a:lnTo>
                <a:lnTo>
                  <a:pt x="903569" y="1415143"/>
                </a:lnTo>
                <a:cubicBezTo>
                  <a:pt x="903569" y="916116"/>
                  <a:pt x="499027" y="511574"/>
                  <a:pt x="0" y="511574"/>
                </a:cubicBez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 sz="1800"/>
          </a:p>
        </p:txBody>
      </p:sp>
      <p:sp>
        <p:nvSpPr>
          <p:cNvPr id="10" name="标题 1"/>
          <p:cNvSpPr txBox="1"/>
          <p:nvPr/>
        </p:nvSpPr>
        <p:spPr>
          <a:xfrm>
            <a:off x="11646164" y="6401581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 sz="1800"/>
          </a:p>
        </p:txBody>
      </p:sp>
      <p:sp>
        <p:nvSpPr>
          <p:cNvPr id="18" name="标题 1"/>
          <p:cNvSpPr txBox="1"/>
          <p:nvPr/>
        </p:nvSpPr>
        <p:spPr>
          <a:xfrm>
            <a:off x="2639889" y="1916764"/>
            <a:ext cx="1335548" cy="16114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b"/>
          <a:lstStyle/>
          <a:p>
            <a:pPr algn="l">
              <a:lnSpc>
                <a:spcPct val="10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A28D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06</a:t>
            </a:r>
            <a:endParaRPr kumimoji="1" lang="zh-CN" altLang="en-US" sz="1800"/>
          </a:p>
        </p:txBody>
      </p:sp>
      <p:sp>
        <p:nvSpPr>
          <p:cNvPr id="21" name="标题 1"/>
          <p:cNvSpPr txBox="1"/>
          <p:nvPr/>
        </p:nvSpPr>
        <p:spPr>
          <a:xfrm>
            <a:off x="4007679" y="2061235"/>
            <a:ext cx="5568332" cy="19449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zh-CN" altLang="en-US" sz="4500">
                <a:ln w="12700">
                  <a:noFill/>
                </a:ln>
                <a:solidFill>
                  <a:srgbClr val="006BEB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练习</a:t>
            </a:r>
            <a:r>
              <a:rPr kumimoji="1" lang="en-US" altLang="zh-CN" sz="4500">
                <a:ln w="12700">
                  <a:noFill/>
                </a:ln>
                <a:solidFill>
                  <a:srgbClr val="006BEB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环节</a:t>
            </a:r>
            <a:endParaRPr kumimoji="1" lang="zh-CN" altLang="en-US" sz="1800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73380" y="939800"/>
            <a:ext cx="11385550" cy="5407660"/>
            <a:chOff x="588" y="1480"/>
            <a:chExt cx="17930" cy="8516"/>
          </a:xfrm>
        </p:grpSpPr>
        <p:sp>
          <p:nvSpPr>
            <p:cNvPr id="11265" name="文本框 5"/>
            <p:cNvSpPr txBox="1"/>
            <p:nvPr/>
          </p:nvSpPr>
          <p:spPr>
            <a:xfrm>
              <a:off x="588" y="1480"/>
              <a:ext cx="17930" cy="18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marL="419100" indent="-419100"/>
              <a:r>
                <a:rPr lang="en-US" altLang="zh-CN" sz="3600" b="1">
                  <a:latin typeface="Times New Roman" panose="02020603050405020304" pitchFamily="18" charset="0"/>
                  <a:ea typeface="宋体" panose="02010600030101010101" pitchFamily="2" charset="-122"/>
                  <a:sym typeface="+mn-ea"/>
                </a:rPr>
                <a:t>1. 在中国空间站内，以下实验器材能否有效使用？请进行归类，并说明理由。</a:t>
              </a:r>
              <a:endParaRPr lang="en-US" altLang="zh-CN" sz="3600" b="1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20" y="3280"/>
              <a:ext cx="13961" cy="6717"/>
            </a:xfrm>
            <a:prstGeom prst="rect">
              <a:avLst/>
            </a:prstGeom>
          </p:spPr>
        </p:pic>
      </p:grpSp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2293600" y="12331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2275" y="954405"/>
          <a:ext cx="11346815" cy="5400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53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9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9728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36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仍能有效使用的器材 (选填序号)</a:t>
                      </a: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36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理由</a:t>
                      </a: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499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777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1334770" y="2656205"/>
            <a:ext cx="1112838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微软雅黑" panose="020B0503020204020204" charset="-122"/>
              </a:rPr>
              <a:t>②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935095" y="2089150"/>
            <a:ext cx="778256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微软雅黑" panose="020B0503020204020204" charset="-122"/>
              </a:rPr>
              <a:t>无液气压计是利用气压工作的，与重力无关，所以能在微重力状态下有效使用。	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34770" y="4768215"/>
            <a:ext cx="1112838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微软雅黑" panose="020B0503020204020204" charset="-122"/>
              </a:rPr>
              <a:t>③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844925" y="3869055"/>
            <a:ext cx="7782560" cy="25279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微软雅黑" panose="020B0503020204020204" charset="-122"/>
              </a:rPr>
              <a:t>弹簧测力计是利用在弹性限度内，弹簧的伸长量与拉力成正比的原理制成的，与重力无关，所以能在微重力状态下有效使用。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1"/>
          <p:cNvSpPr txBox="1"/>
          <p:nvPr/>
        </p:nvSpPr>
        <p:spPr>
          <a:xfrm>
            <a:off x="10389583" y="5181746"/>
            <a:ext cx="119802" cy="129774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3072324" y="192739"/>
            <a:ext cx="1335548" cy="16114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b"/>
          <a:lstStyle/>
          <a:p>
            <a:pPr algn="l">
              <a:lnSpc>
                <a:spcPct val="10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A28D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4079875" y="552450"/>
            <a:ext cx="8419465" cy="19450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500">
                <a:ln w="12700">
                  <a:noFill/>
                </a:ln>
                <a:solidFill>
                  <a:srgbClr val="006BEB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回顾</a:t>
            </a:r>
          </a:p>
          <a:p>
            <a:pPr algn="l">
              <a:lnSpc>
                <a:spcPct val="13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11621934" y="-803780"/>
            <a:ext cx="125614" cy="19415"/>
          </a:xfrm>
          <a:custGeom>
            <a:avLst/>
            <a:gdLst>
              <a:gd name="connsiteX0" fmla="*/ 116348 w 125614"/>
              <a:gd name="connsiteY0" fmla="*/ 0 h 19415"/>
              <a:gd name="connsiteX1" fmla="*/ 9267 w 125614"/>
              <a:gd name="connsiteY1" fmla="*/ 0 h 19415"/>
              <a:gd name="connsiteX2" fmla="*/ 9267 w 125614"/>
              <a:gd name="connsiteY2" fmla="*/ 19416 h 19415"/>
              <a:gd name="connsiteX3" fmla="*/ 116348 w 125614"/>
              <a:gd name="connsiteY3" fmla="*/ 19416 h 19415"/>
              <a:gd name="connsiteX4" fmla="*/ 116348 w 125614"/>
              <a:gd name="connsiteY4" fmla="*/ 0 h 19415"/>
            </a:gdLst>
            <a:ahLst/>
            <a:cxnLst/>
            <a:rect l="l" t="t" r="r" b="b"/>
            <a:pathLst>
              <a:path w="125614" h="19415">
                <a:moveTo>
                  <a:pt x="116348" y="0"/>
                </a:moveTo>
                <a:lnTo>
                  <a:pt x="9267" y="0"/>
                </a:lnTo>
                <a:cubicBezTo>
                  <a:pt x="-3089" y="0"/>
                  <a:pt x="-3089" y="19416"/>
                  <a:pt x="9267" y="19416"/>
                </a:cubicBezTo>
                <a:lnTo>
                  <a:pt x="116348" y="19416"/>
                </a:lnTo>
                <a:cubicBezTo>
                  <a:pt x="128704" y="19416"/>
                  <a:pt x="128704" y="0"/>
                  <a:pt x="116348" y="0"/>
                </a:cubicBezTo>
                <a:close/>
              </a:path>
            </a:pathLst>
          </a:custGeom>
          <a:solidFill>
            <a:schemeClr val="accent2"/>
          </a:solidFill>
          <a:ln w="5879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11118781" y="-858959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42" name="文本框 41"/>
          <p:cNvSpPr txBox="1"/>
          <p:nvPr/>
        </p:nvSpPr>
        <p:spPr>
          <a:xfrm>
            <a:off x="2712085" y="1700530"/>
            <a:ext cx="7576820" cy="1275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zh-CN" sz="4500">
                <a:ln w="12700">
                  <a:noFill/>
                </a:ln>
                <a:solidFill>
                  <a:srgbClr val="006BEB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  <a:sym typeface="+mn-ea"/>
              </a:rPr>
              <a:t>（牛顿第一定律）    </a:t>
            </a:r>
            <a:endParaRPr kumimoji="1" lang="en-US" altLang="zh-CN" sz="4500">
              <a:ln w="12700">
                <a:noFill/>
              </a:ln>
              <a:solidFill>
                <a:srgbClr val="006BEB">
                  <a:alpha val="100000"/>
                </a:srgbClr>
              </a:solidFill>
              <a:latin typeface="OPPOSans H" panose="00020600040101010101" charset="-122"/>
              <a:ea typeface="OPPOSans H" panose="00020600040101010101" charset="-122"/>
              <a:cs typeface="OPPOSans H" panose="00020600040101010101" charset="-122"/>
            </a:endParaRPr>
          </a:p>
        </p:txBody>
      </p:sp>
      <p:sp>
        <p:nvSpPr>
          <p:cNvPr id="4" name="标题 1"/>
          <p:cNvSpPr txBox="1"/>
          <p:nvPr>
            <p:custDataLst>
              <p:tags r:id="rId1"/>
            </p:custDataLst>
          </p:nvPr>
        </p:nvSpPr>
        <p:spPr>
          <a:xfrm>
            <a:off x="3513276" y="2650912"/>
            <a:ext cx="3600326" cy="3600326"/>
          </a:xfrm>
          <a:prstGeom prst="ellipse">
            <a:avLst/>
          </a:pr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>
            <p:custDataLst>
              <p:tags r:id="rId2"/>
            </p:custDataLst>
          </p:nvPr>
        </p:nvSpPr>
        <p:spPr>
          <a:xfrm>
            <a:off x="4008120" y="4437380"/>
            <a:ext cx="3616325" cy="1400175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38102" tIns="38102" rIns="38102" bIns="38102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伽利略的理想斜面实验为牛顿第一定律奠定基础，牛顿在此基础上总结归纳。
</a:t>
            </a:r>
          </a:p>
        </p:txBody>
      </p:sp>
      <p:sp>
        <p:nvSpPr>
          <p:cNvPr id="2" name="标题 1"/>
          <p:cNvSpPr txBox="1"/>
          <p:nvPr>
            <p:custDataLst>
              <p:tags r:id="rId3"/>
            </p:custDataLst>
          </p:nvPr>
        </p:nvSpPr>
        <p:spPr>
          <a:xfrm>
            <a:off x="4154170" y="3600450"/>
            <a:ext cx="3016885" cy="565785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64008" tIns="32004" rIns="64008" bIns="32004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定律发现历程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09575" y="941705"/>
          <a:ext cx="11359515" cy="52457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57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1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360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36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仍能有效使用的器材 (选填序号)</a:t>
                      </a: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36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理由</a:t>
                      </a: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897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83970" y="2818130"/>
            <a:ext cx="1112838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微软雅黑" panose="020B0503020204020204" charset="-122"/>
              </a:rPr>
              <a:t>⑥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3909060" y="2025650"/>
            <a:ext cx="786066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微软雅黑" panose="020B0503020204020204" charset="-122"/>
              </a:rPr>
              <a:t>煤油温度计是利用液体热胀冷缩原理工作的，在失重条件下温度的变化仍然会引起液体体积的变化，所以能在微重力状态下有效使用。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09575" y="941705"/>
          <a:ext cx="11359515" cy="52457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57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1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360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36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不</a:t>
                      </a:r>
                      <a:r>
                        <a:rPr lang="en-US" sz="36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能有效使用的器材 (选填序号)</a:t>
                      </a: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36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理由</a:t>
                      </a: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8970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389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lnSpc>
                          <a:spcPct val="90000"/>
                        </a:lnSpc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283970" y="2703195"/>
            <a:ext cx="1112838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微软雅黑" panose="020B0503020204020204" charset="-122"/>
              </a:rPr>
              <a:t>①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3908425" y="2036445"/>
            <a:ext cx="786066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微软雅黑" panose="020B0503020204020204" charset="-122"/>
              </a:rPr>
              <a:t>天平是利用杠杆的原理，天平平衡需要物体对托盘的压力，在失重状态下物体对托盘没有压力，所以不能在微重力状态下有效使用。</a:t>
            </a: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283970" y="4935855"/>
            <a:ext cx="1112838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微软雅黑" panose="020B0503020204020204" charset="-122"/>
              </a:rPr>
              <a:t>④</a:t>
            </a: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3837940" y="4236085"/>
            <a:ext cx="8027035" cy="21939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noAutofit/>
          </a:bodyPr>
          <a:lstStyle/>
          <a:p>
            <a:pPr>
              <a:lnSpc>
                <a:spcPct val="95000"/>
              </a:lnSpc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微软雅黑" panose="020B0503020204020204" charset="-122"/>
              </a:rPr>
              <a:t>液体压强计是靠U形管内液面的高度差反映压强的，在失重状态下液体对橡皮膜没有压强，不能在微重力状态下有效使用。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4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2275" y="954405"/>
          <a:ext cx="11346815" cy="524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53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9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677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zh-CN" altLang="en-US" sz="36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不</a:t>
                      </a:r>
                      <a:r>
                        <a:rPr lang="en-US" sz="36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能有效使用的器材 (选填序号)</a:t>
                      </a: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3600" b="1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理由</a:t>
                      </a: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8155"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endParaRPr lang="en-US" altLang="en-US" sz="3600" b="1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1530985" y="2685415"/>
            <a:ext cx="1112838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微软雅黑" panose="020B0503020204020204" charset="-122"/>
              </a:rPr>
              <a:t>⑤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921760" y="2046605"/>
            <a:ext cx="783463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微软雅黑" panose="020B0503020204020204" charset="-122"/>
              </a:rPr>
              <a:t>水银气压计，在失重状态下，水银不会产生压强，所以不能在微重力状态下有效使用。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73380" y="1016000"/>
            <a:ext cx="11385550" cy="5233035"/>
            <a:chOff x="588" y="1520"/>
            <a:chExt cx="17930" cy="8241"/>
          </a:xfrm>
        </p:grpSpPr>
        <p:sp>
          <p:nvSpPr>
            <p:cNvPr id="12289" name="文本框 5"/>
            <p:cNvSpPr txBox="1"/>
            <p:nvPr/>
          </p:nvSpPr>
          <p:spPr>
            <a:xfrm>
              <a:off x="588" y="1520"/>
              <a:ext cx="17930" cy="62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3600" b="1">
                  <a:latin typeface="Times New Roman" panose="02020603050405020304" pitchFamily="18" charset="0"/>
                  <a:ea typeface="宋体" panose="02010600030101010101" pitchFamily="2" charset="-122"/>
                </a:rPr>
                <a:t>二、“探究运动和力的关系”实验</a:t>
              </a:r>
            </a:p>
            <a:p>
              <a:pPr marL="431800" indent="-431800"/>
              <a:r>
                <a:rPr lang="en-US" altLang="zh-CN" sz="3600" b="1">
                  <a:latin typeface="Times New Roman" panose="02020603050405020304" pitchFamily="18" charset="0"/>
                  <a:ea typeface="宋体" panose="02010600030101010101" pitchFamily="2" charset="-122"/>
                </a:rPr>
                <a:t>2. 在空间站“探究运动和力的关系”实验中，准备三条相同的长木板，使它们都固定在空间站内，分别在长木板的一端安装一个相同的弹簧，并在其上面分别铺上并固定毛巾、纸板和玻璃板。把相同的小车放在弹簧自由端旁边，利用小车挤压弹簧，松手，小车在弹力的作用下向右运动。</a:t>
              </a:r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" y="7711"/>
              <a:ext cx="17650" cy="2051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73380" y="965200"/>
            <a:ext cx="11385550" cy="5264785"/>
            <a:chOff x="588" y="1520"/>
            <a:chExt cx="17930" cy="8291"/>
          </a:xfrm>
        </p:grpSpPr>
        <p:sp>
          <p:nvSpPr>
            <p:cNvPr id="13313" name="文本框 5"/>
            <p:cNvSpPr txBox="1"/>
            <p:nvPr/>
          </p:nvSpPr>
          <p:spPr>
            <a:xfrm>
              <a:off x="588" y="1520"/>
              <a:ext cx="17930" cy="5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marL="969645" lvl="1" indent="-512445">
                <a:lnSpc>
                  <a:spcPct val="140000"/>
                </a:lnSpc>
              </a:pPr>
              <a:r>
                <a:rPr lang="en-US" altLang="zh-CN" sz="3600" b="1">
                  <a:latin typeface="Times New Roman" panose="02020603050405020304" pitchFamily="18" charset="0"/>
                  <a:ea typeface="宋体" panose="02010600030101010101" pitchFamily="2" charset="-122"/>
                </a:rPr>
                <a:t>(1)实验中每次均让小车挤压弹簧的长度_____，目的是使小车在水平面上开始滑行时获得相同的</a:t>
              </a:r>
              <a:r>
                <a:rPr lang="en-US" altLang="zh-CN" sz="3600" b="1">
                  <a:latin typeface="Times New Roman" panose="02020603050405020304" pitchFamily="18" charset="0"/>
                  <a:ea typeface="宋体" panose="02010600030101010101" pitchFamily="2" charset="-122"/>
                  <a:sym typeface="+mn-ea"/>
                </a:rPr>
                <a:t>_____</a:t>
              </a:r>
              <a:r>
                <a:rPr lang="en-US" altLang="zh-CN" sz="3600" b="1">
                  <a:latin typeface="Times New Roman" panose="02020603050405020304" pitchFamily="18" charset="0"/>
                  <a:ea typeface="宋体" panose="02010600030101010101" pitchFamily="2" charset="-122"/>
                </a:rPr>
                <a:t>。</a:t>
              </a:r>
            </a:p>
            <a:p>
              <a:pPr marL="969645" lvl="1" indent="-512445">
                <a:lnSpc>
                  <a:spcPct val="140000"/>
                </a:lnSpc>
              </a:pPr>
              <a:r>
                <a:rPr lang="en-US" altLang="zh-CN" sz="3600" b="1">
                  <a:latin typeface="Times New Roman" panose="02020603050405020304" pitchFamily="18" charset="0"/>
                  <a:ea typeface="宋体" panose="02010600030101010101" pitchFamily="2" charset="-122"/>
                </a:rPr>
                <a:t>(2)利用相机给小车拍摄频闪相片，以下符合实际情况的是</a:t>
              </a:r>
              <a:r>
                <a:rPr lang="en-US" altLang="zh-CN" sz="3600" b="1">
                  <a:latin typeface="Times New Roman" panose="02020603050405020304" pitchFamily="18" charset="0"/>
                  <a:ea typeface="宋体" panose="02010600030101010101" pitchFamily="2" charset="-122"/>
                  <a:sym typeface="+mn-ea"/>
                </a:rPr>
                <a:t>____</a:t>
              </a:r>
              <a:r>
                <a:rPr lang="en-US" altLang="zh-CN" sz="3600" b="1">
                  <a:latin typeface="Times New Roman" panose="02020603050405020304" pitchFamily="18" charset="0"/>
                  <a:ea typeface="宋体" panose="02010600030101010101" pitchFamily="2" charset="-122"/>
                </a:rPr>
                <a:t>。</a:t>
              </a:r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6" y="6555"/>
              <a:ext cx="17682" cy="3256"/>
            </a:xfrm>
            <a:prstGeom prst="rect">
              <a:avLst/>
            </a:prstGeom>
          </p:spPr>
        </p:pic>
      </p:grpSp>
      <p:sp>
        <p:nvSpPr>
          <p:cNvPr id="4" name="文本框 3"/>
          <p:cNvSpPr txBox="1"/>
          <p:nvPr/>
        </p:nvSpPr>
        <p:spPr>
          <a:xfrm>
            <a:off x="8801735" y="1141730"/>
            <a:ext cx="15347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微软雅黑" panose="020B0503020204020204" charset="-122"/>
              </a:rPr>
              <a:t>相同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224135" y="1884680"/>
            <a:ext cx="15347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微软雅黑" panose="020B0503020204020204" charset="-122"/>
              </a:rPr>
              <a:t>速度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514600" y="3474085"/>
            <a:ext cx="15347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微软雅黑" panose="020B0503020204020204" charset="-122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文本框 5"/>
          <p:cNvSpPr txBox="1"/>
          <p:nvPr/>
        </p:nvSpPr>
        <p:spPr>
          <a:xfrm>
            <a:off x="373063" y="965200"/>
            <a:ext cx="11385550" cy="51873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944245" lvl="1" indent="-487045">
              <a:lnSpc>
                <a:spcPct val="230000"/>
              </a:lnSpc>
            </a:pPr>
            <a:r>
              <a:rPr lang="en-US" altLang="zh-CN" sz="3600" b="1">
                <a:latin typeface="Times New Roman" panose="02020603050405020304" pitchFamily="18" charset="0"/>
                <a:ea typeface="宋体" panose="02010600030101010101" pitchFamily="2" charset="-122"/>
              </a:rPr>
              <a:t>(3)在空间站做实验时，长木板上的小车_____摩擦力，原因是：</a:t>
            </a:r>
            <a:r>
              <a:rPr lang="en-US" altLang="zh-CN" sz="3600" b="1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______________________</a:t>
            </a:r>
            <a:r>
              <a:rPr lang="en-US" altLang="zh-CN" sz="3600" b="1"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</a:p>
          <a:p>
            <a:pPr marL="944245" lvl="1" indent="-487045">
              <a:lnSpc>
                <a:spcPct val="230000"/>
              </a:lnSpc>
            </a:pPr>
            <a:r>
              <a:rPr lang="en-US" altLang="zh-CN" sz="3600" b="1">
                <a:latin typeface="Times New Roman" panose="02020603050405020304" pitchFamily="18" charset="0"/>
                <a:ea typeface="宋体" panose="02010600030101010101" pitchFamily="2" charset="-122"/>
              </a:rPr>
              <a:t>(4)在空间站做实验还需要通过推理得出“牛顿第一定律”吗？你的答案是：</a:t>
            </a:r>
            <a:r>
              <a:rPr lang="en-US" altLang="zh-CN" sz="3600" b="1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________</a:t>
            </a:r>
            <a:r>
              <a:rPr lang="en-US" altLang="zh-CN" sz="3600" b="1"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814435" y="1551305"/>
            <a:ext cx="133032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微软雅黑" panose="020B0503020204020204" charset="-122"/>
              </a:rPr>
              <a:t>不受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192145" y="2819400"/>
            <a:ext cx="55308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微软雅黑" panose="020B0503020204020204" charset="-122"/>
              </a:rPr>
              <a:t>小车处于微重力环境中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702935" y="5328920"/>
            <a:ext cx="225171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微软雅黑" panose="020B0503020204020204" charset="-122"/>
              </a:rPr>
              <a:t>不需要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681990" y="847090"/>
            <a:ext cx="11385550" cy="5077460"/>
            <a:chOff x="588" y="1440"/>
            <a:chExt cx="17930" cy="7996"/>
          </a:xfrm>
        </p:grpSpPr>
        <p:sp>
          <p:nvSpPr>
            <p:cNvPr id="15361" name="文本框 5"/>
            <p:cNvSpPr txBox="1"/>
            <p:nvPr/>
          </p:nvSpPr>
          <p:spPr>
            <a:xfrm>
              <a:off x="588" y="1440"/>
              <a:ext cx="17930" cy="523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3500" b="1">
                  <a:latin typeface="Times New Roman" panose="02020603050405020304" pitchFamily="18" charset="0"/>
                  <a:ea typeface="宋体" panose="02010600030101010101" pitchFamily="2" charset="-122"/>
                </a:rPr>
                <a:t>【项目拓展】</a:t>
              </a:r>
            </a:p>
            <a:p>
              <a:r>
                <a:rPr lang="en-US" altLang="zh-CN" sz="3500" b="1">
                  <a:latin typeface="Times New Roman" panose="02020603050405020304" pitchFamily="18" charset="0"/>
                  <a:ea typeface="宋体" panose="02010600030101010101" pitchFamily="2" charset="-122"/>
                </a:rPr>
                <a:t>      小明在看“天宫课堂”的“浮力消失实验”，发现空间站中的乒乓球没有浮上来，如图1－甲所示。同学们在课堂上做相同的实验，乒乓球却能漂浮在水面上，如图乙所示。小明为弄清楚其中的原因，对浮力的相关知识进行了如下探究：</a:t>
              </a:r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t="-2250" r="54383" b="17042"/>
            <a:stretch>
              <a:fillRect/>
            </a:stretch>
          </p:blipFill>
          <p:spPr>
            <a:xfrm>
              <a:off x="2500" y="6406"/>
              <a:ext cx="6478" cy="3030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文本框 5"/>
          <p:cNvSpPr txBox="1"/>
          <p:nvPr/>
        </p:nvSpPr>
        <p:spPr>
          <a:xfrm>
            <a:off x="373063" y="927100"/>
            <a:ext cx="11385550" cy="55175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956945" lvl="1" indent="-499745">
              <a:lnSpc>
                <a:spcPct val="140000"/>
              </a:lnSpc>
            </a:pP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</a:t>
            </a:r>
            <a:r>
              <a:rPr lang="en-US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  <a:r>
              <a:rPr lang="zh-CN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如图丙所示，把两个乒乓球放入瓶口向下、底部被剪开的矿泉水瓶中，当向瓶中加水时，上面的乒乓球漂浮，底部的乒乓球却没有上浮。小明思考得出结论：上面的乒乓球由于下表面有水，受到水向</a:t>
            </a:r>
            <a:r>
              <a:rPr lang="en-US" altLang="zh-CN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lang="zh-CN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的压力而上浮；而底部的乒乓球由于仅</a:t>
            </a:r>
          </a:p>
          <a:p>
            <a:pPr marL="956945" lvl="1">
              <a:lnSpc>
                <a:spcPct val="140000"/>
              </a:lnSpc>
            </a:pPr>
            <a:r>
              <a:rPr lang="zh-CN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有上表面受到水向</a:t>
            </a:r>
            <a:r>
              <a:rPr lang="en-US" altLang="zh-CN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lang="zh-CN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的压力而没有受到浮力，</a:t>
            </a:r>
          </a:p>
          <a:p>
            <a:pPr marL="956945" lvl="1">
              <a:lnSpc>
                <a:spcPct val="140000"/>
              </a:lnSpc>
            </a:pPr>
            <a:r>
              <a:rPr lang="zh-CN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所以没有上浮。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(</a:t>
            </a:r>
            <a:r>
              <a:rPr lang="zh-CN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均选填</a:t>
            </a:r>
            <a:r>
              <a:rPr lang="en-US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上</a:t>
            </a:r>
            <a:r>
              <a:rPr lang="en-US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或</a:t>
            </a:r>
            <a:r>
              <a:rPr lang="en-US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下</a:t>
            </a:r>
            <a:r>
              <a:rPr lang="en-US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  <a:endParaRPr lang="en-US" altLang="zh-CN" sz="36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750695" y="4163695"/>
            <a:ext cx="1112838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微软雅黑" panose="020B0503020204020204" charset="-122"/>
              </a:rPr>
              <a:t>上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257800" y="4944745"/>
            <a:ext cx="1112838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微软雅黑" panose="020B0503020204020204" charset="-122"/>
              </a:rPr>
              <a:t>下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2329" r="57510"/>
          <a:stretch>
            <a:fillRect/>
          </a:stretch>
        </p:blipFill>
        <p:spPr>
          <a:xfrm>
            <a:off x="10758170" y="4057650"/>
            <a:ext cx="1082040" cy="26663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文本框 5"/>
          <p:cNvSpPr txBox="1"/>
          <p:nvPr/>
        </p:nvSpPr>
        <p:spPr>
          <a:xfrm>
            <a:off x="373063" y="965200"/>
            <a:ext cx="11385550" cy="53524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956945" lvl="1" indent="-499745">
              <a:lnSpc>
                <a:spcPct val="190000"/>
              </a:lnSpc>
            </a:pP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</a:t>
            </a:r>
            <a:r>
              <a:rPr lang="en-US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  <a:r>
              <a:rPr lang="en-US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太空教师</a:t>
            </a:r>
            <a:r>
              <a:rPr lang="en-US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告诉我们，</a:t>
            </a:r>
            <a:r>
              <a:rPr lang="en-US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天宫</a:t>
            </a:r>
            <a:r>
              <a:rPr lang="en-US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中的乒乓球处于失重状态，水虽然具有流动性，但其内部却不会对放入其中的乒乓球表面任何一个位置产生压力，乒乓球上下表面就不会产生</a:t>
            </a:r>
            <a:r>
              <a:rPr lang="en-US" altLang="zh-CN" sz="3600" b="1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lang="zh-CN" sz="36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，乒乓球没有受到浮力的作用，所以不会浮上来。</a:t>
            </a:r>
            <a:endParaRPr lang="en-US" altLang="zh-CN" sz="36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539105" y="4471035"/>
            <a:ext cx="174053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微软雅黑" panose="020B0503020204020204" charset="-122"/>
              </a:rPr>
              <a:t>压力差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17725" y="2499360"/>
            <a:ext cx="1612900" cy="521970"/>
          </a:xfrm>
          <a:prstGeom prst="rect">
            <a:avLst/>
          </a:prstGeom>
          <a:solidFill>
            <a:schemeClr val="accent3"/>
          </a:solidFill>
          <a:ln>
            <a:solidFill>
              <a:srgbClr val="FFFFFF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+mn-ea"/>
                <a:cs typeface="+mn-cs"/>
              </a:rPr>
              <a:t>定律解读</a:t>
            </a:r>
          </a:p>
        </p:txBody>
      </p:sp>
      <p:sp>
        <p:nvSpPr>
          <p:cNvPr id="14341" name="圆角矩形 20486"/>
          <p:cNvSpPr/>
          <p:nvPr/>
        </p:nvSpPr>
        <p:spPr>
          <a:xfrm>
            <a:off x="2063750" y="764540"/>
            <a:ext cx="8048625" cy="1431334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00B05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en-US" sz="2600">
                <a:latin typeface="宋体" panose="02010600030101010101" pitchFamily="2" charset="-122"/>
              </a:rPr>
              <a:t>    一切物体在没有受到</a:t>
            </a:r>
            <a:r>
              <a:rPr lang="en-US" altLang="en-US" sz="2600" b="1">
                <a:solidFill>
                  <a:srgbClr val="FF0000"/>
                </a:solidFill>
                <a:latin typeface="宋体" panose="02010600030101010101" pitchFamily="2" charset="-122"/>
              </a:rPr>
              <a:t>力</a:t>
            </a:r>
            <a:r>
              <a:rPr lang="en-US" altLang="en-US" sz="2600">
                <a:latin typeface="宋体" panose="02010600030101010101" pitchFamily="2" charset="-122"/>
              </a:rPr>
              <a:t>的作用时，总保持静止状态或匀速直线</a:t>
            </a:r>
            <a:r>
              <a:rPr lang="en-US" altLang="en-US" sz="2600" b="1">
                <a:solidFill>
                  <a:srgbClr val="FF0000"/>
                </a:solidFill>
                <a:latin typeface="宋体" panose="02010600030101010101" pitchFamily="2" charset="-122"/>
              </a:rPr>
              <a:t>运动状态</a:t>
            </a:r>
            <a:r>
              <a:rPr lang="en-US" altLang="en-US" sz="2600"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27652" name="文本框 6151"/>
          <p:cNvSpPr txBox="1"/>
          <p:nvPr/>
        </p:nvSpPr>
        <p:spPr>
          <a:xfrm>
            <a:off x="1870075" y="115888"/>
            <a:ext cx="262128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200" b="1">
                <a:solidFill>
                  <a:srgbClr val="00B050"/>
                </a:solidFill>
                <a:latin typeface="微软雅黑" panose="020B0503020204020204" charset="-122"/>
                <a:ea typeface="微软雅黑"/>
                <a:sym typeface="宋体" panose="02010600030101010101" pitchFamily="2" charset="-122"/>
              </a:rPr>
              <a:t>牛顿第一定律</a:t>
            </a:r>
          </a:p>
        </p:txBody>
      </p:sp>
      <p:sp>
        <p:nvSpPr>
          <p:cNvPr id="6" name="Text Box 3"/>
          <p:cNvSpPr/>
          <p:nvPr/>
        </p:nvSpPr>
        <p:spPr>
          <a:xfrm>
            <a:off x="2207895" y="3165475"/>
            <a:ext cx="4529138" cy="6770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>
                  <a:alpha val="100000"/>
                </a:srgbClr>
              </a:gs>
              <a:gs pos="35001">
                <a:srgbClr val="BBEFFF">
                  <a:alpha val="100000"/>
                </a:srgbClr>
              </a:gs>
              <a:gs pos="100000">
                <a:srgbClr val="E4F9FF">
                  <a:alpha val="100000"/>
                </a:srgbClr>
              </a:gs>
            </a:gsLst>
            <a:lin ang="5400000" scaled="1"/>
          </a:gradFill>
          <a:ln w="9525" cap="flat" cmpd="sng">
            <a:solidFill>
              <a:srgbClr val="46AAC5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1.“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一切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”适用于所有物体。</a:t>
            </a:r>
          </a:p>
        </p:txBody>
      </p:sp>
      <p:sp>
        <p:nvSpPr>
          <p:cNvPr id="7" name="Text Box 4"/>
          <p:cNvSpPr/>
          <p:nvPr/>
        </p:nvSpPr>
        <p:spPr>
          <a:xfrm>
            <a:off x="2212975" y="3946525"/>
            <a:ext cx="6826250" cy="6770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>
                  <a:alpha val="100000"/>
                </a:srgbClr>
              </a:gs>
              <a:gs pos="35001">
                <a:srgbClr val="BBEFFF">
                  <a:alpha val="100000"/>
                </a:srgbClr>
              </a:gs>
              <a:gs pos="100000">
                <a:srgbClr val="E4F9FF">
                  <a:alpha val="100000"/>
                </a:srgbClr>
              </a:gs>
            </a:gsLst>
            <a:lin ang="5400000" scaled="1"/>
          </a:gradFill>
          <a:ln w="9525" cap="flat" cmpd="sng">
            <a:solidFill>
              <a:srgbClr val="46AAC5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2.“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没有受到力的作用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”是定律成立的条件。</a:t>
            </a:r>
          </a:p>
        </p:txBody>
      </p:sp>
      <p:sp>
        <p:nvSpPr>
          <p:cNvPr id="9" name="Text Box 5"/>
          <p:cNvSpPr/>
          <p:nvPr/>
        </p:nvSpPr>
        <p:spPr>
          <a:xfrm>
            <a:off x="2212975" y="4727258"/>
            <a:ext cx="3730625" cy="6770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>
                  <a:alpha val="100000"/>
                </a:srgbClr>
              </a:gs>
              <a:gs pos="35001">
                <a:srgbClr val="BBEFFF">
                  <a:alpha val="100000"/>
                </a:srgbClr>
              </a:gs>
              <a:gs pos="100000">
                <a:srgbClr val="E4F9FF">
                  <a:alpha val="100000"/>
                </a:srgbClr>
              </a:gs>
            </a:gsLst>
            <a:lin ang="5400000" scaled="1"/>
          </a:gradFill>
          <a:ln w="9525" cap="flat" cmpd="sng">
            <a:solidFill>
              <a:srgbClr val="46AAC5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3.“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总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”一直、不变。</a:t>
            </a:r>
          </a:p>
        </p:txBody>
      </p:sp>
      <p:sp>
        <p:nvSpPr>
          <p:cNvPr id="22" name="标题 1"/>
          <p:cNvSpPr txBox="1"/>
          <p:nvPr>
            <p:custDataLst>
              <p:tags r:id="rId1"/>
            </p:custDataLst>
          </p:nvPr>
        </p:nvSpPr>
        <p:spPr>
          <a:xfrm>
            <a:off x="1199515" y="5516880"/>
            <a:ext cx="10321290" cy="937895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38102" tIns="38102" rIns="38102" bIns="38102" rtlCol="0" anchor="t"/>
          <a:lstStyle/>
          <a:p>
            <a:pPr algn="l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黑体" panose="02010609060101010101" charset="-122"/>
              </a:rPr>
              <a:t>“力”是指物体受到的所有力的合力，包括重力、摩擦力等。
“保持运动状态”意味着物体在没有力作用时，其速度和方向都不会改变。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1434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341" grpId="0" animBg="1"/>
      <p:bldP spid="6" grpId="0" animBg="1"/>
      <p:bldP spid="7" grpId="0" animBg="1"/>
      <p:bldP spid="9" grpId="0" animBg="1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 txBox="1"/>
          <p:nvPr/>
        </p:nvSpPr>
        <p:spPr>
          <a:xfrm>
            <a:off x="1" y="5290458"/>
            <a:ext cx="1415143" cy="1567543"/>
          </a:xfrm>
          <a:custGeom>
            <a:avLst/>
            <a:gdLst>
              <a:gd name="connsiteX0" fmla="*/ 0 w 1415143"/>
              <a:gd name="connsiteY0" fmla="*/ 0 h 1567543"/>
              <a:gd name="connsiteX1" fmla="*/ 1415143 w 1415143"/>
              <a:gd name="connsiteY1" fmla="*/ 1415143 h 1567543"/>
              <a:gd name="connsiteX2" fmla="*/ 1407837 w 1415143"/>
              <a:gd name="connsiteY2" fmla="*/ 1559833 h 1567543"/>
              <a:gd name="connsiteX3" fmla="*/ 1406660 w 1415143"/>
              <a:gd name="connsiteY3" fmla="*/ 1567543 h 1567543"/>
              <a:gd name="connsiteX4" fmla="*/ 888206 w 1415143"/>
              <a:gd name="connsiteY4" fmla="*/ 1567543 h 1567543"/>
              <a:gd name="connsiteX5" fmla="*/ 903569 w 1415143"/>
              <a:gd name="connsiteY5" fmla="*/ 1415143 h 1567543"/>
              <a:gd name="connsiteX6" fmla="*/ 0 w 1415143"/>
              <a:gd name="connsiteY6" fmla="*/ 511574 h 1567543"/>
            </a:gdLst>
            <a:ahLst/>
            <a:cxnLst/>
            <a:rect l="l" t="t" r="r" b="b"/>
            <a:pathLst>
              <a:path w="1415143" h="1567543">
                <a:moveTo>
                  <a:pt x="0" y="0"/>
                </a:moveTo>
                <a:cubicBezTo>
                  <a:pt x="781562" y="0"/>
                  <a:pt x="1415143" y="633581"/>
                  <a:pt x="1415143" y="1415143"/>
                </a:cubicBezTo>
                <a:cubicBezTo>
                  <a:pt x="1415143" y="1463991"/>
                  <a:pt x="1412668" y="1512260"/>
                  <a:pt x="1407837" y="1559833"/>
                </a:cubicBezTo>
                <a:lnTo>
                  <a:pt x="1406660" y="1567543"/>
                </a:lnTo>
                <a:lnTo>
                  <a:pt x="888206" y="1567543"/>
                </a:lnTo>
                <a:lnTo>
                  <a:pt x="903569" y="1415143"/>
                </a:lnTo>
                <a:cubicBezTo>
                  <a:pt x="903569" y="916116"/>
                  <a:pt x="499027" y="511574"/>
                  <a:pt x="0" y="511574"/>
                </a:cubicBez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2495744" y="2564464"/>
            <a:ext cx="1335548" cy="16114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b"/>
          <a:lstStyle/>
          <a:p>
            <a:pPr algn="l">
              <a:lnSpc>
                <a:spcPct val="10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A28D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4584259" y="2708935"/>
            <a:ext cx="5568332" cy="19449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500">
                <a:ln w="12700">
                  <a:noFill/>
                </a:ln>
                <a:solidFill>
                  <a:srgbClr val="006BEB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天地对比实验</a:t>
            </a: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11118781" y="360876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51180" y="1340168"/>
            <a:ext cx="5080000" cy="8115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algn="l">
              <a:lnSpc>
                <a:spcPct val="110000"/>
              </a:lnSpc>
              <a:buClrTx/>
              <a:buSzTx/>
              <a:buFontTx/>
            </a:pPr>
            <a:r>
              <a:rPr kumimoji="1" lang="en-US" altLang="zh-CN" sz="2800" b="0" i="0">
                <a:ln w="12700">
                  <a:noFill/>
                </a:ln>
                <a:solidFill>
                  <a:srgbClr val="006BEB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地面实验</a:t>
            </a:r>
          </a:p>
          <a:p>
            <a:pPr marL="0" indent="0" algn="l"/>
            <a:r>
              <a:rPr lang="zh-CN" altLang="en-US" sz="1600" b="0" i="0">
                <a:solidFill>
                  <a:srgbClr val="404040"/>
                </a:solidFill>
                <a:latin typeface="DeepSeek-CJK-patch"/>
                <a:ea typeface="DeepSeek-CJK-patch"/>
              </a:rPr>
              <a:t>（小球在桌面滚动停止）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570" y="2348865"/>
            <a:ext cx="4368800" cy="23685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240145" y="1268730"/>
            <a:ext cx="2477770" cy="5651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FontTx/>
            </a:pPr>
            <a:r>
              <a:rPr kumimoji="1" lang="en-US" altLang="zh-CN" sz="2800">
                <a:ln w="12700">
                  <a:noFill/>
                </a:ln>
                <a:solidFill>
                  <a:srgbClr val="006BEB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空间站实验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167755" y="1894205"/>
            <a:ext cx="4392930" cy="278955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55370" y="716280"/>
            <a:ext cx="10854055" cy="891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/>
            <a:r>
              <a:rPr lang="zh-CN" altLang="en-US" sz="2800" b="1" i="0">
                <a:solidFill>
                  <a:srgbClr val="404040"/>
                </a:solidFill>
                <a:latin typeface="DeepSeek-CJK-patch"/>
                <a:ea typeface="DeepSeek-CJK-patch"/>
              </a:rPr>
              <a:t>实验目的</a:t>
            </a:r>
            <a:r>
              <a:rPr lang="zh-CN" altLang="en-US" sz="2000" b="0" i="0">
                <a:solidFill>
                  <a:srgbClr val="404040"/>
                </a:solidFill>
                <a:latin typeface="DeepSeek-CJK-patch"/>
                <a:ea typeface="DeepSeek-CJK-patch"/>
              </a:rPr>
              <a:t>：</a:t>
            </a:r>
          </a:p>
          <a:p>
            <a:pPr marL="0" indent="0"/>
            <a:r>
              <a:rPr lang="zh-CN" altLang="en-US" sz="2400" b="0" i="0">
                <a:solidFill>
                  <a:srgbClr val="404040"/>
                </a:solidFill>
                <a:latin typeface="DeepSeek-CJK-patch"/>
                <a:ea typeface="DeepSeek-CJK-patch"/>
              </a:rPr>
              <a:t>验证牛顿第一定律（惯性定律），观察在微重力环境下物体的运动状态变化。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27760" y="1917065"/>
            <a:ext cx="10172065" cy="1506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/>
            <a:r>
              <a:rPr lang="zh-CN" altLang="en-US" sz="2800" b="1" i="0">
                <a:solidFill>
                  <a:srgbClr val="404040"/>
                </a:solidFill>
                <a:latin typeface="DeepSeek-CJK-patch"/>
                <a:ea typeface="DeepSeek-CJK-patch"/>
              </a:rPr>
              <a:t>实验原理：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altLang="en-US" sz="1600">
                <a:latin typeface="宋体" panose="02010600030101010101" pitchFamily="2" charset="-122"/>
                <a:sym typeface="+mn-ea"/>
              </a:rPr>
              <a:t>一切物体在没有受到</a:t>
            </a:r>
            <a:r>
              <a:rPr lang="en-US" altLang="en-US" sz="1600" b="1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力</a:t>
            </a:r>
            <a:r>
              <a:rPr lang="en-US" altLang="en-US" sz="1600">
                <a:latin typeface="宋体" panose="02010600030101010101" pitchFamily="2" charset="-122"/>
                <a:sym typeface="+mn-ea"/>
              </a:rPr>
              <a:t>的作用时，总保持静止状态或匀速直线</a:t>
            </a:r>
            <a:r>
              <a:rPr lang="en-US" altLang="en-US" sz="1600" b="1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运动状态</a:t>
            </a:r>
            <a:r>
              <a:rPr lang="en-US" altLang="en-US" sz="1600">
                <a:latin typeface="宋体" panose="02010600030101010101" pitchFamily="2" charset="-122"/>
                <a:sym typeface="+mn-ea"/>
              </a:rPr>
              <a:t>。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endParaRPr lang="zh-CN" altLang="en-US" sz="1600" b="0" i="0">
              <a:solidFill>
                <a:srgbClr val="404040"/>
              </a:solidFill>
              <a:latin typeface="DeepSeek-CJK-patch"/>
              <a:ea typeface="DeepSeek-CJK-patch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altLang="en-US" sz="1600" b="0" i="0">
                <a:latin typeface="宋体" panose="02010600030101010101" pitchFamily="2" charset="-122"/>
              </a:rPr>
              <a:t>在地球上，由于重力和摩擦力的影响，物体很难保持匀速运动；但在太空微重力环境下，物体更接近“不受力”  的理想状态，能更明显地展示惯性现象。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27760" y="3788728"/>
            <a:ext cx="5080000" cy="1383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/>
            <a:r>
              <a:rPr lang="zh-CN" altLang="en-US" sz="2400" b="1" i="0">
                <a:solidFill>
                  <a:srgbClr val="404040"/>
                </a:solidFill>
                <a:latin typeface="DeepSeek-CJK-patch"/>
                <a:ea typeface="DeepSeek-CJK-patch"/>
              </a:rPr>
              <a:t>实验器材：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zh-CN" altLang="en-US" sz="2000" b="0" i="0">
                <a:solidFill>
                  <a:srgbClr val="404040"/>
                </a:solidFill>
                <a:latin typeface="DeepSeek-CJK-patch"/>
                <a:ea typeface="DeepSeek-CJK-patch"/>
              </a:rPr>
              <a:t>一个小钢球（或光滑塑料球）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zh-CN" altLang="en-US" sz="2000" b="0" i="0">
                <a:solidFill>
                  <a:srgbClr val="404040"/>
                </a:solidFill>
                <a:latin typeface="DeepSeek-CJK-patch"/>
                <a:ea typeface="DeepSeek-CJK-patch"/>
              </a:rPr>
              <a:t>一根带凹槽的轨道（或直尺）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zh-CN" altLang="en-US" sz="2000" b="0" i="0">
                <a:solidFill>
                  <a:srgbClr val="404040"/>
                </a:solidFill>
                <a:latin typeface="DeepSeek-CJK-patch"/>
                <a:ea typeface="DeepSeek-CJK-patch"/>
              </a:rPr>
              <a:t>摄像机（直播实验现象）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55370" y="973455"/>
            <a:ext cx="8783320" cy="2830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/>
            <a:r>
              <a:rPr lang="zh-CN" altLang="en-US" sz="2800" b="1" i="0">
                <a:solidFill>
                  <a:srgbClr val="404040"/>
                </a:solidFill>
                <a:latin typeface="DeepSeek-CJK-patch"/>
                <a:ea typeface="DeepSeek-CJK-patch"/>
              </a:rPr>
              <a:t>实验方法：</a:t>
            </a:r>
          </a:p>
          <a:p>
            <a:pPr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zh-CN" altLang="en-US" sz="2000" b="0" i="0">
                <a:solidFill>
                  <a:srgbClr val="404040"/>
                </a:solidFill>
                <a:latin typeface="DeepSeek-CJK-patch"/>
                <a:ea typeface="DeepSeek-CJK-patch"/>
              </a:rPr>
              <a:t>航天员将小钢球放在轨道上，轻轻推一下，让它沿轨道运动。</a:t>
            </a:r>
          </a:p>
          <a:p>
            <a:pPr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zh-CN" altLang="en-US" sz="2000" b="0" i="0">
                <a:solidFill>
                  <a:srgbClr val="404040"/>
                </a:solidFill>
                <a:latin typeface="DeepSeek-CJK-patch"/>
                <a:ea typeface="DeepSeek-CJK-patch"/>
              </a:rPr>
              <a:t>在地球上，小球会因为摩擦力和重力很快停下；但在太空站里，小球几乎保持匀速直线运动，直到碰到轨道尽头。</a:t>
            </a:r>
          </a:p>
          <a:p>
            <a:pPr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zh-CN" altLang="en-US" sz="2000" b="0" i="0">
                <a:solidFill>
                  <a:srgbClr val="404040"/>
                </a:solidFill>
                <a:latin typeface="DeepSeek-CJK-patch"/>
                <a:ea typeface="DeepSeek-CJK-patch"/>
              </a:rPr>
              <a:t>航天员可以改变推动力度，观察小球的运动状态（速度不同，但都近似匀速运动）。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39470" y="908685"/>
            <a:ext cx="3370580" cy="565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0000"/>
              </a:lnSpc>
              <a:buClrTx/>
              <a:buSzTx/>
              <a:buFontTx/>
            </a:pPr>
            <a:r>
              <a:rPr kumimoji="1" lang="en-US" altLang="zh-CN" sz="2800">
                <a:ln w="12700">
                  <a:noFill/>
                </a:ln>
                <a:solidFill>
                  <a:srgbClr val="006BEB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对比表格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559560" y="1628775"/>
          <a:ext cx="8533765" cy="114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4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4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latin typeface="DeepSeek-CJK-patch"/>
                          <a:ea typeface="DeepSeek-CJK-patch"/>
                          <a:sym typeface="+mn-ea"/>
                        </a:rPr>
                        <a:t>环境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800">
                          <a:solidFill>
                            <a:schemeClr val="bg1"/>
                          </a:solidFill>
                          <a:latin typeface="DeepSeek-CJK-patch"/>
                          <a:ea typeface="DeepSeek-CJK-patch"/>
                          <a:sym typeface="+mn-ea"/>
                        </a:rPr>
                        <a:t>运动时间</a:t>
                      </a:r>
                      <a:endParaRPr lang="zh-CN" altLang="en-US" sz="1800" i="0">
                        <a:solidFill>
                          <a:schemeClr val="bg1"/>
                        </a:solidFill>
                        <a:latin typeface="DeepSeek-CJK-patch"/>
                        <a:ea typeface="DeepSeek-CJK-patch"/>
                      </a:endParaRPr>
                    </a:p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chemeClr val="bg1"/>
                          </a:solidFill>
                          <a:latin typeface="DeepSeek-CJK-patch"/>
                          <a:ea typeface="DeepSeek-CJK-patch"/>
                          <a:sym typeface="+mn-ea"/>
                        </a:rPr>
                        <a:t>受力情况</a:t>
                      </a:r>
                      <a:endParaRPr lang="zh-CN" altLang="en-US" sz="1800" i="0">
                        <a:solidFill>
                          <a:schemeClr val="bg1"/>
                        </a:solidFill>
                        <a:latin typeface="DeepSeek-CJK-patch"/>
                        <a:ea typeface="DeepSeek-CJK-patch"/>
                      </a:endParaRPr>
                    </a:p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rgbClr val="404040"/>
                          </a:solidFill>
                          <a:latin typeface="DeepSeek-CJK-patch"/>
                          <a:ea typeface="DeepSeek-CJK-patch"/>
                          <a:sym typeface="+mn-ea"/>
                        </a:rPr>
                        <a:t>地面</a:t>
                      </a:r>
                      <a:endParaRPr lang="zh-CN" altLang="en-US" sz="1800" b="0" i="0">
                        <a:solidFill>
                          <a:srgbClr val="404040"/>
                        </a:solidFill>
                        <a:latin typeface="DeepSeek-CJK-patch"/>
                        <a:ea typeface="DeepSeek-CJK-patch"/>
                      </a:endParaRPr>
                    </a:p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>
                          <a:solidFill>
                            <a:srgbClr val="404040"/>
                          </a:solidFill>
                          <a:latin typeface="DeepSeek-CJK-patch"/>
                          <a:ea typeface="DeepSeek-CJK-patch"/>
                          <a:sym typeface="+mn-ea"/>
                        </a:rPr>
                        <a:t>2</a:t>
                      </a:r>
                      <a:r>
                        <a:rPr lang="zh-CN" altLang="en-US" sz="1800">
                          <a:solidFill>
                            <a:srgbClr val="404040"/>
                          </a:solidFill>
                          <a:latin typeface="DeepSeek-CJK-patch"/>
                          <a:ea typeface="DeepSeek-CJK-patch"/>
                          <a:sym typeface="+mn-ea"/>
                        </a:rPr>
                        <a:t>秒停止</a:t>
                      </a:r>
                      <a:endParaRPr lang="zh-CN" altLang="en-US" sz="1800" b="0" i="0">
                        <a:solidFill>
                          <a:srgbClr val="404040"/>
                        </a:solidFill>
                        <a:latin typeface="DeepSeek-CJK-patch"/>
                        <a:ea typeface="DeepSeek-CJK-patch"/>
                      </a:endParaRPr>
                    </a:p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rgbClr val="404040"/>
                          </a:solidFill>
                          <a:latin typeface="DeepSeek-CJK-patch"/>
                          <a:ea typeface="DeepSeek-CJK-patch"/>
                          <a:sym typeface="+mn-ea"/>
                        </a:rPr>
                        <a:t>重力</a:t>
                      </a:r>
                      <a:r>
                        <a:rPr lang="en-US" altLang="zh-CN" sz="1800">
                          <a:solidFill>
                            <a:srgbClr val="404040"/>
                          </a:solidFill>
                          <a:latin typeface="DeepSeek-CJK-patch"/>
                          <a:ea typeface="DeepSeek-CJK-patch"/>
                          <a:sym typeface="+mn-ea"/>
                        </a:rPr>
                        <a:t>+</a:t>
                      </a:r>
                      <a:r>
                        <a:rPr lang="zh-CN" altLang="en-US" sz="1800">
                          <a:solidFill>
                            <a:srgbClr val="404040"/>
                          </a:solidFill>
                          <a:latin typeface="DeepSeek-CJK-patch"/>
                          <a:ea typeface="DeepSeek-CJK-patch"/>
                          <a:sym typeface="+mn-ea"/>
                        </a:rPr>
                        <a:t>摩擦力</a:t>
                      </a: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rgbClr val="404040"/>
                          </a:solidFill>
                          <a:latin typeface="DeepSeek-CJK-patch"/>
                          <a:ea typeface="DeepSeek-CJK-patch"/>
                          <a:sym typeface="+mn-ea"/>
                        </a:rPr>
                        <a:t>太空</a:t>
                      </a:r>
                      <a:endParaRPr lang="zh-CN" altLang="en-US" sz="1800" b="0" i="0">
                        <a:solidFill>
                          <a:srgbClr val="404040"/>
                        </a:solidFill>
                        <a:latin typeface="DeepSeek-CJK-patch"/>
                        <a:ea typeface="DeepSeek-CJK-patch"/>
                      </a:endParaRPr>
                    </a:p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rgbClr val="404040"/>
                          </a:solidFill>
                          <a:latin typeface="DeepSeek-CJK-patch"/>
                          <a:ea typeface="DeepSeek-CJK-patch"/>
                          <a:sym typeface="+mn-ea"/>
                        </a:rPr>
                        <a:t>持续运动</a:t>
                      </a:r>
                      <a:endParaRPr lang="zh-CN" altLang="en-US" sz="1800" b="0" i="0">
                        <a:solidFill>
                          <a:srgbClr val="404040"/>
                        </a:solidFill>
                        <a:latin typeface="DeepSeek-CJK-patch"/>
                        <a:ea typeface="DeepSeek-CJK-patch"/>
                      </a:endParaRPr>
                    </a:p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>
                          <a:solidFill>
                            <a:srgbClr val="404040"/>
                          </a:solidFill>
                          <a:latin typeface="DeepSeek-CJK-patch"/>
                          <a:ea typeface="DeepSeek-CJK-patch"/>
                          <a:sym typeface="+mn-ea"/>
                        </a:rPr>
                        <a:t>近似零受力</a:t>
                      </a:r>
                      <a:endParaRPr lang="zh-CN" altLang="en-US" sz="1800" b="0" i="0">
                        <a:solidFill>
                          <a:srgbClr val="404040"/>
                        </a:solidFill>
                        <a:latin typeface="DeepSeek-CJK-patch"/>
                        <a:ea typeface="DeepSeek-CJK-patch"/>
                      </a:endParaRPr>
                    </a:p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1343660" y="4437380"/>
            <a:ext cx="8345170" cy="1137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/>
            <a:r>
              <a:rPr lang="zh-CN" altLang="en-US" sz="2800" b="0" i="0">
                <a:solidFill>
                  <a:srgbClr val="404040"/>
                </a:solidFill>
                <a:latin typeface="DeepSeek-CJK-patch"/>
                <a:ea typeface="DeepSeek-CJK-patch"/>
              </a:rPr>
              <a:t>实验展示：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zh-CN" altLang="en-US" sz="2000" b="0" i="0">
                <a:solidFill>
                  <a:srgbClr val="404040"/>
                </a:solidFill>
                <a:latin typeface="DeepSeek-CJK-patch"/>
                <a:ea typeface="DeepSeek-CJK-patch"/>
              </a:rPr>
              <a:t>对比地面实验（小球很快停下）和太空实验（小球几乎不停），说明“外力（如摩擦力）是改变物体运动状态的原因”。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352040" y="2277110"/>
            <a:ext cx="6913880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altLang="en-US" sz="3600" b="0" i="0">
                <a:solidFill>
                  <a:srgbClr val="404040"/>
                </a:solidFill>
                <a:latin typeface="DeepSeek-CJK-patch"/>
                <a:ea typeface="DeepSeek-CJK-patch"/>
              </a:rPr>
              <a:t>“为什么太空中的小球比地球上的运动得更久？”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7.43944881889763,&quot;left&quot;:8.300157480314919,&quot;top&quot;:118.86055118110237,&quot;width&quot;:931.3595275590554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7.43944881889763,&quot;left&quot;:8.300157480314919,&quot;top&quot;:118.86055118110237,&quot;width&quot;:931.3595275590554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7.43944881889763,&quot;left&quot;:8.300157480314919,&quot;top&quot;:118.86055118110237,&quot;width&quot;:931.3595275590554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7.43944881889763,&quot;left&quot;:8.300157480314919,&quot;top&quot;:118.86055118110237,&quot;width&quot;:931.3595275590554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f8589d3-e2c9-43a8-aea6-65c4c15bb052}"/>
  <p:tag name="TABLE_ENDDRAG_ORIGIN_RECT" val="893*405"/>
  <p:tag name="TABLE_ENDDRAG_RECT" val="33*75*893*40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1c4540fa-04d9-4faf-a913-85785e5cea71}"/>
  <p:tag name="TABLE_ENDDRAG_ORIGIN_RECT" val="894*424"/>
  <p:tag name="TABLE_ENDDRAG_RECT" val="32*75*894*42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1.75,&quot;left&quot;:101.1,&quot;top&quot;:159.5,&quot;width&quot;:825.65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1.75,&quot;left&quot;:101.1,&quot;top&quot;:159.5,&quot;width&quot;:825.6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1db7ff2-60ba-417b-9967-8b8e1a0a9eca}"/>
  <p:tag name="TABLE_ENDDRAG_ORIGIN_RECT" val="894*424"/>
  <p:tag name="TABLE_ENDDRAG_RECT" val="32*75*894*42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1.75,&quot;left&quot;:101.1,&quot;top&quot;:159.5,&quot;width&quot;:833.15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1.75,&quot;left&quot;:101.1,&quot;top&quot;:159.5,&quot;width&quot;:833.15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1.75,&quot;left&quot;:101.1,&quot;top&quot;:159.5,&quot;width&quot;:833.15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1.75,&quot;left&quot;:101.1,&quot;top&quot;:159.5,&quot;width&quot;:833.15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95e5c25d-e2ce-4667-9cf0-0ffd2ad92407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976</Words>
  <Application>Microsoft Office PowerPoint</Application>
  <PresentationFormat>宽屏</PresentationFormat>
  <Paragraphs>190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2" baseType="lpstr">
      <vt:lpstr>Source Han Sans CN Bold</vt:lpstr>
      <vt:lpstr>HelloFont WenYiHei</vt:lpstr>
      <vt:lpstr>DeepSeek-CJK-patch</vt:lpstr>
      <vt:lpstr>Wingdings</vt:lpstr>
      <vt:lpstr>OPPOSans B</vt:lpstr>
      <vt:lpstr>OPPOSans R</vt:lpstr>
      <vt:lpstr>宋体</vt:lpstr>
      <vt:lpstr>Times New Roman</vt:lpstr>
      <vt:lpstr>微软雅黑</vt:lpstr>
      <vt:lpstr>var(--ds-font-family-code)</vt:lpstr>
      <vt:lpstr>Source Han Sans</vt:lpstr>
      <vt:lpstr>OPPOSans H</vt:lpstr>
      <vt:lpstr>Arial</vt:lpstr>
      <vt:lpstr>1_WPS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dcterms:created xsi:type="dcterms:W3CDTF">2025-04-18T10:20:00Z</dcterms:created>
  <dcterms:modified xsi:type="dcterms:W3CDTF">2025-05-26T12:52:08Z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50183C1355B646E490C72DD7915CD6DD_13</vt:lpwstr>
  </property>
  <property fmtid="{D5CDD505-2E9C-101B-9397-08002B2CF9AE}" pid="3" name="KSOProductBuildVer">
    <vt:lpwstr>2052-12.1.0.21171</vt:lpwstr>
  </property>
</Properties>
</file>