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</a:t>
              </a: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一部分  基础知识梳理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第二十一章  信息的传递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909445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如图1所示是我国航天员王亚平进行首次太空授课时的情境.对此过程，下列说法正确的是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授课时声音通过声波传播，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图像通过电磁波传播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授课时声音和图像都是通过光导纤维传播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授课时声音和图像都是通过电磁波传播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授课时声音和图像分别通过次声波和超声波传播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9610" y="2969895"/>
            <a:ext cx="2113915" cy="1594485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重难点突破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354139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电磁波和声波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665" y="296989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388110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【点拨1】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熟记电磁波的产生原因、传播特点和应用是解决问题的关键.同时，要注意声波与电磁波的异同点.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1640" indent="-42164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1. 不同点：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1640" indent="-42164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（1）声波产生于机械振动，传播需要介质，在空气中传播速度约340m/s.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1640" indent="-42164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（2）电磁波是迅速变化的电流形成的，传播不需要介质，在真空中传播速度约3.0×10</a:t>
            </a:r>
            <a:r>
              <a:rPr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m/s.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1640" indent="-42164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2. 相同点：声波与电磁波都可以传递信息和能量.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5400" y="4959350"/>
            <a:ext cx="1963420" cy="15297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4205" y="117284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辽阳）如图2是一款智能便携超声波监测仪，它正在监测一名孕妇腹中的胎儿，此监测仪采用了与医院B超类似的超声波技术，并能通过无线WiFi与智能手机连接，在手机屏幕上就能看到胎儿清晰的实时影像.这款监测仪利用了超声波来传递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，智能手机通过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波接收监测仪的数据；手机屏幕上的彩色影像是由红、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、蓝三种色光混合而成的.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86075" y="3767455"/>
            <a:ext cx="164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信息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33515" y="3767455"/>
            <a:ext cx="164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7445" y="4788535"/>
            <a:ext cx="164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885" y="4271645"/>
            <a:ext cx="2165350" cy="1530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195" y="1299210"/>
            <a:ext cx="599122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二、 电磁波的波速、波长和频率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202184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（2018·齐齐哈尔）WiFi是将电脑、手机与互联网以无线方式连接的技术，可进行信息、文件等材料的无线传输，此过程中各种信息是靠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来传输的，它在真空中的传播速度是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5750" y="35464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电磁波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2030" y="407733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m/s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3860" y="1732598"/>
            <a:ext cx="825182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【点拨2】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电磁波的波长为λ、频率f和波速c三者之间的关系式为c=λf，所有电磁波的波速是一个常量，真空中约等于3×10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m/s，从这个关系式中可以看出电磁波的频率越高，其波长越短.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2016·广东）广播电台的发射线路靠近迅速变化的交变电流向外发射电磁波，交变电流在每秒内周期性变化1次发射的电磁波频率为1Hz，若某电台节目发射频率为88.2MHz，说明发射线路中的交变电流每秒钟周期性变化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u="sng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次，收音机通过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电磁波来工作，手机通过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电磁波来实现远距离通话（后两空均选填“发射”“接收”或“发射和接收”）.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2285" y="390461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8.82×10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5045" y="390461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接收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6995" y="4426585"/>
            <a:ext cx="2287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发射和接收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3425" y="3582035"/>
            <a:ext cx="3344545" cy="21202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3723" y="1818640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：（2017·天水）某电磁波波形如图4所示，该电磁波的波长是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，频率是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29250" y="23780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1m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0330" y="286639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Hz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723" y="1746885"/>
            <a:ext cx="7996555" cy="3449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1.人们在生活中经常使用微波炉来加热食物.下列有关微波炉的说法错误的是（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微波炉是用电磁波来加热食物的        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微波炉内的电磁波波长很短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微波炉中可使用金属容器              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炉门玻璃上的金属网可屏蔽电磁波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245" y="239839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03375"/>
            <a:ext cx="7996555" cy="3449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2.下列说法错误的是（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音频信号是声音转换成的电信号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视频信号是图像转换成的电信号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各个电视台使用不同的射频范围进行广播，这个不同的频率范围叫频道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射频电流的频率比视频信号的低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5610" y="165735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03" y="1239520"/>
            <a:ext cx="7706995" cy="3592195"/>
            <a:chOff x="210" y="803"/>
            <a:chExt cx="12594" cy="5657"/>
          </a:xfrm>
        </p:grpSpPr>
        <p:sp>
          <p:nvSpPr>
            <p:cNvPr id="2" name="文本框 1"/>
            <p:cNvSpPr txBox="1"/>
            <p:nvPr/>
          </p:nvSpPr>
          <p:spPr>
            <a:xfrm>
              <a:off x="211" y="2247"/>
              <a:ext cx="12593" cy="42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1.（2019·徐州）“北斗+5G”技术将用于助力北京打造智慧型冬奥会，这项技术主要利用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（　 　）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A. 电磁波  			B. 超声波		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C. 次声波				D. 红外线 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" y="803"/>
              <a:ext cx="8871" cy="9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电磁波及其应用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18820" y="323278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2640648"/>
            <a:ext cx="8170863" cy="21583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082040" indent="-1082040" algn="just">
              <a:lnSpc>
                <a:spcPct val="12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考点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知道电磁波. 知道电磁波在真空中的传播速度. 了解电磁波的应用及其对人类生活和社会发展的影响.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考点2.知道波长、频率和波速.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3" name="TextBox 1"/>
          <p:cNvSpPr txBox="1"/>
          <p:nvPr/>
        </p:nvSpPr>
        <p:spPr>
          <a:xfrm>
            <a:off x="1150938" y="107156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中考导航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0938" y="184499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课程标准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2000" y="1531620"/>
            <a:ext cx="762000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2.2019年被称为5G元年，6月6日我国开始发放5G商用牌照.5G技术也是依靠电磁波传递信息的.下列有关电磁波的说法正确的是（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A．太空中是真空，电磁波不能传播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B．电磁波在空气中的传播速度是340m/s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C．光是一种电磁波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D．中央电视台和郴州电视台发射的电磁波传播速度不同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9505" y="261493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1510" y="4316095"/>
            <a:ext cx="3324860" cy="21259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（2019·济宁）电磁波的传播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（选填“需要”或“不需要”）介质.如图5所示,将手机放在密闭的塑料容器中能正常接收到呼叫信号,放在密闭的金属容器中不能接收到呼叫信号,说明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（选填“塑料容器”或“金属容器”）对电磁波有屏蔽作用.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5120" y="1316355"/>
            <a:ext cx="2864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不需要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0770" y="3399155"/>
            <a:ext cx="2864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金属容器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24460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兰州）利用激光测量地月距离，是20世纪60年代后发展起来的一门新技术.从地面向月球发射一束脉冲激光，激光被安装在月面上的角反射器反射回来，地面上的计时器把激光往返地月的时间记录下来，这样就可以计算出地月距离.激光是一种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波，它在真空和空气中的光速均按3.0×10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m/s计算，若计时器记录的时间为2.56s，则地月距离约为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　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6985" y="3854450"/>
            <a:ext cx="1882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电磁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1260" y="4849495"/>
            <a:ext cx="1882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3.84×10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51000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5.（2015·广东）电磁波家族有无线电波、红外线、可见光、紫外线等，它们的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（选填“频率”“波长”或“波速”）相同，它们都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在真空中传播，电台发射的某种电磁波波长为3m，其频率是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Hz.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89295" y="2193925"/>
            <a:ext cx="1950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波速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040" y="3255010"/>
            <a:ext cx="1950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能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96640" y="3706495"/>
            <a:ext cx="1950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3420" y="3952875"/>
            <a:ext cx="2683510" cy="20815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74688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6.（2018·广东）汽车GPS导航仪与通信卫星之间通过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来传递信息，其在真空中的传播速度为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m/s；如图6所示是表示音频、视频和射频三种信号的波形示意图，频率最高的是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i="1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信号.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0330" y="228663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电磁波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8460" y="282321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379158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射频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97866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7.（2019·玉林）关于信息的传递，下列说法正确的是（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北斗卫星定位系统可提供全天候即时定位服务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5G网络通信主要是利用光导纤维传递信息的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手机话筒的主要作用是把声音信号变成恒定电流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电磁波只能传递声音信号，不能传递图像信号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21205" y="251460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信息的传递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6565" y="1675130"/>
            <a:ext cx="823087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（2019·绵阳）下列各种活动中，能通过互联网做到的是（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传送网购的运动鞋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远程学习物理课程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输送发电厂的电能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传输纸质信件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1080" y="225107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88110"/>
            <a:ext cx="799655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9.（2018·益阳）北斗卫星导航系统是我国自主研制的全球卫星定位与通信系统，已经初步具备区域导航、定位和授时功能. 完全建成后可在全球范围内全天候、全天时为用户提供高精度、高可靠定位、导航、授时服务，并具有短报文通信功能. 下列关于北斗导航卫星系统说法正确的是（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北斗卫星导航系统传送信息的速度与光速相同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北斗卫星导航系统的空间段采用光纤传送信息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北斗卫星导航系统采用超声波为汽车导航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北斗卫星导航系统现已全面建成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660" y="390461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0.（2018·舟山） 2018年5月21日，我国“长征四号丙”运载火箭成功将“鹊桥号”中继星载入太空，为首次月球背面软着陆和巡视勘察等探月任务提供了保障.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（1）运载火箭点火后，火箭向下喷出燃气，获得向上的动力从而加速升空，此动力的施力物体是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425" y="4392295"/>
            <a:ext cx="3601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燃气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818640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（2）由于月球的遮挡，月球背面的着陆器和巡视器无法与地球直接传输信息，“鹊桥号”中继星位于图7中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（选填“a”或“b”）位置时，可起到信息中转作用.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0790" y="289623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9570" y="3418205"/>
            <a:ext cx="2176145" cy="25704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4"/>
          <p:cNvSpPr txBox="1"/>
          <p:nvPr/>
        </p:nvSpPr>
        <p:spPr>
          <a:xfrm>
            <a:off x="628968" y="2497455"/>
            <a:ext cx="788606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741045" algn="just">
              <a:lnSpc>
                <a:spcPct val="120000"/>
              </a:lnSpc>
            </a:pPr>
            <a:r>
              <a:rPr 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中考试题在本考点的命题多集中在电磁波的产生与传播，主要以填空题或选择题的形式出现，难度不大，得分率较高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50938" y="152685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考情分析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1150938" y="119094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知识结构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3" y="2341245"/>
            <a:ext cx="8847455" cy="19634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99980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205" y="2585720"/>
            <a:ext cx="7895590" cy="250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话筒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：把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信号变成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信号.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 听筒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：把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信号变成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信号.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 电话交换机的作用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：实现任意两户之间的通话，尽量减少线路数量，提高线路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3150" y="271145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729740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一、电话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（1876年由贝尔发明）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6410" y="267208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3150" y="323342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6410" y="323342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20995" y="448056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利用率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256030"/>
            <a:ext cx="789432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4. 模拟通信和数字通信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（1）电话信号分为模拟信号和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信号两种.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（2）模拟信号：在模拟通信中，话筒将声音转化成信号电流时，这种信号电流的频率、振幅变化情况跟声音的频率、振幅变化情况完全一样，“模仿”着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信号的“一举一动”. 采用模拟信号的通信方式叫做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通信.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（3）数字信号：用不同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的不同组合表示的信号. 使用数字信号的通信方式叫做数字通信.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5318760" y="169164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数字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865120" y="374777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声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4185" y="423862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模拟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90390" y="476885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符号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2619375"/>
            <a:ext cx="789432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1. </a:t>
            </a:r>
            <a:r>
              <a:rPr lang="zh-CN" altLang="en-US" sz="2800" u="sng"/>
              <a:t>                                        </a:t>
            </a:r>
            <a:r>
              <a:rPr lang="zh-CN" altLang="en-US" sz="2800"/>
              <a:t>产生电磁波. 电磁波的传播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u="sng"/>
              <a:t>                     　</a:t>
            </a:r>
            <a:r>
              <a:rPr lang="zh-CN" altLang="en-US" sz="2800"/>
              <a:t>介质. c=</a:t>
            </a:r>
            <a:r>
              <a:rPr lang="zh-CN" altLang="en-US" sz="2800" u="sng"/>
              <a:t>                     　</a:t>
            </a:r>
            <a:r>
              <a:rPr lang="zh-CN" altLang="en-US" sz="2800"/>
              <a:t>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2. 电视是利用</a:t>
            </a:r>
            <a:r>
              <a:rPr lang="zh-CN" altLang="en-US" sz="2800" u="sng"/>
              <a:t>                　</a:t>
            </a:r>
            <a:r>
              <a:rPr lang="zh-CN" altLang="en-US" sz="2800"/>
              <a:t>传递声音信号和图像信号. 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3. 移动电话既是无线电</a:t>
            </a:r>
            <a:r>
              <a:rPr lang="zh-CN" altLang="en-US" sz="2800" u="sng"/>
              <a:t>         　</a:t>
            </a:r>
            <a:r>
              <a:rPr lang="zh-CN" altLang="en-US" sz="2800"/>
              <a:t>台，又是无线电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u="sng"/>
              <a:t>                          </a:t>
            </a:r>
            <a:r>
              <a:rPr lang="zh-CN" altLang="en-US" sz="2800"/>
              <a:t>台. 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053465" y="2619375"/>
            <a:ext cx="31673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迅速变化的电流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195" y="1155700"/>
            <a:ext cx="794766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二、电磁波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（10年7考，2018、2017、2016、2015、2014、2012、2009年考）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1195" y="316801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不需要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9195" y="3141345"/>
            <a:ext cx="2545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3.0×10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m/s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54935" y="369570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电磁波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0485" y="421767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接收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9315" y="468185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发射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1581150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4. 微波通信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：利用中继站进行通信，因为微波大致沿直线传播，不能沿地球表面绕行，因此每隔50km左右要建一个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，把上一站传来的信号处理后，再发射到下一站去，一站一站传下去，将信息传到远方.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5. 卫星通信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：利用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作为微波通信中继站的一种通信方式.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颗同步通信卫星可以实现全球通信.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9440" y="2612390"/>
            <a:ext cx="23463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微波中继站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99205" y="4177665"/>
            <a:ext cx="23463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通信卫星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0665" y="4707890"/>
            <a:ext cx="23463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686560"/>
            <a:ext cx="789432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6. 光纤通信：利用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光通过在光纤内壁上经过多次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，将信息传向远方的通信方式.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7. 网络通信：把计算机联在一起，用来传递计算机信号的. 世界上最大的计算机网络是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899535" y="16148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激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3684270" y="212407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反射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76060" y="366331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因特网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3919</Words>
  <Application>WPS 演示</Application>
  <PresentationFormat>自定义</PresentationFormat>
  <Paragraphs>244</Paragraphs>
  <Slides>30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