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2035" y="33051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单元易错强化练</a:t>
            </a:r>
            <a:endParaRPr lang="zh-CN" altLang="en-US" sz="2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2" y="102547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不清楚三线插头的使用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是家用电热水壶三线插头的三个插脚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关于这三个插脚的说法正确的是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726038"/>
              </p:ext>
            </p:extLst>
          </p:nvPr>
        </p:nvGraphicFramePr>
        <p:xfrm>
          <a:off x="2384612" y="2111001"/>
          <a:ext cx="8826765" cy="1884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4" imgW="3837724" imgH="819225" progId="Word.Document.12">
                  <p:embed/>
                </p:oleObj>
              </mc:Choice>
              <mc:Fallback>
                <p:oleObj name="文档" r:id="rId4" imgW="3837724" imgH="8192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4612" y="2111001"/>
                        <a:ext cx="8826765" cy="1884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21342" y="451525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三个插脚一样长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插入插座时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两插脚分别与电热水壶内部工作电路两端相连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插入插座时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与火线相接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与零线相接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插入插座时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电热水壶的金属外壳通过插脚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与大地相连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6969" y="203317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38917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不清楚保险丝的接法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需要临时接入一只大功率用电器的插座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为安全起见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同时也将保险丝接入电路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正确的接法应该是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562424"/>
              </p:ext>
            </p:extLst>
          </p:nvPr>
        </p:nvGraphicFramePr>
        <p:xfrm>
          <a:off x="1792941" y="2667607"/>
          <a:ext cx="8826765" cy="328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4" imgW="3837724" imgH="1426431" progId="Word.Document.12">
                  <p:embed/>
                </p:oleObj>
              </mc:Choice>
              <mc:Fallback>
                <p:oleObj name="文档" r:id="rId4" imgW="3837724" imgH="14264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2941" y="2667607"/>
                        <a:ext cx="8826765" cy="328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372731" y="2009064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9519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不清楚安全用电的方法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关于安全用电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在高压线下放风筝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维修家用电器前要切断电源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现代家庭发生火灾时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必须泼水救火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家庭电路中绝缘皮老化、破损的导线可以继续使用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下列操作符合要求的是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在未断开电源的情况下更换灯泡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发现开关跳闸后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应立即合上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使用试电笔时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手指不能碰到笔尾金属体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以免发生触电事故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输电线进户后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应先接电能表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7401" y="160541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540294" y="384268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1755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不能正确判断电路故障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将一个灯座与一个开关串联后接入照明电路中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发现开关无论是闭合还是断开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灯座上的灯泡总是亮的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产生这种现象的原因可能是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火线直接连入了灯座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开关内的导线接头松脱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开关内两根导线的接头相互接触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灯座内两根导线的接头相互接触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家庭电路中的电灯突然熄灭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李明用试电笔分别测试连接灯头的两根输电线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发现氖管都不发光。据此推断该电路的故障可能是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零线断路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开关短路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28" y="205849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6451887" y="4727550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8548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9970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不清楚家庭电路的连接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小丽家中有一盏用声控开关和光控开关控制的电灯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电灯在光线昏暗并且有人经过时才发光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可以达到方便节电的目的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同时由于有不固定的家用电器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需接入一只三孔插座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请将如图所示的原理图连接完整。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002095"/>
              </p:ext>
            </p:extLst>
          </p:nvPr>
        </p:nvGraphicFramePr>
        <p:xfrm>
          <a:off x="1669170" y="3249004"/>
          <a:ext cx="8826765" cy="2215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文档" r:id="rId4" imgW="3837724" imgH="963454" progId="Word.Document.12">
                  <p:embed/>
                </p:oleObj>
              </mc:Choice>
              <mc:Fallback>
                <p:oleObj name="文档" r:id="rId4" imgW="3837724" imgH="9634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69170" y="3249004"/>
                        <a:ext cx="8826765" cy="2215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638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774393"/>
              </p:ext>
            </p:extLst>
          </p:nvPr>
        </p:nvGraphicFramePr>
        <p:xfrm>
          <a:off x="1847335" y="2454275"/>
          <a:ext cx="8826765" cy="2614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文档" r:id="rId4" imgW="3837724" imgH="1136890" progId="Word.Document.12">
                  <p:embed/>
                </p:oleObj>
              </mc:Choice>
              <mc:Fallback>
                <p:oleObj name="文档" r:id="rId4" imgW="3837724" imgH="11368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7335" y="2454275"/>
                        <a:ext cx="8826765" cy="2614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61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691051BA-72CE-4CF0-AD1C-DBDB0CBB2B65}" vid="{4B58DA5B-7459-446B-805A-FE06308271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专题模板</Template>
  <TotalTime>52</TotalTime>
  <Words>85</Words>
  <Application>Microsoft Office PowerPoint</Application>
  <PresentationFormat>自定义</PresentationFormat>
  <Paragraphs>31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单元易错强化练</dc:title>
  <dc:creator>微软用户</dc:creator>
  <cp:lastModifiedBy>dreamsummit</cp:lastModifiedBy>
  <cp:revision>7</cp:revision>
  <dcterms:created xsi:type="dcterms:W3CDTF">2019-09-24T08:26:27Z</dcterms:created>
  <dcterms:modified xsi:type="dcterms:W3CDTF">2019-09-29T09:39:31Z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