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heme/theme2.xml" ContentType="application/vnd.openxmlformats-officedocument.them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heme/theme3.xml" ContentType="application/vnd.openxmlformats-officedocument.them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1.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notesSlides/notesSlide2.xml" ContentType="application/vnd.openxmlformats-officedocument.presentationml.notesSlide+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notesSlides/notesSlide3.xml" ContentType="application/vnd.openxmlformats-officedocument.presentationml.notesSlide+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notesSlides/notesSlide4.xml" ContentType="application/vnd.openxmlformats-officedocument.presentationml.notesSlide+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notesSlides/notesSlide5.xml" ContentType="application/vnd.openxmlformats-officedocument.presentationml.notesSlide+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notesSlides/notesSlide6.xml" ContentType="application/vnd.openxmlformats-officedocument.presentationml.notesSlide+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notesSlides/notesSlide7.xml" ContentType="application/vnd.openxmlformats-officedocument.presentationml.notesSlide+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handoutMasterIdLst>
    <p:handoutMasterId r:id="rId42"/>
  </p:handoutMasterIdLst>
  <p:sldIdLst>
    <p:sldId id="5249" r:id="rId2"/>
    <p:sldId id="5994" r:id="rId3"/>
    <p:sldId id="6158" r:id="rId4"/>
    <p:sldId id="6159" r:id="rId5"/>
    <p:sldId id="6160" r:id="rId6"/>
    <p:sldId id="6161" r:id="rId7"/>
    <p:sldId id="6162" r:id="rId8"/>
    <p:sldId id="6163" r:id="rId9"/>
    <p:sldId id="6164" r:id="rId10"/>
    <p:sldId id="6165" r:id="rId11"/>
    <p:sldId id="6166" r:id="rId12"/>
    <p:sldId id="6167" r:id="rId13"/>
    <p:sldId id="6168" r:id="rId14"/>
    <p:sldId id="6169" r:id="rId15"/>
    <p:sldId id="6170" r:id="rId16"/>
    <p:sldId id="6171" r:id="rId17"/>
    <p:sldId id="6172" r:id="rId18"/>
    <p:sldId id="6173" r:id="rId19"/>
    <p:sldId id="6174" r:id="rId20"/>
    <p:sldId id="6175" r:id="rId21"/>
    <p:sldId id="6176" r:id="rId22"/>
    <p:sldId id="6177" r:id="rId23"/>
    <p:sldId id="6179" r:id="rId24"/>
    <p:sldId id="6180" r:id="rId25"/>
    <p:sldId id="6181" r:id="rId26"/>
    <p:sldId id="6182" r:id="rId27"/>
    <p:sldId id="6183" r:id="rId28"/>
    <p:sldId id="6184" r:id="rId29"/>
    <p:sldId id="6185" r:id="rId30"/>
    <p:sldId id="6186" r:id="rId31"/>
    <p:sldId id="6187" r:id="rId32"/>
    <p:sldId id="6188" r:id="rId33"/>
    <p:sldId id="6189" r:id="rId34"/>
    <p:sldId id="6190" r:id="rId35"/>
    <p:sldId id="6191" r:id="rId36"/>
    <p:sldId id="6192" r:id="rId37"/>
    <p:sldId id="6193" r:id="rId38"/>
    <p:sldId id="6194" r:id="rId39"/>
    <p:sldId id="6178" r:id="rId40"/>
  </p:sldIdLst>
  <p:sldSz cx="9144000" cy="5143500" type="screen16x9"/>
  <p:notesSz cx="6858000" cy="9144000"/>
  <p:custDataLst>
    <p:tags r:id="rId43"/>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805" userDrawn="1">
          <p15:clr>
            <a:srgbClr val="A4A3A4"/>
          </p15:clr>
        </p15:guide>
        <p15:guide id="2" pos="302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7" name="顺超 任" initials="顺任" lastIdx="0" clrIdx="106"/>
  <p:cmAuthor id="1" name="youyi" initials="y" lastIdx="0" clrIdx="0"/>
  <p:cmAuthor id="108" name="林" initials="林" lastIdx="0" clrIdx="107"/>
  <p:cmAuthor id="2" name="Administrator" initials="A" lastIdx="0" clrIdx="1"/>
  <p:cmAuthor id="109" name="kingsoft" initials="k" lastIdx="0" clrIdx="108"/>
  <p:cmAuthor id="3" name="ZhangS" initials="Z" lastIdx="0" clrIdx="2"/>
  <p:cmAuthor id="110" name="微软拥护" initials="微" lastIdx="0" clrIdx="109"/>
  <p:cmAuthor id="4" name="Q" initials="Q" lastIdx="0" clrIdx="3"/>
  <p:cmAuthor id="111" name="YLDN" initials="" lastIdx="0" clrIdx="110"/>
  <p:cmAuthor id="5" name="优翼" initials="校" lastIdx="0" clrIdx="4"/>
  <p:cmAuthor id="112" name="chenl" initials="" lastIdx="0" clrIdx="111"/>
  <p:cmAuthor id="6" name="HJZX010" initials="" lastIdx="0" clrIdx="5"/>
  <p:cmAuthor id="113" name="User" initials="U" lastIdx="0" clrIdx="112"/>
  <p:cmAuthor id="7" name="Taylor Hartwell" initials="TH [6]" lastIdx="0" clrIdx="6"/>
  <p:cmAuthor id="114" name="叶子" initials="" lastIdx="0" clrIdx="113"/>
  <p:cmAuthor id="8" name="TuWY" initials="T" lastIdx="0" clrIdx="7"/>
  <p:cmAuthor id="115" name="Sky123.Org" initials="S" lastIdx="0" clrIdx="114"/>
  <p:cmAuthor id="9" name="新课标第一网" initials="新" lastIdx="0" clrIdx="8"/>
  <p:cmAuthor id="116" name="凯莉 刘" initials="" lastIdx="0" clrIdx="115"/>
  <p:cmAuthor id="10" name="lenovo" initials="" lastIdx="0" clrIdx="9"/>
  <p:cmAuthor id="117" name="王常胜" initials="" lastIdx="0" clrIdx="116"/>
  <p:cmAuthor id="11" name="admin" initials="" lastIdx="0" clrIdx="10"/>
  <p:cmAuthor id="118" name="16231" initials="" lastIdx="0" clrIdx="117"/>
  <p:cmAuthor id="12" name="Admin" initials="A" lastIdx="0" clrIdx="11"/>
  <p:cmAuthor id="119" name="huawei" initials="h" lastIdx="0" clrIdx="118"/>
  <p:cmAuthor id="13" name="峰" initials="峰" lastIdx="0" clrIdx="12"/>
  <p:cmAuthor id="120" name="雨昕" initials="" lastIdx="0" clrIdx="119"/>
  <p:cmAuthor id="14" name="WangM" initials="W" lastIdx="0" clrIdx="13"/>
  <p:cmAuthor id="121" name="dongyu" initials="d" lastIdx="0" clrIdx="120"/>
  <p:cmAuthor id="15" name="作者" initials="A" lastIdx="0" clrIdx="14"/>
  <p:cmAuthor id="122" name="houyanan21" initials="h" lastIdx="0" clrIdx="121"/>
  <p:cmAuthor id="16" name="幸全" initials="幸全" lastIdx="0" clrIdx="15"/>
  <p:cmAuthor id="123" name="PC" initials="P" lastIdx="0" clrIdx="122"/>
  <p:cmAuthor id="17" name="1206988966@qq.com" initials="1" lastIdx="0" clrIdx="16"/>
  <p:cmAuthor id="124" name="Windows 用户" initials="W" lastIdx="0" clrIdx="123"/>
  <p:cmAuthor id="18" name="姜伟光" initials="姜" lastIdx="0" clrIdx="17"/>
  <p:cmAuthor id="125" name="骆倩怡_Znauj26B" initials="authorId_382814100" lastIdx="0" clrIdx="124"/>
  <p:cmAuthor id="19" name="Microsoft" initials="M" lastIdx="0" clrIdx="18"/>
  <p:cmAuthor id="126" name="周 道" initials="周" lastIdx="0" clrIdx="125"/>
  <p:cmAuthor id="20" name="jh" initials="j" lastIdx="0" clrIdx="19"/>
  <p:cmAuthor id="127" name="DELL" initials="D" lastIdx="0" clrIdx="126"/>
  <p:cmAuthor id="21" name="www.xkb1.com" initials="w" lastIdx="0" clrIdx="20"/>
  <p:cmAuthor id="128" name="s" initials="s" lastIdx="0" clrIdx="127"/>
  <p:cmAuthor id="22" name="ming qiu" initials="m" lastIdx="0" clrIdx="21"/>
  <p:cmAuthor id="129" name="xiaoxuan Zeng" initials="x" lastIdx="0" clrIdx="128"/>
  <p:cmAuthor id="23" name="王子涵" initials="王" lastIdx="0" clrIdx="22"/>
  <p:cmAuthor id="130" name="张瑞霞" initials="" lastIdx="0" clrIdx="129"/>
  <p:cmAuthor id="24" name="MyPC" initials="M" lastIdx="0" clrIdx="23"/>
  <p:cmAuthor id="131" name="a'su's" initials="a" lastIdx="0" clrIdx="130"/>
  <p:cmAuthor id="25" name="李丽" initials="李" lastIdx="0" clrIdx="24"/>
  <p:cmAuthor id="132" name="陈芳" initials="A" lastIdx="0" clrIdx="131"/>
  <p:cmAuthor id="26" name="Nicole Li  李倩" initials="N" lastIdx="0" clrIdx="25"/>
  <p:cmAuthor id="133" name="邹 嘉豪" initials="" lastIdx="0" clrIdx="132"/>
  <p:cmAuthor id="27" name="222" initials="2" lastIdx="0" clrIdx="26"/>
  <p:cmAuthor id="134" name="NFB" initials="N" lastIdx="0" clrIdx="133"/>
  <p:cmAuthor id="28" name="我心飞翔" initials="我" lastIdx="0" clrIdx="27"/>
  <p:cmAuthor id="135" name="韩琳晶" initials="" lastIdx="0" clrIdx="134"/>
  <p:cmAuthor id="29" name="心语" initials="心" lastIdx="0" clrIdx="28"/>
  <p:cmAuthor id="136" name="Echo" initials="" lastIdx="0" clrIdx="135"/>
  <p:cmAuthor id="30" name="张 林娜" initials="" lastIdx="0" clrIdx="29"/>
  <p:cmAuthor id="137" name="八九年" initials="" lastIdx="0" clrIdx="136"/>
  <p:cmAuthor id="31" name="未知用户1" initials="" lastIdx="0" clrIdx="30"/>
  <p:cmAuthor id="138" name="乐胜中学微机室" initials="乐" lastIdx="0" clrIdx="137"/>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CC" initials="C" lastIdx="0" clrIdx="93"/>
  <p:cmAuthor id="95" name="车莹" initials="车莹" lastIdx="0" clrIdx="94"/>
  <p:cmAuthor id="96" name="dao4" initials="d" lastIdx="0" clrIdx="95"/>
  <p:cmAuthor id="97" name="张艳" initials="张" lastIdx="0" clrIdx="96"/>
  <p:cmAuthor id="98" name="萧龙" initials="萧" lastIdx="0" clrIdx="97"/>
  <p:cmAuthor id="99" name="Shuyan Mu" initials="SM" lastIdx="0" clrIdx="98"/>
  <p:cmAuthor id="100" name="WPS_1636466476" initials="W" lastIdx="0" clrIdx="99"/>
  <p:cmAuthor id="101" name="xb21cn" initials="xb21cn" lastIdx="0" clrIdx="100"/>
  <p:cmAuthor id="102" name="shiliang" initials="s" lastIdx="0" clrIdx="101"/>
  <p:cmAuthor id="103" name="Pueschner, Franziska {FA~Shanghai}" initials="P" lastIdx="0" clrIdx="102"/>
  <p:cmAuthor id="104" name="MING" initials="M" lastIdx="0" clrIdx="103"/>
  <p:cmAuthor id="105" name="walkinnet" initials="w" lastIdx="0" clrIdx="104"/>
  <p:cmAuthor id="106" name="hp" initials="h" lastIdx="0" clrIdx="105"/>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04" d="100"/>
          <a:sy n="104" d="100"/>
        </p:scale>
        <p:origin x="106" y="178"/>
      </p:cViewPr>
      <p:guideLst>
        <p:guide orient="horz" pos="1805"/>
        <p:guide pos="3026"/>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heme" Target="../theme/theme3.xml"/><Relationship Id="rId5" Type="http://schemas.openxmlformats.org/officeDocument/2006/relationships/tags" Target="../tags/tag62.xml"/><Relationship Id="rId4" Type="http://schemas.openxmlformats.org/officeDocument/2006/relationships/tags" Target="../tags/tag6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2026年6月30日星期二3时52分39秒</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heme" Target="../theme/theme2.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2026年6月30日星期二3时52分29秒</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slide" Target="../slides/slide3.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 Id="rId5" Type="http://schemas.openxmlformats.org/officeDocument/2006/relationships/slide" Target="../slides/slide23.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383.xml"/><Relationship Id="rId2" Type="http://schemas.openxmlformats.org/officeDocument/2006/relationships/tags" Target="../tags/tag382.xml"/><Relationship Id="rId1" Type="http://schemas.openxmlformats.org/officeDocument/2006/relationships/tags" Target="../tags/tag381.xml"/><Relationship Id="rId5" Type="http://schemas.openxmlformats.org/officeDocument/2006/relationships/slide" Target="../slides/slide34.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392.xml"/><Relationship Id="rId2" Type="http://schemas.openxmlformats.org/officeDocument/2006/relationships/tags" Target="../tags/tag391.xml"/><Relationship Id="rId1" Type="http://schemas.openxmlformats.org/officeDocument/2006/relationships/tags" Target="../tags/tag390.xml"/><Relationship Id="rId5" Type="http://schemas.openxmlformats.org/officeDocument/2006/relationships/slide" Target="../slides/slide35.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399.xml"/><Relationship Id="rId2" Type="http://schemas.openxmlformats.org/officeDocument/2006/relationships/tags" Target="../tags/tag398.xml"/><Relationship Id="rId1" Type="http://schemas.openxmlformats.org/officeDocument/2006/relationships/tags" Target="../tags/tag397.xml"/><Relationship Id="rId5" Type="http://schemas.openxmlformats.org/officeDocument/2006/relationships/slide" Target="../slides/slide36.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406.xml"/><Relationship Id="rId2" Type="http://schemas.openxmlformats.org/officeDocument/2006/relationships/tags" Target="../tags/tag405.xml"/><Relationship Id="rId1" Type="http://schemas.openxmlformats.org/officeDocument/2006/relationships/tags" Target="../tags/tag404.xml"/><Relationship Id="rId5" Type="http://schemas.openxmlformats.org/officeDocument/2006/relationships/slide" Target="../slides/slide37.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413.xml"/><Relationship Id="rId2" Type="http://schemas.openxmlformats.org/officeDocument/2006/relationships/tags" Target="../tags/tag412.xml"/><Relationship Id="rId1" Type="http://schemas.openxmlformats.org/officeDocument/2006/relationships/tags" Target="../tags/tag411.xml"/><Relationship Id="rId5" Type="http://schemas.openxmlformats.org/officeDocument/2006/relationships/slide" Target="../slides/slide38.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txBox="1">
            <a:spLocks noGrp="1"/>
          </p:cNvSpPr>
          <p:nvPr>
            <p:ph type="body" idx="1"/>
            <p:custDataLst>
              <p:tags r:id="rId2"/>
            </p:custDataLst>
          </p:nvPr>
        </p:nvSpPr>
        <p:spPr/>
        <p:txBody>
          <a:bodyPr/>
          <a:lstStyle/>
          <a:p>
            <a:endParaRPr lang="zh-CN" altLang="en-US"/>
          </a:p>
        </p:txBody>
      </p:sp>
      <p:sp>
        <p:nvSpPr>
          <p:cNvPr id="4" name="灯片编号占位符 3"/>
          <p:cNvSpPr>
            <a:spLocks noGrp="1"/>
          </p:cNvSpPr>
          <p:nvPr>
            <p:ph type="sldNum" sz="quarter" idx="10"/>
            <p:custDataLst>
              <p:tags r:id="rId3"/>
            </p:custDataLst>
          </p:nvPr>
        </p:nvSpPr>
        <p:spPr/>
        <p:txBody>
          <a:bodyPr/>
          <a:lstStyle/>
          <a:p>
            <a:fld id="{3B2ABEB1-5971-40F5-BC3F-86A1A0280C3F}" type="slidenum">
              <a:rPr lang="zh-CN" altLang="en-US" smtClean="0"/>
              <a:t>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a:xfrm>
            <a:off x="481013" y="1279525"/>
            <a:ext cx="6140450" cy="3454400"/>
          </a:xfrm>
        </p:spPr>
      </p:sp>
      <p:sp>
        <p:nvSpPr>
          <p:cNvPr id="3" name="备注占位符 2"/>
          <p:cNvSpPr txBox="1">
            <a:spLocks noGrp="1"/>
          </p:cNvSpPr>
          <p:nvPr>
            <p:ph type="body" idx="1"/>
            <p:custDataLst>
              <p:tags r:id="rId2"/>
            </p:custDataLst>
          </p:nvPr>
        </p:nvSpPr>
        <p:spPr/>
        <p:txBody>
          <a:bodyPr/>
          <a:lstStyle/>
          <a:p>
            <a:endParaRPr lang="zh-CN" altLang="en-US"/>
          </a:p>
        </p:txBody>
      </p:sp>
      <p:sp>
        <p:nvSpPr>
          <p:cNvPr id="4" name="灯片编号占位符 3"/>
          <p:cNvSpPr>
            <a:spLocks noGrp="1"/>
          </p:cNvSpPr>
          <p:nvPr>
            <p:ph type="sldNum" sz="quarter" idx="10"/>
            <p:custDataLst>
              <p:tags r:id="rId3"/>
            </p:custDataLst>
          </p:nvPr>
        </p:nvSpPr>
        <p:spPr/>
        <p:txBody>
          <a:bodyPr/>
          <a:lstStyle/>
          <a:p>
            <a:fld id="{F1CB8912-F0BA-4AD8-8415-DA1F26BCB09F}" type="slidenum">
              <a:rPr lang="zh-CN" altLang="en-US" smtClean="0"/>
              <a:t>23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a:xfrm>
            <a:off x="481013" y="1279525"/>
            <a:ext cx="6140450" cy="3454400"/>
          </a:xfrm>
        </p:spPr>
      </p:sp>
      <p:sp>
        <p:nvSpPr>
          <p:cNvPr id="3" name="备注占位符 2"/>
          <p:cNvSpPr txBox="1">
            <a:spLocks noGrp="1"/>
          </p:cNvSpPr>
          <p:nvPr>
            <p:ph type="body" idx="1"/>
            <p:custDataLst>
              <p:tags r:id="rId2"/>
            </p:custDataLst>
          </p:nvPr>
        </p:nvSpPr>
        <p:spPr/>
        <p:txBody>
          <a:bodyPr/>
          <a:lstStyle/>
          <a:p>
            <a:endParaRPr lang="zh-CN" altLang="en-US"/>
          </a:p>
        </p:txBody>
      </p:sp>
      <p:sp>
        <p:nvSpPr>
          <p:cNvPr id="4" name="灯片编号占位符 3"/>
          <p:cNvSpPr>
            <a:spLocks noGrp="1"/>
          </p:cNvSpPr>
          <p:nvPr>
            <p:ph type="sldNum" sz="quarter" idx="10"/>
            <p:custDataLst>
              <p:tags r:id="rId3"/>
            </p:custDataLst>
          </p:nvPr>
        </p:nvSpPr>
        <p:spPr/>
        <p:txBody>
          <a:bodyPr/>
          <a:lstStyle/>
          <a:p>
            <a:fld id="{B5431EF0-3A80-4409-8A95-AB9ACB8AA793}" type="slidenum">
              <a:rPr lang="zh-CN" altLang="en-US" smtClean="0"/>
              <a:t>34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a:xfrm>
            <a:off x="481013" y="1279525"/>
            <a:ext cx="6140450" cy="3454400"/>
          </a:xfrm>
        </p:spPr>
      </p:sp>
      <p:sp>
        <p:nvSpPr>
          <p:cNvPr id="3" name="备注占位符 2"/>
          <p:cNvSpPr txBox="1">
            <a:spLocks noGrp="1"/>
          </p:cNvSpPr>
          <p:nvPr>
            <p:ph type="body" idx="1"/>
            <p:custDataLst>
              <p:tags r:id="rId2"/>
            </p:custDataLst>
          </p:nvPr>
        </p:nvSpPr>
        <p:spPr/>
        <p:txBody>
          <a:bodyPr/>
          <a:lstStyle/>
          <a:p>
            <a:endParaRPr lang="zh-CN" altLang="en-US"/>
          </a:p>
        </p:txBody>
      </p:sp>
      <p:sp>
        <p:nvSpPr>
          <p:cNvPr id="4" name="灯片编号占位符 3"/>
          <p:cNvSpPr>
            <a:spLocks noGrp="1"/>
          </p:cNvSpPr>
          <p:nvPr>
            <p:ph type="sldNum" sz="quarter" idx="10"/>
            <p:custDataLst>
              <p:tags r:id="rId3"/>
            </p:custDataLst>
          </p:nvPr>
        </p:nvSpPr>
        <p:spPr/>
        <p:txBody>
          <a:bodyPr/>
          <a:lstStyle/>
          <a:p>
            <a:fld id="{B5431EF0-3A80-4409-8A95-AB9ACB8AA793}" type="slidenum">
              <a:rPr lang="zh-CN" altLang="en-US" smtClean="0"/>
              <a:t>35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a:xfrm>
            <a:off x="481013" y="1279525"/>
            <a:ext cx="6140450" cy="3454400"/>
          </a:xfrm>
        </p:spPr>
      </p:sp>
      <p:sp>
        <p:nvSpPr>
          <p:cNvPr id="3" name="备注占位符 2"/>
          <p:cNvSpPr txBox="1">
            <a:spLocks noGrp="1"/>
          </p:cNvSpPr>
          <p:nvPr>
            <p:ph type="body" idx="1"/>
            <p:custDataLst>
              <p:tags r:id="rId2"/>
            </p:custDataLst>
          </p:nvPr>
        </p:nvSpPr>
        <p:spPr/>
        <p:txBody>
          <a:bodyPr/>
          <a:lstStyle/>
          <a:p>
            <a:endParaRPr lang="zh-CN" altLang="en-US"/>
          </a:p>
        </p:txBody>
      </p:sp>
      <p:sp>
        <p:nvSpPr>
          <p:cNvPr id="4" name="灯片编号占位符 3"/>
          <p:cNvSpPr>
            <a:spLocks noGrp="1"/>
          </p:cNvSpPr>
          <p:nvPr>
            <p:ph type="sldNum" sz="quarter" idx="10"/>
            <p:custDataLst>
              <p:tags r:id="rId3"/>
            </p:custDataLst>
          </p:nvPr>
        </p:nvSpPr>
        <p:spPr/>
        <p:txBody>
          <a:bodyPr/>
          <a:lstStyle/>
          <a:p>
            <a:fld id="{B5431EF0-3A80-4409-8A95-AB9ACB8AA793}" type="slidenum">
              <a:rPr lang="zh-CN" altLang="en-US" smtClean="0"/>
              <a:t>36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a:xfrm>
            <a:off x="481013" y="1279525"/>
            <a:ext cx="6140450" cy="3454400"/>
          </a:xfrm>
        </p:spPr>
      </p:sp>
      <p:sp>
        <p:nvSpPr>
          <p:cNvPr id="3" name="备注占位符 2"/>
          <p:cNvSpPr txBox="1">
            <a:spLocks noGrp="1"/>
          </p:cNvSpPr>
          <p:nvPr>
            <p:ph type="body" idx="1"/>
            <p:custDataLst>
              <p:tags r:id="rId2"/>
            </p:custDataLst>
          </p:nvPr>
        </p:nvSpPr>
        <p:spPr/>
        <p:txBody>
          <a:bodyPr/>
          <a:lstStyle/>
          <a:p>
            <a:endParaRPr lang="zh-CN" altLang="en-US"/>
          </a:p>
        </p:txBody>
      </p:sp>
      <p:sp>
        <p:nvSpPr>
          <p:cNvPr id="4" name="灯片编号占位符 3"/>
          <p:cNvSpPr>
            <a:spLocks noGrp="1"/>
          </p:cNvSpPr>
          <p:nvPr>
            <p:ph type="sldNum" sz="quarter" idx="10"/>
            <p:custDataLst>
              <p:tags r:id="rId3"/>
            </p:custDataLst>
          </p:nvPr>
        </p:nvSpPr>
        <p:spPr/>
        <p:txBody>
          <a:bodyPr/>
          <a:lstStyle/>
          <a:p>
            <a:fld id="{B5431EF0-3A80-4409-8A95-AB9ACB8AA793}" type="slidenum">
              <a:rPr lang="zh-CN" altLang="en-US" smtClean="0"/>
              <a:t>37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a:xfrm>
            <a:off x="481013" y="1279525"/>
            <a:ext cx="6140450" cy="3454400"/>
          </a:xfrm>
        </p:spPr>
      </p:sp>
      <p:sp>
        <p:nvSpPr>
          <p:cNvPr id="3" name="备注占位符 2"/>
          <p:cNvSpPr txBox="1">
            <a:spLocks noGrp="1"/>
          </p:cNvSpPr>
          <p:nvPr>
            <p:ph type="body" idx="1"/>
            <p:custDataLst>
              <p:tags r:id="rId2"/>
            </p:custDataLst>
          </p:nvPr>
        </p:nvSpPr>
        <p:spPr/>
        <p:txBody>
          <a:bodyPr/>
          <a:lstStyle/>
          <a:p>
            <a:endParaRPr lang="zh-CN" altLang="en-US"/>
          </a:p>
        </p:txBody>
      </p:sp>
      <p:sp>
        <p:nvSpPr>
          <p:cNvPr id="4" name="灯片编号占位符 3"/>
          <p:cNvSpPr>
            <a:spLocks noGrp="1"/>
          </p:cNvSpPr>
          <p:nvPr>
            <p:ph type="sldNum" sz="quarter" idx="10"/>
            <p:custDataLst>
              <p:tags r:id="rId3"/>
            </p:custDataLst>
          </p:nvPr>
        </p:nvSpPr>
        <p:spPr/>
        <p:txBody>
          <a:bodyPr/>
          <a:lstStyle/>
          <a:p>
            <a:fld id="{B5431EF0-3A80-4409-8A95-AB9ACB8AA793}" type="slidenum">
              <a:rPr lang="zh-CN" altLang="en-US" smtClean="0"/>
              <a:t>38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1.xml"/><Relationship Id="rId13" Type="http://schemas.microsoft.com/office/2007/relationships/hdphoto" Target="../media/hdphoto1.wdp"/><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image" Target="../media/image4.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3.png"/><Relationship Id="rId5" Type="http://schemas.openxmlformats.org/officeDocument/2006/relationships/tags" Target="../tags/tag8.xml"/><Relationship Id="rId10" Type="http://schemas.openxmlformats.org/officeDocument/2006/relationships/image" Target="../media/image2.jpeg"/><Relationship Id="rId4" Type="http://schemas.openxmlformats.org/officeDocument/2006/relationships/tags" Target="../tags/tag7.xml"/><Relationship Id="rId9" Type="http://schemas.openxmlformats.org/officeDocument/2006/relationships/slideMaster" Target="../slideMasters/slideMaster1.xml"/><Relationship Id="rId1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6.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2.jpeg"/><Relationship Id="rId5" Type="http://schemas.openxmlformats.org/officeDocument/2006/relationships/slideMaster" Target="../slideMasters/slideMaster1.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image" Target="../media/image7.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2.jpeg"/><Relationship Id="rId5" Type="http://schemas.openxmlformats.org/officeDocument/2006/relationships/slideMaster" Target="../slideMasters/slideMaster1.xml"/><Relationship Id="rId4" Type="http://schemas.openxmlformats.org/officeDocument/2006/relationships/tags" Target="../tags/tag19.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11" Type="http://schemas.microsoft.com/office/2007/relationships/hdphoto" Target="../media/hdphoto2.wdp"/><Relationship Id="rId5" Type="http://schemas.openxmlformats.org/officeDocument/2006/relationships/tags" Target="../tags/tag24.xml"/><Relationship Id="rId10" Type="http://schemas.openxmlformats.org/officeDocument/2006/relationships/image" Target="../media/image8.png"/><Relationship Id="rId4" Type="http://schemas.openxmlformats.org/officeDocument/2006/relationships/tags" Target="../tags/tag23.xml"/><Relationship Id="rId9"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2.jpeg"/><Relationship Id="rId5" Type="http://schemas.openxmlformats.org/officeDocument/2006/relationships/slideMaster" Target="../slideMasters/slideMaster1.xml"/><Relationship Id="rId4" Type="http://schemas.openxmlformats.org/officeDocument/2006/relationships/tags" Target="../tags/tag29.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32.xml"/><Relationship Id="rId7"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10" Type="http://schemas.openxmlformats.org/officeDocument/2006/relationships/image" Target="../media/image9.gif"/><Relationship Id="rId4" Type="http://schemas.openxmlformats.org/officeDocument/2006/relationships/tags" Target="../tags/tag33.xml"/><Relationship Id="rId9"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8.xml"/><Relationship Id="rId7" Type="http://schemas.openxmlformats.org/officeDocument/2006/relationships/tags" Target="../tags/tag42.xml"/><Relationship Id="rId12" Type="http://schemas.openxmlformats.org/officeDocument/2006/relationships/image" Target="../media/image12.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image" Target="../media/image11.png"/><Relationship Id="rId5" Type="http://schemas.openxmlformats.org/officeDocument/2006/relationships/tags" Target="../tags/tag40.xml"/><Relationship Id="rId10" Type="http://schemas.openxmlformats.org/officeDocument/2006/relationships/image" Target="../media/image10.png"/><Relationship Id="rId4" Type="http://schemas.openxmlformats.org/officeDocument/2006/relationships/tags" Target="../tags/tag39.xml"/><Relationship Id="rId9" Type="http://schemas.openxmlformats.org/officeDocument/2006/relationships/image" Target="../media/image2.jpeg"/></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Master" Target="../slideMasters/slideMaster1.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Master" Target="../slideMasters/slideMaster1.xml"/><Relationship Id="rId5" Type="http://schemas.openxmlformats.org/officeDocument/2006/relationships/tags" Target="../tags/tag52.xml"/><Relationship Id="rId4" Type="http://schemas.openxmlformats.org/officeDocument/2006/relationships/tags" Target="../tags/tag5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5" name="图片 4"/>
          <p:cNvPicPr>
            <a:picLocks noChangeAspect="1"/>
          </p:cNvPicPr>
          <p:nvPr userDrawn="1">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2"/>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7"/>
              </p:custDataLst>
            </p:nvPr>
          </p:nvPicPr>
          <p:blipFill>
            <a:blip r:embed="rId11"/>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8"/>
              </p:custDataLst>
            </p:nvPr>
          </p:nvPicPr>
          <p:blipFill>
            <a:blip r:embed="rId11"/>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3"/>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2026年6月30日星期二3时52分33秒</a:t>
            </a:fld>
            <a:endParaRPr lang="zh-CN" altLang="en-US" sz="140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4"/>
            </p:custDataLst>
          </p:nvPr>
        </p:nvPicPr>
        <p:blipFill>
          <a:blip r:embed="rId12" cstate="print">
            <a:extLst>
              <a:ext uri="{BEBA8EAE-BF5A-486C-A8C5-ECC9F3942E4B}">
                <a14:imgProps xmlns:a14="http://schemas.microsoft.com/office/drawing/2010/main">
                  <a14:imgLayer r:embed="rId13">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5"/>
            </p:custDataLst>
          </p:nvPr>
        </p:nvPicPr>
        <p:blipFill>
          <a:blip r:embed="rId14" cstate="print">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6"/>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2026年6月30日</a:t>
            </a:fld>
            <a:endParaRPr lang="zh-CN" altLang="en-US" sz="180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2"/>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3"/>
            </p:custDataLst>
          </p:nvPr>
        </p:nvPicPr>
        <p:blipFill>
          <a:blip r:embed="rId7"/>
          <a:stretch>
            <a:fillRect/>
          </a:stretch>
        </p:blipFill>
        <p:spPr>
          <a:xfrm flipH="1">
            <a:off x="8532495" y="4120515"/>
            <a:ext cx="613410" cy="1022985"/>
          </a:xfrm>
          <a:prstGeom prst="rect">
            <a:avLst/>
          </a:prstGeom>
        </p:spPr>
      </p:pic>
      <p:sp>
        <p:nvSpPr>
          <p:cNvPr id="2" name="日期占位符 3"/>
          <p:cNvSpPr>
            <a:spLocks noGrp="1"/>
          </p:cNvSpPr>
          <p:nvPr userDrawn="1">
            <p:custDataLst>
              <p:tags r:id="rId4"/>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2026年6月30日星期二3时52分33秒</a:t>
            </a:fld>
            <a:endParaRPr lang="zh-CN" altLang="en-US" sz="1400">
              <a:ln w="15875"/>
              <a:solidFill>
                <a:schemeClr val="bg2"/>
              </a:solidFill>
              <a:effectLst/>
            </a:endParaRPr>
          </a:p>
        </p:txBody>
      </p:sp>
    </p:spTree>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2"/>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日期占位符 3"/>
          <p:cNvSpPr>
            <a:spLocks noGrp="1"/>
          </p:cNvSpPr>
          <p:nvPr userDrawn="1">
            <p:custDataLst>
              <p:tags r:id="rId3"/>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2026年6月30日星期二3时52分33秒</a:t>
            </a:fld>
            <a:endParaRPr lang="zh-CN" altLang="en-US" sz="1400">
              <a:ln w="15875"/>
              <a:solidFill>
                <a:schemeClr val="bg2"/>
              </a:solidFill>
              <a:effectLst/>
            </a:endParaRPr>
          </a:p>
        </p:txBody>
      </p:sp>
      <p:pic>
        <p:nvPicPr>
          <p:cNvPr id="5" name="图片 4"/>
          <p:cNvPicPr>
            <a:picLocks noChangeAspect="1"/>
          </p:cNvPicPr>
          <p:nvPr userDrawn="1">
            <p:custDataLst>
              <p:tags r:id="rId4"/>
            </p:custDataLst>
          </p:nvPr>
        </p:nvPicPr>
        <p:blipFill>
          <a:blip r:embed="rId7"/>
          <a:stretch>
            <a:fillRect/>
          </a:stretch>
        </p:blipFill>
        <p:spPr>
          <a:xfrm>
            <a:off x="5080" y="-92710"/>
            <a:ext cx="9137650" cy="5282565"/>
          </a:xfrm>
          <a:prstGeom prst="rect">
            <a:avLst/>
          </a:prstGeom>
        </p:spPr>
      </p:pic>
    </p:spTree>
  </p:cSld>
  <p:clrMapOvr>
    <a:masterClrMapping/>
  </p:clrMapOvr>
  <p:transition/>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2"/>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3"/>
            </p:custDataLst>
          </p:nvPr>
        </p:nvPicPr>
        <p:blipFill>
          <a:blip r:embed="rId9"/>
          <a:stretch>
            <a:fillRect/>
          </a:stretch>
        </p:blipFill>
        <p:spPr>
          <a:xfrm flipH="1">
            <a:off x="8532495" y="4120515"/>
            <a:ext cx="613410" cy="1022985"/>
          </a:xfrm>
          <a:prstGeom prst="rect">
            <a:avLst/>
          </a:prstGeom>
        </p:spPr>
      </p:pic>
      <p:sp>
        <p:nvSpPr>
          <p:cNvPr id="2" name="流程图: 可选过程 1"/>
          <p:cNvSpPr/>
          <p:nvPr userDrawn="1">
            <p:custDataLst>
              <p:tags r:id="rId4"/>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p>
        </p:txBody>
      </p:sp>
      <p:sp>
        <p:nvSpPr>
          <p:cNvPr id="5" name="日期占位符 3"/>
          <p:cNvSpPr>
            <a:spLocks noGrp="1"/>
          </p:cNvSpPr>
          <p:nvPr userDrawn="1">
            <p:custDataLst>
              <p:tags r:id="rId5"/>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2026年6月30日星期二3时52分31秒</a:t>
            </a:fld>
            <a:endParaRPr lang="zh-CN" altLang="en-US" sz="1400">
              <a:ln w="15875"/>
              <a:solidFill>
                <a:schemeClr val="bg2"/>
              </a:solidFill>
              <a:effectLst/>
            </a:endParaRPr>
          </a:p>
        </p:txBody>
      </p:sp>
      <p:pic>
        <p:nvPicPr>
          <p:cNvPr id="6" name="图片 5"/>
          <p:cNvPicPr>
            <a:picLocks noChangeAspect="1"/>
          </p:cNvPicPr>
          <p:nvPr userDrawn="1">
            <p:custDataLst>
              <p:tags r:id="rId6"/>
            </p:custDataLst>
          </p:nvPr>
        </p:nvPicPr>
        <p:blipFill>
          <a:blip r:embed="rId10" cstate="print">
            <a:extLst>
              <a:ext uri="{BEBA8EAE-BF5A-486C-A8C5-ECC9F3942E4B}">
                <a14:imgProps xmlns:a14="http://schemas.microsoft.com/office/drawing/2010/main">
                  <a14:imgLayer r:embed="rId11">
                    <a14:imgEffect>
                      <a14:colorTemperature colorTemp="11200"/>
                    </a14:imgEffect>
                    <a14:imgEffect>
                      <a14:saturation sat="66000"/>
                    </a14:imgEffect>
                  </a14:imgLayer>
                </a14:imgProps>
              </a:ext>
              <a:ext uri="{28A0092B-C50C-407E-A947-70E740481C1C}">
                <a14:useLocalDpi xmlns:a14="http://schemas.microsoft.com/office/drawing/2010/main" val="0"/>
              </a:ext>
            </a:extLst>
          </a:blip>
          <a:srcRect t="18856"/>
          <a:stretch>
            <a:fillRect/>
          </a:stretch>
        </p:blipFill>
        <p:spPr>
          <a:xfrm>
            <a:off x="35560" y="3220085"/>
            <a:ext cx="1669415" cy="240855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2"/>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3"/>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p>
        </p:txBody>
      </p:sp>
      <p:sp>
        <p:nvSpPr>
          <p:cNvPr id="5" name="日期占位符 3"/>
          <p:cNvSpPr>
            <a:spLocks noGrp="1"/>
          </p:cNvSpPr>
          <p:nvPr userDrawn="1">
            <p:custDataLst>
              <p:tags r:id="rId4"/>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2026年6月30日星期二3时52分33秒</a:t>
            </a:fld>
            <a:endParaRPr lang="zh-CN" altLang="en-US" sz="1400">
              <a:ln w="15875"/>
              <a:solidFill>
                <a:schemeClr val="bg2"/>
              </a:solidFill>
              <a:effectLst/>
            </a:endParaRPr>
          </a:p>
        </p:txBody>
      </p:sp>
    </p:spTree>
  </p:cSld>
  <p:clrMapOvr>
    <a:masterClrMapping/>
  </p:clrMapOvr>
  <p:transition/>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2"/>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3"/>
            </p:custDataLst>
          </p:nvPr>
        </p:nvPicPr>
        <p:blipFill>
          <a:blip r:embed="rId9"/>
          <a:stretch>
            <a:fillRect/>
          </a:stretch>
        </p:blipFill>
        <p:spPr>
          <a:xfrm flipH="1">
            <a:off x="8532495" y="4120515"/>
            <a:ext cx="613410" cy="1022985"/>
          </a:xfrm>
          <a:prstGeom prst="rect">
            <a:avLst/>
          </a:prstGeom>
        </p:spPr>
      </p:pic>
      <p:sp>
        <p:nvSpPr>
          <p:cNvPr id="2" name="日期占位符 3"/>
          <p:cNvSpPr>
            <a:spLocks noGrp="1"/>
          </p:cNvSpPr>
          <p:nvPr userDrawn="1">
            <p:custDataLst>
              <p:tags r:id="rId4"/>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2026年6月30日星期二3时52分33秒</a:t>
            </a:fld>
            <a:endParaRPr lang="zh-CN" altLang="en-US" sz="1400">
              <a:ln w="15875"/>
              <a:solidFill>
                <a:schemeClr val="bg2"/>
              </a:solidFill>
              <a:effectLst/>
            </a:endParaRPr>
          </a:p>
        </p:txBody>
      </p:sp>
      <p:pic>
        <p:nvPicPr>
          <p:cNvPr id="5" name="图片 4" descr="a11205cca81045b99198edf363278985"/>
          <p:cNvPicPr>
            <a:picLocks noChangeAspect="1"/>
          </p:cNvPicPr>
          <p:nvPr userDrawn="1">
            <p:custDataLst>
              <p:tags r:id="rId5"/>
            </p:custDataLst>
          </p:nvPr>
        </p:nvPicPr>
        <p:blipFill>
          <a:blip r:embed="rId10"/>
          <a:stretch>
            <a:fillRect/>
          </a:stretch>
        </p:blipFill>
        <p:spPr>
          <a:xfrm>
            <a:off x="184150" y="-193834"/>
            <a:ext cx="1790700" cy="1790700"/>
          </a:xfrm>
          <a:prstGeom prst="rect">
            <a:avLst/>
          </a:prstGeom>
        </p:spPr>
      </p:pic>
      <p:sp>
        <p:nvSpPr>
          <p:cNvPr id="6" name="文本框 5"/>
          <p:cNvSpPr txBox="1"/>
          <p:nvPr userDrawn="1">
            <p:custDataLst>
              <p:tags r:id="rId6"/>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p>
        </p:txBody>
      </p:sp>
    </p:spTree>
  </p:cSld>
  <p:clrMapOvr>
    <a:masterClrMapping/>
  </p:clrMapOvr>
  <p:transition/>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4" name="图片 3"/>
          <p:cNvPicPr>
            <a:picLocks noChangeAspect="1"/>
          </p:cNvPicPr>
          <p:nvPr userDrawn="1">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2"/>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3"/>
            </p:custDataLst>
          </p:nvPr>
        </p:nvPicPr>
        <p:blipFill>
          <a:blip r:embed="rId10"/>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4"/>
            </p:custDataLst>
          </p:nvPr>
        </p:nvPicPr>
        <p:blipFill>
          <a:blip r:embed="rId11"/>
          <a:stretch>
            <a:fillRect/>
          </a:stretch>
        </p:blipFill>
        <p:spPr>
          <a:xfrm>
            <a:off x="107315" y="0"/>
            <a:ext cx="597535" cy="509905"/>
          </a:xfrm>
          <a:prstGeom prst="rect">
            <a:avLst/>
          </a:prstGeom>
        </p:spPr>
      </p:pic>
      <p:sp>
        <p:nvSpPr>
          <p:cNvPr id="6" name="文本框 5"/>
          <p:cNvSpPr txBox="1"/>
          <p:nvPr userDrawn="1">
            <p:custDataLst>
              <p:tags r:id="rId5"/>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rPr>
              <a:t>中考考法</a:t>
            </a:r>
          </a:p>
        </p:txBody>
      </p:sp>
      <p:pic>
        <p:nvPicPr>
          <p:cNvPr id="7" name="图片 6" descr="t04ff8d5ab070a50132"/>
          <p:cNvPicPr>
            <a:picLocks noChangeAspect="1"/>
          </p:cNvPicPr>
          <p:nvPr userDrawn="1">
            <p:custDataLst>
              <p:tags r:id="rId6"/>
            </p:custDataLst>
          </p:nvPr>
        </p:nvPicPr>
        <p:blipFill>
          <a:blip r:embed="rId12"/>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2026年6月30日星期二3时52分33秒</a:t>
            </a:fld>
            <a:endParaRPr lang="zh-CN" altLang="en-US" sz="1400">
              <a:ln w="15875"/>
              <a:solidFill>
                <a:schemeClr val="bg2"/>
              </a:solidFill>
              <a:effectLst/>
            </a:endParaRPr>
          </a:p>
        </p:txBody>
      </p:sp>
    </p:spTree>
  </p:cSld>
  <p:clrMapOvr>
    <a:masterClrMapping/>
  </p:clrMapOvr>
  <p:transition/>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899100" y="685800"/>
            <a:ext cx="7349400" cy="1927800"/>
          </a:xfrm>
        </p:spPr>
        <p:txBody>
          <a:bodyPr lIns="90000" tIns="46800" rIns="90000" bIns="46800" anchor="b" anchorCtr="0">
            <a:normAutofit/>
          </a:bodyPr>
          <a:lstStyle>
            <a:lvl1pPr algn="ctr">
              <a:defRPr sz="45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899100" y="2670300"/>
            <a:ext cx="7349400" cy="1104300"/>
          </a:xfrm>
        </p:spPr>
        <p:txBody>
          <a:bodyPr lIns="90000" tIns="46800" rIns="90000" bIns="46800">
            <a:normAutofit/>
          </a:bodyPr>
          <a:lstStyle>
            <a:lvl1pPr marL="0" indent="0" algn="ctr">
              <a:lnSpc>
                <a:spcPct val="110000"/>
              </a:lnSpc>
              <a:buNone/>
              <a:defRPr sz="1800" spc="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16" name="日期占位符 15"/>
          <p:cNvSpPr>
            <a:spLocks noGrp="1"/>
          </p:cNvSpPr>
          <p:nvPr>
            <p:ph type="dt" sz="half" idx="10"/>
            <p:custDataLst>
              <p:tags r:id="rId3"/>
            </p:custDataLst>
          </p:nvPr>
        </p:nvSpPr>
        <p:spPr>
          <a:xfrm>
            <a:off x="459000" y="4735800"/>
            <a:ext cx="2025000" cy="237600"/>
          </a:xfrm>
        </p:spPr>
        <p:txBody>
          <a:bodyPr/>
          <a:lstStyle/>
          <a:p>
            <a:fld id="{760FBDFE-C587-4B4C-A407-44438C67B59E}" type="datetimeFigureOut">
              <a:rPr lang="zh-CN" altLang="en-US" smtClean="0"/>
              <a:t>2026/6/30</a:t>
            </a:fld>
            <a:endParaRPr lang="zh-CN" altLang="en-US"/>
          </a:p>
        </p:txBody>
      </p:sp>
      <p:sp>
        <p:nvSpPr>
          <p:cNvPr id="17" name="页脚占位符 16"/>
          <p:cNvSpPr>
            <a:spLocks noGrp="1"/>
          </p:cNvSpPr>
          <p:nvPr>
            <p:ph type="ftr" sz="quarter" idx="11"/>
            <p:custDataLst>
              <p:tags r:id="rId4"/>
            </p:custDataLst>
          </p:nvPr>
        </p:nvSpPr>
        <p:spPr>
          <a:xfrm>
            <a:off x="3087000" y="4735800"/>
            <a:ext cx="2970000" cy="237600"/>
          </a:xfrm>
        </p:spPr>
        <p:txBody>
          <a:bodyPr/>
          <a:lstStyle/>
          <a:p>
            <a:endParaRPr lang="zh-CN" altLang="en-US"/>
          </a:p>
        </p:txBody>
      </p:sp>
      <p:sp>
        <p:nvSpPr>
          <p:cNvPr id="18" name="灯片编号占位符 17"/>
          <p:cNvSpPr>
            <a:spLocks noGrp="1"/>
          </p:cNvSpPr>
          <p:nvPr>
            <p:ph type="sldNum" sz="quarter" idx="12"/>
            <p:custDataLst>
              <p:tags r:id="rId5"/>
            </p:custDataLst>
          </p:nvPr>
        </p:nvSpPr>
        <p:spPr>
          <a:xfrm>
            <a:off x="6658200" y="4735800"/>
            <a:ext cx="2025000" cy="237600"/>
          </a:xfrm>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456300" y="1117800"/>
            <a:ext cx="8226900" cy="3569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a:xfrm>
            <a:off x="459000" y="4735800"/>
            <a:ext cx="2025000" cy="237600"/>
          </a:xfrm>
        </p:spPr>
        <p:txBody>
          <a:bodyPr/>
          <a:lstStyle/>
          <a:p>
            <a:fld id="{760FBDFE-C587-4B4C-A407-44438C67B59E}" type="datetimeFigureOut">
              <a:rPr lang="zh-CN" altLang="en-US" smtClean="0"/>
              <a:t>2026/6/30</a:t>
            </a:fld>
            <a:endParaRPr lang="zh-CN" altLang="en-US"/>
          </a:p>
        </p:txBody>
      </p:sp>
      <p:sp>
        <p:nvSpPr>
          <p:cNvPr id="5" name="页脚占位符 4"/>
          <p:cNvSpPr>
            <a:spLocks noGrp="1"/>
          </p:cNvSpPr>
          <p:nvPr>
            <p:ph type="ftr" sz="quarter" idx="11"/>
            <p:custDataLst>
              <p:tags r:id="rId4"/>
            </p:custDataLst>
          </p:nvPr>
        </p:nvSpPr>
        <p:spPr>
          <a:xfrm>
            <a:off x="3087000" y="4735800"/>
            <a:ext cx="2970000" cy="2376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6658200" y="4735800"/>
            <a:ext cx="2025000" cy="237600"/>
          </a:xfrm>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D:\qq&#25991;&#20214;\712321467\Image\C2C\Image2\%7b75232B38-A165-1FB7-499C-2E1C792CACB5%7d.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12"/>
            </p:custDataLst>
          </p:nvPr>
        </p:nvPicPr>
        <p:blipFill>
          <a:blip r:embed="rId13" r:link="rId14"/>
          <a:stretch>
            <a:fillRect/>
          </a:stretch>
        </p:blipFill>
        <p:spPr>
          <a:xfrm>
            <a:off x="838200" y="365125"/>
            <a:ext cx="9525" cy="9525"/>
          </a:xfrm>
          <a:prstGeom prst="rect">
            <a:avLst/>
          </a:prstGeom>
          <a:noFill/>
          <a:ln>
            <a:noFill/>
            <a:miter lim="800000"/>
          </a:ln>
        </p:spPr>
      </p:pic>
    </p:spTree>
    <p:custDataLst>
      <p:tags r:id="rId1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lgn="l"/>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tags" Target="../tags/tag75.xml"/><Relationship Id="rId18" Type="http://schemas.openxmlformats.org/officeDocument/2006/relationships/tags" Target="../tags/tag80.xml"/><Relationship Id="rId26" Type="http://schemas.openxmlformats.org/officeDocument/2006/relationships/tags" Target="../tags/tag88.xml"/><Relationship Id="rId39" Type="http://schemas.openxmlformats.org/officeDocument/2006/relationships/image" Target="../media/image19.png"/><Relationship Id="rId21" Type="http://schemas.openxmlformats.org/officeDocument/2006/relationships/tags" Target="../tags/tag83.xml"/><Relationship Id="rId34" Type="http://schemas.openxmlformats.org/officeDocument/2006/relationships/image" Target="../media/image15.png"/><Relationship Id="rId42" Type="http://schemas.openxmlformats.org/officeDocument/2006/relationships/image" Target="../media/image22.png"/><Relationship Id="rId7" Type="http://schemas.openxmlformats.org/officeDocument/2006/relationships/tags" Target="../tags/tag69.xml"/><Relationship Id="rId2" Type="http://schemas.openxmlformats.org/officeDocument/2006/relationships/tags" Target="../tags/tag64.xml"/><Relationship Id="rId16" Type="http://schemas.openxmlformats.org/officeDocument/2006/relationships/tags" Target="../tags/tag78.xml"/><Relationship Id="rId29" Type="http://schemas.openxmlformats.org/officeDocument/2006/relationships/tags" Target="../tags/tag91.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tags" Target="../tags/tag73.xml"/><Relationship Id="rId24" Type="http://schemas.openxmlformats.org/officeDocument/2006/relationships/tags" Target="../tags/tag86.xml"/><Relationship Id="rId32" Type="http://schemas.openxmlformats.org/officeDocument/2006/relationships/image" Target="../media/image13.png"/><Relationship Id="rId37" Type="http://schemas.openxmlformats.org/officeDocument/2006/relationships/image" Target="../media/image17.png"/><Relationship Id="rId40" Type="http://schemas.openxmlformats.org/officeDocument/2006/relationships/image" Target="../media/image20.gif"/><Relationship Id="rId45" Type="http://schemas.openxmlformats.org/officeDocument/2006/relationships/image" Target="../media/image25.png"/><Relationship Id="rId5" Type="http://schemas.openxmlformats.org/officeDocument/2006/relationships/tags" Target="../tags/tag67.xml"/><Relationship Id="rId15" Type="http://schemas.openxmlformats.org/officeDocument/2006/relationships/tags" Target="../tags/tag77.xml"/><Relationship Id="rId23" Type="http://schemas.openxmlformats.org/officeDocument/2006/relationships/tags" Target="../tags/tag85.xml"/><Relationship Id="rId28" Type="http://schemas.openxmlformats.org/officeDocument/2006/relationships/tags" Target="../tags/tag90.xml"/><Relationship Id="rId36" Type="http://schemas.openxmlformats.org/officeDocument/2006/relationships/image" Target="../media/image16.png"/><Relationship Id="rId10" Type="http://schemas.openxmlformats.org/officeDocument/2006/relationships/tags" Target="../tags/tag72.xml"/><Relationship Id="rId19" Type="http://schemas.openxmlformats.org/officeDocument/2006/relationships/tags" Target="../tags/tag81.xml"/><Relationship Id="rId31" Type="http://schemas.openxmlformats.org/officeDocument/2006/relationships/slideLayout" Target="../slideLayouts/slideLayout9.xml"/><Relationship Id="rId44" Type="http://schemas.openxmlformats.org/officeDocument/2006/relationships/image" Target="../media/image24.png"/><Relationship Id="rId4" Type="http://schemas.openxmlformats.org/officeDocument/2006/relationships/tags" Target="../tags/tag66.xml"/><Relationship Id="rId9" Type="http://schemas.openxmlformats.org/officeDocument/2006/relationships/tags" Target="../tags/tag71.xml"/><Relationship Id="rId14" Type="http://schemas.openxmlformats.org/officeDocument/2006/relationships/tags" Target="../tags/tag76.xml"/><Relationship Id="rId22" Type="http://schemas.openxmlformats.org/officeDocument/2006/relationships/tags" Target="../tags/tag84.xml"/><Relationship Id="rId27" Type="http://schemas.openxmlformats.org/officeDocument/2006/relationships/tags" Target="../tags/tag89.xml"/><Relationship Id="rId30" Type="http://schemas.openxmlformats.org/officeDocument/2006/relationships/tags" Target="../tags/tag92.xml"/><Relationship Id="rId35" Type="http://schemas.microsoft.com/office/2007/relationships/hdphoto" Target="../media/hdphoto3.wdp"/><Relationship Id="rId43" Type="http://schemas.openxmlformats.org/officeDocument/2006/relationships/image" Target="../media/image23.png"/><Relationship Id="rId8" Type="http://schemas.openxmlformats.org/officeDocument/2006/relationships/tags" Target="../tags/tag70.xml"/><Relationship Id="rId3" Type="http://schemas.openxmlformats.org/officeDocument/2006/relationships/tags" Target="../tags/tag65.xml"/><Relationship Id="rId12" Type="http://schemas.openxmlformats.org/officeDocument/2006/relationships/tags" Target="../tags/tag74.xml"/><Relationship Id="rId17" Type="http://schemas.openxmlformats.org/officeDocument/2006/relationships/tags" Target="../tags/tag79.xml"/><Relationship Id="rId25" Type="http://schemas.openxmlformats.org/officeDocument/2006/relationships/tags" Target="../tags/tag87.xml"/><Relationship Id="rId33" Type="http://schemas.openxmlformats.org/officeDocument/2006/relationships/image" Target="../media/image14.png"/><Relationship Id="rId38" Type="http://schemas.openxmlformats.org/officeDocument/2006/relationships/image" Target="../media/image18.png"/><Relationship Id="rId46" Type="http://schemas.openxmlformats.org/officeDocument/2006/relationships/image" Target="../media/image26.png"/><Relationship Id="rId20" Type="http://schemas.openxmlformats.org/officeDocument/2006/relationships/tags" Target="../tags/tag82.xml"/><Relationship Id="rId41" Type="http://schemas.openxmlformats.org/officeDocument/2006/relationships/image" Target="../media/image21.png"/></Relationships>
</file>

<file path=ppt/slides/_rels/slide10.xml.rels><?xml version="1.0" encoding="UTF-8" standalone="yes"?>
<Relationships xmlns="http://schemas.openxmlformats.org/package/2006/relationships"><Relationship Id="rId3" Type="http://schemas.openxmlformats.org/officeDocument/2006/relationships/tags" Target="../tags/tag218.xml"/><Relationship Id="rId7" Type="http://schemas.openxmlformats.org/officeDocument/2006/relationships/hyperlink" Target="&#26041;&#26696;&#19968;.mp4" TargetMode="External"/><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slideLayout" Target="../slideLayouts/slideLayout2.xml"/><Relationship Id="rId5" Type="http://schemas.openxmlformats.org/officeDocument/2006/relationships/tags" Target="../tags/tag220.xml"/><Relationship Id="rId4" Type="http://schemas.openxmlformats.org/officeDocument/2006/relationships/tags" Target="../tags/tag219.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23.xml"/><Relationship Id="rId7" Type="http://schemas.openxmlformats.org/officeDocument/2006/relationships/tags" Target="../tags/tag227.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9" Type="http://schemas.openxmlformats.org/officeDocument/2006/relationships/hyperlink" Target="&#26041;&#26696;&#20108;.mp4" TargetMode="External"/></Relationships>
</file>

<file path=ppt/slides/_rels/slide12.xml.rels><?xml version="1.0" encoding="UTF-8" standalone="yes"?>
<Relationships xmlns="http://schemas.openxmlformats.org/package/2006/relationships"><Relationship Id="rId3" Type="http://schemas.openxmlformats.org/officeDocument/2006/relationships/tags" Target="../tags/tag230.xml"/><Relationship Id="rId7" Type="http://schemas.openxmlformats.org/officeDocument/2006/relationships/slideLayout" Target="../slideLayouts/slideLayout2.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tags" Target="../tags/tag233.xml"/><Relationship Id="rId5" Type="http://schemas.openxmlformats.org/officeDocument/2006/relationships/tags" Target="../tags/tag232.xml"/><Relationship Id="rId4" Type="http://schemas.openxmlformats.org/officeDocument/2006/relationships/tags" Target="../tags/tag231.xml"/></Relationships>
</file>

<file path=ppt/slides/_rels/slide13.xml.rels><?xml version="1.0" encoding="UTF-8" standalone="yes"?>
<Relationships xmlns="http://schemas.openxmlformats.org/package/2006/relationships"><Relationship Id="rId8" Type="http://schemas.openxmlformats.org/officeDocument/2006/relationships/tags" Target="../tags/tag241.xml"/><Relationship Id="rId13" Type="http://schemas.openxmlformats.org/officeDocument/2006/relationships/tags" Target="../tags/tag246.xml"/><Relationship Id="rId18" Type="http://schemas.openxmlformats.org/officeDocument/2006/relationships/tags" Target="../tags/tag251.xml"/><Relationship Id="rId3" Type="http://schemas.openxmlformats.org/officeDocument/2006/relationships/tags" Target="../tags/tag236.xml"/><Relationship Id="rId21" Type="http://schemas.openxmlformats.org/officeDocument/2006/relationships/slideLayout" Target="../slideLayouts/slideLayout2.xml"/><Relationship Id="rId7" Type="http://schemas.openxmlformats.org/officeDocument/2006/relationships/tags" Target="../tags/tag240.xml"/><Relationship Id="rId12" Type="http://schemas.openxmlformats.org/officeDocument/2006/relationships/tags" Target="../tags/tag245.xml"/><Relationship Id="rId17" Type="http://schemas.openxmlformats.org/officeDocument/2006/relationships/tags" Target="../tags/tag250.xml"/><Relationship Id="rId2" Type="http://schemas.openxmlformats.org/officeDocument/2006/relationships/tags" Target="../tags/tag235.xml"/><Relationship Id="rId16" Type="http://schemas.openxmlformats.org/officeDocument/2006/relationships/tags" Target="../tags/tag249.xml"/><Relationship Id="rId20" Type="http://schemas.openxmlformats.org/officeDocument/2006/relationships/tags" Target="../tags/tag253.xml"/><Relationship Id="rId1" Type="http://schemas.openxmlformats.org/officeDocument/2006/relationships/tags" Target="../tags/tag234.xml"/><Relationship Id="rId6" Type="http://schemas.openxmlformats.org/officeDocument/2006/relationships/tags" Target="../tags/tag239.xml"/><Relationship Id="rId11" Type="http://schemas.openxmlformats.org/officeDocument/2006/relationships/tags" Target="../tags/tag244.xml"/><Relationship Id="rId5" Type="http://schemas.openxmlformats.org/officeDocument/2006/relationships/tags" Target="../tags/tag238.xml"/><Relationship Id="rId15" Type="http://schemas.openxmlformats.org/officeDocument/2006/relationships/tags" Target="../tags/tag248.xml"/><Relationship Id="rId23" Type="http://schemas.openxmlformats.org/officeDocument/2006/relationships/image" Target="../media/image45.wmf"/><Relationship Id="rId10" Type="http://schemas.openxmlformats.org/officeDocument/2006/relationships/tags" Target="../tags/tag243.xml"/><Relationship Id="rId19" Type="http://schemas.openxmlformats.org/officeDocument/2006/relationships/tags" Target="../tags/tag252.xml"/><Relationship Id="rId4" Type="http://schemas.openxmlformats.org/officeDocument/2006/relationships/tags" Target="../tags/tag237.xml"/><Relationship Id="rId9" Type="http://schemas.openxmlformats.org/officeDocument/2006/relationships/tags" Target="../tags/tag242.xml"/><Relationship Id="rId14" Type="http://schemas.openxmlformats.org/officeDocument/2006/relationships/tags" Target="../tags/tag247.xml"/><Relationship Id="rId22"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56.xml"/><Relationship Id="rId7" Type="http://schemas.openxmlformats.org/officeDocument/2006/relationships/tags" Target="../tags/tag260.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tags" Target="../tags/tag259.xml"/><Relationship Id="rId5" Type="http://schemas.openxmlformats.org/officeDocument/2006/relationships/tags" Target="../tags/tag258.xml"/><Relationship Id="rId4" Type="http://schemas.openxmlformats.org/officeDocument/2006/relationships/tags" Target="../tags/tag257.xml"/><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63.xml"/><Relationship Id="rId7" Type="http://schemas.openxmlformats.org/officeDocument/2006/relationships/tags" Target="../tags/tag267.xml"/><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tags" Target="../tags/tag264.xml"/><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tags" Target="../tags/tag270.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slideLayout" Target="../slideLayouts/slideLayout2.xml"/><Relationship Id="rId5" Type="http://schemas.openxmlformats.org/officeDocument/2006/relationships/tags" Target="../tags/tag272.xml"/><Relationship Id="rId4" Type="http://schemas.openxmlformats.org/officeDocument/2006/relationships/tags" Target="../tags/tag271.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75.xml"/><Relationship Id="rId7" Type="http://schemas.openxmlformats.org/officeDocument/2006/relationships/tags" Target="../tags/tag277.xml"/><Relationship Id="rId2" Type="http://schemas.openxmlformats.org/officeDocument/2006/relationships/tags" Target="../tags/tag274.xml"/><Relationship Id="rId1" Type="http://schemas.openxmlformats.org/officeDocument/2006/relationships/tags" Target="../tags/tag273.xml"/><Relationship Id="rId6" Type="http://schemas.openxmlformats.org/officeDocument/2006/relationships/tags" Target="../tags/tag276.xml"/><Relationship Id="rId11" Type="http://schemas.openxmlformats.org/officeDocument/2006/relationships/image" Target="../media/image50.png"/><Relationship Id="rId5" Type="http://schemas.openxmlformats.org/officeDocument/2006/relationships/video" Target="../media/media1.mp4"/><Relationship Id="rId10" Type="http://schemas.openxmlformats.org/officeDocument/2006/relationships/image" Target="../media/image49.png"/><Relationship Id="rId4" Type="http://schemas.microsoft.com/office/2007/relationships/media" Target="../media/media1.mp4"/><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280.xml"/><Relationship Id="rId7" Type="http://schemas.openxmlformats.org/officeDocument/2006/relationships/slideLayout" Target="../slideLayouts/slideLayout2.xml"/><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tags" Target="../tags/tag281.xml"/><Relationship Id="rId9" Type="http://schemas.openxmlformats.org/officeDocument/2006/relationships/image" Target="../media/image51.wmf"/></Relationships>
</file>

<file path=ppt/slides/_rels/slide19.xml.rels><?xml version="1.0" encoding="UTF-8" standalone="yes"?>
<Relationships xmlns="http://schemas.openxmlformats.org/package/2006/relationships"><Relationship Id="rId8" Type="http://schemas.openxmlformats.org/officeDocument/2006/relationships/tags" Target="../tags/tag291.xml"/><Relationship Id="rId13" Type="http://schemas.openxmlformats.org/officeDocument/2006/relationships/slideLayout" Target="../slideLayouts/slideLayout2.xml"/><Relationship Id="rId3" Type="http://schemas.openxmlformats.org/officeDocument/2006/relationships/tags" Target="../tags/tag286.xml"/><Relationship Id="rId7" Type="http://schemas.openxmlformats.org/officeDocument/2006/relationships/tags" Target="../tags/tag290.xml"/><Relationship Id="rId12" Type="http://schemas.openxmlformats.org/officeDocument/2006/relationships/tags" Target="../tags/tag295.xml"/><Relationship Id="rId17" Type="http://schemas.openxmlformats.org/officeDocument/2006/relationships/image" Target="../media/image45.wmf"/><Relationship Id="rId2" Type="http://schemas.openxmlformats.org/officeDocument/2006/relationships/tags" Target="../tags/tag285.xml"/><Relationship Id="rId16" Type="http://schemas.openxmlformats.org/officeDocument/2006/relationships/oleObject" Target="../embeddings/oleObject1.bin"/><Relationship Id="rId1" Type="http://schemas.openxmlformats.org/officeDocument/2006/relationships/tags" Target="../tags/tag284.xml"/><Relationship Id="rId6" Type="http://schemas.openxmlformats.org/officeDocument/2006/relationships/tags" Target="../tags/tag289.xml"/><Relationship Id="rId11" Type="http://schemas.openxmlformats.org/officeDocument/2006/relationships/tags" Target="../tags/tag294.xml"/><Relationship Id="rId5" Type="http://schemas.openxmlformats.org/officeDocument/2006/relationships/tags" Target="../tags/tag288.xml"/><Relationship Id="rId15" Type="http://schemas.openxmlformats.org/officeDocument/2006/relationships/image" Target="../media/image53.png"/><Relationship Id="rId10" Type="http://schemas.openxmlformats.org/officeDocument/2006/relationships/tags" Target="../tags/tag293.xml"/><Relationship Id="rId4" Type="http://schemas.openxmlformats.org/officeDocument/2006/relationships/tags" Target="../tags/tag287.xml"/><Relationship Id="rId9" Type="http://schemas.openxmlformats.org/officeDocument/2006/relationships/tags" Target="../tags/tag292.xml"/><Relationship Id="rId14" Type="http://schemas.openxmlformats.org/officeDocument/2006/relationships/image" Target="../media/image52.png"/></Relationships>
</file>

<file path=ppt/slides/_rels/slide2.xml.rels><?xml version="1.0" encoding="UTF-8" standalone="yes"?>
<Relationships xmlns="http://schemas.openxmlformats.org/package/2006/relationships"><Relationship Id="rId13" Type="http://schemas.openxmlformats.org/officeDocument/2006/relationships/tags" Target="../tags/tag105.xml"/><Relationship Id="rId18" Type="http://schemas.openxmlformats.org/officeDocument/2006/relationships/tags" Target="../tags/tag110.xml"/><Relationship Id="rId26" Type="http://schemas.openxmlformats.org/officeDocument/2006/relationships/slideLayout" Target="../slideLayouts/slideLayout4.xml"/><Relationship Id="rId3" Type="http://schemas.openxmlformats.org/officeDocument/2006/relationships/tags" Target="../tags/tag95.xml"/><Relationship Id="rId21" Type="http://schemas.openxmlformats.org/officeDocument/2006/relationships/tags" Target="../tags/tag113.xml"/><Relationship Id="rId34" Type="http://schemas.microsoft.com/office/2007/relationships/hdphoto" Target="../media/hdphoto4.wdp"/><Relationship Id="rId7" Type="http://schemas.openxmlformats.org/officeDocument/2006/relationships/tags" Target="../tags/tag99.xml"/><Relationship Id="rId12" Type="http://schemas.openxmlformats.org/officeDocument/2006/relationships/tags" Target="../tags/tag104.xml"/><Relationship Id="rId17" Type="http://schemas.openxmlformats.org/officeDocument/2006/relationships/tags" Target="../tags/tag109.xml"/><Relationship Id="rId25" Type="http://schemas.openxmlformats.org/officeDocument/2006/relationships/tags" Target="../tags/tag117.xml"/><Relationship Id="rId33" Type="http://schemas.openxmlformats.org/officeDocument/2006/relationships/image" Target="../media/image33.png"/><Relationship Id="rId2" Type="http://schemas.openxmlformats.org/officeDocument/2006/relationships/tags" Target="../tags/tag94.xml"/><Relationship Id="rId16" Type="http://schemas.openxmlformats.org/officeDocument/2006/relationships/tags" Target="../tags/tag108.xml"/><Relationship Id="rId20" Type="http://schemas.openxmlformats.org/officeDocument/2006/relationships/tags" Target="../tags/tag112.xml"/><Relationship Id="rId29" Type="http://schemas.openxmlformats.org/officeDocument/2006/relationships/image" Target="../media/image29.png"/><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tags" Target="../tags/tag103.xml"/><Relationship Id="rId24" Type="http://schemas.openxmlformats.org/officeDocument/2006/relationships/tags" Target="../tags/tag116.xml"/><Relationship Id="rId32" Type="http://schemas.openxmlformats.org/officeDocument/2006/relationships/image" Target="../media/image32.png"/><Relationship Id="rId5" Type="http://schemas.openxmlformats.org/officeDocument/2006/relationships/tags" Target="../tags/tag97.xml"/><Relationship Id="rId15" Type="http://schemas.openxmlformats.org/officeDocument/2006/relationships/tags" Target="../tags/tag107.xml"/><Relationship Id="rId23" Type="http://schemas.openxmlformats.org/officeDocument/2006/relationships/tags" Target="../tags/tag115.xml"/><Relationship Id="rId28" Type="http://schemas.openxmlformats.org/officeDocument/2006/relationships/image" Target="../media/image28.png"/><Relationship Id="rId10" Type="http://schemas.openxmlformats.org/officeDocument/2006/relationships/tags" Target="../tags/tag102.xml"/><Relationship Id="rId19" Type="http://schemas.openxmlformats.org/officeDocument/2006/relationships/tags" Target="../tags/tag111.xml"/><Relationship Id="rId31" Type="http://schemas.openxmlformats.org/officeDocument/2006/relationships/image" Target="../media/image31.png"/><Relationship Id="rId4" Type="http://schemas.openxmlformats.org/officeDocument/2006/relationships/tags" Target="../tags/tag96.xml"/><Relationship Id="rId9" Type="http://schemas.openxmlformats.org/officeDocument/2006/relationships/tags" Target="../tags/tag101.xml"/><Relationship Id="rId14" Type="http://schemas.openxmlformats.org/officeDocument/2006/relationships/tags" Target="../tags/tag106.xml"/><Relationship Id="rId22" Type="http://schemas.openxmlformats.org/officeDocument/2006/relationships/tags" Target="../tags/tag114.xml"/><Relationship Id="rId27" Type="http://schemas.openxmlformats.org/officeDocument/2006/relationships/image" Target="../media/image27.png"/><Relationship Id="rId30" Type="http://schemas.openxmlformats.org/officeDocument/2006/relationships/image" Target="../media/image30.png"/><Relationship Id="rId35" Type="http://schemas.openxmlformats.org/officeDocument/2006/relationships/image" Target="../media/image34.png"/><Relationship Id="rId8" Type="http://schemas.openxmlformats.org/officeDocument/2006/relationships/tags" Target="../tags/tag100.xml"/></Relationships>
</file>

<file path=ppt/slides/_rels/slide2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tags" Target="../tags/tag298.xml"/><Relationship Id="rId7" Type="http://schemas.openxmlformats.org/officeDocument/2006/relationships/slideLayout" Target="../slideLayouts/slideLayout2.xml"/><Relationship Id="rId2" Type="http://schemas.openxmlformats.org/officeDocument/2006/relationships/tags" Target="../tags/tag297.xml"/><Relationship Id="rId1" Type="http://schemas.openxmlformats.org/officeDocument/2006/relationships/tags" Target="../tags/tag296.xml"/><Relationship Id="rId6" Type="http://schemas.openxmlformats.org/officeDocument/2006/relationships/tags" Target="../tags/tag301.xml"/><Relationship Id="rId5" Type="http://schemas.openxmlformats.org/officeDocument/2006/relationships/tags" Target="../tags/tag300.xml"/><Relationship Id="rId10" Type="http://schemas.openxmlformats.org/officeDocument/2006/relationships/image" Target="../media/image45.wmf"/><Relationship Id="rId4" Type="http://schemas.openxmlformats.org/officeDocument/2006/relationships/tags" Target="../tags/tag299.xml"/><Relationship Id="rId9"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tags" Target="../tags/tag304.xml"/><Relationship Id="rId7" Type="http://schemas.openxmlformats.org/officeDocument/2006/relationships/slideLayout" Target="../slideLayouts/slideLayout2.xml"/><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tags" Target="../tags/tag307.xml"/><Relationship Id="rId5" Type="http://schemas.openxmlformats.org/officeDocument/2006/relationships/tags" Target="../tags/tag306.xml"/><Relationship Id="rId10" Type="http://schemas.openxmlformats.org/officeDocument/2006/relationships/image" Target="../media/image45.wmf"/><Relationship Id="rId4" Type="http://schemas.openxmlformats.org/officeDocument/2006/relationships/tags" Target="../tags/tag305.xml"/><Relationship Id="rId9"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tags" Target="../tags/tag310.xml"/><Relationship Id="rId2" Type="http://schemas.openxmlformats.org/officeDocument/2006/relationships/tags" Target="../tags/tag309.xml"/><Relationship Id="rId1" Type="http://schemas.openxmlformats.org/officeDocument/2006/relationships/tags" Target="../tags/tag308.xml"/><Relationship Id="rId5" Type="http://schemas.openxmlformats.org/officeDocument/2006/relationships/slideLayout" Target="../slideLayouts/slideLayout2.xml"/><Relationship Id="rId4" Type="http://schemas.openxmlformats.org/officeDocument/2006/relationships/tags" Target="../tags/tag311.xml"/></Relationships>
</file>

<file path=ppt/slides/_rels/slide23.xml.rels><?xml version="1.0" encoding="UTF-8" standalone="yes"?>
<Relationships xmlns="http://schemas.openxmlformats.org/package/2006/relationships"><Relationship Id="rId8" Type="http://schemas.openxmlformats.org/officeDocument/2006/relationships/tags" Target="../tags/tag319.xml"/><Relationship Id="rId3" Type="http://schemas.openxmlformats.org/officeDocument/2006/relationships/tags" Target="../tags/tag314.xml"/><Relationship Id="rId7" Type="http://schemas.openxmlformats.org/officeDocument/2006/relationships/tags" Target="../tags/tag318.xml"/><Relationship Id="rId12" Type="http://schemas.openxmlformats.org/officeDocument/2006/relationships/slide" Target="slide2.xml"/><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tags" Target="../tags/tag317.xml"/><Relationship Id="rId11" Type="http://schemas.openxmlformats.org/officeDocument/2006/relationships/notesSlide" Target="../notesSlides/notesSlide2.xml"/><Relationship Id="rId5" Type="http://schemas.openxmlformats.org/officeDocument/2006/relationships/tags" Target="../tags/tag316.xml"/><Relationship Id="rId10" Type="http://schemas.openxmlformats.org/officeDocument/2006/relationships/slideLayout" Target="../slideLayouts/slideLayout7.xml"/><Relationship Id="rId4" Type="http://schemas.openxmlformats.org/officeDocument/2006/relationships/tags" Target="../tags/tag315.xml"/><Relationship Id="rId9" Type="http://schemas.openxmlformats.org/officeDocument/2006/relationships/tags" Target="../tags/tag320.xml"/></Relationships>
</file>

<file path=ppt/slides/_rels/slide24.xml.rels><?xml version="1.0" encoding="UTF-8" standalone="yes"?>
<Relationships xmlns="http://schemas.openxmlformats.org/package/2006/relationships"><Relationship Id="rId8" Type="http://schemas.openxmlformats.org/officeDocument/2006/relationships/tags" Target="../tags/tag331.xml"/><Relationship Id="rId3" Type="http://schemas.openxmlformats.org/officeDocument/2006/relationships/tags" Target="../tags/tag326.xml"/><Relationship Id="rId7" Type="http://schemas.openxmlformats.org/officeDocument/2006/relationships/tags" Target="../tags/tag330.xml"/><Relationship Id="rId2" Type="http://schemas.openxmlformats.org/officeDocument/2006/relationships/tags" Target="../tags/tag325.xml"/><Relationship Id="rId1" Type="http://schemas.openxmlformats.org/officeDocument/2006/relationships/tags" Target="../tags/tag324.xml"/><Relationship Id="rId6" Type="http://schemas.openxmlformats.org/officeDocument/2006/relationships/tags" Target="../tags/tag329.xml"/><Relationship Id="rId11" Type="http://schemas.openxmlformats.org/officeDocument/2006/relationships/image" Target="../media/image56.png"/><Relationship Id="rId5" Type="http://schemas.openxmlformats.org/officeDocument/2006/relationships/tags" Target="../tags/tag328.xml"/><Relationship Id="rId10" Type="http://schemas.openxmlformats.org/officeDocument/2006/relationships/slide" Target="slide2.xml"/><Relationship Id="rId4" Type="http://schemas.openxmlformats.org/officeDocument/2006/relationships/tags" Target="../tags/tag327.xml"/><Relationship Id="rId9"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334.xml"/><Relationship Id="rId7" Type="http://schemas.openxmlformats.org/officeDocument/2006/relationships/slideLayout" Target="../slideLayouts/slideLayout7.xml"/><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tags" Target="../tags/tag337.xml"/><Relationship Id="rId5" Type="http://schemas.openxmlformats.org/officeDocument/2006/relationships/tags" Target="../tags/tag336.xml"/><Relationship Id="rId4" Type="http://schemas.openxmlformats.org/officeDocument/2006/relationships/tags" Target="../tags/tag335.xml"/><Relationship Id="rId9" Type="http://schemas.openxmlformats.org/officeDocument/2006/relationships/image" Target="../media/image56.png"/></Relationships>
</file>

<file path=ppt/slides/_rels/slide2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340.xml"/><Relationship Id="rId7" Type="http://schemas.openxmlformats.org/officeDocument/2006/relationships/slideLayout" Target="../slideLayouts/slideLayout7.xml"/><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tags" Target="../tags/tag343.xml"/><Relationship Id="rId5" Type="http://schemas.openxmlformats.org/officeDocument/2006/relationships/tags" Target="../tags/tag342.xml"/><Relationship Id="rId4" Type="http://schemas.openxmlformats.org/officeDocument/2006/relationships/tags" Target="../tags/tag341.xml"/></Relationships>
</file>

<file path=ppt/slides/_rels/slide27.xml.rels><?xml version="1.0" encoding="UTF-8" standalone="yes"?>
<Relationships xmlns="http://schemas.openxmlformats.org/package/2006/relationships"><Relationship Id="rId3" Type="http://schemas.openxmlformats.org/officeDocument/2006/relationships/tags" Target="../tags/tag346.xml"/><Relationship Id="rId2" Type="http://schemas.openxmlformats.org/officeDocument/2006/relationships/tags" Target="../tags/tag345.xml"/><Relationship Id="rId1" Type="http://schemas.openxmlformats.org/officeDocument/2006/relationships/tags" Target="../tags/tag344.xml"/><Relationship Id="rId5" Type="http://schemas.openxmlformats.org/officeDocument/2006/relationships/slide" Target="slide2.xml"/><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tags" Target="../tags/tag349.xml"/><Relationship Id="rId7" Type="http://schemas.openxmlformats.org/officeDocument/2006/relationships/slide" Target="slide2.xml"/><Relationship Id="rId2" Type="http://schemas.openxmlformats.org/officeDocument/2006/relationships/tags" Target="../tags/tag348.xml"/><Relationship Id="rId1" Type="http://schemas.openxmlformats.org/officeDocument/2006/relationships/tags" Target="../tags/tag347.xml"/><Relationship Id="rId6" Type="http://schemas.openxmlformats.org/officeDocument/2006/relationships/slideLayout" Target="../slideLayouts/slideLayout7.xml"/><Relationship Id="rId5" Type="http://schemas.openxmlformats.org/officeDocument/2006/relationships/tags" Target="../tags/tag351.xml"/><Relationship Id="rId4" Type="http://schemas.openxmlformats.org/officeDocument/2006/relationships/tags" Target="../tags/tag350.xml"/></Relationships>
</file>

<file path=ppt/slides/_rels/slide29.xml.rels><?xml version="1.0" encoding="UTF-8" standalone="yes"?>
<Relationships xmlns="http://schemas.openxmlformats.org/package/2006/relationships"><Relationship Id="rId3" Type="http://schemas.openxmlformats.org/officeDocument/2006/relationships/tags" Target="../tags/tag354.xml"/><Relationship Id="rId2" Type="http://schemas.openxmlformats.org/officeDocument/2006/relationships/tags" Target="../tags/tag353.xml"/><Relationship Id="rId1" Type="http://schemas.openxmlformats.org/officeDocument/2006/relationships/tags" Target="../tags/tag352.xml"/><Relationship Id="rId6" Type="http://schemas.openxmlformats.org/officeDocument/2006/relationships/slide" Target="slide2.xml"/><Relationship Id="rId5" Type="http://schemas.openxmlformats.org/officeDocument/2006/relationships/slideLayout" Target="../slideLayouts/slideLayout7.xml"/><Relationship Id="rId4" Type="http://schemas.openxmlformats.org/officeDocument/2006/relationships/tags" Target="../tags/tag355.xml"/></Relationships>
</file>

<file path=ppt/slides/_rels/slide3.xml.rels><?xml version="1.0" encoding="UTF-8" standalone="yes"?>
<Relationships xmlns="http://schemas.openxmlformats.org/package/2006/relationships"><Relationship Id="rId8" Type="http://schemas.openxmlformats.org/officeDocument/2006/relationships/tags" Target="../tags/tag125.xml"/><Relationship Id="rId3" Type="http://schemas.openxmlformats.org/officeDocument/2006/relationships/tags" Target="../tags/tag120.xml"/><Relationship Id="rId7" Type="http://schemas.openxmlformats.org/officeDocument/2006/relationships/tags" Target="../tags/tag124.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image" Target="../media/image35.png"/><Relationship Id="rId5" Type="http://schemas.openxmlformats.org/officeDocument/2006/relationships/tags" Target="../tags/tag122.xml"/><Relationship Id="rId10" Type="http://schemas.openxmlformats.org/officeDocument/2006/relationships/notesSlide" Target="../notesSlides/notesSlide1.xml"/><Relationship Id="rId4" Type="http://schemas.openxmlformats.org/officeDocument/2006/relationships/tags" Target="../tags/tag121.xml"/><Relationship Id="rId9"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358.xml"/><Relationship Id="rId2" Type="http://schemas.openxmlformats.org/officeDocument/2006/relationships/tags" Target="../tags/tag357.xml"/><Relationship Id="rId1" Type="http://schemas.openxmlformats.org/officeDocument/2006/relationships/tags" Target="../tags/tag356.xml"/><Relationship Id="rId6" Type="http://schemas.openxmlformats.org/officeDocument/2006/relationships/slide" Target="slide2.xml"/><Relationship Id="rId5" Type="http://schemas.openxmlformats.org/officeDocument/2006/relationships/slideLayout" Target="../slideLayouts/slideLayout7.xml"/><Relationship Id="rId4" Type="http://schemas.openxmlformats.org/officeDocument/2006/relationships/tags" Target="../tags/tag359.xml"/></Relationships>
</file>

<file path=ppt/slides/_rels/slide31.xml.rels><?xml version="1.0" encoding="UTF-8" standalone="yes"?>
<Relationships xmlns="http://schemas.openxmlformats.org/package/2006/relationships"><Relationship Id="rId3" Type="http://schemas.openxmlformats.org/officeDocument/2006/relationships/tags" Target="../tags/tag362.xml"/><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slide" Target="slide2.xml"/><Relationship Id="rId5" Type="http://schemas.openxmlformats.org/officeDocument/2006/relationships/slideLayout" Target="../slideLayouts/slideLayout7.xml"/><Relationship Id="rId4" Type="http://schemas.openxmlformats.org/officeDocument/2006/relationships/tags" Target="../tags/tag363.xml"/></Relationships>
</file>

<file path=ppt/slides/_rels/slide3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tags" Target="../tags/tag366.xml"/><Relationship Id="rId7" Type="http://schemas.openxmlformats.org/officeDocument/2006/relationships/slide" Target="slide2.xml"/><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slideLayout" Target="../slideLayouts/slideLayout7.xml"/><Relationship Id="rId5" Type="http://schemas.openxmlformats.org/officeDocument/2006/relationships/tags" Target="../tags/tag368.xml"/><Relationship Id="rId4" Type="http://schemas.openxmlformats.org/officeDocument/2006/relationships/tags" Target="../tags/tag367.xml"/></Relationships>
</file>

<file path=ppt/slides/_rels/slide33.xml.rels><?xml version="1.0" encoding="UTF-8" standalone="yes"?>
<Relationships xmlns="http://schemas.openxmlformats.org/package/2006/relationships"><Relationship Id="rId3" Type="http://schemas.openxmlformats.org/officeDocument/2006/relationships/tags" Target="../tags/tag371.xml"/><Relationship Id="rId7" Type="http://schemas.openxmlformats.org/officeDocument/2006/relationships/slide" Target="slide2.xml"/><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slideLayout" Target="../slideLayouts/slideLayout7.xml"/><Relationship Id="rId5" Type="http://schemas.openxmlformats.org/officeDocument/2006/relationships/tags" Target="../tags/tag373.xml"/><Relationship Id="rId4" Type="http://schemas.openxmlformats.org/officeDocument/2006/relationships/tags" Target="../tags/tag372.xml"/></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76.xml"/><Relationship Id="rId7" Type="http://schemas.openxmlformats.org/officeDocument/2006/relationships/tags" Target="../tags/tag380.xml"/><Relationship Id="rId2" Type="http://schemas.openxmlformats.org/officeDocument/2006/relationships/tags" Target="../tags/tag375.xml"/><Relationship Id="rId1" Type="http://schemas.openxmlformats.org/officeDocument/2006/relationships/tags" Target="../tags/tag374.xml"/><Relationship Id="rId6" Type="http://schemas.openxmlformats.org/officeDocument/2006/relationships/tags" Target="../tags/tag379.xml"/><Relationship Id="rId11" Type="http://schemas.openxmlformats.org/officeDocument/2006/relationships/image" Target="../media/image58.png"/><Relationship Id="rId5" Type="http://schemas.openxmlformats.org/officeDocument/2006/relationships/tags" Target="../tags/tag378.xml"/><Relationship Id="rId10" Type="http://schemas.openxmlformats.org/officeDocument/2006/relationships/slide" Target="slide2.xml"/><Relationship Id="rId4" Type="http://schemas.openxmlformats.org/officeDocument/2006/relationships/tags" Target="../tags/tag377.xml"/><Relationship Id="rId9" Type="http://schemas.openxmlformats.org/officeDocument/2006/relationships/notesSlide" Target="../notesSlides/notesSlide3.xml"/></Relationships>
</file>

<file path=ppt/slides/_rels/slide3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386.xml"/><Relationship Id="rId7" Type="http://schemas.openxmlformats.org/officeDocument/2006/relationships/slideLayout" Target="../slideLayouts/slideLayout7.xml"/><Relationship Id="rId2" Type="http://schemas.openxmlformats.org/officeDocument/2006/relationships/tags" Target="../tags/tag385.xml"/><Relationship Id="rId1" Type="http://schemas.openxmlformats.org/officeDocument/2006/relationships/tags" Target="../tags/tag384.xml"/><Relationship Id="rId6" Type="http://schemas.openxmlformats.org/officeDocument/2006/relationships/tags" Target="../tags/tag389.xml"/><Relationship Id="rId5" Type="http://schemas.openxmlformats.org/officeDocument/2006/relationships/tags" Target="../tags/tag388.xml"/><Relationship Id="rId10" Type="http://schemas.openxmlformats.org/officeDocument/2006/relationships/image" Target="../media/image59.png"/><Relationship Id="rId4" Type="http://schemas.openxmlformats.org/officeDocument/2006/relationships/tags" Target="../tags/tag387.xml"/><Relationship Id="rId9" Type="http://schemas.openxmlformats.org/officeDocument/2006/relationships/slide" Target="slide2.xml"/></Relationships>
</file>

<file path=ppt/slides/_rels/slide3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tags" Target="../tags/tag395.xml"/><Relationship Id="rId7" Type="http://schemas.openxmlformats.org/officeDocument/2006/relationships/slide" Target="slide2.xml"/><Relationship Id="rId2" Type="http://schemas.openxmlformats.org/officeDocument/2006/relationships/tags" Target="../tags/tag394.xml"/><Relationship Id="rId1" Type="http://schemas.openxmlformats.org/officeDocument/2006/relationships/tags" Target="../tags/tag393.xml"/><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openxmlformats.org/officeDocument/2006/relationships/tags" Target="../tags/tag396.xml"/></Relationships>
</file>

<file path=ppt/slides/_rels/slide3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tags" Target="../tags/tag402.xml"/><Relationship Id="rId7" Type="http://schemas.openxmlformats.org/officeDocument/2006/relationships/slide" Target="slide2.xml"/><Relationship Id="rId2" Type="http://schemas.openxmlformats.org/officeDocument/2006/relationships/tags" Target="../tags/tag401.xml"/><Relationship Id="rId1" Type="http://schemas.openxmlformats.org/officeDocument/2006/relationships/tags" Target="../tags/tag400.xml"/><Relationship Id="rId6" Type="http://schemas.openxmlformats.org/officeDocument/2006/relationships/notesSlide" Target="../notesSlides/notesSlide6.xml"/><Relationship Id="rId5" Type="http://schemas.openxmlformats.org/officeDocument/2006/relationships/slideLayout" Target="../slideLayouts/slideLayout7.xml"/><Relationship Id="rId4" Type="http://schemas.openxmlformats.org/officeDocument/2006/relationships/tags" Target="../tags/tag403.xml"/></Relationships>
</file>

<file path=ppt/slides/_rels/slide3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tags" Target="../tags/tag409.xml"/><Relationship Id="rId7" Type="http://schemas.openxmlformats.org/officeDocument/2006/relationships/slide" Target="slide2.xml"/><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notesSlide" Target="../notesSlides/notesSlide7.xml"/><Relationship Id="rId5" Type="http://schemas.openxmlformats.org/officeDocument/2006/relationships/slideLayout" Target="../slideLayouts/slideLayout7.xml"/><Relationship Id="rId4" Type="http://schemas.openxmlformats.org/officeDocument/2006/relationships/tags" Target="../tags/tag410.xml"/></Relationships>
</file>

<file path=ppt/slides/_rels/slide39.xml.rels><?xml version="1.0" encoding="UTF-8" standalone="yes"?>
<Relationships xmlns="http://schemas.openxmlformats.org/package/2006/relationships"><Relationship Id="rId8" Type="http://schemas.openxmlformats.org/officeDocument/2006/relationships/tags" Target="../tags/tag421.xml"/><Relationship Id="rId13" Type="http://schemas.openxmlformats.org/officeDocument/2006/relationships/tags" Target="../tags/tag426.xml"/><Relationship Id="rId18" Type="http://schemas.openxmlformats.org/officeDocument/2006/relationships/slideLayout" Target="../slideLayouts/slideLayout2.xml"/><Relationship Id="rId3" Type="http://schemas.openxmlformats.org/officeDocument/2006/relationships/tags" Target="../tags/tag416.xml"/><Relationship Id="rId7" Type="http://schemas.openxmlformats.org/officeDocument/2006/relationships/tags" Target="../tags/tag420.xml"/><Relationship Id="rId12" Type="http://schemas.openxmlformats.org/officeDocument/2006/relationships/tags" Target="../tags/tag425.xml"/><Relationship Id="rId17" Type="http://schemas.openxmlformats.org/officeDocument/2006/relationships/tags" Target="../tags/tag430.xml"/><Relationship Id="rId2" Type="http://schemas.openxmlformats.org/officeDocument/2006/relationships/tags" Target="../tags/tag415.xml"/><Relationship Id="rId16" Type="http://schemas.openxmlformats.org/officeDocument/2006/relationships/tags" Target="../tags/tag429.xml"/><Relationship Id="rId20" Type="http://schemas.openxmlformats.org/officeDocument/2006/relationships/image" Target="../media/image63.wmf"/><Relationship Id="rId1" Type="http://schemas.openxmlformats.org/officeDocument/2006/relationships/tags" Target="../tags/tag414.xml"/><Relationship Id="rId6" Type="http://schemas.openxmlformats.org/officeDocument/2006/relationships/tags" Target="../tags/tag419.xml"/><Relationship Id="rId11" Type="http://schemas.openxmlformats.org/officeDocument/2006/relationships/tags" Target="../tags/tag424.xml"/><Relationship Id="rId5" Type="http://schemas.openxmlformats.org/officeDocument/2006/relationships/tags" Target="../tags/tag418.xml"/><Relationship Id="rId15" Type="http://schemas.openxmlformats.org/officeDocument/2006/relationships/tags" Target="../tags/tag428.xml"/><Relationship Id="rId10" Type="http://schemas.openxmlformats.org/officeDocument/2006/relationships/tags" Target="../tags/tag423.xml"/><Relationship Id="rId19" Type="http://schemas.openxmlformats.org/officeDocument/2006/relationships/oleObject" Target="../embeddings/oleObject3.bin"/><Relationship Id="rId4" Type="http://schemas.openxmlformats.org/officeDocument/2006/relationships/tags" Target="../tags/tag417.xml"/><Relationship Id="rId9" Type="http://schemas.openxmlformats.org/officeDocument/2006/relationships/tags" Target="../tags/tag422.xml"/><Relationship Id="rId14" Type="http://schemas.openxmlformats.org/officeDocument/2006/relationships/tags" Target="../tags/tag427.xml"/></Relationships>
</file>

<file path=ppt/slides/_rels/slide4.xml.rels><?xml version="1.0" encoding="UTF-8" standalone="yes"?>
<Relationships xmlns="http://schemas.openxmlformats.org/package/2006/relationships"><Relationship Id="rId8" Type="http://schemas.openxmlformats.org/officeDocument/2006/relationships/tags" Target="../tags/tag136.xml"/><Relationship Id="rId13" Type="http://schemas.openxmlformats.org/officeDocument/2006/relationships/tags" Target="../tags/tag141.xml"/><Relationship Id="rId18" Type="http://schemas.openxmlformats.org/officeDocument/2006/relationships/tags" Target="../tags/tag146.xml"/><Relationship Id="rId3" Type="http://schemas.openxmlformats.org/officeDocument/2006/relationships/tags" Target="../tags/tag131.xml"/><Relationship Id="rId21" Type="http://schemas.openxmlformats.org/officeDocument/2006/relationships/slideLayout" Target="../slideLayouts/slideLayout2.xml"/><Relationship Id="rId7" Type="http://schemas.openxmlformats.org/officeDocument/2006/relationships/tags" Target="../tags/tag135.xml"/><Relationship Id="rId12" Type="http://schemas.openxmlformats.org/officeDocument/2006/relationships/tags" Target="../tags/tag140.xml"/><Relationship Id="rId17" Type="http://schemas.openxmlformats.org/officeDocument/2006/relationships/tags" Target="../tags/tag145.xml"/><Relationship Id="rId2" Type="http://schemas.openxmlformats.org/officeDocument/2006/relationships/tags" Target="../tags/tag130.xml"/><Relationship Id="rId16" Type="http://schemas.openxmlformats.org/officeDocument/2006/relationships/tags" Target="../tags/tag144.xml"/><Relationship Id="rId20" Type="http://schemas.openxmlformats.org/officeDocument/2006/relationships/tags" Target="../tags/tag148.xml"/><Relationship Id="rId1" Type="http://schemas.openxmlformats.org/officeDocument/2006/relationships/tags" Target="../tags/tag129.xml"/><Relationship Id="rId6" Type="http://schemas.openxmlformats.org/officeDocument/2006/relationships/tags" Target="../tags/tag134.xml"/><Relationship Id="rId11" Type="http://schemas.openxmlformats.org/officeDocument/2006/relationships/tags" Target="../tags/tag139.xml"/><Relationship Id="rId5" Type="http://schemas.openxmlformats.org/officeDocument/2006/relationships/tags" Target="../tags/tag133.xml"/><Relationship Id="rId15" Type="http://schemas.openxmlformats.org/officeDocument/2006/relationships/tags" Target="../tags/tag143.xml"/><Relationship Id="rId10" Type="http://schemas.openxmlformats.org/officeDocument/2006/relationships/tags" Target="../tags/tag138.xml"/><Relationship Id="rId19" Type="http://schemas.openxmlformats.org/officeDocument/2006/relationships/tags" Target="../tags/tag147.xml"/><Relationship Id="rId4" Type="http://schemas.openxmlformats.org/officeDocument/2006/relationships/tags" Target="../tags/tag132.xml"/><Relationship Id="rId9" Type="http://schemas.openxmlformats.org/officeDocument/2006/relationships/tags" Target="../tags/tag137.xml"/><Relationship Id="rId14" Type="http://schemas.openxmlformats.org/officeDocument/2006/relationships/tags" Target="../tags/tag142.xml"/><Relationship Id="rId22"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openxmlformats.org/officeDocument/2006/relationships/tags" Target="../tags/tag156.xml"/><Relationship Id="rId13" Type="http://schemas.openxmlformats.org/officeDocument/2006/relationships/tags" Target="../tags/tag161.xml"/><Relationship Id="rId18" Type="http://schemas.openxmlformats.org/officeDocument/2006/relationships/tags" Target="../tags/tag166.xml"/><Relationship Id="rId26" Type="http://schemas.openxmlformats.org/officeDocument/2006/relationships/image" Target="../media/image38.png"/><Relationship Id="rId3" Type="http://schemas.openxmlformats.org/officeDocument/2006/relationships/tags" Target="../tags/tag151.xml"/><Relationship Id="rId21" Type="http://schemas.openxmlformats.org/officeDocument/2006/relationships/tags" Target="../tags/tag169.xml"/><Relationship Id="rId7" Type="http://schemas.openxmlformats.org/officeDocument/2006/relationships/tags" Target="../tags/tag155.xml"/><Relationship Id="rId12" Type="http://schemas.openxmlformats.org/officeDocument/2006/relationships/tags" Target="../tags/tag160.xml"/><Relationship Id="rId17" Type="http://schemas.openxmlformats.org/officeDocument/2006/relationships/tags" Target="../tags/tag165.xml"/><Relationship Id="rId25" Type="http://schemas.openxmlformats.org/officeDocument/2006/relationships/image" Target="../media/image37.png"/><Relationship Id="rId2" Type="http://schemas.openxmlformats.org/officeDocument/2006/relationships/tags" Target="../tags/tag150.xml"/><Relationship Id="rId16" Type="http://schemas.openxmlformats.org/officeDocument/2006/relationships/tags" Target="../tags/tag164.xml"/><Relationship Id="rId20" Type="http://schemas.openxmlformats.org/officeDocument/2006/relationships/tags" Target="../tags/tag168.xml"/><Relationship Id="rId1" Type="http://schemas.openxmlformats.org/officeDocument/2006/relationships/tags" Target="../tags/tag149.xml"/><Relationship Id="rId6" Type="http://schemas.openxmlformats.org/officeDocument/2006/relationships/tags" Target="../tags/tag154.xml"/><Relationship Id="rId11" Type="http://schemas.openxmlformats.org/officeDocument/2006/relationships/tags" Target="../tags/tag159.xml"/><Relationship Id="rId24" Type="http://schemas.openxmlformats.org/officeDocument/2006/relationships/slideLayout" Target="../slideLayouts/slideLayout2.xml"/><Relationship Id="rId5" Type="http://schemas.openxmlformats.org/officeDocument/2006/relationships/tags" Target="../tags/tag153.xml"/><Relationship Id="rId15" Type="http://schemas.openxmlformats.org/officeDocument/2006/relationships/tags" Target="../tags/tag163.xml"/><Relationship Id="rId23" Type="http://schemas.openxmlformats.org/officeDocument/2006/relationships/tags" Target="../tags/tag171.xml"/><Relationship Id="rId10" Type="http://schemas.openxmlformats.org/officeDocument/2006/relationships/tags" Target="../tags/tag158.xml"/><Relationship Id="rId19" Type="http://schemas.openxmlformats.org/officeDocument/2006/relationships/tags" Target="../tags/tag167.xml"/><Relationship Id="rId4" Type="http://schemas.openxmlformats.org/officeDocument/2006/relationships/tags" Target="../tags/tag152.xml"/><Relationship Id="rId9" Type="http://schemas.openxmlformats.org/officeDocument/2006/relationships/tags" Target="../tags/tag157.xml"/><Relationship Id="rId14" Type="http://schemas.openxmlformats.org/officeDocument/2006/relationships/tags" Target="../tags/tag162.xml"/><Relationship Id="rId22" Type="http://schemas.openxmlformats.org/officeDocument/2006/relationships/tags" Target="../tags/tag170.xml"/></Relationships>
</file>

<file path=ppt/slides/_rels/slide6.xml.rels><?xml version="1.0" encoding="UTF-8" standalone="yes"?>
<Relationships xmlns="http://schemas.openxmlformats.org/package/2006/relationships"><Relationship Id="rId8" Type="http://schemas.openxmlformats.org/officeDocument/2006/relationships/tags" Target="../tags/tag179.xml"/><Relationship Id="rId13" Type="http://schemas.openxmlformats.org/officeDocument/2006/relationships/tags" Target="../tags/tag184.xml"/><Relationship Id="rId18" Type="http://schemas.openxmlformats.org/officeDocument/2006/relationships/tags" Target="../tags/tag189.xml"/><Relationship Id="rId3" Type="http://schemas.openxmlformats.org/officeDocument/2006/relationships/tags" Target="../tags/tag174.xml"/><Relationship Id="rId21" Type="http://schemas.openxmlformats.org/officeDocument/2006/relationships/slideLayout" Target="../slideLayouts/slideLayout2.xml"/><Relationship Id="rId7" Type="http://schemas.openxmlformats.org/officeDocument/2006/relationships/tags" Target="../tags/tag178.xml"/><Relationship Id="rId12" Type="http://schemas.openxmlformats.org/officeDocument/2006/relationships/tags" Target="../tags/tag183.xml"/><Relationship Id="rId17" Type="http://schemas.openxmlformats.org/officeDocument/2006/relationships/tags" Target="../tags/tag188.xml"/><Relationship Id="rId2" Type="http://schemas.openxmlformats.org/officeDocument/2006/relationships/tags" Target="../tags/tag173.xml"/><Relationship Id="rId16" Type="http://schemas.openxmlformats.org/officeDocument/2006/relationships/tags" Target="../tags/tag187.xml"/><Relationship Id="rId20" Type="http://schemas.openxmlformats.org/officeDocument/2006/relationships/tags" Target="../tags/tag191.xml"/><Relationship Id="rId1" Type="http://schemas.openxmlformats.org/officeDocument/2006/relationships/tags" Target="../tags/tag172.xml"/><Relationship Id="rId6" Type="http://schemas.openxmlformats.org/officeDocument/2006/relationships/tags" Target="../tags/tag177.xml"/><Relationship Id="rId11" Type="http://schemas.openxmlformats.org/officeDocument/2006/relationships/tags" Target="../tags/tag182.xml"/><Relationship Id="rId5" Type="http://schemas.openxmlformats.org/officeDocument/2006/relationships/tags" Target="../tags/tag176.xml"/><Relationship Id="rId15" Type="http://schemas.openxmlformats.org/officeDocument/2006/relationships/tags" Target="../tags/tag186.xml"/><Relationship Id="rId23" Type="http://schemas.openxmlformats.org/officeDocument/2006/relationships/image" Target="../media/image40.png"/><Relationship Id="rId10" Type="http://schemas.openxmlformats.org/officeDocument/2006/relationships/tags" Target="../tags/tag181.xml"/><Relationship Id="rId19" Type="http://schemas.openxmlformats.org/officeDocument/2006/relationships/tags" Target="../tags/tag190.xml"/><Relationship Id="rId4" Type="http://schemas.openxmlformats.org/officeDocument/2006/relationships/tags" Target="../tags/tag175.xml"/><Relationship Id="rId9" Type="http://schemas.openxmlformats.org/officeDocument/2006/relationships/tags" Target="../tags/tag180.xml"/><Relationship Id="rId14" Type="http://schemas.openxmlformats.org/officeDocument/2006/relationships/tags" Target="../tags/tag185.xml"/><Relationship Id="rId22" Type="http://schemas.openxmlformats.org/officeDocument/2006/relationships/image" Target="../media/image39.jpeg"/></Relationships>
</file>

<file path=ppt/slides/_rels/slide7.xml.rels><?xml version="1.0" encoding="UTF-8" standalone="yes"?>
<Relationships xmlns="http://schemas.openxmlformats.org/package/2006/relationships"><Relationship Id="rId8" Type="http://schemas.openxmlformats.org/officeDocument/2006/relationships/tags" Target="../tags/tag199.xml"/><Relationship Id="rId3" Type="http://schemas.openxmlformats.org/officeDocument/2006/relationships/tags" Target="../tags/tag194.xml"/><Relationship Id="rId7" Type="http://schemas.openxmlformats.org/officeDocument/2006/relationships/tags" Target="../tags/tag198.xml"/><Relationship Id="rId12" Type="http://schemas.openxmlformats.org/officeDocument/2006/relationships/slideLayout" Target="../slideLayouts/slideLayout2.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tags" Target="../tags/tag197.xml"/><Relationship Id="rId11" Type="http://schemas.openxmlformats.org/officeDocument/2006/relationships/tags" Target="../tags/tag202.xml"/><Relationship Id="rId5" Type="http://schemas.openxmlformats.org/officeDocument/2006/relationships/tags" Target="../tags/tag196.xml"/><Relationship Id="rId10" Type="http://schemas.openxmlformats.org/officeDocument/2006/relationships/tags" Target="../tags/tag201.xml"/><Relationship Id="rId4" Type="http://schemas.openxmlformats.org/officeDocument/2006/relationships/tags" Target="../tags/tag195.xml"/><Relationship Id="rId9" Type="http://schemas.openxmlformats.org/officeDocument/2006/relationships/tags" Target="../tags/tag200.xml"/></Relationships>
</file>

<file path=ppt/slides/_rels/slide8.xml.rels><?xml version="1.0" encoding="UTF-8" standalone="yes"?>
<Relationships xmlns="http://schemas.openxmlformats.org/package/2006/relationships"><Relationship Id="rId8" Type="http://schemas.openxmlformats.org/officeDocument/2006/relationships/tags" Target="../tags/tag210.xml"/><Relationship Id="rId3" Type="http://schemas.openxmlformats.org/officeDocument/2006/relationships/tags" Target="../tags/tag205.xml"/><Relationship Id="rId7" Type="http://schemas.openxmlformats.org/officeDocument/2006/relationships/tags" Target="../tags/tag209.xml"/><Relationship Id="rId12" Type="http://schemas.openxmlformats.org/officeDocument/2006/relationships/image" Target="../media/image42.png"/><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image" Target="../media/image41.png"/><Relationship Id="rId5" Type="http://schemas.openxmlformats.org/officeDocument/2006/relationships/tags" Target="../tags/tag207.xml"/><Relationship Id="rId10" Type="http://schemas.openxmlformats.org/officeDocument/2006/relationships/slideLayout" Target="../slideLayouts/slideLayout2.xml"/><Relationship Id="rId4" Type="http://schemas.openxmlformats.org/officeDocument/2006/relationships/tags" Target="../tags/tag206.xml"/><Relationship Id="rId9" Type="http://schemas.openxmlformats.org/officeDocument/2006/relationships/tags" Target="../tags/tag211.xml"/></Relationships>
</file>

<file path=ppt/slides/_rels/slide9.xml.rels><?xml version="1.0" encoding="UTF-8" standalone="yes"?>
<Relationships xmlns="http://schemas.openxmlformats.org/package/2006/relationships"><Relationship Id="rId3" Type="http://schemas.openxmlformats.org/officeDocument/2006/relationships/tags" Target="../tags/tag214.xml"/><Relationship Id="rId7" Type="http://schemas.openxmlformats.org/officeDocument/2006/relationships/image" Target="../media/image44.jpeg"/><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image" Target="../media/image43.jpeg"/><Relationship Id="rId5" Type="http://schemas.openxmlformats.org/officeDocument/2006/relationships/slideLayout" Target="../slideLayouts/slideLayout2.xml"/><Relationship Id="rId4" Type="http://schemas.openxmlformats.org/officeDocument/2006/relationships/tags" Target="../tags/tag2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custDataLst>
              <p:tags r:id="rId2"/>
            </p:custDataLst>
          </p:nvPr>
        </p:nvGrpSpPr>
        <p:grpSpPr>
          <a:xfrm>
            <a:off x="299889" y="273977"/>
            <a:ext cx="8544226" cy="4636025"/>
            <a:chOff x="370680" y="181967"/>
            <a:chExt cx="8544720" cy="4784328"/>
          </a:xfrm>
        </p:grpSpPr>
        <p:sp>
          <p:nvSpPr>
            <p:cNvPr id="6" name="矩形: 圆角 5"/>
            <p:cNvSpPr/>
            <p:nvPr>
              <p:custDataLst>
                <p:tags r:id="rId29"/>
              </p:custDataLst>
            </p:nvPr>
          </p:nvSpPr>
          <p:spPr>
            <a:xfrm>
              <a:off x="370680" y="181967"/>
              <a:ext cx="8544720" cy="4784328"/>
            </a:xfrm>
            <a:prstGeom prst="roundRect">
              <a:avLst>
                <a:gd name="adj" fmla="val 3360"/>
              </a:avLst>
            </a:prstGeom>
            <a:solidFill>
              <a:schemeClr val="accent1">
                <a:lumMod val="60000"/>
                <a:lumOff val="4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矩形: 圆角 3"/>
            <p:cNvSpPr/>
            <p:nvPr>
              <p:custDataLst>
                <p:tags r:id="rId30"/>
              </p:custDataLst>
            </p:nvPr>
          </p:nvSpPr>
          <p:spPr>
            <a:xfrm>
              <a:off x="475853" y="294481"/>
              <a:ext cx="8334375" cy="4559300"/>
            </a:xfrm>
            <a:prstGeom prst="roundRect">
              <a:avLst>
                <a:gd name="adj" fmla="val 3209"/>
              </a:avLst>
            </a:prstGeom>
            <a:solidFill>
              <a:schemeClr val="bg1"/>
            </a:solid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8" name="矩形: 圆角 7"/>
          <p:cNvSpPr/>
          <p:nvPr>
            <p:custDataLst>
              <p:tags r:id="rId3"/>
            </p:custDataLst>
          </p:nvPr>
        </p:nvSpPr>
        <p:spPr>
          <a:xfrm>
            <a:off x="607060" y="477520"/>
            <a:ext cx="7929245" cy="4194175"/>
          </a:xfrm>
          <a:prstGeom prst="roundRect">
            <a:avLst>
              <a:gd name="adj" fmla="val 3037"/>
            </a:avLst>
          </a:prstGeom>
          <a:solidFill>
            <a:srgbClr val="F3F8FC">
              <a:alpha val="83000"/>
            </a:srgbClr>
          </a:solidFill>
          <a:ln w="9525">
            <a:solidFill>
              <a:srgbClr val="0C2254">
                <a:alpha val="50000"/>
              </a:srgbClr>
            </a:solid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26" name="图片 25"/>
          <p:cNvPicPr>
            <a:picLocks noChangeAspect="1"/>
          </p:cNvPicPr>
          <p:nvPr>
            <p:custDataLst>
              <p:tags r:id="rId4"/>
            </p:custDataLst>
          </p:nvPr>
        </p:nvPicPr>
        <p:blipFill>
          <a:blip r:embed="rId32"/>
          <a:srcRect l="11568" t="14410" r="12639" b="16450"/>
          <a:stretch>
            <a:fillRect/>
          </a:stretch>
        </p:blipFill>
        <p:spPr>
          <a:xfrm flipH="1">
            <a:off x="7883090" y="4125977"/>
            <a:ext cx="1190418" cy="944869"/>
          </a:xfrm>
          <a:prstGeom prst="rect">
            <a:avLst/>
          </a:prstGeom>
        </p:spPr>
      </p:pic>
      <p:pic>
        <p:nvPicPr>
          <p:cNvPr id="1072" name="Picture 48"/>
          <p:cNvPicPr>
            <a:picLocks noChangeAspect="1" noChangeArrowheads="1"/>
          </p:cNvPicPr>
          <p:nvPr>
            <p:custDataLst>
              <p:tags r:id="rId5"/>
            </p:custDataLst>
          </p:nvPr>
        </p:nvPicPr>
        <p:blipFill>
          <a:blip r:embed="rId33">
            <a:extLst>
              <a:ext uri="{28A0092B-C50C-407E-A947-70E740481C1C}">
                <a14:useLocalDpi xmlns:a14="http://schemas.microsoft.com/office/drawing/2010/main" val="0"/>
              </a:ext>
            </a:extLst>
          </a:blip>
          <a:srcRect l="5095" t="18835" r="2118" b="25336"/>
          <a:stretch>
            <a:fillRect/>
          </a:stretch>
        </p:blipFill>
        <p:spPr bwMode="auto">
          <a:xfrm>
            <a:off x="555191" y="236497"/>
            <a:ext cx="8178400" cy="4580432"/>
          </a:xfrm>
          <a:prstGeom prst="rect">
            <a:avLst/>
          </a:prstGeom>
          <a:noFill/>
          <a:extLst>
            <a:ext uri="{909E8E84-426E-40DD-AFC4-6F175D3DCCD1}">
              <a14:hiddenFill xmlns:a14="http://schemas.microsoft.com/office/drawing/2010/main">
                <a:solidFill>
                  <a:srgbClr val="FFFFFF"/>
                </a:solidFill>
              </a14:hiddenFill>
            </a:ext>
          </a:extLst>
        </p:spPr>
      </p:pic>
      <p:sp>
        <p:nvSpPr>
          <p:cNvPr id="1035" name="矩形 1034"/>
          <p:cNvSpPr/>
          <p:nvPr>
            <p:custDataLst>
              <p:tags r:id="rId6"/>
            </p:custDataLst>
          </p:nvPr>
        </p:nvSpPr>
        <p:spPr>
          <a:xfrm>
            <a:off x="674915" y="871877"/>
            <a:ext cx="7794171" cy="39879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073" name="矩形: 圆顶角 1072"/>
          <p:cNvSpPr/>
          <p:nvPr>
            <p:custDataLst>
              <p:tags r:id="rId7"/>
            </p:custDataLst>
          </p:nvPr>
        </p:nvSpPr>
        <p:spPr>
          <a:xfrm>
            <a:off x="710526" y="382294"/>
            <a:ext cx="7722948" cy="568376"/>
          </a:xfrm>
          <a:prstGeom prst="round2SameRect">
            <a:avLst/>
          </a:prstGeom>
          <a:solidFill>
            <a:srgbClr val="EAEE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54" name="图片 53"/>
          <p:cNvPicPr>
            <a:picLocks noChangeAspect="1"/>
          </p:cNvPicPr>
          <p:nvPr>
            <p:custDataLst>
              <p:tags r:id="rId8"/>
            </p:custDataLst>
          </p:nvPr>
        </p:nvPicPr>
        <p:blipFill>
          <a:blip r:embed="rId34" cstate="print">
            <a:alphaModFix amt="69000"/>
            <a:extLst>
              <a:ext uri="{BEBA8EAE-BF5A-486C-A8C5-ECC9F3942E4B}">
                <a14:imgProps xmlns:a14="http://schemas.microsoft.com/office/drawing/2010/main">
                  <a14:imgLayer r:embed="rId35">
                    <a14:imgEffect>
                      <a14:artisticBlur radius="3"/>
                    </a14:imgEffect>
                  </a14:imgLayer>
                </a14:imgProps>
              </a:ext>
              <a:ext uri="{28A0092B-C50C-407E-A947-70E740481C1C}">
                <a14:useLocalDpi xmlns:a14="http://schemas.microsoft.com/office/drawing/2010/main" val="0"/>
              </a:ext>
            </a:extLst>
          </a:blip>
          <a:srcRect l="78321" t="31739" r="3175" b="38116"/>
          <a:stretch>
            <a:fillRect/>
          </a:stretch>
        </p:blipFill>
        <p:spPr>
          <a:xfrm rot="13462436">
            <a:off x="8907869" y="1683597"/>
            <a:ext cx="440300" cy="542609"/>
          </a:xfrm>
          <a:custGeom>
            <a:avLst/>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a:effectLst/>
        </p:spPr>
      </p:pic>
      <p:pic>
        <p:nvPicPr>
          <p:cNvPr id="50" name="图片 49"/>
          <p:cNvPicPr>
            <a:picLocks noChangeAspect="1"/>
          </p:cNvPicPr>
          <p:nvPr>
            <p:custDataLst>
              <p:tags r:id="rId9"/>
            </p:custDataLst>
          </p:nvPr>
        </p:nvPicPr>
        <p:blipFill>
          <a:blip r:embed="rId36">
            <a:extLst>
              <a:ext uri="{BEBA8EAE-BF5A-486C-A8C5-ECC9F3942E4B}">
                <a14:imgProps xmlns:a14="http://schemas.microsoft.com/office/drawing/2010/main">
                  <a14:imgLayer r:embed="rId35">
                    <a14:imgEffect>
                      <a14:artisticBlur/>
                    </a14:imgEffect>
                  </a14:imgLayer>
                </a14:imgProps>
              </a:ext>
              <a:ext uri="{28A0092B-C50C-407E-A947-70E740481C1C}">
                <a14:useLocalDpi xmlns:a14="http://schemas.microsoft.com/office/drawing/2010/main" val="0"/>
              </a:ext>
            </a:extLst>
          </a:blip>
          <a:srcRect l="67246" t="66522" r="1380" b="8696"/>
          <a:stretch>
            <a:fillRect/>
          </a:stretch>
        </p:blipFill>
        <p:spPr>
          <a:xfrm rot="3215840">
            <a:off x="8511783" y="4813421"/>
            <a:ext cx="989722" cy="782993"/>
          </a:xfrm>
          <a:custGeom>
            <a:avLst/>
            <a:gdLst>
              <a:gd name="connsiteX0" fmla="*/ 1432704 w 2148321"/>
              <a:gd name="connsiteY0" fmla="*/ 0 h 1699591"/>
              <a:gd name="connsiteX1" fmla="*/ 2148321 w 2148321"/>
              <a:gd name="connsiteY1" fmla="*/ 119269 h 1699591"/>
              <a:gd name="connsiteX2" fmla="*/ 786660 w 2148321"/>
              <a:gd name="connsiteY2" fmla="*/ 1699591 h 1699591"/>
              <a:gd name="connsiteX3" fmla="*/ 21347 w 2148321"/>
              <a:gd name="connsiteY3" fmla="*/ 1381539 h 1699591"/>
              <a:gd name="connsiteX4" fmla="*/ 1469 w 2148321"/>
              <a:gd name="connsiteY4" fmla="*/ 1292087 h 1699591"/>
              <a:gd name="connsiteX5" fmla="*/ 408973 w 2148321"/>
              <a:gd name="connsiteY5" fmla="*/ 805069 h 1699591"/>
              <a:gd name="connsiteX6" fmla="*/ 1432704 w 2148321"/>
              <a:gd name="connsiteY6" fmla="*/ 0 h 1699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8321" h="1699591">
                <a:moveTo>
                  <a:pt x="1432704" y="0"/>
                </a:moveTo>
                <a:lnTo>
                  <a:pt x="2148321" y="119269"/>
                </a:lnTo>
                <a:lnTo>
                  <a:pt x="786660" y="1699591"/>
                </a:lnTo>
                <a:lnTo>
                  <a:pt x="21347" y="1381539"/>
                </a:lnTo>
                <a:cubicBezTo>
                  <a:pt x="-18593" y="1381539"/>
                  <a:pt x="11774" y="1384832"/>
                  <a:pt x="1469" y="1292087"/>
                </a:cubicBezTo>
                <a:lnTo>
                  <a:pt x="408973" y="805069"/>
                </a:lnTo>
                <a:lnTo>
                  <a:pt x="1432704" y="0"/>
                </a:lnTo>
                <a:close/>
              </a:path>
            </a:pathLst>
          </a:custGeom>
        </p:spPr>
      </p:pic>
      <p:pic>
        <p:nvPicPr>
          <p:cNvPr id="1047" name="Picture 40"/>
          <p:cNvPicPr>
            <a:picLocks noChangeAspect="1" noChangeArrowheads="1"/>
          </p:cNvPicPr>
          <p:nvPr>
            <p:custDataLst>
              <p:tags r:id="rId10"/>
            </p:custDataLst>
          </p:nvPr>
        </p:nvPicPr>
        <p:blipFill>
          <a:blip r:embed="rId37" cstate="print">
            <a:extLst>
              <a:ext uri="{28A0092B-C50C-407E-A947-70E740481C1C}">
                <a14:useLocalDpi xmlns:a14="http://schemas.microsoft.com/office/drawing/2010/main" val="0"/>
              </a:ext>
            </a:extLst>
          </a:blip>
          <a:srcRect l="16956" t="17325" r="71934" b="63881"/>
          <a:stretch>
            <a:fillRect/>
          </a:stretch>
        </p:blipFill>
        <p:spPr bwMode="auto">
          <a:xfrm rot="18069258">
            <a:off x="8732701" y="1096874"/>
            <a:ext cx="587935" cy="744872"/>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48"/>
          <p:cNvPicPr>
            <a:picLocks noChangeAspect="1" noChangeArrowheads="1"/>
          </p:cNvPicPr>
          <p:nvPr>
            <p:custDataLst>
              <p:tags r:id="rId11"/>
            </p:custDataLst>
          </p:nvPr>
        </p:nvPicPr>
        <p:blipFill>
          <a:blip r:embed="rId33">
            <a:extLst>
              <a:ext uri="{28A0092B-C50C-407E-A947-70E740481C1C}">
                <a14:useLocalDpi xmlns:a14="http://schemas.microsoft.com/office/drawing/2010/main" val="0"/>
              </a:ext>
            </a:extLst>
          </a:blip>
          <a:srcRect l="7997" t="21719" r="82246" b="75224"/>
          <a:stretch>
            <a:fillRect/>
          </a:stretch>
        </p:blipFill>
        <p:spPr bwMode="auto">
          <a:xfrm>
            <a:off x="756623" y="541103"/>
            <a:ext cx="859907" cy="250757"/>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33"/>
          <p:cNvSpPr txBox="1"/>
          <p:nvPr>
            <p:custDataLst>
              <p:tags r:id="rId12"/>
            </p:custDataLst>
          </p:nvPr>
        </p:nvSpPr>
        <p:spPr>
          <a:xfrm>
            <a:off x="1125620" y="487680"/>
            <a:ext cx="5544185" cy="645160"/>
          </a:xfrm>
          <a:prstGeom prst="rect">
            <a:avLst/>
          </a:prstGeom>
          <a:noFill/>
          <a:ln w="9525">
            <a:noFill/>
          </a:ln>
        </p:spPr>
        <p:txBody>
          <a:bodyPr wrap="square" anchor="t" anchorCtr="0">
            <a:spAutoFit/>
            <a:scene3d>
              <a:camera prst="obliqueBottomRight"/>
              <a:lightRig rig="flat" dir="t"/>
            </a:scene3d>
            <a:sp3d extrusionH="51486" contourW="2574" prstMaterial="matte">
              <a:extrusionClr>
                <a:srgbClr val="C73E12"/>
              </a:extrusionClr>
              <a:contourClr>
                <a:srgbClr val="6A3636"/>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u="none" strike="noStrike" kern="1200" cap="none" spc="0" normalizeH="0" baseline="0" noProof="0" dirty="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人教版物理九年级培优精做课件</a:t>
            </a:r>
          </a:p>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u="none" strike="noStrike" kern="1200" cap="none" spc="0" normalizeH="0" baseline="0" noProof="0" dirty="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p:txBody>
      </p:sp>
      <p:sp>
        <p:nvSpPr>
          <p:cNvPr id="2" name="TextBox 8"/>
          <p:cNvSpPr txBox="1"/>
          <p:nvPr userDrawn="1">
            <p:custDataLst>
              <p:tags r:id="rId13"/>
            </p:custDataLst>
          </p:nvPr>
        </p:nvSpPr>
        <p:spPr>
          <a:xfrm>
            <a:off x="2628113" y="3020043"/>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班</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级：</a:t>
            </a:r>
            <a:r>
              <a:rPr lang="en-US" altLang="zh-CN" sz="1600" u="sng" noProof="0">
                <a:solidFill>
                  <a:schemeClr val="accent1"/>
                </a:solidFill>
                <a:effectLst/>
                <a:uLnTx/>
                <a:uFillTx/>
                <a:latin typeface="Arial"/>
                <a:ea typeface="微软雅黑" panose="020B0503020204020204" charset="-122"/>
                <a:cs typeface="Arial"/>
                <a:sym typeface="Arial"/>
              </a:rPr>
              <a:t>  9</a:t>
            </a:r>
            <a:r>
              <a:rPr lang="zh-CN" altLang="en-US" sz="1400" u="sng" noProof="0">
                <a:solidFill>
                  <a:schemeClr val="accent1"/>
                </a:solidFill>
                <a:effectLst/>
                <a:uLnTx/>
                <a:uFillTx/>
                <a:latin typeface="Arial"/>
                <a:ea typeface="微软雅黑" panose="020B0503020204020204" charset="-122"/>
                <a:cs typeface="Arial"/>
                <a:sym typeface="Arial"/>
              </a:rPr>
              <a:t>年级（</a:t>
            </a:r>
            <a:r>
              <a:rPr lang="en-US" altLang="zh-CN" sz="1400" u="sng" noProof="0">
                <a:solidFill>
                  <a:schemeClr val="accent1"/>
                </a:solidFill>
                <a:effectLst/>
                <a:uLnTx/>
                <a:uFillTx/>
                <a:latin typeface="Arial"/>
                <a:ea typeface="微软雅黑" panose="020B0503020204020204" charset="-122"/>
                <a:cs typeface="Arial"/>
                <a:sym typeface="Arial"/>
              </a:rPr>
              <a:t>     </a:t>
            </a:r>
            <a:r>
              <a:rPr lang="zh-CN" altLang="en-US" sz="1400" u="sng" noProof="0">
                <a:solidFill>
                  <a:schemeClr val="accent1"/>
                </a:solidFill>
                <a:effectLst/>
                <a:uLnTx/>
                <a:uFillTx/>
                <a:latin typeface="Arial"/>
                <a:ea typeface="微软雅黑" panose="020B0503020204020204" charset="-122"/>
                <a:cs typeface="Arial"/>
                <a:sym typeface="Arial"/>
              </a:rPr>
              <a:t>）班</a:t>
            </a:r>
            <a:r>
              <a:rPr lang="en-US" altLang="zh-CN" sz="1400" u="sng" noProof="0">
                <a:solidFill>
                  <a:schemeClr val="accent1"/>
                </a:solidFill>
                <a:effectLst/>
                <a:uLnTx/>
                <a:uFillTx/>
                <a:latin typeface="Arial"/>
                <a:ea typeface="微软雅黑" panose="020B0503020204020204" charset="-122"/>
                <a:cs typeface="Arial"/>
                <a:sym typeface="Arial"/>
              </a:rPr>
              <a:t> </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时</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间：</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endParaRPr>
          </a:p>
        </p:txBody>
      </p:sp>
      <p:sp>
        <p:nvSpPr>
          <p:cNvPr id="3" name="日期占位符 2"/>
          <p:cNvSpPr>
            <a:spLocks noGrp="1"/>
          </p:cNvSpPr>
          <p:nvPr>
            <p:ph type="dt" sz="half" idx="10"/>
            <p:custDataLst>
              <p:tags r:id="rId14"/>
            </p:custDataLst>
          </p:nvPr>
        </p:nvSpPr>
        <p:spPr>
          <a:xfrm>
            <a:off x="3633470" y="3507105"/>
            <a:ext cx="1821180" cy="245110"/>
          </a:xfrm>
        </p:spPr>
        <p:txBody>
          <a:bodyPr>
            <a:noAutofit/>
            <a:scene3d>
              <a:camera prst="orthographicFront"/>
              <a:lightRig rig="threePt" dir="t"/>
            </a:scene3d>
          </a:bodyPr>
          <a:lstStyle/>
          <a:p>
            <a:pPr algn="ctr"/>
            <a:fld id="{760FBDFE-C587-4B4C-A407-44438C67B59E}" type="datetime2">
              <a:rPr lang="zh-CN" altLang="en-US" sz="1600" smtClean="0">
                <a:solidFill>
                  <a:schemeClr val="accent1"/>
                </a:solidFill>
                <a:effectLst/>
              </a:rPr>
              <a:t>2026年6月30日</a:t>
            </a:fld>
            <a:r>
              <a:rPr lang="en-US" altLang="zh-CN" sz="1600">
                <a:solidFill>
                  <a:schemeClr val="accent1"/>
                </a:solidFill>
                <a:effectLst/>
              </a:rPr>
              <a:t>   </a:t>
            </a:r>
          </a:p>
        </p:txBody>
      </p:sp>
      <p:pic>
        <p:nvPicPr>
          <p:cNvPr id="5" name="Picture 2"/>
          <p:cNvPicPr>
            <a:picLocks noChangeAspect="1" noChangeArrowheads="1"/>
          </p:cNvPicPr>
          <p:nvPr>
            <p:custDataLst>
              <p:tags r:id="rId15"/>
            </p:custDataLst>
          </p:nvPr>
        </p:nvPicPr>
        <p:blipFill>
          <a:blip r:embed="rId38" cstate="print">
            <a:extLst>
              <a:ext uri="{28A0092B-C50C-407E-A947-70E740481C1C}">
                <a14:useLocalDpi xmlns:a14="http://schemas.microsoft.com/office/drawing/2010/main" val="0"/>
              </a:ext>
            </a:extLst>
          </a:blip>
          <a:stretch>
            <a:fillRect/>
          </a:stretch>
        </p:blipFill>
        <p:spPr bwMode="auto">
          <a:xfrm>
            <a:off x="-659130" y="3281045"/>
            <a:ext cx="434975" cy="46863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p:cNvPicPr>
            <a:picLocks noChangeAspect="1"/>
          </p:cNvPicPr>
          <p:nvPr>
            <p:custDataLst>
              <p:tags r:id="rId16"/>
            </p:custDataLst>
          </p:nvPr>
        </p:nvPicPr>
        <p:blipFill>
          <a:blip r:embed="rId39"/>
          <a:srcRect r="7319" b="13134"/>
          <a:stretch>
            <a:fillRect/>
          </a:stretch>
        </p:blipFill>
        <p:spPr>
          <a:xfrm>
            <a:off x="7308215" y="195580"/>
            <a:ext cx="618490" cy="584200"/>
          </a:xfrm>
          <a:custGeom>
            <a:avLst/>
            <a:gdLst>
              <a:gd name="connsiteX0" fmla="*/ 0 w 2483457"/>
              <a:gd name="connsiteY0" fmla="*/ 0 h 2341690"/>
              <a:gd name="connsiteX1" fmla="*/ 2483457 w 2483457"/>
              <a:gd name="connsiteY1" fmla="*/ 0 h 2341690"/>
              <a:gd name="connsiteX2" fmla="*/ 2483457 w 2483457"/>
              <a:gd name="connsiteY2" fmla="*/ 2341690 h 2341690"/>
              <a:gd name="connsiteX3" fmla="*/ 0 w 2483457"/>
              <a:gd name="connsiteY3" fmla="*/ 2341690 h 2341690"/>
            </a:gdLst>
            <a:ahLst/>
            <a:cxnLst>
              <a:cxn ang="0">
                <a:pos x="connsiteX0" y="connsiteY0"/>
              </a:cxn>
              <a:cxn ang="0">
                <a:pos x="connsiteX1" y="connsiteY1"/>
              </a:cxn>
              <a:cxn ang="0">
                <a:pos x="connsiteX2" y="connsiteY2"/>
              </a:cxn>
              <a:cxn ang="0">
                <a:pos x="connsiteX3" y="connsiteY3"/>
              </a:cxn>
            </a:cxnLst>
            <a:rect l="l" t="t" r="r" b="b"/>
            <a:pathLst>
              <a:path w="2483457" h="2341690">
                <a:moveTo>
                  <a:pt x="0" y="0"/>
                </a:moveTo>
                <a:lnTo>
                  <a:pt x="2483457" y="0"/>
                </a:lnTo>
                <a:lnTo>
                  <a:pt x="2483457" y="2341690"/>
                </a:lnTo>
                <a:lnTo>
                  <a:pt x="0" y="2341690"/>
                </a:lnTo>
                <a:close/>
              </a:path>
            </a:pathLst>
          </a:custGeom>
        </p:spPr>
      </p:pic>
      <p:pic>
        <p:nvPicPr>
          <p:cNvPr id="15" name="图片 14"/>
          <p:cNvPicPr>
            <a:picLocks noChangeAspect="1"/>
          </p:cNvPicPr>
          <p:nvPr>
            <p:custDataLst>
              <p:tags r:id="rId17"/>
            </p:custDataLst>
          </p:nvPr>
        </p:nvPicPr>
        <p:blipFill>
          <a:blip r:embed="rId40"/>
          <a:stretch>
            <a:fillRect/>
          </a:stretch>
        </p:blipFill>
        <p:spPr>
          <a:xfrm>
            <a:off x="5938520" y="1419860"/>
            <a:ext cx="1231900" cy="1231900"/>
          </a:xfrm>
          <a:prstGeom prst="rect">
            <a:avLst/>
          </a:prstGeom>
        </p:spPr>
      </p:pic>
      <p:sp>
        <p:nvSpPr>
          <p:cNvPr id="19" name="Rectangle 5"/>
          <p:cNvSpPr/>
          <p:nvPr>
            <p:custDataLst>
              <p:tags r:id="rId18"/>
            </p:custDataLst>
          </p:nvPr>
        </p:nvSpPr>
        <p:spPr>
          <a:xfrm>
            <a:off x="1195070" y="2036445"/>
            <a:ext cx="5511165" cy="460375"/>
          </a:xfrm>
          <a:prstGeom prst="rect">
            <a:avLst/>
          </a:prstGeom>
          <a:noFill/>
          <a:ln w="9525">
            <a:noFill/>
          </a:ln>
        </p:spPr>
        <p:txBody>
          <a:bodyPr wrap="square" anchor="ctr">
            <a:spAutoFit/>
            <a:scene3d>
              <a:camera prst="orthographicFront"/>
              <a:lightRig rig="threePt" dir="t"/>
            </a:scene3d>
          </a:bodyPr>
          <a:lstStyle/>
          <a:p>
            <a:pPr algn="ctr"/>
            <a:r>
              <a:rPr lang="en-US" altLang="zh-CN"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rPr>
              <a:t>13.1.1</a:t>
            </a:r>
            <a:r>
              <a:rPr lang="zh-CN" altLang="en-US"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rPr>
              <a:t>认识热量和比热容</a:t>
            </a:r>
          </a:p>
        </p:txBody>
      </p:sp>
      <p:sp>
        <p:nvSpPr>
          <p:cNvPr id="20" name="文本框 19"/>
          <p:cNvSpPr txBox="1"/>
          <p:nvPr>
            <p:custDataLst>
              <p:tags r:id="rId19"/>
            </p:custDataLst>
          </p:nvPr>
        </p:nvSpPr>
        <p:spPr>
          <a:xfrm>
            <a:off x="1132840" y="1275080"/>
            <a:ext cx="5815330" cy="521970"/>
          </a:xfrm>
          <a:prstGeom prst="rect">
            <a:avLst/>
          </a:prstGeom>
          <a:noFill/>
        </p:spPr>
        <p:txBody>
          <a:bodyPr wrap="square" rtlCol="0" anchor="t">
            <a:spAutoFit/>
            <a:scene3d>
              <a:camera prst="orthographicFront"/>
              <a:lightRig rig="threePt" dir="t"/>
            </a:scene3d>
          </a:bodyPr>
          <a:lstStyle/>
          <a:p>
            <a:pPr algn="ctr">
              <a:defRPr/>
            </a:pP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第十三章</a:t>
            </a:r>
            <a:r>
              <a:rPr lang="en-US" altLang="zh-CN"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 </a:t>
            </a: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内能</a:t>
            </a:r>
          </a:p>
        </p:txBody>
      </p:sp>
      <p:sp>
        <p:nvSpPr>
          <p:cNvPr id="17" name="文本框 16"/>
          <p:cNvSpPr txBox="1"/>
          <p:nvPr>
            <p:custDataLst>
              <p:tags r:id="rId20"/>
            </p:custDataLst>
          </p:nvPr>
        </p:nvSpPr>
        <p:spPr>
          <a:xfrm>
            <a:off x="687070" y="960120"/>
            <a:ext cx="825500" cy="906780"/>
          </a:xfrm>
          <a:prstGeom prst="rect">
            <a:avLst/>
          </a:prstGeom>
          <a:noFill/>
        </p:spPr>
        <p:txBody>
          <a:bodyPr wrap="square" rtlCol="0">
            <a:spAutoFit/>
          </a:bodyPr>
          <a:lstStyle/>
          <a:p>
            <a:r>
              <a:rPr lang="en-US" altLang="zh-CN" sz="100">
                <a:noFill/>
              </a:rPr>
              <a:t>13.1.1 </a:t>
            </a:r>
            <a:r>
              <a:rPr lang="zh-CN" altLang="en-US" sz="100">
                <a:noFill/>
              </a:rPr>
              <a:t>认识热量和比热容</a:t>
            </a:r>
            <a:r>
              <a:rPr lang="en-US" altLang="zh-CN" sz="100">
                <a:noFill/>
              </a:rPr>
              <a:t> </a:t>
            </a:r>
            <a:r>
              <a:rPr lang="zh-CN" altLang="en-US" sz="100">
                <a:noFill/>
              </a:rPr>
              <a:t>同步练习题</a:t>
            </a:r>
          </a:p>
          <a:p>
            <a:r>
              <a:rPr lang="zh-CN" altLang="en-US" sz="100">
                <a:noFill/>
              </a:rPr>
              <a:t>班级：</a:t>
            </a:r>
            <a:r>
              <a:rPr lang="en-US" altLang="zh-CN" sz="100">
                <a:noFill/>
              </a:rPr>
              <a:t>________ </a:t>
            </a:r>
            <a:r>
              <a:rPr lang="zh-CN" altLang="en-US" sz="100">
                <a:noFill/>
              </a:rPr>
              <a:t>姓名：</a:t>
            </a:r>
            <a:r>
              <a:rPr lang="en-US" altLang="zh-CN" sz="100">
                <a:noFill/>
              </a:rPr>
              <a:t>________ </a:t>
            </a:r>
            <a:r>
              <a:rPr lang="zh-CN" altLang="en-US" sz="100">
                <a:noFill/>
              </a:rPr>
              <a:t>得分：</a:t>
            </a:r>
            <a:r>
              <a:rPr lang="en-US" altLang="zh-CN" sz="100">
                <a:noFill/>
              </a:rPr>
              <a:t>________</a:t>
            </a:r>
          </a:p>
          <a:p>
            <a:r>
              <a:rPr lang="zh-CN" altLang="en-US" sz="100">
                <a:noFill/>
              </a:rPr>
              <a:t>本套习题聚焦热量、比热容核心基础知识点，涵盖概念辨析、规律理解、实验应用和简单计算，适配人教版九年级物理同步学习，全面夯实课堂重难点。</a:t>
            </a:r>
          </a:p>
          <a:p>
            <a:r>
              <a:rPr lang="zh-CN" altLang="en-US" sz="100">
                <a:noFill/>
              </a:rPr>
              <a:t>一、填空题（每空</a:t>
            </a:r>
            <a:r>
              <a:rPr lang="en-US" altLang="zh-CN" sz="100">
                <a:noFill/>
              </a:rPr>
              <a:t>2</a:t>
            </a:r>
            <a:r>
              <a:rPr lang="zh-CN" altLang="en-US" sz="100">
                <a:noFill/>
              </a:rPr>
              <a:t>分，共</a:t>
            </a:r>
            <a:r>
              <a:rPr lang="en-US" altLang="zh-CN" sz="100">
                <a:noFill/>
              </a:rPr>
              <a:t>20</a:t>
            </a:r>
            <a:r>
              <a:rPr lang="zh-CN" altLang="en-US" sz="100">
                <a:noFill/>
              </a:rPr>
              <a:t>分）</a:t>
            </a:r>
          </a:p>
          <a:p>
            <a:r>
              <a:rPr lang="en-US" altLang="zh-CN" sz="100">
                <a:noFill/>
              </a:rPr>
              <a:t>1. </a:t>
            </a:r>
            <a:r>
              <a:rPr lang="zh-CN" altLang="en-US" sz="100">
                <a:noFill/>
              </a:rPr>
              <a:t>在</a:t>
            </a:r>
            <a:r>
              <a:rPr lang="en-US" altLang="zh-CN" sz="100">
                <a:noFill/>
              </a:rPr>
              <a:t>________</a:t>
            </a:r>
            <a:r>
              <a:rPr lang="zh-CN" altLang="en-US" sz="100">
                <a:noFill/>
              </a:rPr>
              <a:t>过程中，物体传递能量的多少叫做热量，热量的国际单位是</a:t>
            </a:r>
            <a:r>
              <a:rPr lang="en-US" altLang="zh-CN" sz="100">
                <a:noFill/>
              </a:rPr>
              <a:t>________</a:t>
            </a:r>
            <a:r>
              <a:rPr lang="zh-CN" altLang="en-US" sz="100">
                <a:noFill/>
              </a:rPr>
              <a:t>。热量是过程量，只能描述吸收或放出的能量，不能说物体</a:t>
            </a:r>
            <a:r>
              <a:rPr lang="en-US" altLang="zh-CN" sz="100">
                <a:noFill/>
              </a:rPr>
              <a:t>“</a:t>
            </a:r>
            <a:r>
              <a:rPr lang="zh-CN" altLang="en-US" sz="100">
                <a:noFill/>
              </a:rPr>
              <a:t>含有热量</a:t>
            </a:r>
            <a:r>
              <a:rPr lang="en-US" altLang="zh-CN" sz="100">
                <a:noFill/>
              </a:rPr>
              <a:t>”</a:t>
            </a:r>
            <a:r>
              <a:rPr lang="zh-CN" altLang="en-US" sz="100">
                <a:noFill/>
              </a:rPr>
              <a:t>。</a:t>
            </a:r>
          </a:p>
          <a:p>
            <a:r>
              <a:rPr lang="en-US" altLang="zh-CN" sz="100">
                <a:noFill/>
              </a:rPr>
              <a:t>2. </a:t>
            </a:r>
            <a:r>
              <a:rPr lang="zh-CN" altLang="en-US" sz="100">
                <a:noFill/>
              </a:rPr>
              <a:t>同种物质，升高相同温度，质量越大，吸收的热量越</a:t>
            </a:r>
            <a:r>
              <a:rPr lang="en-US" altLang="zh-CN" sz="100">
                <a:noFill/>
              </a:rPr>
              <a:t>________</a:t>
            </a:r>
            <a:r>
              <a:rPr lang="zh-CN" altLang="en-US" sz="100">
                <a:noFill/>
              </a:rPr>
              <a:t>；质量相同的同种物质，升高的温度越高，吸收的热量越</a:t>
            </a:r>
            <a:r>
              <a:rPr lang="en-US" altLang="zh-CN" sz="100">
                <a:noFill/>
              </a:rPr>
              <a:t>________</a:t>
            </a:r>
            <a:r>
              <a:rPr lang="zh-CN" altLang="en-US" sz="100">
                <a:noFill/>
              </a:rPr>
              <a:t>。</a:t>
            </a:r>
          </a:p>
          <a:p>
            <a:r>
              <a:rPr lang="en-US" altLang="zh-CN" sz="100">
                <a:noFill/>
              </a:rPr>
              <a:t>3. </a:t>
            </a:r>
            <a:r>
              <a:rPr lang="zh-CN" altLang="en-US" sz="100">
                <a:noFill/>
              </a:rPr>
              <a:t>一定质量的某种物质，在温度升高时吸收的热量与它的质量和升高温度的乘积之比，叫做这种物质的</a:t>
            </a:r>
            <a:r>
              <a:rPr lang="en-US" altLang="zh-CN" sz="100">
                <a:noFill/>
              </a:rPr>
              <a:t>________</a:t>
            </a:r>
            <a:r>
              <a:rPr lang="zh-CN" altLang="en-US" sz="100">
                <a:noFill/>
              </a:rPr>
              <a:t>，它是物质的一种</a:t>
            </a:r>
            <a:r>
              <a:rPr lang="en-US" altLang="zh-CN" sz="100">
                <a:noFill/>
              </a:rPr>
              <a:t>________</a:t>
            </a:r>
            <a:r>
              <a:rPr lang="zh-CN" altLang="en-US" sz="100">
                <a:noFill/>
              </a:rPr>
              <a:t>，与物质的质量、温度变化、吸放热多少均无关。</a:t>
            </a:r>
          </a:p>
          <a:p>
            <a:r>
              <a:rPr lang="en-US" altLang="zh-CN" sz="100">
                <a:noFill/>
              </a:rPr>
              <a:t>4. </a:t>
            </a:r>
            <a:r>
              <a:rPr lang="zh-CN" altLang="en-US" sz="100">
                <a:noFill/>
              </a:rPr>
              <a:t>水的比热容为</a:t>
            </a:r>
            <a:r>
              <a:rPr lang="en-US" altLang="zh-CN" sz="100">
                <a:noFill/>
              </a:rPr>
              <a:t>4.2</a:t>
            </a:r>
            <a:r>
              <a:rPr lang="en-US" altLang="en-US" sz="100">
                <a:noFill/>
              </a:rPr>
              <a:t>×</a:t>
            </a:r>
            <a:r>
              <a:rPr lang="en-US" altLang="zh-CN" sz="100">
                <a:noFill/>
              </a:rPr>
              <a:t>10</a:t>
            </a:r>
            <a:r>
              <a:rPr lang="en-US" altLang="en-US" sz="100">
                <a:noFill/>
              </a:rPr>
              <a:t>³</a:t>
            </a:r>
            <a:r>
              <a:rPr lang="en-US" altLang="zh-CN" sz="100">
                <a:noFill/>
              </a:rPr>
              <a:t>J/(kg·</a:t>
            </a:r>
            <a:r>
              <a:rPr altLang="en-US" sz="100">
                <a:noFill/>
              </a:rPr>
              <a:t>℃</a:t>
            </a:r>
            <a:r>
              <a:rPr lang="en-US" altLang="zh-CN" sz="100">
                <a:noFill/>
              </a:rPr>
              <a:t>)</a:t>
            </a:r>
            <a:r>
              <a:rPr lang="zh-CN" altLang="en-US" sz="100">
                <a:noFill/>
              </a:rPr>
              <a:t>，其物理意义是：</a:t>
            </a:r>
            <a:r>
              <a:rPr lang="en-US" altLang="zh-CN" sz="100">
                <a:noFill/>
              </a:rPr>
              <a:t>________</a:t>
            </a:r>
            <a:r>
              <a:rPr lang="zh-CN" altLang="en-US" sz="100">
                <a:noFill/>
              </a:rPr>
              <a:t>的水温度升高</a:t>
            </a:r>
            <a:r>
              <a:rPr lang="en-US" altLang="zh-CN" sz="100">
                <a:noFill/>
              </a:rPr>
              <a:t>1</a:t>
            </a:r>
            <a:r>
              <a:rPr altLang="en-US" sz="100">
                <a:noFill/>
              </a:rPr>
              <a:t>℃</a:t>
            </a:r>
            <a:r>
              <a:rPr lang="zh-CN" altLang="en-US" sz="100">
                <a:noFill/>
              </a:rPr>
              <a:t>，吸收的热量为</a:t>
            </a:r>
            <a:r>
              <a:rPr lang="en-US" altLang="zh-CN" sz="100">
                <a:noFill/>
              </a:rPr>
              <a:t>________</a:t>
            </a:r>
            <a:r>
              <a:rPr lang="zh-CN" altLang="en-US" sz="100">
                <a:noFill/>
              </a:rPr>
              <a:t>。</a:t>
            </a:r>
          </a:p>
          <a:p>
            <a:r>
              <a:rPr lang="en-US" altLang="zh-CN" sz="100">
                <a:noFill/>
              </a:rPr>
              <a:t>5. </a:t>
            </a:r>
            <a:r>
              <a:rPr lang="zh-CN" altLang="en-US" sz="100">
                <a:noFill/>
              </a:rPr>
              <a:t>质量相同的不同物质，吸收相同热量时，比热容大的物质温度升高更</a:t>
            </a:r>
            <a:r>
              <a:rPr lang="en-US" altLang="zh-CN" sz="100">
                <a:noFill/>
              </a:rPr>
              <a:t>________</a:t>
            </a:r>
            <a:r>
              <a:rPr lang="zh-CN" altLang="en-US" sz="100">
                <a:noFill/>
              </a:rPr>
              <a:t>；升高相同温度时，比热容大的物质吸收的热量更</a:t>
            </a:r>
            <a:r>
              <a:rPr lang="en-US" altLang="zh-CN" sz="100">
                <a:noFill/>
              </a:rPr>
              <a:t>________</a:t>
            </a:r>
            <a:r>
              <a:rPr lang="zh-CN" altLang="en-US" sz="100">
                <a:noFill/>
              </a:rPr>
              <a:t>。</a:t>
            </a:r>
          </a:p>
          <a:p>
            <a:r>
              <a:rPr lang="zh-CN" altLang="en-US" sz="100">
                <a:noFill/>
              </a:rPr>
              <a:t>二、选择题（每题</a:t>
            </a:r>
            <a:r>
              <a:rPr lang="en-US" altLang="zh-CN" sz="100">
                <a:noFill/>
              </a:rPr>
              <a:t>4</a:t>
            </a:r>
            <a:r>
              <a:rPr lang="zh-CN" altLang="en-US" sz="100">
                <a:noFill/>
              </a:rPr>
              <a:t>分，共</a:t>
            </a:r>
            <a:r>
              <a:rPr lang="en-US" altLang="zh-CN" sz="100">
                <a:noFill/>
              </a:rPr>
              <a:t>24</a:t>
            </a:r>
            <a:r>
              <a:rPr lang="zh-CN" altLang="en-US" sz="100">
                <a:noFill/>
              </a:rPr>
              <a:t>分）</a:t>
            </a:r>
          </a:p>
          <a:p>
            <a:r>
              <a:rPr lang="en-US" altLang="zh-CN" sz="100">
                <a:noFill/>
              </a:rPr>
              <a:t>6. </a:t>
            </a:r>
            <a:r>
              <a:rPr lang="zh-CN" altLang="en-US" sz="100">
                <a:noFill/>
              </a:rPr>
              <a:t>下列关于热量的说法正确的是（）</a:t>
            </a:r>
          </a:p>
          <a:p>
            <a:r>
              <a:rPr lang="en-US" altLang="zh-CN" sz="100">
                <a:noFill/>
              </a:rPr>
              <a:t>A. </a:t>
            </a:r>
            <a:r>
              <a:rPr lang="zh-CN" altLang="en-US" sz="100">
                <a:noFill/>
              </a:rPr>
              <a:t>温度高的物体含有的热量多</a:t>
            </a:r>
            <a:r>
              <a:rPr lang="en-US" altLang="zh-CN" sz="100">
                <a:noFill/>
              </a:rPr>
              <a:t> B. </a:t>
            </a:r>
            <a:r>
              <a:rPr lang="zh-CN" altLang="en-US" sz="100">
                <a:noFill/>
              </a:rPr>
              <a:t>热水慢慢变凉，是物体放出了热量</a:t>
            </a:r>
          </a:p>
          <a:p>
            <a:r>
              <a:rPr lang="en-US" altLang="zh-CN" sz="100">
                <a:noFill/>
              </a:rPr>
              <a:t>C. </a:t>
            </a:r>
            <a:r>
              <a:rPr lang="zh-CN" altLang="en-US" sz="100">
                <a:noFill/>
              </a:rPr>
              <a:t>物体温度升高，一定吸收热量</a:t>
            </a:r>
            <a:r>
              <a:rPr lang="en-US" altLang="zh-CN" sz="100">
                <a:noFill/>
              </a:rPr>
              <a:t> D. </a:t>
            </a:r>
            <a:r>
              <a:rPr lang="zh-CN" altLang="en-US" sz="100">
                <a:noFill/>
              </a:rPr>
              <a:t>物体内能越大，热量越多</a:t>
            </a:r>
          </a:p>
          <a:p>
            <a:r>
              <a:rPr lang="en-US" altLang="zh-CN" sz="100">
                <a:noFill/>
              </a:rPr>
              <a:t>7. </a:t>
            </a:r>
            <a:r>
              <a:rPr lang="zh-CN" altLang="en-US" sz="100">
                <a:noFill/>
              </a:rPr>
              <a:t>关于比热容，下列说法正确的是（）</a:t>
            </a:r>
          </a:p>
          <a:p>
            <a:r>
              <a:rPr lang="en-US" altLang="zh-CN" sz="100">
                <a:noFill/>
              </a:rPr>
              <a:t>A. </a:t>
            </a:r>
            <a:r>
              <a:rPr lang="zh-CN" altLang="en-US" sz="100">
                <a:noFill/>
              </a:rPr>
              <a:t>一杯水倒掉一半，剩余水的比热容减半</a:t>
            </a:r>
            <a:r>
              <a:rPr lang="en-US" altLang="zh-CN" sz="100">
                <a:noFill/>
              </a:rPr>
              <a:t> B. </a:t>
            </a:r>
            <a:r>
              <a:rPr lang="zh-CN" altLang="en-US" sz="100">
                <a:noFill/>
              </a:rPr>
              <a:t>比热容与物体吸放热多少有关</a:t>
            </a:r>
          </a:p>
          <a:p>
            <a:r>
              <a:rPr lang="en-US" altLang="zh-CN" sz="100">
                <a:noFill/>
              </a:rPr>
              <a:t>C. </a:t>
            </a:r>
            <a:r>
              <a:rPr lang="zh-CN" altLang="en-US" sz="100">
                <a:noFill/>
              </a:rPr>
              <a:t>不同物质的比热容一般不同</a:t>
            </a:r>
            <a:r>
              <a:rPr lang="en-US" altLang="zh-CN" sz="100">
                <a:noFill/>
              </a:rPr>
              <a:t> D. </a:t>
            </a:r>
            <a:r>
              <a:rPr lang="zh-CN" altLang="en-US" sz="100">
                <a:noFill/>
              </a:rPr>
              <a:t>砂石的比热容比水大</a:t>
            </a:r>
          </a:p>
          <a:p>
            <a:r>
              <a:rPr lang="en-US" altLang="zh-CN" sz="100">
                <a:noFill/>
              </a:rPr>
              <a:t>8. </a:t>
            </a:r>
            <a:r>
              <a:rPr lang="zh-CN" altLang="en-US" sz="100">
                <a:noFill/>
              </a:rPr>
              <a:t>盛夏时节，城市湿地公园周边温度更低，主要是因为水具有（）</a:t>
            </a:r>
          </a:p>
          <a:p>
            <a:r>
              <a:rPr lang="en-US" altLang="zh-CN" sz="100">
                <a:noFill/>
              </a:rPr>
              <a:t>A. </a:t>
            </a:r>
            <a:r>
              <a:rPr lang="zh-CN" altLang="en-US" sz="100">
                <a:noFill/>
              </a:rPr>
              <a:t>较大的质量</a:t>
            </a:r>
            <a:r>
              <a:rPr lang="en-US" altLang="zh-CN" sz="100">
                <a:noFill/>
              </a:rPr>
              <a:t> B. </a:t>
            </a:r>
            <a:r>
              <a:rPr lang="zh-CN" altLang="en-US" sz="100">
                <a:noFill/>
              </a:rPr>
              <a:t>较大的比热容</a:t>
            </a:r>
            <a:r>
              <a:rPr lang="en-US" altLang="zh-CN" sz="100">
                <a:noFill/>
              </a:rPr>
              <a:t> C. </a:t>
            </a:r>
            <a:r>
              <a:rPr lang="zh-CN" altLang="en-US" sz="100">
                <a:noFill/>
              </a:rPr>
              <a:t>较小的密度</a:t>
            </a:r>
            <a:r>
              <a:rPr lang="en-US" altLang="zh-CN" sz="100">
                <a:noFill/>
              </a:rPr>
              <a:t> D. </a:t>
            </a:r>
            <a:r>
              <a:rPr lang="zh-CN" altLang="en-US" sz="100">
                <a:noFill/>
              </a:rPr>
              <a:t>较高的沸点</a:t>
            </a:r>
          </a:p>
          <a:p>
            <a:r>
              <a:rPr lang="en-US" altLang="zh-CN" sz="100">
                <a:noFill/>
              </a:rPr>
              <a:t>9. </a:t>
            </a:r>
            <a:r>
              <a:rPr lang="zh-CN" altLang="en-US" sz="100">
                <a:noFill/>
              </a:rPr>
              <a:t>质量相等的水和食用油，吸收相同热量后，食用油升温更快，原因是（）</a:t>
            </a:r>
          </a:p>
          <a:p>
            <a:r>
              <a:rPr lang="en-US" altLang="zh-CN" sz="100">
                <a:noFill/>
              </a:rPr>
              <a:t>A. </a:t>
            </a:r>
            <a:r>
              <a:rPr lang="zh-CN" altLang="en-US" sz="100">
                <a:noFill/>
              </a:rPr>
              <a:t>食用油吸热更多</a:t>
            </a:r>
            <a:r>
              <a:rPr lang="en-US" altLang="zh-CN" sz="100">
                <a:noFill/>
              </a:rPr>
              <a:t> B. </a:t>
            </a:r>
            <a:r>
              <a:rPr lang="zh-CN" altLang="en-US" sz="100">
                <a:noFill/>
              </a:rPr>
              <a:t>食用油比热容更小</a:t>
            </a:r>
            <a:r>
              <a:rPr lang="en-US" altLang="zh-CN" sz="100">
                <a:noFill/>
              </a:rPr>
              <a:t> C. </a:t>
            </a:r>
            <a:r>
              <a:rPr lang="zh-CN" altLang="en-US" sz="100">
                <a:noFill/>
              </a:rPr>
              <a:t>水的初温更高</a:t>
            </a:r>
            <a:r>
              <a:rPr lang="en-US" altLang="zh-CN" sz="100">
                <a:noFill/>
              </a:rPr>
              <a:t> D. </a:t>
            </a:r>
            <a:r>
              <a:rPr lang="zh-CN" altLang="en-US" sz="100">
                <a:noFill/>
              </a:rPr>
              <a:t>水吸热能力更弱</a:t>
            </a:r>
          </a:p>
          <a:p>
            <a:r>
              <a:rPr lang="en-US" altLang="zh-CN" sz="100">
                <a:noFill/>
              </a:rPr>
              <a:t>10. </a:t>
            </a:r>
            <a:r>
              <a:rPr lang="zh-CN" altLang="en-US" sz="100">
                <a:noFill/>
              </a:rPr>
              <a:t>下列现象不属于利用水的比热容大的特性的是（）</a:t>
            </a:r>
          </a:p>
          <a:p>
            <a:r>
              <a:rPr lang="en-US" altLang="zh-CN" sz="100">
                <a:noFill/>
              </a:rPr>
              <a:t>A. </a:t>
            </a:r>
            <a:r>
              <a:rPr lang="zh-CN" altLang="en-US" sz="100">
                <a:noFill/>
              </a:rPr>
              <a:t>北方暖气用水做介质</a:t>
            </a:r>
            <a:r>
              <a:rPr lang="en-US" altLang="zh-CN" sz="100">
                <a:noFill/>
              </a:rPr>
              <a:t> B. </a:t>
            </a:r>
            <a:r>
              <a:rPr lang="zh-CN" altLang="en-US" sz="100">
                <a:noFill/>
              </a:rPr>
              <a:t>海边昼夜温差比内陆小</a:t>
            </a:r>
          </a:p>
          <a:p>
            <a:r>
              <a:rPr lang="en-US" altLang="zh-CN" sz="100">
                <a:noFill/>
              </a:rPr>
              <a:t>C. </a:t>
            </a:r>
            <a:r>
              <a:rPr lang="zh-CN" altLang="en-US" sz="100">
                <a:noFill/>
              </a:rPr>
              <a:t>夏天洒水降温</a:t>
            </a:r>
            <a:r>
              <a:rPr lang="en-US" altLang="zh-CN" sz="100">
                <a:noFill/>
              </a:rPr>
              <a:t> D. </a:t>
            </a:r>
            <a:r>
              <a:rPr lang="zh-CN" altLang="en-US" sz="100">
                <a:noFill/>
              </a:rPr>
              <a:t>汽车用水冷却发动机</a:t>
            </a:r>
          </a:p>
          <a:p>
            <a:r>
              <a:rPr lang="en-US" altLang="zh-CN" sz="100">
                <a:noFill/>
              </a:rPr>
              <a:t>11. </a:t>
            </a:r>
            <a:r>
              <a:rPr lang="zh-CN" altLang="en-US" sz="100">
                <a:noFill/>
              </a:rPr>
              <a:t>甲、乙两种物质，质量相同，升高相同温度，甲吸收热量更多，由此可知（）</a:t>
            </a:r>
          </a:p>
          <a:p>
            <a:r>
              <a:rPr lang="en-US" altLang="zh-CN" sz="100">
                <a:noFill/>
              </a:rPr>
              <a:t>A. </a:t>
            </a:r>
            <a:r>
              <a:rPr lang="zh-CN" altLang="en-US" sz="100">
                <a:noFill/>
              </a:rPr>
              <a:t>甲的比热容大</a:t>
            </a:r>
            <a:r>
              <a:rPr lang="en-US" altLang="zh-CN" sz="100">
                <a:noFill/>
              </a:rPr>
              <a:t> B. </a:t>
            </a:r>
            <a:r>
              <a:rPr lang="zh-CN" altLang="en-US" sz="100">
                <a:noFill/>
              </a:rPr>
              <a:t>乙的比热容大</a:t>
            </a:r>
            <a:r>
              <a:rPr lang="en-US" altLang="zh-CN" sz="100">
                <a:noFill/>
              </a:rPr>
              <a:t> C. </a:t>
            </a:r>
            <a:r>
              <a:rPr lang="zh-CN" altLang="en-US" sz="100">
                <a:noFill/>
              </a:rPr>
              <a:t>甲乙比热容相等</a:t>
            </a:r>
            <a:r>
              <a:rPr lang="en-US" altLang="zh-CN" sz="100">
                <a:noFill/>
              </a:rPr>
              <a:t> D. </a:t>
            </a:r>
            <a:r>
              <a:rPr lang="zh-CN" altLang="en-US" sz="100">
                <a:noFill/>
              </a:rPr>
              <a:t>无法判断</a:t>
            </a:r>
          </a:p>
          <a:p>
            <a:r>
              <a:rPr lang="zh-CN" altLang="en-US" sz="100">
                <a:noFill/>
              </a:rPr>
              <a:t>三、实验填空题（每空</a:t>
            </a:r>
            <a:r>
              <a:rPr lang="en-US" altLang="zh-CN" sz="100">
                <a:noFill/>
              </a:rPr>
              <a:t>3</a:t>
            </a:r>
            <a:r>
              <a:rPr lang="zh-CN" altLang="en-US" sz="100">
                <a:noFill/>
              </a:rPr>
              <a:t>分，共</a:t>
            </a:r>
            <a:r>
              <a:rPr lang="en-US" altLang="zh-CN" sz="100">
                <a:noFill/>
              </a:rPr>
              <a:t>21</a:t>
            </a:r>
            <a:r>
              <a:rPr lang="zh-CN" altLang="en-US" sz="100">
                <a:noFill/>
              </a:rPr>
              <a:t>分）</a:t>
            </a:r>
          </a:p>
          <a:p>
            <a:r>
              <a:rPr lang="en-US" altLang="zh-CN" sz="100">
                <a:noFill/>
              </a:rPr>
              <a:t>12. </a:t>
            </a:r>
            <a:r>
              <a:rPr lang="zh-CN" altLang="en-US" sz="100">
                <a:noFill/>
              </a:rPr>
              <a:t>在探究</a:t>
            </a:r>
            <a:r>
              <a:rPr lang="en-US" altLang="zh-CN" sz="100">
                <a:noFill/>
              </a:rPr>
              <a:t>“</a:t>
            </a:r>
            <a:r>
              <a:rPr lang="zh-CN" altLang="en-US" sz="100">
                <a:noFill/>
              </a:rPr>
              <a:t>不同物质吸热能力</a:t>
            </a:r>
            <a:r>
              <a:rPr lang="en-US" altLang="zh-CN" sz="100">
                <a:noFill/>
              </a:rPr>
              <a:t>”</a:t>
            </a:r>
            <a:r>
              <a:rPr lang="zh-CN" altLang="en-US" sz="100">
                <a:noFill/>
              </a:rPr>
              <a:t>的实验中：</a:t>
            </a:r>
          </a:p>
          <a:p>
            <a:r>
              <a:rPr lang="zh-CN" altLang="en-US" sz="100">
                <a:noFill/>
              </a:rPr>
              <a:t>（</a:t>
            </a:r>
            <a:r>
              <a:rPr lang="en-US" altLang="zh-CN" sz="100">
                <a:noFill/>
              </a:rPr>
              <a:t>1</a:t>
            </a:r>
            <a:r>
              <a:rPr lang="zh-CN" altLang="en-US" sz="100">
                <a:noFill/>
              </a:rPr>
              <a:t>）实验中应选取</a:t>
            </a:r>
            <a:r>
              <a:rPr lang="en-US" altLang="zh-CN" sz="100">
                <a:noFill/>
              </a:rPr>
              <a:t>________</a:t>
            </a:r>
            <a:r>
              <a:rPr lang="zh-CN" altLang="en-US" sz="100">
                <a:noFill/>
              </a:rPr>
              <a:t>、初温相同的水和食用油，采用</a:t>
            </a:r>
            <a:r>
              <a:rPr lang="en-US" altLang="zh-CN" sz="100">
                <a:noFill/>
              </a:rPr>
              <a:t>________</a:t>
            </a:r>
            <a:r>
              <a:rPr lang="zh-CN" altLang="en-US" sz="100">
                <a:noFill/>
              </a:rPr>
              <a:t>的加热方式，保证相同时间内两种物质吸收的热量相同。</a:t>
            </a:r>
          </a:p>
          <a:p>
            <a:r>
              <a:rPr lang="zh-CN" altLang="en-US" sz="100">
                <a:noFill/>
              </a:rPr>
              <a:t>（</a:t>
            </a:r>
            <a:r>
              <a:rPr lang="en-US" altLang="zh-CN" sz="100">
                <a:noFill/>
              </a:rPr>
              <a:t>2</a:t>
            </a:r>
            <a:r>
              <a:rPr lang="zh-CN" altLang="en-US" sz="100">
                <a:noFill/>
              </a:rPr>
              <a:t>）实验中通过</a:t>
            </a:r>
            <a:r>
              <a:rPr lang="en-US" altLang="zh-CN" sz="100">
                <a:noFill/>
              </a:rPr>
              <a:t>________</a:t>
            </a:r>
            <a:r>
              <a:rPr lang="zh-CN" altLang="en-US" sz="100">
                <a:noFill/>
              </a:rPr>
              <a:t>（选填</a:t>
            </a:r>
            <a:r>
              <a:rPr lang="en-US" altLang="zh-CN" sz="100">
                <a:noFill/>
              </a:rPr>
              <a:t>“</a:t>
            </a:r>
            <a:r>
              <a:rPr lang="zh-CN" altLang="en-US" sz="100">
                <a:noFill/>
              </a:rPr>
              <a:t>加热时间</a:t>
            </a:r>
            <a:r>
              <a:rPr lang="en-US" altLang="zh-CN" sz="100">
                <a:noFill/>
              </a:rPr>
              <a:t>”</a:t>
            </a:r>
            <a:r>
              <a:rPr lang="zh-CN" altLang="en-US" sz="100">
                <a:noFill/>
              </a:rPr>
              <a:t>或</a:t>
            </a:r>
            <a:r>
              <a:rPr lang="en-US" altLang="zh-CN" sz="100">
                <a:noFill/>
              </a:rPr>
              <a:t>“</a:t>
            </a:r>
            <a:r>
              <a:rPr lang="zh-CN" altLang="en-US" sz="100">
                <a:noFill/>
              </a:rPr>
              <a:t>升高温度</a:t>
            </a:r>
            <a:r>
              <a:rPr lang="en-US" altLang="zh-CN" sz="100">
                <a:noFill/>
              </a:rPr>
              <a:t>”</a:t>
            </a:r>
            <a:r>
              <a:rPr lang="zh-CN" altLang="en-US" sz="100">
                <a:noFill/>
              </a:rPr>
              <a:t>）比较物质吸热多少，通过</a:t>
            </a:r>
            <a:r>
              <a:rPr lang="en-US" altLang="zh-CN" sz="100">
                <a:noFill/>
              </a:rPr>
              <a:t>________</a:t>
            </a:r>
            <a:r>
              <a:rPr lang="zh-CN" altLang="en-US" sz="100">
                <a:noFill/>
              </a:rPr>
              <a:t>判断物质吸热能力强弱。</a:t>
            </a:r>
          </a:p>
          <a:p>
            <a:r>
              <a:rPr lang="zh-CN" altLang="en-US" sz="100">
                <a:noFill/>
              </a:rPr>
              <a:t>（</a:t>
            </a:r>
            <a:r>
              <a:rPr lang="en-US" altLang="zh-CN" sz="100">
                <a:noFill/>
              </a:rPr>
              <a:t>3</a:t>
            </a:r>
            <a:r>
              <a:rPr lang="zh-CN" altLang="en-US" sz="100">
                <a:noFill/>
              </a:rPr>
              <a:t>）实验结论：质量相同的不同物质，升高相同温度，吸收热量不同，说明不同物质的</a:t>
            </a:r>
            <a:r>
              <a:rPr lang="en-US" altLang="zh-CN" sz="100">
                <a:noFill/>
              </a:rPr>
              <a:t>________</a:t>
            </a:r>
            <a:r>
              <a:rPr lang="zh-CN" altLang="en-US" sz="100">
                <a:noFill/>
              </a:rPr>
              <a:t>不同，</a:t>
            </a:r>
            <a:r>
              <a:rPr lang="en-US" altLang="zh-CN" sz="100">
                <a:noFill/>
              </a:rPr>
              <a:t>________</a:t>
            </a:r>
            <a:r>
              <a:rPr lang="zh-CN" altLang="en-US" sz="100">
                <a:noFill/>
              </a:rPr>
              <a:t>的吸热能力更强。</a:t>
            </a:r>
          </a:p>
          <a:p>
            <a:r>
              <a:rPr lang="zh-CN" altLang="en-US" sz="100">
                <a:noFill/>
              </a:rPr>
              <a:t>（</a:t>
            </a:r>
            <a:r>
              <a:rPr lang="en-US" altLang="zh-CN" sz="100">
                <a:noFill/>
              </a:rPr>
              <a:t>4</a:t>
            </a:r>
            <a:r>
              <a:rPr lang="zh-CN" altLang="en-US" sz="100">
                <a:noFill/>
              </a:rPr>
              <a:t>）本实验采用的核心研究方法是</a:t>
            </a:r>
            <a:r>
              <a:rPr lang="en-US" altLang="zh-CN" sz="100">
                <a:noFill/>
              </a:rPr>
              <a:t>________</a:t>
            </a:r>
            <a:r>
              <a:rPr lang="zh-CN" altLang="en-US" sz="100">
                <a:noFill/>
              </a:rPr>
              <a:t>。</a:t>
            </a:r>
          </a:p>
          <a:p>
            <a:r>
              <a:rPr lang="zh-CN" altLang="en-US" sz="100">
                <a:noFill/>
              </a:rPr>
              <a:t>四、简单计算题（</a:t>
            </a:r>
            <a:r>
              <a:rPr lang="en-US" altLang="zh-CN" sz="100">
                <a:noFill/>
              </a:rPr>
              <a:t>15</a:t>
            </a:r>
            <a:r>
              <a:rPr lang="zh-CN" altLang="en-US" sz="100">
                <a:noFill/>
              </a:rPr>
              <a:t>分）</a:t>
            </a:r>
          </a:p>
          <a:p>
            <a:r>
              <a:rPr lang="en-US" altLang="zh-CN" sz="100">
                <a:noFill/>
              </a:rPr>
              <a:t>13. </a:t>
            </a:r>
            <a:r>
              <a:rPr lang="zh-CN" altLang="en-US" sz="100">
                <a:noFill/>
              </a:rPr>
              <a:t>质量为</a:t>
            </a:r>
            <a:r>
              <a:rPr lang="en-US" altLang="zh-CN" sz="100">
                <a:noFill/>
              </a:rPr>
              <a:t>2kg</a:t>
            </a:r>
            <a:r>
              <a:rPr lang="zh-CN" altLang="en-US" sz="100">
                <a:noFill/>
              </a:rPr>
              <a:t>的水，温度从</a:t>
            </a:r>
            <a:r>
              <a:rPr lang="en-US" altLang="zh-CN" sz="100">
                <a:noFill/>
              </a:rPr>
              <a:t>20</a:t>
            </a:r>
            <a:r>
              <a:rPr altLang="en-US" sz="100">
                <a:noFill/>
              </a:rPr>
              <a:t>℃</a:t>
            </a:r>
            <a:r>
              <a:rPr lang="zh-CN" altLang="en-US" sz="100">
                <a:noFill/>
              </a:rPr>
              <a:t>升高到</a:t>
            </a:r>
            <a:r>
              <a:rPr lang="en-US" altLang="zh-CN" sz="100">
                <a:noFill/>
              </a:rPr>
              <a:t>70</a:t>
            </a:r>
            <a:r>
              <a:rPr altLang="en-US" sz="100">
                <a:noFill/>
              </a:rPr>
              <a:t>℃</a:t>
            </a:r>
            <a:r>
              <a:rPr lang="zh-CN" altLang="en-US" sz="100">
                <a:noFill/>
              </a:rPr>
              <a:t>，求水吸收的热量。（</a:t>
            </a:r>
            <a:r>
              <a:rPr lang="en-US" altLang="zh-CN" sz="100">
                <a:noFill/>
              </a:rPr>
              <a:t>$$c_{</a:t>
            </a:r>
            <a:r>
              <a:rPr lang="zh-CN" altLang="en-US" sz="100">
                <a:noFill/>
              </a:rPr>
              <a:t>水</a:t>
            </a:r>
            <a:r>
              <a:rPr lang="en-US" altLang="zh-CN" sz="100">
                <a:noFill/>
              </a:rPr>
              <a:t>}=4.2\times10^3\mathrm{J/(kg·</a:t>
            </a:r>
            <a:r>
              <a:rPr altLang="en-US" sz="100">
                <a:noFill/>
              </a:rPr>
              <a:t>℃</a:t>
            </a:r>
            <a:r>
              <a:rPr lang="en-US" altLang="zh-CN" sz="100">
                <a:noFill/>
              </a:rPr>
              <a:t>)}$$</a:t>
            </a:r>
            <a:r>
              <a:rPr lang="zh-CN" altLang="en-US" sz="100">
                <a:noFill/>
              </a:rPr>
              <a:t>）</a:t>
            </a:r>
          </a:p>
          <a:p>
            <a:r>
              <a:rPr lang="zh-CN" altLang="en-US" sz="100">
                <a:noFill/>
              </a:rPr>
              <a:t>参考答案与解析</a:t>
            </a:r>
          </a:p>
          <a:p>
            <a:r>
              <a:rPr lang="zh-CN" altLang="en-US" sz="100">
                <a:noFill/>
              </a:rPr>
              <a:t>一、填空题</a:t>
            </a:r>
          </a:p>
          <a:p>
            <a:r>
              <a:rPr lang="en-US" altLang="zh-CN" sz="100">
                <a:noFill/>
              </a:rPr>
              <a:t>1. </a:t>
            </a:r>
            <a:r>
              <a:rPr lang="zh-CN" altLang="en-US" sz="100">
                <a:noFill/>
              </a:rPr>
              <a:t>热传递；焦耳（</a:t>
            </a:r>
            <a:r>
              <a:rPr lang="en-US" altLang="zh-CN" sz="100">
                <a:noFill/>
              </a:rPr>
              <a:t>J</a:t>
            </a:r>
            <a:r>
              <a:rPr lang="zh-CN" altLang="en-US" sz="100">
                <a:noFill/>
              </a:rPr>
              <a:t>）</a:t>
            </a:r>
            <a:r>
              <a:rPr lang="en-US" altLang="zh-CN" sz="100">
                <a:noFill/>
              </a:rPr>
              <a:t> 2. </a:t>
            </a:r>
            <a:r>
              <a:rPr lang="zh-CN" altLang="en-US" sz="100">
                <a:noFill/>
              </a:rPr>
              <a:t>多；多</a:t>
            </a:r>
            <a:r>
              <a:rPr lang="en-US" altLang="zh-CN" sz="100">
                <a:noFill/>
              </a:rPr>
              <a:t> 3. </a:t>
            </a:r>
            <a:r>
              <a:rPr lang="zh-CN" altLang="en-US" sz="100">
                <a:noFill/>
              </a:rPr>
              <a:t>比热容；特性</a:t>
            </a:r>
            <a:r>
              <a:rPr lang="en-US" altLang="zh-CN" sz="100">
                <a:noFill/>
              </a:rPr>
              <a:t> 4. 1kg</a:t>
            </a:r>
            <a:r>
              <a:rPr lang="zh-CN" altLang="en-US" sz="100">
                <a:noFill/>
              </a:rPr>
              <a:t>；</a:t>
            </a:r>
            <a:r>
              <a:rPr lang="en-US" altLang="zh-CN" sz="100">
                <a:noFill/>
              </a:rPr>
              <a:t>4.2</a:t>
            </a:r>
            <a:r>
              <a:rPr lang="en-US" altLang="en-US" sz="100">
                <a:noFill/>
              </a:rPr>
              <a:t>×</a:t>
            </a:r>
            <a:r>
              <a:rPr lang="en-US" altLang="zh-CN" sz="100">
                <a:noFill/>
              </a:rPr>
              <a:t>10</a:t>
            </a:r>
            <a:r>
              <a:rPr lang="en-US" altLang="en-US" sz="100">
                <a:noFill/>
              </a:rPr>
              <a:t>³</a:t>
            </a:r>
            <a:r>
              <a:rPr lang="en-US" altLang="zh-CN" sz="100">
                <a:noFill/>
              </a:rPr>
              <a:t>J 5. </a:t>
            </a:r>
            <a:r>
              <a:rPr lang="zh-CN" altLang="en-US" sz="100">
                <a:noFill/>
              </a:rPr>
              <a:t>慢；多</a:t>
            </a:r>
          </a:p>
          <a:p>
            <a:r>
              <a:rPr lang="zh-CN" altLang="en-US" sz="100">
                <a:noFill/>
              </a:rPr>
              <a:t>二、选择题</a:t>
            </a:r>
          </a:p>
          <a:p>
            <a:r>
              <a:rPr lang="en-US" altLang="zh-CN" sz="100">
                <a:noFill/>
              </a:rPr>
              <a:t>6.B 7.C 8.B 9.B 10.C 11.A</a:t>
            </a:r>
          </a:p>
          <a:p>
            <a:r>
              <a:rPr lang="zh-CN" altLang="en-US" sz="100">
                <a:noFill/>
              </a:rPr>
              <a:t>三、实验填空题</a:t>
            </a:r>
          </a:p>
          <a:p>
            <a:r>
              <a:rPr lang="en-US" altLang="zh-CN" sz="100">
                <a:noFill/>
              </a:rPr>
              <a:t>12.</a:t>
            </a:r>
            <a:r>
              <a:rPr lang="zh-CN" altLang="en-US" sz="100">
                <a:noFill/>
              </a:rPr>
              <a:t>（</a:t>
            </a:r>
            <a:r>
              <a:rPr lang="en-US" altLang="zh-CN" sz="100">
                <a:noFill/>
              </a:rPr>
              <a:t>1</a:t>
            </a:r>
            <a:r>
              <a:rPr lang="zh-CN" altLang="en-US" sz="100">
                <a:noFill/>
              </a:rPr>
              <a:t>）质量；相同热源</a:t>
            </a:r>
            <a:r>
              <a:rPr lang="en-US" altLang="zh-CN" sz="100">
                <a:noFill/>
              </a:rPr>
              <a:t> </a:t>
            </a:r>
            <a:r>
              <a:rPr lang="zh-CN" altLang="en-US" sz="100">
                <a:noFill/>
              </a:rPr>
              <a:t>（</a:t>
            </a:r>
            <a:r>
              <a:rPr lang="en-US" altLang="zh-CN" sz="100">
                <a:noFill/>
              </a:rPr>
              <a:t>2</a:t>
            </a:r>
            <a:r>
              <a:rPr lang="zh-CN" altLang="en-US" sz="100">
                <a:noFill/>
              </a:rPr>
              <a:t>）加热时间；升高的温度</a:t>
            </a:r>
            <a:r>
              <a:rPr lang="en-US" altLang="zh-CN" sz="100">
                <a:noFill/>
              </a:rPr>
              <a:t> </a:t>
            </a:r>
            <a:r>
              <a:rPr lang="zh-CN" altLang="en-US" sz="100">
                <a:noFill/>
              </a:rPr>
              <a:t>（</a:t>
            </a:r>
            <a:r>
              <a:rPr lang="en-US" altLang="zh-CN" sz="100">
                <a:noFill/>
              </a:rPr>
              <a:t>3</a:t>
            </a:r>
            <a:r>
              <a:rPr lang="zh-CN" altLang="en-US" sz="100">
                <a:noFill/>
              </a:rPr>
              <a:t>）吸热能力；水</a:t>
            </a:r>
            <a:r>
              <a:rPr lang="en-US" altLang="zh-CN" sz="100">
                <a:noFill/>
              </a:rPr>
              <a:t> </a:t>
            </a:r>
            <a:r>
              <a:rPr lang="zh-CN" altLang="en-US" sz="100">
                <a:noFill/>
              </a:rPr>
              <a:t>（</a:t>
            </a:r>
            <a:r>
              <a:rPr lang="en-US" altLang="zh-CN" sz="100">
                <a:noFill/>
              </a:rPr>
              <a:t>4</a:t>
            </a:r>
            <a:r>
              <a:rPr lang="zh-CN" altLang="en-US" sz="100">
                <a:noFill/>
              </a:rPr>
              <a:t>）控制变量法</a:t>
            </a:r>
          </a:p>
          <a:p>
            <a:r>
              <a:rPr lang="zh-CN" altLang="en-US" sz="100">
                <a:noFill/>
              </a:rPr>
              <a:t>四、计算题</a:t>
            </a:r>
          </a:p>
          <a:p>
            <a:r>
              <a:rPr lang="en-US" altLang="zh-CN" sz="100">
                <a:noFill/>
              </a:rPr>
              <a:t>13. </a:t>
            </a:r>
            <a:r>
              <a:rPr lang="zh-CN" altLang="en-US" sz="100">
                <a:noFill/>
              </a:rPr>
              <a:t>解：温度变化</a:t>
            </a:r>
            <a:r>
              <a:rPr lang="en-US" altLang="zh-CN" sz="100">
                <a:noFill/>
              </a:rPr>
              <a:t>$$\Delta t=70</a:t>
            </a:r>
            <a:r>
              <a:rPr altLang="en-US" sz="100">
                <a:noFill/>
              </a:rPr>
              <a:t>℃</a:t>
            </a:r>
            <a:r>
              <a:rPr lang="en-US" altLang="zh-CN" sz="100">
                <a:noFill/>
              </a:rPr>
              <a:t>-20</a:t>
            </a:r>
            <a:r>
              <a:rPr altLang="en-US" sz="100">
                <a:noFill/>
              </a:rPr>
              <a:t>℃</a:t>
            </a:r>
            <a:r>
              <a:rPr lang="en-US" altLang="zh-CN" sz="100">
                <a:noFill/>
              </a:rPr>
              <a:t>=50</a:t>
            </a:r>
            <a:r>
              <a:rPr altLang="en-US" sz="100">
                <a:noFill/>
              </a:rPr>
              <a:t>℃</a:t>
            </a:r>
            <a:r>
              <a:rPr lang="en-US" altLang="zh-CN" sz="100">
                <a:noFill/>
              </a:rPr>
              <a:t>$$</a:t>
            </a:r>
          </a:p>
          <a:p>
            <a:r>
              <a:rPr lang="zh-CN" altLang="en-US" sz="100">
                <a:noFill/>
              </a:rPr>
              <a:t>水吸收热量</a:t>
            </a:r>
            <a:r>
              <a:rPr lang="en-US" altLang="zh-CN" sz="100">
                <a:noFill/>
              </a:rPr>
              <a:t>$$Q_{</a:t>
            </a:r>
            <a:r>
              <a:rPr lang="zh-CN" altLang="en-US" sz="100">
                <a:noFill/>
              </a:rPr>
              <a:t>吸</a:t>
            </a:r>
            <a:r>
              <a:rPr lang="en-US" altLang="zh-CN" sz="100">
                <a:noFill/>
              </a:rPr>
              <a:t>}=cm\Delta t=4.2\times10^3\mathrm{J/(kg·</a:t>
            </a:r>
            <a:r>
              <a:rPr altLang="en-US" sz="100">
                <a:noFill/>
              </a:rPr>
              <a:t>℃</a:t>
            </a:r>
            <a:r>
              <a:rPr lang="en-US" altLang="zh-CN" sz="100">
                <a:noFill/>
              </a:rPr>
              <a:t>)}\times2\mathrm{kg}\times50</a:t>
            </a:r>
            <a:r>
              <a:rPr altLang="en-US" sz="100">
                <a:noFill/>
              </a:rPr>
              <a:t>℃</a:t>
            </a:r>
            <a:r>
              <a:rPr lang="en-US" altLang="zh-CN" sz="100">
                <a:noFill/>
              </a:rPr>
              <a:t>=4.2\times10^5\mathrm{J}$$</a:t>
            </a:r>
          </a:p>
          <a:p>
            <a:r>
              <a:rPr lang="zh-CN" altLang="en-US" sz="100">
                <a:noFill/>
              </a:rPr>
              <a:t>答：水吸收的热量为</a:t>
            </a:r>
            <a:r>
              <a:rPr lang="en-US" altLang="zh-CN" sz="100">
                <a:noFill/>
              </a:rPr>
              <a:t>4.2</a:t>
            </a:r>
            <a:r>
              <a:rPr lang="en-US" altLang="en-US" sz="100">
                <a:noFill/>
              </a:rPr>
              <a:t>×</a:t>
            </a:r>
            <a:r>
              <a:rPr lang="en-US" altLang="zh-CN" sz="100">
                <a:noFill/>
              </a:rPr>
              <a:t>10</a:t>
            </a:r>
            <a:r>
              <a:rPr lang="en-US" altLang="en-US" sz="100">
                <a:noFill/>
              </a:rPr>
              <a:t>⁵</a:t>
            </a:r>
            <a:r>
              <a:rPr lang="en-US" altLang="zh-CN" sz="100">
                <a:noFill/>
              </a:rPr>
              <a:t>J</a:t>
            </a:r>
            <a:r>
              <a:rPr lang="zh-CN" altLang="en-US" sz="100">
                <a:noFill/>
              </a:rPr>
              <a:t>。</a:t>
            </a:r>
          </a:p>
        </p:txBody>
      </p:sp>
      <p:pic>
        <p:nvPicPr>
          <p:cNvPr id="21" name="图片 20"/>
          <p:cNvPicPr>
            <a:picLocks noChangeAspect="1"/>
          </p:cNvPicPr>
          <p:nvPr>
            <p:custDataLst>
              <p:tags r:id="rId21"/>
            </p:custDataLst>
          </p:nvPr>
        </p:nvPicPr>
        <p:blipFill>
          <a:blip r:embed="rId41"/>
          <a:stretch>
            <a:fillRect/>
          </a:stretch>
        </p:blipFill>
        <p:spPr>
          <a:xfrm>
            <a:off x="6240780" y="453390"/>
            <a:ext cx="2157095" cy="4678045"/>
          </a:xfrm>
          <a:prstGeom prst="rect">
            <a:avLst/>
          </a:prstGeom>
        </p:spPr>
      </p:pic>
      <p:pic>
        <p:nvPicPr>
          <p:cNvPr id="22" name="图片 21"/>
          <p:cNvPicPr>
            <a:picLocks noChangeAspect="1"/>
          </p:cNvPicPr>
          <p:nvPr userDrawn="1">
            <p:custDataLst>
              <p:tags r:id="rId22"/>
            </p:custDataLst>
          </p:nvPr>
        </p:nvPicPr>
        <p:blipFill>
          <a:blip r:embed="rId42" cstate="print">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pic>
        <p:nvPicPr>
          <p:cNvPr id="23" name="图片 22"/>
          <p:cNvPicPr>
            <a:picLocks noChangeAspect="1"/>
          </p:cNvPicPr>
          <p:nvPr>
            <p:custDataLst>
              <p:tags r:id="rId23"/>
            </p:custDataLst>
          </p:nvPr>
        </p:nvPicPr>
        <p:blipFill>
          <a:blip r:embed="rId36" cstate="print">
            <a:alphaModFix amt="64000"/>
            <a:extLst>
              <a:ext uri="{BEBA8EAE-BF5A-486C-A8C5-ECC9F3942E4B}">
                <a14:imgProps xmlns:a14="http://schemas.microsoft.com/office/drawing/2010/main">
                  <a14:imgLayer r:embed="rId35">
                    <a14:imgEffect>
                      <a14:artisticBlur/>
                    </a14:imgEffect>
                  </a14:imgLayer>
                </a14:imgProps>
              </a:ext>
              <a:ext uri="{28A0092B-C50C-407E-A947-70E740481C1C}">
                <a14:useLocalDpi xmlns:a14="http://schemas.microsoft.com/office/drawing/2010/main" val="0"/>
              </a:ext>
            </a:extLst>
          </a:blip>
          <a:srcRect l="78321" t="31739" r="3175" b="38116"/>
          <a:stretch>
            <a:fillRect/>
          </a:stretch>
        </p:blipFill>
        <p:spPr>
          <a:xfrm rot="7552901">
            <a:off x="5471603" y="-200675"/>
            <a:ext cx="320950" cy="523657"/>
          </a:xfrm>
          <a:custGeom>
            <a:avLst/>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p:spPr>
      </p:pic>
      <p:pic>
        <p:nvPicPr>
          <p:cNvPr id="24" name="内容占位符 8"/>
          <p:cNvPicPr>
            <a:picLocks noChangeAspect="1"/>
          </p:cNvPicPr>
          <p:nvPr>
            <p:custDataLst>
              <p:tags r:id="rId24"/>
            </p:custDataLst>
          </p:nvPr>
        </p:nvPicPr>
        <p:blipFill>
          <a:blip r:embed="rId43"/>
          <a:stretch>
            <a:fillRect/>
          </a:stretch>
        </p:blipFill>
        <p:spPr>
          <a:xfrm>
            <a:off x="7812405" y="541020"/>
            <a:ext cx="1275715" cy="1275715"/>
          </a:xfrm>
          <a:prstGeom prst="rect">
            <a:avLst/>
          </a:prstGeom>
        </p:spPr>
      </p:pic>
      <p:sp>
        <p:nvSpPr>
          <p:cNvPr id="25" name="Freeform 20"/>
          <p:cNvSpPr>
            <a:spLocks noEditPoints="1"/>
          </p:cNvSpPr>
          <p:nvPr>
            <p:custDataLst>
              <p:tags r:id="rId25"/>
            </p:custDataLst>
          </p:nvPr>
        </p:nvSpPr>
        <p:spPr bwMode="auto">
          <a:xfrm>
            <a:off x="6788966" y="1500758"/>
            <a:ext cx="123141" cy="121830"/>
          </a:xfrm>
          <a:custGeom>
            <a:avLst/>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pic>
        <p:nvPicPr>
          <p:cNvPr id="42" name="图片 41"/>
          <p:cNvPicPr>
            <a:picLocks noChangeAspect="1"/>
          </p:cNvPicPr>
          <p:nvPr>
            <p:custDataLst>
              <p:tags r:id="rId26"/>
            </p:custDataLst>
          </p:nvPr>
        </p:nvPicPr>
        <p:blipFill>
          <a:blip r:embed="rId44">
            <a:extLst>
              <a:ext uri="{28A0092B-C50C-407E-A947-70E740481C1C}">
                <a14:useLocalDpi xmlns:a14="http://schemas.microsoft.com/office/drawing/2010/main" val="0"/>
              </a:ext>
            </a:extLst>
          </a:blip>
          <a:srcRect l="21066" r="26332" b="5060"/>
          <a:stretch>
            <a:fillRect/>
          </a:stretch>
        </p:blipFill>
        <p:spPr>
          <a:xfrm>
            <a:off x="7308200" y="1087651"/>
            <a:ext cx="2243469" cy="4049182"/>
          </a:xfrm>
          <a:custGeom>
            <a:avLst/>
            <a:gdLst>
              <a:gd name="connsiteX0" fmla="*/ 0 w 3792612"/>
              <a:gd name="connsiteY0" fmla="*/ 0 h 4887766"/>
              <a:gd name="connsiteX1" fmla="*/ 3792612 w 3792612"/>
              <a:gd name="connsiteY1" fmla="*/ 0 h 4887766"/>
              <a:gd name="connsiteX2" fmla="*/ 3792612 w 3792612"/>
              <a:gd name="connsiteY2" fmla="*/ 4887766 h 4887766"/>
              <a:gd name="connsiteX3" fmla="*/ 0 w 3792612"/>
              <a:gd name="connsiteY3" fmla="*/ 4887766 h 4887766"/>
            </a:gdLst>
            <a:ahLst/>
            <a:cxnLst>
              <a:cxn ang="0">
                <a:pos x="connsiteX0" y="connsiteY0"/>
              </a:cxn>
              <a:cxn ang="0">
                <a:pos x="connsiteX1" y="connsiteY1"/>
              </a:cxn>
              <a:cxn ang="0">
                <a:pos x="connsiteX2" y="connsiteY2"/>
              </a:cxn>
              <a:cxn ang="0">
                <a:pos x="connsiteX3" y="connsiteY3"/>
              </a:cxn>
            </a:cxnLst>
            <a:rect l="l" t="t" r="r" b="b"/>
            <a:pathLst>
              <a:path w="3792612" h="4887766">
                <a:moveTo>
                  <a:pt x="0" y="0"/>
                </a:moveTo>
                <a:lnTo>
                  <a:pt x="3792612" y="0"/>
                </a:lnTo>
                <a:lnTo>
                  <a:pt x="3792612" y="4887766"/>
                </a:lnTo>
                <a:lnTo>
                  <a:pt x="0" y="4887766"/>
                </a:lnTo>
                <a:close/>
              </a:path>
            </a:pathLst>
          </a:custGeom>
        </p:spPr>
      </p:pic>
      <p:pic>
        <p:nvPicPr>
          <p:cNvPr id="1032" name="Picture 8"/>
          <p:cNvPicPr>
            <a:picLocks noChangeAspect="1" noChangeArrowheads="1"/>
          </p:cNvPicPr>
          <p:nvPr>
            <p:custDataLst>
              <p:tags r:id="rId27"/>
            </p:custDataLst>
          </p:nvPr>
        </p:nvPicPr>
        <p:blipFill>
          <a:blip r:embed="rId45" cstate="print">
            <a:extLst>
              <a:ext uri="{28A0092B-C50C-407E-A947-70E740481C1C}">
                <a14:useLocalDpi xmlns:a14="http://schemas.microsoft.com/office/drawing/2010/main" val="0"/>
              </a:ext>
            </a:extLst>
          </a:blip>
          <a:stretch>
            <a:fillRect/>
          </a:stretch>
        </p:blipFill>
        <p:spPr bwMode="auto">
          <a:xfrm>
            <a:off x="-17145" y="-165100"/>
            <a:ext cx="1511935" cy="1511935"/>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p:cNvPicPr>
            <a:picLocks noChangeAspect="1"/>
          </p:cNvPicPr>
          <p:nvPr>
            <p:custDataLst>
              <p:tags r:id="rId28"/>
            </p:custDataLst>
          </p:nvPr>
        </p:nvPicPr>
        <p:blipFill>
          <a:blip r:embed="rId46" cstate="print">
            <a:extLst>
              <a:ext uri="{28A0092B-C50C-407E-A947-70E740481C1C}">
                <a14:useLocalDpi xmlns:a14="http://schemas.microsoft.com/office/drawing/2010/main" val="0"/>
              </a:ext>
            </a:extLst>
          </a:blip>
          <a:srcRect r="26937"/>
          <a:stretch>
            <a:fillRect/>
          </a:stretch>
        </p:blipFill>
        <p:spPr>
          <a:xfrm flipH="1">
            <a:off x="35560" y="2425700"/>
            <a:ext cx="1764030" cy="2705735"/>
          </a:xfrm>
          <a:custGeom>
            <a:avLst/>
            <a:gdLst>
              <a:gd name="connsiteX0" fmla="*/ 0 w 4083056"/>
              <a:gd name="connsiteY0" fmla="*/ 0 h 5588399"/>
              <a:gd name="connsiteX1" fmla="*/ 4083056 w 4083056"/>
              <a:gd name="connsiteY1" fmla="*/ 0 h 5588399"/>
              <a:gd name="connsiteX2" fmla="*/ 4083056 w 4083056"/>
              <a:gd name="connsiteY2" fmla="*/ 5588399 h 5588399"/>
              <a:gd name="connsiteX3" fmla="*/ 0 w 4083056"/>
              <a:gd name="connsiteY3" fmla="*/ 5588399 h 5588399"/>
            </a:gdLst>
            <a:ahLst/>
            <a:cxnLst>
              <a:cxn ang="0">
                <a:pos x="connsiteX0" y="connsiteY0"/>
              </a:cxn>
              <a:cxn ang="0">
                <a:pos x="connsiteX1" y="connsiteY1"/>
              </a:cxn>
              <a:cxn ang="0">
                <a:pos x="connsiteX2" y="connsiteY2"/>
              </a:cxn>
              <a:cxn ang="0">
                <a:pos x="connsiteX3" y="connsiteY3"/>
              </a:cxn>
            </a:cxnLst>
            <a:rect l="l" t="t" r="r" b="b"/>
            <a:pathLst>
              <a:path w="4083055" h="5588399">
                <a:moveTo>
                  <a:pt x="0" y="0"/>
                </a:moveTo>
                <a:lnTo>
                  <a:pt x="4083056" y="0"/>
                </a:lnTo>
                <a:lnTo>
                  <a:pt x="4083056" y="5588399"/>
                </a:lnTo>
                <a:lnTo>
                  <a:pt x="0" y="5588399"/>
                </a:lnTo>
                <a:close/>
              </a:path>
            </a:pathLst>
          </a:cu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0" presetClass="path" presetSubtype="0" accel="50000" decel="50000" fill="hold" nodeType="withEffect">
                                  <p:stCondLst>
                                    <p:cond delay="0"/>
                                  </p:stCondLst>
                                  <p:childTnLst>
                                    <p:animMotion origin="layout" path="M 0.0134382 -0.106912 L 0.0134382 -0.106292 C 0.0167382 -0.115242 0.0200382 -0.123272 0.0229882 -0.131292 C 0.0243782 -0.134382 0.0250682 -0.138083 0.0261082 -0.140553 C 0.0292382 -0.149203 0.0313182 -0.159383 0.0354882 -0.164943 C 0.0370482 -0.167103 0.0387882 -0.168953 0.0401782 -0.171113 C 0.0417382 -0.174203 0.0427782 -0.178833 0.0445182 -0.180373 C 0.0483382 -0.183153 0.0519782 -0.182223 0.0556282 -0.183153 C 0.0755882 -0.182223 0.0955574 -0.180373 0.115517 -0.180373 C 0.126287 -0.180373 0.137217 -0.176663 0.146947 -0.183153 C 0.151457 -0.186853 0.165697 -0.235623 0.167427 -0.241173 C 0.185657 -0.297343 0.159097 -0.208153 0.180107 -0.293023 C 0.186877 -0.320493 0.200247 -0.355373 0.208407 -0.378523 C 0.211877 -0.387783 0.214477 -0.397343 0.217947 -0.405993 C 0.220207 -0.412163 0.235317 -0.451363 0.239997 -0.455063 C 0.242607 -0.456913 0.245207 -0.460003 0.247817 -0.460923 C 0.250937 -0.463083 0.254067 -0.463703 0.257357 -0.464013 C 0.287047 -0.473273 0.280627 -0.468333 0.332877 -0.470183 C 0.337047 -0.472343 0.341387 -0.475742 0.345557 -0.476363 L 0.384967 -0.485623 C 0.389657 -0.486543 0.394687 -0.487472 0.399027 -0.488392 C 0.406147 -0.490553 0.412747 -0.492713 0.419517 -0.494573 C 0.449027 -0.492713 0.478717 -0.493023 0.507877 -0.488392 C 0.512047 -0.488083 0.515347 -0.482842 0.518817 -0.479443 C 0.531497 -0.468643 0.524547 -0.471113 0.543997 -0.451973 C 0.547117 -0.448893 0.550417 -0.445183 0.553537 -0.442713 C 0.561877 -0.436542 0.577157 -0.426972 0.586527 -0.424503 C 0.593997 -0.422963 0.601287 -0.422343 0.608577 -0.421423 C 0.624897 -0.422343 0.641387 -0.422343 0.657537 -0.424503 C 0.672117 -0.426972 0.669338 -0.433453 0.682707 -0.442713 C 0.694167 -0.450743 0.697467 -0.446423 0.707878 -0.455063 C 0.711878 -0.458453 0.714997 -0.464633 0.718997 -0.467103 C 0.723677 -0.470803 0.728717 -0.471113 0.733057 -0.473273 C 0.737047 -0.475433 0.740517 -0.477283 0.744167 -0.479443 C 0.758407 -0.495803 0.745727 -0.483452 0.764658 -0.494573 C 0.773858 -0.500123 0.782708 -0.508762 0.791387 -0.515863 C 0.813438 -0.514942 0.835839 -0.514942 0.857537 -0.513082 C 0.862917 -0.513082 0.862397 -0.512473 0.862397 -0.506913 L 0.857537 -0.488392" pathEditMode="relative" rAng="0" ptsTypes="AAAAAAAAAAAAAAAAAAAAAAAAAAAAAAAAAAAAAAA">
                                      <p:cBhvr>
                                        <p:cTn id="9" dur="2000" fill="hold"/>
                                        <p:tgtEl>
                                          <p:spTgt spid="5"/>
                                        </p:tgtEl>
                                        <p:attrNameLst>
                                          <p:attrName>ppt_x</p:attrName>
                                          <p:attrName>ppt_y</p:attrName>
                                        </p:attrNameLst>
                                      </p:cBhvr>
                                      <p:rCtr x="42400" y="-20400"/>
                                    </p:animMotion>
                                  </p:childTnLst>
                                </p:cTn>
                              </p:par>
                              <p:par>
                                <p:cTn id="10" presetID="22" presetClass="entr" presetSubtype="4"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strips(downLeft)">
                                      <p:cBhvr>
                                        <p:cTn id="17" dur="500"/>
                                        <p:tgtEl>
                                          <p:spTgt spid="1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Left)">
                                      <p:cBhvr>
                                        <p:cTn id="22" dur="500"/>
                                        <p:tgtEl>
                                          <p:spTgt spid="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19" grpId="0"/>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52409" y="398151"/>
            <a:ext cx="3556160" cy="46037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进行实验：</a:t>
            </a:r>
          </a:p>
        </p:txBody>
      </p:sp>
      <p:sp>
        <p:nvSpPr>
          <p:cNvPr id="3" name="Text Box 5"/>
          <p:cNvSpPr txBox="1">
            <a:spLocks noChangeArrowheads="1"/>
          </p:cNvSpPr>
          <p:nvPr>
            <p:custDataLst>
              <p:tags r:id="rId2"/>
            </p:custDataLst>
          </p:nvPr>
        </p:nvSpPr>
        <p:spPr bwMode="auto">
          <a:xfrm>
            <a:off x="678349" y="949447"/>
            <a:ext cx="7972799" cy="829945"/>
          </a:xfrm>
          <a:prstGeom prst="rect">
            <a:avLst/>
          </a:prstGeom>
          <a:noFill/>
          <a:ln w="9525">
            <a:noFill/>
            <a:miter lim="800000"/>
          </a:ln>
        </p:spPr>
        <p:txBody>
          <a:bodyPr wrap="square">
            <a:spAutoFit/>
          </a:bodyPr>
          <a:lstStyle/>
          <a:p>
            <a:pPr>
              <a:spcBef>
                <a:spcPct val="50000"/>
              </a:spcBef>
            </a:pPr>
            <a:r>
              <a:rPr lang="zh-CN" altLang="en-US" sz="2400" b="1">
                <a:solidFill>
                  <a:srgbClr val="0984FF"/>
                </a:solidFill>
                <a:latin typeface="+mj-lt"/>
              </a:rPr>
              <a:t>方案一：</a:t>
            </a:r>
            <a:r>
              <a:rPr lang="zh-CN" altLang="en-US" sz="2400" b="1">
                <a:latin typeface="+mj-lt"/>
              </a:rPr>
              <a:t> 质量相等的水和食用油，吸收相等的热量（加热</a:t>
            </a:r>
            <a:r>
              <a:rPr lang="zh-CN" altLang="en-US" sz="2400" b="1">
                <a:solidFill>
                  <a:srgbClr val="FF0000"/>
                </a:solidFill>
                <a:latin typeface="+mj-lt"/>
              </a:rPr>
              <a:t>相同的时间</a:t>
            </a:r>
            <a:r>
              <a:rPr lang="zh-CN" altLang="en-US" sz="2400" b="1">
                <a:latin typeface="+mj-lt"/>
              </a:rPr>
              <a:t>），比较</a:t>
            </a:r>
            <a:r>
              <a:rPr lang="zh-CN" altLang="en-US" sz="2400" b="1">
                <a:solidFill>
                  <a:srgbClr val="FF0000"/>
                </a:solidFill>
                <a:latin typeface="+mj-lt"/>
              </a:rPr>
              <a:t>温度的变化</a:t>
            </a:r>
            <a:r>
              <a:rPr lang="zh-CN" altLang="en-US" sz="2400" b="1">
                <a:latin typeface="+mj-lt"/>
              </a:rPr>
              <a:t>。</a:t>
            </a:r>
          </a:p>
        </p:txBody>
      </p:sp>
      <p:graphicFrame>
        <p:nvGraphicFramePr>
          <p:cNvPr id="4" name="Group 425"/>
          <p:cNvGraphicFramePr>
            <a:graphicFrameLocks noGrp="1"/>
          </p:cNvGraphicFramePr>
          <p:nvPr>
            <p:custDataLst>
              <p:tags r:id="rId3"/>
            </p:custDataLst>
          </p:nvPr>
        </p:nvGraphicFramePr>
        <p:xfrm>
          <a:off x="328220" y="1977814"/>
          <a:ext cx="8487410" cy="1212215"/>
        </p:xfrm>
        <a:graphic>
          <a:graphicData uri="http://schemas.openxmlformats.org/drawingml/2006/table">
            <a:tbl>
              <a:tblPr/>
              <a:tblGrid>
                <a:gridCol w="1003935">
                  <a:extLst>
                    <a:ext uri="{9D8B030D-6E8A-4147-A177-3AD203B41FA5}">
                      <a16:colId xmlns:a16="http://schemas.microsoft.com/office/drawing/2014/main" val="20000"/>
                    </a:ext>
                  </a:extLst>
                </a:gridCol>
                <a:gridCol w="1114425">
                  <a:extLst>
                    <a:ext uri="{9D8B030D-6E8A-4147-A177-3AD203B41FA5}">
                      <a16:colId xmlns:a16="http://schemas.microsoft.com/office/drawing/2014/main" val="20001"/>
                    </a:ext>
                  </a:extLst>
                </a:gridCol>
                <a:gridCol w="1293495">
                  <a:extLst>
                    <a:ext uri="{9D8B030D-6E8A-4147-A177-3AD203B41FA5}">
                      <a16:colId xmlns:a16="http://schemas.microsoft.com/office/drawing/2014/main" val="20002"/>
                    </a:ext>
                  </a:extLst>
                </a:gridCol>
                <a:gridCol w="1350010">
                  <a:extLst>
                    <a:ext uri="{9D8B030D-6E8A-4147-A177-3AD203B41FA5}">
                      <a16:colId xmlns:a16="http://schemas.microsoft.com/office/drawing/2014/main" val="20003"/>
                    </a:ext>
                  </a:extLst>
                </a:gridCol>
                <a:gridCol w="2208530">
                  <a:extLst>
                    <a:ext uri="{9D8B030D-6E8A-4147-A177-3AD203B41FA5}">
                      <a16:colId xmlns:a16="http://schemas.microsoft.com/office/drawing/2014/main" val="20004"/>
                    </a:ext>
                  </a:extLst>
                </a:gridCol>
                <a:gridCol w="1517015">
                  <a:extLst>
                    <a:ext uri="{9D8B030D-6E8A-4147-A177-3AD203B41FA5}">
                      <a16:colId xmlns:a16="http://schemas.microsoft.com/office/drawing/2014/main" val="20005"/>
                    </a:ext>
                  </a:extLst>
                </a:gridCol>
              </a:tblGrid>
              <a:tr h="43497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物质</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质量</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m</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/g</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初温</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en-US" altLang="zh-CN" sz="2100" b="1" i="0" u="none" strike="noStrike" cap="none" normalizeH="0" baseline="-30000">
                          <a:ln>
                            <a:noFill/>
                          </a:ln>
                          <a:solidFill>
                            <a:schemeClr val="tx1"/>
                          </a:solidFill>
                          <a:effectLst/>
                          <a:latin typeface="+mj-lt"/>
                          <a:ea typeface="+mj-ea"/>
                          <a:cs typeface="Times New Roman" panose="02020603050405020304" charset="0"/>
                        </a:rPr>
                        <a:t>0</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末温</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zh-CN" altLang="en-US" sz="2100" b="1" i="0" u="none" strike="noStrike" cap="none" normalizeH="0" baseline="-25000">
                          <a:ln>
                            <a:noFill/>
                          </a:ln>
                          <a:solidFill>
                            <a:schemeClr val="tx1"/>
                          </a:solidFill>
                          <a:effectLst/>
                          <a:latin typeface="+mj-lt"/>
                          <a:ea typeface="+mj-ea"/>
                          <a:cs typeface="Times New Roman" panose="02020603050405020304" charset="0"/>
                        </a:rPr>
                        <a:t>末</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rgbClr val="FF0000"/>
                          </a:solidFill>
                          <a:effectLst/>
                          <a:latin typeface="+mj-lt"/>
                          <a:ea typeface="+mj-ea"/>
                          <a:cs typeface="Times New Roman" panose="02020603050405020304" charset="0"/>
                        </a:rPr>
                        <a:t>升高的温度</a:t>
                      </a:r>
                      <a:r>
                        <a:rPr kumimoji="0" lang="en-US" altLang="zh-CN" sz="2100" b="1" i="0" u="none" strike="noStrike" cap="none" normalizeH="0" baseline="0">
                          <a:ln>
                            <a:noFill/>
                          </a:ln>
                          <a:solidFill>
                            <a:srgbClr val="FF0000"/>
                          </a:solidFill>
                          <a:effectLst/>
                          <a:latin typeface="+mj-lt"/>
                          <a:ea typeface="+mj-ea"/>
                          <a:cs typeface="Times New Roman" panose="02020603050405020304" charset="0"/>
                        </a:rPr>
                        <a:t>∆</a:t>
                      </a:r>
                      <a:r>
                        <a:rPr kumimoji="0" lang="en-US" altLang="zh-CN" sz="2100" b="1" i="1" u="none" strike="noStrike" cap="none" normalizeH="0" baseline="0">
                          <a:ln>
                            <a:noFill/>
                          </a:ln>
                          <a:solidFill>
                            <a:srgbClr val="FF0000"/>
                          </a:solidFill>
                          <a:effectLst/>
                          <a:latin typeface="+mj-lt"/>
                          <a:ea typeface="+mj-ea"/>
                          <a:cs typeface="Times New Roman" panose="02020603050405020304" charset="0"/>
                        </a:rPr>
                        <a:t>t</a:t>
                      </a:r>
                      <a:r>
                        <a:rPr kumimoji="0" lang="en-US" altLang="zh-CN" sz="2100" b="1" i="0" u="none" strike="noStrike" cap="none" normalizeH="0" baseline="0">
                          <a:ln>
                            <a:noFill/>
                          </a:ln>
                          <a:solidFill>
                            <a:srgbClr val="FF0000"/>
                          </a:solidFill>
                          <a:effectLst/>
                          <a:latin typeface="+mj-lt"/>
                          <a:ea typeface="+mj-ea"/>
                          <a:cs typeface="Times New Roman" panose="02020603050405020304" charset="0"/>
                        </a:rPr>
                        <a:t> /</a:t>
                      </a:r>
                      <a:r>
                        <a:rPr kumimoji="0" lang="zh-CN" altLang="en-US" sz="2100" b="1" i="0" u="none" strike="noStrike" cap="none" normalizeH="0" baseline="0">
                          <a:ln>
                            <a:noFill/>
                          </a:ln>
                          <a:solidFill>
                            <a:srgbClr val="FF0000"/>
                          </a:solidFill>
                          <a:effectLst/>
                          <a:latin typeface="+mj-lt"/>
                          <a:ea typeface="+mj-ea"/>
                          <a:cs typeface="Times New Roman" panose="02020603050405020304" charset="0"/>
                        </a:rPr>
                        <a:t>℃</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加热时间</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/s</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86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水</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300 </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21.9</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53.5</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rgbClr val="FF0000"/>
                          </a:solidFill>
                          <a:effectLst/>
                          <a:latin typeface="+mj-lt"/>
                          <a:ea typeface="+mj-ea"/>
                        </a:rPr>
                        <a:t>31.6</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120</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86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食用油</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300</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22.1</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108.4</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rgbClr val="FF0000"/>
                          </a:solidFill>
                          <a:effectLst/>
                          <a:latin typeface="+mj-lt"/>
                          <a:ea typeface="+mj-ea"/>
                        </a:rPr>
                        <a:t>86.3</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120</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7" name="文本框 6">
            <a:hlinkClick r:id="rId7" action="ppaction://hlinkfile"/>
          </p:cNvPr>
          <p:cNvSpPr txBox="1"/>
          <p:nvPr>
            <p:custDataLst>
              <p:tags r:id="rId4"/>
            </p:custDataLst>
          </p:nvPr>
        </p:nvSpPr>
        <p:spPr>
          <a:xfrm>
            <a:off x="5794697" y="110075"/>
            <a:ext cx="2195817" cy="414020"/>
          </a:xfrm>
          <a:prstGeom prst="rect">
            <a:avLst/>
          </a:prstGeom>
          <a:solidFill>
            <a:schemeClr val="bg1">
              <a:lumMod val="85000"/>
            </a:schemeClr>
          </a:solidFill>
        </p:spPr>
        <p:txBody>
          <a:bodyPr wrap="square" rtlCol="0">
            <a:spAutoFit/>
          </a:bodyPr>
          <a:lstStyle/>
          <a:p>
            <a:r>
              <a:rPr lang="zh-CN" altLang="en-US" sz="2100" b="1" u="sng"/>
              <a:t>方案一实验视频</a:t>
            </a:r>
          </a:p>
        </p:txBody>
      </p:sp>
      <p:sp>
        <p:nvSpPr>
          <p:cNvPr id="10" name="文本框 9"/>
          <p:cNvSpPr txBox="1"/>
          <p:nvPr>
            <p:custDataLst>
              <p:tags r:id="rId5"/>
            </p:custDataLst>
          </p:nvPr>
        </p:nvSpPr>
        <p:spPr>
          <a:xfrm>
            <a:off x="1250479" y="3537577"/>
            <a:ext cx="6643043" cy="1198880"/>
          </a:xfrm>
          <a:prstGeom prst="rect">
            <a:avLst/>
          </a:prstGeom>
          <a:noFill/>
          <a:ln w="38100">
            <a:solidFill>
              <a:schemeClr val="accent6">
                <a:lumMod val="75000"/>
              </a:schemeClr>
            </a:solidFill>
          </a:ln>
        </p:spPr>
        <p:txBody>
          <a:bodyPr wrap="square" rtlCol="0" anchor="ctr">
            <a:spAutoFit/>
          </a:bodyPr>
          <a:lstStyle/>
          <a:p>
            <a:pPr>
              <a:lnSpc>
                <a:spcPct val="150000"/>
              </a:lnSpc>
            </a:pPr>
            <a:r>
              <a:rPr lang="zh-CN" altLang="en-US" sz="2400" b="1">
                <a:latin typeface="+mj-ea"/>
                <a:ea typeface="+mj-ea"/>
              </a:rPr>
              <a:t>质量相同的水和食用油，吸收</a:t>
            </a:r>
            <a:r>
              <a:rPr lang="zh-CN" altLang="en-US" sz="2400" b="1">
                <a:solidFill>
                  <a:srgbClr val="FF0000"/>
                </a:solidFill>
                <a:latin typeface="+mj-ea"/>
                <a:ea typeface="+mj-ea"/>
              </a:rPr>
              <a:t>相同的热量</a:t>
            </a:r>
            <a:r>
              <a:rPr lang="zh-CN" altLang="en-US" sz="2400" b="1">
                <a:latin typeface="+mj-ea"/>
                <a:ea typeface="+mj-ea"/>
              </a:rPr>
              <a:t>，</a:t>
            </a:r>
            <a:r>
              <a:rPr lang="zh-CN" altLang="en-US" sz="2400" b="1">
                <a:solidFill>
                  <a:srgbClr val="0000FF"/>
                </a:solidFill>
                <a:latin typeface="+mj-ea"/>
                <a:ea typeface="+mj-ea"/>
              </a:rPr>
              <a:t>水升高的温度比食用油低</a:t>
            </a:r>
            <a:r>
              <a:rPr lang="zh-CN" altLang="en-US" sz="2400" b="1">
                <a:latin typeface="+mj-ea"/>
                <a:ea typeface="+mj-ea"/>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52409" y="398151"/>
            <a:ext cx="3556160" cy="46037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进行实验：</a:t>
            </a:r>
          </a:p>
        </p:txBody>
      </p:sp>
      <p:sp>
        <p:nvSpPr>
          <p:cNvPr id="3" name="Text Box 5"/>
          <p:cNvSpPr txBox="1">
            <a:spLocks noChangeArrowheads="1"/>
          </p:cNvSpPr>
          <p:nvPr>
            <p:custDataLst>
              <p:tags r:id="rId2"/>
            </p:custDataLst>
          </p:nvPr>
        </p:nvSpPr>
        <p:spPr bwMode="auto">
          <a:xfrm>
            <a:off x="678349" y="949447"/>
            <a:ext cx="7972799" cy="829945"/>
          </a:xfrm>
          <a:prstGeom prst="rect">
            <a:avLst/>
          </a:prstGeom>
          <a:noFill/>
          <a:ln w="9525">
            <a:noFill/>
            <a:miter lim="800000"/>
          </a:ln>
        </p:spPr>
        <p:txBody>
          <a:bodyPr wrap="square">
            <a:spAutoFit/>
          </a:bodyPr>
          <a:lstStyle/>
          <a:p>
            <a:pPr>
              <a:spcBef>
                <a:spcPct val="50000"/>
              </a:spcBef>
            </a:pPr>
            <a:r>
              <a:rPr lang="zh-CN" altLang="en-US" sz="2400" b="1">
                <a:solidFill>
                  <a:srgbClr val="0984FF"/>
                </a:solidFill>
                <a:latin typeface="+mj-lt"/>
              </a:rPr>
              <a:t>方案二：</a:t>
            </a:r>
            <a:r>
              <a:rPr lang="zh-CN" altLang="en-US" sz="2400" b="1"/>
              <a:t>质量相等的水和食用油，使其升高</a:t>
            </a:r>
            <a:r>
              <a:rPr lang="zh-CN" altLang="en-US" sz="2400" b="1">
                <a:solidFill>
                  <a:srgbClr val="FF0000"/>
                </a:solidFill>
              </a:rPr>
              <a:t>相同的温度</a:t>
            </a:r>
            <a:r>
              <a:rPr lang="zh-CN" altLang="en-US" sz="2400" b="1"/>
              <a:t>，比较吸收热量的多少（</a:t>
            </a:r>
            <a:r>
              <a:rPr lang="zh-CN" altLang="en-US" sz="2400" b="1">
                <a:solidFill>
                  <a:srgbClr val="FF0000"/>
                </a:solidFill>
              </a:rPr>
              <a:t>加热的时间</a:t>
            </a:r>
            <a:r>
              <a:rPr lang="zh-CN" altLang="en-US" sz="2400" b="1"/>
              <a:t>）。</a:t>
            </a:r>
            <a:endParaRPr lang="zh-CN" altLang="en-US" sz="2400" b="1">
              <a:latin typeface="+mj-lt"/>
            </a:endParaRPr>
          </a:p>
        </p:txBody>
      </p:sp>
      <p:sp>
        <p:nvSpPr>
          <p:cNvPr id="7" name="文本框 6">
            <a:hlinkClick r:id="rId9" action="ppaction://hlinkfile"/>
          </p:cNvPr>
          <p:cNvSpPr txBox="1"/>
          <p:nvPr>
            <p:custDataLst>
              <p:tags r:id="rId3"/>
            </p:custDataLst>
          </p:nvPr>
        </p:nvSpPr>
        <p:spPr>
          <a:xfrm>
            <a:off x="5794697" y="110075"/>
            <a:ext cx="2195817" cy="414020"/>
          </a:xfrm>
          <a:prstGeom prst="rect">
            <a:avLst/>
          </a:prstGeom>
          <a:solidFill>
            <a:schemeClr val="bg1">
              <a:lumMod val="85000"/>
            </a:schemeClr>
          </a:solidFill>
        </p:spPr>
        <p:txBody>
          <a:bodyPr wrap="square" rtlCol="0">
            <a:spAutoFit/>
          </a:bodyPr>
          <a:lstStyle/>
          <a:p>
            <a:r>
              <a:rPr lang="zh-CN" altLang="en-US" sz="2100" b="1" u="sng"/>
              <a:t>方案二实验视频</a:t>
            </a:r>
          </a:p>
        </p:txBody>
      </p:sp>
      <p:graphicFrame>
        <p:nvGraphicFramePr>
          <p:cNvPr id="9" name="Group 425"/>
          <p:cNvGraphicFramePr>
            <a:graphicFrameLocks noGrp="1"/>
          </p:cNvGraphicFramePr>
          <p:nvPr>
            <p:custDataLst>
              <p:tags r:id="rId4"/>
            </p:custDataLst>
          </p:nvPr>
        </p:nvGraphicFramePr>
        <p:xfrm>
          <a:off x="328220" y="1977814"/>
          <a:ext cx="8487410" cy="1212215"/>
        </p:xfrm>
        <a:graphic>
          <a:graphicData uri="http://schemas.openxmlformats.org/drawingml/2006/table">
            <a:tbl>
              <a:tblPr/>
              <a:tblGrid>
                <a:gridCol w="1003935">
                  <a:extLst>
                    <a:ext uri="{9D8B030D-6E8A-4147-A177-3AD203B41FA5}">
                      <a16:colId xmlns:a16="http://schemas.microsoft.com/office/drawing/2014/main" val="20000"/>
                    </a:ext>
                  </a:extLst>
                </a:gridCol>
                <a:gridCol w="1114425">
                  <a:extLst>
                    <a:ext uri="{9D8B030D-6E8A-4147-A177-3AD203B41FA5}">
                      <a16:colId xmlns:a16="http://schemas.microsoft.com/office/drawing/2014/main" val="20001"/>
                    </a:ext>
                  </a:extLst>
                </a:gridCol>
                <a:gridCol w="1293495">
                  <a:extLst>
                    <a:ext uri="{9D8B030D-6E8A-4147-A177-3AD203B41FA5}">
                      <a16:colId xmlns:a16="http://schemas.microsoft.com/office/drawing/2014/main" val="20002"/>
                    </a:ext>
                  </a:extLst>
                </a:gridCol>
                <a:gridCol w="1350010">
                  <a:extLst>
                    <a:ext uri="{9D8B030D-6E8A-4147-A177-3AD203B41FA5}">
                      <a16:colId xmlns:a16="http://schemas.microsoft.com/office/drawing/2014/main" val="20003"/>
                    </a:ext>
                  </a:extLst>
                </a:gridCol>
                <a:gridCol w="2208530">
                  <a:extLst>
                    <a:ext uri="{9D8B030D-6E8A-4147-A177-3AD203B41FA5}">
                      <a16:colId xmlns:a16="http://schemas.microsoft.com/office/drawing/2014/main" val="20004"/>
                    </a:ext>
                  </a:extLst>
                </a:gridCol>
                <a:gridCol w="1517015">
                  <a:extLst>
                    <a:ext uri="{9D8B030D-6E8A-4147-A177-3AD203B41FA5}">
                      <a16:colId xmlns:a16="http://schemas.microsoft.com/office/drawing/2014/main" val="20005"/>
                    </a:ext>
                  </a:extLst>
                </a:gridCol>
              </a:tblGrid>
              <a:tr h="43497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物质</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质量</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m</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/g</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初温</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en-US" altLang="zh-CN" sz="2100" b="1" i="0" u="none" strike="noStrike" cap="none" normalizeH="0" baseline="-30000">
                          <a:ln>
                            <a:noFill/>
                          </a:ln>
                          <a:solidFill>
                            <a:schemeClr val="tx1"/>
                          </a:solidFill>
                          <a:effectLst/>
                          <a:latin typeface="+mj-lt"/>
                          <a:ea typeface="+mj-ea"/>
                          <a:cs typeface="Times New Roman" panose="02020603050405020304" charset="0"/>
                        </a:rPr>
                        <a:t>0</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末温</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zh-CN" altLang="en-US" sz="2100" b="1" i="0" u="none" strike="noStrike" cap="none" normalizeH="0" baseline="-25000">
                          <a:ln>
                            <a:noFill/>
                          </a:ln>
                          <a:solidFill>
                            <a:schemeClr val="tx1"/>
                          </a:solidFill>
                          <a:effectLst/>
                          <a:latin typeface="+mj-lt"/>
                          <a:ea typeface="+mj-ea"/>
                          <a:cs typeface="Times New Roman" panose="02020603050405020304" charset="0"/>
                        </a:rPr>
                        <a:t>末</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升高的温度</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 /</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rgbClr val="FF0000"/>
                          </a:solidFill>
                          <a:effectLst/>
                          <a:latin typeface="+mj-lt"/>
                          <a:ea typeface="+mj-ea"/>
                          <a:cs typeface="Times New Roman" panose="02020603050405020304" charset="0"/>
                        </a:rPr>
                        <a:t>加热时间</a:t>
                      </a:r>
                      <a:r>
                        <a:rPr kumimoji="0" lang="en-US" altLang="zh-CN" sz="2100" b="1" i="1" u="none" strike="noStrike" cap="none" normalizeH="0" baseline="0">
                          <a:ln>
                            <a:noFill/>
                          </a:ln>
                          <a:solidFill>
                            <a:srgbClr val="FF0000"/>
                          </a:solidFill>
                          <a:effectLst/>
                          <a:latin typeface="+mj-lt"/>
                          <a:ea typeface="+mj-ea"/>
                          <a:cs typeface="Times New Roman" panose="02020603050405020304" charset="0"/>
                        </a:rPr>
                        <a:t>t</a:t>
                      </a:r>
                      <a:r>
                        <a:rPr kumimoji="0" lang="en-US" altLang="zh-CN" sz="2100" b="1" i="0" u="none" strike="noStrike" cap="none" normalizeH="0" baseline="0">
                          <a:ln>
                            <a:noFill/>
                          </a:ln>
                          <a:solidFill>
                            <a:srgbClr val="FF0000"/>
                          </a:solidFill>
                          <a:effectLst/>
                          <a:latin typeface="+mj-lt"/>
                          <a:ea typeface="+mj-ea"/>
                          <a:cs typeface="Times New Roman" panose="02020603050405020304" charset="0"/>
                        </a:rPr>
                        <a:t>/s</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86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水</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300 </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21.9</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43.5</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22</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rgbClr val="FF0000"/>
                          </a:solidFill>
                          <a:effectLst/>
                          <a:latin typeface="+mj-lt"/>
                          <a:ea typeface="+mj-ea"/>
                        </a:rPr>
                        <a:t>53</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86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食用油</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300</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22.1</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43.6</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22</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rgbClr val="FF0000"/>
                          </a:solidFill>
                          <a:effectLst/>
                          <a:latin typeface="+mj-lt"/>
                          <a:ea typeface="+mj-ea"/>
                        </a:rPr>
                        <a:t>32</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0" name="文本框 9"/>
          <p:cNvSpPr txBox="1"/>
          <p:nvPr>
            <p:custDataLst>
              <p:tags r:id="rId5"/>
            </p:custDataLst>
          </p:nvPr>
        </p:nvSpPr>
        <p:spPr>
          <a:xfrm>
            <a:off x="696806" y="3418034"/>
            <a:ext cx="6643043" cy="1198880"/>
          </a:xfrm>
          <a:prstGeom prst="rect">
            <a:avLst/>
          </a:prstGeom>
          <a:noFill/>
          <a:ln w="38100">
            <a:solidFill>
              <a:schemeClr val="accent6">
                <a:lumMod val="75000"/>
              </a:schemeClr>
            </a:solidFill>
          </a:ln>
        </p:spPr>
        <p:txBody>
          <a:bodyPr wrap="square" rtlCol="0" anchor="ctr">
            <a:spAutoFit/>
          </a:bodyPr>
          <a:lstStyle/>
          <a:p>
            <a:pPr>
              <a:lnSpc>
                <a:spcPct val="150000"/>
              </a:lnSpc>
            </a:pPr>
            <a:r>
              <a:rPr lang="zh-CN" altLang="en-US" sz="2400" b="1">
                <a:latin typeface="+mj-ea"/>
                <a:ea typeface="+mj-ea"/>
              </a:rPr>
              <a:t>质量相同的水和食用油，升高</a:t>
            </a:r>
            <a:r>
              <a:rPr lang="zh-CN" altLang="en-US" sz="2400" b="1">
                <a:solidFill>
                  <a:srgbClr val="FF0000"/>
                </a:solidFill>
                <a:latin typeface="+mj-ea"/>
                <a:ea typeface="+mj-ea"/>
              </a:rPr>
              <a:t>相同的温度</a:t>
            </a:r>
            <a:r>
              <a:rPr lang="zh-CN" altLang="en-US" sz="2400" b="1">
                <a:latin typeface="+mj-ea"/>
                <a:ea typeface="+mj-ea"/>
              </a:rPr>
              <a:t>，</a:t>
            </a:r>
            <a:r>
              <a:rPr lang="zh-CN" altLang="en-US" sz="2400" b="1">
                <a:solidFill>
                  <a:srgbClr val="0000FF"/>
                </a:solidFill>
                <a:latin typeface="+mj-ea"/>
                <a:ea typeface="+mj-ea"/>
              </a:rPr>
              <a:t>水吸收的热量多</a:t>
            </a:r>
            <a:r>
              <a:rPr lang="zh-CN" altLang="en-US" sz="2400" b="1">
                <a:latin typeface="+mj-ea"/>
                <a:ea typeface="+mj-ea"/>
              </a:rPr>
              <a:t>。</a:t>
            </a:r>
          </a:p>
        </p:txBody>
      </p:sp>
      <p:sp>
        <p:nvSpPr>
          <p:cNvPr id="12" name="矩形: 圆角 11"/>
          <p:cNvSpPr/>
          <p:nvPr>
            <p:custDataLst>
              <p:tags r:id="rId6"/>
            </p:custDataLst>
          </p:nvPr>
        </p:nvSpPr>
        <p:spPr>
          <a:xfrm>
            <a:off x="7826929" y="2409737"/>
            <a:ext cx="490756" cy="737073"/>
          </a:xfrm>
          <a:prstGeom prst="roundRect">
            <a:avLst/>
          </a:prstGeom>
          <a:noFill/>
          <a:ln w="28575">
            <a:solidFill>
              <a:srgbClr val="0984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3" name="文本框 12"/>
          <p:cNvSpPr txBox="1"/>
          <p:nvPr>
            <p:custDataLst>
              <p:tags r:id="rId7"/>
            </p:custDataLst>
          </p:nvPr>
        </p:nvSpPr>
        <p:spPr>
          <a:xfrm>
            <a:off x="7613009" y="3202526"/>
            <a:ext cx="1317071" cy="1476375"/>
          </a:xfrm>
          <a:prstGeom prst="rect">
            <a:avLst/>
          </a:prstGeom>
          <a:noFill/>
        </p:spPr>
        <p:txBody>
          <a:bodyPr wrap="square" rtlCol="0">
            <a:spAutoFit/>
          </a:bodyPr>
          <a:lstStyle/>
          <a:p>
            <a:r>
              <a:rPr lang="zh-CN" altLang="en-US" sz="1800" b="1">
                <a:solidFill>
                  <a:srgbClr val="0984FF"/>
                </a:solidFill>
              </a:rPr>
              <a:t>水加热的时间长，说明水吸收的热量多</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par>
                          <p:cTn id="13" fill="hold" nodeType="afterGroup">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p:cNvSpPr/>
          <p:nvPr>
            <p:custDataLst>
              <p:tags r:id="rId1"/>
            </p:custDataLst>
          </p:nvPr>
        </p:nvSpPr>
        <p:spPr>
          <a:xfrm>
            <a:off x="581196" y="3473848"/>
            <a:ext cx="8135224" cy="1043624"/>
          </a:xfrm>
          <a:prstGeom prst="roundRect">
            <a:avLst>
              <a:gd name="adj" fmla="val 11705"/>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graphicFrame>
        <p:nvGraphicFramePr>
          <p:cNvPr id="4" name="Group 425"/>
          <p:cNvGraphicFramePr>
            <a:graphicFrameLocks noGrp="1"/>
          </p:cNvGraphicFramePr>
          <p:nvPr>
            <p:custDataLst>
              <p:tags r:id="rId2"/>
            </p:custDataLst>
          </p:nvPr>
        </p:nvGraphicFramePr>
        <p:xfrm>
          <a:off x="303052" y="830335"/>
          <a:ext cx="8487410" cy="1212215"/>
        </p:xfrm>
        <a:graphic>
          <a:graphicData uri="http://schemas.openxmlformats.org/drawingml/2006/table">
            <a:tbl>
              <a:tblPr/>
              <a:tblGrid>
                <a:gridCol w="1003935">
                  <a:extLst>
                    <a:ext uri="{9D8B030D-6E8A-4147-A177-3AD203B41FA5}">
                      <a16:colId xmlns:a16="http://schemas.microsoft.com/office/drawing/2014/main" val="20000"/>
                    </a:ext>
                  </a:extLst>
                </a:gridCol>
                <a:gridCol w="1114425">
                  <a:extLst>
                    <a:ext uri="{9D8B030D-6E8A-4147-A177-3AD203B41FA5}">
                      <a16:colId xmlns:a16="http://schemas.microsoft.com/office/drawing/2014/main" val="20001"/>
                    </a:ext>
                  </a:extLst>
                </a:gridCol>
                <a:gridCol w="1293495">
                  <a:extLst>
                    <a:ext uri="{9D8B030D-6E8A-4147-A177-3AD203B41FA5}">
                      <a16:colId xmlns:a16="http://schemas.microsoft.com/office/drawing/2014/main" val="20002"/>
                    </a:ext>
                  </a:extLst>
                </a:gridCol>
                <a:gridCol w="1350010">
                  <a:extLst>
                    <a:ext uri="{9D8B030D-6E8A-4147-A177-3AD203B41FA5}">
                      <a16:colId xmlns:a16="http://schemas.microsoft.com/office/drawing/2014/main" val="20003"/>
                    </a:ext>
                  </a:extLst>
                </a:gridCol>
                <a:gridCol w="2208530">
                  <a:extLst>
                    <a:ext uri="{9D8B030D-6E8A-4147-A177-3AD203B41FA5}">
                      <a16:colId xmlns:a16="http://schemas.microsoft.com/office/drawing/2014/main" val="20004"/>
                    </a:ext>
                  </a:extLst>
                </a:gridCol>
                <a:gridCol w="1517015">
                  <a:extLst>
                    <a:ext uri="{9D8B030D-6E8A-4147-A177-3AD203B41FA5}">
                      <a16:colId xmlns:a16="http://schemas.microsoft.com/office/drawing/2014/main" val="20005"/>
                    </a:ext>
                  </a:extLst>
                </a:gridCol>
              </a:tblGrid>
              <a:tr h="43497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物质</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质量</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m</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/g</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初温</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en-US" altLang="zh-CN" sz="2100" b="1" i="0" u="none" strike="noStrike" cap="none" normalizeH="0" baseline="-30000">
                          <a:ln>
                            <a:noFill/>
                          </a:ln>
                          <a:solidFill>
                            <a:schemeClr val="tx1"/>
                          </a:solidFill>
                          <a:effectLst/>
                          <a:latin typeface="+mj-lt"/>
                          <a:ea typeface="+mj-ea"/>
                          <a:cs typeface="Times New Roman" panose="02020603050405020304" charset="0"/>
                        </a:rPr>
                        <a:t>0</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末温</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zh-CN" altLang="en-US" sz="2100" b="1" i="0" u="none" strike="noStrike" cap="none" normalizeH="0" baseline="-25000">
                          <a:ln>
                            <a:noFill/>
                          </a:ln>
                          <a:solidFill>
                            <a:schemeClr val="tx1"/>
                          </a:solidFill>
                          <a:effectLst/>
                          <a:latin typeface="+mj-lt"/>
                          <a:ea typeface="+mj-ea"/>
                          <a:cs typeface="Times New Roman" panose="02020603050405020304" charset="0"/>
                        </a:rPr>
                        <a:t>末</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rgbClr val="FF0000"/>
                          </a:solidFill>
                          <a:effectLst/>
                          <a:latin typeface="+mj-lt"/>
                          <a:ea typeface="+mj-ea"/>
                          <a:cs typeface="Times New Roman" panose="02020603050405020304" charset="0"/>
                        </a:rPr>
                        <a:t>升高的温度</a:t>
                      </a:r>
                      <a:r>
                        <a:rPr kumimoji="0" lang="en-US" altLang="zh-CN" sz="2100" b="1" i="0" u="none" strike="noStrike" cap="none" normalizeH="0" baseline="0">
                          <a:ln>
                            <a:noFill/>
                          </a:ln>
                          <a:solidFill>
                            <a:srgbClr val="FF0000"/>
                          </a:solidFill>
                          <a:effectLst/>
                          <a:latin typeface="+mj-lt"/>
                          <a:ea typeface="+mj-ea"/>
                          <a:cs typeface="Times New Roman" panose="02020603050405020304" charset="0"/>
                        </a:rPr>
                        <a:t>∆</a:t>
                      </a:r>
                      <a:r>
                        <a:rPr kumimoji="0" lang="en-US" altLang="zh-CN" sz="2100" b="1" i="1" u="none" strike="noStrike" cap="none" normalizeH="0" baseline="0">
                          <a:ln>
                            <a:noFill/>
                          </a:ln>
                          <a:solidFill>
                            <a:srgbClr val="FF0000"/>
                          </a:solidFill>
                          <a:effectLst/>
                          <a:latin typeface="+mj-lt"/>
                          <a:ea typeface="+mj-ea"/>
                          <a:cs typeface="Times New Roman" panose="02020603050405020304" charset="0"/>
                        </a:rPr>
                        <a:t>t</a:t>
                      </a:r>
                      <a:r>
                        <a:rPr kumimoji="0" lang="en-US" altLang="zh-CN" sz="2100" b="1" i="0" u="none" strike="noStrike" cap="none" normalizeH="0" baseline="0">
                          <a:ln>
                            <a:noFill/>
                          </a:ln>
                          <a:solidFill>
                            <a:srgbClr val="FF0000"/>
                          </a:solidFill>
                          <a:effectLst/>
                          <a:latin typeface="+mj-lt"/>
                          <a:ea typeface="+mj-ea"/>
                          <a:cs typeface="Times New Roman" panose="02020603050405020304" charset="0"/>
                        </a:rPr>
                        <a:t> /</a:t>
                      </a:r>
                      <a:r>
                        <a:rPr kumimoji="0" lang="zh-CN" altLang="en-US" sz="2100" b="1" i="0" u="none" strike="noStrike" cap="none" normalizeH="0" baseline="0">
                          <a:ln>
                            <a:noFill/>
                          </a:ln>
                          <a:solidFill>
                            <a:srgbClr val="FF0000"/>
                          </a:solidFill>
                          <a:effectLst/>
                          <a:latin typeface="+mj-lt"/>
                          <a:ea typeface="+mj-ea"/>
                          <a:cs typeface="Times New Roman" panose="02020603050405020304" charset="0"/>
                        </a:rPr>
                        <a:t>℃</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加热时间</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/s</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86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水</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300 </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21.9</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53.5</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rgbClr val="FF0000"/>
                          </a:solidFill>
                          <a:effectLst/>
                          <a:latin typeface="+mj-lt"/>
                          <a:ea typeface="+mj-ea"/>
                        </a:rPr>
                        <a:t>31.6</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120</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86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食用油</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300</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22.1</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108.4</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rgbClr val="FF0000"/>
                          </a:solidFill>
                          <a:effectLst/>
                          <a:latin typeface="+mj-lt"/>
                          <a:ea typeface="+mj-ea"/>
                        </a:rPr>
                        <a:t>86.3</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120</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5" name="Group 425"/>
          <p:cNvGraphicFramePr>
            <a:graphicFrameLocks noGrp="1"/>
          </p:cNvGraphicFramePr>
          <p:nvPr>
            <p:custDataLst>
              <p:tags r:id="rId3"/>
            </p:custDataLst>
          </p:nvPr>
        </p:nvGraphicFramePr>
        <p:xfrm>
          <a:off x="303052" y="2097357"/>
          <a:ext cx="8487410" cy="1212215"/>
        </p:xfrm>
        <a:graphic>
          <a:graphicData uri="http://schemas.openxmlformats.org/drawingml/2006/table">
            <a:tbl>
              <a:tblPr/>
              <a:tblGrid>
                <a:gridCol w="1003935">
                  <a:extLst>
                    <a:ext uri="{9D8B030D-6E8A-4147-A177-3AD203B41FA5}">
                      <a16:colId xmlns:a16="http://schemas.microsoft.com/office/drawing/2014/main" val="20000"/>
                    </a:ext>
                  </a:extLst>
                </a:gridCol>
                <a:gridCol w="1114425">
                  <a:extLst>
                    <a:ext uri="{9D8B030D-6E8A-4147-A177-3AD203B41FA5}">
                      <a16:colId xmlns:a16="http://schemas.microsoft.com/office/drawing/2014/main" val="20001"/>
                    </a:ext>
                  </a:extLst>
                </a:gridCol>
                <a:gridCol w="1293495">
                  <a:extLst>
                    <a:ext uri="{9D8B030D-6E8A-4147-A177-3AD203B41FA5}">
                      <a16:colId xmlns:a16="http://schemas.microsoft.com/office/drawing/2014/main" val="20002"/>
                    </a:ext>
                  </a:extLst>
                </a:gridCol>
                <a:gridCol w="1350010">
                  <a:extLst>
                    <a:ext uri="{9D8B030D-6E8A-4147-A177-3AD203B41FA5}">
                      <a16:colId xmlns:a16="http://schemas.microsoft.com/office/drawing/2014/main" val="20003"/>
                    </a:ext>
                  </a:extLst>
                </a:gridCol>
                <a:gridCol w="2208530">
                  <a:extLst>
                    <a:ext uri="{9D8B030D-6E8A-4147-A177-3AD203B41FA5}">
                      <a16:colId xmlns:a16="http://schemas.microsoft.com/office/drawing/2014/main" val="20004"/>
                    </a:ext>
                  </a:extLst>
                </a:gridCol>
                <a:gridCol w="1517015">
                  <a:extLst>
                    <a:ext uri="{9D8B030D-6E8A-4147-A177-3AD203B41FA5}">
                      <a16:colId xmlns:a16="http://schemas.microsoft.com/office/drawing/2014/main" val="20005"/>
                    </a:ext>
                  </a:extLst>
                </a:gridCol>
              </a:tblGrid>
              <a:tr h="43497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物质</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质量</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m</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/g</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初温</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en-US" altLang="zh-CN" sz="2100" b="1" i="0" u="none" strike="noStrike" cap="none" normalizeH="0" baseline="-30000">
                          <a:ln>
                            <a:noFill/>
                          </a:ln>
                          <a:solidFill>
                            <a:schemeClr val="tx1"/>
                          </a:solidFill>
                          <a:effectLst/>
                          <a:latin typeface="+mj-lt"/>
                          <a:ea typeface="+mj-ea"/>
                          <a:cs typeface="Times New Roman" panose="02020603050405020304" charset="0"/>
                        </a:rPr>
                        <a:t>0</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末温</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zh-CN" altLang="en-US" sz="2100" b="1" i="0" u="none" strike="noStrike" cap="none" normalizeH="0" baseline="-25000">
                          <a:ln>
                            <a:noFill/>
                          </a:ln>
                          <a:solidFill>
                            <a:schemeClr val="tx1"/>
                          </a:solidFill>
                          <a:effectLst/>
                          <a:latin typeface="+mj-lt"/>
                          <a:ea typeface="+mj-ea"/>
                          <a:cs typeface="Times New Roman" panose="02020603050405020304" charset="0"/>
                        </a:rPr>
                        <a:t>末</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升高的温度</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a:t>
                      </a:r>
                      <a:r>
                        <a:rPr kumimoji="0" lang="en-US" altLang="zh-CN" sz="2100" b="1" i="1" u="none" strike="noStrike" cap="none" normalizeH="0" baseline="0">
                          <a:ln>
                            <a:noFill/>
                          </a:ln>
                          <a:solidFill>
                            <a:schemeClr val="tx1"/>
                          </a:solidFill>
                          <a:effectLst/>
                          <a:latin typeface="+mj-lt"/>
                          <a:ea typeface="+mj-ea"/>
                          <a:cs typeface="Times New Roman" panose="02020603050405020304" charset="0"/>
                        </a:rPr>
                        <a:t>t</a:t>
                      </a: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 /</a:t>
                      </a: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rgbClr val="FF0000"/>
                          </a:solidFill>
                          <a:effectLst/>
                          <a:latin typeface="+mj-lt"/>
                          <a:ea typeface="+mj-ea"/>
                          <a:cs typeface="Times New Roman" panose="02020603050405020304" charset="0"/>
                        </a:rPr>
                        <a:t>加热时间</a:t>
                      </a:r>
                      <a:r>
                        <a:rPr kumimoji="0" lang="en-US" altLang="zh-CN" sz="2100" b="1" i="1" u="none" strike="noStrike" cap="none" normalizeH="0" baseline="0">
                          <a:ln>
                            <a:noFill/>
                          </a:ln>
                          <a:solidFill>
                            <a:srgbClr val="FF0000"/>
                          </a:solidFill>
                          <a:effectLst/>
                          <a:latin typeface="+mj-lt"/>
                          <a:ea typeface="+mj-ea"/>
                          <a:cs typeface="Times New Roman" panose="02020603050405020304" charset="0"/>
                        </a:rPr>
                        <a:t>t</a:t>
                      </a:r>
                      <a:r>
                        <a:rPr kumimoji="0" lang="en-US" altLang="zh-CN" sz="2100" b="1" i="0" u="none" strike="noStrike" cap="none" normalizeH="0" baseline="0">
                          <a:ln>
                            <a:noFill/>
                          </a:ln>
                          <a:solidFill>
                            <a:srgbClr val="FF0000"/>
                          </a:solidFill>
                          <a:effectLst/>
                          <a:latin typeface="+mj-lt"/>
                          <a:ea typeface="+mj-ea"/>
                          <a:cs typeface="Times New Roman" panose="02020603050405020304" charset="0"/>
                        </a:rPr>
                        <a:t>/s</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86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水</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300 </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21.9</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43.5</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22</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rgbClr val="FF0000"/>
                          </a:solidFill>
                          <a:effectLst/>
                          <a:latin typeface="+mj-lt"/>
                          <a:ea typeface="+mj-ea"/>
                        </a:rPr>
                        <a:t>53</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862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100" b="1" i="0" u="none" strike="noStrike" cap="none" normalizeH="0" baseline="0">
                          <a:ln>
                            <a:noFill/>
                          </a:ln>
                          <a:solidFill>
                            <a:schemeClr val="tx1"/>
                          </a:solidFill>
                          <a:effectLst/>
                          <a:latin typeface="+mj-lt"/>
                          <a:ea typeface="+mj-ea"/>
                          <a:cs typeface="Times New Roman" panose="02020603050405020304" charset="0"/>
                        </a:rPr>
                        <a:t>食用油</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100" b="1" i="0" u="none" strike="noStrike" cap="none" normalizeH="0" baseline="0">
                          <a:ln>
                            <a:noFill/>
                          </a:ln>
                          <a:solidFill>
                            <a:schemeClr val="tx1"/>
                          </a:solidFill>
                          <a:effectLst/>
                          <a:latin typeface="+mj-lt"/>
                          <a:ea typeface="+mj-ea"/>
                          <a:cs typeface="Times New Roman" panose="02020603050405020304" charset="0"/>
                        </a:rPr>
                        <a:t>300</a:t>
                      </a:r>
                      <a:endParaRPr kumimoji="0" lang="en-US" altLang="zh-CN"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22.1</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43.6</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chemeClr val="tx1"/>
                          </a:solidFill>
                          <a:effectLst/>
                          <a:latin typeface="+mj-lt"/>
                          <a:ea typeface="+mj-ea"/>
                        </a:rPr>
                        <a:t>22</a:t>
                      </a:r>
                      <a:endParaRPr kumimoji="0" lang="zh-CN" altLang="en-US" sz="2100" b="1" i="0" u="none" strike="noStrike" cap="none" normalizeH="0" baseline="0">
                        <a:ln>
                          <a:noFill/>
                        </a:ln>
                        <a:solidFill>
                          <a:schemeClr val="tx1"/>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100" b="1" i="0" u="none" strike="noStrike" cap="none" normalizeH="0" baseline="0">
                          <a:ln>
                            <a:noFill/>
                          </a:ln>
                          <a:solidFill>
                            <a:srgbClr val="FF0000"/>
                          </a:solidFill>
                          <a:effectLst/>
                          <a:latin typeface="+mj-lt"/>
                          <a:ea typeface="+mj-ea"/>
                        </a:rPr>
                        <a:t>32</a:t>
                      </a:r>
                      <a:endParaRPr kumimoji="0" lang="zh-CN" altLang="en-US" sz="2100" b="1" i="0" u="none" strike="noStrike" cap="none" normalizeH="0" baseline="0">
                        <a:ln>
                          <a:noFill/>
                        </a:ln>
                        <a:solidFill>
                          <a:srgbClr val="FF0000"/>
                        </a:solidFill>
                        <a:effectLst/>
                        <a:latin typeface="+mj-lt"/>
                        <a:ea typeface="+mj-ea"/>
                      </a:endParaRPr>
                    </a:p>
                  </a:txBody>
                  <a:tcPr marL="68580" marR="68580" marT="34290" marB="3429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6" name="文本框 5"/>
          <p:cNvSpPr txBox="1"/>
          <p:nvPr>
            <p:custDataLst>
              <p:tags r:id="rId4"/>
            </p:custDataLst>
          </p:nvPr>
        </p:nvSpPr>
        <p:spPr>
          <a:xfrm>
            <a:off x="581196" y="256257"/>
            <a:ext cx="3556160" cy="46037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实验结论：</a:t>
            </a:r>
          </a:p>
        </p:txBody>
      </p:sp>
      <p:sp>
        <p:nvSpPr>
          <p:cNvPr id="7" name="文本框 6"/>
          <p:cNvSpPr txBox="1"/>
          <p:nvPr>
            <p:custDataLst>
              <p:tags r:id="rId5"/>
            </p:custDataLst>
          </p:nvPr>
        </p:nvSpPr>
        <p:spPr>
          <a:xfrm>
            <a:off x="581196" y="3429411"/>
            <a:ext cx="8312971" cy="1050290"/>
          </a:xfrm>
          <a:prstGeom prst="rect">
            <a:avLst/>
          </a:prstGeom>
          <a:noFill/>
        </p:spPr>
        <p:txBody>
          <a:bodyPr wrap="square" rtlCol="0" anchor="ctr">
            <a:spAutoFit/>
          </a:bodyPr>
          <a:lstStyle/>
          <a:p>
            <a:pPr>
              <a:lnSpc>
                <a:spcPct val="130000"/>
              </a:lnSpc>
            </a:pPr>
            <a:r>
              <a:rPr lang="zh-CN" altLang="en-US" sz="2400" b="1">
                <a:latin typeface="+mj-ea"/>
                <a:ea typeface="+mj-ea"/>
              </a:rPr>
              <a:t>质量相同的不同物质，升高相同的温度，吸收的热量不同；</a:t>
            </a:r>
            <a:endParaRPr lang="en-US" altLang="zh-CN" sz="2400" b="1">
              <a:latin typeface="+mj-ea"/>
              <a:ea typeface="+mj-ea"/>
            </a:endParaRPr>
          </a:p>
          <a:p>
            <a:pPr>
              <a:lnSpc>
                <a:spcPct val="130000"/>
              </a:lnSpc>
            </a:pPr>
            <a:r>
              <a:rPr lang="zh-CN" altLang="en-US" sz="2400" b="1">
                <a:latin typeface="+mj-ea"/>
                <a:ea typeface="+mj-ea"/>
              </a:rPr>
              <a:t>质量相同的不同物质，吸收相同的热量，升高的温度不同。</a:t>
            </a:r>
          </a:p>
        </p:txBody>
      </p:sp>
      <p:sp>
        <p:nvSpPr>
          <p:cNvPr id="10" name="文本框 9"/>
          <p:cNvSpPr txBox="1"/>
          <p:nvPr>
            <p:custDataLst>
              <p:tags r:id="rId6"/>
            </p:custDataLst>
          </p:nvPr>
        </p:nvSpPr>
        <p:spPr>
          <a:xfrm>
            <a:off x="2306972" y="4521578"/>
            <a:ext cx="4530056" cy="460375"/>
          </a:xfrm>
          <a:prstGeom prst="rect">
            <a:avLst/>
          </a:prstGeom>
          <a:noFill/>
        </p:spPr>
        <p:txBody>
          <a:bodyPr wrap="square" rtlCol="0">
            <a:spAutoFit/>
          </a:bodyPr>
          <a:lstStyle/>
          <a:p>
            <a:r>
              <a:rPr lang="zh-CN" altLang="en-US" sz="2400" b="1">
                <a:solidFill>
                  <a:srgbClr val="FF0000"/>
                </a:solidFill>
                <a:latin typeface="+mj-ea"/>
                <a:ea typeface="+mj-ea"/>
              </a:rPr>
              <a:t>不同种类的物质的吸热本领不同</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wipe(left)">
                                      <p:cBhvr>
                                        <p:cTn id="10" dur="500"/>
                                        <p:tgtEl>
                                          <p:spTgt spid="7">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left)">
                                      <p:cBhvr>
                                        <p:cTn id="15" dur="500"/>
                                        <p:tgtEl>
                                          <p:spTgt spid="7">
                                            <p:txEl>
                                              <p:pRg st="1" end="1"/>
                                            </p:txEl>
                                          </p:spTgt>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uiExpand="1" build="p"/>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87403" y="204708"/>
            <a:ext cx="2853317" cy="487363"/>
            <a:chOff x="378735" y="1218041"/>
            <a:chExt cx="3804423" cy="649817"/>
          </a:xfrm>
        </p:grpSpPr>
        <p:grpSp>
          <p:nvGrpSpPr>
            <p:cNvPr id="3" name="组合 2"/>
            <p:cNvGrpSpPr/>
            <p:nvPr>
              <p:custDataLst>
                <p:tags r:id="rId17"/>
              </p:custDataLst>
            </p:nvPr>
          </p:nvGrpSpPr>
          <p:grpSpPr>
            <a:xfrm>
              <a:off x="378735" y="1218041"/>
              <a:ext cx="2262252" cy="620760"/>
              <a:chOff x="211095" y="379841"/>
              <a:chExt cx="2262252" cy="620760"/>
            </a:xfrm>
          </p:grpSpPr>
          <p:sp>
            <p:nvSpPr>
              <p:cNvPr id="5" name="燕尾形 9"/>
              <p:cNvSpPr/>
              <p:nvPr>
                <p:custDataLst>
                  <p:tags r:id="rId19"/>
                </p:custDataLst>
              </p:nvPr>
            </p:nvSpPr>
            <p:spPr>
              <a:xfrm>
                <a:off x="211095" y="379842"/>
                <a:ext cx="1902212" cy="620759"/>
              </a:xfrm>
              <a:prstGeom prst="chevron">
                <a:avLst>
                  <a:gd name="adj" fmla="val 28177"/>
                </a:avLst>
              </a:prstGeom>
              <a:solidFill>
                <a:srgbClr val="C7D52F"/>
              </a:solidFill>
              <a:ln>
                <a:solidFill>
                  <a:srgbClr val="C7D5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a:solidFill>
                      <a:schemeClr val="tx1"/>
                    </a:solidFill>
                  </a:rPr>
                  <a:t>知识点  </a:t>
                </a:r>
              </a:p>
            </p:txBody>
          </p:sp>
          <p:sp>
            <p:nvSpPr>
              <p:cNvPr id="6" name="六边形 5"/>
              <p:cNvSpPr/>
              <p:nvPr>
                <p:custDataLst>
                  <p:tags r:id="rId20"/>
                </p:custDataLst>
              </p:nvPr>
            </p:nvSpPr>
            <p:spPr>
              <a:xfrm>
                <a:off x="1753266" y="379841"/>
                <a:ext cx="720081" cy="620759"/>
              </a:xfrm>
              <a:prstGeom prst="hexagon">
                <a:avLst/>
              </a:prstGeom>
              <a:solidFill>
                <a:srgbClr val="FFFFFE"/>
              </a:solidFill>
              <a:ln>
                <a:solidFill>
                  <a:srgbClr val="A4C73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latin typeface="+mj-ea"/>
                    <a:ea typeface="+mj-ea"/>
                  </a:rPr>
                  <a:t>2</a:t>
                </a:r>
                <a:endParaRPr lang="zh-CN" altLang="en-US" sz="2400" b="1">
                  <a:solidFill>
                    <a:schemeClr val="tx1"/>
                  </a:solidFill>
                  <a:latin typeface="+mj-ea"/>
                  <a:ea typeface="+mj-ea"/>
                </a:endParaRPr>
              </a:p>
            </p:txBody>
          </p:sp>
        </p:grpSp>
        <p:sp>
          <p:nvSpPr>
            <p:cNvPr id="4" name="文本框 3"/>
            <p:cNvSpPr txBox="1"/>
            <p:nvPr>
              <p:custDataLst>
                <p:tags r:id="rId18"/>
              </p:custDataLst>
            </p:nvPr>
          </p:nvSpPr>
          <p:spPr>
            <a:xfrm>
              <a:off x="2640987" y="1254025"/>
              <a:ext cx="1542171" cy="613833"/>
            </a:xfrm>
            <a:prstGeom prst="rect">
              <a:avLst/>
            </a:prstGeom>
            <a:noFill/>
          </p:spPr>
          <p:txBody>
            <a:bodyPr wrap="square" rtlCol="0">
              <a:spAutoFit/>
            </a:bodyPr>
            <a:lstStyle/>
            <a:p>
              <a:r>
                <a:rPr lang="zh-CN" altLang="en-US" sz="2400" b="1">
                  <a:solidFill>
                    <a:srgbClr val="A0AD23"/>
                  </a:solidFill>
                  <a:latin typeface="+mj-ea"/>
                  <a:ea typeface="+mj-ea"/>
                </a:rPr>
                <a:t>比热容</a:t>
              </a:r>
            </a:p>
          </p:txBody>
        </p:sp>
      </p:grpSp>
      <p:sp>
        <p:nvSpPr>
          <p:cNvPr id="7" name="Rectangle 3"/>
          <p:cNvSpPr>
            <a:spLocks noChangeArrowheads="1"/>
          </p:cNvSpPr>
          <p:nvPr>
            <p:custDataLst>
              <p:tags r:id="rId2"/>
            </p:custDataLst>
          </p:nvPr>
        </p:nvSpPr>
        <p:spPr bwMode="auto">
          <a:xfrm>
            <a:off x="2033787" y="1140236"/>
            <a:ext cx="6673049" cy="1420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buFont typeface="Arial" panose="020B0604020202020204" pitchFamily="34" charset="0"/>
              <a:buNone/>
            </a:pPr>
            <a:r>
              <a:rPr lang="zh-CN" altLang="en-US" sz="2400" b="1">
                <a:latin typeface="+mj-lt"/>
                <a:ea typeface="+mn-ea"/>
              </a:rPr>
              <a:t>一定质量的某种物质，在温度升高时</a:t>
            </a:r>
            <a:r>
              <a:rPr lang="zh-CN" altLang="en-US" sz="2400" b="1">
                <a:solidFill>
                  <a:srgbClr val="FF0000"/>
                </a:solidFill>
                <a:latin typeface="+mj-lt"/>
                <a:ea typeface="+mn-ea"/>
              </a:rPr>
              <a:t>吸收的热量（</a:t>
            </a:r>
            <a:r>
              <a:rPr lang="en-US" altLang="zh-CN" sz="2400" b="1" i="1">
                <a:solidFill>
                  <a:srgbClr val="FF0000"/>
                </a:solidFill>
                <a:latin typeface="+mj-lt"/>
                <a:ea typeface="+mn-ea"/>
              </a:rPr>
              <a:t>Q</a:t>
            </a:r>
            <a:r>
              <a:rPr lang="zh-CN" altLang="en-US" sz="2400" b="1">
                <a:solidFill>
                  <a:srgbClr val="FF0000"/>
                </a:solidFill>
                <a:latin typeface="+mj-lt"/>
                <a:ea typeface="+mn-ea"/>
              </a:rPr>
              <a:t>）</a:t>
            </a:r>
            <a:r>
              <a:rPr lang="zh-CN" altLang="en-US" sz="2400" b="1">
                <a:latin typeface="+mj-lt"/>
                <a:ea typeface="+mn-ea"/>
              </a:rPr>
              <a:t>与它的</a:t>
            </a:r>
            <a:r>
              <a:rPr lang="zh-CN" altLang="en-US" sz="2400" b="1">
                <a:solidFill>
                  <a:srgbClr val="FF0000"/>
                </a:solidFill>
                <a:latin typeface="+mj-lt"/>
                <a:ea typeface="+mn-ea"/>
              </a:rPr>
              <a:t>质量（</a:t>
            </a:r>
            <a:r>
              <a:rPr lang="en-US" altLang="zh-CN" sz="2400" b="1" i="1">
                <a:solidFill>
                  <a:srgbClr val="FF0000"/>
                </a:solidFill>
                <a:latin typeface="+mj-lt"/>
                <a:ea typeface="+mn-ea"/>
              </a:rPr>
              <a:t>m</a:t>
            </a:r>
            <a:r>
              <a:rPr lang="zh-CN" altLang="en-US" sz="2400" b="1">
                <a:solidFill>
                  <a:srgbClr val="FF0000"/>
                </a:solidFill>
                <a:latin typeface="+mj-lt"/>
                <a:ea typeface="+mn-ea"/>
              </a:rPr>
              <a:t>）</a:t>
            </a:r>
            <a:r>
              <a:rPr lang="zh-CN" altLang="en-US" sz="2400" b="1">
                <a:latin typeface="+mj-lt"/>
                <a:ea typeface="+mn-ea"/>
              </a:rPr>
              <a:t>和</a:t>
            </a:r>
            <a:r>
              <a:rPr lang="zh-CN" altLang="en-US" sz="2400" b="1">
                <a:solidFill>
                  <a:srgbClr val="FF0000"/>
                </a:solidFill>
                <a:latin typeface="+mj-lt"/>
                <a:ea typeface="+mn-ea"/>
              </a:rPr>
              <a:t>升高的温度（</a:t>
            </a:r>
            <a:r>
              <a:rPr lang="zh-CN" altLang="en-US" sz="2400" b="1" i="1">
                <a:solidFill>
                  <a:srgbClr val="FF0000"/>
                </a:solidFill>
                <a:latin typeface="+mj-lt"/>
                <a:ea typeface="+mn-ea"/>
                <a:cs typeface="Arial" panose="020B0604020202020204" pitchFamily="34" charset="0"/>
              </a:rPr>
              <a:t>∆</a:t>
            </a:r>
            <a:r>
              <a:rPr lang="en-US" altLang="zh-CN" sz="2400" b="1" i="1">
                <a:solidFill>
                  <a:srgbClr val="FF0000"/>
                </a:solidFill>
                <a:latin typeface="+mj-lt"/>
                <a:ea typeface="+mn-ea"/>
                <a:cs typeface="Arial" panose="020B0604020202020204" pitchFamily="34" charset="0"/>
              </a:rPr>
              <a:t>t</a:t>
            </a:r>
            <a:r>
              <a:rPr lang="zh-CN" altLang="en-US" sz="2400" b="1">
                <a:solidFill>
                  <a:srgbClr val="FF0000"/>
                </a:solidFill>
                <a:latin typeface="+mj-lt"/>
                <a:ea typeface="+mn-ea"/>
              </a:rPr>
              <a:t>）</a:t>
            </a:r>
            <a:r>
              <a:rPr lang="zh-CN" altLang="en-US" sz="2400" b="1">
                <a:latin typeface="+mj-lt"/>
                <a:ea typeface="+mn-ea"/>
              </a:rPr>
              <a:t>乘积之比，叫作这种物质的</a:t>
            </a:r>
            <a:r>
              <a:rPr lang="zh-CN" altLang="en-US" sz="2400" b="1">
                <a:solidFill>
                  <a:srgbClr val="FF0000"/>
                </a:solidFill>
                <a:latin typeface="+mj-lt"/>
                <a:ea typeface="+mn-ea"/>
              </a:rPr>
              <a:t>比热容</a:t>
            </a:r>
            <a:r>
              <a:rPr lang="zh-CN" altLang="en-US" sz="2400" b="1">
                <a:latin typeface="+mj-lt"/>
                <a:ea typeface="+mn-ea"/>
              </a:rPr>
              <a:t>。用符号</a:t>
            </a:r>
            <a:r>
              <a:rPr lang="en-US" altLang="zh-CN" sz="2400" b="1" i="1">
                <a:solidFill>
                  <a:srgbClr val="FF0000"/>
                </a:solidFill>
                <a:latin typeface="+mj-lt"/>
                <a:ea typeface="+mn-ea"/>
              </a:rPr>
              <a:t>c</a:t>
            </a:r>
            <a:r>
              <a:rPr lang="zh-CN" altLang="en-US" sz="2400" b="1">
                <a:latin typeface="+mj-lt"/>
                <a:ea typeface="+mn-ea"/>
              </a:rPr>
              <a:t>表示。</a:t>
            </a:r>
          </a:p>
        </p:txBody>
      </p:sp>
      <p:sp>
        <p:nvSpPr>
          <p:cNvPr id="8" name="Rectangle 7"/>
          <p:cNvSpPr>
            <a:spLocks noChangeArrowheads="1"/>
          </p:cNvSpPr>
          <p:nvPr>
            <p:custDataLst>
              <p:tags r:id="rId3"/>
            </p:custDataLst>
          </p:nvPr>
        </p:nvSpPr>
        <p:spPr bwMode="auto">
          <a:xfrm>
            <a:off x="2033787" y="2563709"/>
            <a:ext cx="5272655" cy="53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buFont typeface="Arial" panose="020B0604020202020204" pitchFamily="34" charset="0"/>
              <a:buNone/>
            </a:pPr>
            <a:r>
              <a:rPr lang="zh-CN" altLang="en-US" sz="2400" b="1">
                <a:latin typeface="+mj-lt"/>
                <a:ea typeface="+mn-ea"/>
              </a:rPr>
              <a:t>焦每千克摄氏度，符号</a:t>
            </a:r>
            <a:r>
              <a:rPr lang="en-US" altLang="zh-CN" sz="2400" b="1">
                <a:solidFill>
                  <a:srgbClr val="FF0000"/>
                </a:solidFill>
                <a:latin typeface="+mj-lt"/>
                <a:ea typeface="+mn-ea"/>
              </a:rPr>
              <a:t>J/(kg · </a:t>
            </a:r>
            <a:r>
              <a:rPr lang="zh-CN" altLang="en-US" sz="2400" b="1">
                <a:solidFill>
                  <a:srgbClr val="FF0000"/>
                </a:solidFill>
                <a:latin typeface="+mj-lt"/>
                <a:ea typeface="+mn-ea"/>
              </a:rPr>
              <a:t>℃</a:t>
            </a:r>
            <a:r>
              <a:rPr lang="en-US" altLang="zh-CN" sz="2400" b="1">
                <a:solidFill>
                  <a:srgbClr val="FF0000"/>
                </a:solidFill>
                <a:latin typeface="+mj-lt"/>
                <a:ea typeface="+mn-ea"/>
              </a:rPr>
              <a:t>)</a:t>
            </a:r>
            <a:endParaRPr lang="zh-CN" altLang="en-US" sz="2400" b="1">
              <a:solidFill>
                <a:srgbClr val="FF0000"/>
              </a:solidFill>
              <a:latin typeface="+mj-lt"/>
              <a:ea typeface="+mn-ea"/>
            </a:endParaRPr>
          </a:p>
        </p:txBody>
      </p:sp>
      <p:sp>
        <p:nvSpPr>
          <p:cNvPr id="9" name="文本框 8"/>
          <p:cNvSpPr txBox="1"/>
          <p:nvPr>
            <p:custDataLst>
              <p:tags r:id="rId4"/>
            </p:custDataLst>
          </p:nvPr>
        </p:nvSpPr>
        <p:spPr>
          <a:xfrm>
            <a:off x="668851" y="706678"/>
            <a:ext cx="1709457" cy="460375"/>
          </a:xfrm>
          <a:prstGeom prst="rect">
            <a:avLst/>
          </a:prstGeom>
          <a:noFill/>
        </p:spPr>
        <p:txBody>
          <a:bodyPr wrap="square" rtlCol="0">
            <a:spAutoFit/>
          </a:bodyPr>
          <a:lstStyle/>
          <a:p>
            <a:r>
              <a:rPr lang="en-US" altLang="zh-CN" sz="2400" b="1">
                <a:latin typeface="+mj-lt"/>
                <a:ea typeface="黑体"/>
              </a:rPr>
              <a:t>1. </a:t>
            </a:r>
            <a:r>
              <a:rPr lang="zh-CN" altLang="en-US" sz="2400" b="1">
                <a:latin typeface="黑体" panose="02010609060101010101" charset="-122"/>
                <a:ea typeface="黑体"/>
              </a:rPr>
              <a:t>比热容</a:t>
            </a:r>
          </a:p>
        </p:txBody>
      </p:sp>
      <p:graphicFrame>
        <p:nvGraphicFramePr>
          <p:cNvPr id="11" name="对象 10"/>
          <p:cNvGraphicFramePr>
            <a:graphicFrameLocks noChangeAspect="1"/>
          </p:cNvGraphicFramePr>
          <p:nvPr>
            <p:custDataLst>
              <p:tags r:id="rId5"/>
            </p:custDataLst>
          </p:nvPr>
        </p:nvGraphicFramePr>
        <p:xfrm>
          <a:off x="3949819" y="3487950"/>
          <a:ext cx="1244363" cy="857222"/>
        </p:xfrm>
        <a:graphic>
          <a:graphicData uri="http://schemas.openxmlformats.org/presentationml/2006/ole">
            <mc:AlternateContent xmlns:mc="http://schemas.openxmlformats.org/markup-compatibility/2006">
              <mc:Choice xmlns:v="urn:schemas-microsoft-com:vml" Requires="v">
                <p:oleObj name="Equation" r:id="rId22" imgW="13716000" imgH="9448800" progId="Equation.DSMT4">
                  <p:embed/>
                </p:oleObj>
              </mc:Choice>
              <mc:Fallback>
                <p:oleObj name="Equation" r:id="rId22" imgW="13716000" imgH="9448800" progId="Equation.DSMT4">
                  <p:embed/>
                  <p:pic>
                    <p:nvPicPr>
                      <p:cNvPr id="0" name="OLE substitute image"/>
                      <p:cNvPicPr/>
                      <p:nvPr/>
                    </p:nvPicPr>
                    <p:blipFill>
                      <a:blip r:embed="rId23"/>
                      <a:stretch>
                        <a:fillRect/>
                      </a:stretch>
                    </p:blipFill>
                    <p:spPr>
                      <a:xfrm>
                        <a:off x="3949819" y="3487950"/>
                        <a:ext cx="1244363" cy="857222"/>
                      </a:xfrm>
                      <a:prstGeom prst="rect">
                        <a:avLst/>
                      </a:prstGeom>
                      <a:solidFill>
                        <a:srgbClr val="FFE1DD"/>
                      </a:solidFill>
                    </p:spPr>
                  </p:pic>
                </p:oleObj>
              </mc:Fallback>
            </mc:AlternateContent>
          </a:graphicData>
        </a:graphic>
      </p:graphicFrame>
      <p:sp>
        <p:nvSpPr>
          <p:cNvPr id="14" name="文本框 13"/>
          <p:cNvSpPr txBox="1"/>
          <p:nvPr>
            <p:custDataLst>
              <p:tags r:id="rId6"/>
            </p:custDataLst>
          </p:nvPr>
        </p:nvSpPr>
        <p:spPr>
          <a:xfrm>
            <a:off x="753974" y="1140236"/>
            <a:ext cx="1496307" cy="82994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定义</a:t>
            </a:r>
            <a:r>
              <a:rPr lang="zh-CN" altLang="en-US" sz="2400" b="1"/>
              <a:t>：</a:t>
            </a:r>
          </a:p>
        </p:txBody>
      </p:sp>
      <p:sp>
        <p:nvSpPr>
          <p:cNvPr id="15" name="文本框 14"/>
          <p:cNvSpPr txBox="1"/>
          <p:nvPr>
            <p:custDataLst>
              <p:tags r:id="rId7"/>
            </p:custDataLst>
          </p:nvPr>
        </p:nvSpPr>
        <p:spPr>
          <a:xfrm>
            <a:off x="753974" y="2602963"/>
            <a:ext cx="1496307" cy="82994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单位</a:t>
            </a:r>
            <a:r>
              <a:rPr lang="zh-CN" altLang="en-US" sz="2400" b="1"/>
              <a:t>：</a:t>
            </a:r>
          </a:p>
        </p:txBody>
      </p:sp>
      <p:sp>
        <p:nvSpPr>
          <p:cNvPr id="16" name="文本框 15"/>
          <p:cNvSpPr txBox="1"/>
          <p:nvPr>
            <p:custDataLst>
              <p:tags r:id="rId8"/>
            </p:custDataLst>
          </p:nvPr>
        </p:nvSpPr>
        <p:spPr>
          <a:xfrm>
            <a:off x="753974" y="3179114"/>
            <a:ext cx="1496307" cy="82994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公式</a:t>
            </a:r>
            <a:r>
              <a:rPr lang="zh-CN" altLang="en-US" sz="2400" b="1"/>
              <a:t>：</a:t>
            </a:r>
          </a:p>
        </p:txBody>
      </p:sp>
      <p:sp>
        <p:nvSpPr>
          <p:cNvPr id="24" name="箭头: 手杖形 23"/>
          <p:cNvSpPr/>
          <p:nvPr>
            <p:custDataLst>
              <p:tags r:id="rId9"/>
            </p:custDataLst>
          </p:nvPr>
        </p:nvSpPr>
        <p:spPr>
          <a:xfrm flipH="1">
            <a:off x="2664617" y="3242019"/>
            <a:ext cx="1404112" cy="554083"/>
          </a:xfrm>
          <a:prstGeom prst="uturnArrow">
            <a:avLst>
              <a:gd name="adj1" fmla="val 9111"/>
              <a:gd name="adj2" fmla="val 25000"/>
              <a:gd name="adj3" fmla="val 23915"/>
              <a:gd name="adj4" fmla="val 43750"/>
              <a:gd name="adj5" fmla="val 50743"/>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tx1"/>
              </a:solidFill>
            </a:endParaRPr>
          </a:p>
        </p:txBody>
      </p:sp>
      <p:sp>
        <p:nvSpPr>
          <p:cNvPr id="25" name="文本框 24"/>
          <p:cNvSpPr txBox="1"/>
          <p:nvPr>
            <p:custDataLst>
              <p:tags r:id="rId10"/>
            </p:custDataLst>
          </p:nvPr>
        </p:nvSpPr>
        <p:spPr>
          <a:xfrm>
            <a:off x="1593820" y="3451016"/>
            <a:ext cx="2034975" cy="737235"/>
          </a:xfrm>
          <a:prstGeom prst="rect">
            <a:avLst/>
          </a:prstGeom>
          <a:noFill/>
        </p:spPr>
        <p:txBody>
          <a:bodyPr wrap="square" rtlCol="0">
            <a:spAutoFit/>
          </a:bodyPr>
          <a:lstStyle/>
          <a:p>
            <a:pPr algn="ctr"/>
            <a:r>
              <a:rPr lang="zh-CN" altLang="en-US" sz="2100" b="1">
                <a:solidFill>
                  <a:srgbClr val="0000FF"/>
                </a:solidFill>
              </a:rPr>
              <a:t>比热容</a:t>
            </a:r>
            <a:endParaRPr lang="en-US" altLang="zh-CN" sz="2100" b="1">
              <a:solidFill>
                <a:srgbClr val="0000FF"/>
              </a:solidFill>
            </a:endParaRPr>
          </a:p>
          <a:p>
            <a:pPr algn="ctr"/>
            <a:r>
              <a:rPr lang="zh-CN" altLang="en-US" sz="2100" b="1">
                <a:solidFill>
                  <a:srgbClr val="0000FF"/>
                </a:solidFill>
              </a:rPr>
              <a:t>单位：</a:t>
            </a:r>
            <a:r>
              <a:rPr lang="en-US" altLang="zh-CN" sz="2100" b="1">
                <a:solidFill>
                  <a:srgbClr val="0000FF"/>
                </a:solidFill>
              </a:rPr>
              <a:t>J/(kg·</a:t>
            </a:r>
            <a:r>
              <a:rPr lang="zh-CN" altLang="en-US" sz="2100" b="1">
                <a:solidFill>
                  <a:srgbClr val="0000FF"/>
                </a:solidFill>
              </a:rPr>
              <a:t>℃</a:t>
            </a:r>
            <a:r>
              <a:rPr lang="en-US" altLang="zh-CN" sz="2100" b="1">
                <a:solidFill>
                  <a:srgbClr val="0000FF"/>
                </a:solidFill>
              </a:rPr>
              <a:t>)</a:t>
            </a:r>
            <a:endParaRPr lang="zh-CN" altLang="en-US" sz="2100" b="1">
              <a:solidFill>
                <a:srgbClr val="0000FF"/>
              </a:solidFill>
            </a:endParaRPr>
          </a:p>
        </p:txBody>
      </p:sp>
      <p:sp>
        <p:nvSpPr>
          <p:cNvPr id="26" name="箭头: 手杖形 25"/>
          <p:cNvSpPr/>
          <p:nvPr>
            <p:custDataLst>
              <p:tags r:id="rId11"/>
            </p:custDataLst>
          </p:nvPr>
        </p:nvSpPr>
        <p:spPr>
          <a:xfrm>
            <a:off x="4753810" y="3222961"/>
            <a:ext cx="1404112" cy="286571"/>
          </a:xfrm>
          <a:prstGeom prst="uturnArrow">
            <a:avLst>
              <a:gd name="adj1" fmla="val 16848"/>
              <a:gd name="adj2" fmla="val 25000"/>
              <a:gd name="adj3" fmla="val 23915"/>
              <a:gd name="adj4" fmla="val 43750"/>
              <a:gd name="adj5" fmla="val 67593"/>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tx1"/>
              </a:solidFill>
            </a:endParaRPr>
          </a:p>
        </p:txBody>
      </p:sp>
      <p:sp>
        <p:nvSpPr>
          <p:cNvPr id="27" name="文本框 26"/>
          <p:cNvSpPr txBox="1"/>
          <p:nvPr>
            <p:custDataLst>
              <p:tags r:id="rId12"/>
            </p:custDataLst>
          </p:nvPr>
        </p:nvSpPr>
        <p:spPr>
          <a:xfrm>
            <a:off x="5879262" y="3334449"/>
            <a:ext cx="2589105" cy="737235"/>
          </a:xfrm>
          <a:prstGeom prst="rect">
            <a:avLst/>
          </a:prstGeom>
          <a:noFill/>
        </p:spPr>
        <p:txBody>
          <a:bodyPr wrap="square" rtlCol="0">
            <a:spAutoFit/>
          </a:bodyPr>
          <a:lstStyle/>
          <a:p>
            <a:pPr algn="ctr"/>
            <a:r>
              <a:rPr lang="zh-CN" altLang="en-US" sz="2100" b="1">
                <a:solidFill>
                  <a:srgbClr val="0000FF"/>
                </a:solidFill>
              </a:rPr>
              <a:t>吸收</a:t>
            </a:r>
            <a:r>
              <a:rPr lang="en-US" altLang="zh-CN" sz="2100" b="1">
                <a:solidFill>
                  <a:srgbClr val="0000FF"/>
                </a:solidFill>
              </a:rPr>
              <a:t>(</a:t>
            </a:r>
            <a:r>
              <a:rPr lang="zh-CN" altLang="en-US" sz="2100" b="1">
                <a:solidFill>
                  <a:srgbClr val="0000FF"/>
                </a:solidFill>
              </a:rPr>
              <a:t>或放出</a:t>
            </a:r>
            <a:r>
              <a:rPr lang="en-US" altLang="zh-CN" sz="2100" b="1">
                <a:solidFill>
                  <a:srgbClr val="0000FF"/>
                </a:solidFill>
              </a:rPr>
              <a:t>)</a:t>
            </a:r>
            <a:r>
              <a:rPr lang="zh-CN" altLang="en-US" sz="2100" b="1">
                <a:solidFill>
                  <a:srgbClr val="0000FF"/>
                </a:solidFill>
              </a:rPr>
              <a:t>的热量</a:t>
            </a:r>
            <a:endParaRPr lang="en-US" altLang="zh-CN" sz="2100" b="1">
              <a:solidFill>
                <a:srgbClr val="0000FF"/>
              </a:solidFill>
            </a:endParaRPr>
          </a:p>
          <a:p>
            <a:pPr algn="ctr"/>
            <a:r>
              <a:rPr lang="zh-CN" altLang="en-US" sz="2100" b="1">
                <a:solidFill>
                  <a:srgbClr val="0000FF"/>
                </a:solidFill>
              </a:rPr>
              <a:t>单位：</a:t>
            </a:r>
            <a:r>
              <a:rPr lang="en-US" altLang="zh-CN" sz="2100" b="1">
                <a:solidFill>
                  <a:srgbClr val="0000FF"/>
                </a:solidFill>
              </a:rPr>
              <a:t>J</a:t>
            </a:r>
            <a:endParaRPr lang="zh-CN" altLang="en-US" sz="2100" b="1">
              <a:solidFill>
                <a:srgbClr val="0000FF"/>
              </a:solidFill>
            </a:endParaRPr>
          </a:p>
        </p:txBody>
      </p:sp>
      <p:sp>
        <p:nvSpPr>
          <p:cNvPr id="28" name="箭头: 手杖形 27"/>
          <p:cNvSpPr/>
          <p:nvPr>
            <p:custDataLst>
              <p:tags r:id="rId13"/>
            </p:custDataLst>
          </p:nvPr>
        </p:nvSpPr>
        <p:spPr>
          <a:xfrm flipH="1" flipV="1">
            <a:off x="3226919" y="4321180"/>
            <a:ext cx="1404112" cy="715580"/>
          </a:xfrm>
          <a:prstGeom prst="uturnArrow">
            <a:avLst>
              <a:gd name="adj1" fmla="val 6116"/>
              <a:gd name="adj2" fmla="val 20008"/>
              <a:gd name="adj3" fmla="val 18923"/>
              <a:gd name="adj4" fmla="val 43750"/>
              <a:gd name="adj5" fmla="val 39750"/>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tx1"/>
              </a:solidFill>
            </a:endParaRPr>
          </a:p>
        </p:txBody>
      </p:sp>
      <p:sp>
        <p:nvSpPr>
          <p:cNvPr id="29" name="文本框 28"/>
          <p:cNvSpPr txBox="1"/>
          <p:nvPr>
            <p:custDataLst>
              <p:tags r:id="rId14"/>
            </p:custDataLst>
          </p:nvPr>
        </p:nvSpPr>
        <p:spPr>
          <a:xfrm>
            <a:off x="2152343" y="4170398"/>
            <a:ext cx="2034975" cy="737235"/>
          </a:xfrm>
          <a:prstGeom prst="rect">
            <a:avLst/>
          </a:prstGeom>
          <a:noFill/>
        </p:spPr>
        <p:txBody>
          <a:bodyPr wrap="square" rtlCol="0">
            <a:spAutoFit/>
          </a:bodyPr>
          <a:lstStyle/>
          <a:p>
            <a:pPr algn="ctr"/>
            <a:r>
              <a:rPr lang="zh-CN" altLang="en-US" sz="2100" b="1">
                <a:solidFill>
                  <a:srgbClr val="0000FF"/>
                </a:solidFill>
              </a:rPr>
              <a:t>质量</a:t>
            </a:r>
            <a:endParaRPr lang="en-US" altLang="zh-CN" sz="2100" b="1">
              <a:solidFill>
                <a:srgbClr val="0000FF"/>
              </a:solidFill>
            </a:endParaRPr>
          </a:p>
          <a:p>
            <a:pPr algn="ctr"/>
            <a:r>
              <a:rPr lang="zh-CN" altLang="en-US" sz="2100" b="1">
                <a:solidFill>
                  <a:srgbClr val="0000FF"/>
                </a:solidFill>
              </a:rPr>
              <a:t>单位：</a:t>
            </a:r>
            <a:r>
              <a:rPr lang="en-US" altLang="zh-CN" sz="2100" b="1">
                <a:solidFill>
                  <a:srgbClr val="0000FF"/>
                </a:solidFill>
              </a:rPr>
              <a:t>kg</a:t>
            </a:r>
            <a:endParaRPr lang="zh-CN" altLang="en-US" sz="2100" b="1">
              <a:solidFill>
                <a:srgbClr val="0000FF"/>
              </a:solidFill>
            </a:endParaRPr>
          </a:p>
        </p:txBody>
      </p:sp>
      <p:sp>
        <p:nvSpPr>
          <p:cNvPr id="30" name="箭头: 手杖形 29"/>
          <p:cNvSpPr/>
          <p:nvPr>
            <p:custDataLst>
              <p:tags r:id="rId15"/>
            </p:custDataLst>
          </p:nvPr>
        </p:nvSpPr>
        <p:spPr>
          <a:xfrm flipV="1">
            <a:off x="4967306" y="4321180"/>
            <a:ext cx="1404112" cy="715580"/>
          </a:xfrm>
          <a:prstGeom prst="uturnArrow">
            <a:avLst>
              <a:gd name="adj1" fmla="val 6116"/>
              <a:gd name="adj2" fmla="val 20008"/>
              <a:gd name="adj3" fmla="val 18923"/>
              <a:gd name="adj4" fmla="val 43750"/>
              <a:gd name="adj5" fmla="val 39750"/>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tx1"/>
              </a:solidFill>
            </a:endParaRPr>
          </a:p>
        </p:txBody>
      </p:sp>
      <p:sp>
        <p:nvSpPr>
          <p:cNvPr id="31" name="文本框 30"/>
          <p:cNvSpPr txBox="1"/>
          <p:nvPr>
            <p:custDataLst>
              <p:tags r:id="rId16"/>
            </p:custDataLst>
          </p:nvPr>
        </p:nvSpPr>
        <p:spPr>
          <a:xfrm>
            <a:off x="5916232" y="4184095"/>
            <a:ext cx="2589105" cy="737235"/>
          </a:xfrm>
          <a:prstGeom prst="rect">
            <a:avLst/>
          </a:prstGeom>
          <a:noFill/>
        </p:spPr>
        <p:txBody>
          <a:bodyPr wrap="square" rtlCol="0">
            <a:spAutoFit/>
          </a:bodyPr>
          <a:lstStyle/>
          <a:p>
            <a:pPr algn="ctr"/>
            <a:r>
              <a:rPr lang="zh-CN" altLang="en-US" sz="2100" b="1">
                <a:solidFill>
                  <a:srgbClr val="0000FF"/>
                </a:solidFill>
              </a:rPr>
              <a:t>升高</a:t>
            </a:r>
            <a:r>
              <a:rPr lang="en-US" altLang="zh-CN" sz="2100" b="1">
                <a:solidFill>
                  <a:srgbClr val="0000FF"/>
                </a:solidFill>
              </a:rPr>
              <a:t>(</a:t>
            </a:r>
            <a:r>
              <a:rPr lang="zh-CN" altLang="en-US" sz="2100" b="1">
                <a:solidFill>
                  <a:srgbClr val="0000FF"/>
                </a:solidFill>
              </a:rPr>
              <a:t>或降低</a:t>
            </a:r>
            <a:r>
              <a:rPr lang="en-US" altLang="zh-CN" sz="2100" b="1">
                <a:solidFill>
                  <a:srgbClr val="0000FF"/>
                </a:solidFill>
              </a:rPr>
              <a:t>)</a:t>
            </a:r>
            <a:r>
              <a:rPr lang="zh-CN" altLang="en-US" sz="2100" b="1">
                <a:solidFill>
                  <a:srgbClr val="0000FF"/>
                </a:solidFill>
              </a:rPr>
              <a:t>的温度</a:t>
            </a:r>
            <a:endParaRPr lang="en-US" altLang="zh-CN" sz="2100" b="1">
              <a:solidFill>
                <a:srgbClr val="0000FF"/>
              </a:solidFill>
            </a:endParaRPr>
          </a:p>
          <a:p>
            <a:pPr algn="ctr"/>
            <a:r>
              <a:rPr lang="zh-CN" altLang="en-US" sz="2100" b="1">
                <a:solidFill>
                  <a:srgbClr val="0000FF"/>
                </a:solidFill>
              </a:rPr>
              <a:t>单位：℃</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childTnLst>
                          </p:cTn>
                        </p:par>
                      </p:childTnLst>
                    </p:cTn>
                  </p:par>
                  <p:par>
                    <p:cTn id="40" fill="hold" nodeType="clickPar">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childTnLst>
                          </p:cTn>
                        </p:par>
                      </p:childTnLst>
                    </p:cTn>
                  </p:par>
                  <p:par>
                    <p:cTn id="56" fill="hold" nodeType="clickPar">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500"/>
                                        <p:tgtEl>
                                          <p:spTgt spid="3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4" grpId="0"/>
      <p:bldP spid="15" grpId="0"/>
      <p:bldP spid="16" grpId="0"/>
      <p:bldP spid="24" grpId="0" animBg="1"/>
      <p:bldP spid="25" grpId="0"/>
      <p:bldP spid="26" grpId="0" animBg="1"/>
      <p:bldP spid="27" grpId="0"/>
      <p:bldP spid="28" grpId="0" animBg="1"/>
      <p:bldP spid="29" grpId="0"/>
      <p:bldP spid="30" grpId="0" animBg="1"/>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422909" y="879199"/>
            <a:ext cx="8298182" cy="3395138"/>
            <a:chOff x="608234" y="933515"/>
            <a:chExt cx="11064242" cy="4526850"/>
          </a:xfrm>
        </p:grpSpPr>
        <p:pic>
          <p:nvPicPr>
            <p:cNvPr id="6" name="图片 5"/>
            <p:cNvPicPr>
              <a:picLocks noChangeAspect="1"/>
            </p:cNvPicPr>
            <p:nvPr>
              <p:custDataLst>
                <p:tags r:id="rId4"/>
              </p:custDataLst>
            </p:nvPr>
          </p:nvPicPr>
          <p:blipFill>
            <a:blip r:embed="rId9"/>
            <a:srcRect b="8594"/>
            <a:stretch>
              <a:fillRect/>
            </a:stretch>
          </p:blipFill>
          <p:spPr>
            <a:xfrm>
              <a:off x="608234" y="933515"/>
              <a:ext cx="11064242" cy="4497997"/>
            </a:xfrm>
            <a:prstGeom prst="rect">
              <a:avLst/>
            </a:prstGeom>
          </p:spPr>
        </p:pic>
        <p:sp>
          <p:nvSpPr>
            <p:cNvPr id="7" name="文本框 6"/>
            <p:cNvSpPr txBox="1"/>
            <p:nvPr>
              <p:custDataLst>
                <p:tags r:id="rId5"/>
              </p:custDataLst>
            </p:nvPr>
          </p:nvSpPr>
          <p:spPr>
            <a:xfrm>
              <a:off x="1095374" y="5000625"/>
              <a:ext cx="828676" cy="459740"/>
            </a:xfrm>
            <a:prstGeom prst="rect">
              <a:avLst/>
            </a:prstGeom>
            <a:solidFill>
              <a:schemeClr val="bg1"/>
            </a:solidFill>
          </p:spPr>
          <p:txBody>
            <a:bodyPr wrap="square" rtlCol="0">
              <a:spAutoFit/>
            </a:bodyPr>
            <a:lstStyle/>
            <a:p>
              <a:r>
                <a:rPr lang="zh-CN" altLang="en-US" sz="1650"/>
                <a:t>沙子</a:t>
              </a:r>
            </a:p>
          </p:txBody>
        </p:sp>
        <p:sp>
          <p:nvSpPr>
            <p:cNvPr id="9" name="文本框 8"/>
            <p:cNvSpPr txBox="1"/>
            <p:nvPr>
              <p:custDataLst>
                <p:tags r:id="rId6"/>
              </p:custDataLst>
            </p:nvPr>
          </p:nvSpPr>
          <p:spPr>
            <a:xfrm>
              <a:off x="3884024" y="3505200"/>
              <a:ext cx="249826" cy="459740"/>
            </a:xfrm>
            <a:prstGeom prst="rect">
              <a:avLst/>
            </a:prstGeom>
            <a:solidFill>
              <a:schemeClr val="bg1"/>
            </a:solidFill>
          </p:spPr>
          <p:txBody>
            <a:bodyPr wrap="square" rtlCol="0">
              <a:spAutoFit/>
            </a:bodyPr>
            <a:lstStyle/>
            <a:p>
              <a:r>
                <a:rPr lang="zh-CN" altLang="en-US" sz="1650"/>
                <a:t>约</a:t>
              </a:r>
            </a:p>
          </p:txBody>
        </p:sp>
        <p:sp>
          <p:nvSpPr>
            <p:cNvPr id="10" name="文本框 9"/>
            <p:cNvSpPr txBox="1"/>
            <p:nvPr>
              <p:custDataLst>
                <p:tags r:id="rId7"/>
              </p:custDataLst>
            </p:nvPr>
          </p:nvSpPr>
          <p:spPr>
            <a:xfrm>
              <a:off x="3864974" y="4467225"/>
              <a:ext cx="249826" cy="459740"/>
            </a:xfrm>
            <a:prstGeom prst="rect">
              <a:avLst/>
            </a:prstGeom>
            <a:solidFill>
              <a:schemeClr val="bg1"/>
            </a:solidFill>
          </p:spPr>
          <p:txBody>
            <a:bodyPr wrap="square" rtlCol="0">
              <a:spAutoFit/>
            </a:bodyPr>
            <a:lstStyle/>
            <a:p>
              <a:r>
                <a:rPr lang="zh-CN" altLang="en-US" sz="1650"/>
                <a:t>约</a:t>
              </a:r>
            </a:p>
          </p:txBody>
        </p:sp>
      </p:grpSp>
      <p:sp>
        <p:nvSpPr>
          <p:cNvPr id="11" name="Rectangle 3"/>
          <p:cNvSpPr/>
          <p:nvPr>
            <p:custDataLst>
              <p:tags r:id="rId2"/>
            </p:custDataLst>
          </p:nvPr>
        </p:nvSpPr>
        <p:spPr>
          <a:xfrm>
            <a:off x="2865464" y="4431759"/>
            <a:ext cx="4138416" cy="460375"/>
          </a:xfrm>
          <a:prstGeom prst="rect">
            <a:avLst/>
          </a:prstGeom>
          <a:noFill/>
          <a:ln w="9525">
            <a:noFill/>
          </a:ln>
        </p:spPr>
        <p:txBody>
          <a:bodyPr wrap="square" anchor="t">
            <a:spAutoFit/>
          </a:bodyPr>
          <a:lstStyle/>
          <a:p>
            <a:r>
              <a:rPr lang="zh-CN" altLang="en-US" sz="2400" b="1">
                <a:latin typeface="黑体" panose="02010609060101010101" charset="-122"/>
                <a:ea typeface="黑体"/>
              </a:rPr>
              <a:t>观察上表，你有什么发现？</a:t>
            </a:r>
          </a:p>
        </p:txBody>
      </p:sp>
      <p:sp>
        <p:nvSpPr>
          <p:cNvPr id="14" name="文本框 13"/>
          <p:cNvSpPr txBox="1"/>
          <p:nvPr>
            <p:custDataLst>
              <p:tags r:id="rId3"/>
            </p:custDataLst>
          </p:nvPr>
        </p:nvSpPr>
        <p:spPr>
          <a:xfrm>
            <a:off x="788264" y="261555"/>
            <a:ext cx="2376417" cy="460375"/>
          </a:xfrm>
          <a:prstGeom prst="rect">
            <a:avLst/>
          </a:prstGeom>
          <a:noFill/>
        </p:spPr>
        <p:txBody>
          <a:bodyPr wrap="square" rtlCol="0">
            <a:spAutoFit/>
          </a:bodyPr>
          <a:lstStyle/>
          <a:p>
            <a:r>
              <a:rPr lang="en-US" altLang="zh-CN" sz="2400" b="1">
                <a:latin typeface="+mj-lt"/>
                <a:ea typeface="黑体"/>
              </a:rPr>
              <a:t>2. </a:t>
            </a:r>
            <a:r>
              <a:rPr lang="zh-CN" altLang="en-US" sz="2400" b="1">
                <a:latin typeface="黑体" panose="02010609060101010101" charset="-122"/>
                <a:ea typeface="黑体"/>
              </a:rPr>
              <a:t>比热容的理解</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1136989" y="0"/>
            <a:ext cx="6870023" cy="2838209"/>
          </a:xfrm>
          <a:prstGeom prst="rect">
            <a:avLst/>
          </a:prstGeom>
        </p:spPr>
      </p:pic>
      <p:sp>
        <p:nvSpPr>
          <p:cNvPr id="4" name="矩形 3"/>
          <p:cNvSpPr/>
          <p:nvPr>
            <p:custDataLst>
              <p:tags r:id="rId2"/>
            </p:custDataLst>
          </p:nvPr>
        </p:nvSpPr>
        <p:spPr>
          <a:xfrm>
            <a:off x="623817" y="2853595"/>
            <a:ext cx="8201978" cy="534035"/>
          </a:xfrm>
          <a:prstGeom prst="rect">
            <a:avLst/>
          </a:prstGeom>
          <a:noFill/>
          <a:ln w="9525">
            <a:noFill/>
          </a:ln>
        </p:spPr>
        <p:txBody>
          <a:bodyPr wrap="square">
            <a:spAutoFit/>
          </a:bodyPr>
          <a:lstStyle/>
          <a:p>
            <a:pPr>
              <a:lnSpc>
                <a:spcPct val="120000"/>
              </a:lnSpc>
            </a:pPr>
            <a:r>
              <a:rPr lang="zh-CN" altLang="en-US" sz="2400" b="1">
                <a:cs typeface="Times New Roman" panose="02020603050405020304" charset="0"/>
              </a:rPr>
              <a:t>①</a:t>
            </a:r>
            <a:r>
              <a:rPr lang="zh-CN" altLang="en-US" sz="2400" b="1"/>
              <a:t>比热容是物质的</a:t>
            </a:r>
            <a:r>
              <a:rPr lang="zh-CN" altLang="en-US" sz="2400" b="1">
                <a:solidFill>
                  <a:srgbClr val="FF0000"/>
                </a:solidFill>
              </a:rPr>
              <a:t>特性</a:t>
            </a:r>
            <a:r>
              <a:rPr lang="zh-CN" altLang="en-US" sz="2400" b="1"/>
              <a:t>，每种物质都有自己的比热容；</a:t>
            </a:r>
            <a:endParaRPr lang="zh-CN" altLang="en-US" sz="2400" b="1">
              <a:cs typeface="Times New Roman" panose="02020603050405020304" charset="0"/>
            </a:endParaRPr>
          </a:p>
        </p:txBody>
      </p:sp>
      <p:sp>
        <p:nvSpPr>
          <p:cNvPr id="5" name="矩形: 圆角 4"/>
          <p:cNvSpPr/>
          <p:nvPr>
            <p:custDataLst>
              <p:tags r:id="rId3"/>
            </p:custDataLst>
          </p:nvPr>
        </p:nvSpPr>
        <p:spPr>
          <a:xfrm>
            <a:off x="1393031" y="1050131"/>
            <a:ext cx="2900363" cy="30718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6" name="矩形: 圆角 5"/>
          <p:cNvSpPr/>
          <p:nvPr>
            <p:custDataLst>
              <p:tags r:id="rId4"/>
            </p:custDataLst>
          </p:nvPr>
        </p:nvSpPr>
        <p:spPr>
          <a:xfrm>
            <a:off x="1393031" y="1896874"/>
            <a:ext cx="2900363" cy="30718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7" name="矩形 6"/>
          <p:cNvSpPr/>
          <p:nvPr>
            <p:custDataLst>
              <p:tags r:id="rId5"/>
            </p:custDataLst>
          </p:nvPr>
        </p:nvSpPr>
        <p:spPr>
          <a:xfrm>
            <a:off x="623817" y="3323627"/>
            <a:ext cx="8201978" cy="534035"/>
          </a:xfrm>
          <a:prstGeom prst="rect">
            <a:avLst/>
          </a:prstGeom>
          <a:noFill/>
          <a:ln w="9525">
            <a:noFill/>
          </a:ln>
        </p:spPr>
        <p:txBody>
          <a:bodyPr wrap="square">
            <a:spAutoFit/>
          </a:bodyPr>
          <a:lstStyle/>
          <a:p>
            <a:pPr>
              <a:lnSpc>
                <a:spcPct val="120000"/>
              </a:lnSpc>
            </a:pPr>
            <a:r>
              <a:rPr lang="zh-CN" altLang="en-US" sz="2400" b="1">
                <a:cs typeface="Times New Roman" panose="02020603050405020304" charset="0"/>
              </a:rPr>
              <a:t>②</a:t>
            </a:r>
            <a:r>
              <a:rPr lang="zh-CN" altLang="en-US" sz="2400" b="1">
                <a:solidFill>
                  <a:srgbClr val="FF0000"/>
                </a:solidFill>
              </a:rPr>
              <a:t>常见物质中水的比热容最大</a:t>
            </a:r>
            <a:r>
              <a:rPr lang="zh-CN" altLang="en-US" sz="2400" b="1"/>
              <a:t>；</a:t>
            </a:r>
            <a:endParaRPr lang="zh-CN" altLang="en-US" sz="2400" b="1">
              <a:cs typeface="Times New Roman" panose="02020603050405020304" charset="0"/>
            </a:endParaRPr>
          </a:p>
        </p:txBody>
      </p:sp>
      <p:sp>
        <p:nvSpPr>
          <p:cNvPr id="8" name="矩形 7"/>
          <p:cNvSpPr/>
          <p:nvPr>
            <p:custDataLst>
              <p:tags r:id="rId6"/>
            </p:custDataLst>
          </p:nvPr>
        </p:nvSpPr>
        <p:spPr>
          <a:xfrm>
            <a:off x="623817" y="3772502"/>
            <a:ext cx="8201978" cy="977265"/>
          </a:xfrm>
          <a:prstGeom prst="rect">
            <a:avLst/>
          </a:prstGeom>
          <a:noFill/>
          <a:ln w="9525">
            <a:noFill/>
          </a:ln>
        </p:spPr>
        <p:txBody>
          <a:bodyPr wrap="square">
            <a:spAutoFit/>
          </a:bodyPr>
          <a:lstStyle/>
          <a:p>
            <a:pPr>
              <a:lnSpc>
                <a:spcPct val="120000"/>
              </a:lnSpc>
            </a:pPr>
            <a:r>
              <a:rPr lang="zh-CN" altLang="en-US" sz="2400" b="1">
                <a:cs typeface="Times New Roman" panose="02020603050405020304" charset="0"/>
              </a:rPr>
              <a:t>③</a:t>
            </a:r>
            <a:r>
              <a:rPr lang="zh-CN" altLang="en-US" sz="2400" b="1"/>
              <a:t>不同种物质的比热容一般不同（有些不同物质的比热容相近或相同）；</a:t>
            </a:r>
          </a:p>
        </p:txBody>
      </p:sp>
      <p:sp>
        <p:nvSpPr>
          <p:cNvPr id="9" name="矩形 8"/>
          <p:cNvSpPr/>
          <p:nvPr>
            <p:custDataLst>
              <p:tags r:id="rId7"/>
            </p:custDataLst>
          </p:nvPr>
        </p:nvSpPr>
        <p:spPr>
          <a:xfrm>
            <a:off x="623817" y="4620209"/>
            <a:ext cx="8201978" cy="534035"/>
          </a:xfrm>
          <a:prstGeom prst="rect">
            <a:avLst/>
          </a:prstGeom>
          <a:noFill/>
          <a:ln w="9525">
            <a:noFill/>
          </a:ln>
        </p:spPr>
        <p:txBody>
          <a:bodyPr wrap="square">
            <a:spAutoFit/>
          </a:bodyPr>
          <a:lstStyle/>
          <a:p>
            <a:pPr>
              <a:lnSpc>
                <a:spcPct val="120000"/>
              </a:lnSpc>
            </a:pPr>
            <a:r>
              <a:rPr lang="zh-CN" altLang="en-US" sz="2400" b="1">
                <a:cs typeface="Times New Roman" panose="02020603050405020304" charset="0"/>
              </a:rPr>
              <a:t>④</a:t>
            </a:r>
            <a:r>
              <a:rPr lang="zh-CN" altLang="en-US" sz="2400" b="1"/>
              <a:t>物质的比热容还与物质的</a:t>
            </a:r>
            <a:r>
              <a:rPr lang="zh-CN" altLang="en-US" sz="2400" b="1">
                <a:solidFill>
                  <a:srgbClr val="FF0000"/>
                </a:solidFill>
              </a:rPr>
              <a:t>状态</a:t>
            </a:r>
            <a:r>
              <a:rPr lang="zh-CN" altLang="en-US" sz="2400" b="1"/>
              <a:t>有关。</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a:spLocks noChangeArrowheads="1"/>
          </p:cNvSpPr>
          <p:nvPr>
            <p:custDataLst>
              <p:tags r:id="rId1"/>
            </p:custDataLst>
          </p:nvPr>
        </p:nvSpPr>
        <p:spPr bwMode="auto">
          <a:xfrm>
            <a:off x="768262" y="2787428"/>
            <a:ext cx="8042410" cy="105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fontAlgn="base">
              <a:lnSpc>
                <a:spcPct val="130000"/>
              </a:lnSpc>
              <a:spcBef>
                <a:spcPts val="50"/>
              </a:spcBef>
              <a:spcAft>
                <a:spcPct val="0"/>
              </a:spcAft>
              <a:buFont typeface="Arial" panose="020B0604020202020204" pitchFamily="34" charset="0"/>
              <a:buNone/>
            </a:pPr>
            <a:r>
              <a:rPr lang="zh-CN" altLang="en-US" sz="2400" b="1">
                <a:solidFill>
                  <a:srgbClr val="000000"/>
                </a:solidFill>
                <a:latin typeface="楷体" panose="02010609060101010101" charset="-122"/>
                <a:ea typeface="楷体"/>
              </a:rPr>
              <a:t>①反映了物质吸热放热的本领；</a:t>
            </a:r>
            <a:r>
              <a:rPr lang="zh-CN" altLang="en-US" sz="2400" b="1">
                <a:solidFill>
                  <a:srgbClr val="FF0000"/>
                </a:solidFill>
                <a:latin typeface="楷体" panose="02010609060101010101" charset="-122"/>
                <a:ea typeface="楷体"/>
                <a:sym typeface="+mn-ea"/>
              </a:rPr>
              <a:t>比热容越大，吸热或放热本领越强；</a:t>
            </a:r>
          </a:p>
        </p:txBody>
      </p:sp>
      <p:sp>
        <p:nvSpPr>
          <p:cNvPr id="6" name="文本框 5"/>
          <p:cNvSpPr txBox="1">
            <a:spLocks noChangeArrowheads="1"/>
          </p:cNvSpPr>
          <p:nvPr>
            <p:custDataLst>
              <p:tags r:id="rId2"/>
            </p:custDataLst>
          </p:nvPr>
        </p:nvSpPr>
        <p:spPr bwMode="auto">
          <a:xfrm>
            <a:off x="768262" y="3759059"/>
            <a:ext cx="7885420" cy="105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panose="020B0604020202020204" pitchFamily="34" charset="0"/>
                <a:ea typeface="宋体" panose="02010600030101010101" pitchFamily="2" charset="-122"/>
              </a:defRPr>
            </a:lvl1pPr>
            <a:lvl2pPr>
              <a:defRPr sz="2000">
                <a:solidFill>
                  <a:schemeClr val="tx1"/>
                </a:solidFill>
                <a:latin typeface="Arial" panose="020B0604020202020204" pitchFamily="34" charset="0"/>
                <a:ea typeface="宋体" panose="02010600030101010101" pitchFamily="2" charset="-122"/>
              </a:defRPr>
            </a:lvl2pPr>
            <a:lvl3pPr>
              <a:defRPr sz="2000">
                <a:solidFill>
                  <a:schemeClr val="tx1"/>
                </a:solidFill>
                <a:latin typeface="Arial" panose="020B0604020202020204" pitchFamily="34" charset="0"/>
                <a:ea typeface="宋体" panose="02010600030101010101" pitchFamily="2" charset="-122"/>
              </a:defRPr>
            </a:lvl3pPr>
            <a:lvl4pPr>
              <a:defRPr sz="2000">
                <a:solidFill>
                  <a:schemeClr val="tx1"/>
                </a:solidFill>
                <a:latin typeface="Arial" panose="020B0604020202020204" pitchFamily="34" charset="0"/>
                <a:ea typeface="宋体" panose="02010600030101010101" pitchFamily="2" charset="-122"/>
              </a:defRPr>
            </a:lvl4pPr>
            <a:lvl5pPr>
              <a:defRPr sz="20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000">
                <a:solidFill>
                  <a:schemeClr val="tx1"/>
                </a:solidFill>
                <a:latin typeface="Arial" panose="020B0604020202020204" pitchFamily="34" charset="0"/>
                <a:ea typeface="宋体" panose="02010600030101010101" pitchFamily="2" charset="-122"/>
              </a:defRPr>
            </a:lvl9pPr>
          </a:lstStyle>
          <a:p>
            <a:pPr fontAlgn="base">
              <a:lnSpc>
                <a:spcPct val="130000"/>
              </a:lnSpc>
              <a:spcBef>
                <a:spcPts val="50"/>
              </a:spcBef>
              <a:spcAft>
                <a:spcPct val="0"/>
              </a:spcAft>
              <a:buFont typeface="Arial" panose="020B0604020202020204" pitchFamily="34" charset="0"/>
              <a:buNone/>
            </a:pPr>
            <a:r>
              <a:rPr lang="zh-CN" altLang="en-US" sz="2400" b="1">
                <a:solidFill>
                  <a:srgbClr val="000000"/>
                </a:solidFill>
                <a:latin typeface="楷体" panose="02010609060101010101" charset="-122"/>
                <a:ea typeface="楷体"/>
              </a:rPr>
              <a:t>②物质对冷热反应的灵敏程度；</a:t>
            </a:r>
            <a:r>
              <a:rPr lang="zh-CN" altLang="en-US" sz="2400" b="1">
                <a:solidFill>
                  <a:srgbClr val="FF0000"/>
                </a:solidFill>
                <a:latin typeface="楷体" panose="02010609060101010101" charset="-122"/>
                <a:ea typeface="楷体"/>
                <a:sym typeface="+mn-ea"/>
              </a:rPr>
              <a:t>比热容越小，对冷热反应越灵敏。</a:t>
            </a:r>
          </a:p>
        </p:txBody>
      </p:sp>
      <p:sp>
        <p:nvSpPr>
          <p:cNvPr id="8" name="文本框 7"/>
          <p:cNvSpPr txBox="1"/>
          <p:nvPr>
            <p:custDataLst>
              <p:tags r:id="rId3"/>
            </p:custDataLst>
          </p:nvPr>
        </p:nvSpPr>
        <p:spPr>
          <a:xfrm>
            <a:off x="389643" y="500642"/>
            <a:ext cx="3567995" cy="82994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水的比热容的物理意义</a:t>
            </a:r>
            <a:r>
              <a:rPr lang="zh-CN" altLang="en-US" sz="2400" b="1"/>
              <a:t>：</a:t>
            </a:r>
          </a:p>
        </p:txBody>
      </p:sp>
      <p:sp>
        <p:nvSpPr>
          <p:cNvPr id="9" name="矩形 8"/>
          <p:cNvSpPr/>
          <p:nvPr>
            <p:custDataLst>
              <p:tags r:id="rId4"/>
            </p:custDataLst>
          </p:nvPr>
        </p:nvSpPr>
        <p:spPr>
          <a:xfrm>
            <a:off x="623817" y="1023076"/>
            <a:ext cx="8201978" cy="977265"/>
          </a:xfrm>
          <a:prstGeom prst="rect">
            <a:avLst/>
          </a:prstGeom>
          <a:noFill/>
          <a:ln w="9525">
            <a:noFill/>
          </a:ln>
        </p:spPr>
        <p:txBody>
          <a:bodyPr wrap="square">
            <a:spAutoFit/>
          </a:bodyPr>
          <a:lstStyle/>
          <a:p>
            <a:pPr eaLnBrk="1">
              <a:lnSpc>
                <a:spcPct val="120000"/>
              </a:lnSpc>
            </a:pPr>
            <a:r>
              <a:rPr lang="zh-CN" altLang="en-US" sz="2400" b="1">
                <a:solidFill>
                  <a:srgbClr val="FF0000"/>
                </a:solidFill>
                <a:cs typeface="Times New Roman" panose="02020603050405020304" charset="0"/>
              </a:rPr>
              <a:t>质量为</a:t>
            </a:r>
            <a:r>
              <a:rPr lang="en-US" altLang="zh-CN" sz="2400" b="1">
                <a:solidFill>
                  <a:srgbClr val="FF0000"/>
                </a:solidFill>
                <a:cs typeface="Times New Roman" panose="02020603050405020304" charset="0"/>
              </a:rPr>
              <a:t>1 kg</a:t>
            </a:r>
            <a:r>
              <a:rPr lang="zh-CN" altLang="en-US" sz="2400" b="1">
                <a:solidFill>
                  <a:srgbClr val="FF0000"/>
                </a:solidFill>
                <a:cs typeface="Times New Roman" panose="02020603050405020304" charset="0"/>
              </a:rPr>
              <a:t>的水，在温度升高（或降低）</a:t>
            </a:r>
            <a:r>
              <a:rPr lang="en-US" altLang="zh-CN" sz="2400" b="1">
                <a:solidFill>
                  <a:srgbClr val="FF0000"/>
                </a:solidFill>
                <a:cs typeface="Times New Roman" panose="02020603050405020304" charset="0"/>
              </a:rPr>
              <a:t>1 </a:t>
            </a:r>
            <a:r>
              <a:rPr lang="zh-CN" altLang="en-US" sz="2400" b="1">
                <a:solidFill>
                  <a:srgbClr val="FF0000"/>
                </a:solidFill>
                <a:cs typeface="Times New Roman" panose="02020603050405020304" charset="0"/>
              </a:rPr>
              <a:t>℃时，所吸收（或放出）的热量是</a:t>
            </a:r>
            <a:r>
              <a:rPr lang="en-US" altLang="zh-CN" sz="2400" b="1">
                <a:solidFill>
                  <a:srgbClr val="FF0000"/>
                </a:solidFill>
                <a:cs typeface="Times New Roman" panose="02020603050405020304" charset="0"/>
              </a:rPr>
              <a:t>4.2×10</a:t>
            </a:r>
            <a:r>
              <a:rPr lang="en-US" altLang="zh-CN" sz="2400" b="1" baseline="30000">
                <a:solidFill>
                  <a:srgbClr val="FF0000"/>
                </a:solidFill>
                <a:cs typeface="Times New Roman" panose="02020603050405020304" charset="0"/>
              </a:rPr>
              <a:t>3 </a:t>
            </a:r>
            <a:r>
              <a:rPr lang="en-US" altLang="zh-CN" sz="2400" b="1">
                <a:solidFill>
                  <a:srgbClr val="FF0000"/>
                </a:solidFill>
                <a:cs typeface="Times New Roman" panose="02020603050405020304" charset="0"/>
              </a:rPr>
              <a:t>J</a:t>
            </a:r>
            <a:r>
              <a:rPr lang="zh-CN" altLang="en-US" sz="2400" b="1">
                <a:solidFill>
                  <a:srgbClr val="FF0000"/>
                </a:solidFill>
                <a:cs typeface="Times New Roman" panose="02020603050405020304" charset="0"/>
              </a:rPr>
              <a:t>。</a:t>
            </a:r>
            <a:endParaRPr lang="en-US" altLang="zh-CN" sz="2400" b="1">
              <a:solidFill>
                <a:srgbClr val="FF0000"/>
              </a:solidFill>
              <a:cs typeface="Times New Roman" panose="02020603050405020304" charset="0"/>
            </a:endParaRPr>
          </a:p>
        </p:txBody>
      </p:sp>
      <p:sp>
        <p:nvSpPr>
          <p:cNvPr id="10" name="文本框 9"/>
          <p:cNvSpPr txBox="1"/>
          <p:nvPr>
            <p:custDataLst>
              <p:tags r:id="rId5"/>
            </p:custDataLst>
          </p:nvPr>
        </p:nvSpPr>
        <p:spPr>
          <a:xfrm>
            <a:off x="422981" y="2142577"/>
            <a:ext cx="3567995" cy="46037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比热容的实质</a:t>
            </a:r>
            <a:r>
              <a:rPr lang="zh-CN" altLang="en-US" sz="2400" b="1"/>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9"/>
          <a:stretch>
            <a:fillRect/>
          </a:stretch>
        </p:blipFill>
        <p:spPr>
          <a:xfrm>
            <a:off x="581196" y="1866265"/>
            <a:ext cx="3174885" cy="2399480"/>
          </a:xfrm>
          <a:prstGeom prst="rect">
            <a:avLst/>
          </a:prstGeom>
        </p:spPr>
      </p:pic>
      <p:sp>
        <p:nvSpPr>
          <p:cNvPr id="4" name="文本框 3"/>
          <p:cNvSpPr txBox="1"/>
          <p:nvPr>
            <p:custDataLst>
              <p:tags r:id="rId2"/>
            </p:custDataLst>
          </p:nvPr>
        </p:nvSpPr>
        <p:spPr>
          <a:xfrm>
            <a:off x="581196" y="256257"/>
            <a:ext cx="3556160" cy="46037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拓展实验：</a:t>
            </a:r>
          </a:p>
        </p:txBody>
      </p:sp>
      <p:sp>
        <p:nvSpPr>
          <p:cNvPr id="5" name="文本框 4"/>
          <p:cNvSpPr txBox="1"/>
          <p:nvPr>
            <p:custDataLst>
              <p:tags r:id="rId3"/>
            </p:custDataLst>
          </p:nvPr>
        </p:nvSpPr>
        <p:spPr>
          <a:xfrm>
            <a:off x="2359276" y="877756"/>
            <a:ext cx="4580389" cy="460375"/>
          </a:xfrm>
          <a:prstGeom prst="rect">
            <a:avLst/>
          </a:prstGeom>
          <a:noFill/>
        </p:spPr>
        <p:txBody>
          <a:bodyPr wrap="square" rtlCol="0">
            <a:spAutoFit/>
          </a:bodyPr>
          <a:lstStyle/>
          <a:p>
            <a:r>
              <a:rPr lang="zh-CN" altLang="en-US" sz="2400" b="1">
                <a:latin typeface="+mj-ea"/>
                <a:ea typeface="+mj-ea"/>
              </a:rPr>
              <a:t>用传感器比较不同物质的比热容</a:t>
            </a:r>
          </a:p>
        </p:txBody>
      </p:sp>
      <p:pic>
        <p:nvPicPr>
          <p:cNvPr id="6" name="用传感器比较不同物质的比热容">
            <a:hlinkClick r:id="" action="ppaction://media"/>
          </p:cNvPr>
          <p:cNvPicPr>
            <a:picLocks noChangeAspect="1"/>
          </p:cNvPicPr>
          <p:nvPr>
            <a:videoFile r:link="rId5"/>
            <p:custDataLst>
              <p:tags r:id="rId6"/>
            </p:custDataLst>
            <p:extLst>
              <p:ext uri="{DAA4B4D4-6D71-4841-9C94-3DE7FCFB9230}">
                <p14:media xmlns:p14="http://schemas.microsoft.com/office/powerpoint/2010/main" r:embed="rId4"/>
              </p:ext>
            </p:extLst>
          </p:nvPr>
        </p:nvPicPr>
        <p:blipFill>
          <a:blip r:embed="rId10"/>
          <a:stretch>
            <a:fillRect/>
          </a:stretch>
        </p:blipFill>
        <p:spPr>
          <a:xfrm>
            <a:off x="4375463" y="1760527"/>
            <a:ext cx="4265744" cy="2399480"/>
          </a:xfrm>
          <a:prstGeom prst="rect">
            <a:avLst/>
          </a:prstGeom>
        </p:spPr>
      </p:pic>
      <p:pic>
        <p:nvPicPr>
          <p:cNvPr id="8" name="图片 7"/>
          <p:cNvPicPr>
            <a:picLocks noChangeAspect="1"/>
          </p:cNvPicPr>
          <p:nvPr>
            <p:custDataLst>
              <p:tags r:id="rId7"/>
            </p:custDataLst>
          </p:nvPr>
        </p:nvPicPr>
        <p:blipFill>
          <a:blip r:embed="rId11">
            <a:extLst>
              <a:ext uri="{28A0092B-C50C-407E-A947-70E740481C1C}">
                <a14:useLocalDpi xmlns:a14="http://schemas.microsoft.com/office/drawing/2010/main" val="0"/>
              </a:ext>
            </a:extLst>
          </a:blip>
          <a:stretch>
            <a:fillRect/>
          </a:stretch>
        </p:blipFill>
        <p:spPr>
          <a:xfrm>
            <a:off x="5582534" y="4469035"/>
            <a:ext cx="2043398" cy="52156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15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31415" y="633191"/>
            <a:ext cx="7252807" cy="3969385"/>
          </a:xfrm>
          <a:prstGeom prst="rect">
            <a:avLst/>
          </a:prstGeom>
          <a:noFill/>
        </p:spPr>
        <p:txBody>
          <a:bodyPr wrap="square">
            <a:spAutoFit/>
          </a:bodyPr>
          <a:lstStyle/>
          <a:p>
            <a:pPr>
              <a:lnSpc>
                <a:spcPct val="150000"/>
              </a:lnSpc>
            </a:pPr>
            <a:r>
              <a:rPr lang="zh-CN" altLang="en-US" sz="2400" b="1">
                <a:solidFill>
                  <a:srgbClr val="0000FF"/>
                </a:solidFill>
                <a:latin typeface="+mj-lt"/>
                <a:ea typeface="+mj-ea"/>
              </a:rPr>
              <a:t>例</a:t>
            </a:r>
            <a:r>
              <a:rPr lang="en-US" altLang="zh-CN" sz="2400" b="1">
                <a:solidFill>
                  <a:srgbClr val="0000FF"/>
                </a:solidFill>
                <a:latin typeface="+mj-lt"/>
                <a:ea typeface="+mj-ea"/>
              </a:rPr>
              <a:t>1  </a:t>
            </a:r>
            <a:r>
              <a:rPr lang="zh-CN" altLang="en-US" sz="2400" b="1">
                <a:latin typeface="+mj-lt"/>
                <a:ea typeface="+mj-ea"/>
              </a:rPr>
              <a:t>关于比热容，下列说法正确的是（       ）</a:t>
            </a:r>
            <a:endParaRPr lang="en-US" altLang="zh-CN" sz="2400" b="1">
              <a:latin typeface="+mj-lt"/>
              <a:ea typeface="+mj-ea"/>
            </a:endParaRPr>
          </a:p>
          <a:p>
            <a:pPr>
              <a:lnSpc>
                <a:spcPct val="150000"/>
              </a:lnSpc>
            </a:pPr>
            <a:r>
              <a:rPr lang="zh-CN" altLang="en-US" sz="2400" b="1">
                <a:latin typeface="+mj-lt"/>
                <a:ea typeface="+mj-ea"/>
              </a:rPr>
              <a:t>A.水变成冰后，比热容不变</a:t>
            </a:r>
            <a:endParaRPr lang="en-US" altLang="zh-CN" sz="2400" b="1">
              <a:latin typeface="+mj-lt"/>
              <a:ea typeface="+mj-ea"/>
            </a:endParaRPr>
          </a:p>
          <a:p>
            <a:pPr>
              <a:lnSpc>
                <a:spcPct val="150000"/>
              </a:lnSpc>
            </a:pPr>
            <a:r>
              <a:rPr lang="zh-CN" altLang="en-US" sz="2400" b="1">
                <a:latin typeface="+mj-lt"/>
                <a:ea typeface="+mj-ea"/>
              </a:rPr>
              <a:t>B.铝的比热容比铜的大，当质量相同的铜块和铝块升高相同温度时，铜块吸收的热量更多</a:t>
            </a:r>
            <a:endParaRPr lang="en-US" altLang="zh-CN" sz="2400" b="1">
              <a:latin typeface="+mj-lt"/>
              <a:ea typeface="+mj-ea"/>
            </a:endParaRPr>
          </a:p>
          <a:p>
            <a:pPr>
              <a:lnSpc>
                <a:spcPct val="150000"/>
              </a:lnSpc>
            </a:pPr>
            <a:r>
              <a:rPr lang="en-US" altLang="zh-CN" sz="2400" b="1">
                <a:latin typeface="+mj-lt"/>
                <a:ea typeface="+mj-ea"/>
              </a:rPr>
              <a:t>C.10 kg</a:t>
            </a:r>
            <a:r>
              <a:rPr lang="zh-CN" altLang="en-US" sz="2400" b="1">
                <a:latin typeface="+mj-lt"/>
                <a:ea typeface="+mj-ea"/>
              </a:rPr>
              <a:t>铁块的比热容比</a:t>
            </a:r>
            <a:r>
              <a:rPr lang="en-US" altLang="zh-CN" sz="2400" b="1">
                <a:latin typeface="+mj-lt"/>
                <a:ea typeface="+mj-ea"/>
              </a:rPr>
              <a:t>1 kg</a:t>
            </a:r>
            <a:r>
              <a:rPr lang="zh-CN" altLang="en-US" sz="2400" b="1">
                <a:latin typeface="+mj-lt"/>
                <a:ea typeface="+mj-ea"/>
              </a:rPr>
              <a:t>铁块的大</a:t>
            </a:r>
            <a:endParaRPr lang="en-US" altLang="zh-CN" sz="2400" b="1">
              <a:latin typeface="+mj-lt"/>
              <a:ea typeface="+mj-ea"/>
            </a:endParaRPr>
          </a:p>
          <a:p>
            <a:pPr>
              <a:lnSpc>
                <a:spcPct val="150000"/>
              </a:lnSpc>
            </a:pPr>
            <a:r>
              <a:rPr lang="en-US" altLang="zh-CN" sz="2400" b="1">
                <a:latin typeface="+mj-lt"/>
                <a:ea typeface="+mj-ea"/>
              </a:rPr>
              <a:t>D.</a:t>
            </a:r>
            <a:r>
              <a:rPr lang="zh-CN" altLang="en-US" sz="2400" b="1">
                <a:latin typeface="+mj-lt"/>
                <a:ea typeface="+mj-ea"/>
              </a:rPr>
              <a:t>物质的比热容与物体吸收或放出热量的多少、温度变化的多少无关</a:t>
            </a:r>
          </a:p>
        </p:txBody>
      </p:sp>
      <p:sp>
        <p:nvSpPr>
          <p:cNvPr id="5" name="文本框 4"/>
          <p:cNvSpPr txBox="1"/>
          <p:nvPr>
            <p:custDataLst>
              <p:tags r:id="rId2"/>
            </p:custDataLst>
          </p:nvPr>
        </p:nvSpPr>
        <p:spPr>
          <a:xfrm>
            <a:off x="6109283" y="730976"/>
            <a:ext cx="471881" cy="460375"/>
          </a:xfrm>
          <a:prstGeom prst="rect">
            <a:avLst/>
          </a:prstGeom>
          <a:noFill/>
        </p:spPr>
        <p:txBody>
          <a:bodyPr wrap="square" rtlCol="0">
            <a:spAutoFit/>
          </a:bodyPr>
          <a:lstStyle/>
          <a:p>
            <a:r>
              <a:rPr lang="en-US" altLang="zh-CN" sz="2400" b="1">
                <a:solidFill>
                  <a:srgbClr val="FF0000"/>
                </a:solidFill>
              </a:rPr>
              <a:t>D</a:t>
            </a:r>
            <a:endParaRPr lang="zh-CN" altLang="en-US" sz="2400" b="1">
              <a:solidFill>
                <a:srgbClr val="FF0000"/>
              </a:solidFill>
            </a:endParaRPr>
          </a:p>
        </p:txBody>
      </p:sp>
      <p:sp>
        <p:nvSpPr>
          <p:cNvPr id="6" name="文本框 5"/>
          <p:cNvSpPr txBox="1"/>
          <p:nvPr>
            <p:custDataLst>
              <p:tags r:id="rId3"/>
            </p:custDataLst>
          </p:nvPr>
        </p:nvSpPr>
        <p:spPr>
          <a:xfrm>
            <a:off x="4542639" y="1169557"/>
            <a:ext cx="2384570" cy="737235"/>
          </a:xfrm>
          <a:prstGeom prst="rect">
            <a:avLst/>
          </a:prstGeom>
          <a:noFill/>
        </p:spPr>
        <p:txBody>
          <a:bodyPr wrap="square" rtlCol="0">
            <a:spAutoFit/>
          </a:bodyPr>
          <a:lstStyle/>
          <a:p>
            <a:r>
              <a:rPr lang="zh-CN" altLang="en-US" sz="2100" b="1">
                <a:solidFill>
                  <a:srgbClr val="FF0000"/>
                </a:solidFill>
              </a:rPr>
              <a:t>物质的状态发生变化，比热容会变化</a:t>
            </a:r>
          </a:p>
        </p:txBody>
      </p:sp>
      <p:graphicFrame>
        <p:nvGraphicFramePr>
          <p:cNvPr id="7" name="对象 6"/>
          <p:cNvGraphicFramePr>
            <a:graphicFrameLocks noChangeAspect="1"/>
          </p:cNvGraphicFramePr>
          <p:nvPr>
            <p:custDataLst>
              <p:tags r:id="rId4"/>
            </p:custDataLst>
          </p:nvPr>
        </p:nvGraphicFramePr>
        <p:xfrm>
          <a:off x="5831024" y="2217527"/>
          <a:ext cx="1028399" cy="708447"/>
        </p:xfrm>
        <a:graphic>
          <a:graphicData uri="http://schemas.openxmlformats.org/presentationml/2006/ole">
            <mc:AlternateContent xmlns:mc="http://schemas.openxmlformats.org/markup-compatibility/2006">
              <mc:Choice xmlns:v="urn:schemas-microsoft-com:vml" Requires="v">
                <p:oleObj name="Equation" r:id="rId8" imgW="13716000" imgH="9448800" progId="Equation.DSMT4">
                  <p:embed/>
                </p:oleObj>
              </mc:Choice>
              <mc:Fallback>
                <p:oleObj name="Equation" r:id="rId8" imgW="13716000" imgH="9448800" progId="Equation.DSMT4">
                  <p:embed/>
                  <p:pic>
                    <p:nvPicPr>
                      <p:cNvPr id="0" name="OLE substitute image"/>
                      <p:cNvPicPr/>
                      <p:nvPr/>
                    </p:nvPicPr>
                    <p:blipFill>
                      <a:blip r:embed="rId9"/>
                      <a:stretch>
                        <a:fillRect/>
                      </a:stretch>
                    </p:blipFill>
                    <p:spPr>
                      <a:xfrm>
                        <a:off x="5831024" y="2217527"/>
                        <a:ext cx="1028399" cy="708447"/>
                      </a:xfrm>
                      <a:prstGeom prst="rect">
                        <a:avLst/>
                      </a:prstGeom>
                      <a:noFill/>
                    </p:spPr>
                  </p:pic>
                </p:oleObj>
              </mc:Fallback>
            </mc:AlternateContent>
          </a:graphicData>
        </a:graphic>
      </p:graphicFrame>
      <p:sp>
        <p:nvSpPr>
          <p:cNvPr id="9" name="文本框 8"/>
          <p:cNvSpPr txBox="1"/>
          <p:nvPr>
            <p:custDataLst>
              <p:tags r:id="rId5"/>
            </p:custDataLst>
          </p:nvPr>
        </p:nvSpPr>
        <p:spPr>
          <a:xfrm>
            <a:off x="7017765" y="2253442"/>
            <a:ext cx="1525223" cy="737235"/>
          </a:xfrm>
          <a:prstGeom prst="rect">
            <a:avLst/>
          </a:prstGeom>
          <a:noFill/>
        </p:spPr>
        <p:txBody>
          <a:bodyPr wrap="square" rtlCol="0">
            <a:spAutoFit/>
          </a:bodyPr>
          <a:lstStyle/>
          <a:p>
            <a:r>
              <a:rPr lang="zh-CN" altLang="en-US" sz="2100" b="1">
                <a:solidFill>
                  <a:srgbClr val="FF0000"/>
                </a:solidFill>
              </a:rPr>
              <a:t>铝块吸收的热量更多</a:t>
            </a:r>
          </a:p>
        </p:txBody>
      </p:sp>
      <p:sp>
        <p:nvSpPr>
          <p:cNvPr id="10" name="文本框 9"/>
          <p:cNvSpPr txBox="1"/>
          <p:nvPr>
            <p:custDataLst>
              <p:tags r:id="rId6"/>
            </p:custDataLst>
          </p:nvPr>
        </p:nvSpPr>
        <p:spPr>
          <a:xfrm>
            <a:off x="5668262" y="3107995"/>
            <a:ext cx="3134411" cy="414020"/>
          </a:xfrm>
          <a:prstGeom prst="rect">
            <a:avLst/>
          </a:prstGeom>
          <a:noFill/>
        </p:spPr>
        <p:txBody>
          <a:bodyPr wrap="square" rtlCol="0">
            <a:spAutoFit/>
          </a:bodyPr>
          <a:lstStyle/>
          <a:p>
            <a:r>
              <a:rPr lang="zh-CN" altLang="en-US" sz="2100" b="1">
                <a:solidFill>
                  <a:srgbClr val="FF0000"/>
                </a:solidFill>
              </a:rPr>
              <a:t>比热容与物体的质量无关</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54526" y="213759"/>
            <a:ext cx="3367368" cy="460375"/>
          </a:xfrm>
          <a:prstGeom prst="rect">
            <a:avLst/>
          </a:prstGeom>
          <a:noFill/>
        </p:spPr>
        <p:txBody>
          <a:bodyPr wrap="square" rtlCol="0">
            <a:spAutoFit/>
          </a:bodyPr>
          <a:lstStyle/>
          <a:p>
            <a:r>
              <a:rPr lang="en-US" altLang="zh-CN" sz="2400" b="1">
                <a:latin typeface="+mj-lt"/>
                <a:ea typeface="黑体"/>
              </a:rPr>
              <a:t>3. </a:t>
            </a:r>
            <a:r>
              <a:rPr lang="zh-CN" altLang="en-US" sz="2400" b="1">
                <a:latin typeface="+mj-lt"/>
                <a:ea typeface="黑体"/>
              </a:rPr>
              <a:t>水的</a:t>
            </a:r>
            <a:r>
              <a:rPr lang="zh-CN" altLang="en-US" sz="2400" b="1">
                <a:latin typeface="黑体" panose="02010609060101010101" charset="-122"/>
                <a:ea typeface="黑体"/>
              </a:rPr>
              <a:t>比热容大的应用</a:t>
            </a:r>
          </a:p>
        </p:txBody>
      </p:sp>
      <p:sp>
        <p:nvSpPr>
          <p:cNvPr id="8" name="Rectangle 6"/>
          <p:cNvSpPr>
            <a:spLocks noChangeArrowheads="1"/>
          </p:cNvSpPr>
          <p:nvPr>
            <p:custDataLst>
              <p:tags r:id="rId2"/>
            </p:custDataLst>
          </p:nvPr>
        </p:nvSpPr>
        <p:spPr bwMode="auto">
          <a:xfrm>
            <a:off x="487560" y="809546"/>
            <a:ext cx="7863484"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sy="50000" rotWithShape="0">
                    <a:srgbClr val="808080"/>
                  </a:outerShdw>
                </a:effectLst>
              </a14:hiddenEffects>
            </a:ext>
          </a:extLst>
        </p:spPr>
        <p:txBody>
          <a:bodyPr wrap="square" tIns="0">
            <a:spAutoFit/>
            <a:flatTx/>
          </a:bodyPr>
          <a:lstStyle/>
          <a:p>
            <a:pPr marL="457200" indent="-457200" eaLnBrk="0" hangingPunct="0">
              <a:spcBef>
                <a:spcPct val="60000"/>
              </a:spcBef>
              <a:buClr>
                <a:schemeClr val="tx1"/>
              </a:buClr>
              <a:buFont typeface="Wingdings" panose="05000000000000000000" pitchFamily="2" charset="2"/>
              <a:buChar char="n"/>
              <a:defRPr/>
            </a:pPr>
            <a:r>
              <a:rPr kumimoji="1" lang="zh-CN" altLang="en-US" sz="2400" b="1">
                <a:solidFill>
                  <a:schemeClr val="tx1"/>
                </a:solidFill>
                <a:latin typeface="宋体" panose="02010600030101010101" pitchFamily="2" charset="-122"/>
                <a:ea typeface="宋体" panose="02010600030101010101" pitchFamily="2" charset="-122"/>
                <a:sym typeface="+mn-ea"/>
              </a:rPr>
              <a:t>为什么同一纬度的</a:t>
            </a:r>
            <a:r>
              <a:rPr kumimoji="1" lang="zh-CN" altLang="en-US" sz="2400" b="1">
                <a:solidFill>
                  <a:srgbClr val="FF0000"/>
                </a:solidFill>
                <a:latin typeface="宋体" panose="02010600030101010101" pitchFamily="2" charset="-122"/>
                <a:ea typeface="宋体" panose="02010600030101010101" pitchFamily="2" charset="-122"/>
                <a:sym typeface="+mn-ea"/>
              </a:rPr>
              <a:t>海滨城市</a:t>
            </a:r>
            <a:r>
              <a:rPr kumimoji="1" lang="zh-CN" altLang="en-US" sz="2400" b="1">
                <a:solidFill>
                  <a:schemeClr val="tx1"/>
                </a:solidFill>
                <a:latin typeface="宋体" panose="02010600030101010101" pitchFamily="2" charset="-122"/>
                <a:ea typeface="宋体" panose="02010600030101010101" pitchFamily="2" charset="-122"/>
                <a:sym typeface="+mn-ea"/>
              </a:rPr>
              <a:t>和</a:t>
            </a:r>
            <a:r>
              <a:rPr kumimoji="1" lang="zh-CN" altLang="en-US" sz="2400" b="1">
                <a:solidFill>
                  <a:srgbClr val="FF0000"/>
                </a:solidFill>
                <a:latin typeface="宋体" panose="02010600030101010101" pitchFamily="2" charset="-122"/>
                <a:ea typeface="宋体" panose="02010600030101010101" pitchFamily="2" charset="-122"/>
                <a:sym typeface="+mn-ea"/>
              </a:rPr>
              <a:t>沙漠地区</a:t>
            </a:r>
            <a:r>
              <a:rPr kumimoji="1" lang="zh-CN" altLang="en-US" sz="2400" b="1">
                <a:solidFill>
                  <a:schemeClr val="tx1"/>
                </a:solidFill>
                <a:latin typeface="宋体" panose="02010600030101010101" pitchFamily="2" charset="-122"/>
                <a:ea typeface="宋体" panose="02010600030101010101" pitchFamily="2" charset="-122"/>
                <a:sym typeface="+mn-ea"/>
              </a:rPr>
              <a:t>的气温变化会如此大</a:t>
            </a:r>
            <a:r>
              <a:rPr kumimoji="1" lang="en-US" altLang="zh-CN" sz="2400" b="1">
                <a:solidFill>
                  <a:schemeClr val="tx1"/>
                </a:solidFill>
                <a:latin typeface="宋体" panose="02010600030101010101" pitchFamily="2" charset="-122"/>
                <a:ea typeface="宋体" panose="02010600030101010101" pitchFamily="2" charset="-122"/>
                <a:sym typeface="+mn-ea"/>
              </a:rPr>
              <a:t>?</a:t>
            </a:r>
          </a:p>
        </p:txBody>
      </p:sp>
      <p:grpSp>
        <p:nvGrpSpPr>
          <p:cNvPr id="13" name="组合 12"/>
          <p:cNvGrpSpPr/>
          <p:nvPr>
            <p:custDataLst>
              <p:tags r:id="rId3"/>
            </p:custDataLst>
          </p:nvPr>
        </p:nvGrpSpPr>
        <p:grpSpPr>
          <a:xfrm>
            <a:off x="1026545" y="1651404"/>
            <a:ext cx="2492216" cy="1840691"/>
            <a:chOff x="2676525" y="1698676"/>
            <a:chExt cx="3322954" cy="2454255"/>
          </a:xfrm>
        </p:grpSpPr>
        <p:pic>
          <p:nvPicPr>
            <p:cNvPr id="6" name="图片 5"/>
            <p:cNvPicPr>
              <a:picLocks noChangeAspect="1"/>
            </p:cNvPicPr>
            <p:nvPr>
              <p:custDataLst>
                <p:tags r:id="rId11"/>
              </p:custDataLst>
            </p:nvPr>
          </p:nvPicPr>
          <p:blipFill>
            <a:blip r:embed="rId14"/>
            <a:stretch>
              <a:fillRect/>
            </a:stretch>
          </p:blipFill>
          <p:spPr>
            <a:xfrm>
              <a:off x="2676525" y="2221896"/>
              <a:ext cx="3218180" cy="1931035"/>
            </a:xfrm>
            <a:prstGeom prst="roundRect">
              <a:avLst/>
            </a:prstGeom>
          </p:spPr>
        </p:pic>
        <p:sp>
          <p:nvSpPr>
            <p:cNvPr id="10" name="Text Box 4"/>
            <p:cNvSpPr txBox="1">
              <a:spLocks noChangeArrowheads="1"/>
            </p:cNvSpPr>
            <p:nvPr>
              <p:custDataLst>
                <p:tags r:id="rId12"/>
              </p:custDataLst>
            </p:nvPr>
          </p:nvSpPr>
          <p:spPr bwMode="auto">
            <a:xfrm>
              <a:off x="3075304" y="1698676"/>
              <a:ext cx="2924175" cy="552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zh-CN" altLang="en-US" sz="1800" b="1">
                  <a:latin typeface="+mn-lt"/>
                  <a:ea typeface="楷体"/>
                  <a:sym typeface="+mn-ea"/>
                </a:rPr>
                <a:t>海滨</a:t>
              </a:r>
              <a:r>
                <a:rPr lang="en-US" altLang="zh-CN" sz="1800" b="1">
                  <a:latin typeface="+mn-lt"/>
                  <a:ea typeface="楷体"/>
                  <a:sym typeface="+mn-ea"/>
                </a:rPr>
                <a:t>24</a:t>
              </a:r>
              <a:r>
                <a:rPr lang="zh-CN" altLang="en-US" sz="2100" b="1">
                  <a:latin typeface="Times New Roman"/>
                  <a:ea typeface="楷体"/>
                  <a:cs typeface="Times New Roman" panose="02020603050405020304" charset="0"/>
                  <a:sym typeface="+mn-ea"/>
                </a:rPr>
                <a:t>℃</a:t>
              </a:r>
              <a:r>
                <a:rPr lang="zh-CN" altLang="en-US" sz="1800" b="1">
                  <a:latin typeface="+mn-lt"/>
                  <a:ea typeface="楷体"/>
                  <a:sym typeface="+mn-ea"/>
                </a:rPr>
                <a:t>－</a:t>
              </a:r>
              <a:r>
                <a:rPr lang="en-US" altLang="zh-CN" sz="1800" b="1">
                  <a:latin typeface="+mn-lt"/>
                  <a:ea typeface="楷体"/>
                  <a:sym typeface="+mn-ea"/>
                </a:rPr>
                <a:t>32</a:t>
              </a:r>
              <a:r>
                <a:rPr lang="zh-CN" altLang="en-US" sz="2100" b="1">
                  <a:latin typeface="Times New Roman"/>
                  <a:ea typeface="楷体"/>
                  <a:cs typeface="Times New Roman" panose="02020603050405020304" charset="0"/>
                  <a:sym typeface="+mn-ea"/>
                </a:rPr>
                <a:t>℃</a:t>
              </a:r>
            </a:p>
          </p:txBody>
        </p:sp>
      </p:grpSp>
      <p:grpSp>
        <p:nvGrpSpPr>
          <p:cNvPr id="14" name="组合 13"/>
          <p:cNvGrpSpPr/>
          <p:nvPr>
            <p:custDataLst>
              <p:tags r:id="rId4"/>
            </p:custDataLst>
          </p:nvPr>
        </p:nvGrpSpPr>
        <p:grpSpPr>
          <a:xfrm>
            <a:off x="3817845" y="1650214"/>
            <a:ext cx="2374106" cy="1841882"/>
            <a:chOff x="6341110" y="1692422"/>
            <a:chExt cx="3165475" cy="2455842"/>
          </a:xfrm>
        </p:grpSpPr>
        <p:pic>
          <p:nvPicPr>
            <p:cNvPr id="7" name="图片 6"/>
            <p:cNvPicPr>
              <a:picLocks noChangeAspect="1"/>
            </p:cNvPicPr>
            <p:nvPr>
              <p:custDataLst>
                <p:tags r:id="rId9"/>
              </p:custDataLst>
            </p:nvPr>
          </p:nvPicPr>
          <p:blipFill>
            <a:blip r:embed="rId15"/>
            <a:stretch>
              <a:fillRect/>
            </a:stretch>
          </p:blipFill>
          <p:spPr>
            <a:xfrm>
              <a:off x="6341110" y="2210244"/>
              <a:ext cx="3165475" cy="1938020"/>
            </a:xfrm>
            <a:prstGeom prst="roundRect">
              <a:avLst/>
            </a:prstGeom>
          </p:spPr>
        </p:pic>
        <p:sp>
          <p:nvSpPr>
            <p:cNvPr id="11" name="Text Box 5"/>
            <p:cNvSpPr txBox="1">
              <a:spLocks noChangeArrowheads="1"/>
            </p:cNvSpPr>
            <p:nvPr>
              <p:custDataLst>
                <p:tags r:id="rId10"/>
              </p:custDataLst>
            </p:nvPr>
          </p:nvSpPr>
          <p:spPr bwMode="auto">
            <a:xfrm>
              <a:off x="6827742" y="1692422"/>
              <a:ext cx="2500312" cy="552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lang="zh-CN" altLang="en-US" sz="1800" b="1">
                  <a:latin typeface="+mn-lt"/>
                  <a:ea typeface="楷体"/>
                  <a:sym typeface="+mn-ea"/>
                </a:rPr>
                <a:t>沙漠</a:t>
              </a:r>
              <a:r>
                <a:rPr lang="en-US" altLang="zh-CN" sz="1800" b="1">
                  <a:latin typeface="+mn-lt"/>
                  <a:ea typeface="楷体"/>
                  <a:sym typeface="+mn-ea"/>
                </a:rPr>
                <a:t>5</a:t>
              </a:r>
              <a:r>
                <a:rPr lang="zh-CN" altLang="en-US" sz="2100" b="1">
                  <a:latin typeface="Times New Roman"/>
                  <a:ea typeface="楷体"/>
                  <a:cs typeface="Times New Roman" panose="02020603050405020304" charset="0"/>
                  <a:sym typeface="+mn-ea"/>
                </a:rPr>
                <a:t>℃</a:t>
              </a:r>
              <a:r>
                <a:rPr lang="zh-CN" altLang="en-US" sz="1800" b="1">
                  <a:latin typeface="+mn-lt"/>
                  <a:ea typeface="楷体"/>
                  <a:sym typeface="+mn-ea"/>
                </a:rPr>
                <a:t>－</a:t>
              </a:r>
              <a:r>
                <a:rPr lang="en-US" altLang="zh-CN" sz="1800" b="1">
                  <a:latin typeface="+mn-lt"/>
                  <a:ea typeface="楷体"/>
                  <a:sym typeface="+mn-ea"/>
                </a:rPr>
                <a:t>42</a:t>
              </a:r>
              <a:r>
                <a:rPr lang="zh-CN" altLang="en-US" sz="2100" b="1">
                  <a:latin typeface="Times New Roman"/>
                  <a:ea typeface="楷体"/>
                  <a:cs typeface="Times New Roman" panose="02020603050405020304" charset="0"/>
                  <a:sym typeface="+mn-ea"/>
                </a:rPr>
                <a:t>℃</a:t>
              </a:r>
            </a:p>
          </p:txBody>
        </p:sp>
      </p:grpSp>
      <p:grpSp>
        <p:nvGrpSpPr>
          <p:cNvPr id="22" name="组合 21"/>
          <p:cNvGrpSpPr/>
          <p:nvPr>
            <p:custDataLst>
              <p:tags r:id="rId5"/>
            </p:custDataLst>
          </p:nvPr>
        </p:nvGrpSpPr>
        <p:grpSpPr>
          <a:xfrm>
            <a:off x="6607490" y="1582834"/>
            <a:ext cx="2536510" cy="2188425"/>
            <a:chOff x="8904604" y="2110445"/>
            <a:chExt cx="3382013" cy="2917900"/>
          </a:xfrm>
        </p:grpSpPr>
        <p:graphicFrame>
          <p:nvGraphicFramePr>
            <p:cNvPr id="18" name="对象 17"/>
            <p:cNvGraphicFramePr>
              <a:graphicFrameLocks noChangeAspect="1"/>
            </p:cNvGraphicFramePr>
            <p:nvPr>
              <p:custDataLst>
                <p:tags r:id="rId7"/>
              </p:custDataLst>
            </p:nvPr>
          </p:nvGraphicFramePr>
          <p:xfrm>
            <a:off x="9314955" y="2110445"/>
            <a:ext cx="1508318" cy="1039056"/>
          </p:xfrm>
          <a:graphic>
            <a:graphicData uri="http://schemas.openxmlformats.org/presentationml/2006/ole">
              <mc:AlternateContent xmlns:mc="http://schemas.openxmlformats.org/markup-compatibility/2006">
                <mc:Choice xmlns:v="urn:schemas-microsoft-com:vml" Requires="v">
                  <p:oleObj name="Equation" r:id="rId16" imgW="13716000" imgH="9448800" progId="Equation.DSMT4">
                    <p:embed/>
                  </p:oleObj>
                </mc:Choice>
                <mc:Fallback>
                  <p:oleObj name="Equation" r:id="rId16" imgW="13716000" imgH="9448800" progId="Equation.DSMT4">
                    <p:embed/>
                    <p:pic>
                      <p:nvPicPr>
                        <p:cNvPr id="0" name="OLE substitute image"/>
                        <p:cNvPicPr/>
                        <p:nvPr/>
                      </p:nvPicPr>
                      <p:blipFill>
                        <a:blip r:embed="rId17"/>
                        <a:stretch>
                          <a:fillRect/>
                        </a:stretch>
                      </p:blipFill>
                      <p:spPr>
                        <a:xfrm>
                          <a:off x="9314955" y="2110445"/>
                          <a:ext cx="1508318" cy="1039056"/>
                        </a:xfrm>
                        <a:prstGeom prst="rect">
                          <a:avLst/>
                        </a:prstGeom>
                        <a:noFill/>
                      </p:spPr>
                    </p:pic>
                  </p:oleObj>
                </mc:Fallback>
              </mc:AlternateContent>
            </a:graphicData>
          </a:graphic>
        </p:graphicFrame>
        <p:sp>
          <p:nvSpPr>
            <p:cNvPr id="20" name="文本框 19"/>
            <p:cNvSpPr txBox="1"/>
            <p:nvPr>
              <p:custDataLst>
                <p:tags r:id="rId8"/>
              </p:custDataLst>
            </p:nvPr>
          </p:nvSpPr>
          <p:spPr>
            <a:xfrm>
              <a:off x="8904604" y="3183458"/>
              <a:ext cx="3382013" cy="1844887"/>
            </a:xfrm>
            <a:prstGeom prst="rect">
              <a:avLst/>
            </a:prstGeom>
            <a:noFill/>
          </p:spPr>
          <p:txBody>
            <a:bodyPr wrap="square">
              <a:spAutoFit/>
            </a:bodyPr>
            <a:lstStyle/>
            <a:p>
              <a:r>
                <a:rPr lang="zh-CN" altLang="en-US" sz="2100" b="1"/>
                <a:t>质量相等的物体，吸收相同的热量，比热容大的物体，温度变化小。</a:t>
              </a:r>
            </a:p>
          </p:txBody>
        </p:sp>
      </p:grpSp>
      <p:sp>
        <p:nvSpPr>
          <p:cNvPr id="21" name="Rectangle 7"/>
          <p:cNvSpPr>
            <a:spLocks noChangeArrowheads="1"/>
          </p:cNvSpPr>
          <p:nvPr>
            <p:custDataLst>
              <p:tags r:id="rId6"/>
            </p:custDataLst>
          </p:nvPr>
        </p:nvSpPr>
        <p:spPr bwMode="auto">
          <a:xfrm>
            <a:off x="813681" y="3808608"/>
            <a:ext cx="7794538" cy="1588970"/>
          </a:xfrm>
          <a:prstGeom prst="roundRect">
            <a:avLst/>
          </a:prstGeom>
          <a:solidFill>
            <a:schemeClr val="accent6">
              <a:lumMod val="20000"/>
              <a:lumOff val="80000"/>
            </a:schemeClr>
          </a:solidFill>
          <a:ln w="28575">
            <a:solidFill>
              <a:schemeClr val="accent6"/>
            </a:solidFill>
            <a:prstDash val="sysDash"/>
          </a:ln>
          <a:effectLst/>
        </p:spPr>
        <p:txBody>
          <a:bodyPr wrap="square">
            <a:spAutoFit/>
          </a:bodyPr>
          <a:lstStyle/>
          <a:p>
            <a:pPr algn="just" fontAlgn="auto">
              <a:lnSpc>
                <a:spcPts val="3500"/>
              </a:lnSpc>
              <a:defRPr/>
            </a:pPr>
            <a:r>
              <a:rPr lang="zh-CN" altLang="en-US" sz="2100" b="1">
                <a:latin typeface="楷体" panose="02010609060101010101" charset="-122"/>
                <a:ea typeface="楷体"/>
                <a:cs typeface="微软雅黑" panose="020B0503020204020204" charset="-122"/>
                <a:sym typeface="+mn-ea"/>
              </a:rPr>
              <a:t>由于</a:t>
            </a:r>
            <a:r>
              <a:rPr lang="zh-CN" altLang="en-US" sz="2100" b="1">
                <a:solidFill>
                  <a:srgbClr val="FF0000"/>
                </a:solidFill>
                <a:latin typeface="楷体" panose="02010609060101010101" charset="-122"/>
                <a:ea typeface="楷体"/>
                <a:cs typeface="微软雅黑" panose="020B0503020204020204" charset="-122"/>
                <a:sym typeface="+mn-ea"/>
              </a:rPr>
              <a:t>海水的比热容大，沙</a:t>
            </a:r>
            <a:r>
              <a:rPr kumimoji="1" lang="zh-CN" altLang="en-US" sz="2100" b="1">
                <a:solidFill>
                  <a:srgbClr val="FF0000"/>
                </a:solidFill>
                <a:latin typeface="楷体" panose="02010609060101010101" charset="-122"/>
                <a:ea typeface="楷体"/>
                <a:cs typeface="微软雅黑" panose="020B0503020204020204" charset="-122"/>
                <a:sym typeface="+mn-ea"/>
              </a:rPr>
              <a:t>石比热容小</a:t>
            </a:r>
            <a:r>
              <a:rPr kumimoji="1" lang="zh-CN" altLang="en-US" sz="2100" b="1">
                <a:latin typeface="楷体" panose="02010609060101010101" charset="-122"/>
                <a:ea typeface="楷体"/>
                <a:cs typeface="微软雅黑" panose="020B0503020204020204" charset="-122"/>
                <a:sym typeface="+mn-ea"/>
              </a:rPr>
              <a:t>，白天在受太阳照射条件相同时，</a:t>
            </a:r>
            <a:r>
              <a:rPr kumimoji="1" lang="zh-CN" altLang="en-US" sz="2100" b="1">
                <a:solidFill>
                  <a:srgbClr val="FF0000"/>
                </a:solidFill>
                <a:latin typeface="楷体" panose="02010609060101010101" charset="-122"/>
                <a:ea typeface="楷体"/>
                <a:cs typeface="微软雅黑" panose="020B0503020204020204" charset="-122"/>
                <a:sym typeface="+mn-ea"/>
              </a:rPr>
              <a:t>海水的温度变化要小些</a:t>
            </a:r>
            <a:r>
              <a:rPr kumimoji="1" lang="zh-CN" altLang="en-US" sz="2100" b="1">
                <a:latin typeface="楷体" panose="02010609060101010101" charset="-122"/>
                <a:ea typeface="楷体"/>
                <a:cs typeface="微软雅黑" panose="020B0503020204020204" charset="-122"/>
                <a:sym typeface="+mn-ea"/>
              </a:rPr>
              <a:t>，沿海地区比内陆地区升温慢，夜晚放热，沿海地区温度降低也小。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484192" y="134597"/>
            <a:ext cx="3575132" cy="745446"/>
            <a:chOff x="4261413" y="318305"/>
            <a:chExt cx="3669175" cy="993928"/>
          </a:xfrm>
        </p:grpSpPr>
        <p:pic>
          <p:nvPicPr>
            <p:cNvPr id="3" name="图片 2" descr="图片包含 游戏机, 镜子, 灯光, 女人  AI 生成的内容可能不正确。"/>
            <p:cNvPicPr>
              <a:picLocks noChangeAspect="1"/>
            </p:cNvPicPr>
            <p:nvPr>
              <p:custDataLst>
                <p:tags r:id="rId24"/>
              </p:custDataLst>
            </p:nvPr>
          </p:nvPicPr>
          <p:blipFill>
            <a:blip r:embed="rId27">
              <a:extLst>
                <a:ext uri="{28A0092B-C50C-407E-A947-70E740481C1C}">
                  <a14:useLocalDpi xmlns:a14="http://schemas.microsoft.com/office/drawing/2010/main" val="0"/>
                </a:ext>
              </a:extLst>
            </a:blip>
            <a:srcRect t="36287" b="36624"/>
            <a:stretch>
              <a:fillRect/>
            </a:stretch>
          </p:blipFill>
          <p:spPr>
            <a:xfrm>
              <a:off x="4261413" y="318305"/>
              <a:ext cx="3669175" cy="993928"/>
            </a:xfrm>
            <a:custGeom>
              <a:avLst/>
              <a:gdLst>
                <a:gd name="connsiteX0" fmla="*/ 0 w 6858000"/>
                <a:gd name="connsiteY0" fmla="*/ 0 h 1857736"/>
                <a:gd name="connsiteX1" fmla="*/ 6858000 w 6858000"/>
                <a:gd name="connsiteY1" fmla="*/ 0 h 1857736"/>
                <a:gd name="connsiteX2" fmla="*/ 6858000 w 6858000"/>
                <a:gd name="connsiteY2" fmla="*/ 1857736 h 1857736"/>
                <a:gd name="connsiteX3" fmla="*/ 0 w 6858000"/>
                <a:gd name="connsiteY3" fmla="*/ 1857736 h 1857736"/>
              </a:gdLst>
              <a:ahLst/>
              <a:cxnLst>
                <a:cxn ang="0">
                  <a:pos x="connsiteX0" y="connsiteY0"/>
                </a:cxn>
                <a:cxn ang="0">
                  <a:pos x="connsiteX1" y="connsiteY1"/>
                </a:cxn>
                <a:cxn ang="0">
                  <a:pos x="connsiteX2" y="connsiteY2"/>
                </a:cxn>
                <a:cxn ang="0">
                  <a:pos x="connsiteX3" y="connsiteY3"/>
                </a:cxn>
              </a:cxnLst>
              <a:rect l="l" t="t" r="r" b="b"/>
              <a:pathLst>
                <a:path w="6858000" h="1857736">
                  <a:moveTo>
                    <a:pt x="0" y="0"/>
                  </a:moveTo>
                  <a:lnTo>
                    <a:pt x="6858000" y="0"/>
                  </a:lnTo>
                  <a:lnTo>
                    <a:pt x="6858000" y="1857736"/>
                  </a:lnTo>
                  <a:lnTo>
                    <a:pt x="0" y="1857736"/>
                  </a:lnTo>
                  <a:close/>
                </a:path>
              </a:pathLst>
            </a:custGeom>
          </p:spPr>
        </p:pic>
        <p:sp>
          <p:nvSpPr>
            <p:cNvPr id="4" name="文本框 3"/>
            <p:cNvSpPr txBox="1"/>
            <p:nvPr>
              <p:custDataLst>
                <p:tags r:id="rId25"/>
              </p:custDataLst>
            </p:nvPr>
          </p:nvSpPr>
          <p:spPr>
            <a:xfrm>
              <a:off x="4436256" y="548113"/>
              <a:ext cx="3337306" cy="613833"/>
            </a:xfrm>
            <a:prstGeom prst="rect">
              <a:avLst/>
            </a:prstGeom>
            <a:noFill/>
          </p:spPr>
          <p:txBody>
            <a:bodyPr wrap="square">
              <a:spAutoFit/>
            </a:bodyPr>
            <a:lstStyle/>
            <a:p>
              <a:pPr algn="ctr"/>
              <a:r>
                <a:rPr lang="zh-CN" altLang="en-US" sz="2400" kern="100" spc="300">
                  <a:solidFill>
                    <a:schemeClr val="accent6">
                      <a:lumMod val="50000"/>
                    </a:schemeClr>
                  </a:solidFill>
                  <a:latin typeface="黑体" panose="02010609060101010101" charset="-122"/>
                  <a:ea typeface="黑体"/>
                  <a:cs typeface="Times New Roman" panose="02020603050405020304" charset="0"/>
                </a:rPr>
                <a:t>学习目标</a:t>
              </a:r>
            </a:p>
          </p:txBody>
        </p:sp>
      </p:grpSp>
      <p:grpSp>
        <p:nvGrpSpPr>
          <p:cNvPr id="23" name="组合 22"/>
          <p:cNvGrpSpPr/>
          <p:nvPr>
            <p:custDataLst>
              <p:tags r:id="rId2"/>
            </p:custDataLst>
          </p:nvPr>
        </p:nvGrpSpPr>
        <p:grpSpPr>
          <a:xfrm>
            <a:off x="445770" y="1221740"/>
            <a:ext cx="7883525" cy="663529"/>
            <a:chOff x="689948" y="1628775"/>
            <a:chExt cx="10572327" cy="648711"/>
          </a:xfrm>
        </p:grpSpPr>
        <p:grpSp>
          <p:nvGrpSpPr>
            <p:cNvPr id="11" name="组合 10"/>
            <p:cNvGrpSpPr/>
            <p:nvPr>
              <p:custDataLst>
                <p:tags r:id="rId20"/>
              </p:custDataLst>
            </p:nvPr>
          </p:nvGrpSpPr>
          <p:grpSpPr>
            <a:xfrm>
              <a:off x="689948" y="1628775"/>
              <a:ext cx="10572327" cy="648711"/>
              <a:chOff x="689948" y="3005569"/>
              <a:chExt cx="10572327" cy="648711"/>
            </a:xfrm>
          </p:grpSpPr>
          <p:sp>
            <p:nvSpPr>
              <p:cNvPr id="12" name="矩形 6"/>
              <p:cNvSpPr/>
              <p:nvPr>
                <p:custDataLst>
                  <p:tags r:id="rId22"/>
                </p:custDataLst>
              </p:nvPr>
            </p:nvSpPr>
            <p:spPr>
              <a:xfrm>
                <a:off x="976929" y="3005569"/>
                <a:ext cx="10285346" cy="622061"/>
              </a:xfrm>
              <a:custGeom>
                <a:avLst/>
                <a:gdLst>
                  <a:gd name="connsiteX0" fmla="*/ 0 w 10243595"/>
                  <a:gd name="connsiteY0" fmla="*/ 0 h 846861"/>
                  <a:gd name="connsiteX1" fmla="*/ 261781 w 10243595"/>
                  <a:gd name="connsiteY1" fmla="*/ 0 h 846861"/>
                  <a:gd name="connsiteX2" fmla="*/ 728433 w 10243595"/>
                  <a:gd name="connsiteY2" fmla="*/ 0 h 846861"/>
                  <a:gd name="connsiteX3" fmla="*/ 990214 w 10243595"/>
                  <a:gd name="connsiteY3" fmla="*/ 0 h 846861"/>
                  <a:gd name="connsiteX4" fmla="*/ 1559303 w 10243595"/>
                  <a:gd name="connsiteY4" fmla="*/ 0 h 846861"/>
                  <a:gd name="connsiteX5" fmla="*/ 1821084 w 10243595"/>
                  <a:gd name="connsiteY5" fmla="*/ 0 h 846861"/>
                  <a:gd name="connsiteX6" fmla="*/ 2390172 w 10243595"/>
                  <a:gd name="connsiteY6" fmla="*/ 0 h 846861"/>
                  <a:gd name="connsiteX7" fmla="*/ 3061697 w 10243595"/>
                  <a:gd name="connsiteY7" fmla="*/ 0 h 846861"/>
                  <a:gd name="connsiteX8" fmla="*/ 3733221 w 10243595"/>
                  <a:gd name="connsiteY8" fmla="*/ 0 h 846861"/>
                  <a:gd name="connsiteX9" fmla="*/ 3995002 w 10243595"/>
                  <a:gd name="connsiteY9" fmla="*/ 0 h 846861"/>
                  <a:gd name="connsiteX10" fmla="*/ 4359219 w 10243595"/>
                  <a:gd name="connsiteY10" fmla="*/ 0 h 846861"/>
                  <a:gd name="connsiteX11" fmla="*/ 4621000 w 10243595"/>
                  <a:gd name="connsiteY11" fmla="*/ 0 h 846861"/>
                  <a:gd name="connsiteX12" fmla="*/ 5190088 w 10243595"/>
                  <a:gd name="connsiteY12" fmla="*/ 0 h 846861"/>
                  <a:gd name="connsiteX13" fmla="*/ 5759177 w 10243595"/>
                  <a:gd name="connsiteY13" fmla="*/ 0 h 846861"/>
                  <a:gd name="connsiteX14" fmla="*/ 6328265 w 10243595"/>
                  <a:gd name="connsiteY14" fmla="*/ 0 h 846861"/>
                  <a:gd name="connsiteX15" fmla="*/ 7102226 w 10243595"/>
                  <a:gd name="connsiteY15" fmla="*/ 0 h 846861"/>
                  <a:gd name="connsiteX16" fmla="*/ 7773750 w 10243595"/>
                  <a:gd name="connsiteY16" fmla="*/ 0 h 846861"/>
                  <a:gd name="connsiteX17" fmla="*/ 8547711 w 10243595"/>
                  <a:gd name="connsiteY17" fmla="*/ 0 h 846861"/>
                  <a:gd name="connsiteX18" fmla="*/ 9014364 w 10243595"/>
                  <a:gd name="connsiteY18" fmla="*/ 0 h 846861"/>
                  <a:gd name="connsiteX19" fmla="*/ 9276144 w 10243595"/>
                  <a:gd name="connsiteY19" fmla="*/ 0 h 846861"/>
                  <a:gd name="connsiteX20" fmla="*/ 10243595 w 10243595"/>
                  <a:gd name="connsiteY20" fmla="*/ 0 h 846861"/>
                  <a:gd name="connsiteX21" fmla="*/ 10243595 w 10243595"/>
                  <a:gd name="connsiteY21" fmla="*/ 440368 h 846861"/>
                  <a:gd name="connsiteX22" fmla="*/ 10243595 w 10243595"/>
                  <a:gd name="connsiteY22" fmla="*/ 846861 h 846861"/>
                  <a:gd name="connsiteX23" fmla="*/ 9469634 w 10243595"/>
                  <a:gd name="connsiteY23" fmla="*/ 846861 h 846861"/>
                  <a:gd name="connsiteX24" fmla="*/ 9105418 w 10243595"/>
                  <a:gd name="connsiteY24" fmla="*/ 846861 h 846861"/>
                  <a:gd name="connsiteX25" fmla="*/ 8741201 w 10243595"/>
                  <a:gd name="connsiteY25" fmla="*/ 846861 h 846861"/>
                  <a:gd name="connsiteX26" fmla="*/ 7967241 w 10243595"/>
                  <a:gd name="connsiteY26" fmla="*/ 846861 h 846861"/>
                  <a:gd name="connsiteX27" fmla="*/ 7193280 w 10243595"/>
                  <a:gd name="connsiteY27" fmla="*/ 846861 h 846861"/>
                  <a:gd name="connsiteX28" fmla="*/ 6726627 w 10243595"/>
                  <a:gd name="connsiteY28" fmla="*/ 846861 h 846861"/>
                  <a:gd name="connsiteX29" fmla="*/ 6055103 w 10243595"/>
                  <a:gd name="connsiteY29" fmla="*/ 846861 h 846861"/>
                  <a:gd name="connsiteX30" fmla="*/ 5281142 w 10243595"/>
                  <a:gd name="connsiteY30" fmla="*/ 846861 h 846861"/>
                  <a:gd name="connsiteX31" fmla="*/ 4712054 w 10243595"/>
                  <a:gd name="connsiteY31" fmla="*/ 846861 h 846861"/>
                  <a:gd name="connsiteX32" fmla="*/ 4040529 w 10243595"/>
                  <a:gd name="connsiteY32" fmla="*/ 846861 h 846861"/>
                  <a:gd name="connsiteX33" fmla="*/ 3266569 w 10243595"/>
                  <a:gd name="connsiteY33" fmla="*/ 846861 h 846861"/>
                  <a:gd name="connsiteX34" fmla="*/ 2697480 w 10243595"/>
                  <a:gd name="connsiteY34" fmla="*/ 846861 h 846861"/>
                  <a:gd name="connsiteX35" fmla="*/ 2128391 w 10243595"/>
                  <a:gd name="connsiteY35" fmla="*/ 846861 h 846861"/>
                  <a:gd name="connsiteX36" fmla="*/ 1456867 w 10243595"/>
                  <a:gd name="connsiteY36" fmla="*/ 846861 h 846861"/>
                  <a:gd name="connsiteX37" fmla="*/ 887778 w 10243595"/>
                  <a:gd name="connsiteY37" fmla="*/ 846861 h 846861"/>
                  <a:gd name="connsiteX38" fmla="*/ 523562 w 10243595"/>
                  <a:gd name="connsiteY38" fmla="*/ 846861 h 846861"/>
                  <a:gd name="connsiteX39" fmla="*/ 0 w 10243595"/>
                  <a:gd name="connsiteY39" fmla="*/ 846861 h 846861"/>
                  <a:gd name="connsiteX40" fmla="*/ 0 w 10243595"/>
                  <a:gd name="connsiteY40" fmla="*/ 448836 h 846861"/>
                  <a:gd name="connsiteX41" fmla="*/ 0 w 10243595"/>
                  <a:gd name="connsiteY41" fmla="*/ 0 h 846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243595" h="846861" fill="none" extrusionOk="0">
                    <a:moveTo>
                      <a:pt x="0" y="0"/>
                    </a:moveTo>
                    <a:cubicBezTo>
                      <a:pt x="113514" y="-26817"/>
                      <a:pt x="161976" y="13008"/>
                      <a:pt x="261781" y="0"/>
                    </a:cubicBezTo>
                    <a:cubicBezTo>
                      <a:pt x="361586" y="-13008"/>
                      <a:pt x="584957" y="7673"/>
                      <a:pt x="728433" y="0"/>
                    </a:cubicBezTo>
                    <a:cubicBezTo>
                      <a:pt x="871909" y="-7673"/>
                      <a:pt x="912345" y="27950"/>
                      <a:pt x="990214" y="0"/>
                    </a:cubicBezTo>
                    <a:cubicBezTo>
                      <a:pt x="1068083" y="-27950"/>
                      <a:pt x="1294906" y="10479"/>
                      <a:pt x="1559303" y="0"/>
                    </a:cubicBezTo>
                    <a:cubicBezTo>
                      <a:pt x="1823700" y="-10479"/>
                      <a:pt x="1712449" y="27481"/>
                      <a:pt x="1821084" y="0"/>
                    </a:cubicBezTo>
                    <a:cubicBezTo>
                      <a:pt x="1929719" y="-27481"/>
                      <a:pt x="2192621" y="41979"/>
                      <a:pt x="2390172" y="0"/>
                    </a:cubicBezTo>
                    <a:cubicBezTo>
                      <a:pt x="2587723" y="-41979"/>
                      <a:pt x="2866643" y="646"/>
                      <a:pt x="3061697" y="0"/>
                    </a:cubicBezTo>
                    <a:cubicBezTo>
                      <a:pt x="3256752" y="-646"/>
                      <a:pt x="3552779" y="34100"/>
                      <a:pt x="3733221" y="0"/>
                    </a:cubicBezTo>
                    <a:cubicBezTo>
                      <a:pt x="3913663" y="-34100"/>
                      <a:pt x="3936792" y="10167"/>
                      <a:pt x="3995002" y="0"/>
                    </a:cubicBezTo>
                    <a:cubicBezTo>
                      <a:pt x="4053212" y="-10167"/>
                      <a:pt x="4207136" y="21356"/>
                      <a:pt x="4359219" y="0"/>
                    </a:cubicBezTo>
                    <a:cubicBezTo>
                      <a:pt x="4511302" y="-21356"/>
                      <a:pt x="4532134" y="3340"/>
                      <a:pt x="4621000" y="0"/>
                    </a:cubicBezTo>
                    <a:cubicBezTo>
                      <a:pt x="4709866" y="-3340"/>
                      <a:pt x="4983634" y="8523"/>
                      <a:pt x="5190088" y="0"/>
                    </a:cubicBezTo>
                    <a:cubicBezTo>
                      <a:pt x="5396542" y="-8523"/>
                      <a:pt x="5630921" y="14849"/>
                      <a:pt x="5759177" y="0"/>
                    </a:cubicBezTo>
                    <a:cubicBezTo>
                      <a:pt x="5887433" y="-14849"/>
                      <a:pt x="6131177" y="55240"/>
                      <a:pt x="6328265" y="0"/>
                    </a:cubicBezTo>
                    <a:cubicBezTo>
                      <a:pt x="6525353" y="-55240"/>
                      <a:pt x="6867062" y="42574"/>
                      <a:pt x="7102226" y="0"/>
                    </a:cubicBezTo>
                    <a:cubicBezTo>
                      <a:pt x="7337390" y="-42574"/>
                      <a:pt x="7456754" y="22872"/>
                      <a:pt x="7773750" y="0"/>
                    </a:cubicBezTo>
                    <a:cubicBezTo>
                      <a:pt x="8090746" y="-22872"/>
                      <a:pt x="8330324" y="82563"/>
                      <a:pt x="8547711" y="0"/>
                    </a:cubicBezTo>
                    <a:cubicBezTo>
                      <a:pt x="8765098" y="-82563"/>
                      <a:pt x="8825014" y="44186"/>
                      <a:pt x="9014364" y="0"/>
                    </a:cubicBezTo>
                    <a:cubicBezTo>
                      <a:pt x="9203714" y="-44186"/>
                      <a:pt x="9149921" y="23828"/>
                      <a:pt x="9276144" y="0"/>
                    </a:cubicBezTo>
                    <a:cubicBezTo>
                      <a:pt x="9402367" y="-23828"/>
                      <a:pt x="9791762" y="111913"/>
                      <a:pt x="10243595" y="0"/>
                    </a:cubicBezTo>
                    <a:cubicBezTo>
                      <a:pt x="10275225" y="189075"/>
                      <a:pt x="10241213" y="316944"/>
                      <a:pt x="10243595" y="440368"/>
                    </a:cubicBezTo>
                    <a:cubicBezTo>
                      <a:pt x="10245977" y="563792"/>
                      <a:pt x="10213267" y="696501"/>
                      <a:pt x="10243595" y="846861"/>
                    </a:cubicBezTo>
                    <a:cubicBezTo>
                      <a:pt x="9968491" y="924489"/>
                      <a:pt x="9673128" y="819038"/>
                      <a:pt x="9469634" y="846861"/>
                    </a:cubicBezTo>
                    <a:cubicBezTo>
                      <a:pt x="9266140" y="874684"/>
                      <a:pt x="9250063" y="820232"/>
                      <a:pt x="9105418" y="846861"/>
                    </a:cubicBezTo>
                    <a:cubicBezTo>
                      <a:pt x="8960773" y="873490"/>
                      <a:pt x="8884813" y="815732"/>
                      <a:pt x="8741201" y="846861"/>
                    </a:cubicBezTo>
                    <a:cubicBezTo>
                      <a:pt x="8597589" y="877990"/>
                      <a:pt x="8149481" y="844367"/>
                      <a:pt x="7967241" y="846861"/>
                    </a:cubicBezTo>
                    <a:cubicBezTo>
                      <a:pt x="7785001" y="849355"/>
                      <a:pt x="7549349" y="835725"/>
                      <a:pt x="7193280" y="846861"/>
                    </a:cubicBezTo>
                    <a:cubicBezTo>
                      <a:pt x="6837211" y="857997"/>
                      <a:pt x="6916315" y="813143"/>
                      <a:pt x="6726627" y="846861"/>
                    </a:cubicBezTo>
                    <a:cubicBezTo>
                      <a:pt x="6536939" y="880579"/>
                      <a:pt x="6218072" y="806601"/>
                      <a:pt x="6055103" y="846861"/>
                    </a:cubicBezTo>
                    <a:cubicBezTo>
                      <a:pt x="5892134" y="887121"/>
                      <a:pt x="5518671" y="791042"/>
                      <a:pt x="5281142" y="846861"/>
                    </a:cubicBezTo>
                    <a:cubicBezTo>
                      <a:pt x="5043613" y="902680"/>
                      <a:pt x="4830070" y="839685"/>
                      <a:pt x="4712054" y="846861"/>
                    </a:cubicBezTo>
                    <a:cubicBezTo>
                      <a:pt x="4594038" y="854037"/>
                      <a:pt x="4242305" y="832203"/>
                      <a:pt x="4040529" y="846861"/>
                    </a:cubicBezTo>
                    <a:cubicBezTo>
                      <a:pt x="3838753" y="861519"/>
                      <a:pt x="3615512" y="792448"/>
                      <a:pt x="3266569" y="846861"/>
                    </a:cubicBezTo>
                    <a:cubicBezTo>
                      <a:pt x="2917626" y="901274"/>
                      <a:pt x="2961569" y="782522"/>
                      <a:pt x="2697480" y="846861"/>
                    </a:cubicBezTo>
                    <a:cubicBezTo>
                      <a:pt x="2433391" y="911200"/>
                      <a:pt x="2289265" y="803410"/>
                      <a:pt x="2128391" y="846861"/>
                    </a:cubicBezTo>
                    <a:cubicBezTo>
                      <a:pt x="1967517" y="890312"/>
                      <a:pt x="1706888" y="822471"/>
                      <a:pt x="1456867" y="846861"/>
                    </a:cubicBezTo>
                    <a:cubicBezTo>
                      <a:pt x="1206846" y="871251"/>
                      <a:pt x="1170192" y="822062"/>
                      <a:pt x="887778" y="846861"/>
                    </a:cubicBezTo>
                    <a:cubicBezTo>
                      <a:pt x="605364" y="871660"/>
                      <a:pt x="666280" y="826784"/>
                      <a:pt x="523562" y="846861"/>
                    </a:cubicBezTo>
                    <a:cubicBezTo>
                      <a:pt x="380844" y="866938"/>
                      <a:pt x="106830" y="794112"/>
                      <a:pt x="0" y="846861"/>
                    </a:cubicBezTo>
                    <a:cubicBezTo>
                      <a:pt x="-21391" y="658223"/>
                      <a:pt x="2765" y="584549"/>
                      <a:pt x="0" y="448836"/>
                    </a:cubicBezTo>
                    <a:cubicBezTo>
                      <a:pt x="-2765" y="313124"/>
                      <a:pt x="12021" y="142800"/>
                      <a:pt x="0" y="0"/>
                    </a:cubicBezTo>
                    <a:close/>
                  </a:path>
                  <a:path w="10243595" h="846861" stroke="0" extrusionOk="0">
                    <a:moveTo>
                      <a:pt x="0" y="0"/>
                    </a:moveTo>
                    <a:cubicBezTo>
                      <a:pt x="128862" y="-2140"/>
                      <a:pt x="154398" y="16440"/>
                      <a:pt x="261781" y="0"/>
                    </a:cubicBezTo>
                    <a:cubicBezTo>
                      <a:pt x="369164" y="-16440"/>
                      <a:pt x="752563" y="9668"/>
                      <a:pt x="933305" y="0"/>
                    </a:cubicBezTo>
                    <a:cubicBezTo>
                      <a:pt x="1114047" y="-9668"/>
                      <a:pt x="1433208" y="9065"/>
                      <a:pt x="1604830" y="0"/>
                    </a:cubicBezTo>
                    <a:cubicBezTo>
                      <a:pt x="1776452" y="-9065"/>
                      <a:pt x="1743426" y="8869"/>
                      <a:pt x="1866611" y="0"/>
                    </a:cubicBezTo>
                    <a:cubicBezTo>
                      <a:pt x="1989796" y="-8869"/>
                      <a:pt x="2300046" y="54071"/>
                      <a:pt x="2640571" y="0"/>
                    </a:cubicBezTo>
                    <a:cubicBezTo>
                      <a:pt x="2981096" y="-54071"/>
                      <a:pt x="2772056" y="17695"/>
                      <a:pt x="2902352" y="0"/>
                    </a:cubicBezTo>
                    <a:cubicBezTo>
                      <a:pt x="3032648" y="-17695"/>
                      <a:pt x="3354848" y="68840"/>
                      <a:pt x="3676312" y="0"/>
                    </a:cubicBezTo>
                    <a:cubicBezTo>
                      <a:pt x="3997776" y="-68840"/>
                      <a:pt x="3902643" y="3411"/>
                      <a:pt x="4040529" y="0"/>
                    </a:cubicBezTo>
                    <a:cubicBezTo>
                      <a:pt x="4178415" y="-3411"/>
                      <a:pt x="4654341" y="42750"/>
                      <a:pt x="4814490" y="0"/>
                    </a:cubicBezTo>
                    <a:cubicBezTo>
                      <a:pt x="4974639" y="-42750"/>
                      <a:pt x="5058219" y="4611"/>
                      <a:pt x="5178706" y="0"/>
                    </a:cubicBezTo>
                    <a:cubicBezTo>
                      <a:pt x="5299193" y="-4611"/>
                      <a:pt x="5428185" y="35291"/>
                      <a:pt x="5542923" y="0"/>
                    </a:cubicBezTo>
                    <a:cubicBezTo>
                      <a:pt x="5657661" y="-35291"/>
                      <a:pt x="5995653" y="33988"/>
                      <a:pt x="6316884" y="0"/>
                    </a:cubicBezTo>
                    <a:cubicBezTo>
                      <a:pt x="6638115" y="-33988"/>
                      <a:pt x="6917795" y="32725"/>
                      <a:pt x="7090844" y="0"/>
                    </a:cubicBezTo>
                    <a:cubicBezTo>
                      <a:pt x="7263893" y="-32725"/>
                      <a:pt x="7519965" y="70384"/>
                      <a:pt x="7762369" y="0"/>
                    </a:cubicBezTo>
                    <a:cubicBezTo>
                      <a:pt x="8004773" y="-70384"/>
                      <a:pt x="8256059" y="77742"/>
                      <a:pt x="8536329" y="0"/>
                    </a:cubicBezTo>
                    <a:cubicBezTo>
                      <a:pt x="8816599" y="-77742"/>
                      <a:pt x="8883228" y="19035"/>
                      <a:pt x="9105418" y="0"/>
                    </a:cubicBezTo>
                    <a:cubicBezTo>
                      <a:pt x="9327608" y="-19035"/>
                      <a:pt x="9505650" y="57021"/>
                      <a:pt x="9674506" y="0"/>
                    </a:cubicBezTo>
                    <a:cubicBezTo>
                      <a:pt x="9843362" y="-57021"/>
                      <a:pt x="10086646" y="61611"/>
                      <a:pt x="10243595" y="0"/>
                    </a:cubicBezTo>
                    <a:cubicBezTo>
                      <a:pt x="10247900" y="107795"/>
                      <a:pt x="10231024" y="278917"/>
                      <a:pt x="10243595" y="440368"/>
                    </a:cubicBezTo>
                    <a:cubicBezTo>
                      <a:pt x="10256166" y="601819"/>
                      <a:pt x="10232155" y="702004"/>
                      <a:pt x="10243595" y="846861"/>
                    </a:cubicBezTo>
                    <a:cubicBezTo>
                      <a:pt x="10076261" y="890301"/>
                      <a:pt x="9931891" y="794751"/>
                      <a:pt x="9674506" y="846861"/>
                    </a:cubicBezTo>
                    <a:cubicBezTo>
                      <a:pt x="9417121" y="898971"/>
                      <a:pt x="9516960" y="824772"/>
                      <a:pt x="9412726" y="846861"/>
                    </a:cubicBezTo>
                    <a:cubicBezTo>
                      <a:pt x="9308492" y="868950"/>
                      <a:pt x="8952802" y="761435"/>
                      <a:pt x="8638765" y="846861"/>
                    </a:cubicBezTo>
                    <a:cubicBezTo>
                      <a:pt x="8324728" y="932287"/>
                      <a:pt x="8357206" y="809094"/>
                      <a:pt x="8274548" y="846861"/>
                    </a:cubicBezTo>
                    <a:cubicBezTo>
                      <a:pt x="8191890" y="884628"/>
                      <a:pt x="7843146" y="832351"/>
                      <a:pt x="7705460" y="846861"/>
                    </a:cubicBezTo>
                    <a:cubicBezTo>
                      <a:pt x="7567774" y="861371"/>
                      <a:pt x="7412027" y="841207"/>
                      <a:pt x="7238807" y="846861"/>
                    </a:cubicBezTo>
                    <a:cubicBezTo>
                      <a:pt x="7065587" y="852515"/>
                      <a:pt x="7052815" y="808633"/>
                      <a:pt x="6874590" y="846861"/>
                    </a:cubicBezTo>
                    <a:cubicBezTo>
                      <a:pt x="6696365" y="885089"/>
                      <a:pt x="6361431" y="754101"/>
                      <a:pt x="6100630" y="846861"/>
                    </a:cubicBezTo>
                    <a:cubicBezTo>
                      <a:pt x="5839829" y="939621"/>
                      <a:pt x="5707499" y="808162"/>
                      <a:pt x="5429105" y="846861"/>
                    </a:cubicBezTo>
                    <a:cubicBezTo>
                      <a:pt x="5150712" y="885560"/>
                      <a:pt x="5180245" y="846837"/>
                      <a:pt x="4962453" y="846861"/>
                    </a:cubicBezTo>
                    <a:cubicBezTo>
                      <a:pt x="4744661" y="846885"/>
                      <a:pt x="4548806" y="844019"/>
                      <a:pt x="4393364" y="846861"/>
                    </a:cubicBezTo>
                    <a:cubicBezTo>
                      <a:pt x="4237922" y="849703"/>
                      <a:pt x="4120352" y="821058"/>
                      <a:pt x="4029147" y="846861"/>
                    </a:cubicBezTo>
                    <a:cubicBezTo>
                      <a:pt x="3937942" y="872664"/>
                      <a:pt x="3749979" y="843827"/>
                      <a:pt x="3664931" y="846861"/>
                    </a:cubicBezTo>
                    <a:cubicBezTo>
                      <a:pt x="3579883" y="849895"/>
                      <a:pt x="3490397" y="819403"/>
                      <a:pt x="3403150" y="846861"/>
                    </a:cubicBezTo>
                    <a:cubicBezTo>
                      <a:pt x="3315903" y="874319"/>
                      <a:pt x="3159892" y="813905"/>
                      <a:pt x="2936497" y="846861"/>
                    </a:cubicBezTo>
                    <a:cubicBezTo>
                      <a:pt x="2713102" y="879817"/>
                      <a:pt x="2781636" y="817224"/>
                      <a:pt x="2674716" y="846861"/>
                    </a:cubicBezTo>
                    <a:cubicBezTo>
                      <a:pt x="2567796" y="876498"/>
                      <a:pt x="2332673" y="802980"/>
                      <a:pt x="2208064" y="846861"/>
                    </a:cubicBezTo>
                    <a:cubicBezTo>
                      <a:pt x="2083455" y="890742"/>
                      <a:pt x="1863716" y="829018"/>
                      <a:pt x="1741411" y="846861"/>
                    </a:cubicBezTo>
                    <a:cubicBezTo>
                      <a:pt x="1619106" y="864704"/>
                      <a:pt x="1432901" y="845534"/>
                      <a:pt x="1274758" y="846861"/>
                    </a:cubicBezTo>
                    <a:cubicBezTo>
                      <a:pt x="1116615" y="848188"/>
                      <a:pt x="1004847" y="812976"/>
                      <a:pt x="808106" y="846861"/>
                    </a:cubicBezTo>
                    <a:cubicBezTo>
                      <a:pt x="611365" y="880746"/>
                      <a:pt x="372964" y="843099"/>
                      <a:pt x="0" y="846861"/>
                    </a:cubicBezTo>
                    <a:cubicBezTo>
                      <a:pt x="-20940" y="691152"/>
                      <a:pt x="36213" y="536303"/>
                      <a:pt x="0" y="414962"/>
                    </a:cubicBezTo>
                    <a:cubicBezTo>
                      <a:pt x="-36213" y="293621"/>
                      <a:pt x="37525" y="158177"/>
                      <a:pt x="0" y="0"/>
                    </a:cubicBezTo>
                    <a:close/>
                  </a:path>
                </a:pathLst>
              </a:custGeom>
              <a:solidFill>
                <a:srgbClr val="FFF3DE"/>
              </a:solidFill>
              <a:ln w="15875">
                <a:solidFill>
                  <a:srgbClr val="5C2A08">
                    <a:alpha val="81000"/>
                  </a:srgb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rgbClr val="5C2A08"/>
                  </a:solidFill>
                </a:endParaRPr>
              </a:p>
            </p:txBody>
          </p:sp>
          <p:pic>
            <p:nvPicPr>
              <p:cNvPr id="13" name="图片 12" descr="图片包含 动物, 昆虫, 看着, 黑暗  AI 生成的内容可能不正确。"/>
              <p:cNvPicPr>
                <a:picLocks noChangeAspect="1"/>
              </p:cNvPicPr>
              <p:nvPr>
                <p:custDataLst>
                  <p:tags r:id="rId23"/>
                </p:custDataLst>
              </p:nvPr>
            </p:nvPicPr>
            <p:blipFill>
              <a:blip r:embed="rId28">
                <a:extLst>
                  <a:ext uri="{28A0092B-C50C-407E-A947-70E740481C1C}">
                    <a14:useLocalDpi xmlns:a14="http://schemas.microsoft.com/office/drawing/2010/main" val="0"/>
                  </a:ext>
                </a:extLst>
              </a:blip>
              <a:srcRect l="17809"/>
              <a:stretch>
                <a:fillRect/>
              </a:stretch>
            </p:blipFill>
            <p:spPr>
              <a:xfrm>
                <a:off x="689948" y="3150729"/>
                <a:ext cx="701233" cy="503551"/>
              </a:xfrm>
              <a:custGeom>
                <a:avLst/>
                <a:gdLst>
                  <a:gd name="connsiteX0" fmla="*/ 0 w 810228"/>
                  <a:gd name="connsiteY0" fmla="*/ 0 h 581820"/>
                  <a:gd name="connsiteX1" fmla="*/ 810228 w 810228"/>
                  <a:gd name="connsiteY1" fmla="*/ 0 h 581820"/>
                  <a:gd name="connsiteX2" fmla="*/ 810228 w 810228"/>
                  <a:gd name="connsiteY2" fmla="*/ 581820 h 581820"/>
                  <a:gd name="connsiteX3" fmla="*/ 0 w 810228"/>
                  <a:gd name="connsiteY3" fmla="*/ 581820 h 581820"/>
                </a:gdLst>
                <a:ahLst/>
                <a:cxnLst>
                  <a:cxn ang="0">
                    <a:pos x="connsiteX0" y="connsiteY0"/>
                  </a:cxn>
                  <a:cxn ang="0">
                    <a:pos x="connsiteX1" y="connsiteY1"/>
                  </a:cxn>
                  <a:cxn ang="0">
                    <a:pos x="connsiteX2" y="connsiteY2"/>
                  </a:cxn>
                  <a:cxn ang="0">
                    <a:pos x="connsiteX3" y="connsiteY3"/>
                  </a:cxn>
                </a:cxnLst>
                <a:rect l="l" t="t" r="r" b="b"/>
                <a:pathLst>
                  <a:path w="810228" h="581820">
                    <a:moveTo>
                      <a:pt x="0" y="0"/>
                    </a:moveTo>
                    <a:lnTo>
                      <a:pt x="810228" y="0"/>
                    </a:lnTo>
                    <a:lnTo>
                      <a:pt x="810228" y="581820"/>
                    </a:lnTo>
                    <a:lnTo>
                      <a:pt x="0" y="581820"/>
                    </a:lnTo>
                    <a:close/>
                  </a:path>
                </a:pathLst>
              </a:custGeom>
            </p:spPr>
          </p:pic>
        </p:grpSp>
        <p:sp>
          <p:nvSpPr>
            <p:cNvPr id="20" name="文本框 19"/>
            <p:cNvSpPr txBox="1"/>
            <p:nvPr>
              <p:custDataLst>
                <p:tags r:id="rId21"/>
              </p:custDataLst>
            </p:nvPr>
          </p:nvSpPr>
          <p:spPr>
            <a:xfrm>
              <a:off x="1295419" y="1716931"/>
              <a:ext cx="9899581" cy="545700"/>
            </a:xfrm>
            <a:prstGeom prst="rect">
              <a:avLst/>
            </a:prstGeom>
            <a:noFill/>
          </p:spPr>
          <p:txBody>
            <a:bodyPr wrap="square">
              <a:noAutofit/>
            </a:bodyPr>
            <a:lstStyle/>
            <a:p>
              <a:pPr algn="l"/>
              <a:r>
                <a:rPr lang="en-US" altLang="zh-CN" sz="2400">
                  <a:solidFill>
                    <a:srgbClr val="5C2A08"/>
                  </a:solidFill>
                  <a:ea typeface="+mj-ea"/>
                  <a:cs typeface="Times New Roman" panose="02020603050405020304" charset="0"/>
                  <a:sym typeface="+mn-ea"/>
                </a:rPr>
                <a:t>1.</a:t>
              </a:r>
              <a:r>
                <a:rPr lang="zh-CN" altLang="en-US" sz="2400">
                  <a:solidFill>
                    <a:srgbClr val="5C2A08"/>
                  </a:solidFill>
                  <a:ea typeface="+mj-ea"/>
                  <a:cs typeface="Times New Roman" panose="02020603050405020304" charset="0"/>
                  <a:sym typeface="+mn-ea"/>
                </a:rPr>
                <a:t>知道内能的初步概念及内能跟温度的关系。</a:t>
              </a:r>
            </a:p>
            <a:p>
              <a:pPr algn="l"/>
              <a:endParaRPr lang="zh-CN" altLang="en-US" sz="2400">
                <a:solidFill>
                  <a:srgbClr val="5C2A08"/>
                </a:solidFill>
                <a:ea typeface="+mj-ea"/>
                <a:cs typeface="Times New Roman" panose="02020603050405020304" charset="0"/>
                <a:sym typeface="+mn-ea"/>
              </a:endParaRPr>
            </a:p>
          </p:txBody>
        </p:sp>
      </p:grpSp>
      <p:grpSp>
        <p:nvGrpSpPr>
          <p:cNvPr id="24" name="组合 23"/>
          <p:cNvGrpSpPr/>
          <p:nvPr>
            <p:custDataLst>
              <p:tags r:id="rId3"/>
            </p:custDataLst>
          </p:nvPr>
        </p:nvGrpSpPr>
        <p:grpSpPr>
          <a:xfrm>
            <a:off x="517525" y="2260600"/>
            <a:ext cx="8343265" cy="928371"/>
            <a:chOff x="689948" y="3013858"/>
            <a:chExt cx="11094919" cy="988310"/>
          </a:xfrm>
        </p:grpSpPr>
        <p:grpSp>
          <p:nvGrpSpPr>
            <p:cNvPr id="10" name="组合 9"/>
            <p:cNvGrpSpPr/>
            <p:nvPr>
              <p:custDataLst>
                <p:tags r:id="rId16"/>
              </p:custDataLst>
            </p:nvPr>
          </p:nvGrpSpPr>
          <p:grpSpPr>
            <a:xfrm>
              <a:off x="689948" y="3013858"/>
              <a:ext cx="10572219" cy="719938"/>
              <a:chOff x="689948" y="3005569"/>
              <a:chExt cx="10572219" cy="719938"/>
            </a:xfrm>
          </p:grpSpPr>
          <p:sp>
            <p:nvSpPr>
              <p:cNvPr id="8" name="矩形 6"/>
              <p:cNvSpPr/>
              <p:nvPr>
                <p:custDataLst>
                  <p:tags r:id="rId18"/>
                </p:custDataLst>
              </p:nvPr>
            </p:nvSpPr>
            <p:spPr>
              <a:xfrm>
                <a:off x="1018430" y="3005569"/>
                <a:ext cx="10243737" cy="719938"/>
              </a:xfrm>
              <a:custGeom>
                <a:avLst/>
                <a:gdLst>
                  <a:gd name="connsiteX0" fmla="*/ 0 w 10243595"/>
                  <a:gd name="connsiteY0" fmla="*/ 0 h 846861"/>
                  <a:gd name="connsiteX1" fmla="*/ 261781 w 10243595"/>
                  <a:gd name="connsiteY1" fmla="*/ 0 h 846861"/>
                  <a:gd name="connsiteX2" fmla="*/ 728433 w 10243595"/>
                  <a:gd name="connsiteY2" fmla="*/ 0 h 846861"/>
                  <a:gd name="connsiteX3" fmla="*/ 990214 w 10243595"/>
                  <a:gd name="connsiteY3" fmla="*/ 0 h 846861"/>
                  <a:gd name="connsiteX4" fmla="*/ 1559303 w 10243595"/>
                  <a:gd name="connsiteY4" fmla="*/ 0 h 846861"/>
                  <a:gd name="connsiteX5" fmla="*/ 1821084 w 10243595"/>
                  <a:gd name="connsiteY5" fmla="*/ 0 h 846861"/>
                  <a:gd name="connsiteX6" fmla="*/ 2390172 w 10243595"/>
                  <a:gd name="connsiteY6" fmla="*/ 0 h 846861"/>
                  <a:gd name="connsiteX7" fmla="*/ 3061697 w 10243595"/>
                  <a:gd name="connsiteY7" fmla="*/ 0 h 846861"/>
                  <a:gd name="connsiteX8" fmla="*/ 3733221 w 10243595"/>
                  <a:gd name="connsiteY8" fmla="*/ 0 h 846861"/>
                  <a:gd name="connsiteX9" fmla="*/ 3995002 w 10243595"/>
                  <a:gd name="connsiteY9" fmla="*/ 0 h 846861"/>
                  <a:gd name="connsiteX10" fmla="*/ 4359219 w 10243595"/>
                  <a:gd name="connsiteY10" fmla="*/ 0 h 846861"/>
                  <a:gd name="connsiteX11" fmla="*/ 4621000 w 10243595"/>
                  <a:gd name="connsiteY11" fmla="*/ 0 h 846861"/>
                  <a:gd name="connsiteX12" fmla="*/ 5190088 w 10243595"/>
                  <a:gd name="connsiteY12" fmla="*/ 0 h 846861"/>
                  <a:gd name="connsiteX13" fmla="*/ 5759177 w 10243595"/>
                  <a:gd name="connsiteY13" fmla="*/ 0 h 846861"/>
                  <a:gd name="connsiteX14" fmla="*/ 6328265 w 10243595"/>
                  <a:gd name="connsiteY14" fmla="*/ 0 h 846861"/>
                  <a:gd name="connsiteX15" fmla="*/ 7102226 w 10243595"/>
                  <a:gd name="connsiteY15" fmla="*/ 0 h 846861"/>
                  <a:gd name="connsiteX16" fmla="*/ 7773750 w 10243595"/>
                  <a:gd name="connsiteY16" fmla="*/ 0 h 846861"/>
                  <a:gd name="connsiteX17" fmla="*/ 8547711 w 10243595"/>
                  <a:gd name="connsiteY17" fmla="*/ 0 h 846861"/>
                  <a:gd name="connsiteX18" fmla="*/ 9014364 w 10243595"/>
                  <a:gd name="connsiteY18" fmla="*/ 0 h 846861"/>
                  <a:gd name="connsiteX19" fmla="*/ 9276144 w 10243595"/>
                  <a:gd name="connsiteY19" fmla="*/ 0 h 846861"/>
                  <a:gd name="connsiteX20" fmla="*/ 10243595 w 10243595"/>
                  <a:gd name="connsiteY20" fmla="*/ 0 h 846861"/>
                  <a:gd name="connsiteX21" fmla="*/ 10243595 w 10243595"/>
                  <a:gd name="connsiteY21" fmla="*/ 440368 h 846861"/>
                  <a:gd name="connsiteX22" fmla="*/ 10243595 w 10243595"/>
                  <a:gd name="connsiteY22" fmla="*/ 846861 h 846861"/>
                  <a:gd name="connsiteX23" fmla="*/ 9469634 w 10243595"/>
                  <a:gd name="connsiteY23" fmla="*/ 846861 h 846861"/>
                  <a:gd name="connsiteX24" fmla="*/ 9105418 w 10243595"/>
                  <a:gd name="connsiteY24" fmla="*/ 846861 h 846861"/>
                  <a:gd name="connsiteX25" fmla="*/ 8741201 w 10243595"/>
                  <a:gd name="connsiteY25" fmla="*/ 846861 h 846861"/>
                  <a:gd name="connsiteX26" fmla="*/ 7967241 w 10243595"/>
                  <a:gd name="connsiteY26" fmla="*/ 846861 h 846861"/>
                  <a:gd name="connsiteX27" fmla="*/ 7193280 w 10243595"/>
                  <a:gd name="connsiteY27" fmla="*/ 846861 h 846861"/>
                  <a:gd name="connsiteX28" fmla="*/ 6726627 w 10243595"/>
                  <a:gd name="connsiteY28" fmla="*/ 846861 h 846861"/>
                  <a:gd name="connsiteX29" fmla="*/ 6055103 w 10243595"/>
                  <a:gd name="connsiteY29" fmla="*/ 846861 h 846861"/>
                  <a:gd name="connsiteX30" fmla="*/ 5281142 w 10243595"/>
                  <a:gd name="connsiteY30" fmla="*/ 846861 h 846861"/>
                  <a:gd name="connsiteX31" fmla="*/ 4712054 w 10243595"/>
                  <a:gd name="connsiteY31" fmla="*/ 846861 h 846861"/>
                  <a:gd name="connsiteX32" fmla="*/ 4040529 w 10243595"/>
                  <a:gd name="connsiteY32" fmla="*/ 846861 h 846861"/>
                  <a:gd name="connsiteX33" fmla="*/ 3266569 w 10243595"/>
                  <a:gd name="connsiteY33" fmla="*/ 846861 h 846861"/>
                  <a:gd name="connsiteX34" fmla="*/ 2697480 w 10243595"/>
                  <a:gd name="connsiteY34" fmla="*/ 846861 h 846861"/>
                  <a:gd name="connsiteX35" fmla="*/ 2128391 w 10243595"/>
                  <a:gd name="connsiteY35" fmla="*/ 846861 h 846861"/>
                  <a:gd name="connsiteX36" fmla="*/ 1456867 w 10243595"/>
                  <a:gd name="connsiteY36" fmla="*/ 846861 h 846861"/>
                  <a:gd name="connsiteX37" fmla="*/ 887778 w 10243595"/>
                  <a:gd name="connsiteY37" fmla="*/ 846861 h 846861"/>
                  <a:gd name="connsiteX38" fmla="*/ 523562 w 10243595"/>
                  <a:gd name="connsiteY38" fmla="*/ 846861 h 846861"/>
                  <a:gd name="connsiteX39" fmla="*/ 0 w 10243595"/>
                  <a:gd name="connsiteY39" fmla="*/ 846861 h 846861"/>
                  <a:gd name="connsiteX40" fmla="*/ 0 w 10243595"/>
                  <a:gd name="connsiteY40" fmla="*/ 448836 h 846861"/>
                  <a:gd name="connsiteX41" fmla="*/ 0 w 10243595"/>
                  <a:gd name="connsiteY41" fmla="*/ 0 h 846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243595" h="846861" fill="none" extrusionOk="0">
                    <a:moveTo>
                      <a:pt x="0" y="0"/>
                    </a:moveTo>
                    <a:cubicBezTo>
                      <a:pt x="113514" y="-26817"/>
                      <a:pt x="161976" y="13008"/>
                      <a:pt x="261781" y="0"/>
                    </a:cubicBezTo>
                    <a:cubicBezTo>
                      <a:pt x="361586" y="-13008"/>
                      <a:pt x="584957" y="7673"/>
                      <a:pt x="728433" y="0"/>
                    </a:cubicBezTo>
                    <a:cubicBezTo>
                      <a:pt x="871909" y="-7673"/>
                      <a:pt x="912345" y="27950"/>
                      <a:pt x="990214" y="0"/>
                    </a:cubicBezTo>
                    <a:cubicBezTo>
                      <a:pt x="1068083" y="-27950"/>
                      <a:pt x="1294906" y="10479"/>
                      <a:pt x="1559303" y="0"/>
                    </a:cubicBezTo>
                    <a:cubicBezTo>
                      <a:pt x="1823700" y="-10479"/>
                      <a:pt x="1712449" y="27481"/>
                      <a:pt x="1821084" y="0"/>
                    </a:cubicBezTo>
                    <a:cubicBezTo>
                      <a:pt x="1929719" y="-27481"/>
                      <a:pt x="2192621" y="41979"/>
                      <a:pt x="2390172" y="0"/>
                    </a:cubicBezTo>
                    <a:cubicBezTo>
                      <a:pt x="2587723" y="-41979"/>
                      <a:pt x="2866643" y="646"/>
                      <a:pt x="3061697" y="0"/>
                    </a:cubicBezTo>
                    <a:cubicBezTo>
                      <a:pt x="3256752" y="-646"/>
                      <a:pt x="3552779" y="34100"/>
                      <a:pt x="3733221" y="0"/>
                    </a:cubicBezTo>
                    <a:cubicBezTo>
                      <a:pt x="3913663" y="-34100"/>
                      <a:pt x="3936792" y="10167"/>
                      <a:pt x="3995002" y="0"/>
                    </a:cubicBezTo>
                    <a:cubicBezTo>
                      <a:pt x="4053212" y="-10167"/>
                      <a:pt x="4207136" y="21356"/>
                      <a:pt x="4359219" y="0"/>
                    </a:cubicBezTo>
                    <a:cubicBezTo>
                      <a:pt x="4511302" y="-21356"/>
                      <a:pt x="4532134" y="3340"/>
                      <a:pt x="4621000" y="0"/>
                    </a:cubicBezTo>
                    <a:cubicBezTo>
                      <a:pt x="4709866" y="-3340"/>
                      <a:pt x="4983634" y="8523"/>
                      <a:pt x="5190088" y="0"/>
                    </a:cubicBezTo>
                    <a:cubicBezTo>
                      <a:pt x="5396542" y="-8523"/>
                      <a:pt x="5630921" y="14849"/>
                      <a:pt x="5759177" y="0"/>
                    </a:cubicBezTo>
                    <a:cubicBezTo>
                      <a:pt x="5887433" y="-14849"/>
                      <a:pt x="6131177" y="55240"/>
                      <a:pt x="6328265" y="0"/>
                    </a:cubicBezTo>
                    <a:cubicBezTo>
                      <a:pt x="6525353" y="-55240"/>
                      <a:pt x="6867062" y="42574"/>
                      <a:pt x="7102226" y="0"/>
                    </a:cubicBezTo>
                    <a:cubicBezTo>
                      <a:pt x="7337390" y="-42574"/>
                      <a:pt x="7456754" y="22872"/>
                      <a:pt x="7773750" y="0"/>
                    </a:cubicBezTo>
                    <a:cubicBezTo>
                      <a:pt x="8090746" y="-22872"/>
                      <a:pt x="8330324" y="82563"/>
                      <a:pt x="8547711" y="0"/>
                    </a:cubicBezTo>
                    <a:cubicBezTo>
                      <a:pt x="8765098" y="-82563"/>
                      <a:pt x="8825014" y="44186"/>
                      <a:pt x="9014364" y="0"/>
                    </a:cubicBezTo>
                    <a:cubicBezTo>
                      <a:pt x="9203714" y="-44186"/>
                      <a:pt x="9149921" y="23828"/>
                      <a:pt x="9276144" y="0"/>
                    </a:cubicBezTo>
                    <a:cubicBezTo>
                      <a:pt x="9402367" y="-23828"/>
                      <a:pt x="9791762" y="111913"/>
                      <a:pt x="10243595" y="0"/>
                    </a:cubicBezTo>
                    <a:cubicBezTo>
                      <a:pt x="10275225" y="189075"/>
                      <a:pt x="10241213" y="316944"/>
                      <a:pt x="10243595" y="440368"/>
                    </a:cubicBezTo>
                    <a:cubicBezTo>
                      <a:pt x="10245977" y="563792"/>
                      <a:pt x="10213267" y="696501"/>
                      <a:pt x="10243595" y="846861"/>
                    </a:cubicBezTo>
                    <a:cubicBezTo>
                      <a:pt x="9968491" y="924489"/>
                      <a:pt x="9673128" y="819038"/>
                      <a:pt x="9469634" y="846861"/>
                    </a:cubicBezTo>
                    <a:cubicBezTo>
                      <a:pt x="9266140" y="874684"/>
                      <a:pt x="9250063" y="820232"/>
                      <a:pt x="9105418" y="846861"/>
                    </a:cubicBezTo>
                    <a:cubicBezTo>
                      <a:pt x="8960773" y="873490"/>
                      <a:pt x="8884813" y="815732"/>
                      <a:pt x="8741201" y="846861"/>
                    </a:cubicBezTo>
                    <a:cubicBezTo>
                      <a:pt x="8597589" y="877990"/>
                      <a:pt x="8149481" y="844367"/>
                      <a:pt x="7967241" y="846861"/>
                    </a:cubicBezTo>
                    <a:cubicBezTo>
                      <a:pt x="7785001" y="849355"/>
                      <a:pt x="7549349" y="835725"/>
                      <a:pt x="7193280" y="846861"/>
                    </a:cubicBezTo>
                    <a:cubicBezTo>
                      <a:pt x="6837211" y="857997"/>
                      <a:pt x="6916315" y="813143"/>
                      <a:pt x="6726627" y="846861"/>
                    </a:cubicBezTo>
                    <a:cubicBezTo>
                      <a:pt x="6536939" y="880579"/>
                      <a:pt x="6218072" y="806601"/>
                      <a:pt x="6055103" y="846861"/>
                    </a:cubicBezTo>
                    <a:cubicBezTo>
                      <a:pt x="5892134" y="887121"/>
                      <a:pt x="5518671" y="791042"/>
                      <a:pt x="5281142" y="846861"/>
                    </a:cubicBezTo>
                    <a:cubicBezTo>
                      <a:pt x="5043613" y="902680"/>
                      <a:pt x="4830070" y="839685"/>
                      <a:pt x="4712054" y="846861"/>
                    </a:cubicBezTo>
                    <a:cubicBezTo>
                      <a:pt x="4594038" y="854037"/>
                      <a:pt x="4242305" y="832203"/>
                      <a:pt x="4040529" y="846861"/>
                    </a:cubicBezTo>
                    <a:cubicBezTo>
                      <a:pt x="3838753" y="861519"/>
                      <a:pt x="3615512" y="792448"/>
                      <a:pt x="3266569" y="846861"/>
                    </a:cubicBezTo>
                    <a:cubicBezTo>
                      <a:pt x="2917626" y="901274"/>
                      <a:pt x="2961569" y="782522"/>
                      <a:pt x="2697480" y="846861"/>
                    </a:cubicBezTo>
                    <a:cubicBezTo>
                      <a:pt x="2433391" y="911200"/>
                      <a:pt x="2289265" y="803410"/>
                      <a:pt x="2128391" y="846861"/>
                    </a:cubicBezTo>
                    <a:cubicBezTo>
                      <a:pt x="1967517" y="890312"/>
                      <a:pt x="1706888" y="822471"/>
                      <a:pt x="1456867" y="846861"/>
                    </a:cubicBezTo>
                    <a:cubicBezTo>
                      <a:pt x="1206846" y="871251"/>
                      <a:pt x="1170192" y="822062"/>
                      <a:pt x="887778" y="846861"/>
                    </a:cubicBezTo>
                    <a:cubicBezTo>
                      <a:pt x="605364" y="871660"/>
                      <a:pt x="666280" y="826784"/>
                      <a:pt x="523562" y="846861"/>
                    </a:cubicBezTo>
                    <a:cubicBezTo>
                      <a:pt x="380844" y="866938"/>
                      <a:pt x="106830" y="794112"/>
                      <a:pt x="0" y="846861"/>
                    </a:cubicBezTo>
                    <a:cubicBezTo>
                      <a:pt x="-21391" y="658223"/>
                      <a:pt x="2765" y="584549"/>
                      <a:pt x="0" y="448836"/>
                    </a:cubicBezTo>
                    <a:cubicBezTo>
                      <a:pt x="-2765" y="313124"/>
                      <a:pt x="12021" y="142800"/>
                      <a:pt x="0" y="0"/>
                    </a:cubicBezTo>
                    <a:close/>
                  </a:path>
                  <a:path w="10243595" h="846861" stroke="0" extrusionOk="0">
                    <a:moveTo>
                      <a:pt x="0" y="0"/>
                    </a:moveTo>
                    <a:cubicBezTo>
                      <a:pt x="128862" y="-2140"/>
                      <a:pt x="154398" y="16440"/>
                      <a:pt x="261781" y="0"/>
                    </a:cubicBezTo>
                    <a:cubicBezTo>
                      <a:pt x="369164" y="-16440"/>
                      <a:pt x="752563" y="9668"/>
                      <a:pt x="933305" y="0"/>
                    </a:cubicBezTo>
                    <a:cubicBezTo>
                      <a:pt x="1114047" y="-9668"/>
                      <a:pt x="1433208" y="9065"/>
                      <a:pt x="1604830" y="0"/>
                    </a:cubicBezTo>
                    <a:cubicBezTo>
                      <a:pt x="1776452" y="-9065"/>
                      <a:pt x="1743426" y="8869"/>
                      <a:pt x="1866611" y="0"/>
                    </a:cubicBezTo>
                    <a:cubicBezTo>
                      <a:pt x="1989796" y="-8869"/>
                      <a:pt x="2300046" y="54071"/>
                      <a:pt x="2640571" y="0"/>
                    </a:cubicBezTo>
                    <a:cubicBezTo>
                      <a:pt x="2981096" y="-54071"/>
                      <a:pt x="2772056" y="17695"/>
                      <a:pt x="2902352" y="0"/>
                    </a:cubicBezTo>
                    <a:cubicBezTo>
                      <a:pt x="3032648" y="-17695"/>
                      <a:pt x="3354848" y="68840"/>
                      <a:pt x="3676312" y="0"/>
                    </a:cubicBezTo>
                    <a:cubicBezTo>
                      <a:pt x="3997776" y="-68840"/>
                      <a:pt x="3902643" y="3411"/>
                      <a:pt x="4040529" y="0"/>
                    </a:cubicBezTo>
                    <a:cubicBezTo>
                      <a:pt x="4178415" y="-3411"/>
                      <a:pt x="4654341" y="42750"/>
                      <a:pt x="4814490" y="0"/>
                    </a:cubicBezTo>
                    <a:cubicBezTo>
                      <a:pt x="4974639" y="-42750"/>
                      <a:pt x="5058219" y="4611"/>
                      <a:pt x="5178706" y="0"/>
                    </a:cubicBezTo>
                    <a:cubicBezTo>
                      <a:pt x="5299193" y="-4611"/>
                      <a:pt x="5428185" y="35291"/>
                      <a:pt x="5542923" y="0"/>
                    </a:cubicBezTo>
                    <a:cubicBezTo>
                      <a:pt x="5657661" y="-35291"/>
                      <a:pt x="5995653" y="33988"/>
                      <a:pt x="6316884" y="0"/>
                    </a:cubicBezTo>
                    <a:cubicBezTo>
                      <a:pt x="6638115" y="-33988"/>
                      <a:pt x="6917795" y="32725"/>
                      <a:pt x="7090844" y="0"/>
                    </a:cubicBezTo>
                    <a:cubicBezTo>
                      <a:pt x="7263893" y="-32725"/>
                      <a:pt x="7519965" y="70384"/>
                      <a:pt x="7762369" y="0"/>
                    </a:cubicBezTo>
                    <a:cubicBezTo>
                      <a:pt x="8004773" y="-70384"/>
                      <a:pt x="8256059" y="77742"/>
                      <a:pt x="8536329" y="0"/>
                    </a:cubicBezTo>
                    <a:cubicBezTo>
                      <a:pt x="8816599" y="-77742"/>
                      <a:pt x="8883228" y="19035"/>
                      <a:pt x="9105418" y="0"/>
                    </a:cubicBezTo>
                    <a:cubicBezTo>
                      <a:pt x="9327608" y="-19035"/>
                      <a:pt x="9505650" y="57021"/>
                      <a:pt x="9674506" y="0"/>
                    </a:cubicBezTo>
                    <a:cubicBezTo>
                      <a:pt x="9843362" y="-57021"/>
                      <a:pt x="10086646" y="61611"/>
                      <a:pt x="10243595" y="0"/>
                    </a:cubicBezTo>
                    <a:cubicBezTo>
                      <a:pt x="10247900" y="107795"/>
                      <a:pt x="10231024" y="278917"/>
                      <a:pt x="10243595" y="440368"/>
                    </a:cubicBezTo>
                    <a:cubicBezTo>
                      <a:pt x="10256166" y="601819"/>
                      <a:pt x="10232155" y="702004"/>
                      <a:pt x="10243595" y="846861"/>
                    </a:cubicBezTo>
                    <a:cubicBezTo>
                      <a:pt x="10076261" y="890301"/>
                      <a:pt x="9931891" y="794751"/>
                      <a:pt x="9674506" y="846861"/>
                    </a:cubicBezTo>
                    <a:cubicBezTo>
                      <a:pt x="9417121" y="898971"/>
                      <a:pt x="9516960" y="824772"/>
                      <a:pt x="9412726" y="846861"/>
                    </a:cubicBezTo>
                    <a:cubicBezTo>
                      <a:pt x="9308492" y="868950"/>
                      <a:pt x="8952802" y="761435"/>
                      <a:pt x="8638765" y="846861"/>
                    </a:cubicBezTo>
                    <a:cubicBezTo>
                      <a:pt x="8324728" y="932287"/>
                      <a:pt x="8357206" y="809094"/>
                      <a:pt x="8274548" y="846861"/>
                    </a:cubicBezTo>
                    <a:cubicBezTo>
                      <a:pt x="8191890" y="884628"/>
                      <a:pt x="7843146" y="832351"/>
                      <a:pt x="7705460" y="846861"/>
                    </a:cubicBezTo>
                    <a:cubicBezTo>
                      <a:pt x="7567774" y="861371"/>
                      <a:pt x="7412027" y="841207"/>
                      <a:pt x="7238807" y="846861"/>
                    </a:cubicBezTo>
                    <a:cubicBezTo>
                      <a:pt x="7065587" y="852515"/>
                      <a:pt x="7052815" y="808633"/>
                      <a:pt x="6874590" y="846861"/>
                    </a:cubicBezTo>
                    <a:cubicBezTo>
                      <a:pt x="6696365" y="885089"/>
                      <a:pt x="6361431" y="754101"/>
                      <a:pt x="6100630" y="846861"/>
                    </a:cubicBezTo>
                    <a:cubicBezTo>
                      <a:pt x="5839829" y="939621"/>
                      <a:pt x="5707499" y="808162"/>
                      <a:pt x="5429105" y="846861"/>
                    </a:cubicBezTo>
                    <a:cubicBezTo>
                      <a:pt x="5150712" y="885560"/>
                      <a:pt x="5180245" y="846837"/>
                      <a:pt x="4962453" y="846861"/>
                    </a:cubicBezTo>
                    <a:cubicBezTo>
                      <a:pt x="4744661" y="846885"/>
                      <a:pt x="4548806" y="844019"/>
                      <a:pt x="4393364" y="846861"/>
                    </a:cubicBezTo>
                    <a:cubicBezTo>
                      <a:pt x="4237922" y="849703"/>
                      <a:pt x="4120352" y="821058"/>
                      <a:pt x="4029147" y="846861"/>
                    </a:cubicBezTo>
                    <a:cubicBezTo>
                      <a:pt x="3937942" y="872664"/>
                      <a:pt x="3749979" y="843827"/>
                      <a:pt x="3664931" y="846861"/>
                    </a:cubicBezTo>
                    <a:cubicBezTo>
                      <a:pt x="3579883" y="849895"/>
                      <a:pt x="3490397" y="819403"/>
                      <a:pt x="3403150" y="846861"/>
                    </a:cubicBezTo>
                    <a:cubicBezTo>
                      <a:pt x="3315903" y="874319"/>
                      <a:pt x="3159892" y="813905"/>
                      <a:pt x="2936497" y="846861"/>
                    </a:cubicBezTo>
                    <a:cubicBezTo>
                      <a:pt x="2713102" y="879817"/>
                      <a:pt x="2781636" y="817224"/>
                      <a:pt x="2674716" y="846861"/>
                    </a:cubicBezTo>
                    <a:cubicBezTo>
                      <a:pt x="2567796" y="876498"/>
                      <a:pt x="2332673" y="802980"/>
                      <a:pt x="2208064" y="846861"/>
                    </a:cubicBezTo>
                    <a:cubicBezTo>
                      <a:pt x="2083455" y="890742"/>
                      <a:pt x="1863716" y="829018"/>
                      <a:pt x="1741411" y="846861"/>
                    </a:cubicBezTo>
                    <a:cubicBezTo>
                      <a:pt x="1619106" y="864704"/>
                      <a:pt x="1432901" y="845534"/>
                      <a:pt x="1274758" y="846861"/>
                    </a:cubicBezTo>
                    <a:cubicBezTo>
                      <a:pt x="1116615" y="848188"/>
                      <a:pt x="1004847" y="812976"/>
                      <a:pt x="808106" y="846861"/>
                    </a:cubicBezTo>
                    <a:cubicBezTo>
                      <a:pt x="611365" y="880746"/>
                      <a:pt x="372964" y="843099"/>
                      <a:pt x="0" y="846861"/>
                    </a:cubicBezTo>
                    <a:cubicBezTo>
                      <a:pt x="-20940" y="691152"/>
                      <a:pt x="36213" y="536303"/>
                      <a:pt x="0" y="414962"/>
                    </a:cubicBezTo>
                    <a:cubicBezTo>
                      <a:pt x="-36213" y="293621"/>
                      <a:pt x="37525" y="158177"/>
                      <a:pt x="0" y="0"/>
                    </a:cubicBezTo>
                    <a:close/>
                  </a:path>
                </a:pathLst>
              </a:custGeom>
              <a:solidFill>
                <a:srgbClr val="FFF3DE"/>
              </a:solidFill>
              <a:ln w="15875">
                <a:solidFill>
                  <a:srgbClr val="5C2A08">
                    <a:alpha val="81000"/>
                  </a:srgb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rgbClr val="5C2A08"/>
                  </a:solidFill>
                </a:endParaRPr>
              </a:p>
            </p:txBody>
          </p:sp>
          <p:pic>
            <p:nvPicPr>
              <p:cNvPr id="9" name="图片 8" descr="图片包含 动物, 昆虫, 看着, 黑暗  AI 生成的内容可能不正确。"/>
              <p:cNvPicPr>
                <a:picLocks noChangeAspect="1"/>
              </p:cNvPicPr>
              <p:nvPr>
                <p:custDataLst>
                  <p:tags r:id="rId19"/>
                </p:custDataLst>
              </p:nvPr>
            </p:nvPicPr>
            <p:blipFill>
              <a:blip r:embed="rId29" cstate="print">
                <a:extLst>
                  <a:ext uri="{28A0092B-C50C-407E-A947-70E740481C1C}">
                    <a14:useLocalDpi xmlns:a14="http://schemas.microsoft.com/office/drawing/2010/main" val="0"/>
                  </a:ext>
                </a:extLst>
              </a:blip>
              <a:srcRect l="17809"/>
              <a:stretch>
                <a:fillRect/>
              </a:stretch>
            </p:blipFill>
            <p:spPr>
              <a:xfrm>
                <a:off x="689948" y="3150729"/>
                <a:ext cx="701233" cy="503551"/>
              </a:xfrm>
              <a:custGeom>
                <a:avLst/>
                <a:gdLst>
                  <a:gd name="connsiteX0" fmla="*/ 0 w 810228"/>
                  <a:gd name="connsiteY0" fmla="*/ 0 h 581820"/>
                  <a:gd name="connsiteX1" fmla="*/ 810228 w 810228"/>
                  <a:gd name="connsiteY1" fmla="*/ 0 h 581820"/>
                  <a:gd name="connsiteX2" fmla="*/ 810228 w 810228"/>
                  <a:gd name="connsiteY2" fmla="*/ 581820 h 581820"/>
                  <a:gd name="connsiteX3" fmla="*/ 0 w 810228"/>
                  <a:gd name="connsiteY3" fmla="*/ 581820 h 581820"/>
                </a:gdLst>
                <a:ahLst/>
                <a:cxnLst>
                  <a:cxn ang="0">
                    <a:pos x="connsiteX0" y="connsiteY0"/>
                  </a:cxn>
                  <a:cxn ang="0">
                    <a:pos x="connsiteX1" y="connsiteY1"/>
                  </a:cxn>
                  <a:cxn ang="0">
                    <a:pos x="connsiteX2" y="connsiteY2"/>
                  </a:cxn>
                  <a:cxn ang="0">
                    <a:pos x="connsiteX3" y="connsiteY3"/>
                  </a:cxn>
                </a:cxnLst>
                <a:rect l="l" t="t" r="r" b="b"/>
                <a:pathLst>
                  <a:path w="810228" h="581820">
                    <a:moveTo>
                      <a:pt x="0" y="0"/>
                    </a:moveTo>
                    <a:lnTo>
                      <a:pt x="810228" y="0"/>
                    </a:lnTo>
                    <a:lnTo>
                      <a:pt x="810228" y="581820"/>
                    </a:lnTo>
                    <a:lnTo>
                      <a:pt x="0" y="581820"/>
                    </a:lnTo>
                    <a:close/>
                  </a:path>
                </a:pathLst>
              </a:custGeom>
            </p:spPr>
          </p:pic>
        </p:grpSp>
        <p:sp>
          <p:nvSpPr>
            <p:cNvPr id="21" name="文本框 20"/>
            <p:cNvSpPr txBox="1"/>
            <p:nvPr>
              <p:custDataLst>
                <p:tags r:id="rId17"/>
              </p:custDataLst>
            </p:nvPr>
          </p:nvSpPr>
          <p:spPr>
            <a:xfrm>
              <a:off x="1390822" y="3118638"/>
              <a:ext cx="10394045" cy="883530"/>
            </a:xfrm>
            <a:prstGeom prst="rect">
              <a:avLst/>
            </a:prstGeom>
            <a:noFill/>
          </p:spPr>
          <p:txBody>
            <a:bodyPr wrap="square">
              <a:spAutoFit/>
            </a:bodyPr>
            <a:lstStyle/>
            <a:p>
              <a:pPr algn="l"/>
              <a:r>
                <a:rPr lang="en-US" altLang="zh-CN" sz="2400">
                  <a:solidFill>
                    <a:srgbClr val="5C2A08"/>
                  </a:solidFill>
                  <a:ea typeface="+mj-ea"/>
                  <a:cs typeface="Times New Roman" panose="02020603050405020304" charset="0"/>
                  <a:sym typeface="+mn-ea"/>
                </a:rPr>
                <a:t>2.</a:t>
              </a:r>
              <a:r>
                <a:rPr lang="zh-CN" altLang="en-US" sz="2400">
                  <a:solidFill>
                    <a:srgbClr val="5C2A08"/>
                  </a:solidFill>
                  <a:ea typeface="+mj-ea"/>
                  <a:cs typeface="Times New Roman" panose="02020603050405020304" charset="0"/>
                  <a:sym typeface="+mn-ea"/>
                </a:rPr>
                <a:t>知道做功和热传递都可以改变物体的内能，能列举生产和生活中应用内能的实例。</a:t>
              </a:r>
            </a:p>
          </p:txBody>
        </p:sp>
      </p:grpSp>
      <p:grpSp>
        <p:nvGrpSpPr>
          <p:cNvPr id="25" name="组合 24"/>
          <p:cNvGrpSpPr/>
          <p:nvPr>
            <p:custDataLst>
              <p:tags r:id="rId4"/>
            </p:custDataLst>
          </p:nvPr>
        </p:nvGrpSpPr>
        <p:grpSpPr>
          <a:xfrm>
            <a:off x="1403985" y="3299460"/>
            <a:ext cx="7079615" cy="577850"/>
            <a:chOff x="1747435" y="4398941"/>
            <a:chExt cx="9540240" cy="846667"/>
          </a:xfrm>
        </p:grpSpPr>
        <p:grpSp>
          <p:nvGrpSpPr>
            <p:cNvPr id="16" name="组合 15"/>
            <p:cNvGrpSpPr/>
            <p:nvPr>
              <p:custDataLst>
                <p:tags r:id="rId12"/>
              </p:custDataLst>
            </p:nvPr>
          </p:nvGrpSpPr>
          <p:grpSpPr>
            <a:xfrm>
              <a:off x="1747435" y="4398941"/>
              <a:ext cx="9540240" cy="846667"/>
              <a:chOff x="1747435" y="3005569"/>
              <a:chExt cx="9540240" cy="846667"/>
            </a:xfrm>
          </p:grpSpPr>
          <p:sp>
            <p:nvSpPr>
              <p:cNvPr id="17" name="矩形 6"/>
              <p:cNvSpPr/>
              <p:nvPr>
                <p:custDataLst>
                  <p:tags r:id="rId14"/>
                </p:custDataLst>
              </p:nvPr>
            </p:nvSpPr>
            <p:spPr>
              <a:xfrm>
                <a:off x="2159762" y="3005569"/>
                <a:ext cx="9127913" cy="846667"/>
              </a:xfrm>
              <a:custGeom>
                <a:avLst/>
                <a:gdLst>
                  <a:gd name="connsiteX0" fmla="*/ 0 w 10243595"/>
                  <a:gd name="connsiteY0" fmla="*/ 0 h 846861"/>
                  <a:gd name="connsiteX1" fmla="*/ 261781 w 10243595"/>
                  <a:gd name="connsiteY1" fmla="*/ 0 h 846861"/>
                  <a:gd name="connsiteX2" fmla="*/ 728433 w 10243595"/>
                  <a:gd name="connsiteY2" fmla="*/ 0 h 846861"/>
                  <a:gd name="connsiteX3" fmla="*/ 990214 w 10243595"/>
                  <a:gd name="connsiteY3" fmla="*/ 0 h 846861"/>
                  <a:gd name="connsiteX4" fmla="*/ 1559303 w 10243595"/>
                  <a:gd name="connsiteY4" fmla="*/ 0 h 846861"/>
                  <a:gd name="connsiteX5" fmla="*/ 1821084 w 10243595"/>
                  <a:gd name="connsiteY5" fmla="*/ 0 h 846861"/>
                  <a:gd name="connsiteX6" fmla="*/ 2390172 w 10243595"/>
                  <a:gd name="connsiteY6" fmla="*/ 0 h 846861"/>
                  <a:gd name="connsiteX7" fmla="*/ 3061697 w 10243595"/>
                  <a:gd name="connsiteY7" fmla="*/ 0 h 846861"/>
                  <a:gd name="connsiteX8" fmla="*/ 3733221 w 10243595"/>
                  <a:gd name="connsiteY8" fmla="*/ 0 h 846861"/>
                  <a:gd name="connsiteX9" fmla="*/ 3995002 w 10243595"/>
                  <a:gd name="connsiteY9" fmla="*/ 0 h 846861"/>
                  <a:gd name="connsiteX10" fmla="*/ 4359219 w 10243595"/>
                  <a:gd name="connsiteY10" fmla="*/ 0 h 846861"/>
                  <a:gd name="connsiteX11" fmla="*/ 4621000 w 10243595"/>
                  <a:gd name="connsiteY11" fmla="*/ 0 h 846861"/>
                  <a:gd name="connsiteX12" fmla="*/ 5190088 w 10243595"/>
                  <a:gd name="connsiteY12" fmla="*/ 0 h 846861"/>
                  <a:gd name="connsiteX13" fmla="*/ 5759177 w 10243595"/>
                  <a:gd name="connsiteY13" fmla="*/ 0 h 846861"/>
                  <a:gd name="connsiteX14" fmla="*/ 6328265 w 10243595"/>
                  <a:gd name="connsiteY14" fmla="*/ 0 h 846861"/>
                  <a:gd name="connsiteX15" fmla="*/ 7102226 w 10243595"/>
                  <a:gd name="connsiteY15" fmla="*/ 0 h 846861"/>
                  <a:gd name="connsiteX16" fmla="*/ 7773750 w 10243595"/>
                  <a:gd name="connsiteY16" fmla="*/ 0 h 846861"/>
                  <a:gd name="connsiteX17" fmla="*/ 8547711 w 10243595"/>
                  <a:gd name="connsiteY17" fmla="*/ 0 h 846861"/>
                  <a:gd name="connsiteX18" fmla="*/ 9014364 w 10243595"/>
                  <a:gd name="connsiteY18" fmla="*/ 0 h 846861"/>
                  <a:gd name="connsiteX19" fmla="*/ 9276144 w 10243595"/>
                  <a:gd name="connsiteY19" fmla="*/ 0 h 846861"/>
                  <a:gd name="connsiteX20" fmla="*/ 10243595 w 10243595"/>
                  <a:gd name="connsiteY20" fmla="*/ 0 h 846861"/>
                  <a:gd name="connsiteX21" fmla="*/ 10243595 w 10243595"/>
                  <a:gd name="connsiteY21" fmla="*/ 440368 h 846861"/>
                  <a:gd name="connsiteX22" fmla="*/ 10243595 w 10243595"/>
                  <a:gd name="connsiteY22" fmla="*/ 846861 h 846861"/>
                  <a:gd name="connsiteX23" fmla="*/ 9469634 w 10243595"/>
                  <a:gd name="connsiteY23" fmla="*/ 846861 h 846861"/>
                  <a:gd name="connsiteX24" fmla="*/ 9105418 w 10243595"/>
                  <a:gd name="connsiteY24" fmla="*/ 846861 h 846861"/>
                  <a:gd name="connsiteX25" fmla="*/ 8741201 w 10243595"/>
                  <a:gd name="connsiteY25" fmla="*/ 846861 h 846861"/>
                  <a:gd name="connsiteX26" fmla="*/ 7967241 w 10243595"/>
                  <a:gd name="connsiteY26" fmla="*/ 846861 h 846861"/>
                  <a:gd name="connsiteX27" fmla="*/ 7193280 w 10243595"/>
                  <a:gd name="connsiteY27" fmla="*/ 846861 h 846861"/>
                  <a:gd name="connsiteX28" fmla="*/ 6726627 w 10243595"/>
                  <a:gd name="connsiteY28" fmla="*/ 846861 h 846861"/>
                  <a:gd name="connsiteX29" fmla="*/ 6055103 w 10243595"/>
                  <a:gd name="connsiteY29" fmla="*/ 846861 h 846861"/>
                  <a:gd name="connsiteX30" fmla="*/ 5281142 w 10243595"/>
                  <a:gd name="connsiteY30" fmla="*/ 846861 h 846861"/>
                  <a:gd name="connsiteX31" fmla="*/ 4712054 w 10243595"/>
                  <a:gd name="connsiteY31" fmla="*/ 846861 h 846861"/>
                  <a:gd name="connsiteX32" fmla="*/ 4040529 w 10243595"/>
                  <a:gd name="connsiteY32" fmla="*/ 846861 h 846861"/>
                  <a:gd name="connsiteX33" fmla="*/ 3266569 w 10243595"/>
                  <a:gd name="connsiteY33" fmla="*/ 846861 h 846861"/>
                  <a:gd name="connsiteX34" fmla="*/ 2697480 w 10243595"/>
                  <a:gd name="connsiteY34" fmla="*/ 846861 h 846861"/>
                  <a:gd name="connsiteX35" fmla="*/ 2128391 w 10243595"/>
                  <a:gd name="connsiteY35" fmla="*/ 846861 h 846861"/>
                  <a:gd name="connsiteX36" fmla="*/ 1456867 w 10243595"/>
                  <a:gd name="connsiteY36" fmla="*/ 846861 h 846861"/>
                  <a:gd name="connsiteX37" fmla="*/ 887778 w 10243595"/>
                  <a:gd name="connsiteY37" fmla="*/ 846861 h 846861"/>
                  <a:gd name="connsiteX38" fmla="*/ 523562 w 10243595"/>
                  <a:gd name="connsiteY38" fmla="*/ 846861 h 846861"/>
                  <a:gd name="connsiteX39" fmla="*/ 0 w 10243595"/>
                  <a:gd name="connsiteY39" fmla="*/ 846861 h 846861"/>
                  <a:gd name="connsiteX40" fmla="*/ 0 w 10243595"/>
                  <a:gd name="connsiteY40" fmla="*/ 448836 h 846861"/>
                  <a:gd name="connsiteX41" fmla="*/ 0 w 10243595"/>
                  <a:gd name="connsiteY41" fmla="*/ 0 h 846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243595" h="846861" fill="none" extrusionOk="0">
                    <a:moveTo>
                      <a:pt x="0" y="0"/>
                    </a:moveTo>
                    <a:cubicBezTo>
                      <a:pt x="113514" y="-26817"/>
                      <a:pt x="161976" y="13008"/>
                      <a:pt x="261781" y="0"/>
                    </a:cubicBezTo>
                    <a:cubicBezTo>
                      <a:pt x="361586" y="-13008"/>
                      <a:pt x="584957" y="7673"/>
                      <a:pt x="728433" y="0"/>
                    </a:cubicBezTo>
                    <a:cubicBezTo>
                      <a:pt x="871909" y="-7673"/>
                      <a:pt x="912345" y="27950"/>
                      <a:pt x="990214" y="0"/>
                    </a:cubicBezTo>
                    <a:cubicBezTo>
                      <a:pt x="1068083" y="-27950"/>
                      <a:pt x="1294906" y="10479"/>
                      <a:pt x="1559303" y="0"/>
                    </a:cubicBezTo>
                    <a:cubicBezTo>
                      <a:pt x="1823700" y="-10479"/>
                      <a:pt x="1712449" y="27481"/>
                      <a:pt x="1821084" y="0"/>
                    </a:cubicBezTo>
                    <a:cubicBezTo>
                      <a:pt x="1929719" y="-27481"/>
                      <a:pt x="2192621" y="41979"/>
                      <a:pt x="2390172" y="0"/>
                    </a:cubicBezTo>
                    <a:cubicBezTo>
                      <a:pt x="2587723" y="-41979"/>
                      <a:pt x="2866643" y="646"/>
                      <a:pt x="3061697" y="0"/>
                    </a:cubicBezTo>
                    <a:cubicBezTo>
                      <a:pt x="3256752" y="-646"/>
                      <a:pt x="3552779" y="34100"/>
                      <a:pt x="3733221" y="0"/>
                    </a:cubicBezTo>
                    <a:cubicBezTo>
                      <a:pt x="3913663" y="-34100"/>
                      <a:pt x="3936792" y="10167"/>
                      <a:pt x="3995002" y="0"/>
                    </a:cubicBezTo>
                    <a:cubicBezTo>
                      <a:pt x="4053212" y="-10167"/>
                      <a:pt x="4207136" y="21356"/>
                      <a:pt x="4359219" y="0"/>
                    </a:cubicBezTo>
                    <a:cubicBezTo>
                      <a:pt x="4511302" y="-21356"/>
                      <a:pt x="4532134" y="3340"/>
                      <a:pt x="4621000" y="0"/>
                    </a:cubicBezTo>
                    <a:cubicBezTo>
                      <a:pt x="4709866" y="-3340"/>
                      <a:pt x="4983634" y="8523"/>
                      <a:pt x="5190088" y="0"/>
                    </a:cubicBezTo>
                    <a:cubicBezTo>
                      <a:pt x="5396542" y="-8523"/>
                      <a:pt x="5630921" y="14849"/>
                      <a:pt x="5759177" y="0"/>
                    </a:cubicBezTo>
                    <a:cubicBezTo>
                      <a:pt x="5887433" y="-14849"/>
                      <a:pt x="6131177" y="55240"/>
                      <a:pt x="6328265" y="0"/>
                    </a:cubicBezTo>
                    <a:cubicBezTo>
                      <a:pt x="6525353" y="-55240"/>
                      <a:pt x="6867062" y="42574"/>
                      <a:pt x="7102226" y="0"/>
                    </a:cubicBezTo>
                    <a:cubicBezTo>
                      <a:pt x="7337390" y="-42574"/>
                      <a:pt x="7456754" y="22872"/>
                      <a:pt x="7773750" y="0"/>
                    </a:cubicBezTo>
                    <a:cubicBezTo>
                      <a:pt x="8090746" y="-22872"/>
                      <a:pt x="8330324" y="82563"/>
                      <a:pt x="8547711" y="0"/>
                    </a:cubicBezTo>
                    <a:cubicBezTo>
                      <a:pt x="8765098" y="-82563"/>
                      <a:pt x="8825014" y="44186"/>
                      <a:pt x="9014364" y="0"/>
                    </a:cubicBezTo>
                    <a:cubicBezTo>
                      <a:pt x="9203714" y="-44186"/>
                      <a:pt x="9149921" y="23828"/>
                      <a:pt x="9276144" y="0"/>
                    </a:cubicBezTo>
                    <a:cubicBezTo>
                      <a:pt x="9402367" y="-23828"/>
                      <a:pt x="9791762" y="111913"/>
                      <a:pt x="10243595" y="0"/>
                    </a:cubicBezTo>
                    <a:cubicBezTo>
                      <a:pt x="10275225" y="189075"/>
                      <a:pt x="10241213" y="316944"/>
                      <a:pt x="10243595" y="440368"/>
                    </a:cubicBezTo>
                    <a:cubicBezTo>
                      <a:pt x="10245977" y="563792"/>
                      <a:pt x="10213267" y="696501"/>
                      <a:pt x="10243595" y="846861"/>
                    </a:cubicBezTo>
                    <a:cubicBezTo>
                      <a:pt x="9968491" y="924489"/>
                      <a:pt x="9673128" y="819038"/>
                      <a:pt x="9469634" y="846861"/>
                    </a:cubicBezTo>
                    <a:cubicBezTo>
                      <a:pt x="9266140" y="874684"/>
                      <a:pt x="9250063" y="820232"/>
                      <a:pt x="9105418" y="846861"/>
                    </a:cubicBezTo>
                    <a:cubicBezTo>
                      <a:pt x="8960773" y="873490"/>
                      <a:pt x="8884813" y="815732"/>
                      <a:pt x="8741201" y="846861"/>
                    </a:cubicBezTo>
                    <a:cubicBezTo>
                      <a:pt x="8597589" y="877990"/>
                      <a:pt x="8149481" y="844367"/>
                      <a:pt x="7967241" y="846861"/>
                    </a:cubicBezTo>
                    <a:cubicBezTo>
                      <a:pt x="7785001" y="849355"/>
                      <a:pt x="7549349" y="835725"/>
                      <a:pt x="7193280" y="846861"/>
                    </a:cubicBezTo>
                    <a:cubicBezTo>
                      <a:pt x="6837211" y="857997"/>
                      <a:pt x="6916315" y="813143"/>
                      <a:pt x="6726627" y="846861"/>
                    </a:cubicBezTo>
                    <a:cubicBezTo>
                      <a:pt x="6536939" y="880579"/>
                      <a:pt x="6218072" y="806601"/>
                      <a:pt x="6055103" y="846861"/>
                    </a:cubicBezTo>
                    <a:cubicBezTo>
                      <a:pt x="5892134" y="887121"/>
                      <a:pt x="5518671" y="791042"/>
                      <a:pt x="5281142" y="846861"/>
                    </a:cubicBezTo>
                    <a:cubicBezTo>
                      <a:pt x="5043613" y="902680"/>
                      <a:pt x="4830070" y="839685"/>
                      <a:pt x="4712054" y="846861"/>
                    </a:cubicBezTo>
                    <a:cubicBezTo>
                      <a:pt x="4594038" y="854037"/>
                      <a:pt x="4242305" y="832203"/>
                      <a:pt x="4040529" y="846861"/>
                    </a:cubicBezTo>
                    <a:cubicBezTo>
                      <a:pt x="3838753" y="861519"/>
                      <a:pt x="3615512" y="792448"/>
                      <a:pt x="3266569" y="846861"/>
                    </a:cubicBezTo>
                    <a:cubicBezTo>
                      <a:pt x="2917626" y="901274"/>
                      <a:pt x="2961569" y="782522"/>
                      <a:pt x="2697480" y="846861"/>
                    </a:cubicBezTo>
                    <a:cubicBezTo>
                      <a:pt x="2433391" y="911200"/>
                      <a:pt x="2289265" y="803410"/>
                      <a:pt x="2128391" y="846861"/>
                    </a:cubicBezTo>
                    <a:cubicBezTo>
                      <a:pt x="1967517" y="890312"/>
                      <a:pt x="1706888" y="822471"/>
                      <a:pt x="1456867" y="846861"/>
                    </a:cubicBezTo>
                    <a:cubicBezTo>
                      <a:pt x="1206846" y="871251"/>
                      <a:pt x="1170192" y="822062"/>
                      <a:pt x="887778" y="846861"/>
                    </a:cubicBezTo>
                    <a:cubicBezTo>
                      <a:pt x="605364" y="871660"/>
                      <a:pt x="666280" y="826784"/>
                      <a:pt x="523562" y="846861"/>
                    </a:cubicBezTo>
                    <a:cubicBezTo>
                      <a:pt x="380844" y="866938"/>
                      <a:pt x="106830" y="794112"/>
                      <a:pt x="0" y="846861"/>
                    </a:cubicBezTo>
                    <a:cubicBezTo>
                      <a:pt x="-21391" y="658223"/>
                      <a:pt x="2765" y="584549"/>
                      <a:pt x="0" y="448836"/>
                    </a:cubicBezTo>
                    <a:cubicBezTo>
                      <a:pt x="-2765" y="313124"/>
                      <a:pt x="12021" y="142800"/>
                      <a:pt x="0" y="0"/>
                    </a:cubicBezTo>
                    <a:close/>
                  </a:path>
                  <a:path w="10243595" h="846861" stroke="0" extrusionOk="0">
                    <a:moveTo>
                      <a:pt x="0" y="0"/>
                    </a:moveTo>
                    <a:cubicBezTo>
                      <a:pt x="128862" y="-2140"/>
                      <a:pt x="154398" y="16440"/>
                      <a:pt x="261781" y="0"/>
                    </a:cubicBezTo>
                    <a:cubicBezTo>
                      <a:pt x="369164" y="-16440"/>
                      <a:pt x="752563" y="9668"/>
                      <a:pt x="933305" y="0"/>
                    </a:cubicBezTo>
                    <a:cubicBezTo>
                      <a:pt x="1114047" y="-9668"/>
                      <a:pt x="1433208" y="9065"/>
                      <a:pt x="1604830" y="0"/>
                    </a:cubicBezTo>
                    <a:cubicBezTo>
                      <a:pt x="1776452" y="-9065"/>
                      <a:pt x="1743426" y="8869"/>
                      <a:pt x="1866611" y="0"/>
                    </a:cubicBezTo>
                    <a:cubicBezTo>
                      <a:pt x="1989796" y="-8869"/>
                      <a:pt x="2300046" y="54071"/>
                      <a:pt x="2640571" y="0"/>
                    </a:cubicBezTo>
                    <a:cubicBezTo>
                      <a:pt x="2981096" y="-54071"/>
                      <a:pt x="2772056" y="17695"/>
                      <a:pt x="2902352" y="0"/>
                    </a:cubicBezTo>
                    <a:cubicBezTo>
                      <a:pt x="3032648" y="-17695"/>
                      <a:pt x="3354848" y="68840"/>
                      <a:pt x="3676312" y="0"/>
                    </a:cubicBezTo>
                    <a:cubicBezTo>
                      <a:pt x="3997776" y="-68840"/>
                      <a:pt x="3902643" y="3411"/>
                      <a:pt x="4040529" y="0"/>
                    </a:cubicBezTo>
                    <a:cubicBezTo>
                      <a:pt x="4178415" y="-3411"/>
                      <a:pt x="4654341" y="42750"/>
                      <a:pt x="4814490" y="0"/>
                    </a:cubicBezTo>
                    <a:cubicBezTo>
                      <a:pt x="4974639" y="-42750"/>
                      <a:pt x="5058219" y="4611"/>
                      <a:pt x="5178706" y="0"/>
                    </a:cubicBezTo>
                    <a:cubicBezTo>
                      <a:pt x="5299193" y="-4611"/>
                      <a:pt x="5428185" y="35291"/>
                      <a:pt x="5542923" y="0"/>
                    </a:cubicBezTo>
                    <a:cubicBezTo>
                      <a:pt x="5657661" y="-35291"/>
                      <a:pt x="5995653" y="33988"/>
                      <a:pt x="6316884" y="0"/>
                    </a:cubicBezTo>
                    <a:cubicBezTo>
                      <a:pt x="6638115" y="-33988"/>
                      <a:pt x="6917795" y="32725"/>
                      <a:pt x="7090844" y="0"/>
                    </a:cubicBezTo>
                    <a:cubicBezTo>
                      <a:pt x="7263893" y="-32725"/>
                      <a:pt x="7519965" y="70384"/>
                      <a:pt x="7762369" y="0"/>
                    </a:cubicBezTo>
                    <a:cubicBezTo>
                      <a:pt x="8004773" y="-70384"/>
                      <a:pt x="8256059" y="77742"/>
                      <a:pt x="8536329" y="0"/>
                    </a:cubicBezTo>
                    <a:cubicBezTo>
                      <a:pt x="8816599" y="-77742"/>
                      <a:pt x="8883228" y="19035"/>
                      <a:pt x="9105418" y="0"/>
                    </a:cubicBezTo>
                    <a:cubicBezTo>
                      <a:pt x="9327608" y="-19035"/>
                      <a:pt x="9505650" y="57021"/>
                      <a:pt x="9674506" y="0"/>
                    </a:cubicBezTo>
                    <a:cubicBezTo>
                      <a:pt x="9843362" y="-57021"/>
                      <a:pt x="10086646" y="61611"/>
                      <a:pt x="10243595" y="0"/>
                    </a:cubicBezTo>
                    <a:cubicBezTo>
                      <a:pt x="10247900" y="107795"/>
                      <a:pt x="10231024" y="278917"/>
                      <a:pt x="10243595" y="440368"/>
                    </a:cubicBezTo>
                    <a:cubicBezTo>
                      <a:pt x="10256166" y="601819"/>
                      <a:pt x="10232155" y="702004"/>
                      <a:pt x="10243595" y="846861"/>
                    </a:cubicBezTo>
                    <a:cubicBezTo>
                      <a:pt x="10076261" y="890301"/>
                      <a:pt x="9931891" y="794751"/>
                      <a:pt x="9674506" y="846861"/>
                    </a:cubicBezTo>
                    <a:cubicBezTo>
                      <a:pt x="9417121" y="898971"/>
                      <a:pt x="9516960" y="824772"/>
                      <a:pt x="9412726" y="846861"/>
                    </a:cubicBezTo>
                    <a:cubicBezTo>
                      <a:pt x="9308492" y="868950"/>
                      <a:pt x="8952802" y="761435"/>
                      <a:pt x="8638765" y="846861"/>
                    </a:cubicBezTo>
                    <a:cubicBezTo>
                      <a:pt x="8324728" y="932287"/>
                      <a:pt x="8357206" y="809094"/>
                      <a:pt x="8274548" y="846861"/>
                    </a:cubicBezTo>
                    <a:cubicBezTo>
                      <a:pt x="8191890" y="884628"/>
                      <a:pt x="7843146" y="832351"/>
                      <a:pt x="7705460" y="846861"/>
                    </a:cubicBezTo>
                    <a:cubicBezTo>
                      <a:pt x="7567774" y="861371"/>
                      <a:pt x="7412027" y="841207"/>
                      <a:pt x="7238807" y="846861"/>
                    </a:cubicBezTo>
                    <a:cubicBezTo>
                      <a:pt x="7065587" y="852515"/>
                      <a:pt x="7052815" y="808633"/>
                      <a:pt x="6874590" y="846861"/>
                    </a:cubicBezTo>
                    <a:cubicBezTo>
                      <a:pt x="6696365" y="885089"/>
                      <a:pt x="6361431" y="754101"/>
                      <a:pt x="6100630" y="846861"/>
                    </a:cubicBezTo>
                    <a:cubicBezTo>
                      <a:pt x="5839829" y="939621"/>
                      <a:pt x="5707499" y="808162"/>
                      <a:pt x="5429105" y="846861"/>
                    </a:cubicBezTo>
                    <a:cubicBezTo>
                      <a:pt x="5150712" y="885560"/>
                      <a:pt x="5180245" y="846837"/>
                      <a:pt x="4962453" y="846861"/>
                    </a:cubicBezTo>
                    <a:cubicBezTo>
                      <a:pt x="4744661" y="846885"/>
                      <a:pt x="4548806" y="844019"/>
                      <a:pt x="4393364" y="846861"/>
                    </a:cubicBezTo>
                    <a:cubicBezTo>
                      <a:pt x="4237922" y="849703"/>
                      <a:pt x="4120352" y="821058"/>
                      <a:pt x="4029147" y="846861"/>
                    </a:cubicBezTo>
                    <a:cubicBezTo>
                      <a:pt x="3937942" y="872664"/>
                      <a:pt x="3749979" y="843827"/>
                      <a:pt x="3664931" y="846861"/>
                    </a:cubicBezTo>
                    <a:cubicBezTo>
                      <a:pt x="3579883" y="849895"/>
                      <a:pt x="3490397" y="819403"/>
                      <a:pt x="3403150" y="846861"/>
                    </a:cubicBezTo>
                    <a:cubicBezTo>
                      <a:pt x="3315903" y="874319"/>
                      <a:pt x="3159892" y="813905"/>
                      <a:pt x="2936497" y="846861"/>
                    </a:cubicBezTo>
                    <a:cubicBezTo>
                      <a:pt x="2713102" y="879817"/>
                      <a:pt x="2781636" y="817224"/>
                      <a:pt x="2674716" y="846861"/>
                    </a:cubicBezTo>
                    <a:cubicBezTo>
                      <a:pt x="2567796" y="876498"/>
                      <a:pt x="2332673" y="802980"/>
                      <a:pt x="2208064" y="846861"/>
                    </a:cubicBezTo>
                    <a:cubicBezTo>
                      <a:pt x="2083455" y="890742"/>
                      <a:pt x="1863716" y="829018"/>
                      <a:pt x="1741411" y="846861"/>
                    </a:cubicBezTo>
                    <a:cubicBezTo>
                      <a:pt x="1619106" y="864704"/>
                      <a:pt x="1432901" y="845534"/>
                      <a:pt x="1274758" y="846861"/>
                    </a:cubicBezTo>
                    <a:cubicBezTo>
                      <a:pt x="1116615" y="848188"/>
                      <a:pt x="1004847" y="812976"/>
                      <a:pt x="808106" y="846861"/>
                    </a:cubicBezTo>
                    <a:cubicBezTo>
                      <a:pt x="611365" y="880746"/>
                      <a:pt x="372964" y="843099"/>
                      <a:pt x="0" y="846861"/>
                    </a:cubicBezTo>
                    <a:cubicBezTo>
                      <a:pt x="-20940" y="691152"/>
                      <a:pt x="36213" y="536303"/>
                      <a:pt x="0" y="414962"/>
                    </a:cubicBezTo>
                    <a:cubicBezTo>
                      <a:pt x="-36213" y="293621"/>
                      <a:pt x="37525" y="158177"/>
                      <a:pt x="0" y="0"/>
                    </a:cubicBezTo>
                    <a:close/>
                  </a:path>
                </a:pathLst>
              </a:custGeom>
              <a:solidFill>
                <a:srgbClr val="FFF3DE"/>
              </a:solidFill>
              <a:ln w="15875">
                <a:solidFill>
                  <a:srgbClr val="5C2A08">
                    <a:alpha val="81000"/>
                  </a:srgb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rgbClr val="5C2A08"/>
                  </a:solidFill>
                </a:endParaRPr>
              </a:p>
            </p:txBody>
          </p:sp>
          <p:pic>
            <p:nvPicPr>
              <p:cNvPr id="18" name="图片 17" descr="图片包含 动物, 昆虫, 看着, 黑暗  AI 生成的内容可能不正确。"/>
              <p:cNvPicPr>
                <a:picLocks noChangeAspect="1"/>
              </p:cNvPicPr>
              <p:nvPr>
                <p:custDataLst>
                  <p:tags r:id="rId15"/>
                </p:custDataLst>
              </p:nvPr>
            </p:nvPicPr>
            <p:blipFill>
              <a:blip r:embed="rId30" cstate="print">
                <a:extLst>
                  <a:ext uri="{28A0092B-C50C-407E-A947-70E740481C1C}">
                    <a14:useLocalDpi xmlns:a14="http://schemas.microsoft.com/office/drawing/2010/main" val="0"/>
                  </a:ext>
                </a:extLst>
              </a:blip>
              <a:srcRect l="17809"/>
              <a:stretch>
                <a:fillRect/>
              </a:stretch>
            </p:blipFill>
            <p:spPr>
              <a:xfrm>
                <a:off x="1747435" y="3005949"/>
                <a:ext cx="701233" cy="503551"/>
              </a:xfrm>
              <a:custGeom>
                <a:avLst/>
                <a:gdLst>
                  <a:gd name="connsiteX0" fmla="*/ 0 w 810228"/>
                  <a:gd name="connsiteY0" fmla="*/ 0 h 581820"/>
                  <a:gd name="connsiteX1" fmla="*/ 810228 w 810228"/>
                  <a:gd name="connsiteY1" fmla="*/ 0 h 581820"/>
                  <a:gd name="connsiteX2" fmla="*/ 810228 w 810228"/>
                  <a:gd name="connsiteY2" fmla="*/ 581820 h 581820"/>
                  <a:gd name="connsiteX3" fmla="*/ 0 w 810228"/>
                  <a:gd name="connsiteY3" fmla="*/ 581820 h 581820"/>
                </a:gdLst>
                <a:ahLst/>
                <a:cxnLst>
                  <a:cxn ang="0">
                    <a:pos x="connsiteX0" y="connsiteY0"/>
                  </a:cxn>
                  <a:cxn ang="0">
                    <a:pos x="connsiteX1" y="connsiteY1"/>
                  </a:cxn>
                  <a:cxn ang="0">
                    <a:pos x="connsiteX2" y="connsiteY2"/>
                  </a:cxn>
                  <a:cxn ang="0">
                    <a:pos x="connsiteX3" y="connsiteY3"/>
                  </a:cxn>
                </a:cxnLst>
                <a:rect l="l" t="t" r="r" b="b"/>
                <a:pathLst>
                  <a:path w="810228" h="581820">
                    <a:moveTo>
                      <a:pt x="0" y="0"/>
                    </a:moveTo>
                    <a:lnTo>
                      <a:pt x="810228" y="0"/>
                    </a:lnTo>
                    <a:lnTo>
                      <a:pt x="810228" y="581820"/>
                    </a:lnTo>
                    <a:lnTo>
                      <a:pt x="0" y="581820"/>
                    </a:lnTo>
                    <a:close/>
                  </a:path>
                </a:pathLst>
              </a:custGeom>
            </p:spPr>
          </p:pic>
        </p:grpSp>
        <p:sp>
          <p:nvSpPr>
            <p:cNvPr id="22" name="文本框 21"/>
            <p:cNvSpPr txBox="1"/>
            <p:nvPr>
              <p:custDataLst>
                <p:tags r:id="rId13"/>
              </p:custDataLst>
            </p:nvPr>
          </p:nvSpPr>
          <p:spPr>
            <a:xfrm>
              <a:off x="1929204" y="4529984"/>
              <a:ext cx="336127" cy="674542"/>
            </a:xfrm>
            <a:prstGeom prst="rect">
              <a:avLst/>
            </a:prstGeom>
            <a:noFill/>
          </p:spPr>
          <p:txBody>
            <a:bodyPr wrap="square">
              <a:spAutoFit/>
            </a:bodyPr>
            <a:lstStyle/>
            <a:p>
              <a:r>
                <a:rPr lang="en-US" sz="2400">
                  <a:solidFill>
                    <a:srgbClr val="5C2A08"/>
                  </a:solidFill>
                  <a:ea typeface="+mj-ea"/>
                  <a:cs typeface="Times New Roman" panose="02020603050405020304" charset="0"/>
                  <a:sym typeface="+mn-ea"/>
                </a:rPr>
                <a:t> </a:t>
              </a:r>
            </a:p>
          </p:txBody>
        </p:sp>
      </p:grpSp>
      <p:grpSp>
        <p:nvGrpSpPr>
          <p:cNvPr id="85" name="组合 84"/>
          <p:cNvGrpSpPr/>
          <p:nvPr>
            <p:custDataLst>
              <p:tags r:id="rId5"/>
            </p:custDataLst>
          </p:nvPr>
        </p:nvGrpSpPr>
        <p:grpSpPr>
          <a:xfrm rot="20760000">
            <a:off x="5697220" y="-386080"/>
            <a:ext cx="3257550" cy="1847850"/>
            <a:chOff x="2438400" y="1949004"/>
            <a:chExt cx="5334000" cy="2463800"/>
          </a:xfrm>
        </p:grpSpPr>
        <p:grpSp>
          <p:nvGrpSpPr>
            <p:cNvPr id="81" name="组合 80"/>
            <p:cNvGrpSpPr/>
            <p:nvPr>
              <p:custDataLst>
                <p:tags r:id="rId8"/>
              </p:custDataLst>
            </p:nvPr>
          </p:nvGrpSpPr>
          <p:grpSpPr>
            <a:xfrm>
              <a:off x="4114800" y="1949004"/>
              <a:ext cx="3657600" cy="2463800"/>
              <a:chOff x="6363160" y="1485900"/>
              <a:chExt cx="5943600" cy="4572012"/>
            </a:xfrm>
          </p:grpSpPr>
          <p:pic>
            <p:nvPicPr>
              <p:cNvPr id="82" name="图片 81"/>
              <p:cNvPicPr>
                <a:picLocks noChangeAspect="1"/>
              </p:cNvPicPr>
              <p:nvPr>
                <p:custDataLst>
                  <p:tags r:id="rId10"/>
                </p:custDataLst>
              </p:nvPr>
            </p:nvPicPr>
            <p:blipFill>
              <a:blip r:embed="rId31" cstate="print">
                <a:extLst>
                  <a:ext uri="{28A0092B-C50C-407E-A947-70E740481C1C}">
                    <a14:useLocalDpi xmlns:a14="http://schemas.microsoft.com/office/drawing/2010/main" val="0"/>
                  </a:ext>
                </a:extLst>
              </a:blip>
              <a:stretch>
                <a:fillRect/>
              </a:stretch>
            </p:blipFill>
            <p:spPr>
              <a:xfrm>
                <a:off x="6363160" y="1485900"/>
                <a:ext cx="5943600" cy="4572012"/>
              </a:xfrm>
              <a:prstGeom prst="rect">
                <a:avLst/>
              </a:prstGeom>
            </p:spPr>
          </p:pic>
          <p:pic>
            <p:nvPicPr>
              <p:cNvPr id="83" name="图片 82"/>
              <p:cNvPicPr>
                <a:picLocks noChangeAspect="1"/>
              </p:cNvPicPr>
              <p:nvPr>
                <p:custDataLst>
                  <p:tags r:id="rId11"/>
                </p:custDataLst>
              </p:nvPr>
            </p:nvPicPr>
            <p:blipFill>
              <a:blip r:embed="rId32" cstate="print">
                <a:extLst>
                  <a:ext uri="{28A0092B-C50C-407E-A947-70E740481C1C}">
                    <a14:useLocalDpi xmlns:a14="http://schemas.microsoft.com/office/drawing/2010/main" val="0"/>
                  </a:ext>
                </a:extLst>
              </a:blip>
              <a:srcRect l="48838" t="21959" r="35301" b="52771"/>
              <a:stretch>
                <a:fillRect/>
              </a:stretch>
            </p:blipFill>
            <p:spPr>
              <a:xfrm>
                <a:off x="9265847" y="2489790"/>
                <a:ext cx="942755" cy="1155405"/>
              </a:xfrm>
              <a:prstGeom prst="rect">
                <a:avLst/>
              </a:prstGeom>
            </p:spPr>
          </p:pic>
        </p:grpSp>
        <p:pic>
          <p:nvPicPr>
            <p:cNvPr id="84" name="图片 83"/>
            <p:cNvPicPr>
              <a:picLocks noChangeAspect="1"/>
            </p:cNvPicPr>
            <p:nvPr>
              <p:custDataLst>
                <p:tags r:id="rId9"/>
              </p:custDataLst>
            </p:nvPr>
          </p:nvPicPr>
          <p:blipFill>
            <a:blip r:embed="rId33">
              <a:extLst>
                <a:ext uri="{BEBA8EAE-BF5A-486C-A8C5-ECC9F3942E4B}">
                  <a14:imgProps xmlns:a14="http://schemas.microsoft.com/office/drawing/2010/main">
                    <a14:imgLayer r:embed="rId34">
                      <a14:imgEffect>
                        <a14:brightnessContrast bright="4000" contrast="4000"/>
                      </a14:imgEffect>
                    </a14:imgLayer>
                  </a14:imgProps>
                </a:ext>
              </a:extLst>
            </a:blip>
            <a:stretch>
              <a:fillRect/>
            </a:stretch>
          </p:blipFill>
          <p:spPr>
            <a:xfrm flipH="1">
              <a:off x="2438400" y="2438400"/>
              <a:ext cx="2971493" cy="1519269"/>
            </a:xfrm>
            <a:prstGeom prst="rect">
              <a:avLst/>
            </a:prstGeom>
          </p:spPr>
        </p:pic>
      </p:grpSp>
      <p:pic>
        <p:nvPicPr>
          <p:cNvPr id="29" name="图片 28"/>
          <p:cNvPicPr>
            <a:picLocks noChangeAspect="1"/>
          </p:cNvPicPr>
          <p:nvPr>
            <p:custDataLst>
              <p:tags r:id="rId6"/>
            </p:custDataLst>
          </p:nvPr>
        </p:nvPicPr>
        <p:blipFill>
          <a:blip r:embed="rId35"/>
          <a:srcRect t="-371"/>
          <a:stretch>
            <a:fillRect/>
          </a:stretch>
        </p:blipFill>
        <p:spPr>
          <a:xfrm>
            <a:off x="323850" y="-47625"/>
            <a:ext cx="734695" cy="1367155"/>
          </a:xfrm>
          <a:prstGeom prst="rect">
            <a:avLst/>
          </a:prstGeom>
          <a:effectLst>
            <a:outerShdw blurRad="50800" dist="38100" dir="5400000" algn="t" rotWithShape="0">
              <a:prstClr val="black">
                <a:alpha val="20000"/>
              </a:prstClr>
            </a:outerShdw>
          </a:effectLst>
        </p:spPr>
      </p:pic>
      <p:sp>
        <p:nvSpPr>
          <p:cNvPr id="5" name="文本框 4"/>
          <p:cNvSpPr txBox="1"/>
          <p:nvPr>
            <p:custDataLst>
              <p:tags r:id="rId7"/>
            </p:custDataLst>
          </p:nvPr>
        </p:nvSpPr>
        <p:spPr>
          <a:xfrm>
            <a:off x="1763768" y="3399441"/>
            <a:ext cx="5850255" cy="829945"/>
          </a:xfrm>
          <a:prstGeom prst="rect">
            <a:avLst/>
          </a:prstGeom>
          <a:noFill/>
        </p:spPr>
        <p:txBody>
          <a:bodyPr wrap="none">
            <a:spAutoFit/>
          </a:bodyPr>
          <a:lstStyle/>
          <a:p>
            <a:pPr algn="l"/>
            <a:r>
              <a:rPr lang="en-US" sz="2400">
                <a:solidFill>
                  <a:srgbClr val="5C2A08"/>
                </a:solidFill>
                <a:ea typeface="+mj-ea"/>
                <a:cs typeface="Times New Roman" panose="02020603050405020304" charset="0"/>
                <a:sym typeface="+mn-ea"/>
              </a:rPr>
              <a:t> 3.</a:t>
            </a:r>
            <a:r>
              <a:rPr lang="zh-CN" altLang="en-US" sz="2400">
                <a:solidFill>
                  <a:srgbClr val="5C2A08"/>
                </a:solidFill>
                <a:ea typeface="+mj-ea"/>
                <a:cs typeface="Times New Roman" panose="02020603050405020304" charset="0"/>
                <a:sym typeface="+mn-ea"/>
              </a:rPr>
              <a:t>温度、内能和热量的区别与联系。</a:t>
            </a:r>
            <a:r>
              <a:rPr lang="en-US" altLang="zh-CN" sz="2400">
                <a:solidFill>
                  <a:srgbClr val="5C2A08"/>
                </a:solidFill>
                <a:ea typeface="+mj-ea"/>
                <a:cs typeface="Times New Roman" panose="02020603050405020304" charset="0"/>
                <a:sym typeface="+mn-ea"/>
              </a:rPr>
              <a:t>(</a:t>
            </a:r>
            <a:r>
              <a:rPr lang="zh-CN" altLang="en-US" sz="2400">
                <a:solidFill>
                  <a:srgbClr val="5C2A08"/>
                </a:solidFill>
                <a:ea typeface="+mj-ea"/>
                <a:cs typeface="Times New Roman" panose="02020603050405020304" charset="0"/>
                <a:sym typeface="+mn-ea"/>
              </a:rPr>
              <a:t>难点</a:t>
            </a:r>
            <a:r>
              <a:rPr lang="en-US" altLang="zh-CN" sz="2400">
                <a:solidFill>
                  <a:srgbClr val="5C2A08"/>
                </a:solidFill>
                <a:ea typeface="+mj-ea"/>
                <a:cs typeface="Times New Roman" panose="02020603050405020304" charset="0"/>
                <a:sym typeface="+mn-ea"/>
              </a:rPr>
              <a:t>)</a:t>
            </a:r>
          </a:p>
          <a:p>
            <a:pPr algn="l"/>
            <a:endParaRPr lang="en-US" altLang="zh-CN" sz="2400">
              <a:solidFill>
                <a:srgbClr val="5C2A08"/>
              </a:solidFill>
              <a:ea typeface="+mj-ea"/>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par>
                                <p:cTn id="18" presetID="0" presetClass="entr" presetSubtype="0" fill="hold" nodeType="withEffect">
                                  <p:stCondLst>
                                    <p:cond delay="750"/>
                                  </p:stCondLst>
                                  <p:iterate type="lt">
                                    <p:tmPct val="5000"/>
                                  </p:iterate>
                                  <p:childTnLst>
                                    <p:anim to="" calcmode="lin" valueType="num">
                                      <p:cBhvr>
                                        <p:cTn id="19" dur="1000" fill="hold">
                                          <p:stCondLst>
                                            <p:cond delay="0"/>
                                          </p:stCondLst>
                                        </p:cTn>
                                        <p:tgtEl>
                                          <p:spTgt spid="85"/>
                                        </p:tgtEl>
                                        <p:attrNameLst>
                                          <p:attrName>ppt_h</p:attrName>
                                        </p:attrNameLst>
                                      </p:cBhvr>
                                      <p:tavLst>
                                        <p:tav tm="0" fmla="#ppt_h-(#ppt_h-#ppt_h*8)*(1-$)^8">
                                          <p:val>
                                            <p:fltVal val="0"/>
                                          </p:val>
                                        </p:tav>
                                        <p:tav tm="100000">
                                          <p:val>
                                            <p:fltVal val="1"/>
                                          </p:val>
                                        </p:tav>
                                      </p:tavLst>
                                    </p:anim>
                                    <p:anim to="" calcmode="lin" valueType="num">
                                      <p:cBhvr>
                                        <p:cTn id="20" dur="1000" fill="hold">
                                          <p:stCondLst>
                                            <p:cond delay="0"/>
                                          </p:stCondLst>
                                        </p:cTn>
                                        <p:tgtEl>
                                          <p:spTgt spid="85"/>
                                        </p:tgtEl>
                                        <p:attrNameLst>
                                          <p:attrName>ppt_w</p:attrName>
                                        </p:attrNameLst>
                                      </p:cBhvr>
                                      <p:tavLst>
                                        <p:tav tm="0" fmla="#ppt_w-(#ppt_w-#ppt_w*8)*(1-$)^8">
                                          <p:val>
                                            <p:fltVal val="0"/>
                                          </p:val>
                                        </p:tav>
                                        <p:tav tm="100000">
                                          <p:val>
                                            <p:fltVal val="1"/>
                                          </p:val>
                                        </p:tav>
                                      </p:tavLst>
                                    </p:anim>
                                    <p:animEffect filter="fade">
                                      <p:cBhvr additive="base">
                                        <p:cTn id="21" dur="600" fill="hold">
                                          <p:stCondLst>
                                            <p:cond delay="0"/>
                                          </p:stCondLst>
                                        </p:cTn>
                                        <p:tgtEl>
                                          <p:spTgt spid="85"/>
                                        </p:tgtEl>
                                      </p:cBhvr>
                                    </p:animEffect>
                                    <p:set>
                                      <p:cBhvr additive="base">
                                        <p:cTn id="22"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custDataLst>
              <p:tags r:id="rId1"/>
            </p:custDataLst>
          </p:nvPr>
        </p:nvSpPr>
        <p:spPr bwMode="auto">
          <a:xfrm>
            <a:off x="480416" y="416639"/>
            <a:ext cx="7863484" cy="41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sy="50000" rotWithShape="0">
                    <a:srgbClr val="808080"/>
                  </a:outerShdw>
                </a:effectLst>
              </a14:hiddenEffects>
            </a:ext>
          </a:extLst>
        </p:spPr>
        <p:txBody>
          <a:bodyPr wrap="square" tIns="0">
            <a:spAutoFit/>
            <a:flatTx/>
          </a:bodyPr>
          <a:lstStyle/>
          <a:p>
            <a:pPr marL="457200" indent="-457200" eaLnBrk="0" hangingPunct="0">
              <a:spcBef>
                <a:spcPct val="60000"/>
              </a:spcBef>
              <a:buClr>
                <a:schemeClr val="tx1"/>
              </a:buClr>
              <a:buFont typeface="Wingdings" panose="05000000000000000000" pitchFamily="2" charset="2"/>
              <a:buChar char="n"/>
              <a:defRPr/>
            </a:pPr>
            <a:r>
              <a:rPr kumimoji="1" lang="zh-CN" altLang="en-US" sz="2400" b="1">
                <a:solidFill>
                  <a:schemeClr val="tx1"/>
                </a:solidFill>
                <a:latin typeface="宋体" panose="02010600030101010101" pitchFamily="2" charset="-122"/>
                <a:ea typeface="宋体" panose="02010600030101010101" pitchFamily="2" charset="-122"/>
                <a:sym typeface="+mn-ea"/>
              </a:rPr>
              <a:t>汽车发动机为何用水来冷却？</a:t>
            </a:r>
            <a:endParaRPr kumimoji="1" lang="en-US" altLang="zh-CN" sz="2400" b="1">
              <a:solidFill>
                <a:schemeClr val="tx1"/>
              </a:solidFill>
              <a:latin typeface="宋体" panose="02010600030101010101" pitchFamily="2" charset="-122"/>
              <a:ea typeface="宋体" panose="02010600030101010101" pitchFamily="2" charset="-122"/>
              <a:sym typeface="+mn-ea"/>
            </a:endParaRPr>
          </a:p>
        </p:txBody>
      </p:sp>
      <p:pic>
        <p:nvPicPr>
          <p:cNvPr id="1026" name="Picture 2"/>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bwMode="auto">
          <a:xfrm>
            <a:off x="1228532" y="1232426"/>
            <a:ext cx="3122738" cy="2078573"/>
          </a:xfrm>
          <a:prstGeom prst="roundRect">
            <a:avLst/>
          </a:prstGeom>
          <a:extLst>
            <a:ext uri="{909E8E84-426E-40DD-AFC4-6F175D3DCCD1}">
              <a14:hiddenFill xmlns:a14="http://schemas.microsoft.com/office/drawing/2010/main">
                <a:solidFill>
                  <a:srgbClr val="FFFFFF"/>
                </a:solidFill>
              </a14:hiddenFill>
            </a:ext>
          </a:extLst>
        </p:spPr>
      </p:pic>
      <p:grpSp>
        <p:nvGrpSpPr>
          <p:cNvPr id="4" name="组合 3"/>
          <p:cNvGrpSpPr/>
          <p:nvPr>
            <p:custDataLst>
              <p:tags r:id="rId3"/>
            </p:custDataLst>
          </p:nvPr>
        </p:nvGrpSpPr>
        <p:grpSpPr>
          <a:xfrm>
            <a:off x="4959035" y="1047053"/>
            <a:ext cx="2908230" cy="2803193"/>
            <a:chOff x="8497690" y="2110445"/>
            <a:chExt cx="3877640" cy="3737591"/>
          </a:xfrm>
        </p:grpSpPr>
        <p:graphicFrame>
          <p:nvGraphicFramePr>
            <p:cNvPr id="5" name="对象 4"/>
            <p:cNvGraphicFramePr>
              <a:graphicFrameLocks noChangeAspect="1"/>
            </p:cNvGraphicFramePr>
            <p:nvPr>
              <p:custDataLst>
                <p:tags r:id="rId5"/>
              </p:custDataLst>
            </p:nvPr>
          </p:nvGraphicFramePr>
          <p:xfrm>
            <a:off x="9314955" y="2110445"/>
            <a:ext cx="1508318" cy="1039056"/>
          </p:xfrm>
          <a:graphic>
            <a:graphicData uri="http://schemas.openxmlformats.org/presentationml/2006/ole">
              <mc:AlternateContent xmlns:mc="http://schemas.openxmlformats.org/markup-compatibility/2006">
                <mc:Choice xmlns:v="urn:schemas-microsoft-com:vml" Requires="v">
                  <p:oleObj name="Equation" r:id="rId9" imgW="13716000" imgH="9448800" progId="Equation.DSMT4">
                    <p:embed/>
                  </p:oleObj>
                </mc:Choice>
                <mc:Fallback>
                  <p:oleObj name="Equation" r:id="rId9" imgW="13716000" imgH="9448800" progId="Equation.DSMT4">
                    <p:embed/>
                    <p:pic>
                      <p:nvPicPr>
                        <p:cNvPr id="0" name="OLE substitute image"/>
                        <p:cNvPicPr/>
                        <p:nvPr/>
                      </p:nvPicPr>
                      <p:blipFill>
                        <a:blip r:embed="rId10"/>
                        <a:stretch>
                          <a:fillRect/>
                        </a:stretch>
                      </p:blipFill>
                      <p:spPr>
                        <a:xfrm>
                          <a:off x="9314955" y="2110445"/>
                          <a:ext cx="1508318" cy="1039056"/>
                        </a:xfrm>
                        <a:prstGeom prst="rect">
                          <a:avLst/>
                        </a:prstGeom>
                        <a:noFill/>
                      </p:spPr>
                    </p:pic>
                  </p:oleObj>
                </mc:Fallback>
              </mc:AlternateContent>
            </a:graphicData>
          </a:graphic>
        </p:graphicFrame>
        <p:sp>
          <p:nvSpPr>
            <p:cNvPr id="6" name="文本框 5"/>
            <p:cNvSpPr txBox="1"/>
            <p:nvPr>
              <p:custDataLst>
                <p:tags r:id="rId6"/>
              </p:custDataLst>
            </p:nvPr>
          </p:nvSpPr>
          <p:spPr>
            <a:xfrm>
              <a:off x="8497690" y="3264009"/>
              <a:ext cx="3877640" cy="2584027"/>
            </a:xfrm>
            <a:prstGeom prst="rect">
              <a:avLst/>
            </a:prstGeom>
            <a:noFill/>
          </p:spPr>
          <p:txBody>
            <a:bodyPr wrap="square">
              <a:spAutoFit/>
            </a:bodyPr>
            <a:lstStyle/>
            <a:p>
              <a:r>
                <a:rPr lang="zh-CN" altLang="en-US" sz="2400" b="1"/>
                <a:t>质量相等的物体，升高相同的温度，比热容大的物体，可以吸收更多的热量。</a:t>
              </a:r>
            </a:p>
          </p:txBody>
        </p:sp>
      </p:grpSp>
      <p:sp>
        <p:nvSpPr>
          <p:cNvPr id="7" name="Rectangle 7"/>
          <p:cNvSpPr>
            <a:spLocks noChangeArrowheads="1"/>
          </p:cNvSpPr>
          <p:nvPr>
            <p:custDataLst>
              <p:tags r:id="rId4"/>
            </p:custDataLst>
          </p:nvPr>
        </p:nvSpPr>
        <p:spPr bwMode="auto">
          <a:xfrm>
            <a:off x="920837" y="3685697"/>
            <a:ext cx="7930269" cy="1093053"/>
          </a:xfrm>
          <a:prstGeom prst="roundRect">
            <a:avLst/>
          </a:prstGeom>
          <a:solidFill>
            <a:schemeClr val="accent6">
              <a:lumMod val="20000"/>
              <a:lumOff val="80000"/>
            </a:schemeClr>
          </a:solidFill>
          <a:ln w="28575">
            <a:solidFill>
              <a:schemeClr val="accent6"/>
            </a:solidFill>
            <a:prstDash val="sysDash"/>
          </a:ln>
          <a:effectLst/>
        </p:spPr>
        <p:txBody>
          <a:bodyPr wrap="square">
            <a:spAutoFit/>
          </a:bodyPr>
          <a:lstStyle/>
          <a:p>
            <a:pPr algn="just" fontAlgn="auto">
              <a:lnSpc>
                <a:spcPts val="3500"/>
              </a:lnSpc>
              <a:defRPr/>
            </a:pPr>
            <a:r>
              <a:rPr lang="zh-CN" altLang="en-US" sz="2400" b="1">
                <a:solidFill>
                  <a:srgbClr val="FF0000"/>
                </a:solidFill>
                <a:latin typeface="楷体" panose="02010609060101010101" charset="-122"/>
                <a:ea typeface="楷体"/>
                <a:cs typeface="微软雅黑" panose="020B0503020204020204" charset="-122"/>
                <a:sym typeface="+mn-ea"/>
              </a:rPr>
              <a:t>水的比热容大</a:t>
            </a:r>
            <a:r>
              <a:rPr lang="zh-CN" altLang="en-US" sz="2400" b="1">
                <a:latin typeface="楷体" panose="02010609060101010101" charset="-122"/>
                <a:ea typeface="楷体"/>
                <a:cs typeface="微软雅黑" panose="020B0503020204020204" charset="-122"/>
                <a:sym typeface="+mn-ea"/>
              </a:rPr>
              <a:t>，在质量一定的条件下水升高相同温度时，</a:t>
            </a:r>
            <a:r>
              <a:rPr lang="zh-CN" altLang="en-US" sz="2400" b="1">
                <a:solidFill>
                  <a:srgbClr val="FF0000"/>
                </a:solidFill>
                <a:latin typeface="楷体" panose="02010609060101010101" charset="-122"/>
                <a:ea typeface="楷体"/>
                <a:cs typeface="微软雅黑" panose="020B0503020204020204" charset="-122"/>
                <a:sym typeface="+mn-ea"/>
              </a:rPr>
              <a:t>吸热多</a:t>
            </a:r>
            <a:r>
              <a:rPr lang="zh-CN" altLang="en-US" sz="2400" b="1">
                <a:latin typeface="楷体" panose="02010609060101010101" charset="-122"/>
                <a:ea typeface="楷体"/>
                <a:cs typeface="微软雅黑" panose="020B0503020204020204" charset="-122"/>
                <a:sym typeface="+mn-ea"/>
              </a:rPr>
              <a:t>，用水作冷却剂效果好。</a:t>
            </a:r>
            <a:endParaRPr kumimoji="1" lang="zh-CN" altLang="en-US" sz="2400" b="1">
              <a:latin typeface="楷体" panose="02010609060101010101" charset="-122"/>
              <a:ea typeface="楷体"/>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custDataLst>
              <p:tags r:id="rId1"/>
            </p:custDataLst>
          </p:nvPr>
        </p:nvSpPr>
        <p:spPr bwMode="auto">
          <a:xfrm>
            <a:off x="480416" y="416639"/>
            <a:ext cx="7863484" cy="41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sy="50000" rotWithShape="0">
                    <a:srgbClr val="808080"/>
                  </a:outerShdw>
                </a:effectLst>
              </a14:hiddenEffects>
            </a:ext>
          </a:extLst>
        </p:spPr>
        <p:txBody>
          <a:bodyPr wrap="square" tIns="0">
            <a:spAutoFit/>
            <a:flatTx/>
          </a:bodyPr>
          <a:lstStyle/>
          <a:p>
            <a:pPr marL="457200" indent="-457200" eaLnBrk="0" hangingPunct="0">
              <a:spcBef>
                <a:spcPct val="60000"/>
              </a:spcBef>
              <a:buClr>
                <a:schemeClr val="tx1"/>
              </a:buClr>
              <a:buFont typeface="Wingdings" panose="05000000000000000000" pitchFamily="2" charset="2"/>
              <a:buChar char="n"/>
              <a:defRPr/>
            </a:pPr>
            <a:r>
              <a:rPr kumimoji="1" lang="zh-CN" altLang="en-US" sz="2400" b="1">
                <a:solidFill>
                  <a:schemeClr val="tx1"/>
                </a:solidFill>
                <a:latin typeface="宋体" panose="02010600030101010101" pitchFamily="2" charset="-122"/>
                <a:ea typeface="宋体" panose="02010600030101010101" pitchFamily="2" charset="-122"/>
                <a:sym typeface="+mn-ea"/>
              </a:rPr>
              <a:t>冬天的散热器（俗称暖气片）为何用热水供暖？</a:t>
            </a:r>
            <a:endParaRPr kumimoji="1" lang="en-US" altLang="zh-CN" sz="2400" b="1">
              <a:solidFill>
                <a:schemeClr val="tx1"/>
              </a:solidFill>
              <a:latin typeface="宋体" panose="02010600030101010101" pitchFamily="2" charset="-122"/>
              <a:ea typeface="宋体" panose="02010600030101010101" pitchFamily="2" charset="-122"/>
              <a:sym typeface="+mn-ea"/>
            </a:endParaRPr>
          </a:p>
        </p:txBody>
      </p:sp>
      <p:pic>
        <p:nvPicPr>
          <p:cNvPr id="3" name="图片 2"/>
          <p:cNvPicPr>
            <a:picLocks noChangeAspect="1"/>
          </p:cNvPicPr>
          <p:nvPr>
            <p:custDataLst>
              <p:tags r:id="rId2"/>
            </p:custDataLst>
          </p:nvPr>
        </p:nvPicPr>
        <p:blipFill>
          <a:blip r:embed="rId8"/>
          <a:stretch>
            <a:fillRect/>
          </a:stretch>
        </p:blipFill>
        <p:spPr>
          <a:xfrm>
            <a:off x="861107" y="1449281"/>
            <a:ext cx="3314971" cy="1900238"/>
          </a:xfrm>
          <a:prstGeom prst="roundRect">
            <a:avLst/>
          </a:prstGeom>
        </p:spPr>
      </p:pic>
      <p:grpSp>
        <p:nvGrpSpPr>
          <p:cNvPr id="4" name="组合 3"/>
          <p:cNvGrpSpPr/>
          <p:nvPr>
            <p:custDataLst>
              <p:tags r:id="rId3"/>
            </p:custDataLst>
          </p:nvPr>
        </p:nvGrpSpPr>
        <p:grpSpPr>
          <a:xfrm>
            <a:off x="5017930" y="1193525"/>
            <a:ext cx="2908230" cy="2803193"/>
            <a:chOff x="8497690" y="2110445"/>
            <a:chExt cx="3877640" cy="3737591"/>
          </a:xfrm>
        </p:grpSpPr>
        <p:graphicFrame>
          <p:nvGraphicFramePr>
            <p:cNvPr id="5" name="对象 4"/>
            <p:cNvGraphicFramePr>
              <a:graphicFrameLocks noChangeAspect="1"/>
            </p:cNvGraphicFramePr>
            <p:nvPr>
              <p:custDataLst>
                <p:tags r:id="rId5"/>
              </p:custDataLst>
            </p:nvPr>
          </p:nvGraphicFramePr>
          <p:xfrm>
            <a:off x="9314955" y="2110445"/>
            <a:ext cx="1508318" cy="1039056"/>
          </p:xfrm>
          <a:graphic>
            <a:graphicData uri="http://schemas.openxmlformats.org/presentationml/2006/ole">
              <mc:AlternateContent xmlns:mc="http://schemas.openxmlformats.org/markup-compatibility/2006">
                <mc:Choice xmlns:v="urn:schemas-microsoft-com:vml" Requires="v">
                  <p:oleObj name="Equation" r:id="rId9" imgW="13716000" imgH="9448800" progId="Equation.DSMT4">
                    <p:embed/>
                  </p:oleObj>
                </mc:Choice>
                <mc:Fallback>
                  <p:oleObj name="Equation" r:id="rId9" imgW="13716000" imgH="9448800" progId="Equation.DSMT4">
                    <p:embed/>
                    <p:pic>
                      <p:nvPicPr>
                        <p:cNvPr id="0" name="OLE substitute image"/>
                        <p:cNvPicPr/>
                        <p:nvPr/>
                      </p:nvPicPr>
                      <p:blipFill>
                        <a:blip r:embed="rId10"/>
                        <a:stretch>
                          <a:fillRect/>
                        </a:stretch>
                      </p:blipFill>
                      <p:spPr>
                        <a:xfrm>
                          <a:off x="9314955" y="2110445"/>
                          <a:ext cx="1508318" cy="1039056"/>
                        </a:xfrm>
                        <a:prstGeom prst="rect">
                          <a:avLst/>
                        </a:prstGeom>
                        <a:noFill/>
                      </p:spPr>
                    </p:pic>
                  </p:oleObj>
                </mc:Fallback>
              </mc:AlternateContent>
            </a:graphicData>
          </a:graphic>
        </p:graphicFrame>
        <p:sp>
          <p:nvSpPr>
            <p:cNvPr id="6" name="文本框 5"/>
            <p:cNvSpPr txBox="1"/>
            <p:nvPr>
              <p:custDataLst>
                <p:tags r:id="rId6"/>
              </p:custDataLst>
            </p:nvPr>
          </p:nvSpPr>
          <p:spPr>
            <a:xfrm>
              <a:off x="8497690" y="3264009"/>
              <a:ext cx="3877640" cy="2584027"/>
            </a:xfrm>
            <a:prstGeom prst="rect">
              <a:avLst/>
            </a:prstGeom>
            <a:noFill/>
          </p:spPr>
          <p:txBody>
            <a:bodyPr wrap="square">
              <a:spAutoFit/>
            </a:bodyPr>
            <a:lstStyle/>
            <a:p>
              <a:r>
                <a:rPr lang="zh-CN" altLang="en-US" sz="2400" b="1"/>
                <a:t>质量相等的物体，降低相同的温度，比热容大的物体，可以放出更多的热量。</a:t>
              </a:r>
            </a:p>
          </p:txBody>
        </p:sp>
      </p:grpSp>
      <p:sp>
        <p:nvSpPr>
          <p:cNvPr id="7" name="Rectangle 7"/>
          <p:cNvSpPr>
            <a:spLocks noChangeArrowheads="1"/>
          </p:cNvSpPr>
          <p:nvPr>
            <p:custDataLst>
              <p:tags r:id="rId4"/>
            </p:custDataLst>
          </p:nvPr>
        </p:nvSpPr>
        <p:spPr bwMode="auto">
          <a:xfrm>
            <a:off x="727956" y="3766120"/>
            <a:ext cx="7930269" cy="1093053"/>
          </a:xfrm>
          <a:prstGeom prst="roundRect">
            <a:avLst/>
          </a:prstGeom>
          <a:solidFill>
            <a:schemeClr val="accent6">
              <a:lumMod val="20000"/>
              <a:lumOff val="80000"/>
            </a:schemeClr>
          </a:solidFill>
          <a:ln w="28575">
            <a:solidFill>
              <a:schemeClr val="accent6"/>
            </a:solidFill>
            <a:prstDash val="sysDash"/>
          </a:ln>
          <a:effectLst/>
        </p:spPr>
        <p:txBody>
          <a:bodyPr wrap="square">
            <a:spAutoFit/>
          </a:bodyPr>
          <a:lstStyle/>
          <a:p>
            <a:pPr algn="just" fontAlgn="auto">
              <a:lnSpc>
                <a:spcPts val="3500"/>
              </a:lnSpc>
              <a:defRPr/>
            </a:pPr>
            <a:r>
              <a:rPr lang="zh-CN" altLang="en-US" sz="2400" b="1">
                <a:solidFill>
                  <a:srgbClr val="FF0000"/>
                </a:solidFill>
                <a:latin typeface="楷体" panose="02010609060101010101" charset="-122"/>
                <a:ea typeface="楷体"/>
                <a:cs typeface="微软雅黑" panose="020B0503020204020204" charset="-122"/>
                <a:sym typeface="+mn-ea"/>
              </a:rPr>
              <a:t>水的比热容大</a:t>
            </a:r>
            <a:r>
              <a:rPr lang="zh-CN" altLang="en-US" sz="2400" b="1">
                <a:latin typeface="楷体" panose="02010609060101010101" charset="-122"/>
                <a:ea typeface="楷体"/>
                <a:cs typeface="微软雅黑" panose="020B0503020204020204" charset="-122"/>
                <a:sym typeface="+mn-ea"/>
              </a:rPr>
              <a:t>，在质量一定的条件下</a:t>
            </a:r>
            <a:r>
              <a:rPr lang="zh-CN" altLang="en-US" sz="2400" b="1">
                <a:solidFill>
                  <a:srgbClr val="FF0000"/>
                </a:solidFill>
                <a:latin typeface="楷体" panose="02010609060101010101" charset="-122"/>
                <a:ea typeface="楷体"/>
                <a:cs typeface="微软雅黑" panose="020B0503020204020204" charset="-122"/>
                <a:sym typeface="+mn-ea"/>
              </a:rPr>
              <a:t>水降低相同温度时， 放出的热量多</a:t>
            </a:r>
            <a:r>
              <a:rPr lang="zh-CN" altLang="en-US" sz="2400" b="1">
                <a:latin typeface="楷体" panose="02010609060101010101" charset="-122"/>
                <a:ea typeface="楷体"/>
                <a:cs typeface="微软雅黑" panose="020B0503020204020204" charset="-122"/>
                <a:sym typeface="+mn-ea"/>
              </a:rPr>
              <a:t>，用热水取暖效果好。</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945596" y="689816"/>
            <a:ext cx="7252807" cy="3969385"/>
          </a:xfrm>
          <a:prstGeom prst="rect">
            <a:avLst/>
          </a:prstGeom>
          <a:noFill/>
        </p:spPr>
        <p:txBody>
          <a:bodyPr wrap="square">
            <a:spAutoFit/>
          </a:bodyPr>
          <a:lstStyle/>
          <a:p>
            <a:pPr>
              <a:lnSpc>
                <a:spcPct val="150000"/>
              </a:lnSpc>
            </a:pPr>
            <a:r>
              <a:rPr lang="zh-CN" altLang="en-US" sz="2400" b="1">
                <a:solidFill>
                  <a:srgbClr val="0000FF"/>
                </a:solidFill>
                <a:latin typeface="+mj-lt"/>
                <a:ea typeface="+mj-ea"/>
              </a:rPr>
              <a:t>例</a:t>
            </a:r>
            <a:r>
              <a:rPr lang="en-US" altLang="zh-CN" sz="2400" b="1">
                <a:solidFill>
                  <a:srgbClr val="0000FF"/>
                </a:solidFill>
                <a:latin typeface="+mj-lt"/>
                <a:ea typeface="+mj-ea"/>
              </a:rPr>
              <a:t>2  </a:t>
            </a:r>
            <a:r>
              <a:rPr lang="zh-CN" altLang="en-US" sz="2400" b="1">
                <a:latin typeface="+mj-lt"/>
                <a:ea typeface="+mj-ea"/>
              </a:rPr>
              <a:t>下列事例中，与“水的比热容较大”这个特性无关的是（     ）</a:t>
            </a:r>
            <a:endParaRPr lang="en-US" altLang="zh-CN" sz="2400" b="1">
              <a:latin typeface="+mj-lt"/>
              <a:ea typeface="+mj-ea"/>
            </a:endParaRPr>
          </a:p>
          <a:p>
            <a:pPr>
              <a:lnSpc>
                <a:spcPct val="150000"/>
              </a:lnSpc>
            </a:pPr>
            <a:r>
              <a:rPr lang="en-US" altLang="zh-CN" sz="2400" b="1">
                <a:latin typeface="+mj-lt"/>
                <a:ea typeface="+mj-ea"/>
              </a:rPr>
              <a:t>A.</a:t>
            </a:r>
            <a:r>
              <a:rPr lang="zh-CN" altLang="en-US" sz="2400" b="1">
                <a:latin typeface="+mj-lt"/>
                <a:ea typeface="+mj-ea"/>
              </a:rPr>
              <a:t>汽车发动机用水作冷却剂</a:t>
            </a:r>
            <a:endParaRPr lang="en-US" altLang="zh-CN" sz="2400" b="1">
              <a:latin typeface="+mj-lt"/>
              <a:ea typeface="+mj-ea"/>
            </a:endParaRPr>
          </a:p>
          <a:p>
            <a:pPr>
              <a:lnSpc>
                <a:spcPct val="150000"/>
              </a:lnSpc>
            </a:pPr>
            <a:r>
              <a:rPr lang="en-US" altLang="zh-CN" sz="2400" b="1">
                <a:latin typeface="+mj-lt"/>
                <a:ea typeface="+mj-ea"/>
              </a:rPr>
              <a:t>B.</a:t>
            </a:r>
            <a:r>
              <a:rPr lang="zh-CN" altLang="en-US" sz="2400" b="1">
                <a:latin typeface="+mj-lt"/>
                <a:ea typeface="+mj-ea"/>
              </a:rPr>
              <a:t>人游泳之后从水中出来，风一吹感觉更冷</a:t>
            </a:r>
            <a:endParaRPr lang="en-US" altLang="zh-CN" sz="2400" b="1">
              <a:latin typeface="+mj-lt"/>
              <a:ea typeface="+mj-ea"/>
            </a:endParaRPr>
          </a:p>
          <a:p>
            <a:pPr>
              <a:lnSpc>
                <a:spcPct val="150000"/>
              </a:lnSpc>
            </a:pPr>
            <a:r>
              <a:rPr lang="en-US" altLang="zh-CN" sz="2400" b="1">
                <a:latin typeface="+mj-lt"/>
                <a:ea typeface="+mj-ea"/>
              </a:rPr>
              <a:t>C.</a:t>
            </a:r>
            <a:r>
              <a:rPr lang="zh-CN" altLang="en-US" sz="2400" b="1">
                <a:latin typeface="+mj-lt"/>
                <a:ea typeface="+mj-ea"/>
              </a:rPr>
              <a:t>海边昼夜温度变化比沙漠中小，适于居住</a:t>
            </a:r>
            <a:endParaRPr lang="en-US" altLang="zh-CN" sz="2400" b="1">
              <a:latin typeface="+mj-lt"/>
              <a:ea typeface="+mj-ea"/>
            </a:endParaRPr>
          </a:p>
          <a:p>
            <a:pPr>
              <a:lnSpc>
                <a:spcPct val="150000"/>
              </a:lnSpc>
            </a:pPr>
            <a:r>
              <a:rPr lang="en-US" altLang="zh-CN" sz="2400" b="1">
                <a:latin typeface="+mj-lt"/>
                <a:ea typeface="+mj-ea"/>
              </a:rPr>
              <a:t>D.</a:t>
            </a:r>
            <a:r>
              <a:rPr lang="zh-CN" altLang="en-US" sz="2400" b="1">
                <a:latin typeface="+mj-lt"/>
                <a:ea typeface="+mj-ea"/>
              </a:rPr>
              <a:t>生物体内水的比例很高，有助于调节生物体自身的温度</a:t>
            </a:r>
          </a:p>
        </p:txBody>
      </p:sp>
      <p:sp>
        <p:nvSpPr>
          <p:cNvPr id="4" name="文本框 3"/>
          <p:cNvSpPr txBox="1"/>
          <p:nvPr>
            <p:custDataLst>
              <p:tags r:id="rId2"/>
            </p:custDataLst>
          </p:nvPr>
        </p:nvSpPr>
        <p:spPr>
          <a:xfrm>
            <a:off x="2239862" y="1334984"/>
            <a:ext cx="471881" cy="460375"/>
          </a:xfrm>
          <a:prstGeom prst="rect">
            <a:avLst/>
          </a:prstGeom>
          <a:noFill/>
        </p:spPr>
        <p:txBody>
          <a:bodyPr wrap="square" rtlCol="0">
            <a:spAutoFit/>
          </a:bodyPr>
          <a:lstStyle/>
          <a:p>
            <a:r>
              <a:rPr lang="en-US" altLang="zh-CN" sz="2400" b="1">
                <a:solidFill>
                  <a:srgbClr val="FF0000"/>
                </a:solidFill>
              </a:rPr>
              <a:t>B</a:t>
            </a:r>
            <a:endParaRPr lang="zh-CN" altLang="en-US" sz="2400" b="1">
              <a:solidFill>
                <a:srgbClr val="FF0000"/>
              </a:solidFill>
            </a:endParaRPr>
          </a:p>
        </p:txBody>
      </p:sp>
      <p:sp>
        <p:nvSpPr>
          <p:cNvPr id="5" name="文本框 4"/>
          <p:cNvSpPr txBox="1"/>
          <p:nvPr>
            <p:custDataLst>
              <p:tags r:id="rId3"/>
            </p:custDataLst>
          </p:nvPr>
        </p:nvSpPr>
        <p:spPr>
          <a:xfrm>
            <a:off x="6932903" y="2491404"/>
            <a:ext cx="1592409" cy="414020"/>
          </a:xfrm>
          <a:prstGeom prst="rect">
            <a:avLst/>
          </a:prstGeom>
          <a:noFill/>
        </p:spPr>
        <p:txBody>
          <a:bodyPr wrap="square" rtlCol="0">
            <a:spAutoFit/>
          </a:bodyPr>
          <a:lstStyle/>
          <a:p>
            <a:r>
              <a:rPr lang="zh-CN" altLang="en-US" sz="2100" b="1">
                <a:solidFill>
                  <a:srgbClr val="FF0000"/>
                </a:solidFill>
              </a:rPr>
              <a:t>水蒸发吸热</a:t>
            </a:r>
          </a:p>
        </p:txBody>
      </p:sp>
      <p:sp>
        <p:nvSpPr>
          <p:cNvPr id="6" name="椭圆 5"/>
          <p:cNvSpPr/>
          <p:nvPr>
            <p:custDataLst>
              <p:tags r:id="rId4"/>
            </p:custDataLst>
          </p:nvPr>
        </p:nvSpPr>
        <p:spPr>
          <a:xfrm>
            <a:off x="4572000" y="2419773"/>
            <a:ext cx="2254541" cy="48701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244238" y="1059582"/>
            <a:ext cx="439449"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1.</a:t>
            </a:r>
            <a:endParaRPr lang="zh-CN" altLang="zh-CN" sz="900" kern="100">
              <a:latin typeface="Times New Roman"/>
              <a:cs typeface="Times New Roman" panose="02020603050405020304" charset="0"/>
            </a:endParaRPr>
          </a:p>
        </p:txBody>
      </p:sp>
      <p:sp>
        <p:nvSpPr>
          <p:cNvPr id="7" name="object 54">
            <a:hlinkClick r:id="rId12" action="ppaction://hlinksldjump"/>
          </p:cNvPr>
          <p:cNvSpPr/>
          <p:nvPr>
            <p:custDataLst>
              <p:tags r:id="rId2"/>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8" name="矩形 7"/>
          <p:cNvSpPr/>
          <p:nvPr>
            <p:custDataLst>
              <p:tags r:id="rId3"/>
            </p:custDataLst>
          </p:nvPr>
        </p:nvSpPr>
        <p:spPr>
          <a:xfrm>
            <a:off x="719653" y="669023"/>
            <a:ext cx="7268572" cy="2676525"/>
          </a:xfrm>
          <a:prstGeom prst="rect">
            <a:avLst/>
          </a:prstGeom>
          <a:noFill/>
          <a:ln>
            <a:noFill/>
          </a:ln>
        </p:spPr>
        <p:txBody>
          <a:bodyPr wrap="square">
            <a:spAutoFit/>
          </a:bodyPr>
          <a:lstStyle/>
          <a:p>
            <a:pPr algn="just">
              <a:spcAft>
                <a:spcPct val="0"/>
              </a:spcAft>
            </a:pPr>
            <a:r>
              <a:rPr lang="zh-CN" altLang="zh-CN" sz="2400" kern="100">
                <a:latin typeface="Times New Roman"/>
                <a:ea typeface="微软雅黑" panose="020B0503020204020204" charset="-122"/>
                <a:cs typeface="Times New Roman" panose="02020603050405020304" charset="0"/>
              </a:rPr>
              <a:t>知识点</a:t>
            </a:r>
            <a:r>
              <a:rPr lang="en-US" altLang="zh-CN" sz="2400" kern="100">
                <a:latin typeface="Times New Roman"/>
                <a:ea typeface="微软雅黑" panose="020B0503020204020204" charset="-122"/>
                <a:cs typeface="Courier New" panose="02070309020205020404"/>
              </a:rPr>
              <a:t>1</a:t>
            </a:r>
            <a:r>
              <a:rPr lang="zh-CN" altLang="zh-CN" sz="2400" kern="100">
                <a:latin typeface="Times New Roman"/>
                <a:ea typeface="微软雅黑" panose="020B0503020204020204" charset="-122"/>
                <a:cs typeface="Times New Roman" panose="02020603050405020304" charset="0"/>
              </a:rPr>
              <a:t>热量</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在热传递过程中，传递的热的多少叫作</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，其单位是</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。热量是过程量，只能说</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热量，不能说</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热量。</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后四空均填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含有</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具有</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吸收</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放出</a:t>
            </a:r>
            <a:r>
              <a:rPr lang="en-US" altLang="zh-CN" sz="2400" kern="100">
                <a:latin typeface="Times New Roman"/>
                <a:ea typeface="微软雅黑" panose="020B0503020204020204" charset="-122"/>
                <a:cs typeface="Courier New" panose="02070309020205020404"/>
              </a:rPr>
              <a:t>”)</a:t>
            </a:r>
            <a:endParaRPr lang="zh-CN" altLang="zh-CN" sz="790" kern="100">
              <a:effectLst/>
              <a:latin typeface="宋体" panose="02010600030101010101" pitchFamily="2" charset="-122"/>
              <a:cs typeface="Courier New" panose="02070309020205020404"/>
            </a:endParaRPr>
          </a:p>
        </p:txBody>
      </p:sp>
      <p:sp>
        <p:nvSpPr>
          <p:cNvPr id="4" name="矩形 3"/>
          <p:cNvSpPr/>
          <p:nvPr>
            <p:custDataLst>
              <p:tags r:id="rId4"/>
            </p:custDataLst>
          </p:nvPr>
        </p:nvSpPr>
        <p:spPr>
          <a:xfrm>
            <a:off x="6248337" y="1151915"/>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热量</a:t>
            </a:r>
            <a:endParaRPr lang="zh-CN" altLang="en-US" sz="100"/>
          </a:p>
        </p:txBody>
      </p:sp>
      <p:sp>
        <p:nvSpPr>
          <p:cNvPr id="5" name="矩形 4"/>
          <p:cNvSpPr/>
          <p:nvPr>
            <p:custDataLst>
              <p:tags r:id="rId5"/>
            </p:custDataLst>
          </p:nvPr>
        </p:nvSpPr>
        <p:spPr>
          <a:xfrm>
            <a:off x="1925825" y="1707654"/>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焦耳</a:t>
            </a:r>
            <a:endParaRPr lang="zh-CN" altLang="en-US" sz="100"/>
          </a:p>
        </p:txBody>
      </p:sp>
      <p:sp>
        <p:nvSpPr>
          <p:cNvPr id="6" name="矩形 5"/>
          <p:cNvSpPr/>
          <p:nvPr>
            <p:custDataLst>
              <p:tags r:id="rId6"/>
            </p:custDataLst>
          </p:nvPr>
        </p:nvSpPr>
        <p:spPr>
          <a:xfrm>
            <a:off x="6462329" y="1707654"/>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吸收</a:t>
            </a:r>
            <a:endParaRPr lang="zh-CN" altLang="en-US" sz="100"/>
          </a:p>
        </p:txBody>
      </p:sp>
      <p:sp>
        <p:nvSpPr>
          <p:cNvPr id="10" name="矩形 9"/>
          <p:cNvSpPr/>
          <p:nvPr>
            <p:custDataLst>
              <p:tags r:id="rId7"/>
            </p:custDataLst>
          </p:nvPr>
        </p:nvSpPr>
        <p:spPr>
          <a:xfrm>
            <a:off x="1061729" y="2187175"/>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放出</a:t>
            </a:r>
            <a:endParaRPr lang="zh-CN" altLang="en-US" sz="100"/>
          </a:p>
        </p:txBody>
      </p:sp>
      <p:sp>
        <p:nvSpPr>
          <p:cNvPr id="2" name="矩形 1"/>
          <p:cNvSpPr/>
          <p:nvPr>
            <p:custDataLst>
              <p:tags r:id="rId8"/>
            </p:custDataLst>
          </p:nvPr>
        </p:nvSpPr>
        <p:spPr>
          <a:xfrm>
            <a:off x="4140071" y="2196995"/>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含有</a:t>
            </a:r>
            <a:endParaRPr lang="zh-CN" altLang="en-US" sz="100"/>
          </a:p>
        </p:txBody>
      </p:sp>
      <p:sp>
        <p:nvSpPr>
          <p:cNvPr id="11" name="矩形 10"/>
          <p:cNvSpPr/>
          <p:nvPr>
            <p:custDataLst>
              <p:tags r:id="rId9"/>
            </p:custDataLst>
          </p:nvPr>
        </p:nvSpPr>
        <p:spPr>
          <a:xfrm>
            <a:off x="5410883" y="2094841"/>
            <a:ext cx="792480" cy="645160"/>
          </a:xfrm>
          <a:prstGeom prst="rect">
            <a:avLst/>
          </a:prstGeom>
        </p:spPr>
        <p:txBody>
          <a:bodyPr wrap="none">
            <a:spAutoFit/>
          </a:bodyPr>
          <a:lstStyle/>
          <a:p>
            <a:pPr marL="719455" lvl="0" indent="-719455" algn="just">
              <a:lnSpc>
                <a:spcPct val="150000"/>
              </a:lnSpc>
            </a:pPr>
            <a:r>
              <a:rPr lang="zh-CN" altLang="zh-CN" sz="2400" kern="100">
                <a:solidFill>
                  <a:srgbClr val="C00000"/>
                </a:solidFill>
                <a:latin typeface="Times New Roman"/>
                <a:ea typeface="微软雅黑" panose="020B0503020204020204" charset="-122"/>
                <a:cs typeface="Times New Roman" panose="02020603050405020304" charset="0"/>
              </a:rPr>
              <a:t>具有</a:t>
            </a:r>
            <a:endParaRPr lang="zh-CN" altLang="zh-CN" sz="2400" kern="100">
              <a:solidFill>
                <a:prstClr val="black"/>
              </a:solidFill>
              <a:latin typeface="宋体" panose="02010600030101010101" pitchFamily="2" charset="-122"/>
              <a:cs typeface="Courier New" panose="020703090202050204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p:bldP spid="2"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4">
            <a:hlinkClick r:id="rId10"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2"/>
            </p:custDataLst>
          </p:nvPr>
        </p:nvSpPr>
        <p:spPr>
          <a:xfrm>
            <a:off x="244238" y="627534"/>
            <a:ext cx="439449"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2.</a:t>
            </a:r>
            <a:endParaRPr lang="zh-CN" altLang="zh-CN" sz="900" kern="100">
              <a:latin typeface="Times New Roman"/>
              <a:cs typeface="Times New Roman" panose="02020603050405020304" charset="0"/>
            </a:endParaRPr>
          </a:p>
        </p:txBody>
      </p:sp>
      <p:sp>
        <p:nvSpPr>
          <p:cNvPr id="9" name="矩形 8"/>
          <p:cNvSpPr/>
          <p:nvPr>
            <p:custDataLst>
              <p:tags r:id="rId3"/>
            </p:custDataLst>
          </p:nvPr>
        </p:nvSpPr>
        <p:spPr>
          <a:xfrm>
            <a:off x="719653" y="573528"/>
            <a:ext cx="7268572" cy="3969385"/>
          </a:xfrm>
          <a:prstGeom prst="rect">
            <a:avLst/>
          </a:prstGeom>
          <a:noFill/>
          <a:ln>
            <a:noFill/>
          </a:ln>
        </p:spPr>
        <p:txBody>
          <a:bodyPr wrap="square">
            <a:spAutoFit/>
          </a:bodyPr>
          <a:lstStyle/>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如图所示是</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比较不同物质吸收热量的情况</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的实验装置。</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(1)</a:t>
            </a:r>
            <a:r>
              <a:rPr lang="zh-CN" altLang="zh-CN" sz="2400" kern="100">
                <a:latin typeface="Times New Roman"/>
                <a:ea typeface="微软雅黑" panose="020B0503020204020204" charset="-122"/>
                <a:cs typeface="Times New Roman" panose="02020603050405020304" charset="0"/>
              </a:rPr>
              <a:t>实验过程中应当控制水和食用油的</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质量</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体积</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相同，应选用的实验器材是</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天平</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量筒</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(2)</a:t>
            </a:r>
            <a:r>
              <a:rPr lang="zh-CN" altLang="zh-CN" sz="2400" kern="100">
                <a:latin typeface="Times New Roman"/>
                <a:ea typeface="微软雅黑" panose="020B0503020204020204" charset="-122"/>
                <a:cs typeface="Times New Roman" panose="02020603050405020304" charset="0"/>
              </a:rPr>
              <a:t>为了在间隔相同时间记录温度，完成该实</a:t>
            </a:r>
            <a:endParaRPr lang="en-US" altLang="zh-CN" sz="2400" kern="100">
              <a:latin typeface="Times New Roman"/>
              <a:ea typeface="微软雅黑" panose="020B0503020204020204" charset="-122"/>
              <a:cs typeface="Times New Roman" panose="02020603050405020304" charset="0"/>
            </a:endParaRPr>
          </a:p>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验还需要的测量工具有</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和</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a:t>
            </a:r>
            <a:endParaRPr lang="zh-CN" altLang="zh-CN" sz="790" kern="100">
              <a:effectLst/>
              <a:latin typeface="宋体" panose="02010600030101010101" pitchFamily="2" charset="-122"/>
              <a:cs typeface="Courier New" panose="02070309020205020404"/>
            </a:endParaRPr>
          </a:p>
        </p:txBody>
      </p:sp>
      <p:pic>
        <p:nvPicPr>
          <p:cNvPr id="1026" name="Picture 2"/>
          <p:cNvPicPr>
            <a:picLocks noChangeAspect="1" noChangeArrowheads="1"/>
          </p:cNvPicPr>
          <p:nvPr>
            <p:custDataLst>
              <p:tags r:id="rId4"/>
            </p:custDataLst>
          </p:nvPr>
        </p:nvPicPr>
        <p:blipFill>
          <a:blip r:embed="rId11" cstate="print">
            <a:extLst>
              <a:ext uri="{28A0092B-C50C-407E-A947-70E740481C1C}">
                <a14:useLocalDpi xmlns:a14="http://schemas.microsoft.com/office/drawing/2010/main" val="0"/>
              </a:ext>
            </a:extLst>
          </a:blip>
          <a:stretch>
            <a:fillRect/>
          </a:stretch>
        </p:blipFill>
        <p:spPr bwMode="auto">
          <a:xfrm>
            <a:off x="6938484" y="3017156"/>
            <a:ext cx="1780220" cy="837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custDataLst>
              <p:tags r:id="rId5"/>
            </p:custDataLst>
          </p:nvPr>
        </p:nvSpPr>
        <p:spPr>
          <a:xfrm>
            <a:off x="6030281" y="1761660"/>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质量</a:t>
            </a:r>
            <a:endParaRPr lang="zh-CN" altLang="en-US" sz="100"/>
          </a:p>
        </p:txBody>
      </p:sp>
      <p:sp>
        <p:nvSpPr>
          <p:cNvPr id="3" name="矩形 2"/>
          <p:cNvSpPr/>
          <p:nvPr>
            <p:custDataLst>
              <p:tags r:id="rId6"/>
            </p:custDataLst>
          </p:nvPr>
        </p:nvSpPr>
        <p:spPr>
          <a:xfrm>
            <a:off x="6407307" y="2327854"/>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天平</a:t>
            </a:r>
            <a:endParaRPr lang="zh-CN" altLang="en-US" sz="100"/>
          </a:p>
        </p:txBody>
      </p:sp>
      <p:sp>
        <p:nvSpPr>
          <p:cNvPr id="4" name="矩形 3"/>
          <p:cNvSpPr/>
          <p:nvPr>
            <p:custDataLst>
              <p:tags r:id="rId7"/>
            </p:custDataLst>
          </p:nvPr>
        </p:nvSpPr>
        <p:spPr>
          <a:xfrm>
            <a:off x="3920375" y="3915367"/>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秒表</a:t>
            </a:r>
            <a:endParaRPr lang="zh-CN" altLang="en-US" sz="100"/>
          </a:p>
        </p:txBody>
      </p:sp>
      <p:sp>
        <p:nvSpPr>
          <p:cNvPr id="8" name="矩形 7"/>
          <p:cNvSpPr/>
          <p:nvPr>
            <p:custDataLst>
              <p:tags r:id="rId8"/>
            </p:custDataLst>
          </p:nvPr>
        </p:nvSpPr>
        <p:spPr>
          <a:xfrm>
            <a:off x="5345478" y="3915367"/>
            <a:ext cx="14020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温度计　</a:t>
            </a:r>
            <a:endParaRPr lang="zh-CN" altLang="en-US" sz="1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4">
            <a:hlinkClick r:id="rId8"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9" name="矩形 8"/>
          <p:cNvSpPr/>
          <p:nvPr>
            <p:custDataLst>
              <p:tags r:id="rId2"/>
            </p:custDataLst>
          </p:nvPr>
        </p:nvSpPr>
        <p:spPr>
          <a:xfrm>
            <a:off x="521669" y="573528"/>
            <a:ext cx="7268572" cy="3415030"/>
          </a:xfrm>
          <a:prstGeom prst="rect">
            <a:avLst/>
          </a:prstGeom>
          <a:noFill/>
          <a:ln>
            <a:noFill/>
          </a:ln>
        </p:spPr>
        <p:txBody>
          <a:bodyPr wrap="square">
            <a:spAutoFit/>
          </a:bodyPr>
          <a:lstStyle/>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(3)</a:t>
            </a:r>
            <a:r>
              <a:rPr lang="zh-CN" altLang="zh-CN" sz="2400" kern="100">
                <a:latin typeface="Times New Roman"/>
                <a:ea typeface="微软雅黑" panose="020B0503020204020204" charset="-122"/>
                <a:cs typeface="Times New Roman" panose="02020603050405020304" charset="0"/>
              </a:rPr>
              <a:t>实验中选用规格相同的电加热器同时加热，其目的是使水和食用油在相同时间内吸收的</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相同。</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(4)</a:t>
            </a:r>
            <a:r>
              <a:rPr lang="zh-CN" altLang="zh-CN" sz="2400" kern="100">
                <a:latin typeface="Times New Roman"/>
                <a:ea typeface="微软雅黑" panose="020B0503020204020204" charset="-122"/>
                <a:cs typeface="Times New Roman" panose="02020603050405020304" charset="0"/>
              </a:rPr>
              <a:t>当水和食用油加热时间相同时，通过比较</a:t>
            </a:r>
            <a:r>
              <a:rPr lang="en-US" altLang="zh-CN" sz="2400" kern="100">
                <a:latin typeface="Times New Roman"/>
                <a:ea typeface="微软雅黑" panose="020B0503020204020204" charset="-122"/>
                <a:cs typeface="Courier New" panose="02070309020205020404"/>
              </a:rPr>
              <a:t>__________________</a:t>
            </a:r>
            <a:r>
              <a:rPr lang="zh-CN" altLang="zh-CN" sz="2400" kern="100">
                <a:latin typeface="Times New Roman"/>
                <a:ea typeface="微软雅黑" panose="020B0503020204020204" charset="-122"/>
                <a:cs typeface="Times New Roman" panose="02020603050405020304" charset="0"/>
              </a:rPr>
              <a:t>来判断吸热能力的强弱；当水和食用油升高温度相同时，通过比较</a:t>
            </a:r>
            <a:r>
              <a:rPr lang="en-US" altLang="zh-CN" sz="2400" kern="100">
                <a:latin typeface="Times New Roman"/>
                <a:ea typeface="微软雅黑" panose="020B0503020204020204" charset="-122"/>
                <a:cs typeface="Courier New" panose="02070309020205020404"/>
              </a:rPr>
              <a:t>____________</a:t>
            </a:r>
            <a:r>
              <a:rPr lang="zh-CN" altLang="zh-CN" sz="2400" kern="100">
                <a:latin typeface="Times New Roman"/>
                <a:ea typeface="微软雅黑" panose="020B0503020204020204" charset="-122"/>
                <a:cs typeface="Times New Roman" panose="02020603050405020304" charset="0"/>
              </a:rPr>
              <a:t>来判断吸热能力的强弱。</a:t>
            </a:r>
            <a:endParaRPr lang="zh-CN" altLang="zh-CN" sz="790" kern="100">
              <a:effectLst/>
              <a:latin typeface="宋体" panose="02010600030101010101" pitchFamily="2" charset="-122"/>
              <a:cs typeface="Courier New" panose="02070309020205020404"/>
            </a:endParaRPr>
          </a:p>
        </p:txBody>
      </p:sp>
      <p:pic>
        <p:nvPicPr>
          <p:cNvPr id="1026" name="Picture 2"/>
          <p:cNvPicPr>
            <a:picLocks noChangeAspect="1" noChangeArrowheads="1"/>
          </p:cNvPicPr>
          <p:nvPr>
            <p:custDataLst>
              <p:tags r:id="rId3"/>
            </p:custDataLst>
          </p:nvPr>
        </p:nvPicPr>
        <p:blipFill>
          <a:blip r:embed="rId9" cstate="print">
            <a:extLst>
              <a:ext uri="{28A0092B-C50C-407E-A947-70E740481C1C}">
                <a14:useLocalDpi xmlns:a14="http://schemas.microsoft.com/office/drawing/2010/main" val="0"/>
              </a:ext>
            </a:extLst>
          </a:blip>
          <a:stretch>
            <a:fillRect/>
          </a:stretch>
        </p:blipFill>
        <p:spPr bwMode="auto">
          <a:xfrm>
            <a:off x="4155954" y="3854536"/>
            <a:ext cx="1780220" cy="837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custDataLst>
              <p:tags r:id="rId4"/>
            </p:custDataLst>
          </p:nvPr>
        </p:nvSpPr>
        <p:spPr>
          <a:xfrm>
            <a:off x="5652239" y="1221600"/>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热量</a:t>
            </a:r>
            <a:endParaRPr lang="zh-CN" altLang="en-US" sz="100"/>
          </a:p>
        </p:txBody>
      </p:sp>
      <p:sp>
        <p:nvSpPr>
          <p:cNvPr id="3" name="矩形 2"/>
          <p:cNvSpPr/>
          <p:nvPr>
            <p:custDataLst>
              <p:tags r:id="rId5"/>
            </p:custDataLst>
          </p:nvPr>
        </p:nvSpPr>
        <p:spPr>
          <a:xfrm>
            <a:off x="791699" y="2301720"/>
            <a:ext cx="17068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升高的温度</a:t>
            </a:r>
            <a:endParaRPr lang="zh-CN" altLang="en-US" sz="100"/>
          </a:p>
        </p:txBody>
      </p:sp>
      <p:sp>
        <p:nvSpPr>
          <p:cNvPr id="4" name="矩形 3"/>
          <p:cNvSpPr/>
          <p:nvPr>
            <p:custDataLst>
              <p:tags r:id="rId6"/>
            </p:custDataLst>
          </p:nvPr>
        </p:nvSpPr>
        <p:spPr>
          <a:xfrm>
            <a:off x="5344461" y="2841780"/>
            <a:ext cx="14020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加热时间</a:t>
            </a:r>
            <a:endParaRPr lang="zh-CN" altLang="en-US" sz="1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4">
            <a:hlinkClick r:id="rId8"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9" name="矩形 8"/>
          <p:cNvSpPr/>
          <p:nvPr>
            <p:custDataLst>
              <p:tags r:id="rId2"/>
            </p:custDataLst>
          </p:nvPr>
        </p:nvSpPr>
        <p:spPr>
          <a:xfrm>
            <a:off x="521669" y="573528"/>
            <a:ext cx="7268572" cy="645160"/>
          </a:xfrm>
          <a:prstGeom prst="rect">
            <a:avLst/>
          </a:prstGeom>
          <a:noFill/>
          <a:ln>
            <a:noFill/>
          </a:ln>
        </p:spPr>
        <p:txBody>
          <a:bodyPr wrap="square">
            <a:spAutoFit/>
          </a:bodyPr>
          <a:lstStyle/>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(5)</a:t>
            </a:r>
            <a:r>
              <a:rPr lang="zh-CN" altLang="zh-CN" sz="2400" kern="100">
                <a:latin typeface="Times New Roman"/>
                <a:ea typeface="微软雅黑" panose="020B0503020204020204" charset="-122"/>
                <a:cs typeface="Times New Roman" panose="02020603050405020304" charset="0"/>
              </a:rPr>
              <a:t>实验数据如下表：</a:t>
            </a:r>
            <a:endParaRPr lang="zh-CN" altLang="zh-CN" sz="790" kern="100">
              <a:effectLst/>
              <a:latin typeface="宋体" panose="02010600030101010101" pitchFamily="2" charset="-122"/>
              <a:cs typeface="Courier New" panose="02070309020205020404"/>
            </a:endParaRPr>
          </a:p>
        </p:txBody>
      </p:sp>
      <p:graphicFrame>
        <p:nvGraphicFramePr>
          <p:cNvPr id="3" name="表格 2"/>
          <p:cNvGraphicFramePr>
            <a:graphicFrameLocks noGrp="1"/>
          </p:cNvGraphicFramePr>
          <p:nvPr>
            <p:custDataLst>
              <p:tags r:id="rId3"/>
            </p:custDataLst>
          </p:nvPr>
        </p:nvGraphicFramePr>
        <p:xfrm>
          <a:off x="550460" y="1239582"/>
          <a:ext cx="7477760" cy="1440180"/>
        </p:xfrm>
        <a:graphic>
          <a:graphicData uri="http://schemas.openxmlformats.org/drawingml/2006/table">
            <a:tbl>
              <a:tblPr/>
              <a:tblGrid>
                <a:gridCol w="966470">
                  <a:extLst>
                    <a:ext uri="{9D8B030D-6E8A-4147-A177-3AD203B41FA5}">
                      <a16:colId xmlns:a16="http://schemas.microsoft.com/office/drawing/2014/main" val="20000"/>
                    </a:ext>
                  </a:extLst>
                </a:gridCol>
                <a:gridCol w="1245235">
                  <a:extLst>
                    <a:ext uri="{9D8B030D-6E8A-4147-A177-3AD203B41FA5}">
                      <a16:colId xmlns:a16="http://schemas.microsoft.com/office/drawing/2014/main" val="20001"/>
                    </a:ext>
                  </a:extLst>
                </a:gridCol>
                <a:gridCol w="1649730">
                  <a:extLst>
                    <a:ext uri="{9D8B030D-6E8A-4147-A177-3AD203B41FA5}">
                      <a16:colId xmlns:a16="http://schemas.microsoft.com/office/drawing/2014/main" val="20002"/>
                    </a:ext>
                  </a:extLst>
                </a:gridCol>
                <a:gridCol w="1966595">
                  <a:extLst>
                    <a:ext uri="{9D8B030D-6E8A-4147-A177-3AD203B41FA5}">
                      <a16:colId xmlns:a16="http://schemas.microsoft.com/office/drawing/2014/main" val="20003"/>
                    </a:ext>
                  </a:extLst>
                </a:gridCol>
                <a:gridCol w="1649730">
                  <a:extLst>
                    <a:ext uri="{9D8B030D-6E8A-4147-A177-3AD203B41FA5}">
                      <a16:colId xmlns:a16="http://schemas.microsoft.com/office/drawing/2014/main" val="20004"/>
                    </a:ext>
                  </a:extLst>
                </a:gridCol>
              </a:tblGrid>
              <a:tr h="0">
                <a:tc>
                  <a:txBody>
                    <a:bodyPr/>
                    <a:lstStyle/>
                    <a:p>
                      <a:pPr algn="ctr">
                        <a:lnSpc>
                          <a:spcPct val="150000"/>
                        </a:lnSpc>
                        <a:spcAft>
                          <a:spcPct val="0"/>
                        </a:spcAft>
                      </a:pPr>
                      <a:r>
                        <a:rPr lang="zh-CN" sz="2100" kern="100">
                          <a:effectLst/>
                          <a:latin typeface="Times New Roman"/>
                          <a:ea typeface="微软雅黑" panose="020B0503020204020204" charset="-122"/>
                          <a:cs typeface="Times New Roman" panose="02020603050405020304" charset="0"/>
                        </a:rPr>
                        <a:t>物质</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100" kern="100">
                          <a:effectLst/>
                          <a:latin typeface="Times New Roman"/>
                          <a:ea typeface="微软雅黑" panose="020B0503020204020204" charset="-122"/>
                          <a:cs typeface="Times New Roman" panose="02020603050405020304" charset="0"/>
                        </a:rPr>
                        <a:t>质量</a:t>
                      </a:r>
                      <a:r>
                        <a:rPr lang="en-US" sz="2100" kern="100">
                          <a:effectLst/>
                          <a:latin typeface="Times New Roman"/>
                          <a:ea typeface="微软雅黑" panose="020B0503020204020204" charset="-122"/>
                          <a:cs typeface="Courier New" panose="02070309020205020404"/>
                        </a:rPr>
                        <a:t>/g</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100" kern="100">
                          <a:effectLst/>
                          <a:latin typeface="Times New Roman"/>
                          <a:ea typeface="微软雅黑" panose="020B0503020204020204" charset="-122"/>
                          <a:cs typeface="Times New Roman" panose="02020603050405020304" charset="0"/>
                        </a:rPr>
                        <a:t>初始温度</a:t>
                      </a:r>
                      <a:r>
                        <a:rPr lang="en-US" sz="2100" kern="100">
                          <a:effectLst/>
                          <a:latin typeface="Times New Roman"/>
                          <a:ea typeface="微软雅黑" panose="020B0503020204020204" charset="-122"/>
                          <a:cs typeface="Courier New" panose="02070309020205020404"/>
                        </a:rPr>
                        <a:t>/℃</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100" kern="100">
                          <a:effectLst/>
                          <a:latin typeface="Times New Roman"/>
                          <a:ea typeface="微软雅黑" panose="020B0503020204020204" charset="-122"/>
                          <a:cs typeface="Times New Roman" panose="02020603050405020304" charset="0"/>
                        </a:rPr>
                        <a:t>加热时间</a:t>
                      </a:r>
                      <a:r>
                        <a:rPr lang="en-US" sz="2100" kern="100">
                          <a:effectLst/>
                          <a:latin typeface="Times New Roman"/>
                          <a:ea typeface="微软雅黑" panose="020B0503020204020204" charset="-122"/>
                          <a:cs typeface="Courier New" panose="02070309020205020404"/>
                        </a:rPr>
                        <a:t>/min</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zh-CN" sz="2100" kern="100">
                          <a:effectLst/>
                          <a:latin typeface="Times New Roman"/>
                          <a:ea typeface="微软雅黑" panose="020B0503020204020204" charset="-122"/>
                          <a:cs typeface="Times New Roman" panose="02020603050405020304" charset="0"/>
                        </a:rPr>
                        <a:t>最后温度</a:t>
                      </a:r>
                      <a:r>
                        <a:rPr lang="en-US" sz="2100" kern="100">
                          <a:effectLst/>
                          <a:latin typeface="Times New Roman"/>
                          <a:ea typeface="微软雅黑" panose="020B0503020204020204" charset="-122"/>
                          <a:cs typeface="Courier New" panose="02070309020205020404"/>
                        </a:rPr>
                        <a:t>/℃</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lnSpc>
                          <a:spcPct val="150000"/>
                        </a:lnSpc>
                        <a:spcAft>
                          <a:spcPct val="0"/>
                        </a:spcAft>
                      </a:pPr>
                      <a:r>
                        <a:rPr lang="zh-CN" sz="2100" kern="100">
                          <a:effectLst/>
                          <a:latin typeface="Times New Roman"/>
                          <a:ea typeface="微软雅黑" panose="020B0503020204020204" charset="-122"/>
                          <a:cs typeface="Times New Roman" panose="02020603050405020304" charset="0"/>
                        </a:rPr>
                        <a:t>水</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en-US" sz="2100" kern="100">
                          <a:effectLst/>
                          <a:latin typeface="Times New Roman"/>
                          <a:ea typeface="微软雅黑" panose="020B0503020204020204" charset="-122"/>
                          <a:cs typeface="Courier New" panose="02070309020205020404"/>
                        </a:rPr>
                        <a:t>60</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en-US" sz="2100" kern="100">
                          <a:effectLst/>
                          <a:latin typeface="Times New Roman"/>
                          <a:ea typeface="微软雅黑" panose="020B0503020204020204" charset="-122"/>
                          <a:cs typeface="Courier New" panose="02070309020205020404"/>
                        </a:rPr>
                        <a:t>20</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en-US" sz="2100" kern="100">
                          <a:effectLst/>
                          <a:latin typeface="Times New Roman"/>
                          <a:ea typeface="微软雅黑" panose="020B0503020204020204" charset="-122"/>
                          <a:cs typeface="Courier New" panose="02070309020205020404"/>
                        </a:rPr>
                        <a:t>6</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en-US" sz="2100" kern="100">
                          <a:effectLst/>
                          <a:latin typeface="Times New Roman"/>
                          <a:ea typeface="微软雅黑" panose="020B0503020204020204" charset="-122"/>
                          <a:cs typeface="Courier New" panose="02070309020205020404"/>
                        </a:rPr>
                        <a:t>45</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lnSpc>
                          <a:spcPct val="150000"/>
                        </a:lnSpc>
                        <a:spcAft>
                          <a:spcPct val="0"/>
                        </a:spcAft>
                      </a:pPr>
                      <a:r>
                        <a:rPr lang="zh-CN" sz="2100" kern="100">
                          <a:effectLst/>
                          <a:latin typeface="Times New Roman"/>
                          <a:ea typeface="微软雅黑" panose="020B0503020204020204" charset="-122"/>
                          <a:cs typeface="Times New Roman" panose="02020603050405020304" charset="0"/>
                        </a:rPr>
                        <a:t>食用油</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en-US" sz="2100" kern="100">
                          <a:effectLst/>
                          <a:latin typeface="Times New Roman"/>
                          <a:ea typeface="微软雅黑" panose="020B0503020204020204" charset="-122"/>
                          <a:cs typeface="Courier New" panose="02070309020205020404"/>
                        </a:rPr>
                        <a:t>60</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en-US" sz="2100" kern="100">
                          <a:effectLst/>
                          <a:latin typeface="Times New Roman"/>
                          <a:ea typeface="微软雅黑" panose="020B0503020204020204" charset="-122"/>
                          <a:cs typeface="Courier New" panose="02070309020205020404"/>
                        </a:rPr>
                        <a:t>20</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en-US" sz="2100" kern="100">
                          <a:effectLst/>
                          <a:latin typeface="Times New Roman"/>
                          <a:ea typeface="微软雅黑" panose="020B0503020204020204" charset="-122"/>
                          <a:cs typeface="Courier New" panose="02070309020205020404"/>
                        </a:rPr>
                        <a:t>6</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ct val="0"/>
                        </a:spcAft>
                      </a:pPr>
                      <a:r>
                        <a:rPr lang="en-US" sz="2100" kern="100">
                          <a:effectLst/>
                          <a:latin typeface="Times New Roman"/>
                          <a:ea typeface="微软雅黑" panose="020B0503020204020204" charset="-122"/>
                          <a:cs typeface="Courier New" panose="02070309020205020404"/>
                        </a:rPr>
                        <a:t>68</a:t>
                      </a:r>
                      <a:endParaRPr lang="zh-CN" sz="750" kern="100">
                        <a:effectLst/>
                        <a:latin typeface="宋体" panose="02010600030101010101" pitchFamily="2" charset="-122"/>
                        <a:cs typeface="Courier New" panose="02070309020205020404"/>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矩形 5"/>
          <p:cNvSpPr/>
          <p:nvPr>
            <p:custDataLst>
              <p:tags r:id="rId4"/>
            </p:custDataLst>
          </p:nvPr>
        </p:nvSpPr>
        <p:spPr>
          <a:xfrm>
            <a:off x="575675" y="2892735"/>
            <a:ext cx="7452828" cy="1753235"/>
          </a:xfrm>
          <a:prstGeom prst="rect">
            <a:avLst/>
          </a:prstGeom>
        </p:spPr>
        <p:txBody>
          <a:bodyPr wrap="square">
            <a:spAutoFit/>
          </a:bodyPr>
          <a:lstStyle/>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分析表中数据可知：加热时间相同时，</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的温度升高得更高，这说明食用油的吸热本领比水</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大</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小</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a:t>
            </a:r>
            <a:endParaRPr lang="zh-CN" altLang="zh-CN" sz="825" kern="100">
              <a:effectLst/>
              <a:latin typeface="宋体" panose="02010600030101010101" pitchFamily="2" charset="-122"/>
              <a:cs typeface="Courier New" panose="02070309020205020404"/>
            </a:endParaRPr>
          </a:p>
        </p:txBody>
      </p:sp>
      <p:sp>
        <p:nvSpPr>
          <p:cNvPr id="2" name="矩形 1"/>
          <p:cNvSpPr/>
          <p:nvPr>
            <p:custDataLst>
              <p:tags r:id="rId5"/>
            </p:custDataLst>
          </p:nvPr>
        </p:nvSpPr>
        <p:spPr>
          <a:xfrm>
            <a:off x="5814257" y="2949792"/>
            <a:ext cx="10972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食用油</a:t>
            </a:r>
            <a:endParaRPr lang="zh-CN" altLang="en-US" sz="100"/>
          </a:p>
        </p:txBody>
      </p:sp>
      <p:sp>
        <p:nvSpPr>
          <p:cNvPr id="4" name="矩形 3"/>
          <p:cNvSpPr/>
          <p:nvPr>
            <p:custDataLst>
              <p:tags r:id="rId6"/>
            </p:custDataLst>
          </p:nvPr>
        </p:nvSpPr>
        <p:spPr>
          <a:xfrm>
            <a:off x="1007723" y="4083918"/>
            <a:ext cx="4876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小</a:t>
            </a:r>
            <a:endParaRPr lang="zh-CN" altLang="en-US" sz="1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4">
            <a:hlinkClick r:id="rId5"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6" name="矩形 5"/>
          <p:cNvSpPr/>
          <p:nvPr>
            <p:custDataLst>
              <p:tags r:id="rId2"/>
            </p:custDataLst>
          </p:nvPr>
        </p:nvSpPr>
        <p:spPr>
          <a:xfrm>
            <a:off x="554677" y="951570"/>
            <a:ext cx="7452828" cy="1198880"/>
          </a:xfrm>
          <a:prstGeom prst="rect">
            <a:avLst/>
          </a:prstGeom>
        </p:spPr>
        <p:txBody>
          <a:bodyPr wrap="square">
            <a:spAutoFit/>
          </a:bodyPr>
          <a:lstStyle/>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(6)</a:t>
            </a:r>
            <a:r>
              <a:rPr lang="zh-CN" altLang="zh-CN" sz="2400" kern="100">
                <a:latin typeface="Times New Roman"/>
                <a:ea typeface="微软雅黑" panose="020B0503020204020204" charset="-122"/>
                <a:cs typeface="Times New Roman" panose="02020603050405020304" charset="0"/>
              </a:rPr>
              <a:t>如果使相同质量的水和食用油升高相同的温度，水需要吸收的热量比食用油</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多</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少</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a:t>
            </a:r>
            <a:endParaRPr lang="zh-CN" altLang="zh-CN" sz="790" kern="100">
              <a:effectLst/>
              <a:latin typeface="宋体" panose="02010600030101010101" pitchFamily="2" charset="-122"/>
              <a:cs typeface="Courier New" panose="02070309020205020404"/>
            </a:endParaRPr>
          </a:p>
        </p:txBody>
      </p:sp>
      <p:sp>
        <p:nvSpPr>
          <p:cNvPr id="2" name="矩形 1"/>
          <p:cNvSpPr/>
          <p:nvPr>
            <p:custDataLst>
              <p:tags r:id="rId3"/>
            </p:custDataLst>
          </p:nvPr>
        </p:nvSpPr>
        <p:spPr>
          <a:xfrm>
            <a:off x="4260389" y="1491630"/>
            <a:ext cx="487680" cy="645160"/>
          </a:xfrm>
          <a:prstGeom prst="rect">
            <a:avLst/>
          </a:prstGeom>
        </p:spPr>
        <p:txBody>
          <a:bodyPr wrap="none">
            <a:spAutoFit/>
          </a:bodyPr>
          <a:lstStyle/>
          <a:p>
            <a:pPr marL="719455" lvl="0" indent="-719455" algn="just">
              <a:lnSpc>
                <a:spcPct val="150000"/>
              </a:lnSpc>
            </a:pPr>
            <a:r>
              <a:rPr lang="zh-CN" altLang="zh-CN" sz="2400" kern="100">
                <a:solidFill>
                  <a:srgbClr val="C00000"/>
                </a:solidFill>
                <a:latin typeface="Times New Roman"/>
                <a:ea typeface="微软雅黑" panose="020B0503020204020204" charset="-122"/>
                <a:cs typeface="Times New Roman" panose="02020603050405020304" charset="0"/>
              </a:rPr>
              <a:t>多</a:t>
            </a:r>
            <a:endParaRPr lang="zh-CN" altLang="zh-CN" sz="2400" kern="100">
              <a:solidFill>
                <a:prstClr val="black"/>
              </a:solidFill>
              <a:latin typeface="宋体" panose="02010600030101010101" pitchFamily="2" charset="-122"/>
              <a:cs typeface="Courier New" panose="020703090202050204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4">
            <a:hlinkClick r:id="rId7"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2"/>
            </p:custDataLst>
          </p:nvPr>
        </p:nvSpPr>
        <p:spPr>
          <a:xfrm>
            <a:off x="244238" y="1138412"/>
            <a:ext cx="439449"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3.</a:t>
            </a:r>
            <a:endParaRPr lang="zh-CN" altLang="zh-CN" sz="900" kern="100">
              <a:latin typeface="Times New Roman"/>
              <a:cs typeface="Times New Roman" panose="02020603050405020304" charset="0"/>
            </a:endParaRPr>
          </a:p>
        </p:txBody>
      </p:sp>
      <p:sp>
        <p:nvSpPr>
          <p:cNvPr id="6" name="矩形 5"/>
          <p:cNvSpPr/>
          <p:nvPr>
            <p:custDataLst>
              <p:tags r:id="rId3"/>
            </p:custDataLst>
          </p:nvPr>
        </p:nvSpPr>
        <p:spPr>
          <a:xfrm>
            <a:off x="719653" y="573528"/>
            <a:ext cx="7268572" cy="2861310"/>
          </a:xfrm>
          <a:prstGeom prst="rect">
            <a:avLst/>
          </a:prstGeom>
          <a:noFill/>
          <a:ln>
            <a:noFill/>
          </a:ln>
        </p:spPr>
        <p:txBody>
          <a:bodyPr wrap="square">
            <a:spAutoFit/>
          </a:bodyPr>
          <a:lstStyle/>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知识点</a:t>
            </a:r>
            <a:r>
              <a:rPr lang="en-US" altLang="zh-CN" sz="2400" kern="100">
                <a:latin typeface="Times New Roman"/>
                <a:ea typeface="微软雅黑" panose="020B0503020204020204" charset="-122"/>
                <a:cs typeface="Courier New" panose="02070309020205020404"/>
              </a:rPr>
              <a:t>2</a:t>
            </a:r>
            <a:r>
              <a:rPr lang="zh-CN" altLang="zh-CN" sz="2400" kern="100">
                <a:latin typeface="Times New Roman"/>
                <a:ea typeface="微软雅黑" panose="020B0503020204020204" charset="-122"/>
                <a:cs typeface="Times New Roman" panose="02020603050405020304" charset="0"/>
              </a:rPr>
              <a:t>比热容</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用同种物质制成两个质量不等的物体，其比热容</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相同</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不同</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。若某个铜球的比热容为</a:t>
            </a:r>
            <a:r>
              <a:rPr lang="en-US" altLang="zh-CN" sz="2400" kern="100">
                <a:latin typeface="Times New Roman"/>
                <a:ea typeface="微软雅黑" panose="020B0503020204020204" charset="-122"/>
                <a:cs typeface="Courier New" panose="02070309020205020404"/>
              </a:rPr>
              <a:t>0.39×10</a:t>
            </a:r>
            <a:r>
              <a:rPr lang="en-US" altLang="zh-CN" sz="2400" kern="100" baseline="30000">
                <a:latin typeface="Times New Roman"/>
                <a:ea typeface="微软雅黑" panose="020B0503020204020204" charset="-122"/>
                <a:cs typeface="Courier New" panose="02070309020205020404"/>
              </a:rPr>
              <a:t>3</a:t>
            </a:r>
            <a:r>
              <a:rPr lang="en-US" altLang="zh-CN" sz="2400" kern="100">
                <a:latin typeface="Times New Roman"/>
                <a:ea typeface="微软雅黑" panose="020B0503020204020204" charset="-122"/>
                <a:cs typeface="Courier New" panose="02070309020205020404"/>
              </a:rPr>
              <a:t> J/(kg·℃)</a:t>
            </a:r>
            <a:r>
              <a:rPr lang="zh-CN" altLang="zh-CN" sz="2400" kern="100">
                <a:latin typeface="Times New Roman"/>
                <a:ea typeface="微软雅黑" panose="020B0503020204020204" charset="-122"/>
                <a:cs typeface="Times New Roman" panose="02020603050405020304" charset="0"/>
              </a:rPr>
              <a:t>，其物理意义是</a:t>
            </a:r>
            <a:r>
              <a:rPr lang="en-US" altLang="zh-CN" sz="2400" kern="100">
                <a:latin typeface="Times New Roman"/>
                <a:ea typeface="微软雅黑" panose="020B0503020204020204" charset="-122"/>
                <a:cs typeface="Courier New" panose="02070309020205020404"/>
              </a:rPr>
              <a:t>____________________________________________</a:t>
            </a:r>
            <a:r>
              <a:rPr lang="zh-CN" altLang="zh-CN" sz="2400" kern="100">
                <a:latin typeface="Times New Roman"/>
                <a:ea typeface="微软雅黑" panose="020B0503020204020204" charset="-122"/>
                <a:cs typeface="Times New Roman" panose="02020603050405020304" charset="0"/>
              </a:rPr>
              <a:t>。</a:t>
            </a:r>
            <a:endParaRPr lang="zh-CN" altLang="zh-CN" sz="790" kern="100">
              <a:effectLst/>
              <a:latin typeface="宋体" panose="02010600030101010101" pitchFamily="2" charset="-122"/>
              <a:cs typeface="Courier New" panose="02070309020205020404"/>
            </a:endParaRPr>
          </a:p>
        </p:txBody>
      </p:sp>
      <p:sp>
        <p:nvSpPr>
          <p:cNvPr id="2" name="矩形 1"/>
          <p:cNvSpPr/>
          <p:nvPr>
            <p:custDataLst>
              <p:tags r:id="rId4"/>
            </p:custDataLst>
          </p:nvPr>
        </p:nvSpPr>
        <p:spPr>
          <a:xfrm>
            <a:off x="953717" y="1750049"/>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相同</a:t>
            </a:r>
            <a:endParaRPr lang="zh-CN" altLang="en-US" sz="100"/>
          </a:p>
        </p:txBody>
      </p:sp>
      <p:sp>
        <p:nvSpPr>
          <p:cNvPr id="3" name="矩形 2"/>
          <p:cNvSpPr/>
          <p:nvPr>
            <p:custDataLst>
              <p:tags r:id="rId5"/>
            </p:custDataLst>
          </p:nvPr>
        </p:nvSpPr>
        <p:spPr>
          <a:xfrm>
            <a:off x="683687" y="2787774"/>
            <a:ext cx="7221065" cy="460375"/>
          </a:xfrm>
          <a:prstGeom prst="rect">
            <a:avLst/>
          </a:prstGeom>
        </p:spPr>
        <p:txBody>
          <a:bodyPr wrap="squar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质量为</a:t>
            </a:r>
            <a:r>
              <a:rPr lang="en-US" altLang="zh-CN" sz="2400" kern="100">
                <a:solidFill>
                  <a:srgbClr val="C00000"/>
                </a:solidFill>
                <a:latin typeface="Times New Roman"/>
                <a:ea typeface="微软雅黑" panose="020B0503020204020204" charset="-122"/>
                <a:cs typeface="Courier New" panose="02070309020205020404"/>
              </a:rPr>
              <a:t>1 kg</a:t>
            </a:r>
            <a:r>
              <a:rPr lang="zh-CN" altLang="zh-CN" sz="2400" kern="100">
                <a:solidFill>
                  <a:srgbClr val="C00000"/>
                </a:solidFill>
                <a:latin typeface="Times New Roman"/>
                <a:ea typeface="微软雅黑" panose="020B0503020204020204" charset="-122"/>
                <a:cs typeface="Times New Roman" panose="02020603050405020304" charset="0"/>
              </a:rPr>
              <a:t>的铜温度升高</a:t>
            </a:r>
            <a:r>
              <a:rPr lang="en-US" altLang="zh-CN" sz="2400" kern="100">
                <a:solidFill>
                  <a:srgbClr val="C00000"/>
                </a:solidFill>
                <a:latin typeface="Times New Roman"/>
                <a:ea typeface="微软雅黑" panose="020B0503020204020204" charset="-122"/>
                <a:cs typeface="Courier New" panose="02070309020205020404"/>
              </a:rPr>
              <a:t>1 ℃</a:t>
            </a:r>
            <a:r>
              <a:rPr lang="zh-CN" altLang="zh-CN" sz="2400" kern="100">
                <a:solidFill>
                  <a:srgbClr val="C00000"/>
                </a:solidFill>
                <a:latin typeface="Times New Roman"/>
                <a:ea typeface="微软雅黑" panose="020B0503020204020204" charset="-122"/>
                <a:cs typeface="Times New Roman" panose="02020603050405020304" charset="0"/>
              </a:rPr>
              <a:t>吸收的热量是</a:t>
            </a:r>
            <a:r>
              <a:rPr lang="en-US" altLang="zh-CN" sz="2400" kern="100">
                <a:solidFill>
                  <a:srgbClr val="C00000"/>
                </a:solidFill>
                <a:latin typeface="Times New Roman"/>
                <a:ea typeface="微软雅黑" panose="020B0503020204020204" charset="-122"/>
                <a:cs typeface="Courier New" panose="02070309020205020404"/>
              </a:rPr>
              <a:t>0.39×10</a:t>
            </a:r>
            <a:r>
              <a:rPr lang="en-US" altLang="zh-CN" sz="2400" kern="100" baseline="30000">
                <a:solidFill>
                  <a:srgbClr val="C00000"/>
                </a:solidFill>
                <a:latin typeface="Times New Roman"/>
                <a:ea typeface="微软雅黑" panose="020B0503020204020204" charset="-122"/>
                <a:cs typeface="Courier New" panose="02070309020205020404"/>
              </a:rPr>
              <a:t>3</a:t>
            </a:r>
            <a:r>
              <a:rPr lang="en-US" altLang="zh-CN" sz="2400" kern="100">
                <a:solidFill>
                  <a:srgbClr val="C00000"/>
                </a:solidFill>
                <a:latin typeface="Times New Roman"/>
                <a:ea typeface="微软雅黑" panose="020B0503020204020204" charset="-122"/>
                <a:cs typeface="Courier New" panose="02070309020205020404"/>
              </a:rPr>
              <a:t>J</a:t>
            </a:r>
            <a:endParaRPr lang="zh-CN" altLang="en-US" sz="1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4">
            <a:hlinkClick r:id="rId6"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2"/>
            </p:custDataLst>
          </p:nvPr>
        </p:nvSpPr>
        <p:spPr>
          <a:xfrm>
            <a:off x="298244" y="613162"/>
            <a:ext cx="439449"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4.</a:t>
            </a:r>
            <a:endParaRPr lang="zh-CN" altLang="zh-CN" sz="900" kern="100">
              <a:latin typeface="Times New Roman"/>
              <a:cs typeface="Times New Roman" panose="02020603050405020304" charset="0"/>
            </a:endParaRPr>
          </a:p>
        </p:txBody>
      </p:sp>
      <p:sp>
        <p:nvSpPr>
          <p:cNvPr id="9" name="矩形 8"/>
          <p:cNvSpPr/>
          <p:nvPr>
            <p:custDataLst>
              <p:tags r:id="rId3"/>
            </p:custDataLst>
          </p:nvPr>
        </p:nvSpPr>
        <p:spPr>
          <a:xfrm>
            <a:off x="719653" y="615017"/>
            <a:ext cx="7268572" cy="3415030"/>
          </a:xfrm>
          <a:prstGeom prst="rect">
            <a:avLst/>
          </a:prstGeom>
          <a:noFill/>
          <a:ln>
            <a:noFill/>
          </a:ln>
        </p:spPr>
        <p:txBody>
          <a:bodyPr wrap="square">
            <a:spAutoFit/>
          </a:bodyPr>
          <a:lstStyle/>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【新考法·数学实验】校级期中</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小典接了一杯温水，小典以下行为可以改变水的比热容的是</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　　</a:t>
            </a:r>
            <a:r>
              <a:rPr lang="en-US" altLang="zh-CN" sz="2400" kern="100">
                <a:latin typeface="Times New Roman"/>
                <a:ea typeface="微软雅黑" panose="020B0503020204020204" charset="-122"/>
                <a:cs typeface="Courier New" panose="02070309020205020404"/>
              </a:rPr>
              <a:t>)</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A</a:t>
            </a:r>
            <a:r>
              <a:rPr lang="zh-CN" altLang="zh-CN" sz="2400" kern="100">
                <a:latin typeface="Times New Roman"/>
                <a:ea typeface="微软雅黑" panose="020B0503020204020204" charset="-122"/>
                <a:cs typeface="Times New Roman" panose="02020603050405020304" charset="0"/>
              </a:rPr>
              <a:t>．小典喝掉了半杯水</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B</a:t>
            </a:r>
            <a:r>
              <a:rPr lang="zh-CN" altLang="zh-CN" sz="2400" kern="100">
                <a:latin typeface="Times New Roman"/>
                <a:ea typeface="微软雅黑" panose="020B0503020204020204" charset="-122"/>
                <a:cs typeface="Times New Roman" panose="02020603050405020304" charset="0"/>
              </a:rPr>
              <a:t>．小典忘喝水，导致水变凉了</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C</a:t>
            </a:r>
            <a:r>
              <a:rPr lang="zh-CN" altLang="zh-CN" sz="2400" kern="100">
                <a:latin typeface="Times New Roman"/>
                <a:ea typeface="微软雅黑" panose="020B0503020204020204" charset="-122"/>
                <a:cs typeface="Times New Roman" panose="02020603050405020304" charset="0"/>
              </a:rPr>
              <a:t>．小典觉得水温不够，又加了少量热水</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D</a:t>
            </a:r>
            <a:r>
              <a:rPr lang="zh-CN" altLang="zh-CN" sz="2400" kern="100">
                <a:latin typeface="Times New Roman"/>
                <a:ea typeface="微软雅黑" panose="020B0503020204020204" charset="-122"/>
                <a:cs typeface="Times New Roman" panose="02020603050405020304" charset="0"/>
              </a:rPr>
              <a:t>．小典要做熔化实验，将水凝固成了冰</a:t>
            </a:r>
            <a:endParaRPr lang="zh-CN" altLang="zh-CN" sz="790" kern="100">
              <a:effectLst/>
              <a:latin typeface="宋体" panose="02010600030101010101" pitchFamily="2" charset="-122"/>
              <a:cs typeface="Courier New" panose="02070309020205020404"/>
            </a:endParaRPr>
          </a:p>
        </p:txBody>
      </p:sp>
      <p:sp>
        <p:nvSpPr>
          <p:cNvPr id="6" name="矩形 5"/>
          <p:cNvSpPr/>
          <p:nvPr>
            <p:custDataLst>
              <p:tags r:id="rId4"/>
            </p:custDataLst>
          </p:nvPr>
        </p:nvSpPr>
        <p:spPr>
          <a:xfrm>
            <a:off x="6192299" y="1236410"/>
            <a:ext cx="357505" cy="437515"/>
          </a:xfrm>
          <a:prstGeom prst="rect">
            <a:avLst/>
          </a:prstGeom>
        </p:spPr>
        <p:txBody>
          <a:bodyPr wrap="none" lIns="68580" tIns="34290" rIns="68580" bIns="34290">
            <a:spAutoFit/>
          </a:bodyPr>
          <a:lstStyle/>
          <a:p>
            <a:r>
              <a:rPr lang="en-US" altLang="zh-CN" sz="2400">
                <a:solidFill>
                  <a:srgbClr val="C00000"/>
                </a:solidFill>
                <a:latin typeface="Times New Roman"/>
                <a:ea typeface="微软雅黑" panose="020B0503020204020204" charset="-122"/>
                <a:cs typeface="Times New Roman" panose="02020603050405020304" charset="0"/>
              </a:rPr>
              <a:t>D</a:t>
            </a:r>
            <a:endParaRPr lang="zh-CN" altLang="en-US" sz="2400">
              <a:latin typeface="Times New Roman"/>
              <a:ea typeface="微软雅黑" panose="020B050302020402020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2"/>
            </p:custDataLst>
          </p:nvPr>
        </p:nvSpPr>
        <p:spPr bwMode="auto">
          <a:xfrm>
            <a:off x="3788804" y="107156"/>
            <a:ext cx="1637672" cy="4107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CN" altLang="en-US" sz="2700" b="1">
                <a:solidFill>
                  <a:schemeClr val="tx1"/>
                </a:solidFill>
                <a:latin typeface="+mj-ea"/>
                <a:ea typeface="+mj-ea"/>
              </a:rPr>
              <a:t>新课导入</a:t>
            </a:r>
          </a:p>
        </p:txBody>
      </p:sp>
      <p:pic>
        <p:nvPicPr>
          <p:cNvPr id="3" name="图片 2"/>
          <p:cNvPicPr>
            <a:picLocks noChangeAspect="1"/>
          </p:cNvPicPr>
          <p:nvPr>
            <p:custDataLst>
              <p:tags r:id="rId3"/>
            </p:custDataLst>
          </p:nvPr>
        </p:nvPicPr>
        <p:blipFill>
          <a:blip r:embed="rId11"/>
          <a:srcRect l="19244"/>
          <a:stretch>
            <a:fillRect/>
          </a:stretch>
        </p:blipFill>
        <p:spPr>
          <a:xfrm>
            <a:off x="5631251" y="1391607"/>
            <a:ext cx="3112796" cy="2399480"/>
          </a:xfrm>
          <a:prstGeom prst="roundRect">
            <a:avLst>
              <a:gd name="adj" fmla="val 8594"/>
            </a:avLst>
          </a:prstGeom>
          <a:solidFill>
            <a:srgbClr val="FFFFFF">
              <a:shade val="85000"/>
            </a:srgbClr>
          </a:solidFill>
          <a:ln>
            <a:noFill/>
          </a:ln>
          <a:effectLst/>
        </p:spPr>
      </p:pic>
      <p:sp>
        <p:nvSpPr>
          <p:cNvPr id="6" name="文本框 5"/>
          <p:cNvSpPr txBox="1"/>
          <p:nvPr>
            <p:custDataLst>
              <p:tags r:id="rId4"/>
            </p:custDataLst>
          </p:nvPr>
        </p:nvSpPr>
        <p:spPr>
          <a:xfrm>
            <a:off x="706883" y="748760"/>
            <a:ext cx="4613060" cy="1960880"/>
          </a:xfrm>
          <a:prstGeom prst="rect">
            <a:avLst/>
          </a:prstGeom>
          <a:noFill/>
        </p:spPr>
        <p:txBody>
          <a:bodyPr wrap="square" rtlCol="0">
            <a:spAutoFit/>
          </a:bodyPr>
          <a:lstStyle/>
          <a:p>
            <a:pPr>
              <a:lnSpc>
                <a:spcPct val="150000"/>
              </a:lnSpc>
            </a:pPr>
            <a:r>
              <a:rPr lang="zh-CN" altLang="en-US" sz="2700" b="1">
                <a:solidFill>
                  <a:srgbClr val="00C6CF"/>
                </a:solidFill>
                <a:latin typeface="+mj-ea"/>
                <a:ea typeface="+mj-ea"/>
              </a:rPr>
              <a:t>思考：</a:t>
            </a:r>
            <a:endParaRPr lang="en-US" altLang="zh-CN" sz="2700" b="1">
              <a:solidFill>
                <a:srgbClr val="00C6CF"/>
              </a:solidFill>
              <a:latin typeface="+mj-ea"/>
              <a:ea typeface="+mj-ea"/>
            </a:endParaRPr>
          </a:p>
          <a:p>
            <a:pPr>
              <a:lnSpc>
                <a:spcPct val="150000"/>
              </a:lnSpc>
            </a:pPr>
            <a:r>
              <a:rPr lang="en-US" altLang="zh-CN" sz="2700" b="1"/>
              <a:t>1.</a:t>
            </a:r>
            <a:r>
              <a:rPr lang="zh-CN" altLang="en-US" sz="2700" b="1"/>
              <a:t>烧水壶在烧水时，水的温度</a:t>
            </a:r>
            <a:r>
              <a:rPr lang="en-US" altLang="zh-CN" sz="2700" b="1"/>
              <a:t>_____</a:t>
            </a:r>
            <a:r>
              <a:rPr lang="zh-CN" altLang="en-US" sz="2700" b="1"/>
              <a:t>，水</a:t>
            </a:r>
            <a:r>
              <a:rPr lang="en-US" altLang="zh-CN" sz="2700" b="1"/>
              <a:t>____</a:t>
            </a:r>
            <a:r>
              <a:rPr lang="zh-CN" altLang="en-US" sz="2700" b="1"/>
              <a:t>热。</a:t>
            </a:r>
          </a:p>
        </p:txBody>
      </p:sp>
      <p:sp>
        <p:nvSpPr>
          <p:cNvPr id="7" name="文本框 6"/>
          <p:cNvSpPr txBox="1"/>
          <p:nvPr>
            <p:custDataLst>
              <p:tags r:id="rId5"/>
            </p:custDataLst>
          </p:nvPr>
        </p:nvSpPr>
        <p:spPr>
          <a:xfrm>
            <a:off x="706883" y="2724890"/>
            <a:ext cx="4613060" cy="1960880"/>
          </a:xfrm>
          <a:prstGeom prst="rect">
            <a:avLst/>
          </a:prstGeom>
          <a:noFill/>
        </p:spPr>
        <p:txBody>
          <a:bodyPr wrap="square" rtlCol="0">
            <a:spAutoFit/>
          </a:bodyPr>
          <a:lstStyle/>
          <a:p>
            <a:pPr>
              <a:lnSpc>
                <a:spcPct val="150000"/>
              </a:lnSpc>
            </a:pPr>
            <a:r>
              <a:rPr lang="en-US" altLang="zh-CN" sz="2700" b="1"/>
              <a:t>2.</a:t>
            </a:r>
            <a:r>
              <a:rPr lang="zh-CN" altLang="en-US" sz="2700" b="1"/>
              <a:t>在烧水的过程中，我们怎样才能知道水</a:t>
            </a:r>
            <a:r>
              <a:rPr lang="zh-CN" altLang="en-US" sz="2700" b="1">
                <a:solidFill>
                  <a:srgbClr val="FF0000"/>
                </a:solidFill>
              </a:rPr>
              <a:t>吸收的热</a:t>
            </a:r>
            <a:r>
              <a:rPr lang="zh-CN" altLang="en-US" sz="2700" b="1"/>
              <a:t>的多少呢？</a:t>
            </a:r>
          </a:p>
        </p:txBody>
      </p:sp>
      <p:sp>
        <p:nvSpPr>
          <p:cNvPr id="8" name="文本框 7"/>
          <p:cNvSpPr txBox="1"/>
          <p:nvPr>
            <p:custDataLst>
              <p:tags r:id="rId6"/>
            </p:custDataLst>
          </p:nvPr>
        </p:nvSpPr>
        <p:spPr>
          <a:xfrm>
            <a:off x="2410546" y="1977717"/>
            <a:ext cx="439186" cy="714375"/>
          </a:xfrm>
          <a:prstGeom prst="rect">
            <a:avLst/>
          </a:prstGeom>
          <a:noFill/>
        </p:spPr>
        <p:txBody>
          <a:bodyPr wrap="square" rtlCol="0">
            <a:spAutoFit/>
          </a:bodyPr>
          <a:lstStyle/>
          <a:p>
            <a:pPr>
              <a:lnSpc>
                <a:spcPct val="150000"/>
              </a:lnSpc>
            </a:pPr>
            <a:r>
              <a:rPr lang="zh-CN" altLang="en-US" sz="2700" b="1">
                <a:solidFill>
                  <a:srgbClr val="FF0000"/>
                </a:solidFill>
              </a:rPr>
              <a:t>吸</a:t>
            </a:r>
          </a:p>
        </p:txBody>
      </p:sp>
      <p:sp>
        <p:nvSpPr>
          <p:cNvPr id="10" name="文本框 9"/>
          <p:cNvSpPr txBox="1"/>
          <p:nvPr>
            <p:custDataLst>
              <p:tags r:id="rId7"/>
            </p:custDataLst>
          </p:nvPr>
        </p:nvSpPr>
        <p:spPr>
          <a:xfrm>
            <a:off x="803275" y="1978025"/>
            <a:ext cx="1048385" cy="714375"/>
          </a:xfrm>
          <a:prstGeom prst="rect">
            <a:avLst/>
          </a:prstGeom>
          <a:noFill/>
        </p:spPr>
        <p:txBody>
          <a:bodyPr wrap="square" rtlCol="0">
            <a:spAutoFit/>
          </a:bodyPr>
          <a:lstStyle/>
          <a:p>
            <a:pPr>
              <a:lnSpc>
                <a:spcPct val="150000"/>
              </a:lnSpc>
            </a:pPr>
            <a:r>
              <a:rPr lang="zh-CN" altLang="en-US" sz="2700" b="1">
                <a:solidFill>
                  <a:srgbClr val="FF0000"/>
                </a:solidFill>
              </a:rPr>
              <a:t>升高</a:t>
            </a:r>
          </a:p>
        </p:txBody>
      </p:sp>
      <p:sp>
        <p:nvSpPr>
          <p:cNvPr id="9" name="文本框 8"/>
          <p:cNvSpPr txBox="1"/>
          <p:nvPr>
            <p:custDataLst>
              <p:tags r:id="rId8"/>
            </p:custDataLst>
          </p:nvPr>
        </p:nvSpPr>
        <p:spPr>
          <a:xfrm>
            <a:off x="1728787" y="4152365"/>
            <a:ext cx="4722020" cy="506730"/>
          </a:xfrm>
          <a:prstGeom prst="rect">
            <a:avLst/>
          </a:prstGeom>
          <a:noFill/>
        </p:spPr>
        <p:txBody>
          <a:bodyPr wrap="square" rtlCol="0">
            <a:spAutoFit/>
          </a:bodyPr>
          <a:lstStyle/>
          <a:p>
            <a:r>
              <a:rPr lang="zh-CN" altLang="en-US" sz="2400" b="1">
                <a:latin typeface="+mj-ea"/>
                <a:ea typeface="+mj-ea"/>
              </a:rPr>
              <a:t>加热水的过程就是</a:t>
            </a:r>
            <a:r>
              <a:rPr lang="zh-CN" altLang="en-US" sz="2700" b="1">
                <a:solidFill>
                  <a:srgbClr val="0000FF"/>
                </a:solidFill>
                <a:latin typeface="+mj-ea"/>
                <a:ea typeface="+mj-ea"/>
              </a:rPr>
              <a:t>热传递</a:t>
            </a:r>
            <a:r>
              <a:rPr lang="zh-CN" altLang="en-US" sz="2400" b="1">
                <a:latin typeface="+mj-ea"/>
                <a:ea typeface="+mj-ea"/>
              </a:rPr>
              <a:t>的过程</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813937" y="615017"/>
            <a:ext cx="7268572" cy="3415030"/>
          </a:xfrm>
          <a:prstGeom prst="rect">
            <a:avLst/>
          </a:prstGeom>
          <a:noFill/>
          <a:ln>
            <a:noFill/>
          </a:ln>
        </p:spPr>
        <p:txBody>
          <a:bodyPr wrap="square">
            <a:spAutoFit/>
          </a:bodyPr>
          <a:lstStyle/>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【易错题】</a:t>
            </a:r>
            <a:r>
              <a:rPr lang="zh-CN" altLang="zh-CN" sz="2400" kern="100">
                <a:latin typeface="宋体" panose="02010600030101010101" pitchFamily="2" charset="-122"/>
                <a:ea typeface="Times New Roman" panose="02020603050405020304"/>
                <a:cs typeface="Courier New" panose="02070309020205020404"/>
              </a:rPr>
              <a:t> </a:t>
            </a:r>
            <a:r>
              <a:rPr lang="zh-CN" altLang="zh-CN" sz="2400" kern="100">
                <a:latin typeface="Times New Roman"/>
                <a:ea typeface="微软雅黑" panose="020B0503020204020204" charset="-122"/>
                <a:cs typeface="Times New Roman" panose="02020603050405020304" charset="0"/>
              </a:rPr>
              <a:t>质量相同的两个金属块，吸收相同的热量，升高的温度不同，则</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　　</a:t>
            </a:r>
            <a:r>
              <a:rPr lang="en-US" altLang="zh-CN" sz="2400" kern="100">
                <a:latin typeface="Times New Roman"/>
                <a:ea typeface="微软雅黑" panose="020B0503020204020204" charset="-122"/>
                <a:cs typeface="Courier New" panose="02070309020205020404"/>
              </a:rPr>
              <a:t>)</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A</a:t>
            </a:r>
            <a:r>
              <a:rPr lang="zh-CN" altLang="zh-CN" sz="2400" kern="100">
                <a:latin typeface="Times New Roman"/>
                <a:ea typeface="微软雅黑" panose="020B0503020204020204" charset="-122"/>
                <a:cs typeface="Times New Roman" panose="02020603050405020304" charset="0"/>
              </a:rPr>
              <a:t>．升高温度较多的金属块的比热容一定较大</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B</a:t>
            </a:r>
            <a:r>
              <a:rPr lang="zh-CN" altLang="zh-CN" sz="2400" kern="100">
                <a:latin typeface="Times New Roman"/>
                <a:ea typeface="微软雅黑" panose="020B0503020204020204" charset="-122"/>
                <a:cs typeface="Times New Roman" panose="02020603050405020304" charset="0"/>
              </a:rPr>
              <a:t>．温度高的金属块的比热容一定较大</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C</a:t>
            </a:r>
            <a:r>
              <a:rPr lang="zh-CN" altLang="zh-CN" sz="2400" kern="100">
                <a:latin typeface="Times New Roman"/>
                <a:ea typeface="微软雅黑" panose="020B0503020204020204" charset="-122"/>
                <a:cs typeface="Times New Roman" panose="02020603050405020304" charset="0"/>
              </a:rPr>
              <a:t>．升高温度较多的金属块的比热容一定较小</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D</a:t>
            </a:r>
            <a:r>
              <a:rPr lang="zh-CN" altLang="zh-CN" sz="2400" kern="100">
                <a:latin typeface="Times New Roman"/>
                <a:ea typeface="微软雅黑" panose="020B0503020204020204" charset="-122"/>
                <a:cs typeface="Times New Roman" panose="02020603050405020304" charset="0"/>
              </a:rPr>
              <a:t>．温度高的金属块的比热容一定较小</a:t>
            </a:r>
            <a:endParaRPr lang="zh-CN" altLang="zh-CN" sz="790" kern="100">
              <a:effectLst/>
              <a:latin typeface="宋体" panose="02010600030101010101" pitchFamily="2" charset="-122"/>
              <a:cs typeface="Courier New" panose="02070309020205020404"/>
            </a:endParaRPr>
          </a:p>
        </p:txBody>
      </p:sp>
      <p:sp>
        <p:nvSpPr>
          <p:cNvPr id="5" name="object 54">
            <a:hlinkClick r:id="rId6" action="ppaction://hlinksldjump"/>
          </p:cNvPr>
          <p:cNvSpPr/>
          <p:nvPr>
            <p:custDataLst>
              <p:tags r:id="rId2"/>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3"/>
            </p:custDataLst>
          </p:nvPr>
        </p:nvSpPr>
        <p:spPr>
          <a:xfrm>
            <a:off x="418323" y="652358"/>
            <a:ext cx="439449"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5.</a:t>
            </a:r>
            <a:endParaRPr lang="zh-CN" altLang="zh-CN" sz="900" kern="100">
              <a:latin typeface="Times New Roman"/>
              <a:cs typeface="Times New Roman" panose="02020603050405020304" charset="0"/>
            </a:endParaRPr>
          </a:p>
        </p:txBody>
      </p:sp>
      <p:sp>
        <p:nvSpPr>
          <p:cNvPr id="8" name="矩形 7"/>
          <p:cNvSpPr/>
          <p:nvPr>
            <p:custDataLst>
              <p:tags r:id="rId4"/>
            </p:custDataLst>
          </p:nvPr>
        </p:nvSpPr>
        <p:spPr>
          <a:xfrm>
            <a:off x="4448223" y="1274304"/>
            <a:ext cx="340360" cy="437515"/>
          </a:xfrm>
          <a:prstGeom prst="rect">
            <a:avLst/>
          </a:prstGeom>
        </p:spPr>
        <p:txBody>
          <a:bodyPr wrap="none" lIns="68580" tIns="34290" rIns="68580" bIns="34290">
            <a:spAutoFit/>
          </a:bodyPr>
          <a:lstStyle/>
          <a:p>
            <a:r>
              <a:rPr lang="en-US" altLang="zh-CN" sz="2400">
                <a:solidFill>
                  <a:srgbClr val="C00000"/>
                </a:solidFill>
                <a:latin typeface="Times New Roman"/>
                <a:ea typeface="微软雅黑" panose="020B0503020204020204" charset="-122"/>
                <a:cs typeface="Times New Roman" panose="02020603050405020304" charset="0"/>
              </a:rPr>
              <a:t>C</a:t>
            </a:r>
            <a:endParaRPr lang="zh-CN" altLang="en-US" sz="2400">
              <a:latin typeface="Times New Roman"/>
              <a:ea typeface="微软雅黑" panose="020B050302020402020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4">
            <a:hlinkClick r:id="rId6"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2"/>
            </p:custDataLst>
          </p:nvPr>
        </p:nvSpPr>
        <p:spPr>
          <a:xfrm>
            <a:off x="244238" y="599031"/>
            <a:ext cx="439449"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6.</a:t>
            </a:r>
            <a:endParaRPr lang="zh-CN" altLang="zh-CN" sz="900" kern="100">
              <a:latin typeface="Times New Roman"/>
              <a:cs typeface="Times New Roman" panose="02020603050405020304" charset="0"/>
            </a:endParaRPr>
          </a:p>
        </p:txBody>
      </p:sp>
      <p:sp>
        <p:nvSpPr>
          <p:cNvPr id="8" name="矩形 7"/>
          <p:cNvSpPr/>
          <p:nvPr>
            <p:custDataLst>
              <p:tags r:id="rId3"/>
            </p:custDataLst>
          </p:nvPr>
        </p:nvSpPr>
        <p:spPr>
          <a:xfrm>
            <a:off x="5004167" y="621001"/>
            <a:ext cx="357505" cy="437515"/>
          </a:xfrm>
          <a:prstGeom prst="rect">
            <a:avLst/>
          </a:prstGeom>
        </p:spPr>
        <p:txBody>
          <a:bodyPr wrap="none" lIns="68580" tIns="34290" rIns="68580" bIns="34290">
            <a:spAutoFit/>
          </a:bodyPr>
          <a:lstStyle/>
          <a:p>
            <a:r>
              <a:rPr lang="en-US" altLang="zh-CN" sz="2400">
                <a:solidFill>
                  <a:srgbClr val="C00000"/>
                </a:solidFill>
                <a:latin typeface="Times New Roman"/>
                <a:ea typeface="微软雅黑" panose="020B0503020204020204" charset="-122"/>
                <a:cs typeface="Times New Roman" panose="02020603050405020304" charset="0"/>
              </a:rPr>
              <a:t>D</a:t>
            </a:r>
            <a:endParaRPr lang="zh-CN" altLang="en-US" sz="2400">
              <a:latin typeface="Times New Roman"/>
              <a:ea typeface="微软雅黑" panose="020B0503020204020204" charset="-122"/>
              <a:cs typeface="Times New Roman" panose="02020603050405020304" charset="0"/>
            </a:endParaRPr>
          </a:p>
        </p:txBody>
      </p:sp>
      <p:sp>
        <p:nvSpPr>
          <p:cNvPr id="6" name="矩形 5"/>
          <p:cNvSpPr/>
          <p:nvPr>
            <p:custDataLst>
              <p:tags r:id="rId4"/>
            </p:custDataLst>
          </p:nvPr>
        </p:nvSpPr>
        <p:spPr>
          <a:xfrm>
            <a:off x="719653" y="573528"/>
            <a:ext cx="7268572" cy="2861310"/>
          </a:xfrm>
          <a:prstGeom prst="rect">
            <a:avLst/>
          </a:prstGeom>
          <a:noFill/>
          <a:ln>
            <a:noFill/>
          </a:ln>
        </p:spPr>
        <p:txBody>
          <a:bodyPr wrap="square">
            <a:spAutoFit/>
          </a:bodyPr>
          <a:lstStyle/>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关于热量，下列说法正确的是</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　　</a:t>
            </a:r>
            <a:r>
              <a:rPr lang="en-US" altLang="zh-CN" sz="2400" kern="100">
                <a:latin typeface="Times New Roman"/>
                <a:ea typeface="微软雅黑" panose="020B0503020204020204" charset="-122"/>
                <a:cs typeface="Courier New" panose="02070309020205020404"/>
              </a:rPr>
              <a:t>)</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A</a:t>
            </a:r>
            <a:r>
              <a:rPr lang="zh-CN" altLang="zh-CN" sz="2400" kern="100">
                <a:latin typeface="Times New Roman"/>
                <a:ea typeface="微软雅黑" panose="020B0503020204020204" charset="-122"/>
                <a:cs typeface="Times New Roman" panose="02020603050405020304" charset="0"/>
              </a:rPr>
              <a:t>．热量是物体具有能量的多少</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B</a:t>
            </a:r>
            <a:r>
              <a:rPr lang="zh-CN" altLang="zh-CN" sz="2400" kern="100">
                <a:latin typeface="Times New Roman"/>
                <a:ea typeface="微软雅黑" panose="020B0503020204020204" charset="-122"/>
                <a:cs typeface="Times New Roman" panose="02020603050405020304" charset="0"/>
              </a:rPr>
              <a:t>．物体吸收热量，温度一定改变</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C</a:t>
            </a:r>
            <a:r>
              <a:rPr lang="zh-CN" altLang="zh-CN" sz="2400" kern="100">
                <a:latin typeface="Times New Roman"/>
                <a:ea typeface="微软雅黑" panose="020B0503020204020204" charset="-122"/>
                <a:cs typeface="Times New Roman" panose="02020603050405020304" charset="0"/>
              </a:rPr>
              <a:t>．一杯热水比一杯冷水含有的热量多</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D</a:t>
            </a:r>
            <a:r>
              <a:rPr lang="zh-CN" altLang="zh-CN" sz="2400" kern="100">
                <a:latin typeface="Times New Roman"/>
                <a:ea typeface="微软雅黑" panose="020B0503020204020204" charset="-122"/>
                <a:cs typeface="Times New Roman" panose="02020603050405020304" charset="0"/>
              </a:rPr>
              <a:t>．热量是热传递过程中传递热的多少</a:t>
            </a:r>
            <a:endParaRPr lang="zh-CN" altLang="zh-CN" sz="790" kern="100">
              <a:effectLst/>
              <a:latin typeface="宋体" panose="02010600030101010101" pitchFamily="2" charset="-122"/>
              <a:cs typeface="Courier New" panose="020703090202050204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4">
            <a:hlinkClick r:id="rId7"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2"/>
            </p:custDataLst>
          </p:nvPr>
        </p:nvSpPr>
        <p:spPr>
          <a:xfrm>
            <a:off x="359651" y="681540"/>
            <a:ext cx="439449"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7.</a:t>
            </a:r>
            <a:endParaRPr lang="zh-CN" altLang="zh-CN" sz="900" kern="100">
              <a:latin typeface="Times New Roman"/>
              <a:cs typeface="Times New Roman" panose="02020603050405020304" charset="0"/>
            </a:endParaRPr>
          </a:p>
        </p:txBody>
      </p:sp>
      <p:sp>
        <p:nvSpPr>
          <p:cNvPr id="6" name="矩形 5"/>
          <p:cNvSpPr/>
          <p:nvPr>
            <p:custDataLst>
              <p:tags r:id="rId3"/>
            </p:custDataLst>
          </p:nvPr>
        </p:nvSpPr>
        <p:spPr>
          <a:xfrm>
            <a:off x="719653" y="669022"/>
            <a:ext cx="7740898" cy="3969385"/>
          </a:xfrm>
          <a:prstGeom prst="rect">
            <a:avLst/>
          </a:prstGeom>
          <a:noFill/>
          <a:ln>
            <a:noFill/>
          </a:ln>
        </p:spPr>
        <p:txBody>
          <a:bodyPr wrap="square">
            <a:spAutoFit/>
          </a:bodyPr>
          <a:lstStyle/>
          <a:p>
            <a:pPr algn="just">
              <a:lnSpc>
                <a:spcPct val="150000"/>
              </a:lnSpc>
              <a:spcAft>
                <a:spcPct val="0"/>
              </a:spcAft>
            </a:pPr>
            <a:r>
              <a:rPr lang="zh-CN" altLang="zh-CN" sz="2100" kern="100">
                <a:latin typeface="Times New Roman"/>
                <a:ea typeface="微软雅黑" panose="020B0503020204020204" charset="-122"/>
                <a:cs typeface="Times New Roman" panose="02020603050405020304" charset="0"/>
              </a:rPr>
              <a:t>两个相同的容器分别装有质量相同的甲、乙两种液体。用同一热源分别加热，液体温度与加热时间关系如图所示，则下列说法正确的是</a:t>
            </a:r>
            <a:r>
              <a:rPr lang="en-US" altLang="zh-CN" sz="2100" kern="100">
                <a:latin typeface="Times New Roman"/>
                <a:ea typeface="微软雅黑" panose="020B0503020204020204" charset="-122"/>
                <a:cs typeface="Courier New" panose="02070309020205020404"/>
              </a:rPr>
              <a:t>(</a:t>
            </a:r>
            <a:r>
              <a:rPr lang="zh-CN" altLang="zh-CN" sz="2100" kern="100">
                <a:latin typeface="Times New Roman"/>
                <a:ea typeface="微软雅黑" panose="020B0503020204020204" charset="-122"/>
                <a:cs typeface="Times New Roman" panose="02020603050405020304" charset="0"/>
              </a:rPr>
              <a:t>　　</a:t>
            </a:r>
            <a:r>
              <a:rPr lang="en-US" altLang="zh-CN" sz="2100" kern="100">
                <a:latin typeface="Times New Roman"/>
                <a:ea typeface="微软雅黑" panose="020B0503020204020204" charset="-122"/>
                <a:cs typeface="Courier New" panose="02070309020205020404"/>
              </a:rPr>
              <a:t>)</a:t>
            </a:r>
            <a:endParaRPr lang="zh-CN" altLang="zh-CN" sz="750" kern="100">
              <a:latin typeface="宋体" panose="02010600030101010101" pitchFamily="2" charset="-122"/>
              <a:cs typeface="Courier New" panose="02070309020205020404"/>
            </a:endParaRPr>
          </a:p>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A</a:t>
            </a:r>
            <a:r>
              <a:rPr lang="zh-CN" altLang="zh-CN" sz="2100" kern="100">
                <a:latin typeface="Times New Roman"/>
                <a:ea typeface="微软雅黑" panose="020B0503020204020204" charset="-122"/>
                <a:cs typeface="Times New Roman" panose="02020603050405020304" charset="0"/>
              </a:rPr>
              <a:t>．甲液体的比热容大于乙液体的比热容</a:t>
            </a:r>
            <a:endParaRPr lang="zh-CN" altLang="zh-CN" sz="750" kern="100">
              <a:latin typeface="宋体" panose="02010600030101010101" pitchFamily="2" charset="-122"/>
              <a:cs typeface="Courier New" panose="02070309020205020404"/>
            </a:endParaRPr>
          </a:p>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B</a:t>
            </a:r>
            <a:r>
              <a:rPr lang="zh-CN" altLang="zh-CN" sz="2100" kern="100">
                <a:latin typeface="Times New Roman"/>
                <a:ea typeface="微软雅黑" panose="020B0503020204020204" charset="-122"/>
                <a:cs typeface="Times New Roman" panose="02020603050405020304" charset="0"/>
              </a:rPr>
              <a:t>．加热相同的时间，甲液体升高的温度比乙液体升高的温度多</a:t>
            </a:r>
            <a:endParaRPr lang="zh-CN" altLang="zh-CN" sz="750" kern="100">
              <a:latin typeface="宋体" panose="02010600030101010101" pitchFamily="2" charset="-122"/>
              <a:cs typeface="Courier New" panose="02070309020205020404"/>
            </a:endParaRPr>
          </a:p>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C</a:t>
            </a:r>
            <a:r>
              <a:rPr lang="zh-CN" altLang="zh-CN" sz="2100" kern="100">
                <a:latin typeface="Times New Roman"/>
                <a:ea typeface="微软雅黑" panose="020B0503020204020204" charset="-122"/>
                <a:cs typeface="Times New Roman" panose="02020603050405020304" charset="0"/>
              </a:rPr>
              <a:t>．加热相同的时间，甲液体吸收的热量大于乙液体吸收的热量</a:t>
            </a:r>
            <a:endParaRPr lang="zh-CN" altLang="zh-CN" sz="750" kern="100">
              <a:latin typeface="宋体" panose="02010600030101010101" pitchFamily="2" charset="-122"/>
              <a:cs typeface="Courier New" panose="02070309020205020404"/>
            </a:endParaRPr>
          </a:p>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D</a:t>
            </a:r>
            <a:r>
              <a:rPr lang="zh-CN" altLang="zh-CN" sz="2100" kern="100">
                <a:latin typeface="Times New Roman"/>
                <a:ea typeface="微软雅黑" panose="020B0503020204020204" charset="-122"/>
                <a:cs typeface="Times New Roman" panose="02020603050405020304" charset="0"/>
              </a:rPr>
              <a:t>．如果升高相同的温度，两种液体吸</a:t>
            </a:r>
            <a:endParaRPr lang="en-US" altLang="zh-CN" sz="2100" kern="100">
              <a:latin typeface="Times New Roman"/>
              <a:ea typeface="微软雅黑" panose="020B0503020204020204" charset="-122"/>
              <a:cs typeface="Times New Roman" panose="02020603050405020304" charset="0"/>
            </a:endParaRPr>
          </a:p>
          <a:p>
            <a:pPr algn="just">
              <a:lnSpc>
                <a:spcPct val="150000"/>
              </a:lnSpc>
              <a:spcAft>
                <a:spcPct val="0"/>
              </a:spcAft>
            </a:pPr>
            <a:r>
              <a:rPr lang="zh-CN" altLang="zh-CN" sz="2100" kern="100">
                <a:latin typeface="Times New Roman"/>
                <a:ea typeface="微软雅黑" panose="020B0503020204020204" charset="-122"/>
                <a:cs typeface="Times New Roman" panose="02020603050405020304" charset="0"/>
              </a:rPr>
              <a:t>收的热量相同</a:t>
            </a:r>
            <a:endParaRPr lang="zh-CN" altLang="zh-CN" sz="750" kern="100">
              <a:effectLst/>
              <a:latin typeface="宋体" panose="02010600030101010101" pitchFamily="2" charset="-122"/>
              <a:cs typeface="Courier New" panose="02070309020205020404"/>
            </a:endParaRPr>
          </a:p>
        </p:txBody>
      </p:sp>
      <p:pic>
        <p:nvPicPr>
          <p:cNvPr id="4098" name="Picture 2"/>
          <p:cNvPicPr>
            <a:picLocks noChangeAspect="1" noChangeArrowheads="1"/>
          </p:cNvPicPr>
          <p:nvPr>
            <p:custDataLst>
              <p:tags r:id="rId4"/>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030281" y="3658814"/>
            <a:ext cx="1560857" cy="118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custDataLst>
              <p:tags r:id="rId5"/>
            </p:custDataLst>
          </p:nvPr>
        </p:nvSpPr>
        <p:spPr>
          <a:xfrm>
            <a:off x="1766847" y="1707654"/>
            <a:ext cx="386080" cy="460375"/>
          </a:xfrm>
          <a:prstGeom prst="rect">
            <a:avLst/>
          </a:prstGeom>
        </p:spPr>
        <p:txBody>
          <a:bodyPr wrap="none">
            <a:spAutoFit/>
          </a:bodyPr>
          <a:lstStyle/>
          <a:p>
            <a:r>
              <a:rPr lang="en-US" altLang="zh-CN" sz="2400" kern="100">
                <a:solidFill>
                  <a:srgbClr val="C00000"/>
                </a:solidFill>
                <a:latin typeface="Times New Roman"/>
                <a:ea typeface="微软雅黑" panose="020B0503020204020204" charset="-122"/>
                <a:cs typeface="Courier New" panose="02070309020205020404"/>
              </a:rPr>
              <a:t>B</a:t>
            </a:r>
            <a:endParaRPr lang="zh-CN" altLang="en-US" sz="1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4">
            <a:hlinkClick r:id="rId7"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2"/>
            </p:custDataLst>
          </p:nvPr>
        </p:nvSpPr>
        <p:spPr>
          <a:xfrm>
            <a:off x="359651" y="667424"/>
            <a:ext cx="439449"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8.</a:t>
            </a:r>
            <a:endParaRPr lang="zh-CN" altLang="zh-CN" sz="900" kern="100">
              <a:latin typeface="Times New Roman"/>
              <a:cs typeface="Times New Roman" panose="02020603050405020304" charset="0"/>
            </a:endParaRPr>
          </a:p>
        </p:txBody>
      </p:sp>
      <p:sp>
        <p:nvSpPr>
          <p:cNvPr id="6" name="矩形 5"/>
          <p:cNvSpPr/>
          <p:nvPr>
            <p:custDataLst>
              <p:tags r:id="rId3"/>
            </p:custDataLst>
          </p:nvPr>
        </p:nvSpPr>
        <p:spPr>
          <a:xfrm>
            <a:off x="719653" y="669022"/>
            <a:ext cx="7268572" cy="4627245"/>
          </a:xfrm>
          <a:prstGeom prst="rect">
            <a:avLst/>
          </a:prstGeom>
          <a:noFill/>
          <a:ln>
            <a:noFill/>
          </a:ln>
        </p:spPr>
        <p:txBody>
          <a:bodyPr wrap="square">
            <a:spAutoFit/>
          </a:bodyPr>
          <a:lstStyle/>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a:t>
            </a:r>
            <a:r>
              <a:rPr lang="zh-CN" altLang="zh-CN" sz="2100" kern="100">
                <a:latin typeface="Times New Roman"/>
                <a:ea typeface="微软雅黑" panose="020B0503020204020204" charset="-122"/>
                <a:cs typeface="Times New Roman" panose="02020603050405020304" charset="0"/>
              </a:rPr>
              <a:t>石家庄校级期末</a:t>
            </a:r>
            <a:r>
              <a:rPr lang="en-US" altLang="zh-CN" sz="2100" kern="100">
                <a:latin typeface="Times New Roman"/>
                <a:ea typeface="微软雅黑" panose="020B0503020204020204" charset="-122"/>
                <a:cs typeface="Courier New" panose="02070309020205020404"/>
              </a:rPr>
              <a:t>]</a:t>
            </a:r>
            <a:r>
              <a:rPr lang="zh-CN" altLang="zh-CN" sz="2100" kern="100">
                <a:latin typeface="Times New Roman"/>
                <a:ea typeface="微软雅黑" panose="020B0503020204020204" charset="-122"/>
                <a:cs typeface="Times New Roman" panose="02020603050405020304" charset="0"/>
              </a:rPr>
              <a:t>下表是一些物质的比热容</a:t>
            </a:r>
            <a:r>
              <a:rPr lang="en-US" altLang="zh-CN" sz="2100" kern="100">
                <a:latin typeface="Times New Roman"/>
                <a:ea typeface="微软雅黑" panose="020B0503020204020204" charset="-122"/>
                <a:cs typeface="Courier New" panose="02070309020205020404"/>
              </a:rPr>
              <a:t>[J/(kg·℃)]</a:t>
            </a:r>
            <a:r>
              <a:rPr lang="zh-CN" altLang="zh-CN" sz="2100" kern="100">
                <a:latin typeface="Times New Roman"/>
                <a:ea typeface="微软雅黑" panose="020B0503020204020204" charset="-122"/>
                <a:cs typeface="Times New Roman" panose="02020603050405020304" charset="0"/>
              </a:rPr>
              <a:t>，根据表中数据，下列判断正确的是</a:t>
            </a:r>
            <a:r>
              <a:rPr lang="en-US" altLang="zh-CN" sz="2100" kern="100">
                <a:latin typeface="Times New Roman"/>
                <a:ea typeface="微软雅黑" panose="020B0503020204020204" charset="-122"/>
                <a:cs typeface="Courier New" panose="02070309020205020404"/>
              </a:rPr>
              <a:t>(</a:t>
            </a:r>
            <a:r>
              <a:rPr lang="zh-CN" altLang="zh-CN" sz="2100" kern="100">
                <a:latin typeface="Times New Roman"/>
                <a:ea typeface="微软雅黑" panose="020B0503020204020204" charset="-122"/>
                <a:cs typeface="Times New Roman" panose="02020603050405020304" charset="0"/>
              </a:rPr>
              <a:t>　　</a:t>
            </a:r>
            <a:r>
              <a:rPr lang="en-US" altLang="zh-CN" sz="2100" kern="100">
                <a:latin typeface="Times New Roman"/>
                <a:ea typeface="微软雅黑" panose="020B0503020204020204" charset="-122"/>
                <a:cs typeface="Courier New" panose="02070309020205020404"/>
              </a:rPr>
              <a:t>)</a:t>
            </a:r>
          </a:p>
          <a:p>
            <a:pPr algn="just">
              <a:lnSpc>
                <a:spcPct val="150000"/>
              </a:lnSpc>
              <a:spcAft>
                <a:spcPct val="0"/>
              </a:spcAft>
            </a:pPr>
            <a:endParaRPr lang="en-US" altLang="zh-CN" sz="2100" kern="100">
              <a:latin typeface="Times New Roman"/>
              <a:ea typeface="微软雅黑" panose="020B0503020204020204" charset="-122"/>
              <a:cs typeface="Courier New" panose="02070309020205020404"/>
            </a:endParaRPr>
          </a:p>
          <a:p>
            <a:pPr algn="just">
              <a:lnSpc>
                <a:spcPct val="150000"/>
              </a:lnSpc>
              <a:spcAft>
                <a:spcPct val="0"/>
              </a:spcAft>
            </a:pPr>
            <a:endParaRPr lang="zh-CN" altLang="zh-CN" sz="750" kern="100">
              <a:latin typeface="宋体" panose="02010600030101010101" pitchFamily="2" charset="-122"/>
              <a:cs typeface="Courier New" panose="02070309020205020404"/>
            </a:endParaRPr>
          </a:p>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 </a:t>
            </a:r>
            <a:endParaRPr lang="zh-CN" altLang="zh-CN" sz="750" kern="100">
              <a:latin typeface="宋体" panose="02010600030101010101" pitchFamily="2" charset="-122"/>
              <a:cs typeface="Courier New" panose="02070309020205020404"/>
            </a:endParaRPr>
          </a:p>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A.</a:t>
            </a:r>
            <a:r>
              <a:rPr lang="zh-CN" altLang="zh-CN" sz="2100" kern="100">
                <a:latin typeface="Times New Roman"/>
                <a:ea typeface="微软雅黑" panose="020B0503020204020204" charset="-122"/>
                <a:cs typeface="Times New Roman" panose="02020603050405020304" charset="0"/>
              </a:rPr>
              <a:t>物质的比热容与物质的状态无关</a:t>
            </a:r>
            <a:endParaRPr lang="zh-CN" altLang="zh-CN" sz="750" kern="100">
              <a:latin typeface="宋体" panose="02010600030101010101" pitchFamily="2" charset="-122"/>
              <a:cs typeface="Courier New" panose="02070309020205020404"/>
            </a:endParaRPr>
          </a:p>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B</a:t>
            </a:r>
            <a:r>
              <a:rPr lang="zh-CN" altLang="zh-CN" sz="2100" kern="100">
                <a:latin typeface="Times New Roman"/>
                <a:ea typeface="微软雅黑" panose="020B0503020204020204" charset="-122"/>
                <a:cs typeface="Times New Roman" panose="02020603050405020304" charset="0"/>
              </a:rPr>
              <a:t>．</a:t>
            </a:r>
            <a:r>
              <a:rPr lang="en-US" altLang="zh-CN" sz="2100" kern="100">
                <a:latin typeface="Times New Roman"/>
                <a:ea typeface="微软雅黑" panose="020B0503020204020204" charset="-122"/>
                <a:cs typeface="Courier New" panose="02070309020205020404"/>
              </a:rPr>
              <a:t>100 g</a:t>
            </a:r>
            <a:r>
              <a:rPr lang="zh-CN" altLang="zh-CN" sz="2100" kern="100">
                <a:latin typeface="Times New Roman"/>
                <a:ea typeface="微软雅黑" panose="020B0503020204020204" charset="-122"/>
                <a:cs typeface="Times New Roman" panose="02020603050405020304" charset="0"/>
              </a:rPr>
              <a:t>水的比热容是</a:t>
            </a:r>
            <a:r>
              <a:rPr lang="en-US" altLang="zh-CN" sz="2100" kern="100">
                <a:latin typeface="Times New Roman"/>
                <a:ea typeface="微软雅黑" panose="020B0503020204020204" charset="-122"/>
                <a:cs typeface="Courier New" panose="02070309020205020404"/>
              </a:rPr>
              <a:t>50 g</a:t>
            </a:r>
            <a:r>
              <a:rPr lang="zh-CN" altLang="zh-CN" sz="2100" kern="100">
                <a:latin typeface="Times New Roman"/>
                <a:ea typeface="微软雅黑" panose="020B0503020204020204" charset="-122"/>
                <a:cs typeface="Times New Roman" panose="02020603050405020304" charset="0"/>
              </a:rPr>
              <a:t>水的比热容的两倍</a:t>
            </a:r>
            <a:endParaRPr lang="zh-CN" altLang="zh-CN" sz="750" kern="100">
              <a:latin typeface="宋体" panose="02010600030101010101" pitchFamily="2" charset="-122"/>
              <a:cs typeface="Courier New" panose="02070309020205020404"/>
            </a:endParaRPr>
          </a:p>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C</a:t>
            </a:r>
            <a:r>
              <a:rPr lang="zh-CN" altLang="zh-CN" sz="2100" kern="100">
                <a:latin typeface="Times New Roman"/>
                <a:ea typeface="微软雅黑" panose="020B0503020204020204" charset="-122"/>
                <a:cs typeface="Times New Roman" panose="02020603050405020304" charset="0"/>
              </a:rPr>
              <a:t>．不同物质的比热容一定不同</a:t>
            </a:r>
            <a:endParaRPr lang="zh-CN" altLang="zh-CN" sz="750" kern="100">
              <a:latin typeface="宋体" panose="02010600030101010101" pitchFamily="2" charset="-122"/>
              <a:cs typeface="Courier New" panose="02070309020205020404"/>
            </a:endParaRPr>
          </a:p>
          <a:p>
            <a:pPr algn="just">
              <a:lnSpc>
                <a:spcPct val="150000"/>
              </a:lnSpc>
              <a:spcAft>
                <a:spcPct val="0"/>
              </a:spcAft>
            </a:pPr>
            <a:r>
              <a:rPr lang="en-US" altLang="zh-CN" sz="2100" kern="100">
                <a:latin typeface="Times New Roman"/>
                <a:ea typeface="微软雅黑" panose="020B0503020204020204" charset="-122"/>
                <a:cs typeface="Courier New" panose="02070309020205020404"/>
              </a:rPr>
              <a:t>D</a:t>
            </a:r>
            <a:r>
              <a:rPr lang="zh-CN" altLang="zh-CN" sz="2100" kern="100">
                <a:latin typeface="Times New Roman"/>
                <a:ea typeface="微软雅黑" panose="020B0503020204020204" charset="-122"/>
                <a:cs typeface="Times New Roman" panose="02020603050405020304" charset="0"/>
              </a:rPr>
              <a:t>．质量相等的水和沙子吸收相同的热量，沙子温度变化较大</a:t>
            </a:r>
            <a:endParaRPr lang="zh-CN" altLang="zh-CN" sz="750" kern="100">
              <a:effectLst/>
              <a:latin typeface="宋体" panose="02010600030101010101" pitchFamily="2" charset="-122"/>
              <a:cs typeface="Courier New" panose="02070309020205020404"/>
            </a:endParaRPr>
          </a:p>
        </p:txBody>
      </p:sp>
      <p:graphicFrame>
        <p:nvGraphicFramePr>
          <p:cNvPr id="3" name="表格 2"/>
          <p:cNvGraphicFramePr>
            <a:graphicFrameLocks noGrp="1"/>
          </p:cNvGraphicFramePr>
          <p:nvPr>
            <p:custDataLst>
              <p:tags r:id="rId4"/>
            </p:custDataLst>
          </p:nvPr>
        </p:nvGraphicFramePr>
        <p:xfrm>
          <a:off x="845705" y="1707654"/>
          <a:ext cx="6426200" cy="1003300"/>
        </p:xfrm>
        <a:graphic>
          <a:graphicData uri="http://schemas.openxmlformats.org/drawingml/2006/table">
            <a:tbl>
              <a:tblPr/>
              <a:tblGrid>
                <a:gridCol w="1784985">
                  <a:extLst>
                    <a:ext uri="{9D8B030D-6E8A-4147-A177-3AD203B41FA5}">
                      <a16:colId xmlns:a16="http://schemas.microsoft.com/office/drawing/2014/main" val="20000"/>
                    </a:ext>
                  </a:extLst>
                </a:gridCol>
                <a:gridCol w="1428115">
                  <a:extLst>
                    <a:ext uri="{9D8B030D-6E8A-4147-A177-3AD203B41FA5}">
                      <a16:colId xmlns:a16="http://schemas.microsoft.com/office/drawing/2014/main" val="20001"/>
                    </a:ext>
                  </a:extLst>
                </a:gridCol>
                <a:gridCol w="1631950">
                  <a:extLst>
                    <a:ext uri="{9D8B030D-6E8A-4147-A177-3AD203B41FA5}">
                      <a16:colId xmlns:a16="http://schemas.microsoft.com/office/drawing/2014/main" val="20002"/>
                    </a:ext>
                  </a:extLst>
                </a:gridCol>
                <a:gridCol w="1581150">
                  <a:extLst>
                    <a:ext uri="{9D8B030D-6E8A-4147-A177-3AD203B41FA5}">
                      <a16:colId xmlns:a16="http://schemas.microsoft.com/office/drawing/2014/main" val="20003"/>
                    </a:ext>
                  </a:extLst>
                </a:gridCol>
              </a:tblGrid>
              <a:tr h="274320">
                <a:tc>
                  <a:txBody>
                    <a:bodyPr/>
                    <a:lstStyle/>
                    <a:p>
                      <a:pPr algn="ctr">
                        <a:lnSpc>
                          <a:spcPct val="100000"/>
                        </a:lnSpc>
                        <a:spcAft>
                          <a:spcPct val="0"/>
                        </a:spcAft>
                      </a:pPr>
                      <a:r>
                        <a:rPr lang="zh-CN" sz="1800" kern="100">
                          <a:effectLst/>
                          <a:latin typeface="Times New Roman"/>
                          <a:ea typeface="微软雅黑" panose="020B0503020204020204" charset="-122"/>
                          <a:cs typeface="Times New Roman" panose="02020603050405020304" charset="0"/>
                        </a:rPr>
                        <a:t>水</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ct val="0"/>
                        </a:spcAft>
                      </a:pPr>
                      <a:r>
                        <a:rPr lang="en-US" sz="1800" kern="100">
                          <a:effectLst/>
                          <a:latin typeface="Times New Roman"/>
                          <a:ea typeface="微软雅黑" panose="020B0503020204020204" charset="-122"/>
                          <a:cs typeface="Courier New" panose="02070309020205020404"/>
                        </a:rPr>
                        <a:t>4.2×10</a:t>
                      </a:r>
                      <a:r>
                        <a:rPr lang="en-US" sz="1800" kern="100" baseline="30000">
                          <a:effectLst/>
                          <a:latin typeface="Times New Roman"/>
                          <a:ea typeface="微软雅黑" panose="020B0503020204020204" charset="-122"/>
                          <a:cs typeface="Courier New" panose="02070309020205020404"/>
                        </a:rPr>
                        <a:t>3</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ct val="0"/>
                        </a:spcAft>
                      </a:pPr>
                      <a:r>
                        <a:rPr lang="zh-CN" sz="1800" kern="100">
                          <a:effectLst/>
                          <a:latin typeface="Times New Roman"/>
                          <a:ea typeface="微软雅黑" panose="020B0503020204020204" charset="-122"/>
                          <a:cs typeface="Times New Roman" panose="02020603050405020304" charset="0"/>
                        </a:rPr>
                        <a:t>铝</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ct val="0"/>
                        </a:spcAft>
                      </a:pPr>
                      <a:r>
                        <a:rPr lang="en-US" sz="1800" kern="100">
                          <a:effectLst/>
                          <a:latin typeface="Times New Roman"/>
                          <a:ea typeface="微软雅黑" panose="020B0503020204020204" charset="-122"/>
                          <a:cs typeface="Courier New" panose="02070309020205020404"/>
                        </a:rPr>
                        <a:t>0.88×10</a:t>
                      </a:r>
                      <a:r>
                        <a:rPr lang="en-US" sz="1800" kern="100" baseline="30000">
                          <a:effectLst/>
                          <a:latin typeface="Times New Roman"/>
                          <a:ea typeface="微软雅黑" panose="020B0503020204020204" charset="-122"/>
                          <a:cs typeface="Courier New" panose="02070309020205020404"/>
                        </a:rPr>
                        <a:t>3</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64490">
                <a:tc>
                  <a:txBody>
                    <a:bodyPr/>
                    <a:lstStyle/>
                    <a:p>
                      <a:pPr algn="ctr">
                        <a:lnSpc>
                          <a:spcPct val="100000"/>
                        </a:lnSpc>
                        <a:spcAft>
                          <a:spcPct val="0"/>
                        </a:spcAft>
                      </a:pPr>
                      <a:r>
                        <a:rPr lang="zh-CN" sz="1800" kern="100">
                          <a:effectLst/>
                          <a:latin typeface="Times New Roman"/>
                          <a:ea typeface="微软雅黑" panose="020B0503020204020204" charset="-122"/>
                          <a:cs typeface="Times New Roman" panose="02020603050405020304" charset="0"/>
                        </a:rPr>
                        <a:t>煤油、冰</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ct val="0"/>
                        </a:spcAft>
                      </a:pPr>
                      <a:r>
                        <a:rPr lang="zh-CN" sz="1800" kern="100">
                          <a:effectLst/>
                          <a:latin typeface="Times New Roman"/>
                          <a:ea typeface="微软雅黑" panose="020B0503020204020204" charset="-122"/>
                          <a:cs typeface="Times New Roman" panose="02020603050405020304" charset="0"/>
                        </a:rPr>
                        <a:t>约</a:t>
                      </a:r>
                      <a:r>
                        <a:rPr lang="en-US" sz="1800" kern="100">
                          <a:effectLst/>
                          <a:latin typeface="Times New Roman"/>
                          <a:ea typeface="微软雅黑" panose="020B0503020204020204" charset="-122"/>
                          <a:cs typeface="Courier New" panose="02070309020205020404"/>
                        </a:rPr>
                        <a:t>2.1×10</a:t>
                      </a:r>
                      <a:r>
                        <a:rPr lang="en-US" sz="1800" kern="100" baseline="30000">
                          <a:effectLst/>
                          <a:latin typeface="Times New Roman"/>
                          <a:ea typeface="微软雅黑" panose="020B0503020204020204" charset="-122"/>
                          <a:cs typeface="Courier New" panose="02070309020205020404"/>
                        </a:rPr>
                        <a:t>3</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ct val="0"/>
                        </a:spcAft>
                      </a:pPr>
                      <a:r>
                        <a:rPr lang="zh-CN" sz="1800" kern="100">
                          <a:effectLst/>
                          <a:latin typeface="Times New Roman"/>
                          <a:ea typeface="微软雅黑" panose="020B0503020204020204" charset="-122"/>
                          <a:cs typeface="Times New Roman" panose="02020603050405020304" charset="0"/>
                        </a:rPr>
                        <a:t>干泥土</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ct val="0"/>
                        </a:spcAft>
                      </a:pPr>
                      <a:r>
                        <a:rPr lang="zh-CN" sz="1800" kern="100">
                          <a:effectLst/>
                          <a:latin typeface="Times New Roman"/>
                          <a:ea typeface="微软雅黑" panose="020B0503020204020204" charset="-122"/>
                          <a:cs typeface="Times New Roman" panose="02020603050405020304" charset="0"/>
                        </a:rPr>
                        <a:t>约</a:t>
                      </a:r>
                      <a:r>
                        <a:rPr lang="en-US" sz="1800" kern="100">
                          <a:effectLst/>
                          <a:latin typeface="Times New Roman"/>
                          <a:ea typeface="微软雅黑" panose="020B0503020204020204" charset="-122"/>
                          <a:cs typeface="Courier New" panose="02070309020205020404"/>
                        </a:rPr>
                        <a:t>0.84×10</a:t>
                      </a:r>
                      <a:r>
                        <a:rPr lang="en-US" sz="1800" kern="100" baseline="30000">
                          <a:effectLst/>
                          <a:latin typeface="Times New Roman"/>
                          <a:ea typeface="微软雅黑" panose="020B0503020204020204" charset="-122"/>
                          <a:cs typeface="Courier New" panose="02070309020205020404"/>
                        </a:rPr>
                        <a:t>3</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4490">
                <a:tc>
                  <a:txBody>
                    <a:bodyPr/>
                    <a:lstStyle/>
                    <a:p>
                      <a:pPr algn="ctr">
                        <a:lnSpc>
                          <a:spcPct val="100000"/>
                        </a:lnSpc>
                        <a:spcAft>
                          <a:spcPct val="0"/>
                        </a:spcAft>
                      </a:pPr>
                      <a:r>
                        <a:rPr lang="zh-CN" sz="1800" kern="100">
                          <a:effectLst/>
                          <a:latin typeface="Times New Roman"/>
                          <a:ea typeface="微软雅黑" panose="020B0503020204020204" charset="-122"/>
                          <a:cs typeface="Times New Roman" panose="02020603050405020304" charset="0"/>
                        </a:rPr>
                        <a:t>沙子</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ct val="0"/>
                        </a:spcAft>
                      </a:pPr>
                      <a:r>
                        <a:rPr lang="zh-CN" sz="1800" kern="100">
                          <a:effectLst/>
                          <a:latin typeface="Times New Roman"/>
                          <a:ea typeface="微软雅黑" panose="020B0503020204020204" charset="-122"/>
                          <a:cs typeface="Times New Roman" panose="02020603050405020304" charset="0"/>
                        </a:rPr>
                        <a:t>约</a:t>
                      </a:r>
                      <a:r>
                        <a:rPr lang="en-US" sz="1800" kern="100">
                          <a:effectLst/>
                          <a:latin typeface="Times New Roman"/>
                          <a:ea typeface="微软雅黑" panose="020B0503020204020204" charset="-122"/>
                          <a:cs typeface="Courier New" panose="02070309020205020404"/>
                        </a:rPr>
                        <a:t>0.92×10</a:t>
                      </a:r>
                      <a:r>
                        <a:rPr lang="en-US" sz="1800" kern="100" baseline="30000">
                          <a:effectLst/>
                          <a:latin typeface="Times New Roman"/>
                          <a:ea typeface="微软雅黑" panose="020B0503020204020204" charset="-122"/>
                          <a:cs typeface="Courier New" panose="02070309020205020404"/>
                        </a:rPr>
                        <a:t>3</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ct val="0"/>
                        </a:spcAft>
                      </a:pPr>
                      <a:r>
                        <a:rPr lang="zh-CN" sz="1800" kern="100">
                          <a:effectLst/>
                          <a:latin typeface="Times New Roman"/>
                          <a:ea typeface="微软雅黑" panose="020B0503020204020204" charset="-122"/>
                          <a:cs typeface="Times New Roman" panose="02020603050405020304" charset="0"/>
                        </a:rPr>
                        <a:t>铜</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ct val="0"/>
                        </a:spcAft>
                      </a:pPr>
                      <a:r>
                        <a:rPr lang="en-US" sz="1800" kern="100">
                          <a:effectLst/>
                          <a:latin typeface="Times New Roman"/>
                          <a:ea typeface="微软雅黑" panose="020B0503020204020204" charset="-122"/>
                          <a:cs typeface="Courier New" panose="02070309020205020404"/>
                        </a:rPr>
                        <a:t>0.39×10</a:t>
                      </a:r>
                      <a:r>
                        <a:rPr lang="en-US" sz="1800" kern="100" baseline="30000">
                          <a:effectLst/>
                          <a:latin typeface="Times New Roman"/>
                          <a:ea typeface="微软雅黑" panose="020B0503020204020204" charset="-122"/>
                          <a:cs typeface="Courier New" panose="02070309020205020404"/>
                        </a:rPr>
                        <a:t>3</a:t>
                      </a:r>
                      <a:endParaRPr lang="zh-CN" sz="600" kern="100">
                        <a:effectLst/>
                        <a:latin typeface="宋体" panose="02010600030101010101" pitchFamily="2" charset="-122"/>
                        <a:cs typeface="Courier New" panose="02070309020205020404"/>
                      </a:endParaRPr>
                    </a:p>
                  </a:txBody>
                  <a:tcPr marL="28930" marR="289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 name="矩形 1"/>
          <p:cNvSpPr/>
          <p:nvPr>
            <p:custDataLst>
              <p:tags r:id="rId5"/>
            </p:custDataLst>
          </p:nvPr>
        </p:nvSpPr>
        <p:spPr>
          <a:xfrm>
            <a:off x="4406072" y="1113588"/>
            <a:ext cx="403225" cy="645160"/>
          </a:xfrm>
          <a:prstGeom prst="rect">
            <a:avLst/>
          </a:prstGeom>
        </p:spPr>
        <p:txBody>
          <a:bodyPr wrap="none">
            <a:spAutoFit/>
          </a:bodyPr>
          <a:lstStyle/>
          <a:p>
            <a:pPr marL="719455" lvl="0" indent="-719455" algn="just">
              <a:lnSpc>
                <a:spcPct val="150000"/>
              </a:lnSpc>
            </a:pPr>
            <a:r>
              <a:rPr lang="en-US" altLang="zh-CN" sz="2400" kern="100">
                <a:solidFill>
                  <a:srgbClr val="C00000"/>
                </a:solidFill>
                <a:latin typeface="Times New Roman"/>
                <a:ea typeface="微软雅黑" panose="020B0503020204020204" charset="-122"/>
                <a:cs typeface="Courier New" panose="02070309020205020404"/>
              </a:rPr>
              <a:t>D</a:t>
            </a:r>
            <a:endParaRPr lang="zh-CN" altLang="zh-CN" sz="2400" kern="100">
              <a:solidFill>
                <a:prstClr val="black"/>
              </a:solidFill>
              <a:latin typeface="宋体" panose="02010600030101010101" pitchFamily="2" charset="-122"/>
              <a:cs typeface="Courier New" panose="020703090202050204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4">
            <a:hlinkClick r:id="rId10"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2"/>
            </p:custDataLst>
          </p:nvPr>
        </p:nvSpPr>
        <p:spPr>
          <a:xfrm>
            <a:off x="305645" y="706364"/>
            <a:ext cx="439449"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9.</a:t>
            </a:r>
            <a:endParaRPr lang="zh-CN" altLang="zh-CN" sz="900" kern="100">
              <a:latin typeface="Times New Roman"/>
              <a:cs typeface="Times New Roman" panose="02020603050405020304" charset="0"/>
            </a:endParaRPr>
          </a:p>
        </p:txBody>
      </p:sp>
      <p:sp>
        <p:nvSpPr>
          <p:cNvPr id="9" name="矩形 8"/>
          <p:cNvSpPr/>
          <p:nvPr>
            <p:custDataLst>
              <p:tags r:id="rId3"/>
            </p:custDataLst>
          </p:nvPr>
        </p:nvSpPr>
        <p:spPr>
          <a:xfrm>
            <a:off x="719653" y="669023"/>
            <a:ext cx="7268572" cy="2306955"/>
          </a:xfrm>
          <a:prstGeom prst="rect">
            <a:avLst/>
          </a:prstGeom>
          <a:noFill/>
          <a:ln>
            <a:noFill/>
          </a:ln>
        </p:spPr>
        <p:txBody>
          <a:bodyPr wrap="square">
            <a:spAutoFit/>
          </a:bodyPr>
          <a:lstStyle/>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如图所示，设相同时间内物质吸收的热量相同，甲、乙两图中符合冰熔化规律的是图</a:t>
            </a:r>
            <a:r>
              <a:rPr lang="en-US" altLang="zh-CN" sz="2400" kern="100">
                <a:latin typeface="Times New Roman"/>
                <a:ea typeface="微软雅黑" panose="020B0503020204020204" charset="-122"/>
                <a:cs typeface="Courier New" panose="02070309020205020404"/>
              </a:rPr>
              <a:t>______(</a:t>
            </a:r>
            <a:r>
              <a:rPr lang="zh-CN" altLang="zh-CN" sz="2400" kern="100">
                <a:latin typeface="Times New Roman"/>
                <a:ea typeface="微软雅黑" panose="020B0503020204020204" charset="-122"/>
                <a:cs typeface="Times New Roman" panose="02020603050405020304" charset="0"/>
              </a:rPr>
              <a:t>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甲</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乙</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，这是因为</a:t>
            </a:r>
            <a:r>
              <a:rPr lang="zh-CN" altLang="zh-CN" sz="2400" kern="100">
                <a:latin typeface="宋体" panose="02010600030101010101" pitchFamily="2" charset="-122"/>
                <a:ea typeface="Times New Roman" panose="02020603050405020304"/>
                <a:cs typeface="Courier New" panose="02070309020205020404"/>
              </a:rPr>
              <a:t> </a:t>
            </a:r>
            <a:r>
              <a:rPr lang="en-US" altLang="zh-CN" sz="2400" i="1" kern="100">
                <a:latin typeface="宋体" panose="02010600030101010101" pitchFamily="2" charset="-122"/>
                <a:ea typeface="Times New Roman" panose="02020603050405020304"/>
                <a:cs typeface="Courier New" panose="02070309020205020404"/>
              </a:rPr>
              <a:t>c</a:t>
            </a:r>
            <a:r>
              <a:rPr lang="en-US" altLang="zh-CN" sz="2400" kern="100">
                <a:latin typeface="宋体" panose="02010600030101010101" pitchFamily="2" charset="-122"/>
                <a:ea typeface="Times New Roman" panose="02020603050405020304"/>
                <a:cs typeface="Courier New" panose="02070309020205020404"/>
              </a:rPr>
              <a:t> </a:t>
            </a:r>
            <a:r>
              <a:rPr lang="zh-CN" altLang="zh-CN" sz="2400" kern="100" baseline="-25000">
                <a:latin typeface="Times New Roman"/>
                <a:ea typeface="微软雅黑" panose="020B0503020204020204" charset="-122"/>
                <a:cs typeface="Times New Roman" panose="02020603050405020304" charset="0"/>
              </a:rPr>
              <a:t>冰</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a:t>
            </a:r>
            <a:r>
              <a:rPr lang="en-US" altLang="zh-CN" sz="2400" kern="100">
                <a:latin typeface="Times New Roman"/>
                <a:ea typeface="微软雅黑" panose="020B0503020204020204" charset="-122"/>
                <a:cs typeface="Courier New" panose="02070309020205020404"/>
              </a:rPr>
              <a:t>”)</a:t>
            </a:r>
            <a:r>
              <a:rPr lang="en-US" altLang="zh-CN" sz="2400" i="1" kern="100">
                <a:latin typeface="Times New Roman"/>
                <a:ea typeface="微软雅黑" panose="020B0503020204020204" charset="-122"/>
                <a:cs typeface="Courier New" panose="02070309020205020404"/>
              </a:rPr>
              <a:t>c</a:t>
            </a:r>
            <a:r>
              <a:rPr lang="en-US" altLang="zh-CN" sz="2400" kern="100">
                <a:latin typeface="Times New Roman"/>
                <a:ea typeface="微软雅黑" panose="020B0503020204020204" charset="-122"/>
                <a:cs typeface="Courier New" panose="02070309020205020404"/>
              </a:rPr>
              <a:t> </a:t>
            </a:r>
            <a:r>
              <a:rPr lang="zh-CN" altLang="zh-CN" sz="2400" kern="100" baseline="-25000">
                <a:latin typeface="Times New Roman"/>
                <a:ea typeface="微软雅黑" panose="020B0503020204020204" charset="-122"/>
                <a:cs typeface="Times New Roman" panose="02020603050405020304" charset="0"/>
              </a:rPr>
              <a:t>水</a:t>
            </a:r>
            <a:r>
              <a:rPr lang="zh-CN" altLang="zh-CN" sz="2400" kern="100">
                <a:latin typeface="Times New Roman"/>
                <a:ea typeface="微软雅黑" panose="020B0503020204020204" charset="-122"/>
                <a:cs typeface="Times New Roman" panose="02020603050405020304" charset="0"/>
              </a:rPr>
              <a:t>，所以相同时间内</a:t>
            </a:r>
            <a:r>
              <a:rPr lang="en-US" altLang="zh-CN" sz="2400" kern="100">
                <a:latin typeface="Times New Roman"/>
                <a:ea typeface="微软雅黑" panose="020B0503020204020204" charset="-122"/>
                <a:cs typeface="Courier New" panose="02070309020205020404"/>
              </a:rPr>
              <a:t>______(</a:t>
            </a:r>
            <a:r>
              <a:rPr lang="zh-CN" altLang="zh-CN" sz="2400" kern="100">
                <a:latin typeface="Times New Roman"/>
                <a:ea typeface="微软雅黑" panose="020B0503020204020204" charset="-122"/>
                <a:cs typeface="Times New Roman" panose="02020603050405020304" charset="0"/>
              </a:rPr>
              <a:t>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冰</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水</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升温更快。</a:t>
            </a:r>
            <a:endParaRPr lang="zh-CN" altLang="zh-CN" sz="790" kern="100">
              <a:effectLst/>
              <a:latin typeface="宋体" panose="02010600030101010101" pitchFamily="2" charset="-122"/>
              <a:cs typeface="Courier New" panose="02070309020205020404"/>
            </a:endParaRPr>
          </a:p>
        </p:txBody>
      </p:sp>
      <p:pic>
        <p:nvPicPr>
          <p:cNvPr id="7170" name="Picture 2"/>
          <p:cNvPicPr>
            <a:picLocks noChangeAspect="1" noChangeArrowheads="1"/>
          </p:cNvPicPr>
          <p:nvPr>
            <p:custDataLst>
              <p:tags r:id="rId4"/>
            </p:custDataLst>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713956" y="3075865"/>
            <a:ext cx="4308597"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custDataLst>
              <p:tags r:id="rId5"/>
            </p:custDataLst>
          </p:nvPr>
        </p:nvSpPr>
        <p:spPr>
          <a:xfrm>
            <a:off x="5601357" y="1329612"/>
            <a:ext cx="4876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乙</a:t>
            </a:r>
            <a:endParaRPr lang="zh-CN" altLang="en-US" sz="100"/>
          </a:p>
        </p:txBody>
      </p:sp>
      <p:sp>
        <p:nvSpPr>
          <p:cNvPr id="4" name="矩形 3"/>
          <p:cNvSpPr/>
          <p:nvPr>
            <p:custDataLst>
              <p:tags r:id="rId6"/>
            </p:custDataLst>
          </p:nvPr>
        </p:nvSpPr>
        <p:spPr>
          <a:xfrm>
            <a:off x="3907662" y="1869672"/>
            <a:ext cx="4876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a:t>
            </a:r>
            <a:endParaRPr lang="zh-CN" altLang="en-US" sz="100"/>
          </a:p>
        </p:txBody>
      </p:sp>
      <p:sp>
        <p:nvSpPr>
          <p:cNvPr id="5" name="矩形 4"/>
          <p:cNvSpPr/>
          <p:nvPr>
            <p:custDataLst>
              <p:tags r:id="rId7"/>
            </p:custDataLst>
          </p:nvPr>
        </p:nvSpPr>
        <p:spPr>
          <a:xfrm>
            <a:off x="3221969" y="2409732"/>
            <a:ext cx="4876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冰</a:t>
            </a:r>
            <a:endParaRPr lang="zh-CN" altLang="en-US" sz="1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4">
            <a:hlinkClick r:id="rId9"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2"/>
            </p:custDataLst>
          </p:nvPr>
        </p:nvSpPr>
        <p:spPr>
          <a:xfrm>
            <a:off x="202995" y="598352"/>
            <a:ext cx="588704"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10.</a:t>
            </a:r>
            <a:endParaRPr lang="zh-CN" altLang="zh-CN" sz="900" kern="100">
              <a:latin typeface="Times New Roman"/>
              <a:cs typeface="Times New Roman" panose="02020603050405020304" charset="0"/>
            </a:endParaRPr>
          </a:p>
        </p:txBody>
      </p:sp>
      <p:sp>
        <p:nvSpPr>
          <p:cNvPr id="6" name="矩形 5"/>
          <p:cNvSpPr/>
          <p:nvPr>
            <p:custDataLst>
              <p:tags r:id="rId3"/>
            </p:custDataLst>
          </p:nvPr>
        </p:nvSpPr>
        <p:spPr>
          <a:xfrm>
            <a:off x="719653" y="573528"/>
            <a:ext cx="7268572" cy="2861310"/>
          </a:xfrm>
          <a:prstGeom prst="rect">
            <a:avLst/>
          </a:prstGeom>
          <a:noFill/>
          <a:ln>
            <a:noFill/>
          </a:ln>
        </p:spPr>
        <p:txBody>
          <a:bodyPr wrap="square">
            <a:spAutoFit/>
          </a:bodyPr>
          <a:lstStyle/>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质量均为</a:t>
            </a:r>
            <a:r>
              <a:rPr lang="en-US" altLang="zh-CN" sz="2400" kern="100">
                <a:latin typeface="Times New Roman"/>
                <a:ea typeface="微软雅黑" panose="020B0503020204020204" charset="-122"/>
                <a:cs typeface="Courier New" panose="02070309020205020404"/>
              </a:rPr>
              <a:t>100 g</a:t>
            </a:r>
            <a:r>
              <a:rPr lang="zh-CN" altLang="zh-CN" sz="2400" kern="100">
                <a:latin typeface="Times New Roman"/>
                <a:ea typeface="微软雅黑" panose="020B0503020204020204" charset="-122"/>
                <a:cs typeface="Times New Roman" panose="02020603050405020304" charset="0"/>
              </a:rPr>
              <a:t>的四种物质，当温度升高</a:t>
            </a:r>
            <a:r>
              <a:rPr lang="en-US" altLang="zh-CN" sz="2400" kern="100">
                <a:latin typeface="Times New Roman"/>
                <a:ea typeface="微软雅黑" panose="020B0503020204020204" charset="-122"/>
                <a:cs typeface="Courier New" panose="02070309020205020404"/>
              </a:rPr>
              <a:t>1 ℃</a:t>
            </a:r>
            <a:r>
              <a:rPr lang="zh-CN" altLang="zh-CN" sz="2400" kern="100">
                <a:latin typeface="Times New Roman"/>
                <a:ea typeface="微软雅黑" panose="020B0503020204020204" charset="-122"/>
                <a:cs typeface="Times New Roman" panose="02020603050405020304" charset="0"/>
              </a:rPr>
              <a:t>时所吸收的热量如图所示。请根据图中信息回答以下问题。</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(1)</a:t>
            </a:r>
            <a:r>
              <a:rPr lang="zh-CN" altLang="zh-CN" sz="2400" kern="100">
                <a:latin typeface="Times New Roman"/>
                <a:ea typeface="微软雅黑" panose="020B0503020204020204" charset="-122"/>
                <a:cs typeface="Times New Roman" panose="02020603050405020304" charset="0"/>
              </a:rPr>
              <a:t>煤油的比热容为</a:t>
            </a:r>
            <a:r>
              <a:rPr lang="en-US" altLang="zh-CN" sz="2400" kern="100">
                <a:latin typeface="Times New Roman"/>
                <a:ea typeface="微软雅黑" panose="020B0503020204020204" charset="-122"/>
                <a:cs typeface="Courier New" panose="02070309020205020404"/>
              </a:rPr>
              <a:t>________J/(kg·℃)</a:t>
            </a:r>
            <a:r>
              <a:rPr lang="zh-CN" altLang="zh-CN" sz="2400" kern="100">
                <a:latin typeface="Times New Roman"/>
                <a:ea typeface="微软雅黑" panose="020B0503020204020204" charset="-122"/>
                <a:cs typeface="Times New Roman" panose="02020603050405020304" charset="0"/>
              </a:rPr>
              <a:t>。</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(2)</a:t>
            </a:r>
            <a:r>
              <a:rPr lang="zh-CN" altLang="zh-CN" sz="2400" kern="100">
                <a:latin typeface="Times New Roman"/>
                <a:ea typeface="微软雅黑" panose="020B0503020204020204" charset="-122"/>
                <a:cs typeface="Times New Roman" panose="02020603050405020304" charset="0"/>
              </a:rPr>
              <a:t>等质量实心的铝块、铜块吸收相同的热量，</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的温度变化更大。</a:t>
            </a:r>
            <a:endParaRPr lang="zh-CN" altLang="zh-CN" sz="790" kern="100">
              <a:effectLst/>
              <a:latin typeface="宋体" panose="02010600030101010101" pitchFamily="2" charset="-122"/>
              <a:cs typeface="Courier New" panose="02070309020205020404"/>
            </a:endParaRPr>
          </a:p>
        </p:txBody>
      </p:sp>
      <p:pic>
        <p:nvPicPr>
          <p:cNvPr id="8194" name="Picture 2"/>
          <p:cNvPicPr>
            <a:picLocks noChangeAspect="1" noChangeArrowheads="1"/>
          </p:cNvPicPr>
          <p:nvPr>
            <p:custDataLst>
              <p:tags r:id="rId4"/>
            </p:custDataLst>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004167" y="2805937"/>
            <a:ext cx="1903569" cy="1645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custDataLst>
              <p:tags r:id="rId5"/>
            </p:custDataLst>
          </p:nvPr>
        </p:nvSpPr>
        <p:spPr>
          <a:xfrm>
            <a:off x="3196788" y="1773857"/>
            <a:ext cx="1243330" cy="460375"/>
          </a:xfrm>
          <a:prstGeom prst="rect">
            <a:avLst/>
          </a:prstGeom>
        </p:spPr>
        <p:txBody>
          <a:bodyPr wrap="none">
            <a:spAutoFit/>
          </a:bodyPr>
          <a:lstStyle/>
          <a:p>
            <a:r>
              <a:rPr lang="en-US" altLang="zh-CN" sz="2400" kern="100">
                <a:solidFill>
                  <a:srgbClr val="C00000"/>
                </a:solidFill>
                <a:latin typeface="Times New Roman"/>
                <a:ea typeface="微软雅黑" panose="020B0503020204020204" charset="-122"/>
                <a:cs typeface="Courier New" panose="02070309020205020404"/>
              </a:rPr>
              <a:t>2.1×10</a:t>
            </a:r>
            <a:r>
              <a:rPr lang="en-US" altLang="zh-CN" sz="2400" kern="100" baseline="30000">
                <a:solidFill>
                  <a:srgbClr val="C00000"/>
                </a:solidFill>
                <a:latin typeface="Times New Roman"/>
                <a:ea typeface="微软雅黑" panose="020B0503020204020204" charset="-122"/>
                <a:cs typeface="Courier New" panose="02070309020205020404"/>
              </a:rPr>
              <a:t>3 </a:t>
            </a:r>
            <a:endParaRPr lang="zh-CN" altLang="en-US" sz="100"/>
          </a:p>
        </p:txBody>
      </p:sp>
      <p:sp>
        <p:nvSpPr>
          <p:cNvPr id="4" name="矩形 3"/>
          <p:cNvSpPr/>
          <p:nvPr>
            <p:custDataLst>
              <p:tags r:id="rId6"/>
            </p:custDataLst>
          </p:nvPr>
        </p:nvSpPr>
        <p:spPr>
          <a:xfrm>
            <a:off x="953717" y="2805937"/>
            <a:ext cx="792480" cy="460375"/>
          </a:xfrm>
          <a:prstGeom prst="rect">
            <a:avLst/>
          </a:prstGeom>
        </p:spPr>
        <p:txBody>
          <a:bodyPr wrap="none">
            <a:spAutoFit/>
          </a:bodyPr>
          <a:lstStyle/>
          <a:p>
            <a:r>
              <a:rPr lang="zh-CN" altLang="zh-CN" sz="2400" kern="100">
                <a:solidFill>
                  <a:srgbClr val="C00000"/>
                </a:solidFill>
                <a:latin typeface="Times New Roman"/>
                <a:ea typeface="微软雅黑" panose="020B0503020204020204" charset="-122"/>
                <a:cs typeface="Times New Roman" panose="02020603050405020304" charset="0"/>
              </a:rPr>
              <a:t>铜块</a:t>
            </a:r>
            <a:endParaRPr lang="zh-CN" altLang="en-US" sz="1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4">
            <a:hlinkClick r:id="rId7"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6" name="矩形 5"/>
          <p:cNvSpPr/>
          <p:nvPr>
            <p:custDataLst>
              <p:tags r:id="rId2"/>
            </p:custDataLst>
          </p:nvPr>
        </p:nvSpPr>
        <p:spPr>
          <a:xfrm>
            <a:off x="719653" y="573528"/>
            <a:ext cx="7268572" cy="1198880"/>
          </a:xfrm>
          <a:prstGeom prst="rect">
            <a:avLst/>
          </a:prstGeom>
          <a:noFill/>
          <a:ln>
            <a:noFill/>
          </a:ln>
        </p:spPr>
        <p:txBody>
          <a:bodyPr wrap="square">
            <a:spAutoFit/>
          </a:bodyPr>
          <a:lstStyle/>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(3)</a:t>
            </a:r>
            <a:r>
              <a:rPr lang="zh-CN" altLang="zh-CN" sz="2400" kern="100">
                <a:latin typeface="Times New Roman"/>
                <a:ea typeface="微软雅黑" panose="020B0503020204020204" charset="-122"/>
                <a:cs typeface="Times New Roman" panose="02020603050405020304" charset="0"/>
              </a:rPr>
              <a:t>质量相等的水和煤油温度降低</a:t>
            </a:r>
            <a:r>
              <a:rPr lang="en-US" altLang="zh-CN" sz="2400" kern="100">
                <a:latin typeface="Times New Roman"/>
                <a:ea typeface="微软雅黑" panose="020B0503020204020204" charset="-122"/>
                <a:cs typeface="Courier New" panose="02070309020205020404"/>
              </a:rPr>
              <a:t>6 ℃</a:t>
            </a:r>
            <a:r>
              <a:rPr lang="zh-CN" altLang="zh-CN" sz="2400" kern="100">
                <a:latin typeface="Times New Roman"/>
                <a:ea typeface="微软雅黑" panose="020B0503020204020204" charset="-122"/>
                <a:cs typeface="Times New Roman" panose="02020603050405020304" charset="0"/>
              </a:rPr>
              <a:t>时，放出的热量</a:t>
            </a:r>
            <a:r>
              <a:rPr lang="en-US" altLang="zh-CN" sz="2400" kern="100">
                <a:latin typeface="Times New Roman"/>
                <a:ea typeface="微软雅黑" panose="020B0503020204020204" charset="-122"/>
                <a:cs typeface="Courier New" panose="02070309020205020404"/>
              </a:rPr>
              <a:t>________(</a:t>
            </a:r>
            <a:r>
              <a:rPr lang="zh-CN" altLang="zh-CN" sz="2400" kern="100">
                <a:latin typeface="Times New Roman"/>
                <a:ea typeface="微软雅黑" panose="020B0503020204020204" charset="-122"/>
                <a:cs typeface="Times New Roman" panose="02020603050405020304" charset="0"/>
              </a:rPr>
              <a:t>填</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相等</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或</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不相等</a:t>
            </a:r>
            <a:r>
              <a:rPr lang="en-US" altLang="zh-CN" sz="2400" kern="100">
                <a:latin typeface="Times New Roman"/>
                <a:ea typeface="微软雅黑" panose="020B0503020204020204" charset="-122"/>
                <a:cs typeface="Courier New" panose="02070309020205020404"/>
              </a:rPr>
              <a:t>”)</a:t>
            </a:r>
            <a:r>
              <a:rPr lang="zh-CN" altLang="zh-CN" sz="2400" kern="100">
                <a:latin typeface="Times New Roman"/>
                <a:ea typeface="微软雅黑" panose="020B0503020204020204" charset="-122"/>
                <a:cs typeface="Times New Roman" panose="02020603050405020304" charset="0"/>
              </a:rPr>
              <a:t>。</a:t>
            </a:r>
            <a:endParaRPr lang="zh-CN" altLang="zh-CN" sz="790" kern="100">
              <a:effectLst/>
              <a:latin typeface="宋体" panose="02010600030101010101" pitchFamily="2" charset="-122"/>
              <a:cs typeface="Courier New" panose="02070309020205020404"/>
            </a:endParaRPr>
          </a:p>
        </p:txBody>
      </p:sp>
      <p:pic>
        <p:nvPicPr>
          <p:cNvPr id="8194" name="Picture 2"/>
          <p:cNvPicPr>
            <a:picLocks noChangeAspect="1" noChangeArrowheads="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906928" y="1714587"/>
            <a:ext cx="2533650" cy="2190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custDataLst>
              <p:tags r:id="rId4"/>
            </p:custDataLst>
          </p:nvPr>
        </p:nvSpPr>
        <p:spPr>
          <a:xfrm>
            <a:off x="827979" y="1040737"/>
            <a:ext cx="1097280" cy="645160"/>
          </a:xfrm>
          <a:prstGeom prst="rect">
            <a:avLst/>
          </a:prstGeom>
        </p:spPr>
        <p:txBody>
          <a:bodyPr wrap="none">
            <a:spAutoFit/>
          </a:bodyPr>
          <a:lstStyle/>
          <a:p>
            <a:pPr marL="719455" lvl="0" indent="-719455" algn="just">
              <a:lnSpc>
                <a:spcPct val="150000"/>
              </a:lnSpc>
            </a:pPr>
            <a:r>
              <a:rPr lang="zh-CN" altLang="zh-CN" sz="2400" kern="100">
                <a:solidFill>
                  <a:srgbClr val="C00000"/>
                </a:solidFill>
                <a:latin typeface="Times New Roman"/>
                <a:ea typeface="微软雅黑" panose="020B0503020204020204" charset="-122"/>
                <a:cs typeface="Times New Roman" panose="02020603050405020304" charset="0"/>
              </a:rPr>
              <a:t>不相等</a:t>
            </a:r>
            <a:endParaRPr lang="zh-CN" altLang="zh-CN" sz="2400" kern="100">
              <a:solidFill>
                <a:prstClr val="black"/>
              </a:solidFill>
              <a:latin typeface="宋体" panose="02010600030101010101" pitchFamily="2" charset="-122"/>
              <a:cs typeface="Courier New" panose="020703090202050204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4">
            <a:hlinkClick r:id="rId7"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7" name="矩形 6"/>
          <p:cNvSpPr/>
          <p:nvPr>
            <p:custDataLst>
              <p:tags r:id="rId2"/>
            </p:custDataLst>
          </p:nvPr>
        </p:nvSpPr>
        <p:spPr>
          <a:xfrm>
            <a:off x="216664" y="602276"/>
            <a:ext cx="588704" cy="622300"/>
          </a:xfrm>
          <a:prstGeom prst="rect">
            <a:avLst/>
          </a:prstGeom>
          <a:noFill/>
          <a:ln>
            <a:noFill/>
          </a:ln>
        </p:spPr>
        <p:txBody>
          <a:bodyPr wrap="square" lIns="68580" tIns="34290" rIns="68580" bIns="34290">
            <a:spAutoFit/>
          </a:bodyPr>
          <a:lstStyle/>
          <a:p>
            <a:pPr marL="445770" indent="-445770">
              <a:lnSpc>
                <a:spcPct val="150000"/>
              </a:lnSpc>
            </a:pPr>
            <a:r>
              <a:rPr lang="en-US" altLang="zh-CN" sz="2400" b="1" kern="100">
                <a:latin typeface="Times New Roman"/>
                <a:cs typeface="Times New Roman" panose="02020603050405020304" charset="0"/>
              </a:rPr>
              <a:t>11.</a:t>
            </a:r>
            <a:endParaRPr lang="zh-CN" altLang="zh-CN" sz="900" kern="100">
              <a:latin typeface="Times New Roman"/>
              <a:cs typeface="Times New Roman" panose="02020603050405020304" charset="0"/>
            </a:endParaRPr>
          </a:p>
        </p:txBody>
      </p:sp>
      <p:sp>
        <p:nvSpPr>
          <p:cNvPr id="10" name="矩形 9"/>
          <p:cNvSpPr/>
          <p:nvPr>
            <p:custDataLst>
              <p:tags r:id="rId3"/>
            </p:custDataLst>
          </p:nvPr>
        </p:nvSpPr>
        <p:spPr>
          <a:xfrm>
            <a:off x="719653" y="573528"/>
            <a:ext cx="7268572" cy="3484245"/>
          </a:xfrm>
          <a:prstGeom prst="rect">
            <a:avLst/>
          </a:prstGeom>
          <a:noFill/>
          <a:ln>
            <a:noFill/>
          </a:ln>
        </p:spPr>
        <p:txBody>
          <a:bodyPr wrap="square">
            <a:spAutoFit/>
          </a:bodyPr>
          <a:lstStyle/>
          <a:p>
            <a:pPr algn="just">
              <a:lnSpc>
                <a:spcPct val="150000"/>
              </a:lnSpc>
              <a:spcAft>
                <a:spcPct val="0"/>
              </a:spcAft>
            </a:pPr>
            <a:r>
              <a:rPr lang="zh-CN" altLang="zh-CN" sz="2100" kern="100">
                <a:latin typeface="Times New Roman"/>
                <a:ea typeface="微软雅黑" panose="020B0503020204020204" charset="-122"/>
                <a:cs typeface="Times New Roman" panose="02020603050405020304" charset="0"/>
              </a:rPr>
              <a:t>【新考法·数学实验】某同学用如图甲所示的实验装置比较不同物质的比热容。用铁夹将温度传感器及分别盛有水和食用油的两支试管固定在铁架台上，温度传感器的探头部分与试管内的水和食用油接触良好，两温度传感器通过数据采集线与计算机相连接。打开红外加热器开关，对盛有水和食用油的试管进行加热，在计算机上可以得到相应的实验图线，如图乙所示。下列说法正确的是</a:t>
            </a:r>
            <a:r>
              <a:rPr lang="en-US" altLang="zh-CN" sz="2100" kern="100">
                <a:latin typeface="Times New Roman"/>
                <a:ea typeface="微软雅黑" panose="020B0503020204020204" charset="-122"/>
                <a:cs typeface="Courier New" panose="02070309020205020404"/>
              </a:rPr>
              <a:t>(</a:t>
            </a:r>
            <a:r>
              <a:rPr lang="zh-CN" altLang="zh-CN" sz="2100" kern="100">
                <a:latin typeface="Times New Roman"/>
                <a:ea typeface="微软雅黑" panose="020B0503020204020204" charset="-122"/>
                <a:cs typeface="Times New Roman" panose="02020603050405020304" charset="0"/>
              </a:rPr>
              <a:t>　　</a:t>
            </a:r>
            <a:r>
              <a:rPr lang="en-US" altLang="zh-CN" sz="2100" kern="100">
                <a:latin typeface="Times New Roman"/>
                <a:ea typeface="微软雅黑" panose="020B0503020204020204" charset="-122"/>
                <a:cs typeface="Courier New" panose="02070309020205020404"/>
              </a:rPr>
              <a:t>)</a:t>
            </a:r>
            <a:endParaRPr lang="zh-CN" altLang="zh-CN" sz="750" kern="100">
              <a:effectLst/>
              <a:latin typeface="宋体" panose="02010600030101010101" pitchFamily="2" charset="-122"/>
              <a:cs typeface="Courier New" panose="02070309020205020404"/>
            </a:endParaRPr>
          </a:p>
        </p:txBody>
      </p:sp>
      <p:pic>
        <p:nvPicPr>
          <p:cNvPr id="9218" name="Picture 2"/>
          <p:cNvPicPr>
            <a:picLocks noChangeAspect="1" noChangeArrowheads="1"/>
          </p:cNvPicPr>
          <p:nvPr>
            <p:custDataLst>
              <p:tags r:id="rId4"/>
            </p:custDataLst>
          </p:nvPr>
        </p:nvPicPr>
        <p:blipFill>
          <a:blip r:embed="rId8" cstate="print">
            <a:extLst>
              <a:ext uri="{28A0092B-C50C-407E-A947-70E740481C1C}">
                <a14:useLocalDpi xmlns:a14="http://schemas.microsoft.com/office/drawing/2010/main" val="0"/>
              </a:ext>
            </a:extLst>
          </a:blip>
          <a:stretch>
            <a:fillRect/>
          </a:stretch>
        </p:blipFill>
        <p:spPr bwMode="auto">
          <a:xfrm>
            <a:off x="4990235" y="3492480"/>
            <a:ext cx="2682776" cy="1401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4">
            <a:hlinkClick r:id="rId7" action="ppaction://hlinksldjump"/>
          </p:cNvPr>
          <p:cNvSpPr/>
          <p:nvPr>
            <p:custDataLst>
              <p:tags r:id="rId1"/>
            </p:custDataLst>
          </p:nvPr>
        </p:nvSpPr>
        <p:spPr>
          <a:xfrm flipH="1">
            <a:off x="8368291" y="4514852"/>
            <a:ext cx="688899" cy="520769"/>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1B6333"/>
          </a:solidFill>
          <a:ln>
            <a:solidFill>
              <a:srgbClr val="1B6333"/>
            </a:solidFill>
          </a:ln>
        </p:spPr>
        <p:txBody>
          <a:bodyPr wrap="square" lIns="0" tIns="0" rIns="0" bIns="0" rtlCol="0"/>
          <a:lstStyle/>
          <a:p>
            <a:pPr algn="ctr">
              <a:lnSpc>
                <a:spcPct val="150000"/>
              </a:lnSpc>
            </a:pPr>
            <a:r>
              <a:rPr lang="zh-CN" altLang="en-US" sz="2100" b="1">
                <a:solidFill>
                  <a:schemeClr val="bg1"/>
                </a:solidFill>
                <a:latin typeface="Times New Roman"/>
                <a:ea typeface="宋体" panose="02010600030101010101" pitchFamily="2" charset="-122"/>
                <a:cs typeface="Times New Roman" panose="02020603050405020304" charset="0"/>
              </a:rPr>
              <a:t> 返回</a:t>
            </a:r>
            <a:endParaRPr sz="2100" b="1">
              <a:solidFill>
                <a:schemeClr val="bg1"/>
              </a:solidFill>
              <a:latin typeface="Times New Roman"/>
              <a:ea typeface="宋体" panose="02010600030101010101" pitchFamily="2" charset="-122"/>
              <a:cs typeface="Times New Roman" panose="02020603050405020304" charset="0"/>
            </a:endParaRPr>
          </a:p>
        </p:txBody>
      </p:sp>
      <p:sp>
        <p:nvSpPr>
          <p:cNvPr id="10" name="矩形 9"/>
          <p:cNvSpPr/>
          <p:nvPr>
            <p:custDataLst>
              <p:tags r:id="rId2"/>
            </p:custDataLst>
          </p:nvPr>
        </p:nvSpPr>
        <p:spPr>
          <a:xfrm>
            <a:off x="719653" y="573528"/>
            <a:ext cx="7268572" cy="3969385"/>
          </a:xfrm>
          <a:prstGeom prst="rect">
            <a:avLst/>
          </a:prstGeom>
          <a:noFill/>
          <a:ln>
            <a:noFill/>
          </a:ln>
        </p:spPr>
        <p:txBody>
          <a:bodyPr wrap="square">
            <a:spAutoFit/>
          </a:bodyPr>
          <a:lstStyle/>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A</a:t>
            </a:r>
            <a:r>
              <a:rPr lang="zh-CN" altLang="zh-CN" sz="2400" kern="100">
                <a:latin typeface="Times New Roman"/>
                <a:ea typeface="微软雅黑" panose="020B0503020204020204" charset="-122"/>
                <a:cs typeface="Times New Roman" panose="02020603050405020304" charset="0"/>
              </a:rPr>
              <a:t>．两支试管中必须盛有体积相同的水和食用油</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B</a:t>
            </a:r>
            <a:r>
              <a:rPr lang="zh-CN" altLang="zh-CN" sz="2400" kern="100">
                <a:latin typeface="Times New Roman"/>
                <a:ea typeface="微软雅黑" panose="020B0503020204020204" charset="-122"/>
                <a:cs typeface="Times New Roman" panose="02020603050405020304" charset="0"/>
              </a:rPr>
              <a:t>．用同一个红外加热器加热的目的是使水和食用油升高相同的温度</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C</a:t>
            </a:r>
            <a:r>
              <a:rPr lang="zh-CN" altLang="zh-CN" sz="2400" kern="100">
                <a:latin typeface="Times New Roman"/>
                <a:ea typeface="微软雅黑" panose="020B0503020204020204" charset="-122"/>
                <a:cs typeface="Times New Roman" panose="02020603050405020304" charset="0"/>
              </a:rPr>
              <a:t>．加热</a:t>
            </a:r>
            <a:r>
              <a:rPr lang="en-US" altLang="zh-CN" sz="2400" kern="100">
                <a:latin typeface="Times New Roman"/>
                <a:ea typeface="微软雅黑" panose="020B0503020204020204" charset="-122"/>
                <a:cs typeface="Courier New" panose="02070309020205020404"/>
              </a:rPr>
              <a:t>3 min</a:t>
            </a:r>
            <a:r>
              <a:rPr lang="zh-CN" altLang="zh-CN" sz="2400" kern="100">
                <a:latin typeface="Times New Roman"/>
                <a:ea typeface="微软雅黑" panose="020B0503020204020204" charset="-122"/>
                <a:cs typeface="Times New Roman" panose="02020603050405020304" charset="0"/>
              </a:rPr>
              <a:t>，</a:t>
            </a:r>
            <a:r>
              <a:rPr lang="en-US" altLang="zh-CN" sz="2400" i="1" kern="100">
                <a:latin typeface="Times New Roman"/>
                <a:ea typeface="微软雅黑" panose="020B0503020204020204" charset="-122"/>
                <a:cs typeface="Courier New" panose="02070309020205020404"/>
              </a:rPr>
              <a:t>a</a:t>
            </a:r>
            <a:r>
              <a:rPr lang="zh-CN" altLang="zh-CN" sz="2400" kern="100">
                <a:latin typeface="Times New Roman"/>
                <a:ea typeface="微软雅黑" panose="020B0503020204020204" charset="-122"/>
                <a:cs typeface="Times New Roman" panose="02020603050405020304" charset="0"/>
              </a:rPr>
              <a:t>液体吸收的热量大于</a:t>
            </a:r>
            <a:r>
              <a:rPr lang="en-US" altLang="zh-CN" sz="2400" i="1" kern="100">
                <a:latin typeface="Times New Roman"/>
                <a:ea typeface="微软雅黑" panose="020B0503020204020204" charset="-122"/>
                <a:cs typeface="Courier New" panose="02070309020205020404"/>
              </a:rPr>
              <a:t>b</a:t>
            </a:r>
            <a:r>
              <a:rPr lang="zh-CN" altLang="zh-CN" sz="2400" kern="100">
                <a:latin typeface="Times New Roman"/>
                <a:ea typeface="微软雅黑" panose="020B0503020204020204" charset="-122"/>
                <a:cs typeface="Times New Roman" panose="02020603050405020304" charset="0"/>
              </a:rPr>
              <a:t>液体吸收的热量</a:t>
            </a:r>
            <a:endParaRPr lang="zh-CN" altLang="zh-CN" sz="790" kern="100">
              <a:latin typeface="宋体" panose="02010600030101010101" pitchFamily="2" charset="-122"/>
              <a:cs typeface="Courier New" panose="02070309020205020404"/>
            </a:endParaRPr>
          </a:p>
          <a:p>
            <a:pPr algn="just">
              <a:lnSpc>
                <a:spcPct val="150000"/>
              </a:lnSpc>
              <a:spcAft>
                <a:spcPct val="0"/>
              </a:spcAft>
            </a:pPr>
            <a:r>
              <a:rPr lang="en-US" altLang="zh-CN" sz="2400" kern="100">
                <a:latin typeface="Times New Roman"/>
                <a:ea typeface="微软雅黑" panose="020B0503020204020204" charset="-122"/>
                <a:cs typeface="Courier New" panose="02070309020205020404"/>
              </a:rPr>
              <a:t>D</a:t>
            </a:r>
            <a:r>
              <a:rPr lang="zh-CN" altLang="zh-CN" sz="2400" kern="100">
                <a:latin typeface="Times New Roman"/>
                <a:ea typeface="微软雅黑" panose="020B0503020204020204" charset="-122"/>
                <a:cs typeface="Times New Roman" panose="02020603050405020304" charset="0"/>
              </a:rPr>
              <a:t>．图线</a:t>
            </a:r>
            <a:r>
              <a:rPr lang="en-US" altLang="zh-CN" sz="2400" i="1" kern="100">
                <a:latin typeface="Times New Roman"/>
                <a:ea typeface="微软雅黑" panose="020B0503020204020204" charset="-122"/>
                <a:cs typeface="Courier New" panose="02070309020205020404"/>
              </a:rPr>
              <a:t>a</a:t>
            </a:r>
            <a:r>
              <a:rPr lang="zh-CN" altLang="zh-CN" sz="2400" kern="100">
                <a:latin typeface="Times New Roman"/>
                <a:ea typeface="微软雅黑" panose="020B0503020204020204" charset="-122"/>
                <a:cs typeface="Times New Roman" panose="02020603050405020304" charset="0"/>
              </a:rPr>
              <a:t>表示食用油的温</a:t>
            </a:r>
            <a:endParaRPr lang="en-US" altLang="zh-CN" sz="2400" kern="100">
              <a:latin typeface="Times New Roman"/>
              <a:ea typeface="微软雅黑" panose="020B0503020204020204" charset="-122"/>
              <a:cs typeface="Times New Roman" panose="02020603050405020304" charset="0"/>
            </a:endParaRPr>
          </a:p>
          <a:p>
            <a:pPr algn="just">
              <a:lnSpc>
                <a:spcPct val="150000"/>
              </a:lnSpc>
              <a:spcAft>
                <a:spcPct val="0"/>
              </a:spcAft>
            </a:pPr>
            <a:r>
              <a:rPr lang="zh-CN" altLang="zh-CN" sz="2400" kern="100">
                <a:latin typeface="Times New Roman"/>
                <a:ea typeface="微软雅黑" panose="020B0503020204020204" charset="-122"/>
                <a:cs typeface="Times New Roman" panose="02020603050405020304" charset="0"/>
              </a:rPr>
              <a:t>度随时间变化的规律</a:t>
            </a:r>
            <a:endParaRPr lang="zh-CN" altLang="zh-CN" sz="790" kern="100">
              <a:effectLst/>
              <a:latin typeface="宋体" panose="02010600030101010101" pitchFamily="2" charset="-122"/>
              <a:cs typeface="Courier New" panose="02070309020205020404"/>
            </a:endParaRPr>
          </a:p>
        </p:txBody>
      </p:sp>
      <p:pic>
        <p:nvPicPr>
          <p:cNvPr id="5" name="Picture 2"/>
          <p:cNvPicPr>
            <a:picLocks noChangeAspect="1" noChangeArrowheads="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bwMode="auto">
          <a:xfrm>
            <a:off x="4290137" y="2771846"/>
            <a:ext cx="3570776" cy="186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custDataLst>
              <p:tags r:id="rId4"/>
            </p:custDataLst>
          </p:nvPr>
        </p:nvSpPr>
        <p:spPr>
          <a:xfrm>
            <a:off x="1547783" y="2841780"/>
            <a:ext cx="2214246" cy="645160"/>
          </a:xfrm>
          <a:prstGeom prst="rect">
            <a:avLst/>
          </a:prstGeom>
        </p:spPr>
        <p:txBody>
          <a:bodyPr wrap="square">
            <a:spAutoFit/>
          </a:bodyPr>
          <a:lstStyle/>
          <a:p>
            <a:pPr marL="719455" indent="-719455" algn="just">
              <a:lnSpc>
                <a:spcPct val="150000"/>
              </a:lnSpc>
              <a:spcAft>
                <a:spcPct val="0"/>
              </a:spcAft>
            </a:pPr>
            <a:r>
              <a:rPr lang="en-US" altLang="zh-CN" sz="2400" kern="100">
                <a:solidFill>
                  <a:srgbClr val="C00000"/>
                </a:solidFill>
                <a:latin typeface="Times New Roman"/>
                <a:ea typeface="微软雅黑" panose="020B0503020204020204" charset="-122"/>
                <a:cs typeface="Courier New" panose="02070309020205020404"/>
              </a:rPr>
              <a:t>【</a:t>
            </a:r>
            <a:r>
              <a:rPr lang="zh-CN" altLang="en-US" sz="2400" kern="100">
                <a:solidFill>
                  <a:srgbClr val="C00000"/>
                </a:solidFill>
                <a:latin typeface="Times New Roman"/>
                <a:ea typeface="微软雅黑" panose="020B0503020204020204" charset="-122"/>
                <a:cs typeface="Courier New" panose="02070309020205020404"/>
              </a:rPr>
              <a:t>答案</a:t>
            </a:r>
            <a:r>
              <a:rPr lang="en-US" altLang="zh-CN" sz="2400" kern="100">
                <a:solidFill>
                  <a:srgbClr val="C00000"/>
                </a:solidFill>
                <a:latin typeface="Times New Roman"/>
                <a:ea typeface="微软雅黑" panose="020B0503020204020204" charset="-122"/>
                <a:cs typeface="Courier New" panose="02070309020205020404"/>
              </a:rPr>
              <a:t>】D</a:t>
            </a:r>
            <a:endParaRPr lang="zh-CN" altLang="zh-CN" sz="2400" kern="100">
              <a:effectLst/>
              <a:latin typeface="宋体" panose="02010600030101010101" pitchFamily="2" charset="-122"/>
              <a:cs typeface="Courier New" panose="020703090202050204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bwMode="auto">
          <a:xfrm>
            <a:off x="3788804" y="107156"/>
            <a:ext cx="1637672" cy="4107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CN" altLang="en-US" sz="2700" b="1">
                <a:solidFill>
                  <a:schemeClr val="tx1"/>
                </a:solidFill>
                <a:latin typeface="+mj-ea"/>
                <a:ea typeface="+mj-ea"/>
              </a:rPr>
              <a:t>课堂小结</a:t>
            </a:r>
          </a:p>
        </p:txBody>
      </p:sp>
      <p:sp>
        <p:nvSpPr>
          <p:cNvPr id="18" name="左大括号 17"/>
          <p:cNvSpPr/>
          <p:nvPr>
            <p:custDataLst>
              <p:tags r:id="rId2"/>
            </p:custDataLst>
          </p:nvPr>
        </p:nvSpPr>
        <p:spPr>
          <a:xfrm>
            <a:off x="2715998" y="2475656"/>
            <a:ext cx="214313" cy="2301951"/>
          </a:xfrm>
          <a:prstGeom prst="leftBrace">
            <a:avLst>
              <a:gd name="adj1" fmla="val 34159"/>
              <a:gd name="adj2" fmla="val 50000"/>
            </a:avLst>
          </a:prstGeom>
          <a:ln w="12700">
            <a:solidFill>
              <a:schemeClr val="tx1"/>
            </a:solidFill>
          </a:ln>
          <a:effectLst/>
        </p:spPr>
        <p:style>
          <a:lnRef idx="3">
            <a:schemeClr val="accent4"/>
          </a:lnRef>
          <a:fillRef idx="0">
            <a:schemeClr val="accent4"/>
          </a:fillRef>
          <a:effectRef idx="2">
            <a:schemeClr val="accent4"/>
          </a:effectRef>
          <a:fontRef idx="minor">
            <a:schemeClr val="tx1"/>
          </a:fontRef>
        </p:style>
        <p:txBody>
          <a:bodyPr anchor="ctr"/>
          <a:lstStyle/>
          <a:p>
            <a:pPr algn="ctr" eaLnBrk="1" hangingPunct="1">
              <a:lnSpc>
                <a:spcPct val="150000"/>
              </a:lnSpc>
              <a:buFont typeface="Arial" panose="020B0604020202020204" pitchFamily="34" charset="0"/>
              <a:buNone/>
            </a:pPr>
            <a:endParaRPr lang="zh-CN" altLang="en-US" sz="1650" b="1" noProof="1">
              <a:latin typeface="黑体" panose="02010609060101010101" charset="-122"/>
              <a:ea typeface="黑体"/>
            </a:endParaRPr>
          </a:p>
        </p:txBody>
      </p:sp>
      <p:graphicFrame>
        <p:nvGraphicFramePr>
          <p:cNvPr id="24" name="对象 23"/>
          <p:cNvGraphicFramePr>
            <a:graphicFrameLocks noChangeAspect="1"/>
          </p:cNvGraphicFramePr>
          <p:nvPr>
            <p:custDataLst>
              <p:tags r:id="rId3"/>
            </p:custDataLst>
          </p:nvPr>
        </p:nvGraphicFramePr>
        <p:xfrm>
          <a:off x="3761452" y="3905216"/>
          <a:ext cx="973397" cy="669200"/>
        </p:xfrm>
        <a:graphic>
          <a:graphicData uri="http://schemas.openxmlformats.org/presentationml/2006/ole">
            <mc:AlternateContent xmlns:mc="http://schemas.openxmlformats.org/markup-compatibility/2006">
              <mc:Choice xmlns:v="urn:schemas-microsoft-com:vml" Requires="v">
                <p:oleObj name="Equation" r:id="rId19" imgW="13716000" imgH="9448800" progId="Equation.DSMT4">
                  <p:embed/>
                </p:oleObj>
              </mc:Choice>
              <mc:Fallback>
                <p:oleObj name="Equation" r:id="rId19" imgW="13716000" imgH="9448800" progId="Equation.DSMT4">
                  <p:embed/>
                  <p:pic>
                    <p:nvPicPr>
                      <p:cNvPr id="0" name="OLE substitute image"/>
                      <p:cNvPicPr/>
                      <p:nvPr/>
                    </p:nvPicPr>
                    <p:blipFill>
                      <a:blip r:embed="rId20"/>
                      <a:stretch>
                        <a:fillRect/>
                      </a:stretch>
                    </p:blipFill>
                    <p:spPr>
                      <a:xfrm>
                        <a:off x="3761452" y="3905216"/>
                        <a:ext cx="973397" cy="669200"/>
                      </a:xfrm>
                      <a:prstGeom prst="rect">
                        <a:avLst/>
                      </a:prstGeom>
                    </p:spPr>
                  </p:pic>
                </p:oleObj>
              </mc:Fallback>
            </mc:AlternateContent>
          </a:graphicData>
        </a:graphic>
      </p:graphicFrame>
      <p:sp>
        <p:nvSpPr>
          <p:cNvPr id="26" name="矩形: 圆角 25"/>
          <p:cNvSpPr/>
          <p:nvPr>
            <p:custDataLst>
              <p:tags r:id="rId4"/>
            </p:custDataLst>
          </p:nvPr>
        </p:nvSpPr>
        <p:spPr>
          <a:xfrm>
            <a:off x="403559" y="1324680"/>
            <a:ext cx="562650" cy="2301951"/>
          </a:xfrm>
          <a:prstGeom prst="roundRect">
            <a:avLst/>
          </a:prstGeom>
          <a:noFill/>
          <a:ln w="28575">
            <a:solidFill>
              <a:srgbClr val="FF89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tx1"/>
                </a:solidFill>
                <a:latin typeface="黑体" panose="02010609060101010101" charset="-122"/>
                <a:ea typeface="黑体"/>
              </a:rPr>
              <a:t>热量和比热容</a:t>
            </a:r>
          </a:p>
        </p:txBody>
      </p:sp>
      <p:sp>
        <p:nvSpPr>
          <p:cNvPr id="27" name="矩形: 圆角 26"/>
          <p:cNvSpPr/>
          <p:nvPr>
            <p:custDataLst>
              <p:tags r:id="rId5"/>
            </p:custDataLst>
          </p:nvPr>
        </p:nvSpPr>
        <p:spPr>
          <a:xfrm>
            <a:off x="1467830" y="1207394"/>
            <a:ext cx="851744" cy="474790"/>
          </a:xfrm>
          <a:prstGeom prst="roundRect">
            <a:avLst/>
          </a:prstGeom>
          <a:noFill/>
          <a:ln w="28575">
            <a:solidFill>
              <a:srgbClr val="0984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tx1"/>
                </a:solidFill>
                <a:latin typeface="黑体" panose="02010609060101010101" charset="-122"/>
                <a:ea typeface="黑体"/>
              </a:rPr>
              <a:t>热量</a:t>
            </a:r>
          </a:p>
        </p:txBody>
      </p:sp>
      <p:sp>
        <p:nvSpPr>
          <p:cNvPr id="28" name="矩形: 圆角 27"/>
          <p:cNvSpPr/>
          <p:nvPr>
            <p:custDataLst>
              <p:tags r:id="rId6"/>
            </p:custDataLst>
          </p:nvPr>
        </p:nvSpPr>
        <p:spPr>
          <a:xfrm>
            <a:off x="1467830" y="3389236"/>
            <a:ext cx="1171641" cy="474790"/>
          </a:xfrm>
          <a:prstGeom prst="roundRect">
            <a:avLst/>
          </a:prstGeom>
          <a:noFill/>
          <a:ln w="28575">
            <a:solidFill>
              <a:srgbClr val="0984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tx1"/>
                </a:solidFill>
                <a:latin typeface="黑体" panose="02010609060101010101" charset="-122"/>
                <a:ea typeface="黑体"/>
              </a:rPr>
              <a:t>比热容</a:t>
            </a:r>
          </a:p>
        </p:txBody>
      </p:sp>
      <p:sp>
        <p:nvSpPr>
          <p:cNvPr id="30" name="左大括号 29"/>
          <p:cNvSpPr/>
          <p:nvPr>
            <p:custDataLst>
              <p:tags r:id="rId7"/>
            </p:custDataLst>
          </p:nvPr>
        </p:nvSpPr>
        <p:spPr>
          <a:xfrm>
            <a:off x="2390834" y="981073"/>
            <a:ext cx="142521" cy="942773"/>
          </a:xfrm>
          <a:prstGeom prst="leftBrace">
            <a:avLst>
              <a:gd name="adj1" fmla="val 34159"/>
              <a:gd name="adj2" fmla="val 50000"/>
            </a:avLst>
          </a:prstGeom>
          <a:ln w="12700">
            <a:solidFill>
              <a:schemeClr val="tx1"/>
            </a:solidFill>
          </a:ln>
          <a:effectLst/>
        </p:spPr>
        <p:style>
          <a:lnRef idx="3">
            <a:schemeClr val="accent4"/>
          </a:lnRef>
          <a:fillRef idx="0">
            <a:schemeClr val="accent4"/>
          </a:fillRef>
          <a:effectRef idx="2">
            <a:schemeClr val="accent4"/>
          </a:effectRef>
          <a:fontRef idx="minor">
            <a:schemeClr val="tx1"/>
          </a:fontRef>
        </p:style>
        <p:txBody>
          <a:bodyPr anchor="ctr"/>
          <a:lstStyle/>
          <a:p>
            <a:pPr algn="ctr" eaLnBrk="1" hangingPunct="1">
              <a:lnSpc>
                <a:spcPct val="150000"/>
              </a:lnSpc>
              <a:buFont typeface="Arial" panose="020B0604020202020204" pitchFamily="34" charset="0"/>
              <a:buNone/>
            </a:pPr>
            <a:endParaRPr lang="zh-CN" altLang="en-US" sz="1650" b="1" noProof="1">
              <a:latin typeface="黑体" panose="02010609060101010101" charset="-122"/>
              <a:ea typeface="黑体"/>
            </a:endParaRPr>
          </a:p>
        </p:txBody>
      </p:sp>
      <p:sp>
        <p:nvSpPr>
          <p:cNvPr id="31" name="文本框 30"/>
          <p:cNvSpPr txBox="1"/>
          <p:nvPr>
            <p:custDataLst>
              <p:tags r:id="rId8"/>
            </p:custDataLst>
          </p:nvPr>
        </p:nvSpPr>
        <p:spPr>
          <a:xfrm>
            <a:off x="2533355" y="1691573"/>
            <a:ext cx="2385917" cy="414020"/>
          </a:xfrm>
          <a:prstGeom prst="rect">
            <a:avLst/>
          </a:prstGeom>
          <a:noFill/>
        </p:spPr>
        <p:txBody>
          <a:bodyPr wrap="square" rtlCol="0">
            <a:spAutoFit/>
          </a:bodyPr>
          <a:lstStyle>
            <a:defPPr>
              <a:defRPr lang="zh-CN"/>
            </a:defPPr>
            <a:lvl1pPr>
              <a:defRPr sz="3200" b="1"/>
            </a:lvl1pPr>
          </a:lstStyle>
          <a:p>
            <a:r>
              <a:rPr lang="zh-CN" altLang="en-US" sz="2100">
                <a:solidFill>
                  <a:schemeClr val="accent6">
                    <a:lumMod val="75000"/>
                  </a:schemeClr>
                </a:solidFill>
                <a:latin typeface="宋体" panose="02010600030101010101" pitchFamily="2" charset="-122"/>
                <a:ea typeface="宋体" panose="02010600030101010101" pitchFamily="2" charset="-122"/>
              </a:rPr>
              <a:t>单位</a:t>
            </a:r>
            <a:r>
              <a:rPr lang="zh-CN" altLang="en-US" sz="2100"/>
              <a:t>：</a:t>
            </a:r>
            <a:r>
              <a:rPr lang="zh-CN" altLang="en-US" sz="2100">
                <a:solidFill>
                  <a:srgbClr val="FF0000"/>
                </a:solidFill>
              </a:rPr>
              <a:t>焦耳</a:t>
            </a:r>
            <a:r>
              <a:rPr lang="zh-CN" altLang="en-US" sz="2100"/>
              <a:t>（</a:t>
            </a:r>
            <a:r>
              <a:rPr lang="en-US" altLang="zh-CN" sz="2100">
                <a:solidFill>
                  <a:srgbClr val="FF0000"/>
                </a:solidFill>
              </a:rPr>
              <a:t>J</a:t>
            </a:r>
            <a:r>
              <a:rPr lang="zh-CN" altLang="en-US" sz="2100"/>
              <a:t>）</a:t>
            </a:r>
          </a:p>
        </p:txBody>
      </p:sp>
      <p:sp>
        <p:nvSpPr>
          <p:cNvPr id="32" name="文本框 31"/>
          <p:cNvSpPr txBox="1"/>
          <p:nvPr>
            <p:custDataLst>
              <p:tags r:id="rId9"/>
            </p:custDataLst>
          </p:nvPr>
        </p:nvSpPr>
        <p:spPr>
          <a:xfrm>
            <a:off x="2533355" y="1248582"/>
            <a:ext cx="2146075" cy="414020"/>
          </a:xfrm>
          <a:prstGeom prst="rect">
            <a:avLst/>
          </a:prstGeom>
          <a:noFill/>
        </p:spPr>
        <p:txBody>
          <a:bodyPr wrap="square" rtlCol="0">
            <a:spAutoFit/>
          </a:bodyPr>
          <a:lstStyle>
            <a:defPPr>
              <a:defRPr lang="zh-CN"/>
            </a:defPPr>
            <a:lvl1pPr>
              <a:defRPr sz="3200" b="1"/>
            </a:lvl1pPr>
          </a:lstStyle>
          <a:p>
            <a:r>
              <a:rPr lang="zh-CN" altLang="en-US" sz="2100">
                <a:solidFill>
                  <a:schemeClr val="accent6">
                    <a:lumMod val="75000"/>
                  </a:schemeClr>
                </a:solidFill>
                <a:latin typeface="宋体" panose="02010600030101010101" pitchFamily="2" charset="-122"/>
                <a:ea typeface="宋体" panose="02010600030101010101" pitchFamily="2" charset="-122"/>
              </a:rPr>
              <a:t>符号</a:t>
            </a:r>
            <a:r>
              <a:rPr lang="zh-CN" altLang="en-US" sz="2100"/>
              <a:t>：</a:t>
            </a:r>
            <a:r>
              <a:rPr lang="en-US" altLang="zh-CN" sz="2100" i="1">
                <a:solidFill>
                  <a:srgbClr val="FF0000"/>
                </a:solidFill>
              </a:rPr>
              <a:t>Q</a:t>
            </a:r>
            <a:endParaRPr lang="zh-CN" altLang="en-US" sz="2100" i="1"/>
          </a:p>
        </p:txBody>
      </p:sp>
      <p:sp>
        <p:nvSpPr>
          <p:cNvPr id="33" name="文本框 32"/>
          <p:cNvSpPr txBox="1"/>
          <p:nvPr>
            <p:custDataLst>
              <p:tags r:id="rId10"/>
            </p:custDataLst>
          </p:nvPr>
        </p:nvSpPr>
        <p:spPr>
          <a:xfrm>
            <a:off x="2533355" y="810001"/>
            <a:ext cx="6326390" cy="737235"/>
          </a:xfrm>
          <a:prstGeom prst="rect">
            <a:avLst/>
          </a:prstGeom>
          <a:noFill/>
        </p:spPr>
        <p:txBody>
          <a:bodyPr wrap="square" rtlCol="0">
            <a:spAutoFit/>
          </a:bodyPr>
          <a:lstStyle/>
          <a:p>
            <a:r>
              <a:rPr lang="zh-CN" altLang="en-US" sz="2100" b="1">
                <a:solidFill>
                  <a:schemeClr val="accent6">
                    <a:lumMod val="75000"/>
                  </a:schemeClr>
                </a:solidFill>
                <a:latin typeface="宋体" panose="02010600030101010101" pitchFamily="2" charset="-122"/>
                <a:ea typeface="宋体" panose="02010600030101010101" pitchFamily="2" charset="-122"/>
              </a:rPr>
              <a:t>概念</a:t>
            </a:r>
            <a:r>
              <a:rPr lang="zh-CN" altLang="en-US" sz="2100" b="1"/>
              <a:t>：在</a:t>
            </a:r>
            <a:r>
              <a:rPr lang="zh-CN" altLang="en-US" sz="2100" b="1">
                <a:solidFill>
                  <a:srgbClr val="FF0000"/>
                </a:solidFill>
              </a:rPr>
              <a:t>热传递过程中，传递的热的多少</a:t>
            </a:r>
            <a:r>
              <a:rPr lang="zh-CN" altLang="en-US" sz="2100" b="1"/>
              <a:t>叫作热量。</a:t>
            </a:r>
          </a:p>
        </p:txBody>
      </p:sp>
      <p:sp>
        <p:nvSpPr>
          <p:cNvPr id="34" name="Rectangle 3"/>
          <p:cNvSpPr>
            <a:spLocks noChangeArrowheads="1"/>
          </p:cNvSpPr>
          <p:nvPr>
            <p:custDataLst>
              <p:tags r:id="rId11"/>
            </p:custDataLst>
          </p:nvPr>
        </p:nvSpPr>
        <p:spPr bwMode="auto">
          <a:xfrm>
            <a:off x="3713255" y="2276549"/>
            <a:ext cx="4968269" cy="1640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buFont typeface="Arial" panose="020B0604020202020204" pitchFamily="34" charset="0"/>
              <a:buNone/>
            </a:pPr>
            <a:r>
              <a:rPr lang="zh-CN" altLang="en-US" sz="2100" b="1">
                <a:latin typeface="+mj-lt"/>
                <a:ea typeface="+mn-ea"/>
              </a:rPr>
              <a:t>一定质量的某种物质，在温度升高时</a:t>
            </a:r>
            <a:r>
              <a:rPr lang="zh-CN" altLang="en-US" sz="2100" b="1">
                <a:solidFill>
                  <a:srgbClr val="FF0000"/>
                </a:solidFill>
                <a:latin typeface="+mj-lt"/>
                <a:ea typeface="+mn-ea"/>
              </a:rPr>
              <a:t>吸收的热量</a:t>
            </a:r>
            <a:r>
              <a:rPr lang="zh-CN" altLang="en-US" sz="2100" b="1">
                <a:latin typeface="+mj-lt"/>
                <a:ea typeface="+mn-ea"/>
              </a:rPr>
              <a:t>与它的</a:t>
            </a:r>
            <a:r>
              <a:rPr lang="zh-CN" altLang="en-US" sz="2100" b="1">
                <a:solidFill>
                  <a:srgbClr val="FF0000"/>
                </a:solidFill>
                <a:latin typeface="+mj-lt"/>
                <a:ea typeface="+mn-ea"/>
              </a:rPr>
              <a:t>质量</a:t>
            </a:r>
            <a:r>
              <a:rPr lang="zh-CN" altLang="en-US" sz="2100" b="1">
                <a:latin typeface="+mj-lt"/>
                <a:ea typeface="+mn-ea"/>
              </a:rPr>
              <a:t>和</a:t>
            </a:r>
            <a:r>
              <a:rPr lang="zh-CN" altLang="en-US" sz="2100" b="1">
                <a:solidFill>
                  <a:srgbClr val="FF0000"/>
                </a:solidFill>
                <a:latin typeface="+mj-lt"/>
                <a:ea typeface="+mn-ea"/>
              </a:rPr>
              <a:t>升高的温度</a:t>
            </a:r>
            <a:r>
              <a:rPr lang="zh-CN" altLang="en-US" sz="2100" b="1">
                <a:latin typeface="+mj-lt"/>
                <a:ea typeface="+mn-ea"/>
              </a:rPr>
              <a:t>乘积之比，叫作这种物质的</a:t>
            </a:r>
            <a:r>
              <a:rPr lang="zh-CN" altLang="en-US" sz="2100" b="1">
                <a:solidFill>
                  <a:srgbClr val="FF0000"/>
                </a:solidFill>
                <a:latin typeface="+mj-lt"/>
                <a:ea typeface="+mn-ea"/>
              </a:rPr>
              <a:t>比热容</a:t>
            </a:r>
            <a:r>
              <a:rPr lang="zh-CN" altLang="en-US" sz="2100" b="1">
                <a:latin typeface="+mj-lt"/>
                <a:ea typeface="+mn-ea"/>
              </a:rPr>
              <a:t>。用符号</a:t>
            </a:r>
            <a:r>
              <a:rPr lang="en-US" altLang="zh-CN" sz="2100" b="1" i="1">
                <a:solidFill>
                  <a:srgbClr val="FF0000"/>
                </a:solidFill>
                <a:latin typeface="+mj-lt"/>
                <a:ea typeface="+mn-ea"/>
              </a:rPr>
              <a:t>c</a:t>
            </a:r>
            <a:r>
              <a:rPr lang="zh-CN" altLang="en-US" sz="2100" b="1">
                <a:latin typeface="+mj-lt"/>
                <a:ea typeface="+mn-ea"/>
              </a:rPr>
              <a:t>表示。</a:t>
            </a:r>
          </a:p>
        </p:txBody>
      </p:sp>
      <p:sp>
        <p:nvSpPr>
          <p:cNvPr id="35" name="Rectangle 7"/>
          <p:cNvSpPr>
            <a:spLocks noChangeArrowheads="1"/>
          </p:cNvSpPr>
          <p:nvPr>
            <p:custDataLst>
              <p:tags r:id="rId12"/>
            </p:custDataLst>
          </p:nvPr>
        </p:nvSpPr>
        <p:spPr bwMode="auto">
          <a:xfrm>
            <a:off x="3723352" y="3547319"/>
            <a:ext cx="5272655" cy="47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buFont typeface="Arial" panose="020B0604020202020204" pitchFamily="34" charset="0"/>
              <a:buNone/>
            </a:pPr>
            <a:r>
              <a:rPr lang="zh-CN" altLang="en-US" sz="2100" b="1">
                <a:latin typeface="+mj-lt"/>
                <a:ea typeface="+mn-ea"/>
              </a:rPr>
              <a:t>焦每千克摄氏度，符号</a:t>
            </a:r>
            <a:r>
              <a:rPr lang="en-US" altLang="zh-CN" sz="2100" b="1">
                <a:solidFill>
                  <a:srgbClr val="FF0000"/>
                </a:solidFill>
                <a:latin typeface="+mj-lt"/>
                <a:ea typeface="+mn-ea"/>
              </a:rPr>
              <a:t>J/(kg · </a:t>
            </a:r>
            <a:r>
              <a:rPr lang="zh-CN" altLang="en-US" sz="2100" b="1">
                <a:solidFill>
                  <a:srgbClr val="FF0000"/>
                </a:solidFill>
                <a:latin typeface="+mj-lt"/>
                <a:ea typeface="+mn-ea"/>
              </a:rPr>
              <a:t>℃</a:t>
            </a:r>
            <a:r>
              <a:rPr lang="en-US" altLang="zh-CN" sz="2100" b="1">
                <a:solidFill>
                  <a:srgbClr val="FF0000"/>
                </a:solidFill>
                <a:latin typeface="+mj-lt"/>
                <a:ea typeface="+mn-ea"/>
              </a:rPr>
              <a:t>)</a:t>
            </a:r>
            <a:endParaRPr lang="zh-CN" altLang="en-US" sz="2100" b="1">
              <a:solidFill>
                <a:srgbClr val="FF0000"/>
              </a:solidFill>
              <a:latin typeface="+mj-lt"/>
              <a:ea typeface="+mn-ea"/>
            </a:endParaRPr>
          </a:p>
        </p:txBody>
      </p:sp>
      <p:sp>
        <p:nvSpPr>
          <p:cNvPr id="37" name="文本框 36"/>
          <p:cNvSpPr txBox="1"/>
          <p:nvPr>
            <p:custDataLst>
              <p:tags r:id="rId13"/>
            </p:custDataLst>
          </p:nvPr>
        </p:nvSpPr>
        <p:spPr>
          <a:xfrm>
            <a:off x="2940219" y="2317319"/>
            <a:ext cx="1054838" cy="414020"/>
          </a:xfrm>
          <a:prstGeom prst="rect">
            <a:avLst/>
          </a:prstGeom>
          <a:noFill/>
        </p:spPr>
        <p:txBody>
          <a:bodyPr wrap="square" rtlCol="0">
            <a:spAutoFit/>
          </a:bodyPr>
          <a:lstStyle/>
          <a:p>
            <a:r>
              <a:rPr lang="zh-CN" altLang="en-US" sz="2100" b="1">
                <a:solidFill>
                  <a:schemeClr val="accent6">
                    <a:lumMod val="75000"/>
                  </a:schemeClr>
                </a:solidFill>
                <a:latin typeface="宋体" panose="02010600030101010101" pitchFamily="2" charset="-122"/>
                <a:ea typeface="宋体" panose="02010600030101010101" pitchFamily="2" charset="-122"/>
              </a:rPr>
              <a:t>定义</a:t>
            </a:r>
            <a:r>
              <a:rPr lang="zh-CN" altLang="en-US" sz="2100" b="1"/>
              <a:t>：</a:t>
            </a:r>
          </a:p>
        </p:txBody>
      </p:sp>
      <p:sp>
        <p:nvSpPr>
          <p:cNvPr id="38" name="文本框 37"/>
          <p:cNvSpPr txBox="1"/>
          <p:nvPr>
            <p:custDataLst>
              <p:tags r:id="rId14"/>
            </p:custDataLst>
          </p:nvPr>
        </p:nvSpPr>
        <p:spPr>
          <a:xfrm>
            <a:off x="2930310" y="3531127"/>
            <a:ext cx="1496307" cy="414020"/>
          </a:xfrm>
          <a:prstGeom prst="rect">
            <a:avLst/>
          </a:prstGeom>
          <a:noFill/>
        </p:spPr>
        <p:txBody>
          <a:bodyPr wrap="square" rtlCol="0">
            <a:spAutoFit/>
          </a:bodyPr>
          <a:lstStyle/>
          <a:p>
            <a:r>
              <a:rPr lang="zh-CN" altLang="en-US" sz="2100" b="1">
                <a:solidFill>
                  <a:schemeClr val="accent6">
                    <a:lumMod val="75000"/>
                  </a:schemeClr>
                </a:solidFill>
                <a:latin typeface="宋体" panose="02010600030101010101" pitchFamily="2" charset="-122"/>
                <a:ea typeface="宋体" panose="02010600030101010101" pitchFamily="2" charset="-122"/>
              </a:rPr>
              <a:t>单位</a:t>
            </a:r>
            <a:r>
              <a:rPr lang="zh-CN" altLang="en-US" sz="2100" b="1"/>
              <a:t>：</a:t>
            </a:r>
          </a:p>
        </p:txBody>
      </p:sp>
      <p:sp>
        <p:nvSpPr>
          <p:cNvPr id="39" name="文本框 38"/>
          <p:cNvSpPr txBox="1"/>
          <p:nvPr>
            <p:custDataLst>
              <p:tags r:id="rId15"/>
            </p:custDataLst>
          </p:nvPr>
        </p:nvSpPr>
        <p:spPr>
          <a:xfrm>
            <a:off x="2930310" y="4026920"/>
            <a:ext cx="1496307" cy="414020"/>
          </a:xfrm>
          <a:prstGeom prst="rect">
            <a:avLst/>
          </a:prstGeom>
          <a:noFill/>
        </p:spPr>
        <p:txBody>
          <a:bodyPr wrap="square" rtlCol="0">
            <a:spAutoFit/>
          </a:bodyPr>
          <a:lstStyle/>
          <a:p>
            <a:r>
              <a:rPr lang="zh-CN" altLang="en-US" sz="2100" b="1">
                <a:solidFill>
                  <a:schemeClr val="accent6">
                    <a:lumMod val="75000"/>
                  </a:schemeClr>
                </a:solidFill>
                <a:latin typeface="宋体" panose="02010600030101010101" pitchFamily="2" charset="-122"/>
                <a:ea typeface="宋体" panose="02010600030101010101" pitchFamily="2" charset="-122"/>
              </a:rPr>
              <a:t>公式</a:t>
            </a:r>
            <a:r>
              <a:rPr lang="zh-CN" altLang="en-US" sz="2100" b="1"/>
              <a:t>：</a:t>
            </a:r>
          </a:p>
        </p:txBody>
      </p:sp>
      <p:sp>
        <p:nvSpPr>
          <p:cNvPr id="40" name="左大括号 39"/>
          <p:cNvSpPr/>
          <p:nvPr>
            <p:custDataLst>
              <p:tags r:id="rId16"/>
            </p:custDataLst>
          </p:nvPr>
        </p:nvSpPr>
        <p:spPr>
          <a:xfrm>
            <a:off x="1100177" y="1444789"/>
            <a:ext cx="214313" cy="2181842"/>
          </a:xfrm>
          <a:prstGeom prst="leftBrace">
            <a:avLst>
              <a:gd name="adj1" fmla="val 34159"/>
              <a:gd name="adj2" fmla="val 50000"/>
            </a:avLst>
          </a:prstGeom>
          <a:ln w="12700">
            <a:solidFill>
              <a:schemeClr val="tx1"/>
            </a:solidFill>
          </a:ln>
          <a:effectLst/>
        </p:spPr>
        <p:style>
          <a:lnRef idx="3">
            <a:schemeClr val="accent4"/>
          </a:lnRef>
          <a:fillRef idx="0">
            <a:schemeClr val="accent4"/>
          </a:fillRef>
          <a:effectRef idx="2">
            <a:schemeClr val="accent4"/>
          </a:effectRef>
          <a:fontRef idx="minor">
            <a:schemeClr val="tx1"/>
          </a:fontRef>
        </p:style>
        <p:txBody>
          <a:bodyPr anchor="ctr"/>
          <a:lstStyle/>
          <a:p>
            <a:pPr algn="ctr" eaLnBrk="1" hangingPunct="1">
              <a:lnSpc>
                <a:spcPct val="150000"/>
              </a:lnSpc>
              <a:buFont typeface="Arial" panose="020B0604020202020204" pitchFamily="34" charset="0"/>
              <a:buNone/>
            </a:pPr>
            <a:endParaRPr lang="zh-CN" altLang="en-US" sz="1650" b="1" noProof="1">
              <a:latin typeface="黑体" panose="02010609060101010101" charset="-122"/>
              <a:ea typeface="黑体"/>
            </a:endParaRPr>
          </a:p>
        </p:txBody>
      </p:sp>
      <p:sp>
        <p:nvSpPr>
          <p:cNvPr id="41" name="文本框 40"/>
          <p:cNvSpPr txBox="1"/>
          <p:nvPr>
            <p:custDataLst>
              <p:tags r:id="rId17"/>
            </p:custDataLst>
          </p:nvPr>
        </p:nvSpPr>
        <p:spPr>
          <a:xfrm>
            <a:off x="2930309" y="4588840"/>
            <a:ext cx="3147514" cy="414020"/>
          </a:xfrm>
          <a:prstGeom prst="rect">
            <a:avLst/>
          </a:prstGeom>
          <a:noFill/>
        </p:spPr>
        <p:txBody>
          <a:bodyPr wrap="square" rtlCol="0">
            <a:spAutoFit/>
          </a:bodyPr>
          <a:lstStyle/>
          <a:p>
            <a:r>
              <a:rPr lang="zh-CN" altLang="en-US" sz="2100" b="1">
                <a:solidFill>
                  <a:schemeClr val="accent6">
                    <a:lumMod val="75000"/>
                  </a:schemeClr>
                </a:solidFill>
                <a:latin typeface="宋体" panose="02010600030101010101" pitchFamily="2" charset="-122"/>
                <a:ea typeface="宋体" panose="02010600030101010101" pitchFamily="2" charset="-122"/>
              </a:rPr>
              <a:t>水的比热容大的应用</a:t>
            </a:r>
            <a:endParaRPr lang="zh-CN" altLang="en-US" sz="2100" b="1"/>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fade">
                                      <p:cBhvr>
                                        <p:cTn id="44" dur="500"/>
                                        <p:tgtEl>
                                          <p:spTgt spid="3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500"/>
                                        <p:tgtEl>
                                          <p:spTgt spid="3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childTnLst>
                    </p:cTn>
                  </p:par>
                  <p:par>
                    <p:cTn id="56" fill="hold" nodeType="clickPar">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500"/>
                                        <p:tgtEl>
                                          <p:spTgt spid="39"/>
                                        </p:tgtEl>
                                      </p:cBhvr>
                                    </p:animEffect>
                                  </p:childTnLst>
                                </p:cTn>
                              </p:par>
                              <p:par>
                                <p:cTn id="61" presetID="10" presetClass="entr" presetSubtype="0"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childTnLst>
                          </p:cTn>
                        </p:par>
                      </p:childTnLst>
                    </p:cTn>
                  </p:par>
                  <p:par>
                    <p:cTn id="64" fill="hold" nodeType="clickPar">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1"/>
                                        </p:tgtEl>
                                        <p:attrNameLst>
                                          <p:attrName>style.visibility</p:attrName>
                                        </p:attrNameLst>
                                      </p:cBhvr>
                                      <p:to>
                                        <p:strVal val="visible"/>
                                      </p:to>
                                    </p:set>
                                    <p:animEffect transition="in" filter="fade">
                                      <p:cBhvr>
                                        <p:cTn id="6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6" grpId="0" animBg="1"/>
      <p:bldP spid="27" grpId="0" animBg="1"/>
      <p:bldP spid="28" grpId="0" animBg="1"/>
      <p:bldP spid="30" grpId="0" animBg="1"/>
      <p:bldP spid="31" grpId="0"/>
      <p:bldP spid="32" grpId="0"/>
      <p:bldP spid="33" grpId="0"/>
      <p:bldP spid="34" grpId="0"/>
      <p:bldP spid="35" grpId="0"/>
      <p:bldP spid="37" grpId="0"/>
      <p:bldP spid="38" grpId="0"/>
      <p:bldP spid="39" grpId="0"/>
      <p:bldP spid="40" grpId="0" animBg="1"/>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custDataLst>
              <p:tags r:id="rId1"/>
            </p:custDataLst>
          </p:nvPr>
        </p:nvGrpSpPr>
        <p:grpSpPr>
          <a:xfrm>
            <a:off x="372302" y="3223649"/>
            <a:ext cx="8399397" cy="1838075"/>
            <a:chOff x="496402" y="4298198"/>
            <a:chExt cx="11199196" cy="2450767"/>
          </a:xfrm>
        </p:grpSpPr>
        <p:sp>
          <p:nvSpPr>
            <p:cNvPr id="3" name="矩形: 圆角 2"/>
            <p:cNvSpPr/>
            <p:nvPr>
              <p:custDataLst>
                <p:tags r:id="rId17"/>
              </p:custDataLst>
            </p:nvPr>
          </p:nvSpPr>
          <p:spPr>
            <a:xfrm>
              <a:off x="496402" y="4298198"/>
              <a:ext cx="11199196" cy="2450767"/>
            </a:xfrm>
            <a:prstGeom prst="roundRect">
              <a:avLst>
                <a:gd name="adj" fmla="val 7305"/>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21" name="矩形: 圆角 20"/>
            <p:cNvSpPr/>
            <p:nvPr>
              <p:custDataLst>
                <p:tags r:id="rId18"/>
              </p:custDataLst>
            </p:nvPr>
          </p:nvSpPr>
          <p:spPr>
            <a:xfrm>
              <a:off x="585759" y="4950491"/>
              <a:ext cx="11003577" cy="1724025"/>
            </a:xfrm>
            <a:prstGeom prst="roundRect">
              <a:avLst>
                <a:gd name="adj" fmla="val 730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4" name="椭圆 3"/>
            <p:cNvSpPr/>
            <p:nvPr>
              <p:custDataLst>
                <p:tags r:id="rId19"/>
              </p:custDataLst>
            </p:nvPr>
          </p:nvSpPr>
          <p:spPr>
            <a:xfrm>
              <a:off x="644202" y="4325468"/>
              <a:ext cx="574187" cy="574187"/>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700" b="1">
                  <a:solidFill>
                    <a:schemeClr val="bg1"/>
                  </a:solidFill>
                </a:rPr>
                <a:t>注</a:t>
              </a:r>
            </a:p>
          </p:txBody>
        </p:sp>
        <p:sp>
          <p:nvSpPr>
            <p:cNvPr id="24" name="椭圆 23"/>
            <p:cNvSpPr/>
            <p:nvPr>
              <p:custDataLst>
                <p:tags r:id="rId20"/>
              </p:custDataLst>
            </p:nvPr>
          </p:nvSpPr>
          <p:spPr>
            <a:xfrm>
              <a:off x="1249680" y="4325468"/>
              <a:ext cx="574187" cy="574187"/>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700" b="1">
                  <a:solidFill>
                    <a:schemeClr val="bg1"/>
                  </a:solidFill>
                </a:rPr>
                <a:t>意</a:t>
              </a:r>
            </a:p>
          </p:txBody>
        </p:sp>
      </p:grpSp>
      <p:sp>
        <p:nvSpPr>
          <p:cNvPr id="2" name="矩形 1"/>
          <p:cNvSpPr/>
          <p:nvPr>
            <p:custDataLst>
              <p:tags r:id="rId2"/>
            </p:custDataLst>
          </p:nvPr>
        </p:nvSpPr>
        <p:spPr bwMode="auto">
          <a:xfrm>
            <a:off x="3788804" y="107156"/>
            <a:ext cx="1637672" cy="4107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CN" altLang="en-US" sz="2700" b="1">
                <a:solidFill>
                  <a:schemeClr val="tx1"/>
                </a:solidFill>
                <a:latin typeface="+mj-ea"/>
                <a:ea typeface="+mj-ea"/>
              </a:rPr>
              <a:t>进行新课</a:t>
            </a:r>
          </a:p>
        </p:txBody>
      </p:sp>
      <p:grpSp>
        <p:nvGrpSpPr>
          <p:cNvPr id="9" name="组合 8"/>
          <p:cNvGrpSpPr/>
          <p:nvPr>
            <p:custDataLst>
              <p:tags r:id="rId3"/>
            </p:custDataLst>
          </p:nvPr>
        </p:nvGrpSpPr>
        <p:grpSpPr>
          <a:xfrm>
            <a:off x="356612" y="740030"/>
            <a:ext cx="2583287" cy="487363"/>
            <a:chOff x="378735" y="1218041"/>
            <a:chExt cx="3444383" cy="649817"/>
          </a:xfrm>
        </p:grpSpPr>
        <p:grpSp>
          <p:nvGrpSpPr>
            <p:cNvPr id="5" name="组合 4"/>
            <p:cNvGrpSpPr/>
            <p:nvPr>
              <p:custDataLst>
                <p:tags r:id="rId13"/>
              </p:custDataLst>
            </p:nvPr>
          </p:nvGrpSpPr>
          <p:grpSpPr>
            <a:xfrm>
              <a:off x="378735" y="1218041"/>
              <a:ext cx="2262252" cy="620760"/>
              <a:chOff x="211095" y="379841"/>
              <a:chExt cx="2262252" cy="620760"/>
            </a:xfrm>
          </p:grpSpPr>
          <p:sp>
            <p:nvSpPr>
              <p:cNvPr id="6" name="燕尾形 9"/>
              <p:cNvSpPr/>
              <p:nvPr>
                <p:custDataLst>
                  <p:tags r:id="rId15"/>
                </p:custDataLst>
              </p:nvPr>
            </p:nvSpPr>
            <p:spPr>
              <a:xfrm>
                <a:off x="211095" y="379842"/>
                <a:ext cx="1902212" cy="620759"/>
              </a:xfrm>
              <a:prstGeom prst="chevron">
                <a:avLst>
                  <a:gd name="adj" fmla="val 28177"/>
                </a:avLst>
              </a:prstGeom>
              <a:solidFill>
                <a:srgbClr val="C7D52F"/>
              </a:solidFill>
              <a:ln>
                <a:solidFill>
                  <a:srgbClr val="C7D5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a:solidFill>
                      <a:schemeClr val="tx1"/>
                    </a:solidFill>
                  </a:rPr>
                  <a:t>知识点  </a:t>
                </a:r>
              </a:p>
            </p:txBody>
          </p:sp>
          <p:sp>
            <p:nvSpPr>
              <p:cNvPr id="7" name="六边形 6"/>
              <p:cNvSpPr/>
              <p:nvPr>
                <p:custDataLst>
                  <p:tags r:id="rId16"/>
                </p:custDataLst>
              </p:nvPr>
            </p:nvSpPr>
            <p:spPr>
              <a:xfrm>
                <a:off x="1753266" y="379841"/>
                <a:ext cx="720081" cy="620759"/>
              </a:xfrm>
              <a:prstGeom prst="hexagon">
                <a:avLst/>
              </a:prstGeom>
              <a:solidFill>
                <a:srgbClr val="FFFFFE"/>
              </a:solidFill>
              <a:ln>
                <a:solidFill>
                  <a:srgbClr val="A4C73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latin typeface="+mj-ea"/>
                    <a:ea typeface="+mj-ea"/>
                  </a:rPr>
                  <a:t>1</a:t>
                </a:r>
                <a:endParaRPr lang="zh-CN" altLang="en-US" sz="2400" b="1">
                  <a:solidFill>
                    <a:schemeClr val="tx1"/>
                  </a:solidFill>
                  <a:latin typeface="+mj-ea"/>
                  <a:ea typeface="+mj-ea"/>
                </a:endParaRPr>
              </a:p>
            </p:txBody>
          </p:sp>
        </p:grpSp>
        <p:sp>
          <p:nvSpPr>
            <p:cNvPr id="8" name="文本框 7"/>
            <p:cNvSpPr txBox="1"/>
            <p:nvPr>
              <p:custDataLst>
                <p:tags r:id="rId14"/>
              </p:custDataLst>
            </p:nvPr>
          </p:nvSpPr>
          <p:spPr>
            <a:xfrm>
              <a:off x="2640987" y="1254025"/>
              <a:ext cx="1182131" cy="613833"/>
            </a:xfrm>
            <a:prstGeom prst="rect">
              <a:avLst/>
            </a:prstGeom>
            <a:noFill/>
          </p:spPr>
          <p:txBody>
            <a:bodyPr wrap="square" rtlCol="0">
              <a:spAutoFit/>
            </a:bodyPr>
            <a:lstStyle/>
            <a:p>
              <a:r>
                <a:rPr lang="zh-CN" altLang="en-US" sz="2400" b="1">
                  <a:solidFill>
                    <a:srgbClr val="A0AD23"/>
                  </a:solidFill>
                  <a:latin typeface="+mj-ea"/>
                  <a:ea typeface="+mj-ea"/>
                </a:rPr>
                <a:t>热量</a:t>
              </a:r>
            </a:p>
          </p:txBody>
        </p:sp>
      </p:grpSp>
      <p:sp>
        <p:nvSpPr>
          <p:cNvPr id="10" name="文本框 9"/>
          <p:cNvSpPr txBox="1"/>
          <p:nvPr>
            <p:custDataLst>
              <p:tags r:id="rId4"/>
            </p:custDataLst>
          </p:nvPr>
        </p:nvSpPr>
        <p:spPr>
          <a:xfrm>
            <a:off x="529515" y="1297452"/>
            <a:ext cx="1760218" cy="460375"/>
          </a:xfrm>
          <a:prstGeom prst="rect">
            <a:avLst/>
          </a:prstGeom>
          <a:noFill/>
        </p:spPr>
        <p:txBody>
          <a:bodyPr wrap="square" rtlCol="0">
            <a:spAutoFit/>
          </a:bodyPr>
          <a:lstStyle/>
          <a:p>
            <a:r>
              <a:rPr lang="en-US" altLang="zh-CN" sz="2400" b="1"/>
              <a:t>1.</a:t>
            </a:r>
            <a:r>
              <a:rPr lang="zh-CN" altLang="en-US" sz="2400" b="1">
                <a:latin typeface="+mj-ea"/>
                <a:ea typeface="+mj-ea"/>
              </a:rPr>
              <a:t>热量</a:t>
            </a:r>
            <a:endParaRPr lang="zh-CN" altLang="en-US" sz="2400" b="1"/>
          </a:p>
        </p:txBody>
      </p:sp>
      <p:sp>
        <p:nvSpPr>
          <p:cNvPr id="11" name="文本框 10"/>
          <p:cNvSpPr txBox="1"/>
          <p:nvPr>
            <p:custDataLst>
              <p:tags r:id="rId5"/>
            </p:custDataLst>
          </p:nvPr>
        </p:nvSpPr>
        <p:spPr>
          <a:xfrm>
            <a:off x="937260" y="2699385"/>
            <a:ext cx="2973070" cy="460375"/>
          </a:xfrm>
          <a:prstGeom prst="rect">
            <a:avLst/>
          </a:prstGeom>
          <a:noFill/>
        </p:spPr>
        <p:txBody>
          <a:bodyPr wrap="square" rtlCol="0">
            <a:spAutoFit/>
          </a:bodyPr>
          <a:lstStyle>
            <a:defPPr>
              <a:defRPr lang="zh-CN"/>
            </a:defPPr>
            <a:lvl1pPr>
              <a:defRPr sz="3200" b="1"/>
            </a:lvl1pPr>
          </a:lstStyle>
          <a:p>
            <a:pPr marL="457200" indent="-457200">
              <a:buFont typeface="Wingdings" panose="05000000000000000000" pitchFamily="2" charset="2"/>
              <a:buChar char="n"/>
            </a:pPr>
            <a:r>
              <a:rPr lang="zh-CN" altLang="en-US" sz="2400">
                <a:latin typeface="宋体" panose="02010600030101010101" pitchFamily="2" charset="-122"/>
                <a:ea typeface="宋体" panose="02010600030101010101" pitchFamily="2" charset="-122"/>
              </a:rPr>
              <a:t>单位</a:t>
            </a:r>
            <a:r>
              <a:rPr lang="zh-CN" altLang="en-US" sz="2400"/>
              <a:t>：</a:t>
            </a:r>
            <a:r>
              <a:rPr lang="zh-CN" altLang="en-US" sz="2400">
                <a:solidFill>
                  <a:srgbClr val="FF0000"/>
                </a:solidFill>
              </a:rPr>
              <a:t>焦耳</a:t>
            </a:r>
            <a:r>
              <a:rPr lang="zh-CN" altLang="en-US" sz="2400"/>
              <a:t>（</a:t>
            </a:r>
            <a:r>
              <a:rPr lang="en-US" altLang="zh-CN" sz="2400">
                <a:solidFill>
                  <a:srgbClr val="FF0000"/>
                </a:solidFill>
              </a:rPr>
              <a:t>J</a:t>
            </a:r>
            <a:r>
              <a:rPr lang="zh-CN" altLang="en-US" sz="2400"/>
              <a:t>）</a:t>
            </a:r>
          </a:p>
        </p:txBody>
      </p:sp>
      <p:grpSp>
        <p:nvGrpSpPr>
          <p:cNvPr id="26" name="组合 25"/>
          <p:cNvGrpSpPr/>
          <p:nvPr>
            <p:custDataLst>
              <p:tags r:id="rId6"/>
            </p:custDataLst>
          </p:nvPr>
        </p:nvGrpSpPr>
        <p:grpSpPr>
          <a:xfrm>
            <a:off x="5321713" y="606809"/>
            <a:ext cx="3292772" cy="1313043"/>
            <a:chOff x="6667802" y="809079"/>
            <a:chExt cx="4390363" cy="1750724"/>
          </a:xfrm>
        </p:grpSpPr>
        <p:pic>
          <p:nvPicPr>
            <p:cNvPr id="25" name="图片 24"/>
            <p:cNvPicPr>
              <a:picLocks noChangeAspect="1"/>
            </p:cNvPicPr>
            <p:nvPr>
              <p:custDataLst>
                <p:tags r:id="rId11"/>
              </p:custDataLst>
            </p:nvPr>
          </p:nvPicPr>
          <p:blipFill>
            <a:blip r:embed="rId22" cstate="print">
              <a:extLst>
                <a:ext uri="{28A0092B-C50C-407E-A947-70E740481C1C}">
                  <a14:useLocalDpi xmlns:a14="http://schemas.microsoft.com/office/drawing/2010/main" val="0"/>
                </a:ext>
              </a:extLst>
            </a:blip>
            <a:stretch>
              <a:fillRect/>
            </a:stretch>
          </p:blipFill>
          <p:spPr>
            <a:xfrm flipH="1">
              <a:off x="6667802" y="809079"/>
              <a:ext cx="4390363" cy="1750724"/>
            </a:xfrm>
            <a:prstGeom prst="rect">
              <a:avLst/>
            </a:prstGeom>
          </p:spPr>
        </p:pic>
        <p:sp>
          <p:nvSpPr>
            <p:cNvPr id="18" name="文本框 17"/>
            <p:cNvSpPr txBox="1"/>
            <p:nvPr>
              <p:custDataLst>
                <p:tags r:id="rId12"/>
              </p:custDataLst>
            </p:nvPr>
          </p:nvSpPr>
          <p:spPr>
            <a:xfrm>
              <a:off x="6906881" y="1001139"/>
              <a:ext cx="4142895" cy="1044787"/>
            </a:xfrm>
            <a:prstGeom prst="rect">
              <a:avLst/>
            </a:prstGeom>
            <a:noFill/>
          </p:spPr>
          <p:txBody>
            <a:bodyPr wrap="square">
              <a:spAutoFit/>
            </a:bodyPr>
            <a:lstStyle/>
            <a:p>
              <a:r>
                <a:rPr lang="zh-CN" altLang="en-US" sz="2250" b="1">
                  <a:solidFill>
                    <a:schemeClr val="tx1"/>
                  </a:solidFill>
                </a:rPr>
                <a:t>在热传递过程中，传递的是热量，而不是温度</a:t>
              </a:r>
            </a:p>
          </p:txBody>
        </p:sp>
      </p:grpSp>
      <p:sp>
        <p:nvSpPr>
          <p:cNvPr id="20" name="文本框 19"/>
          <p:cNvSpPr txBox="1"/>
          <p:nvPr>
            <p:custDataLst>
              <p:tags r:id="rId7"/>
            </p:custDataLst>
          </p:nvPr>
        </p:nvSpPr>
        <p:spPr>
          <a:xfrm>
            <a:off x="937260" y="2256457"/>
            <a:ext cx="2465996" cy="460375"/>
          </a:xfrm>
          <a:prstGeom prst="rect">
            <a:avLst/>
          </a:prstGeom>
          <a:noFill/>
        </p:spPr>
        <p:txBody>
          <a:bodyPr wrap="square" rtlCol="0">
            <a:spAutoFit/>
          </a:bodyPr>
          <a:lstStyle>
            <a:defPPr>
              <a:defRPr lang="zh-CN"/>
            </a:defPPr>
            <a:lvl1pPr>
              <a:defRPr sz="3200" b="1"/>
            </a:lvl1pPr>
          </a:lstStyle>
          <a:p>
            <a:pPr marL="457200" indent="-457200">
              <a:buFont typeface="Wingdings" panose="05000000000000000000" pitchFamily="2" charset="2"/>
              <a:buChar char="n"/>
            </a:pPr>
            <a:r>
              <a:rPr lang="zh-CN" altLang="en-US" sz="2400">
                <a:latin typeface="宋体" panose="02010600030101010101" pitchFamily="2" charset="-122"/>
                <a:ea typeface="宋体" panose="02010600030101010101" pitchFamily="2" charset="-122"/>
              </a:rPr>
              <a:t>符号</a:t>
            </a:r>
            <a:r>
              <a:rPr lang="zh-CN" altLang="en-US" sz="2400"/>
              <a:t>：</a:t>
            </a:r>
            <a:r>
              <a:rPr lang="en-US" altLang="zh-CN" sz="2400" i="1">
                <a:solidFill>
                  <a:srgbClr val="FF0000"/>
                </a:solidFill>
              </a:rPr>
              <a:t>Q</a:t>
            </a:r>
            <a:endParaRPr lang="zh-CN" altLang="en-US" sz="2400" i="1"/>
          </a:p>
        </p:txBody>
      </p:sp>
      <p:sp>
        <p:nvSpPr>
          <p:cNvPr id="23" name="文本框 22"/>
          <p:cNvSpPr txBox="1"/>
          <p:nvPr>
            <p:custDataLst>
              <p:tags r:id="rId8"/>
            </p:custDataLst>
          </p:nvPr>
        </p:nvSpPr>
        <p:spPr>
          <a:xfrm>
            <a:off x="937260" y="1817876"/>
            <a:ext cx="7269480" cy="82994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概念</a:t>
            </a:r>
            <a:r>
              <a:rPr lang="zh-CN" altLang="en-US" sz="2400" b="1"/>
              <a:t>：在</a:t>
            </a:r>
            <a:r>
              <a:rPr lang="zh-CN" altLang="en-US" sz="2400" b="1">
                <a:solidFill>
                  <a:srgbClr val="FF0000"/>
                </a:solidFill>
              </a:rPr>
              <a:t>热传递过程中，传递的热的多少</a:t>
            </a:r>
            <a:r>
              <a:rPr lang="zh-CN" altLang="en-US" sz="2400" b="1"/>
              <a:t>叫作热量。</a:t>
            </a:r>
          </a:p>
        </p:txBody>
      </p:sp>
      <p:sp>
        <p:nvSpPr>
          <p:cNvPr id="13" name="文本框 12"/>
          <p:cNvSpPr txBox="1"/>
          <p:nvPr>
            <p:custDataLst>
              <p:tags r:id="rId9"/>
            </p:custDataLst>
          </p:nvPr>
        </p:nvSpPr>
        <p:spPr>
          <a:xfrm>
            <a:off x="545204" y="4559693"/>
            <a:ext cx="7609122" cy="460375"/>
          </a:xfrm>
          <a:prstGeom prst="rect">
            <a:avLst/>
          </a:prstGeom>
          <a:noFill/>
        </p:spPr>
        <p:txBody>
          <a:bodyPr wrap="square" rtlCol="0">
            <a:spAutoFit/>
          </a:bodyPr>
          <a:lstStyle>
            <a:defPPr>
              <a:defRPr lang="zh-CN"/>
            </a:defPPr>
            <a:lvl1pPr>
              <a:defRPr sz="3200" b="1"/>
            </a:lvl1pPr>
          </a:lstStyle>
          <a:p>
            <a:r>
              <a:rPr lang="zh-CN" altLang="en-US" sz="2400"/>
              <a:t>②</a:t>
            </a:r>
            <a:r>
              <a:rPr lang="en-US" altLang="zh-CN" sz="2400"/>
              <a:t>1g</a:t>
            </a:r>
            <a:r>
              <a:rPr lang="zh-CN" altLang="en-US" sz="2400"/>
              <a:t>水温度升高</a:t>
            </a:r>
            <a:r>
              <a:rPr lang="en-US" altLang="zh-CN" sz="2400"/>
              <a:t>1</a:t>
            </a:r>
            <a:r>
              <a:rPr lang="zh-CN" altLang="en-US" sz="2400"/>
              <a:t>℃时吸收的热量约为</a:t>
            </a:r>
            <a:r>
              <a:rPr lang="en-US" altLang="zh-CN" sz="2400"/>
              <a:t>4.2J</a:t>
            </a:r>
            <a:r>
              <a:rPr lang="zh-CN" altLang="en-US" sz="2400"/>
              <a:t>。</a:t>
            </a:r>
          </a:p>
        </p:txBody>
      </p:sp>
      <p:sp>
        <p:nvSpPr>
          <p:cNvPr id="22" name="文本框 21"/>
          <p:cNvSpPr txBox="1"/>
          <p:nvPr>
            <p:custDataLst>
              <p:tags r:id="rId10"/>
            </p:custDataLst>
          </p:nvPr>
        </p:nvSpPr>
        <p:spPr>
          <a:xfrm>
            <a:off x="545204" y="3730543"/>
            <a:ext cx="8190854" cy="829945"/>
          </a:xfrm>
          <a:prstGeom prst="rect">
            <a:avLst/>
          </a:prstGeom>
          <a:noFill/>
        </p:spPr>
        <p:txBody>
          <a:bodyPr wrap="square">
            <a:spAutoFit/>
          </a:bodyPr>
          <a:lstStyle/>
          <a:p>
            <a:r>
              <a:rPr lang="zh-CN" altLang="en-US" sz="2400" b="1">
                <a:latin typeface="+mn-ea"/>
                <a:cs typeface="Times New Roman" panose="02020603050405020304" charset="0"/>
              </a:rPr>
              <a:t>①热量是过程量，不是状态量，可说“</a:t>
            </a:r>
            <a:r>
              <a:rPr lang="zh-CN" altLang="en-US" sz="2400" b="1">
                <a:solidFill>
                  <a:srgbClr val="FF0000"/>
                </a:solidFill>
                <a:latin typeface="Times New Roman"/>
                <a:ea typeface="黑体"/>
                <a:cs typeface="Times New Roman" panose="02020603050405020304" charset="0"/>
              </a:rPr>
              <a:t>放出</a:t>
            </a:r>
            <a:r>
              <a:rPr lang="zh-CN" altLang="en-US" sz="2400" b="1">
                <a:latin typeface="+mn-ea"/>
                <a:cs typeface="Times New Roman" panose="02020603050405020304" charset="0"/>
              </a:rPr>
              <a:t>热量”或“</a:t>
            </a:r>
            <a:r>
              <a:rPr lang="zh-CN" altLang="en-US" sz="2400" b="1">
                <a:solidFill>
                  <a:srgbClr val="FF0000"/>
                </a:solidFill>
                <a:latin typeface="Times New Roman"/>
                <a:ea typeface="黑体"/>
                <a:cs typeface="Times New Roman" panose="02020603050405020304" charset="0"/>
              </a:rPr>
              <a:t>吸收</a:t>
            </a:r>
            <a:r>
              <a:rPr lang="zh-CN" altLang="en-US" sz="2400" b="1">
                <a:latin typeface="+mn-ea"/>
                <a:cs typeface="Times New Roman" panose="02020603050405020304" charset="0"/>
              </a:rPr>
              <a:t>热量”，不能用“具有”或“含有”来表述。</a:t>
            </a:r>
            <a:endParaRPr lang="zh-CN" altLang="en-US" sz="2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down)">
                                      <p:cBhvr>
                                        <p:cTn id="18" dur="500"/>
                                        <p:tgtEl>
                                          <p:spTgt spid="26"/>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randombar(horizontal)">
                                      <p:cBhvr>
                                        <p:cTn id="35" dur="500"/>
                                        <p:tgtEl>
                                          <p:spTgt spid="12"/>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randombar(horizontal)">
                                      <p:cBhvr>
                                        <p:cTn id="38" dur="500"/>
                                        <p:tgtEl>
                                          <p:spTgt spid="22"/>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randombar(horizontal)">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0" grpId="0"/>
      <p:bldP spid="23" grpId="0"/>
      <p:bldP spid="13"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p:cNvPicPr>
            <a:picLocks noChangeAspect="1"/>
          </p:cNvPicPr>
          <p:nvPr>
            <p:custDataLst>
              <p:tags r:id="rId1"/>
            </p:custDataLst>
          </p:nvPr>
        </p:nvPicPr>
        <p:blipFill>
          <a:blip r:embed="rId25"/>
          <a:stretch>
            <a:fillRect/>
          </a:stretch>
        </p:blipFill>
        <p:spPr>
          <a:xfrm>
            <a:off x="63482" y="1306193"/>
            <a:ext cx="2222660" cy="1936220"/>
          </a:xfrm>
          <a:prstGeom prst="rect">
            <a:avLst/>
          </a:prstGeom>
        </p:spPr>
      </p:pic>
      <p:sp>
        <p:nvSpPr>
          <p:cNvPr id="19" name="文本框 18"/>
          <p:cNvSpPr txBox="1"/>
          <p:nvPr>
            <p:custDataLst>
              <p:tags r:id="rId2"/>
            </p:custDataLst>
          </p:nvPr>
        </p:nvSpPr>
        <p:spPr>
          <a:xfrm>
            <a:off x="529515" y="214943"/>
            <a:ext cx="4623422" cy="460375"/>
          </a:xfrm>
          <a:prstGeom prst="rect">
            <a:avLst/>
          </a:prstGeom>
          <a:noFill/>
        </p:spPr>
        <p:txBody>
          <a:bodyPr wrap="square" rtlCol="0">
            <a:spAutoFit/>
          </a:bodyPr>
          <a:lstStyle/>
          <a:p>
            <a:r>
              <a:rPr lang="en-US" altLang="zh-CN" sz="2400" b="1"/>
              <a:t>2.</a:t>
            </a:r>
            <a:r>
              <a:rPr lang="zh-CN" altLang="en-US" sz="2400" b="1">
                <a:latin typeface="+mj-ea"/>
                <a:ea typeface="+mj-ea"/>
              </a:rPr>
              <a:t>探究</a:t>
            </a:r>
            <a:r>
              <a:rPr lang="zh-CN" altLang="en-US" sz="2400" b="1">
                <a:solidFill>
                  <a:srgbClr val="00B0F0"/>
                </a:solidFill>
                <a:latin typeface="+mj-ea"/>
                <a:ea typeface="+mj-ea"/>
              </a:rPr>
              <a:t>同种</a:t>
            </a:r>
            <a:r>
              <a:rPr lang="zh-CN" altLang="en-US" sz="2400" b="1">
                <a:latin typeface="+mj-ea"/>
                <a:ea typeface="+mj-ea"/>
              </a:rPr>
              <a:t>物质吸收热量的情况</a:t>
            </a:r>
            <a:endParaRPr lang="zh-CN" altLang="en-US" sz="2400" b="1"/>
          </a:p>
        </p:txBody>
      </p:sp>
      <p:grpSp>
        <p:nvGrpSpPr>
          <p:cNvPr id="2" name="组合 1"/>
          <p:cNvGrpSpPr/>
          <p:nvPr>
            <p:custDataLst>
              <p:tags r:id="rId3"/>
            </p:custDataLst>
          </p:nvPr>
        </p:nvGrpSpPr>
        <p:grpSpPr>
          <a:xfrm>
            <a:off x="2506557" y="889322"/>
            <a:ext cx="2560632" cy="1268680"/>
            <a:chOff x="3342076" y="1185763"/>
            <a:chExt cx="3414176" cy="1691573"/>
          </a:xfrm>
        </p:grpSpPr>
        <p:sp>
          <p:nvSpPr>
            <p:cNvPr id="27" name="立方体 26"/>
            <p:cNvSpPr/>
            <p:nvPr>
              <p:custDataLst>
                <p:tags r:id="rId22"/>
              </p:custDataLst>
            </p:nvPr>
          </p:nvSpPr>
          <p:spPr>
            <a:xfrm>
              <a:off x="3342076" y="1185763"/>
              <a:ext cx="3132652" cy="1691573"/>
            </a:xfrm>
            <a:prstGeom prst="cube">
              <a:avLst>
                <a:gd name="adj" fmla="val 4225"/>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22" name="文本框 21"/>
            <p:cNvSpPr txBox="1"/>
            <p:nvPr>
              <p:custDataLst>
                <p:tags r:id="rId23"/>
              </p:custDataLst>
            </p:nvPr>
          </p:nvSpPr>
          <p:spPr>
            <a:xfrm>
              <a:off x="3363367" y="1246719"/>
              <a:ext cx="3392885" cy="1598507"/>
            </a:xfrm>
            <a:prstGeom prst="rect">
              <a:avLst/>
            </a:prstGeom>
            <a:noFill/>
          </p:spPr>
          <p:txBody>
            <a:bodyPr wrap="square" rtlCol="0">
              <a:spAutoFit/>
            </a:bodyPr>
            <a:lstStyle>
              <a:defPPr>
                <a:defRPr lang="zh-CN"/>
              </a:defPPr>
              <a:lvl1pPr>
                <a:defRPr sz="3200" b="1"/>
              </a:lvl1pPr>
            </a:lstStyle>
            <a:p>
              <a:r>
                <a:rPr lang="zh-CN" altLang="en-US" sz="2400"/>
                <a:t>烧开</a:t>
              </a:r>
              <a:r>
                <a:rPr lang="zh-CN" altLang="en-US" sz="2400">
                  <a:solidFill>
                    <a:srgbClr val="FF0000"/>
                  </a:solidFill>
                </a:rPr>
                <a:t>一壶水</a:t>
              </a:r>
              <a:r>
                <a:rPr lang="zh-CN" altLang="en-US" sz="2400"/>
                <a:t>和烧开</a:t>
              </a:r>
              <a:r>
                <a:rPr lang="zh-CN" altLang="en-US" sz="2400">
                  <a:solidFill>
                    <a:srgbClr val="FF0000"/>
                  </a:solidFill>
                </a:rPr>
                <a:t>半壶水</a:t>
              </a:r>
              <a:r>
                <a:rPr lang="zh-CN" altLang="en-US" sz="2400"/>
                <a:t>需要的热量一样多？</a:t>
              </a:r>
            </a:p>
          </p:txBody>
        </p:sp>
      </p:grpSp>
      <p:grpSp>
        <p:nvGrpSpPr>
          <p:cNvPr id="6" name="组合 5"/>
          <p:cNvGrpSpPr/>
          <p:nvPr>
            <p:custDataLst>
              <p:tags r:id="rId4"/>
            </p:custDataLst>
          </p:nvPr>
        </p:nvGrpSpPr>
        <p:grpSpPr>
          <a:xfrm>
            <a:off x="2482326" y="2370881"/>
            <a:ext cx="2349489" cy="1604169"/>
            <a:chOff x="3309768" y="3161175"/>
            <a:chExt cx="3132652" cy="2138892"/>
          </a:xfrm>
        </p:grpSpPr>
        <p:sp>
          <p:nvSpPr>
            <p:cNvPr id="28" name="立方体 27"/>
            <p:cNvSpPr/>
            <p:nvPr>
              <p:custDataLst>
                <p:tags r:id="rId20"/>
              </p:custDataLst>
            </p:nvPr>
          </p:nvSpPr>
          <p:spPr>
            <a:xfrm>
              <a:off x="3309768" y="3161175"/>
              <a:ext cx="3132652" cy="2062103"/>
            </a:xfrm>
            <a:prstGeom prst="cube">
              <a:avLst>
                <a:gd name="adj" fmla="val 4225"/>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23" name="文本框 22"/>
            <p:cNvSpPr txBox="1"/>
            <p:nvPr>
              <p:custDataLst>
                <p:tags r:id="rId21"/>
              </p:custDataLst>
            </p:nvPr>
          </p:nvSpPr>
          <p:spPr>
            <a:xfrm>
              <a:off x="3342076" y="3208800"/>
              <a:ext cx="2963546" cy="2091267"/>
            </a:xfrm>
            <a:prstGeom prst="rect">
              <a:avLst/>
            </a:prstGeom>
            <a:noFill/>
          </p:spPr>
          <p:txBody>
            <a:bodyPr wrap="square" rtlCol="0">
              <a:spAutoFit/>
            </a:bodyPr>
            <a:lstStyle>
              <a:defPPr>
                <a:defRPr lang="zh-CN"/>
              </a:defPPr>
              <a:lvl1pPr>
                <a:defRPr sz="3200" b="1"/>
              </a:lvl1pPr>
            </a:lstStyle>
            <a:p>
              <a:r>
                <a:rPr lang="zh-CN" altLang="en-US" sz="2400"/>
                <a:t>把一壶水加热到</a:t>
              </a:r>
              <a:r>
                <a:rPr lang="en-US" altLang="zh-CN" sz="2400">
                  <a:solidFill>
                    <a:srgbClr val="0000FF"/>
                  </a:solidFill>
                </a:rPr>
                <a:t>100</a:t>
              </a:r>
              <a:r>
                <a:rPr lang="zh-CN" altLang="en-US" sz="2400">
                  <a:solidFill>
                    <a:srgbClr val="0000FF"/>
                  </a:solidFill>
                </a:rPr>
                <a:t>℃</a:t>
              </a:r>
              <a:r>
                <a:rPr lang="zh-CN" altLang="en-US" sz="2400"/>
                <a:t>和加热到</a:t>
              </a:r>
              <a:r>
                <a:rPr lang="en-US" altLang="zh-CN" sz="2400">
                  <a:solidFill>
                    <a:srgbClr val="0000FF"/>
                  </a:solidFill>
                </a:rPr>
                <a:t>60</a:t>
              </a:r>
              <a:r>
                <a:rPr lang="zh-CN" altLang="en-US" sz="2400">
                  <a:solidFill>
                    <a:srgbClr val="0000FF"/>
                  </a:solidFill>
                </a:rPr>
                <a:t>℃</a:t>
              </a:r>
              <a:r>
                <a:rPr lang="zh-CN" altLang="en-US" sz="2400"/>
                <a:t>所用时间一样长？</a:t>
              </a:r>
            </a:p>
          </p:txBody>
        </p:sp>
      </p:grpSp>
      <p:grpSp>
        <p:nvGrpSpPr>
          <p:cNvPr id="4" name="组合 3"/>
          <p:cNvGrpSpPr/>
          <p:nvPr>
            <p:custDataLst>
              <p:tags r:id="rId5"/>
            </p:custDataLst>
          </p:nvPr>
        </p:nvGrpSpPr>
        <p:grpSpPr>
          <a:xfrm>
            <a:off x="5276508" y="847484"/>
            <a:ext cx="1602352" cy="1310519"/>
            <a:chOff x="7035344" y="1129978"/>
            <a:chExt cx="2136469" cy="1747358"/>
          </a:xfrm>
        </p:grpSpPr>
        <p:sp>
          <p:nvSpPr>
            <p:cNvPr id="32" name="立方体 31"/>
            <p:cNvSpPr/>
            <p:nvPr>
              <p:custDataLst>
                <p:tags r:id="rId18"/>
              </p:custDataLst>
            </p:nvPr>
          </p:nvSpPr>
          <p:spPr>
            <a:xfrm>
              <a:off x="7035344" y="1129978"/>
              <a:ext cx="2039709" cy="1747358"/>
            </a:xfrm>
            <a:prstGeom prst="cube">
              <a:avLst>
                <a:gd name="adj" fmla="val 4225"/>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24" name="文本框 23"/>
            <p:cNvSpPr txBox="1"/>
            <p:nvPr>
              <p:custDataLst>
                <p:tags r:id="rId19"/>
              </p:custDataLst>
            </p:nvPr>
          </p:nvSpPr>
          <p:spPr>
            <a:xfrm>
              <a:off x="7134536" y="1272430"/>
              <a:ext cx="2037277" cy="1598507"/>
            </a:xfrm>
            <a:prstGeom prst="rect">
              <a:avLst/>
            </a:prstGeom>
            <a:noFill/>
          </p:spPr>
          <p:txBody>
            <a:bodyPr wrap="square" rtlCol="0">
              <a:spAutoFit/>
            </a:bodyPr>
            <a:lstStyle>
              <a:defPPr>
                <a:defRPr lang="zh-CN"/>
              </a:defPPr>
              <a:lvl1pPr>
                <a:defRPr sz="3200" b="1"/>
              </a:lvl1pPr>
            </a:lstStyle>
            <a:p>
              <a:r>
                <a:rPr lang="zh-CN" altLang="en-US" sz="2400"/>
                <a:t>烧开</a:t>
              </a:r>
              <a:r>
                <a:rPr lang="zh-CN" altLang="en-US" sz="2400">
                  <a:solidFill>
                    <a:srgbClr val="FF0000"/>
                  </a:solidFill>
                </a:rPr>
                <a:t>一壶水</a:t>
              </a:r>
              <a:r>
                <a:rPr lang="zh-CN" altLang="en-US" sz="2400"/>
                <a:t>需要的热量多</a:t>
              </a:r>
            </a:p>
          </p:txBody>
        </p:sp>
      </p:grpSp>
      <p:grpSp>
        <p:nvGrpSpPr>
          <p:cNvPr id="7" name="组合 6"/>
          <p:cNvGrpSpPr/>
          <p:nvPr>
            <p:custDataLst>
              <p:tags r:id="rId6"/>
            </p:custDataLst>
          </p:nvPr>
        </p:nvGrpSpPr>
        <p:grpSpPr>
          <a:xfrm>
            <a:off x="5276507" y="2458597"/>
            <a:ext cx="1656545" cy="1310519"/>
            <a:chOff x="7035343" y="3278129"/>
            <a:chExt cx="2208727" cy="1747358"/>
          </a:xfrm>
        </p:grpSpPr>
        <p:sp>
          <p:nvSpPr>
            <p:cNvPr id="33" name="立方体 32"/>
            <p:cNvSpPr/>
            <p:nvPr>
              <p:custDataLst>
                <p:tags r:id="rId16"/>
              </p:custDataLst>
            </p:nvPr>
          </p:nvSpPr>
          <p:spPr>
            <a:xfrm>
              <a:off x="7035343" y="3278129"/>
              <a:ext cx="2039709" cy="1747358"/>
            </a:xfrm>
            <a:prstGeom prst="cube">
              <a:avLst>
                <a:gd name="adj" fmla="val 4225"/>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25" name="文本框 24"/>
            <p:cNvSpPr txBox="1"/>
            <p:nvPr>
              <p:custDataLst>
                <p:tags r:id="rId17"/>
              </p:custDataLst>
            </p:nvPr>
          </p:nvSpPr>
          <p:spPr>
            <a:xfrm>
              <a:off x="7035343" y="3407396"/>
              <a:ext cx="2208727" cy="1598507"/>
            </a:xfrm>
            <a:prstGeom prst="rect">
              <a:avLst/>
            </a:prstGeom>
            <a:noFill/>
          </p:spPr>
          <p:txBody>
            <a:bodyPr wrap="square" rtlCol="0">
              <a:spAutoFit/>
            </a:bodyPr>
            <a:lstStyle>
              <a:defPPr>
                <a:defRPr lang="zh-CN"/>
              </a:defPPr>
              <a:lvl1pPr>
                <a:defRPr sz="3200" b="1"/>
              </a:lvl1pPr>
            </a:lstStyle>
            <a:p>
              <a:r>
                <a:rPr lang="zh-CN" altLang="en-US" sz="2400"/>
                <a:t>加热到</a:t>
              </a:r>
              <a:r>
                <a:rPr lang="en-US" altLang="zh-CN" sz="2400">
                  <a:solidFill>
                    <a:srgbClr val="0000FF"/>
                  </a:solidFill>
                </a:rPr>
                <a:t>100</a:t>
              </a:r>
              <a:r>
                <a:rPr lang="zh-CN" altLang="en-US" sz="2400">
                  <a:solidFill>
                    <a:srgbClr val="0000FF"/>
                  </a:solidFill>
                </a:rPr>
                <a:t>℃</a:t>
              </a:r>
              <a:r>
                <a:rPr lang="zh-CN" altLang="en-US" sz="2400"/>
                <a:t>需要的热量多</a:t>
              </a:r>
            </a:p>
          </p:txBody>
        </p:sp>
      </p:grpSp>
      <p:grpSp>
        <p:nvGrpSpPr>
          <p:cNvPr id="5" name="组合 4"/>
          <p:cNvGrpSpPr/>
          <p:nvPr>
            <p:custDataLst>
              <p:tags r:id="rId7"/>
            </p:custDataLst>
          </p:nvPr>
        </p:nvGrpSpPr>
        <p:grpSpPr>
          <a:xfrm>
            <a:off x="7322947" y="1142208"/>
            <a:ext cx="1670948" cy="2694987"/>
            <a:chOff x="9763929" y="1522944"/>
            <a:chExt cx="2227931" cy="3593316"/>
          </a:xfrm>
        </p:grpSpPr>
        <p:sp>
          <p:nvSpPr>
            <p:cNvPr id="42" name="立方体 41"/>
            <p:cNvSpPr/>
            <p:nvPr>
              <p:custDataLst>
                <p:tags r:id="rId14"/>
              </p:custDataLst>
            </p:nvPr>
          </p:nvSpPr>
          <p:spPr>
            <a:xfrm>
              <a:off x="9763929" y="1522944"/>
              <a:ext cx="2136469" cy="3131244"/>
            </a:xfrm>
            <a:prstGeom prst="cube">
              <a:avLst>
                <a:gd name="adj" fmla="val 4225"/>
              </a:avLst>
            </a:prstGeom>
            <a:solidFill>
              <a:srgbClr val="E7EE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26" name="文本框 25"/>
            <p:cNvSpPr txBox="1"/>
            <p:nvPr>
              <p:custDataLst>
                <p:tags r:id="rId15"/>
              </p:custDataLst>
            </p:nvPr>
          </p:nvSpPr>
          <p:spPr>
            <a:xfrm>
              <a:off x="9783133" y="1547560"/>
              <a:ext cx="2208727" cy="3568700"/>
            </a:xfrm>
            <a:prstGeom prst="rect">
              <a:avLst/>
            </a:prstGeom>
            <a:noFill/>
          </p:spPr>
          <p:txBody>
            <a:bodyPr wrap="square" rtlCol="0">
              <a:spAutoFit/>
            </a:bodyPr>
            <a:lstStyle>
              <a:defPPr>
                <a:defRPr lang="zh-CN"/>
              </a:defPPr>
              <a:lvl1pPr>
                <a:defRPr sz="3200" b="1"/>
              </a:lvl1pPr>
            </a:lstStyle>
            <a:p>
              <a:r>
                <a:rPr lang="zh-CN" altLang="en-US" sz="2400"/>
                <a:t>同种物质的</a:t>
              </a:r>
              <a:r>
                <a:rPr lang="zh-CN" altLang="en-US" sz="2400">
                  <a:solidFill>
                    <a:srgbClr val="FF0000"/>
                  </a:solidFill>
                </a:rPr>
                <a:t>质量越大</a:t>
              </a:r>
              <a:r>
                <a:rPr lang="zh-CN" altLang="en-US" sz="2400"/>
                <a:t>、</a:t>
              </a:r>
              <a:r>
                <a:rPr lang="zh-CN" altLang="en-US" sz="2400">
                  <a:solidFill>
                    <a:srgbClr val="FF0000"/>
                  </a:solidFill>
                </a:rPr>
                <a:t>温度升得越高</a:t>
              </a:r>
              <a:r>
                <a:rPr lang="zh-CN" altLang="en-US" sz="2400"/>
                <a:t>，吸收的热量就越多</a:t>
              </a:r>
            </a:p>
          </p:txBody>
        </p:sp>
      </p:grpSp>
      <p:sp>
        <p:nvSpPr>
          <p:cNvPr id="30" name="箭头: V 形 29"/>
          <p:cNvSpPr/>
          <p:nvPr>
            <p:custDataLst>
              <p:tags r:id="rId8"/>
            </p:custDataLst>
          </p:nvPr>
        </p:nvSpPr>
        <p:spPr>
          <a:xfrm>
            <a:off x="4927484" y="1439361"/>
            <a:ext cx="277588" cy="207169"/>
          </a:xfrm>
          <a:prstGeom prst="chevron">
            <a:avLst/>
          </a:prstGeom>
          <a:solidFill>
            <a:schemeClr val="accent6">
              <a:lumMod val="60000"/>
              <a:lumOff val="40000"/>
            </a:schemeClr>
          </a:solidFill>
          <a:ln>
            <a:solidFill>
              <a:schemeClr val="accent6">
                <a:lumMod val="75000"/>
              </a:schemeClr>
            </a:solidFill>
          </a:ln>
          <a:effectLst>
            <a:outerShdw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tx1"/>
              </a:solidFill>
            </a:endParaRPr>
          </a:p>
        </p:txBody>
      </p:sp>
      <p:sp>
        <p:nvSpPr>
          <p:cNvPr id="31" name="箭头: V 形 30"/>
          <p:cNvSpPr/>
          <p:nvPr>
            <p:custDataLst>
              <p:tags r:id="rId9"/>
            </p:custDataLst>
          </p:nvPr>
        </p:nvSpPr>
        <p:spPr>
          <a:xfrm>
            <a:off x="4916522" y="3076304"/>
            <a:ext cx="277588" cy="207169"/>
          </a:xfrm>
          <a:prstGeom prst="chevron">
            <a:avLst/>
          </a:prstGeom>
          <a:solidFill>
            <a:schemeClr val="accent6">
              <a:lumMod val="60000"/>
              <a:lumOff val="40000"/>
            </a:schemeClr>
          </a:solidFill>
          <a:ln>
            <a:solidFill>
              <a:schemeClr val="accent6">
                <a:lumMod val="75000"/>
              </a:schemeClr>
            </a:solidFill>
          </a:ln>
          <a:effectLst>
            <a:outerShdw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tx1"/>
              </a:solidFill>
            </a:endParaRPr>
          </a:p>
        </p:txBody>
      </p:sp>
      <p:sp>
        <p:nvSpPr>
          <p:cNvPr id="41" name="右大括号 40"/>
          <p:cNvSpPr/>
          <p:nvPr>
            <p:custDataLst>
              <p:tags r:id="rId10"/>
            </p:custDataLst>
          </p:nvPr>
        </p:nvSpPr>
        <p:spPr>
          <a:xfrm>
            <a:off x="6984884" y="1439361"/>
            <a:ext cx="241868" cy="1936220"/>
          </a:xfrm>
          <a:prstGeom prst="rightBrace">
            <a:avLst>
              <a:gd name="adj1" fmla="val 52637"/>
              <a:gd name="adj2" fmla="val 50000"/>
            </a:avLst>
          </a:prstGeom>
          <a:ln w="38100">
            <a:solidFill>
              <a:srgbClr val="FF897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00"/>
          </a:p>
        </p:txBody>
      </p:sp>
      <p:grpSp>
        <p:nvGrpSpPr>
          <p:cNvPr id="8" name="组合 7"/>
          <p:cNvGrpSpPr/>
          <p:nvPr>
            <p:custDataLst>
              <p:tags r:id="rId11"/>
            </p:custDataLst>
          </p:nvPr>
        </p:nvGrpSpPr>
        <p:grpSpPr>
          <a:xfrm>
            <a:off x="499730" y="4006841"/>
            <a:ext cx="8548395" cy="940070"/>
            <a:chOff x="666306" y="5342454"/>
            <a:chExt cx="11397860" cy="1253427"/>
          </a:xfrm>
        </p:grpSpPr>
        <p:sp>
          <p:nvSpPr>
            <p:cNvPr id="17" name="矩形 16"/>
            <p:cNvSpPr/>
            <p:nvPr>
              <p:custDataLst>
                <p:tags r:id="rId12"/>
              </p:custDataLst>
            </p:nvPr>
          </p:nvSpPr>
          <p:spPr>
            <a:xfrm>
              <a:off x="2204905" y="5489288"/>
              <a:ext cx="9859261" cy="1106593"/>
            </a:xfrm>
            <a:prstGeom prst="rect">
              <a:avLst/>
            </a:prstGeom>
            <a:noFill/>
            <a:ln w="38100">
              <a:noFill/>
            </a:ln>
          </p:spPr>
          <p:txBody>
            <a:bodyPr wrap="square">
              <a:spAutoFit/>
            </a:bodyPr>
            <a:lstStyle/>
            <a:p>
              <a:r>
                <a:rPr lang="zh-CN" altLang="en-US" sz="2400" b="1">
                  <a:solidFill>
                    <a:srgbClr val="7030A0"/>
                  </a:solidFill>
                  <a:latin typeface="宋体" panose="02010600030101010101" pitchFamily="2" charset="-122"/>
                  <a:ea typeface="宋体" panose="02010600030101010101" pitchFamily="2" charset="-122"/>
                </a:rPr>
                <a:t>物体吸收的热量除了与物体质量和温度变化有关外，还可能与什么有关？</a:t>
              </a:r>
            </a:p>
          </p:txBody>
        </p:sp>
        <p:pic>
          <p:nvPicPr>
            <p:cNvPr id="3" name="图片 2"/>
            <p:cNvPicPr>
              <a:picLocks noChangeAspect="1"/>
            </p:cNvPicPr>
            <p:nvPr>
              <p:custDataLst>
                <p:tags r:id="rId13"/>
              </p:custDataLst>
            </p:nvPr>
          </p:nvPicPr>
          <p:blipFill>
            <a:blip r:embed="rId26">
              <a:extLst>
                <a:ext uri="{28A0092B-C50C-407E-A947-70E740481C1C}">
                  <a14:useLocalDpi xmlns:a14="http://schemas.microsoft.com/office/drawing/2010/main" val="0"/>
                </a:ext>
              </a:extLst>
            </a:blip>
            <a:stretch>
              <a:fillRect/>
            </a:stretch>
          </p:blipFill>
          <p:spPr>
            <a:xfrm>
              <a:off x="666306" y="5342454"/>
              <a:ext cx="1538599" cy="119509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childTnLst>
                          </p:cTn>
                        </p:par>
                        <p:par>
                          <p:cTn id="18" fill="hold" nodeType="afterGroup">
                            <p:stCondLst>
                              <p:cond delay="500"/>
                            </p:stCondLst>
                            <p:childTnLst>
                              <p:par>
                                <p:cTn id="19" presetID="14" presetClass="entr" presetSubtype="1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left)">
                                      <p:cBhvr>
                                        <p:cTn id="31" dur="500"/>
                                        <p:tgtEl>
                                          <p:spTgt spid="31"/>
                                        </p:tgtEl>
                                      </p:cBhvr>
                                    </p:animEffect>
                                  </p:childTnLst>
                                </p:cTn>
                              </p:par>
                            </p:childTnLst>
                          </p:cTn>
                        </p:par>
                        <p:par>
                          <p:cTn id="32" fill="hold" nodeType="afterGroup">
                            <p:stCondLst>
                              <p:cond delay="500"/>
                            </p:stCondLst>
                            <p:childTnLst>
                              <p:par>
                                <p:cTn id="33" presetID="14" presetClass="entr" presetSubtype="10"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wipe(left)">
                                      <p:cBhvr>
                                        <p:cTn id="40" dur="500"/>
                                        <p:tgtEl>
                                          <p:spTgt spid="41"/>
                                        </p:tgtEl>
                                      </p:cBhvr>
                                    </p:animEffect>
                                  </p:childTnLst>
                                </p:cTn>
                              </p:par>
                            </p:childTnLst>
                          </p:cTn>
                        </p:par>
                        <p:par>
                          <p:cTn id="41" fill="hold" nodeType="afterGroup">
                            <p:stCondLst>
                              <p:cond delay="500"/>
                            </p:stCondLst>
                            <p:childTnLst>
                              <p:par>
                                <p:cTn id="42" presetID="14" presetClass="entr" presetSubtype="10" fill="hold"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randombar(horizontal)">
                                      <p:cBhvr>
                                        <p:cTn id="44" dur="500"/>
                                        <p:tgtEl>
                                          <p:spTgt spid="5"/>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custDataLst>
              <p:tags r:id="rId1"/>
            </p:custDataLst>
          </p:nvPr>
        </p:nvGrpSpPr>
        <p:grpSpPr>
          <a:xfrm>
            <a:off x="590550" y="249725"/>
            <a:ext cx="6928083" cy="831520"/>
            <a:chOff x="787400" y="332966"/>
            <a:chExt cx="9237444" cy="1108693"/>
          </a:xfrm>
        </p:grpSpPr>
        <p:sp>
          <p:nvSpPr>
            <p:cNvPr id="2" name="Rectangle 11"/>
            <p:cNvSpPr>
              <a:spLocks noChangeArrowheads="1"/>
            </p:cNvSpPr>
            <p:nvPr>
              <p:custDataLst>
                <p:tags r:id="rId19"/>
              </p:custDataLst>
            </p:nvPr>
          </p:nvSpPr>
          <p:spPr bwMode="auto">
            <a:xfrm>
              <a:off x="787400" y="332966"/>
              <a:ext cx="1193800" cy="613833"/>
            </a:xfrm>
            <a:prstGeom prst="rect">
              <a:avLst/>
            </a:prstGeom>
            <a:gradFill rotWithShape="1">
              <a:gsLst>
                <a:gs pos="0">
                  <a:srgbClr val="99CCFF"/>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a:solidFill>
                    <a:srgbClr val="0066CC"/>
                  </a:solidFill>
                  <a:latin typeface="黑体" panose="02010609060101010101" charset="-122"/>
                  <a:ea typeface="黑体"/>
                </a:rPr>
                <a:t>思考</a:t>
              </a:r>
            </a:p>
          </p:txBody>
        </p:sp>
        <p:sp>
          <p:nvSpPr>
            <p:cNvPr id="4" name="文本框 3"/>
            <p:cNvSpPr txBox="1"/>
            <p:nvPr>
              <p:custDataLst>
                <p:tags r:id="rId20"/>
              </p:custDataLst>
            </p:nvPr>
          </p:nvSpPr>
          <p:spPr>
            <a:xfrm>
              <a:off x="1879134" y="335066"/>
              <a:ext cx="8145710" cy="1106593"/>
            </a:xfrm>
            <a:prstGeom prst="rect">
              <a:avLst/>
            </a:prstGeom>
            <a:noFill/>
          </p:spPr>
          <p:txBody>
            <a:bodyPr wrap="square" rtlCol="0">
              <a:spAutoFit/>
            </a:bodyPr>
            <a:lstStyle/>
            <a:p>
              <a:r>
                <a:rPr lang="zh-CN" altLang="en-US" sz="2400" b="1">
                  <a:solidFill>
                    <a:srgbClr val="0070C0"/>
                  </a:solidFill>
                </a:rPr>
                <a:t>为什么海水和沙子在同一时刻的温度不一样？</a:t>
              </a:r>
            </a:p>
          </p:txBody>
        </p:sp>
      </p:grpSp>
      <p:pic>
        <p:nvPicPr>
          <p:cNvPr id="8" name="图片 7"/>
          <p:cNvPicPr>
            <a:picLocks noChangeAspect="1"/>
          </p:cNvPicPr>
          <p:nvPr>
            <p:custDataLst>
              <p:tags r:id="rId2"/>
            </p:custDataLst>
          </p:nvPr>
        </p:nvPicPr>
        <p:blipFill>
          <a:blip r:embed="rId22"/>
          <a:stretch>
            <a:fillRect/>
          </a:stretch>
        </p:blipFill>
        <p:spPr>
          <a:xfrm>
            <a:off x="453289" y="1073768"/>
            <a:ext cx="2554967" cy="3193708"/>
          </a:xfrm>
          <a:prstGeom prst="roundRect">
            <a:avLst>
              <a:gd name="adj" fmla="val 8594"/>
            </a:avLst>
          </a:prstGeom>
          <a:solidFill>
            <a:srgbClr val="FFFFFF">
              <a:shade val="85000"/>
            </a:srgbClr>
          </a:solidFill>
          <a:ln>
            <a:noFill/>
          </a:ln>
          <a:effectLst/>
        </p:spPr>
      </p:pic>
      <p:sp>
        <p:nvSpPr>
          <p:cNvPr id="9" name="文本框 8"/>
          <p:cNvSpPr txBox="1"/>
          <p:nvPr>
            <p:custDataLst>
              <p:tags r:id="rId3"/>
            </p:custDataLst>
          </p:nvPr>
        </p:nvSpPr>
        <p:spPr>
          <a:xfrm>
            <a:off x="3481957" y="1279256"/>
            <a:ext cx="1654729" cy="829945"/>
          </a:xfrm>
          <a:prstGeom prst="rect">
            <a:avLst/>
          </a:prstGeom>
          <a:noFill/>
        </p:spPr>
        <p:txBody>
          <a:bodyPr wrap="square" rtlCol="0">
            <a:spAutoFit/>
          </a:bodyPr>
          <a:lstStyle/>
          <a:p>
            <a:r>
              <a:rPr lang="zh-CN" altLang="en-US" sz="2400" b="1">
                <a:latin typeface="宋体" panose="02010600030101010101" pitchFamily="2" charset="-122"/>
                <a:ea typeface="宋体" panose="02010600030101010101" pitchFamily="2" charset="-122"/>
              </a:rPr>
              <a:t>生活实际：</a:t>
            </a:r>
          </a:p>
        </p:txBody>
      </p:sp>
      <p:sp>
        <p:nvSpPr>
          <p:cNvPr id="10" name="文本框 9"/>
          <p:cNvSpPr txBox="1"/>
          <p:nvPr>
            <p:custDataLst>
              <p:tags r:id="rId4"/>
            </p:custDataLst>
          </p:nvPr>
        </p:nvSpPr>
        <p:spPr>
          <a:xfrm>
            <a:off x="3481957" y="1845020"/>
            <a:ext cx="2309003" cy="829945"/>
          </a:xfrm>
          <a:prstGeom prst="rect">
            <a:avLst/>
          </a:prstGeom>
          <a:solidFill>
            <a:schemeClr val="accent2">
              <a:lumMod val="20000"/>
              <a:lumOff val="80000"/>
            </a:schemeClr>
          </a:solidFill>
        </p:spPr>
        <p:txBody>
          <a:bodyPr wrap="square" rtlCol="0">
            <a:spAutoFit/>
          </a:bodyPr>
          <a:lstStyle/>
          <a:p>
            <a:r>
              <a:rPr lang="zh-CN" altLang="en-US" sz="2400" b="1"/>
              <a:t>同样的日照条件</a:t>
            </a:r>
          </a:p>
        </p:txBody>
      </p:sp>
      <p:sp>
        <p:nvSpPr>
          <p:cNvPr id="11" name="文本框 10"/>
          <p:cNvSpPr txBox="1"/>
          <p:nvPr>
            <p:custDataLst>
              <p:tags r:id="rId5"/>
            </p:custDataLst>
          </p:nvPr>
        </p:nvSpPr>
        <p:spPr>
          <a:xfrm>
            <a:off x="3481957" y="2420539"/>
            <a:ext cx="2309003" cy="460375"/>
          </a:xfrm>
          <a:prstGeom prst="rect">
            <a:avLst/>
          </a:prstGeom>
          <a:solidFill>
            <a:schemeClr val="accent2">
              <a:lumMod val="20000"/>
              <a:lumOff val="80000"/>
            </a:schemeClr>
          </a:solidFill>
        </p:spPr>
        <p:txBody>
          <a:bodyPr wrap="square" rtlCol="0">
            <a:spAutoFit/>
          </a:bodyPr>
          <a:lstStyle/>
          <a:p>
            <a:pPr algn="ctr"/>
            <a:r>
              <a:rPr lang="zh-CN" altLang="en-US" sz="2400" b="1"/>
              <a:t>沙子热得烫脚</a:t>
            </a:r>
          </a:p>
        </p:txBody>
      </p:sp>
      <p:sp>
        <p:nvSpPr>
          <p:cNvPr id="12" name="文本框 11"/>
          <p:cNvSpPr txBox="1"/>
          <p:nvPr>
            <p:custDataLst>
              <p:tags r:id="rId6"/>
            </p:custDataLst>
          </p:nvPr>
        </p:nvSpPr>
        <p:spPr>
          <a:xfrm>
            <a:off x="3481957" y="2996057"/>
            <a:ext cx="2309003" cy="460375"/>
          </a:xfrm>
          <a:prstGeom prst="rect">
            <a:avLst/>
          </a:prstGeom>
          <a:solidFill>
            <a:schemeClr val="accent2">
              <a:lumMod val="20000"/>
              <a:lumOff val="80000"/>
            </a:schemeClr>
          </a:solidFill>
        </p:spPr>
        <p:txBody>
          <a:bodyPr wrap="square" rtlCol="0">
            <a:spAutoFit/>
          </a:bodyPr>
          <a:lstStyle/>
          <a:p>
            <a:pPr algn="ctr"/>
            <a:r>
              <a:rPr lang="zh-CN" altLang="en-US" sz="2400" b="1"/>
              <a:t>海水却很凉爽</a:t>
            </a:r>
          </a:p>
        </p:txBody>
      </p:sp>
      <p:sp>
        <p:nvSpPr>
          <p:cNvPr id="13" name="文本框 12"/>
          <p:cNvSpPr txBox="1"/>
          <p:nvPr>
            <p:custDataLst>
              <p:tags r:id="rId7"/>
            </p:custDataLst>
          </p:nvPr>
        </p:nvSpPr>
        <p:spPr>
          <a:xfrm>
            <a:off x="6245081" y="1271584"/>
            <a:ext cx="1654729" cy="460375"/>
          </a:xfrm>
          <a:prstGeom prst="rect">
            <a:avLst/>
          </a:prstGeom>
          <a:noFill/>
        </p:spPr>
        <p:txBody>
          <a:bodyPr wrap="square" rtlCol="0">
            <a:spAutoFit/>
          </a:bodyPr>
          <a:lstStyle/>
          <a:p>
            <a:r>
              <a:rPr lang="zh-CN" altLang="en-US" sz="2400" b="1">
                <a:latin typeface="宋体" panose="02010600030101010101" pitchFamily="2" charset="-122"/>
                <a:ea typeface="宋体" panose="02010600030101010101" pitchFamily="2" charset="-122"/>
              </a:rPr>
              <a:t>分析：</a:t>
            </a:r>
          </a:p>
        </p:txBody>
      </p:sp>
      <p:sp>
        <p:nvSpPr>
          <p:cNvPr id="14" name="文本框 13"/>
          <p:cNvSpPr txBox="1"/>
          <p:nvPr>
            <p:custDataLst>
              <p:tags r:id="rId8"/>
            </p:custDataLst>
          </p:nvPr>
        </p:nvSpPr>
        <p:spPr>
          <a:xfrm>
            <a:off x="6245081" y="1837348"/>
            <a:ext cx="2309003" cy="829945"/>
          </a:xfrm>
          <a:prstGeom prst="rect">
            <a:avLst/>
          </a:prstGeom>
          <a:solidFill>
            <a:schemeClr val="accent1">
              <a:lumMod val="20000"/>
              <a:lumOff val="80000"/>
            </a:schemeClr>
          </a:solidFill>
        </p:spPr>
        <p:txBody>
          <a:bodyPr wrap="square" rtlCol="0">
            <a:spAutoFit/>
          </a:bodyPr>
          <a:lstStyle/>
          <a:p>
            <a:r>
              <a:rPr lang="zh-CN" altLang="en-US" sz="2400" b="1"/>
              <a:t>吸收相同的热量</a:t>
            </a:r>
          </a:p>
        </p:txBody>
      </p:sp>
      <p:sp>
        <p:nvSpPr>
          <p:cNvPr id="15" name="文本框 14"/>
          <p:cNvSpPr txBox="1"/>
          <p:nvPr>
            <p:custDataLst>
              <p:tags r:id="rId9"/>
            </p:custDataLst>
          </p:nvPr>
        </p:nvSpPr>
        <p:spPr>
          <a:xfrm>
            <a:off x="6245081" y="2412866"/>
            <a:ext cx="2309003" cy="829945"/>
          </a:xfrm>
          <a:prstGeom prst="rect">
            <a:avLst/>
          </a:prstGeom>
          <a:solidFill>
            <a:schemeClr val="accent1">
              <a:lumMod val="20000"/>
              <a:lumOff val="80000"/>
            </a:schemeClr>
          </a:solidFill>
        </p:spPr>
        <p:txBody>
          <a:bodyPr wrap="square" rtlCol="0">
            <a:spAutoFit/>
          </a:bodyPr>
          <a:lstStyle/>
          <a:p>
            <a:pPr algn="ctr"/>
            <a:r>
              <a:rPr lang="zh-CN" altLang="en-US" sz="2400" b="1"/>
              <a:t>沙子升高温度多</a:t>
            </a:r>
          </a:p>
        </p:txBody>
      </p:sp>
      <p:sp>
        <p:nvSpPr>
          <p:cNvPr id="16" name="文本框 15"/>
          <p:cNvSpPr txBox="1"/>
          <p:nvPr>
            <p:custDataLst>
              <p:tags r:id="rId10"/>
            </p:custDataLst>
          </p:nvPr>
        </p:nvSpPr>
        <p:spPr>
          <a:xfrm>
            <a:off x="6245081" y="2988385"/>
            <a:ext cx="2309003" cy="829945"/>
          </a:xfrm>
          <a:prstGeom prst="rect">
            <a:avLst/>
          </a:prstGeom>
          <a:solidFill>
            <a:schemeClr val="accent1">
              <a:lumMod val="20000"/>
              <a:lumOff val="80000"/>
            </a:schemeClr>
          </a:solidFill>
        </p:spPr>
        <p:txBody>
          <a:bodyPr wrap="square" rtlCol="0">
            <a:spAutoFit/>
          </a:bodyPr>
          <a:lstStyle/>
          <a:p>
            <a:pPr algn="ctr"/>
            <a:r>
              <a:rPr lang="zh-CN" altLang="en-US" sz="2400" b="1"/>
              <a:t>海水升高温度少</a:t>
            </a:r>
          </a:p>
        </p:txBody>
      </p:sp>
      <p:grpSp>
        <p:nvGrpSpPr>
          <p:cNvPr id="28" name="组合 27"/>
          <p:cNvGrpSpPr/>
          <p:nvPr>
            <p:custDataLst>
              <p:tags r:id="rId11"/>
            </p:custDataLst>
          </p:nvPr>
        </p:nvGrpSpPr>
        <p:grpSpPr>
          <a:xfrm>
            <a:off x="1770918" y="4434581"/>
            <a:ext cx="5386148" cy="460375"/>
            <a:chOff x="3111500" y="5962564"/>
            <a:chExt cx="7181530" cy="613833"/>
          </a:xfrm>
        </p:grpSpPr>
        <p:sp>
          <p:nvSpPr>
            <p:cNvPr id="24" name="文本框 23"/>
            <p:cNvSpPr txBox="1"/>
            <p:nvPr>
              <p:custDataLst>
                <p:tags r:id="rId17"/>
              </p:custDataLst>
            </p:nvPr>
          </p:nvSpPr>
          <p:spPr>
            <a:xfrm>
              <a:off x="4328173" y="5962564"/>
              <a:ext cx="5964857" cy="613833"/>
            </a:xfrm>
            <a:prstGeom prst="rect">
              <a:avLst/>
            </a:prstGeom>
            <a:noFill/>
          </p:spPr>
          <p:txBody>
            <a:bodyPr wrap="square" rtlCol="0">
              <a:spAutoFit/>
            </a:bodyPr>
            <a:lstStyle/>
            <a:p>
              <a:r>
                <a:rPr lang="zh-CN" altLang="en-US" sz="2400" b="1">
                  <a:latin typeface="+mj-ea"/>
                  <a:ea typeface="+mj-ea"/>
                </a:rPr>
                <a:t>物体吸收的热量与</a:t>
              </a:r>
              <a:r>
                <a:rPr lang="zh-CN" altLang="en-US" sz="2400" b="1">
                  <a:solidFill>
                    <a:srgbClr val="FF0000"/>
                  </a:solidFill>
                  <a:highlight>
                    <a:srgbClr val="FFFF00"/>
                  </a:highlight>
                  <a:latin typeface="+mj-ea"/>
                  <a:ea typeface="+mj-ea"/>
                </a:rPr>
                <a:t>种类</a:t>
              </a:r>
              <a:r>
                <a:rPr lang="zh-CN" altLang="en-US" sz="2400" b="1">
                  <a:latin typeface="+mj-ea"/>
                  <a:ea typeface="+mj-ea"/>
                </a:rPr>
                <a:t>有关</a:t>
              </a:r>
            </a:p>
          </p:txBody>
        </p:sp>
        <p:sp>
          <p:nvSpPr>
            <p:cNvPr id="26" name="Rectangle 11"/>
            <p:cNvSpPr>
              <a:spLocks noChangeArrowheads="1"/>
            </p:cNvSpPr>
            <p:nvPr>
              <p:custDataLst>
                <p:tags r:id="rId18"/>
              </p:custDataLst>
            </p:nvPr>
          </p:nvSpPr>
          <p:spPr bwMode="auto">
            <a:xfrm>
              <a:off x="3111500" y="5962564"/>
              <a:ext cx="1193800" cy="613833"/>
            </a:xfrm>
            <a:prstGeom prst="rect">
              <a:avLst/>
            </a:prstGeom>
            <a:gradFill rotWithShape="1">
              <a:gsLst>
                <a:gs pos="0">
                  <a:srgbClr val="99CCFF"/>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a:solidFill>
                    <a:srgbClr val="0066CC"/>
                  </a:solidFill>
                  <a:latin typeface="黑体" panose="02010609060101010101" charset="-122"/>
                  <a:ea typeface="黑体"/>
                </a:rPr>
                <a:t>猜想</a:t>
              </a:r>
            </a:p>
          </p:txBody>
        </p:sp>
      </p:grpSp>
      <p:sp>
        <p:nvSpPr>
          <p:cNvPr id="27" name="矩形: 圆角 26"/>
          <p:cNvSpPr/>
          <p:nvPr>
            <p:custDataLst>
              <p:tags r:id="rId12"/>
            </p:custDataLst>
          </p:nvPr>
        </p:nvSpPr>
        <p:spPr>
          <a:xfrm>
            <a:off x="6122194" y="2319320"/>
            <a:ext cx="2568518" cy="1241033"/>
          </a:xfrm>
          <a:prstGeom prst="roundRect">
            <a:avLst>
              <a:gd name="adj" fmla="val 10911"/>
            </a:avLst>
          </a:prstGeom>
          <a:noFill/>
          <a:ln w="28575">
            <a:solidFill>
              <a:srgbClr val="FF89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grpSp>
        <p:nvGrpSpPr>
          <p:cNvPr id="23" name="组合 22"/>
          <p:cNvGrpSpPr/>
          <p:nvPr>
            <p:custDataLst>
              <p:tags r:id="rId13"/>
            </p:custDataLst>
          </p:nvPr>
        </p:nvGrpSpPr>
        <p:grpSpPr>
          <a:xfrm>
            <a:off x="6729488" y="3563903"/>
            <a:ext cx="2340644" cy="1276046"/>
            <a:chOff x="9052006" y="1116936"/>
            <a:chExt cx="3120858" cy="1701395"/>
          </a:xfrm>
        </p:grpSpPr>
        <p:sp>
          <p:nvSpPr>
            <p:cNvPr id="21" name="思想气泡: 云 20"/>
            <p:cNvSpPr/>
            <p:nvPr>
              <p:custDataLst>
                <p:tags r:id="rId15"/>
              </p:custDataLst>
            </p:nvPr>
          </p:nvSpPr>
          <p:spPr>
            <a:xfrm>
              <a:off x="9052006" y="1116936"/>
              <a:ext cx="3078669" cy="1654711"/>
            </a:xfrm>
            <a:prstGeom prst="cloudCallout">
              <a:avLst>
                <a:gd name="adj1" fmla="val -32590"/>
                <a:gd name="adj2" fmla="val -62987"/>
              </a:avLst>
            </a:prstGeom>
            <a:solidFill>
              <a:schemeClr val="bg1"/>
            </a:solidFill>
            <a:ln w="19050">
              <a:solidFill>
                <a:srgbClr val="FF8979"/>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22" name="文本框 21"/>
            <p:cNvSpPr txBox="1"/>
            <p:nvPr>
              <p:custDataLst>
                <p:tags r:id="rId16"/>
              </p:custDataLst>
            </p:nvPr>
          </p:nvSpPr>
          <p:spPr>
            <a:xfrm>
              <a:off x="9213931" y="1404398"/>
              <a:ext cx="2958933" cy="1413933"/>
            </a:xfrm>
            <a:prstGeom prst="rect">
              <a:avLst/>
            </a:prstGeom>
            <a:noFill/>
          </p:spPr>
          <p:txBody>
            <a:bodyPr wrap="square" rtlCol="0">
              <a:spAutoFit/>
            </a:bodyPr>
            <a:lstStyle/>
            <a:p>
              <a:r>
                <a:rPr lang="zh-CN" altLang="en-US" sz="2100" b="1">
                  <a:latin typeface="+mn-ea"/>
                </a:rPr>
                <a:t>是因为海水和沙子是不同物质吗？</a:t>
              </a:r>
            </a:p>
          </p:txBody>
        </p:sp>
      </p:grpSp>
      <p:pic>
        <p:nvPicPr>
          <p:cNvPr id="3" name="Picture 3"/>
          <p:cNvPicPr>
            <a:picLocks noChangeAspect="1"/>
          </p:cNvPicPr>
          <p:nvPr>
            <p:custDataLst>
              <p:tags r:id="rId14"/>
            </p:custDataLst>
          </p:nvPr>
        </p:nvPicPr>
        <p:blipFill>
          <a:blip r:embed="rId23"/>
          <a:stretch>
            <a:fillRect/>
          </a:stretch>
        </p:blipFill>
        <p:spPr>
          <a:xfrm flipH="1">
            <a:off x="12636500" y="104267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par>
                          <p:cTn id="27" fill="hold" nodeType="afterGroup">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left)">
                                      <p:cBhvr>
                                        <p:cTn id="40" dur="500"/>
                                        <p:tgtEl>
                                          <p:spTgt spid="16"/>
                                        </p:tgtEl>
                                      </p:cBhvr>
                                    </p:animEffect>
                                  </p:childTnLst>
                                </p:cTn>
                              </p:par>
                            </p:childTnLst>
                          </p:cTn>
                        </p:par>
                      </p:childTnLst>
                    </p:cTn>
                  </p:par>
                  <p:par>
                    <p:cTn id="41" fill="hold" nodeType="clickPar">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up)">
                                      <p:cBhvr>
                                        <p:cTn id="45" dur="500"/>
                                        <p:tgtEl>
                                          <p:spTgt spid="27"/>
                                        </p:tgtEl>
                                      </p:cBhvr>
                                    </p:animEffect>
                                  </p:childTnLst>
                                </p:cTn>
                              </p:par>
                            </p:childTnLst>
                          </p:cTn>
                        </p:par>
                        <p:par>
                          <p:cTn id="46" fill="hold" nodeType="afterGroup">
                            <p:stCondLst>
                              <p:cond delay="500"/>
                            </p:stCondLst>
                            <p:childTnLst>
                              <p:par>
                                <p:cTn id="47" presetID="14" presetClass="entr" presetSubtype="10" fill="hold" nodeType="after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randombar(horizontal)">
                                      <p:cBhvr>
                                        <p:cTn id="49" dur="500"/>
                                        <p:tgtEl>
                                          <p:spTgt spid="23"/>
                                        </p:tgtEl>
                                      </p:cBhvr>
                                    </p:animEffect>
                                  </p:childTnLst>
                                </p:cTn>
                              </p:par>
                            </p:childTnLst>
                          </p:cTn>
                        </p:par>
                      </p:childTnLst>
                    </p:cTn>
                  </p:par>
                  <p:par>
                    <p:cTn id="50" fill="hold" nodeType="clickPar">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left)">
                                      <p:cBhvr>
                                        <p:cTn id="5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animBg="1"/>
      <p:bldP spid="13" grpId="0"/>
      <p:bldP spid="14" grpId="0" animBg="1"/>
      <p:bldP spid="15" grpId="0" animBg="1"/>
      <p:bldP spid="16"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29515" y="214943"/>
            <a:ext cx="4623422" cy="460375"/>
          </a:xfrm>
          <a:prstGeom prst="rect">
            <a:avLst/>
          </a:prstGeom>
          <a:noFill/>
        </p:spPr>
        <p:txBody>
          <a:bodyPr wrap="square" rtlCol="0">
            <a:spAutoFit/>
          </a:bodyPr>
          <a:lstStyle/>
          <a:p>
            <a:r>
              <a:rPr lang="en-US" altLang="zh-CN" sz="2400" b="1"/>
              <a:t>3.</a:t>
            </a:r>
            <a:r>
              <a:rPr lang="zh-CN" altLang="en-US" sz="2400" b="1">
                <a:latin typeface="+mj-ea"/>
                <a:ea typeface="+mj-ea"/>
              </a:rPr>
              <a:t>探究</a:t>
            </a:r>
            <a:r>
              <a:rPr lang="zh-CN" altLang="en-US" sz="2400" b="1">
                <a:solidFill>
                  <a:srgbClr val="00B0F0"/>
                </a:solidFill>
                <a:latin typeface="+mj-ea"/>
                <a:ea typeface="+mj-ea"/>
              </a:rPr>
              <a:t>不同</a:t>
            </a:r>
            <a:r>
              <a:rPr lang="zh-CN" altLang="en-US" sz="2400" b="1">
                <a:latin typeface="+mj-ea"/>
                <a:ea typeface="+mj-ea"/>
              </a:rPr>
              <a:t>物质吸收热量的情况</a:t>
            </a:r>
            <a:endParaRPr lang="zh-CN" altLang="en-US" sz="2400" b="1"/>
          </a:p>
        </p:txBody>
      </p:sp>
      <p:sp>
        <p:nvSpPr>
          <p:cNvPr id="5" name="文本框 4"/>
          <p:cNvSpPr txBox="1"/>
          <p:nvPr>
            <p:custDataLst>
              <p:tags r:id="rId2"/>
            </p:custDataLst>
          </p:nvPr>
        </p:nvSpPr>
        <p:spPr>
          <a:xfrm>
            <a:off x="872966" y="832141"/>
            <a:ext cx="1963103" cy="82994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研究对象：</a:t>
            </a:r>
          </a:p>
        </p:txBody>
      </p:sp>
      <p:sp>
        <p:nvSpPr>
          <p:cNvPr id="6" name="文本框 5"/>
          <p:cNvSpPr txBox="1"/>
          <p:nvPr>
            <p:custDataLst>
              <p:tags r:id="rId3"/>
            </p:custDataLst>
          </p:nvPr>
        </p:nvSpPr>
        <p:spPr>
          <a:xfrm>
            <a:off x="2758916" y="832141"/>
            <a:ext cx="1963103" cy="460375"/>
          </a:xfrm>
          <a:prstGeom prst="rect">
            <a:avLst/>
          </a:prstGeom>
          <a:noFill/>
        </p:spPr>
        <p:txBody>
          <a:bodyPr wrap="square" rtlCol="0">
            <a:spAutoFit/>
          </a:bodyPr>
          <a:lstStyle/>
          <a:p>
            <a:r>
              <a:rPr lang="zh-CN" altLang="en-US" sz="2400" b="1"/>
              <a:t>水和食用油</a:t>
            </a:r>
          </a:p>
        </p:txBody>
      </p:sp>
      <p:sp>
        <p:nvSpPr>
          <p:cNvPr id="7" name="文本框 6"/>
          <p:cNvSpPr txBox="1"/>
          <p:nvPr>
            <p:custDataLst>
              <p:tags r:id="rId4"/>
            </p:custDataLst>
          </p:nvPr>
        </p:nvSpPr>
        <p:spPr>
          <a:xfrm>
            <a:off x="872965" y="1313585"/>
            <a:ext cx="2927509" cy="82994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所要控制的因素：</a:t>
            </a:r>
          </a:p>
        </p:txBody>
      </p:sp>
      <p:sp>
        <p:nvSpPr>
          <p:cNvPr id="8" name="文本框 7"/>
          <p:cNvSpPr txBox="1"/>
          <p:nvPr>
            <p:custDataLst>
              <p:tags r:id="rId5"/>
            </p:custDataLst>
          </p:nvPr>
        </p:nvSpPr>
        <p:spPr>
          <a:xfrm>
            <a:off x="1555278" y="3966155"/>
            <a:ext cx="2172054" cy="460375"/>
          </a:xfrm>
          <a:prstGeom prst="rect">
            <a:avLst/>
          </a:prstGeom>
          <a:noFill/>
        </p:spPr>
        <p:txBody>
          <a:bodyPr wrap="square" rtlCol="0">
            <a:spAutoFit/>
          </a:bodyPr>
          <a:lstStyle/>
          <a:p>
            <a:r>
              <a:rPr lang="zh-CN" altLang="en-US" sz="2400" b="1">
                <a:solidFill>
                  <a:schemeClr val="accent6">
                    <a:lumMod val="75000"/>
                  </a:schemeClr>
                </a:solidFill>
              </a:rPr>
              <a:t>①升高的温度</a:t>
            </a:r>
          </a:p>
        </p:txBody>
      </p:sp>
      <p:sp>
        <p:nvSpPr>
          <p:cNvPr id="9" name="文本框 8"/>
          <p:cNvSpPr txBox="1"/>
          <p:nvPr>
            <p:custDataLst>
              <p:tags r:id="rId6"/>
            </p:custDataLst>
          </p:nvPr>
        </p:nvSpPr>
        <p:spPr>
          <a:xfrm>
            <a:off x="3864768" y="3966155"/>
            <a:ext cx="2232416" cy="460375"/>
          </a:xfrm>
          <a:prstGeom prst="rect">
            <a:avLst/>
          </a:prstGeom>
          <a:noFill/>
        </p:spPr>
        <p:txBody>
          <a:bodyPr wrap="square" rtlCol="0">
            <a:spAutoFit/>
          </a:bodyPr>
          <a:lstStyle/>
          <a:p>
            <a:r>
              <a:rPr lang="zh-CN" altLang="en-US" sz="2400" b="1">
                <a:solidFill>
                  <a:schemeClr val="accent6">
                    <a:lumMod val="75000"/>
                  </a:schemeClr>
                </a:solidFill>
              </a:rPr>
              <a:t>②加热的时间</a:t>
            </a:r>
          </a:p>
        </p:txBody>
      </p:sp>
      <p:sp>
        <p:nvSpPr>
          <p:cNvPr id="10" name="文本框 9"/>
          <p:cNvSpPr txBox="1"/>
          <p:nvPr>
            <p:custDataLst>
              <p:tags r:id="rId7"/>
            </p:custDataLst>
          </p:nvPr>
        </p:nvSpPr>
        <p:spPr>
          <a:xfrm>
            <a:off x="1490985" y="1813844"/>
            <a:ext cx="1963103" cy="460375"/>
          </a:xfrm>
          <a:prstGeom prst="rect">
            <a:avLst/>
          </a:prstGeom>
          <a:noFill/>
        </p:spPr>
        <p:txBody>
          <a:bodyPr wrap="square" rtlCol="0">
            <a:spAutoFit/>
          </a:bodyPr>
          <a:lstStyle/>
          <a:p>
            <a:r>
              <a:rPr lang="zh-CN" altLang="en-US" sz="2400" b="1">
                <a:solidFill>
                  <a:srgbClr val="7030A0"/>
                </a:solidFill>
              </a:rPr>
              <a:t>①质量相同</a:t>
            </a:r>
          </a:p>
        </p:txBody>
      </p:sp>
      <p:sp>
        <p:nvSpPr>
          <p:cNvPr id="11" name="文本框 10"/>
          <p:cNvSpPr txBox="1"/>
          <p:nvPr>
            <p:custDataLst>
              <p:tags r:id="rId8"/>
            </p:custDataLst>
          </p:nvPr>
        </p:nvSpPr>
        <p:spPr>
          <a:xfrm>
            <a:off x="1490985" y="2326501"/>
            <a:ext cx="2176524" cy="460375"/>
          </a:xfrm>
          <a:prstGeom prst="rect">
            <a:avLst/>
          </a:prstGeom>
          <a:noFill/>
        </p:spPr>
        <p:txBody>
          <a:bodyPr wrap="square" rtlCol="0">
            <a:spAutoFit/>
          </a:bodyPr>
          <a:lstStyle/>
          <a:p>
            <a:r>
              <a:rPr lang="zh-CN" altLang="en-US" sz="2400" b="1">
                <a:solidFill>
                  <a:srgbClr val="7030A0"/>
                </a:solidFill>
              </a:rPr>
              <a:t>②相同的容器</a:t>
            </a:r>
          </a:p>
        </p:txBody>
      </p:sp>
      <p:sp>
        <p:nvSpPr>
          <p:cNvPr id="12" name="文本框 11"/>
          <p:cNvSpPr txBox="1"/>
          <p:nvPr>
            <p:custDataLst>
              <p:tags r:id="rId9"/>
            </p:custDataLst>
          </p:nvPr>
        </p:nvSpPr>
        <p:spPr>
          <a:xfrm>
            <a:off x="1490984" y="2839158"/>
            <a:ext cx="2612293" cy="829945"/>
          </a:xfrm>
          <a:prstGeom prst="rect">
            <a:avLst/>
          </a:prstGeom>
          <a:noFill/>
        </p:spPr>
        <p:txBody>
          <a:bodyPr wrap="square" rtlCol="0">
            <a:spAutoFit/>
          </a:bodyPr>
          <a:lstStyle/>
          <a:p>
            <a:r>
              <a:rPr lang="zh-CN" altLang="en-US" sz="2400" b="1">
                <a:solidFill>
                  <a:srgbClr val="7030A0"/>
                </a:solidFill>
              </a:rPr>
              <a:t>③相同的电加热器</a:t>
            </a:r>
          </a:p>
        </p:txBody>
      </p:sp>
      <p:sp>
        <p:nvSpPr>
          <p:cNvPr id="15" name="对话气泡: 圆角矩形 14"/>
          <p:cNvSpPr/>
          <p:nvPr>
            <p:custDataLst>
              <p:tags r:id="rId10"/>
            </p:custDataLst>
          </p:nvPr>
        </p:nvSpPr>
        <p:spPr>
          <a:xfrm>
            <a:off x="4636294" y="1582881"/>
            <a:ext cx="3697252" cy="1603232"/>
          </a:xfrm>
          <a:prstGeom prst="wedgeRoundRectCallout">
            <a:avLst>
              <a:gd name="adj1" fmla="val -28254"/>
              <a:gd name="adj2" fmla="val 34386"/>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tx1"/>
                </a:solidFill>
              </a:rPr>
              <a:t>完全相同的热源，单位时间内放出的热量相同，食用油和水在</a:t>
            </a:r>
            <a:r>
              <a:rPr lang="zh-CN" altLang="en-US" sz="2400" b="1">
                <a:solidFill>
                  <a:srgbClr val="FF0000"/>
                </a:solidFill>
              </a:rPr>
              <a:t>单位时间吸收的热量也相同</a:t>
            </a:r>
            <a:r>
              <a:rPr lang="zh-CN" altLang="en-US" sz="2400" b="1">
                <a:solidFill>
                  <a:schemeClr val="tx1"/>
                </a:solidFill>
              </a:rPr>
              <a:t>。</a:t>
            </a:r>
          </a:p>
        </p:txBody>
      </p:sp>
      <p:sp>
        <p:nvSpPr>
          <p:cNvPr id="19" name="文本框 18"/>
          <p:cNvSpPr txBox="1"/>
          <p:nvPr>
            <p:custDataLst>
              <p:tags r:id="rId11"/>
            </p:custDataLst>
          </p:nvPr>
        </p:nvSpPr>
        <p:spPr>
          <a:xfrm>
            <a:off x="872966" y="3430337"/>
            <a:ext cx="3556160" cy="46037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需要测量的物理量：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dissolve">
                                      <p:cBhvr>
                                        <p:cTn id="38" dur="500"/>
                                        <p:tgtEl>
                                          <p:spTgt spid="15"/>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down)">
                                      <p:cBhvr>
                                        <p:cTn id="43" dur="500"/>
                                        <p:tgtEl>
                                          <p:spTgt spid="19"/>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additive="base">
                                        <p:cTn id="48" dur="500" fill="hold"/>
                                        <p:tgtEl>
                                          <p:spTgt spid="8"/>
                                        </p:tgtEl>
                                        <p:attrNameLst>
                                          <p:attrName>ppt_x</p:attrName>
                                        </p:attrNameLst>
                                      </p:cBhvr>
                                      <p:tavLst>
                                        <p:tav tm="0">
                                          <p:val>
                                            <p:strVal val="#ppt_x"/>
                                          </p:val>
                                        </p:tav>
                                        <p:tav tm="100000">
                                          <p:val>
                                            <p:strVal val="#ppt_x"/>
                                          </p:val>
                                        </p:tav>
                                      </p:tavLst>
                                    </p:anim>
                                    <p:anim calcmode="lin" valueType="num">
                                      <p:cBhvr additive="base">
                                        <p:cTn id="4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additive="base">
                                        <p:cTn id="54" dur="500" fill="hold"/>
                                        <p:tgtEl>
                                          <p:spTgt spid="9"/>
                                        </p:tgtEl>
                                        <p:attrNameLst>
                                          <p:attrName>ppt_x</p:attrName>
                                        </p:attrNameLst>
                                      </p:cBhvr>
                                      <p:tavLst>
                                        <p:tav tm="0">
                                          <p:val>
                                            <p:strVal val="#ppt_x"/>
                                          </p:val>
                                        </p:tav>
                                        <p:tav tm="100000">
                                          <p:val>
                                            <p:strVal val="#ppt_x"/>
                                          </p:val>
                                        </p:tav>
                                      </p:tavLst>
                                    </p:anim>
                                    <p:anim calcmode="lin" valueType="num">
                                      <p:cBhvr additive="base">
                                        <p:cTn id="5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5" grpId="0" animBg="1"/>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52409" y="398151"/>
            <a:ext cx="3556160" cy="46037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实验方案：</a:t>
            </a:r>
          </a:p>
        </p:txBody>
      </p:sp>
      <p:sp>
        <p:nvSpPr>
          <p:cNvPr id="5" name="Text Box 5"/>
          <p:cNvSpPr txBox="1">
            <a:spLocks noChangeArrowheads="1"/>
          </p:cNvSpPr>
          <p:nvPr>
            <p:custDataLst>
              <p:tags r:id="rId2"/>
            </p:custDataLst>
          </p:nvPr>
        </p:nvSpPr>
        <p:spPr bwMode="auto">
          <a:xfrm>
            <a:off x="533639" y="1094157"/>
            <a:ext cx="3788790" cy="1568450"/>
          </a:xfrm>
          <a:prstGeom prst="rect">
            <a:avLst/>
          </a:prstGeom>
          <a:noFill/>
          <a:ln w="9525">
            <a:noFill/>
            <a:miter lim="800000"/>
          </a:ln>
        </p:spPr>
        <p:txBody>
          <a:bodyPr wrap="square">
            <a:spAutoFit/>
          </a:bodyPr>
          <a:lstStyle/>
          <a:p>
            <a:pPr>
              <a:spcBef>
                <a:spcPct val="50000"/>
              </a:spcBef>
            </a:pPr>
            <a:r>
              <a:rPr lang="zh-CN" altLang="en-US" sz="2400" b="1">
                <a:solidFill>
                  <a:srgbClr val="0984FF"/>
                </a:solidFill>
                <a:latin typeface="+mj-lt"/>
              </a:rPr>
              <a:t>方案一：</a:t>
            </a:r>
            <a:r>
              <a:rPr lang="zh-CN" altLang="en-US" sz="2400" b="1">
                <a:latin typeface="+mj-lt"/>
              </a:rPr>
              <a:t> 质量相等的水和食用油，吸收相等的热量（加热</a:t>
            </a:r>
            <a:r>
              <a:rPr lang="zh-CN" altLang="en-US" sz="2400" b="1">
                <a:solidFill>
                  <a:srgbClr val="FF0000"/>
                </a:solidFill>
                <a:latin typeface="+mj-lt"/>
              </a:rPr>
              <a:t>相同的时间</a:t>
            </a:r>
            <a:r>
              <a:rPr lang="zh-CN" altLang="en-US" sz="2400" b="1">
                <a:latin typeface="+mj-lt"/>
              </a:rPr>
              <a:t>），比较</a:t>
            </a:r>
            <a:r>
              <a:rPr lang="zh-CN" altLang="en-US" sz="2400" b="1">
                <a:solidFill>
                  <a:srgbClr val="FF0000"/>
                </a:solidFill>
                <a:latin typeface="+mj-lt"/>
              </a:rPr>
              <a:t>温度的变化</a:t>
            </a:r>
            <a:r>
              <a:rPr lang="zh-CN" altLang="en-US" sz="2400" b="1">
                <a:latin typeface="+mj-lt"/>
              </a:rPr>
              <a:t>。</a:t>
            </a:r>
          </a:p>
        </p:txBody>
      </p:sp>
      <p:sp>
        <p:nvSpPr>
          <p:cNvPr id="6" name="Text Box 6"/>
          <p:cNvSpPr txBox="1">
            <a:spLocks noChangeArrowheads="1"/>
          </p:cNvSpPr>
          <p:nvPr>
            <p:custDataLst>
              <p:tags r:id="rId3"/>
            </p:custDataLst>
          </p:nvPr>
        </p:nvSpPr>
        <p:spPr bwMode="auto">
          <a:xfrm>
            <a:off x="4906400" y="1039799"/>
            <a:ext cx="3788790" cy="1568450"/>
          </a:xfrm>
          <a:prstGeom prst="rect">
            <a:avLst/>
          </a:prstGeom>
          <a:noFill/>
          <a:ln w="9525">
            <a:noFill/>
            <a:miter lim="800000"/>
          </a:ln>
        </p:spPr>
        <p:txBody>
          <a:bodyPr wrap="square">
            <a:spAutoFit/>
          </a:bodyPr>
          <a:lstStyle/>
          <a:p>
            <a:pPr>
              <a:spcBef>
                <a:spcPct val="50000"/>
              </a:spcBef>
            </a:pPr>
            <a:r>
              <a:rPr lang="zh-CN" altLang="en-US" sz="2400" b="1">
                <a:solidFill>
                  <a:srgbClr val="0984FF"/>
                </a:solidFill>
                <a:latin typeface="+mj-lt"/>
              </a:rPr>
              <a:t>方案二</a:t>
            </a:r>
            <a:r>
              <a:rPr lang="zh-CN" altLang="en-US" sz="2400" b="1">
                <a:latin typeface="+mj-lt"/>
              </a:rPr>
              <a:t>： 质量相等的水和食用油，使其升高</a:t>
            </a:r>
            <a:r>
              <a:rPr lang="zh-CN" altLang="en-US" sz="2400" b="1">
                <a:solidFill>
                  <a:srgbClr val="FF0000"/>
                </a:solidFill>
                <a:latin typeface="+mj-lt"/>
              </a:rPr>
              <a:t>相同的温度</a:t>
            </a:r>
            <a:r>
              <a:rPr lang="zh-CN" altLang="en-US" sz="2400" b="1">
                <a:latin typeface="+mj-lt"/>
              </a:rPr>
              <a:t>，比较吸收热量的多少（</a:t>
            </a:r>
            <a:r>
              <a:rPr lang="zh-CN" altLang="en-US" sz="2400" b="1">
                <a:solidFill>
                  <a:srgbClr val="FF0000"/>
                </a:solidFill>
                <a:latin typeface="+mj-lt"/>
              </a:rPr>
              <a:t>加热的时间</a:t>
            </a:r>
            <a:r>
              <a:rPr lang="zh-CN" altLang="en-US" sz="2400" b="1">
                <a:latin typeface="+mj-lt"/>
              </a:rPr>
              <a:t>）。</a:t>
            </a:r>
          </a:p>
        </p:txBody>
      </p:sp>
      <p:grpSp>
        <p:nvGrpSpPr>
          <p:cNvPr id="8" name="组合 7"/>
          <p:cNvGrpSpPr/>
          <p:nvPr>
            <p:custDataLst>
              <p:tags r:id="rId4"/>
            </p:custDataLst>
          </p:nvPr>
        </p:nvGrpSpPr>
        <p:grpSpPr>
          <a:xfrm>
            <a:off x="3439606" y="90937"/>
            <a:ext cx="3224137" cy="923872"/>
            <a:chOff x="9064706" y="1155549"/>
            <a:chExt cx="4298849" cy="1231829"/>
          </a:xfrm>
        </p:grpSpPr>
        <p:sp>
          <p:nvSpPr>
            <p:cNvPr id="9" name="思想气泡: 云 8"/>
            <p:cNvSpPr/>
            <p:nvPr>
              <p:custDataLst>
                <p:tags r:id="rId8"/>
              </p:custDataLst>
            </p:nvPr>
          </p:nvSpPr>
          <p:spPr>
            <a:xfrm>
              <a:off x="9064706" y="1155549"/>
              <a:ext cx="4298849" cy="1092326"/>
            </a:xfrm>
            <a:prstGeom prst="cloudCallout">
              <a:avLst>
                <a:gd name="adj1" fmla="val -64988"/>
                <a:gd name="adj2" fmla="val 19153"/>
              </a:avLst>
            </a:prstGeom>
            <a:solidFill>
              <a:schemeClr val="bg1"/>
            </a:solidFill>
            <a:ln w="19050">
              <a:solidFill>
                <a:srgbClr val="00B0F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0" name="文本框 9"/>
            <p:cNvSpPr txBox="1"/>
            <p:nvPr>
              <p:custDataLst>
                <p:tags r:id="rId9"/>
              </p:custDataLst>
            </p:nvPr>
          </p:nvSpPr>
          <p:spPr>
            <a:xfrm>
              <a:off x="9213931" y="1404398"/>
              <a:ext cx="3806724" cy="982980"/>
            </a:xfrm>
            <a:prstGeom prst="rect">
              <a:avLst/>
            </a:prstGeom>
            <a:noFill/>
          </p:spPr>
          <p:txBody>
            <a:bodyPr wrap="square" rtlCol="0">
              <a:spAutoFit/>
            </a:bodyPr>
            <a:lstStyle/>
            <a:p>
              <a:r>
                <a:rPr lang="zh-CN" altLang="en-US" sz="2100" b="1">
                  <a:latin typeface="+mn-ea"/>
                </a:rPr>
                <a:t>你能想到几种实验方案？</a:t>
              </a:r>
            </a:p>
          </p:txBody>
        </p:sp>
      </p:grpSp>
      <p:pic>
        <p:nvPicPr>
          <p:cNvPr id="11" name="图片 10"/>
          <p:cNvPicPr>
            <a:picLocks noChangeAspect="1"/>
          </p:cNvPicPr>
          <p:nvPr>
            <p:custDataLst>
              <p:tags r:id="rId5"/>
            </p:custDataLst>
          </p:nvPr>
        </p:nvPicPr>
        <p:blipFill>
          <a:blip r:embed="rId11"/>
          <a:stretch>
            <a:fillRect/>
          </a:stretch>
        </p:blipFill>
        <p:spPr>
          <a:xfrm>
            <a:off x="947547" y="2715993"/>
            <a:ext cx="2291171" cy="2210522"/>
          </a:xfrm>
          <a:prstGeom prst="rect">
            <a:avLst/>
          </a:prstGeom>
        </p:spPr>
      </p:pic>
      <p:pic>
        <p:nvPicPr>
          <p:cNvPr id="12" name="图片 11"/>
          <p:cNvPicPr>
            <a:picLocks noChangeAspect="1"/>
          </p:cNvPicPr>
          <p:nvPr>
            <p:custDataLst>
              <p:tags r:id="rId6"/>
            </p:custDataLst>
          </p:nvPr>
        </p:nvPicPr>
        <p:blipFill>
          <a:blip r:embed="rId12"/>
          <a:stretch>
            <a:fillRect/>
          </a:stretch>
        </p:blipFill>
        <p:spPr>
          <a:xfrm>
            <a:off x="5795740" y="2715993"/>
            <a:ext cx="2071219" cy="2188526"/>
          </a:xfrm>
          <a:prstGeom prst="rect">
            <a:avLst/>
          </a:prstGeom>
        </p:spPr>
      </p:pic>
      <p:cxnSp>
        <p:nvCxnSpPr>
          <p:cNvPr id="16" name="直接连接符 15"/>
          <p:cNvCxnSpPr/>
          <p:nvPr>
            <p:custDataLst>
              <p:tags r:id="rId7"/>
            </p:custDataLst>
          </p:nvPr>
        </p:nvCxnSpPr>
        <p:spPr>
          <a:xfrm flipH="1">
            <a:off x="4429388" y="1094157"/>
            <a:ext cx="0" cy="3895196"/>
          </a:xfrm>
          <a:prstGeom prst="line">
            <a:avLst/>
          </a:prstGeom>
          <a:ln w="28575">
            <a:solidFill>
              <a:srgbClr val="0984FF"/>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par>
                    <p:cTn id="20" fill="hold" nodeType="clickPar">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up)">
                                      <p:cBhvr>
                                        <p:cTn id="24" dur="500"/>
                                        <p:tgtEl>
                                          <p:spTgt spid="16"/>
                                        </p:tgtEl>
                                      </p:cBhvr>
                                    </p:animEffect>
                                  </p:childTnLst>
                                </p:cTn>
                              </p:par>
                            </p:childTnLst>
                          </p:cTn>
                        </p:par>
                        <p:par>
                          <p:cTn id="25" fill="hold" nodeType="afterGroup">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par>
                                <p:cTn id="31" presetID="53" presetClass="entr" presetSubtype="16"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52409" y="398151"/>
            <a:ext cx="3556160" cy="460375"/>
          </a:xfrm>
          <a:prstGeom prst="rect">
            <a:avLst/>
          </a:prstGeom>
          <a:noFill/>
        </p:spPr>
        <p:txBody>
          <a:bodyPr wrap="square" rtlCol="0">
            <a:spAutoFit/>
          </a:bodyPr>
          <a:lstStyle/>
          <a:p>
            <a:pPr marL="457200" indent="-457200">
              <a:buFont typeface="Wingdings" panose="05000000000000000000" pitchFamily="2" charset="2"/>
              <a:buChar char="n"/>
            </a:pPr>
            <a:r>
              <a:rPr lang="zh-CN" altLang="en-US" sz="2400" b="1">
                <a:latin typeface="宋体" panose="02010600030101010101" pitchFamily="2" charset="-122"/>
                <a:ea typeface="宋体" panose="02010600030101010101" pitchFamily="2" charset="-122"/>
              </a:rPr>
              <a:t>实验器材：</a:t>
            </a:r>
          </a:p>
        </p:txBody>
      </p:sp>
      <p:pic>
        <p:nvPicPr>
          <p:cNvPr id="3" name="Picture 8"/>
          <p:cNvPicPr>
            <a:picLocks noChangeAspect="1" noChangeArrowheads="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bwMode="auto">
          <a:xfrm>
            <a:off x="2074861" y="1148148"/>
            <a:ext cx="2626129" cy="2104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bwMode="auto">
          <a:xfrm>
            <a:off x="4700990" y="1085286"/>
            <a:ext cx="2750650" cy="222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3"/>
          <p:cNvSpPr txBox="1">
            <a:spLocks noChangeArrowheads="1"/>
          </p:cNvSpPr>
          <p:nvPr>
            <p:custDataLst>
              <p:tags r:id="rId4"/>
            </p:custDataLst>
          </p:nvPr>
        </p:nvSpPr>
        <p:spPr bwMode="auto">
          <a:xfrm>
            <a:off x="902075" y="3563665"/>
            <a:ext cx="7878316" cy="977265"/>
          </a:xfrm>
          <a:prstGeom prst="rect">
            <a:avLst/>
          </a:prstGeom>
          <a:noFill/>
          <a:ln w="9525">
            <a:noFill/>
            <a:miter lim="800000"/>
          </a:ln>
        </p:spPr>
        <p:txBody>
          <a:bodyPr wrap="square">
            <a:spAutoFit/>
          </a:bodyPr>
          <a:lstStyle/>
          <a:p>
            <a:pPr>
              <a:lnSpc>
                <a:spcPct val="120000"/>
              </a:lnSpc>
              <a:spcBef>
                <a:spcPct val="50000"/>
              </a:spcBef>
              <a:buClr>
                <a:schemeClr val="bg1"/>
              </a:buClr>
            </a:pPr>
            <a:r>
              <a:rPr lang="zh-CN" altLang="en-US" sz="2400" b="1">
                <a:latin typeface="楷体" panose="02010609060101010101" charset="-122"/>
                <a:ea typeface="楷体"/>
              </a:rPr>
              <a:t>托盘天平、铁架台、温度计、计时器、规格相同的电加热器、烧杯、水、食用油等</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 name="RESOURCE_RECORD_KEY" val="{&quot;12&quot;:[25002243]}"/>
</p:tagLst>
</file>

<file path=ppt/tags/tag10.xml><?xml version="1.0" encoding="utf-8"?>
<p:tagLst xmlns:a="http://schemas.openxmlformats.org/drawingml/2006/main" xmlns:r="http://schemas.openxmlformats.org/officeDocument/2006/relationships" xmlns:p="http://schemas.openxmlformats.org/presentationml/2006/main">
  <p:tag name="AS_UNIQUEID" val="502"/>
</p:tagLst>
</file>

<file path=ppt/tags/tag100.xml><?xml version="1.0" encoding="utf-8"?>
<p:tagLst xmlns:a="http://schemas.openxmlformats.org/drawingml/2006/main" xmlns:r="http://schemas.openxmlformats.org/officeDocument/2006/relationships" xmlns:p="http://schemas.openxmlformats.org/presentationml/2006/main">
  <p:tag name="AS_UNIQUEID" val="620"/>
</p:tagLst>
</file>

<file path=ppt/tags/tag101.xml><?xml version="1.0" encoding="utf-8"?>
<p:tagLst xmlns:a="http://schemas.openxmlformats.org/drawingml/2006/main" xmlns:r="http://schemas.openxmlformats.org/officeDocument/2006/relationships" xmlns:p="http://schemas.openxmlformats.org/presentationml/2006/main">
  <p:tag name="AS_UNIQUEID" val="623"/>
</p:tagLst>
</file>

<file path=ppt/tags/tag102.xml><?xml version="1.0" encoding="utf-8"?>
<p:tagLst xmlns:a="http://schemas.openxmlformats.org/drawingml/2006/main" xmlns:r="http://schemas.openxmlformats.org/officeDocument/2006/relationships" xmlns:p="http://schemas.openxmlformats.org/presentationml/2006/main">
  <p:tag name="AS_UNIQUEID" val="621"/>
</p:tagLst>
</file>

<file path=ppt/tags/tag103.xml><?xml version="1.0" encoding="utf-8"?>
<p:tagLst xmlns:a="http://schemas.openxmlformats.org/drawingml/2006/main" xmlns:r="http://schemas.openxmlformats.org/officeDocument/2006/relationships" xmlns:p="http://schemas.openxmlformats.org/presentationml/2006/main">
  <p:tag name="AS_UNIQUEID" val="622"/>
</p:tagLst>
</file>

<file path=ppt/tags/tag104.xml><?xml version="1.0" encoding="utf-8"?>
<p:tagLst xmlns:a="http://schemas.openxmlformats.org/drawingml/2006/main" xmlns:r="http://schemas.openxmlformats.org/officeDocument/2006/relationships" xmlns:p="http://schemas.openxmlformats.org/presentationml/2006/main">
  <p:tag name="AS_UNIQUEID" val="615"/>
</p:tagLst>
</file>

<file path=ppt/tags/tag105.xml><?xml version="1.0" encoding="utf-8"?>
<p:tagLst xmlns:a="http://schemas.openxmlformats.org/drawingml/2006/main" xmlns:r="http://schemas.openxmlformats.org/officeDocument/2006/relationships" xmlns:p="http://schemas.openxmlformats.org/presentationml/2006/main">
  <p:tag name="AS_UNIQUEID" val="618"/>
  <p:tag name="KSO_WM_DIAGRAM_VIRTUALLY_FRAME" val="{&quot;height&quot;:213.60395669291339,&quot;left&quot;:40.74496062992125,&quot;top&quot;:96.1875,&quot;width&quot;:691.7436614173228}"/>
</p:tagLst>
</file>

<file path=ppt/tags/tag106.xml><?xml version="1.0" encoding="utf-8"?>
<p:tagLst xmlns:a="http://schemas.openxmlformats.org/drawingml/2006/main" xmlns:r="http://schemas.openxmlformats.org/officeDocument/2006/relationships" xmlns:p="http://schemas.openxmlformats.org/presentationml/2006/main">
  <p:tag name="AS_UNIQUEID" val="616"/>
  <p:tag name="KSO_WM_DIAGRAM_VIRTUALLY_FRAME" val="{&quot;height&quot;:213.60395669291339,&quot;left&quot;:40.74496062992125,&quot;top&quot;:96.1875,&quot;width&quot;:691.7436614173228}"/>
</p:tagLst>
</file>

<file path=ppt/tags/tag107.xml><?xml version="1.0" encoding="utf-8"?>
<p:tagLst xmlns:a="http://schemas.openxmlformats.org/drawingml/2006/main" xmlns:r="http://schemas.openxmlformats.org/officeDocument/2006/relationships" xmlns:p="http://schemas.openxmlformats.org/presentationml/2006/main">
  <p:tag name="AS_UNIQUEID" val="617"/>
  <p:tag name="KSO_WM_DIAGRAM_VIRTUALLY_FRAME" val="{&quot;height&quot;:213.60395669291339,&quot;left&quot;:40.74496062992125,&quot;top&quot;:96.1875,&quot;width&quot;:691.7436614173228}"/>
</p:tagLst>
</file>

<file path=ppt/tags/tag108.xml><?xml version="1.0" encoding="utf-8"?>
<p:tagLst xmlns:a="http://schemas.openxmlformats.org/drawingml/2006/main" xmlns:r="http://schemas.openxmlformats.org/officeDocument/2006/relationships" xmlns:p="http://schemas.openxmlformats.org/presentationml/2006/main">
  <p:tag name="AS_UNIQUEID" val="610"/>
</p:tagLst>
</file>

<file path=ppt/tags/tag109.xml><?xml version="1.0" encoding="utf-8"?>
<p:tagLst xmlns:a="http://schemas.openxmlformats.org/drawingml/2006/main" xmlns:r="http://schemas.openxmlformats.org/officeDocument/2006/relationships" xmlns:p="http://schemas.openxmlformats.org/presentationml/2006/main">
  <p:tag name="AS_UNIQUEID" val="613"/>
  <p:tag name="KSO_WM_DIAGRAM_VIRTUALLY_FRAME" val="{&quot;height&quot;:213.60395669291339,&quot;left&quot;:40.74496062992125,&quot;top&quot;:96.1875,&quot;width&quot;:691.7436614173228}"/>
</p:tagLst>
</file>

<file path=ppt/tags/tag11.xml><?xml version="1.0" encoding="utf-8"?>
<p:tagLst xmlns:a="http://schemas.openxmlformats.org/drawingml/2006/main" xmlns:r="http://schemas.openxmlformats.org/officeDocument/2006/relationships" xmlns:p="http://schemas.openxmlformats.org/presentationml/2006/main">
  <p:tag name="AS_UNIQUEID" val="503"/>
</p:tagLst>
</file>

<file path=ppt/tags/tag110.xml><?xml version="1.0" encoding="utf-8"?>
<p:tagLst xmlns:a="http://schemas.openxmlformats.org/drawingml/2006/main" xmlns:r="http://schemas.openxmlformats.org/officeDocument/2006/relationships" xmlns:p="http://schemas.openxmlformats.org/presentationml/2006/main">
  <p:tag name="AS_UNIQUEID" val="611"/>
  <p:tag name="KSO_WM_DIAGRAM_VIRTUALLY_FRAME" val="{&quot;height&quot;:213.60395669291339,&quot;left&quot;:40.74496062992125,&quot;top&quot;:96.1875,&quot;width&quot;:691.7436614173228}"/>
</p:tagLst>
</file>

<file path=ppt/tags/tag111.xml><?xml version="1.0" encoding="utf-8"?>
<p:tagLst xmlns:a="http://schemas.openxmlformats.org/drawingml/2006/main" xmlns:r="http://schemas.openxmlformats.org/officeDocument/2006/relationships" xmlns:p="http://schemas.openxmlformats.org/presentationml/2006/main">
  <p:tag name="AS_UNIQUEID" val="612"/>
  <p:tag name="KSO_WM_DIAGRAM_VIRTUALLY_FRAME" val="{&quot;height&quot;:213.60395669291339,&quot;left&quot;:40.74496062992125,&quot;top&quot;:96.1875,&quot;width&quot;:691.7436614173228}"/>
</p:tagLst>
</file>

<file path=ppt/tags/tag112.xml><?xml version="1.0" encoding="utf-8"?>
<p:tagLst xmlns:a="http://schemas.openxmlformats.org/drawingml/2006/main" xmlns:r="http://schemas.openxmlformats.org/officeDocument/2006/relationships" xmlns:p="http://schemas.openxmlformats.org/presentationml/2006/main">
  <p:tag name="AS_UNIQUEID" val="605"/>
</p:tagLst>
</file>

<file path=ppt/tags/tag113.xml><?xml version="1.0" encoding="utf-8"?>
<p:tagLst xmlns:a="http://schemas.openxmlformats.org/drawingml/2006/main" xmlns:r="http://schemas.openxmlformats.org/officeDocument/2006/relationships" xmlns:p="http://schemas.openxmlformats.org/presentationml/2006/main">
  <p:tag name="AS_UNIQUEID" val="608"/>
  <p:tag name="KSO_WM_DIAGRAM_VIRTUALLY_FRAME" val="{&quot;height&quot;:213.60395669291339,&quot;left&quot;:40.74496062992125,&quot;top&quot;:96.1875,&quot;width&quot;:691.7436614173228}"/>
</p:tagLst>
</file>

<file path=ppt/tags/tag114.xml><?xml version="1.0" encoding="utf-8"?>
<p:tagLst xmlns:a="http://schemas.openxmlformats.org/drawingml/2006/main" xmlns:r="http://schemas.openxmlformats.org/officeDocument/2006/relationships" xmlns:p="http://schemas.openxmlformats.org/presentationml/2006/main">
  <p:tag name="AS_UNIQUEID" val="606"/>
  <p:tag name="KSO_WM_DIAGRAM_VIRTUALLY_FRAME" val="{&quot;height&quot;:213.60395669291339,&quot;left&quot;:40.74496062992125,&quot;top&quot;:96.1875,&quot;width&quot;:691.7436614173228}"/>
</p:tagLst>
</file>

<file path=ppt/tags/tag115.xml><?xml version="1.0" encoding="utf-8"?>
<p:tagLst xmlns:a="http://schemas.openxmlformats.org/drawingml/2006/main" xmlns:r="http://schemas.openxmlformats.org/officeDocument/2006/relationships" xmlns:p="http://schemas.openxmlformats.org/presentationml/2006/main">
  <p:tag name="AS_UNIQUEID" val="607"/>
  <p:tag name="KSO_WM_DIAGRAM_VIRTUALLY_FRAME" val="{&quot;height&quot;:213.60395669291339,&quot;left&quot;:40.74496062992125,&quot;top&quot;:96.1875,&quot;width&quot;:691.7436614173228}"/>
</p:tagLst>
</file>

<file path=ppt/tags/tag116.xml><?xml version="1.0" encoding="utf-8"?>
<p:tagLst xmlns:a="http://schemas.openxmlformats.org/drawingml/2006/main" xmlns:r="http://schemas.openxmlformats.org/officeDocument/2006/relationships" xmlns:p="http://schemas.openxmlformats.org/presentationml/2006/main">
  <p:tag name="AS_UNIQUEID" val="602"/>
</p:tagLst>
</file>

<file path=ppt/tags/tag117.xml><?xml version="1.0" encoding="utf-8"?>
<p:tagLst xmlns:a="http://schemas.openxmlformats.org/drawingml/2006/main" xmlns:r="http://schemas.openxmlformats.org/officeDocument/2006/relationships" xmlns:p="http://schemas.openxmlformats.org/presentationml/2006/main">
  <p:tag name="AS_UNIQUEID" val="603"/>
</p:tagLst>
</file>

<file path=ppt/tags/tag118.xml><?xml version="1.0" encoding="utf-8"?>
<p:tagLst xmlns:a="http://schemas.openxmlformats.org/drawingml/2006/main" xmlns:r="http://schemas.openxmlformats.org/officeDocument/2006/relationships" xmlns:p="http://schemas.openxmlformats.org/presentationml/2006/main">
  <p:tag name="MH" val="20170718145933"/>
  <p:tag name="MH_LIBRARY" val="GRAPHIC"/>
</p:tagLst>
</file>

<file path=ppt/tags/tag119.xml><?xml version="1.0" encoding="utf-8"?>
<p:tagLst xmlns:a="http://schemas.openxmlformats.org/drawingml/2006/main" xmlns:r="http://schemas.openxmlformats.org/officeDocument/2006/relationships" xmlns:p="http://schemas.openxmlformats.org/presentationml/2006/main">
  <p:tag name="AS_UNIQUEID" val="631"/>
</p:tagLst>
</file>

<file path=ppt/tags/tag12.xml><?xml version="1.0" encoding="utf-8"?>
<p:tagLst xmlns:a="http://schemas.openxmlformats.org/drawingml/2006/main" xmlns:r="http://schemas.openxmlformats.org/officeDocument/2006/relationships" xmlns:p="http://schemas.openxmlformats.org/presentationml/2006/main">
  <p:tag name="AS_UNIQUEID" val="509"/>
</p:tagLst>
</file>

<file path=ppt/tags/tag120.xml><?xml version="1.0" encoding="utf-8"?>
<p:tagLst xmlns:a="http://schemas.openxmlformats.org/drawingml/2006/main" xmlns:r="http://schemas.openxmlformats.org/officeDocument/2006/relationships" xmlns:p="http://schemas.openxmlformats.org/presentationml/2006/main">
  <p:tag name="AS_UNIQUEID" val="632"/>
</p:tagLst>
</file>

<file path=ppt/tags/tag121.xml><?xml version="1.0" encoding="utf-8"?>
<p:tagLst xmlns:a="http://schemas.openxmlformats.org/drawingml/2006/main" xmlns:r="http://schemas.openxmlformats.org/officeDocument/2006/relationships" xmlns:p="http://schemas.openxmlformats.org/presentationml/2006/main">
  <p:tag name="AS_UNIQUEID" val="633"/>
</p:tagLst>
</file>

<file path=ppt/tags/tag122.xml><?xml version="1.0" encoding="utf-8"?>
<p:tagLst xmlns:a="http://schemas.openxmlformats.org/drawingml/2006/main" xmlns:r="http://schemas.openxmlformats.org/officeDocument/2006/relationships" xmlns:p="http://schemas.openxmlformats.org/presentationml/2006/main">
  <p:tag name="AS_UNIQUEID" val="634"/>
</p:tagLst>
</file>

<file path=ppt/tags/tag123.xml><?xml version="1.0" encoding="utf-8"?>
<p:tagLst xmlns:a="http://schemas.openxmlformats.org/drawingml/2006/main" xmlns:r="http://schemas.openxmlformats.org/officeDocument/2006/relationships" xmlns:p="http://schemas.openxmlformats.org/presentationml/2006/main">
  <p:tag name="AS_UNIQUEID" val="635"/>
</p:tagLst>
</file>

<file path=ppt/tags/tag124.xml><?xml version="1.0" encoding="utf-8"?>
<p:tagLst xmlns:a="http://schemas.openxmlformats.org/drawingml/2006/main" xmlns:r="http://schemas.openxmlformats.org/officeDocument/2006/relationships" xmlns:p="http://schemas.openxmlformats.org/presentationml/2006/main">
  <p:tag name="AS_UNIQUEID" val="636"/>
</p:tagLst>
</file>

<file path=ppt/tags/tag125.xml><?xml version="1.0" encoding="utf-8"?>
<p:tagLst xmlns:a="http://schemas.openxmlformats.org/drawingml/2006/main" xmlns:r="http://schemas.openxmlformats.org/officeDocument/2006/relationships" xmlns:p="http://schemas.openxmlformats.org/presentationml/2006/main">
  <p:tag name="AS_UNIQUEID" val="637"/>
</p:tagLst>
</file>

<file path=ppt/tags/tag126.xml><?xml version="1.0" encoding="utf-8"?>
<p:tagLst xmlns:a="http://schemas.openxmlformats.org/drawingml/2006/main" xmlns:r="http://schemas.openxmlformats.org/officeDocument/2006/relationships" xmlns:p="http://schemas.openxmlformats.org/presentationml/2006/main">
  <p:tag name="AS_UNIQUEID" val="627"/>
</p:tagLst>
</file>

<file path=ppt/tags/tag127.xml><?xml version="1.0" encoding="utf-8"?>
<p:tagLst xmlns:a="http://schemas.openxmlformats.org/drawingml/2006/main" xmlns:r="http://schemas.openxmlformats.org/officeDocument/2006/relationships" xmlns:p="http://schemas.openxmlformats.org/presentationml/2006/main">
  <p:tag name="AS_UNIQUEID" val="628"/>
</p:tagLst>
</file>

<file path=ppt/tags/tag128.xml><?xml version="1.0" encoding="utf-8"?>
<p:tagLst xmlns:a="http://schemas.openxmlformats.org/drawingml/2006/main" xmlns:r="http://schemas.openxmlformats.org/officeDocument/2006/relationships" xmlns:p="http://schemas.openxmlformats.org/presentationml/2006/main">
  <p:tag name="AS_UNIQUEID" val="629"/>
</p:tagLst>
</file>

<file path=ppt/tags/tag129.xml><?xml version="1.0" encoding="utf-8"?>
<p:tagLst xmlns:a="http://schemas.openxmlformats.org/drawingml/2006/main" xmlns:r="http://schemas.openxmlformats.org/officeDocument/2006/relationships" xmlns:p="http://schemas.openxmlformats.org/presentationml/2006/main">
  <p:tag name="AS_UNIQUEID" val="639"/>
</p:tagLst>
</file>

<file path=ppt/tags/tag13.xml><?xml version="1.0" encoding="utf-8"?>
<p:tagLst xmlns:a="http://schemas.openxmlformats.org/drawingml/2006/main" xmlns:r="http://schemas.openxmlformats.org/officeDocument/2006/relationships" xmlns:p="http://schemas.openxmlformats.org/presentationml/2006/main">
  <p:tag name="AS_UNIQUEID" val="510"/>
</p:tagLst>
</file>

<file path=ppt/tags/tag130.xml><?xml version="1.0" encoding="utf-8"?>
<p:tagLst xmlns:a="http://schemas.openxmlformats.org/drawingml/2006/main" xmlns:r="http://schemas.openxmlformats.org/officeDocument/2006/relationships" xmlns:p="http://schemas.openxmlformats.org/presentationml/2006/main">
  <p:tag name="AS_UNIQUEID" val="644"/>
</p:tagLst>
</file>

<file path=ppt/tags/tag131.xml><?xml version="1.0" encoding="utf-8"?>
<p:tagLst xmlns:a="http://schemas.openxmlformats.org/drawingml/2006/main" xmlns:r="http://schemas.openxmlformats.org/officeDocument/2006/relationships" xmlns:p="http://schemas.openxmlformats.org/presentationml/2006/main">
  <p:tag name="AS_UNIQUEID" val="645"/>
</p:tagLst>
</file>

<file path=ppt/tags/tag132.xml><?xml version="1.0" encoding="utf-8"?>
<p:tagLst xmlns:a="http://schemas.openxmlformats.org/drawingml/2006/main" xmlns:r="http://schemas.openxmlformats.org/officeDocument/2006/relationships" xmlns:p="http://schemas.openxmlformats.org/presentationml/2006/main">
  <p:tag name="AS_UNIQUEID" val="650"/>
</p:tagLst>
</file>

<file path=ppt/tags/tag133.xml><?xml version="1.0" encoding="utf-8"?>
<p:tagLst xmlns:a="http://schemas.openxmlformats.org/drawingml/2006/main" xmlns:r="http://schemas.openxmlformats.org/officeDocument/2006/relationships" xmlns:p="http://schemas.openxmlformats.org/presentationml/2006/main">
  <p:tag name="AS_UNIQUEID" val="651"/>
</p:tagLst>
</file>

<file path=ppt/tags/tag134.xml><?xml version="1.0" encoding="utf-8"?>
<p:tagLst xmlns:a="http://schemas.openxmlformats.org/drawingml/2006/main" xmlns:r="http://schemas.openxmlformats.org/officeDocument/2006/relationships" xmlns:p="http://schemas.openxmlformats.org/presentationml/2006/main">
  <p:tag name="AS_UNIQUEID" val="652"/>
</p:tagLst>
</file>

<file path=ppt/tags/tag135.xml><?xml version="1.0" encoding="utf-8"?>
<p:tagLst xmlns:a="http://schemas.openxmlformats.org/drawingml/2006/main" xmlns:r="http://schemas.openxmlformats.org/officeDocument/2006/relationships" xmlns:p="http://schemas.openxmlformats.org/presentationml/2006/main">
  <p:tag name="AS_UNIQUEID" val="655"/>
</p:tagLst>
</file>

<file path=ppt/tags/tag136.xml><?xml version="1.0" encoding="utf-8"?>
<p:tagLst xmlns:a="http://schemas.openxmlformats.org/drawingml/2006/main" xmlns:r="http://schemas.openxmlformats.org/officeDocument/2006/relationships" xmlns:p="http://schemas.openxmlformats.org/presentationml/2006/main">
  <p:tag name="AS_UNIQUEID" val="656"/>
</p:tagLst>
</file>

<file path=ppt/tags/tag137.xml><?xml version="1.0" encoding="utf-8"?>
<p:tagLst xmlns:a="http://schemas.openxmlformats.org/drawingml/2006/main" xmlns:r="http://schemas.openxmlformats.org/officeDocument/2006/relationships" xmlns:p="http://schemas.openxmlformats.org/presentationml/2006/main">
  <p:tag name="AS_UNIQUEID" val="657"/>
</p:tagLst>
</file>

<file path=ppt/tags/tag138.xml><?xml version="1.0" encoding="utf-8"?>
<p:tagLst xmlns:a="http://schemas.openxmlformats.org/drawingml/2006/main" xmlns:r="http://schemas.openxmlformats.org/officeDocument/2006/relationships" xmlns:p="http://schemas.openxmlformats.org/presentationml/2006/main">
  <p:tag name="AS_UNIQUEID" val="658"/>
</p:tagLst>
</file>

<file path=ppt/tags/tag139.xml><?xml version="1.0" encoding="utf-8"?>
<p:tagLst xmlns:a="http://schemas.openxmlformats.org/drawingml/2006/main" xmlns:r="http://schemas.openxmlformats.org/officeDocument/2006/relationships" xmlns:p="http://schemas.openxmlformats.org/presentationml/2006/main">
  <p:tag name="AS_UNIQUEID" val="653"/>
</p:tagLst>
</file>

<file path=ppt/tags/tag14.xml><?xml version="1.0" encoding="utf-8"?>
<p:tagLst xmlns:a="http://schemas.openxmlformats.org/drawingml/2006/main" xmlns:r="http://schemas.openxmlformats.org/officeDocument/2006/relationships" xmlns:p="http://schemas.openxmlformats.org/presentationml/2006/main">
  <p:tag name="AS_UNIQUEID" val="511"/>
</p:tagLst>
</file>

<file path=ppt/tags/tag140.xml><?xml version="1.0" encoding="utf-8"?>
<p:tagLst xmlns:a="http://schemas.openxmlformats.org/drawingml/2006/main" xmlns:r="http://schemas.openxmlformats.org/officeDocument/2006/relationships" xmlns:p="http://schemas.openxmlformats.org/presentationml/2006/main">
  <p:tag name="AS_UNIQUEID" val="654"/>
</p:tagLst>
</file>

<file path=ppt/tags/tag141.xml><?xml version="1.0" encoding="utf-8"?>
<p:tagLst xmlns:a="http://schemas.openxmlformats.org/drawingml/2006/main" xmlns:r="http://schemas.openxmlformats.org/officeDocument/2006/relationships" xmlns:p="http://schemas.openxmlformats.org/presentationml/2006/main">
  <p:tag name="AS_UNIQUEID" val="646"/>
</p:tagLst>
</file>

<file path=ppt/tags/tag142.xml><?xml version="1.0" encoding="utf-8"?>
<p:tagLst xmlns:a="http://schemas.openxmlformats.org/drawingml/2006/main" xmlns:r="http://schemas.openxmlformats.org/officeDocument/2006/relationships" xmlns:p="http://schemas.openxmlformats.org/presentationml/2006/main">
  <p:tag name="AS_UNIQUEID" val="649"/>
</p:tagLst>
</file>

<file path=ppt/tags/tag143.xml><?xml version="1.0" encoding="utf-8"?>
<p:tagLst xmlns:a="http://schemas.openxmlformats.org/drawingml/2006/main" xmlns:r="http://schemas.openxmlformats.org/officeDocument/2006/relationships" xmlns:p="http://schemas.openxmlformats.org/presentationml/2006/main">
  <p:tag name="AS_UNIQUEID" val="647"/>
</p:tagLst>
</file>

<file path=ppt/tags/tag144.xml><?xml version="1.0" encoding="utf-8"?>
<p:tagLst xmlns:a="http://schemas.openxmlformats.org/drawingml/2006/main" xmlns:r="http://schemas.openxmlformats.org/officeDocument/2006/relationships" xmlns:p="http://schemas.openxmlformats.org/presentationml/2006/main">
  <p:tag name="AS_UNIQUEID" val="648"/>
</p:tagLst>
</file>

<file path=ppt/tags/tag145.xml><?xml version="1.0" encoding="utf-8"?>
<p:tagLst xmlns:a="http://schemas.openxmlformats.org/drawingml/2006/main" xmlns:r="http://schemas.openxmlformats.org/officeDocument/2006/relationships" xmlns:p="http://schemas.openxmlformats.org/presentationml/2006/main">
  <p:tag name="AS_UNIQUEID" val="640"/>
</p:tagLst>
</file>

<file path=ppt/tags/tag146.xml><?xml version="1.0" encoding="utf-8"?>
<p:tagLst xmlns:a="http://schemas.openxmlformats.org/drawingml/2006/main" xmlns:r="http://schemas.openxmlformats.org/officeDocument/2006/relationships" xmlns:p="http://schemas.openxmlformats.org/presentationml/2006/main">
  <p:tag name="AS_UNIQUEID" val="641"/>
</p:tagLst>
</file>

<file path=ppt/tags/tag147.xml><?xml version="1.0" encoding="utf-8"?>
<p:tagLst xmlns:a="http://schemas.openxmlformats.org/drawingml/2006/main" xmlns:r="http://schemas.openxmlformats.org/officeDocument/2006/relationships" xmlns:p="http://schemas.openxmlformats.org/presentationml/2006/main">
  <p:tag name="AS_UNIQUEID" val="642"/>
</p:tagLst>
</file>

<file path=ppt/tags/tag148.xml><?xml version="1.0" encoding="utf-8"?>
<p:tagLst xmlns:a="http://schemas.openxmlformats.org/drawingml/2006/main" xmlns:r="http://schemas.openxmlformats.org/officeDocument/2006/relationships" xmlns:p="http://schemas.openxmlformats.org/presentationml/2006/main">
  <p:tag name="AS_UNIQUEID" val="643"/>
</p:tagLst>
</file>

<file path=ppt/tags/tag149.xml><?xml version="1.0" encoding="utf-8"?>
<p:tagLst xmlns:a="http://schemas.openxmlformats.org/drawingml/2006/main" xmlns:r="http://schemas.openxmlformats.org/officeDocument/2006/relationships" xmlns:p="http://schemas.openxmlformats.org/presentationml/2006/main">
  <p:tag name="AS_UNIQUEID" val="660"/>
</p:tagLst>
</file>

<file path=ppt/tags/tag15.xml><?xml version="1.0" encoding="utf-8"?>
<p:tagLst xmlns:a="http://schemas.openxmlformats.org/drawingml/2006/main" xmlns:r="http://schemas.openxmlformats.org/officeDocument/2006/relationships" xmlns:p="http://schemas.openxmlformats.org/presentationml/2006/main">
  <p:tag name="AS_UNIQUEID" val="512"/>
</p:tagLst>
</file>

<file path=ppt/tags/tag150.xml><?xml version="1.0" encoding="utf-8"?>
<p:tagLst xmlns:a="http://schemas.openxmlformats.org/drawingml/2006/main" xmlns:r="http://schemas.openxmlformats.org/officeDocument/2006/relationships" xmlns:p="http://schemas.openxmlformats.org/presentationml/2006/main">
  <p:tag name="AS_UNIQUEID" val="661"/>
</p:tagLst>
</file>

<file path=ppt/tags/tag151.xml><?xml version="1.0" encoding="utf-8"?>
<p:tagLst xmlns:a="http://schemas.openxmlformats.org/drawingml/2006/main" xmlns:r="http://schemas.openxmlformats.org/officeDocument/2006/relationships" xmlns:p="http://schemas.openxmlformats.org/presentationml/2006/main">
  <p:tag name="AS_UNIQUEID" val="662"/>
</p:tagLst>
</file>

<file path=ppt/tags/tag152.xml><?xml version="1.0" encoding="utf-8"?>
<p:tagLst xmlns:a="http://schemas.openxmlformats.org/drawingml/2006/main" xmlns:r="http://schemas.openxmlformats.org/officeDocument/2006/relationships" xmlns:p="http://schemas.openxmlformats.org/presentationml/2006/main">
  <p:tag name="AS_UNIQUEID" val="665"/>
</p:tagLst>
</file>

<file path=ppt/tags/tag153.xml><?xml version="1.0" encoding="utf-8"?>
<p:tagLst xmlns:a="http://schemas.openxmlformats.org/drawingml/2006/main" xmlns:r="http://schemas.openxmlformats.org/officeDocument/2006/relationships" xmlns:p="http://schemas.openxmlformats.org/presentationml/2006/main">
  <p:tag name="AS_UNIQUEID" val="668"/>
</p:tagLst>
</file>

<file path=ppt/tags/tag154.xml><?xml version="1.0" encoding="utf-8"?>
<p:tagLst xmlns:a="http://schemas.openxmlformats.org/drawingml/2006/main" xmlns:r="http://schemas.openxmlformats.org/officeDocument/2006/relationships" xmlns:p="http://schemas.openxmlformats.org/presentationml/2006/main">
  <p:tag name="AS_UNIQUEID" val="671"/>
</p:tagLst>
</file>

<file path=ppt/tags/tag155.xml><?xml version="1.0" encoding="utf-8"?>
<p:tagLst xmlns:a="http://schemas.openxmlformats.org/drawingml/2006/main" xmlns:r="http://schemas.openxmlformats.org/officeDocument/2006/relationships" xmlns:p="http://schemas.openxmlformats.org/presentationml/2006/main">
  <p:tag name="AS_UNIQUEID" val="674"/>
</p:tagLst>
</file>

<file path=ppt/tags/tag156.xml><?xml version="1.0" encoding="utf-8"?>
<p:tagLst xmlns:a="http://schemas.openxmlformats.org/drawingml/2006/main" xmlns:r="http://schemas.openxmlformats.org/officeDocument/2006/relationships" xmlns:p="http://schemas.openxmlformats.org/presentationml/2006/main">
  <p:tag name="AS_UNIQUEID" val="677"/>
</p:tagLst>
</file>

<file path=ppt/tags/tag157.xml><?xml version="1.0" encoding="utf-8"?>
<p:tagLst xmlns:a="http://schemas.openxmlformats.org/drawingml/2006/main" xmlns:r="http://schemas.openxmlformats.org/officeDocument/2006/relationships" xmlns:p="http://schemas.openxmlformats.org/presentationml/2006/main">
  <p:tag name="AS_UNIQUEID" val="678"/>
</p:tagLst>
</file>

<file path=ppt/tags/tag158.xml><?xml version="1.0" encoding="utf-8"?>
<p:tagLst xmlns:a="http://schemas.openxmlformats.org/drawingml/2006/main" xmlns:r="http://schemas.openxmlformats.org/officeDocument/2006/relationships" xmlns:p="http://schemas.openxmlformats.org/presentationml/2006/main">
  <p:tag name="AS_UNIQUEID" val="679"/>
</p:tagLst>
</file>

<file path=ppt/tags/tag159.xml><?xml version="1.0" encoding="utf-8"?>
<p:tagLst xmlns:a="http://schemas.openxmlformats.org/drawingml/2006/main" xmlns:r="http://schemas.openxmlformats.org/officeDocument/2006/relationships" xmlns:p="http://schemas.openxmlformats.org/presentationml/2006/main">
  <p:tag name="AS_UNIQUEID" val="680"/>
</p:tagLst>
</file>

<file path=ppt/tags/tag16.xml><?xml version="1.0" encoding="utf-8"?>
<p:tagLst xmlns:a="http://schemas.openxmlformats.org/drawingml/2006/main" xmlns:r="http://schemas.openxmlformats.org/officeDocument/2006/relationships" xmlns:p="http://schemas.openxmlformats.org/presentationml/2006/main">
  <p:tag name="AS_UNIQUEID" val="514"/>
</p:tagLst>
</file>

<file path=ppt/tags/tag160.xml><?xml version="1.0" encoding="utf-8"?>
<p:tagLst xmlns:a="http://schemas.openxmlformats.org/drawingml/2006/main" xmlns:r="http://schemas.openxmlformats.org/officeDocument/2006/relationships" xmlns:p="http://schemas.openxmlformats.org/presentationml/2006/main">
  <p:tag name="AS_UNIQUEID" val="681"/>
</p:tagLst>
</file>

<file path=ppt/tags/tag161.xml><?xml version="1.0" encoding="utf-8"?>
<p:tagLst xmlns:a="http://schemas.openxmlformats.org/drawingml/2006/main" xmlns:r="http://schemas.openxmlformats.org/officeDocument/2006/relationships" xmlns:p="http://schemas.openxmlformats.org/presentationml/2006/main">
  <p:tag name="AS_UNIQUEID" val="682"/>
</p:tagLst>
</file>

<file path=ppt/tags/tag162.xml><?xml version="1.0" encoding="utf-8"?>
<p:tagLst xmlns:a="http://schemas.openxmlformats.org/drawingml/2006/main" xmlns:r="http://schemas.openxmlformats.org/officeDocument/2006/relationships" xmlns:p="http://schemas.openxmlformats.org/presentationml/2006/main">
  <p:tag name="AS_UNIQUEID" val="675"/>
</p:tagLst>
</file>

<file path=ppt/tags/tag163.xml><?xml version="1.0" encoding="utf-8"?>
<p:tagLst xmlns:a="http://schemas.openxmlformats.org/drawingml/2006/main" xmlns:r="http://schemas.openxmlformats.org/officeDocument/2006/relationships" xmlns:p="http://schemas.openxmlformats.org/presentationml/2006/main">
  <p:tag name="AS_UNIQUEID" val="676"/>
</p:tagLst>
</file>

<file path=ppt/tags/tag164.xml><?xml version="1.0" encoding="utf-8"?>
<p:tagLst xmlns:a="http://schemas.openxmlformats.org/drawingml/2006/main" xmlns:r="http://schemas.openxmlformats.org/officeDocument/2006/relationships" xmlns:p="http://schemas.openxmlformats.org/presentationml/2006/main">
  <p:tag name="AS_UNIQUEID" val="672"/>
</p:tagLst>
</file>

<file path=ppt/tags/tag165.xml><?xml version="1.0" encoding="utf-8"?>
<p:tagLst xmlns:a="http://schemas.openxmlformats.org/drawingml/2006/main" xmlns:r="http://schemas.openxmlformats.org/officeDocument/2006/relationships" xmlns:p="http://schemas.openxmlformats.org/presentationml/2006/main">
  <p:tag name="AS_UNIQUEID" val="673"/>
</p:tagLst>
</file>

<file path=ppt/tags/tag166.xml><?xml version="1.0" encoding="utf-8"?>
<p:tagLst xmlns:a="http://schemas.openxmlformats.org/drawingml/2006/main" xmlns:r="http://schemas.openxmlformats.org/officeDocument/2006/relationships" xmlns:p="http://schemas.openxmlformats.org/presentationml/2006/main">
  <p:tag name="AS_UNIQUEID" val="669"/>
</p:tagLst>
</file>

<file path=ppt/tags/tag167.xml><?xml version="1.0" encoding="utf-8"?>
<p:tagLst xmlns:a="http://schemas.openxmlformats.org/drawingml/2006/main" xmlns:r="http://schemas.openxmlformats.org/officeDocument/2006/relationships" xmlns:p="http://schemas.openxmlformats.org/presentationml/2006/main">
  <p:tag name="AS_UNIQUEID" val="670"/>
</p:tagLst>
</file>

<file path=ppt/tags/tag168.xml><?xml version="1.0" encoding="utf-8"?>
<p:tagLst xmlns:a="http://schemas.openxmlformats.org/drawingml/2006/main" xmlns:r="http://schemas.openxmlformats.org/officeDocument/2006/relationships" xmlns:p="http://schemas.openxmlformats.org/presentationml/2006/main">
  <p:tag name="AS_UNIQUEID" val="666"/>
</p:tagLst>
</file>

<file path=ppt/tags/tag169.xml><?xml version="1.0" encoding="utf-8"?>
<p:tagLst xmlns:a="http://schemas.openxmlformats.org/drawingml/2006/main" xmlns:r="http://schemas.openxmlformats.org/officeDocument/2006/relationships" xmlns:p="http://schemas.openxmlformats.org/presentationml/2006/main">
  <p:tag name="AS_UNIQUEID" val="667"/>
</p:tagLst>
</file>

<file path=ppt/tags/tag17.xml><?xml version="1.0" encoding="utf-8"?>
<p:tagLst xmlns:a="http://schemas.openxmlformats.org/drawingml/2006/main" xmlns:r="http://schemas.openxmlformats.org/officeDocument/2006/relationships" xmlns:p="http://schemas.openxmlformats.org/presentationml/2006/main">
  <p:tag name="AS_UNIQUEID" val="515"/>
</p:tagLst>
</file>

<file path=ppt/tags/tag170.xml><?xml version="1.0" encoding="utf-8"?>
<p:tagLst xmlns:a="http://schemas.openxmlformats.org/drawingml/2006/main" xmlns:r="http://schemas.openxmlformats.org/officeDocument/2006/relationships" xmlns:p="http://schemas.openxmlformats.org/presentationml/2006/main">
  <p:tag name="AS_UNIQUEID" val="663"/>
</p:tagLst>
</file>

<file path=ppt/tags/tag171.xml><?xml version="1.0" encoding="utf-8"?>
<p:tagLst xmlns:a="http://schemas.openxmlformats.org/drawingml/2006/main" xmlns:r="http://schemas.openxmlformats.org/officeDocument/2006/relationships" xmlns:p="http://schemas.openxmlformats.org/presentationml/2006/main">
  <p:tag name="AS_UNIQUEID" val="664"/>
</p:tagLst>
</file>

<file path=ppt/tags/tag172.xml><?xml version="1.0" encoding="utf-8"?>
<p:tagLst xmlns:a="http://schemas.openxmlformats.org/drawingml/2006/main" xmlns:r="http://schemas.openxmlformats.org/officeDocument/2006/relationships" xmlns:p="http://schemas.openxmlformats.org/presentationml/2006/main">
  <p:tag name="AS_UNIQUEID" val="684"/>
</p:tagLst>
</file>

<file path=ppt/tags/tag173.xml><?xml version="1.0" encoding="utf-8"?>
<p:tagLst xmlns:a="http://schemas.openxmlformats.org/drawingml/2006/main" xmlns:r="http://schemas.openxmlformats.org/officeDocument/2006/relationships" xmlns:p="http://schemas.openxmlformats.org/presentationml/2006/main">
  <p:tag name="AS_UNIQUEID" val="687"/>
</p:tagLst>
</file>

<file path=ppt/tags/tag174.xml><?xml version="1.0" encoding="utf-8"?>
<p:tagLst xmlns:a="http://schemas.openxmlformats.org/drawingml/2006/main" xmlns:r="http://schemas.openxmlformats.org/officeDocument/2006/relationships" xmlns:p="http://schemas.openxmlformats.org/presentationml/2006/main">
  <p:tag name="AS_UNIQUEID" val="688"/>
</p:tagLst>
</file>

<file path=ppt/tags/tag175.xml><?xml version="1.0" encoding="utf-8"?>
<p:tagLst xmlns:a="http://schemas.openxmlformats.org/drawingml/2006/main" xmlns:r="http://schemas.openxmlformats.org/officeDocument/2006/relationships" xmlns:p="http://schemas.openxmlformats.org/presentationml/2006/main">
  <p:tag name="AS_UNIQUEID" val="689"/>
</p:tagLst>
</file>

<file path=ppt/tags/tag176.xml><?xml version="1.0" encoding="utf-8"?>
<p:tagLst xmlns:a="http://schemas.openxmlformats.org/drawingml/2006/main" xmlns:r="http://schemas.openxmlformats.org/officeDocument/2006/relationships" xmlns:p="http://schemas.openxmlformats.org/presentationml/2006/main">
  <p:tag name="AS_UNIQUEID" val="690"/>
</p:tagLst>
</file>

<file path=ppt/tags/tag177.xml><?xml version="1.0" encoding="utf-8"?>
<p:tagLst xmlns:a="http://schemas.openxmlformats.org/drawingml/2006/main" xmlns:r="http://schemas.openxmlformats.org/officeDocument/2006/relationships" xmlns:p="http://schemas.openxmlformats.org/presentationml/2006/main">
  <p:tag name="AS_UNIQUEID" val="691"/>
</p:tagLst>
</file>

<file path=ppt/tags/tag178.xml><?xml version="1.0" encoding="utf-8"?>
<p:tagLst xmlns:a="http://schemas.openxmlformats.org/drawingml/2006/main" xmlns:r="http://schemas.openxmlformats.org/officeDocument/2006/relationships" xmlns:p="http://schemas.openxmlformats.org/presentationml/2006/main">
  <p:tag name="AS_UNIQUEID" val="692"/>
</p:tagLst>
</file>

<file path=ppt/tags/tag179.xml><?xml version="1.0" encoding="utf-8"?>
<p:tagLst xmlns:a="http://schemas.openxmlformats.org/drawingml/2006/main" xmlns:r="http://schemas.openxmlformats.org/officeDocument/2006/relationships" xmlns:p="http://schemas.openxmlformats.org/presentationml/2006/main">
  <p:tag name="AS_UNIQUEID" val="693"/>
</p:tagLst>
</file>

<file path=ppt/tags/tag18.xml><?xml version="1.0" encoding="utf-8"?>
<p:tagLst xmlns:a="http://schemas.openxmlformats.org/drawingml/2006/main" xmlns:r="http://schemas.openxmlformats.org/officeDocument/2006/relationships" xmlns:p="http://schemas.openxmlformats.org/presentationml/2006/main">
  <p:tag name="AS_UNIQUEID" val="516"/>
</p:tagLst>
</file>

<file path=ppt/tags/tag180.xml><?xml version="1.0" encoding="utf-8"?>
<p:tagLst xmlns:a="http://schemas.openxmlformats.org/drawingml/2006/main" xmlns:r="http://schemas.openxmlformats.org/officeDocument/2006/relationships" xmlns:p="http://schemas.openxmlformats.org/presentationml/2006/main">
  <p:tag name="AS_UNIQUEID" val="694"/>
</p:tagLst>
</file>

<file path=ppt/tags/tag181.xml><?xml version="1.0" encoding="utf-8"?>
<p:tagLst xmlns:a="http://schemas.openxmlformats.org/drawingml/2006/main" xmlns:r="http://schemas.openxmlformats.org/officeDocument/2006/relationships" xmlns:p="http://schemas.openxmlformats.org/presentationml/2006/main">
  <p:tag name="AS_UNIQUEID" val="695"/>
</p:tagLst>
</file>

<file path=ppt/tags/tag182.xml><?xml version="1.0" encoding="utf-8"?>
<p:tagLst xmlns:a="http://schemas.openxmlformats.org/drawingml/2006/main" xmlns:r="http://schemas.openxmlformats.org/officeDocument/2006/relationships" xmlns:p="http://schemas.openxmlformats.org/presentationml/2006/main">
  <p:tag name="AS_UNIQUEID" val="696"/>
</p:tagLst>
</file>

<file path=ppt/tags/tag183.xml><?xml version="1.0" encoding="utf-8"?>
<p:tagLst xmlns:a="http://schemas.openxmlformats.org/drawingml/2006/main" xmlns:r="http://schemas.openxmlformats.org/officeDocument/2006/relationships" xmlns:p="http://schemas.openxmlformats.org/presentationml/2006/main">
  <p:tag name="AS_UNIQUEID" val="699"/>
</p:tagLst>
</file>

<file path=ppt/tags/tag184.xml><?xml version="1.0" encoding="utf-8"?>
<p:tagLst xmlns:a="http://schemas.openxmlformats.org/drawingml/2006/main" xmlns:r="http://schemas.openxmlformats.org/officeDocument/2006/relationships" xmlns:p="http://schemas.openxmlformats.org/presentationml/2006/main">
  <p:tag name="AS_UNIQUEID" val="700"/>
</p:tagLst>
</file>

<file path=ppt/tags/tag185.xml><?xml version="1.0" encoding="utf-8"?>
<p:tagLst xmlns:a="http://schemas.openxmlformats.org/drawingml/2006/main" xmlns:r="http://schemas.openxmlformats.org/officeDocument/2006/relationships" xmlns:p="http://schemas.openxmlformats.org/presentationml/2006/main">
  <p:tag name="AS_UNIQUEID" val="980"/>
</p:tagLst>
</file>

<file path=ppt/tags/tag186.xml><?xml version="1.0" encoding="utf-8"?>
<p:tagLst xmlns:a="http://schemas.openxmlformats.org/drawingml/2006/main" xmlns:r="http://schemas.openxmlformats.org/officeDocument/2006/relationships" xmlns:p="http://schemas.openxmlformats.org/presentationml/2006/main">
  <p:tag name="AS_UNIQUEID" val="701"/>
</p:tagLst>
</file>

<file path=ppt/tags/tag187.xml><?xml version="1.0" encoding="utf-8"?>
<p:tagLst xmlns:a="http://schemas.openxmlformats.org/drawingml/2006/main" xmlns:r="http://schemas.openxmlformats.org/officeDocument/2006/relationships" xmlns:p="http://schemas.openxmlformats.org/presentationml/2006/main">
  <p:tag name="AS_UNIQUEID" val="702"/>
</p:tagLst>
</file>

<file path=ppt/tags/tag188.xml><?xml version="1.0" encoding="utf-8"?>
<p:tagLst xmlns:a="http://schemas.openxmlformats.org/drawingml/2006/main" xmlns:r="http://schemas.openxmlformats.org/officeDocument/2006/relationships" xmlns:p="http://schemas.openxmlformats.org/presentationml/2006/main">
  <p:tag name="AS_UNIQUEID" val="697"/>
</p:tagLst>
</file>

<file path=ppt/tags/tag189.xml><?xml version="1.0" encoding="utf-8"?>
<p:tagLst xmlns:a="http://schemas.openxmlformats.org/drawingml/2006/main" xmlns:r="http://schemas.openxmlformats.org/officeDocument/2006/relationships" xmlns:p="http://schemas.openxmlformats.org/presentationml/2006/main">
  <p:tag name="AS_UNIQUEID" val="698"/>
</p:tagLst>
</file>

<file path=ppt/tags/tag19.xml><?xml version="1.0" encoding="utf-8"?>
<p:tagLst xmlns:a="http://schemas.openxmlformats.org/drawingml/2006/main" xmlns:r="http://schemas.openxmlformats.org/officeDocument/2006/relationships" xmlns:p="http://schemas.openxmlformats.org/presentationml/2006/main">
  <p:tag name="AS_UNIQUEID" val="517"/>
</p:tagLst>
</file>

<file path=ppt/tags/tag190.xml><?xml version="1.0" encoding="utf-8"?>
<p:tagLst xmlns:a="http://schemas.openxmlformats.org/drawingml/2006/main" xmlns:r="http://schemas.openxmlformats.org/officeDocument/2006/relationships" xmlns:p="http://schemas.openxmlformats.org/presentationml/2006/main">
  <p:tag name="AS_UNIQUEID" val="685"/>
</p:tagLst>
</file>

<file path=ppt/tags/tag191.xml><?xml version="1.0" encoding="utf-8"?>
<p:tagLst xmlns:a="http://schemas.openxmlformats.org/drawingml/2006/main" xmlns:r="http://schemas.openxmlformats.org/officeDocument/2006/relationships" xmlns:p="http://schemas.openxmlformats.org/presentationml/2006/main">
  <p:tag name="AS_UNIQUEID" val="686"/>
</p:tagLst>
</file>

<file path=ppt/tags/tag192.xml><?xml version="1.0" encoding="utf-8"?>
<p:tagLst xmlns:a="http://schemas.openxmlformats.org/drawingml/2006/main" xmlns:r="http://schemas.openxmlformats.org/officeDocument/2006/relationships" xmlns:p="http://schemas.openxmlformats.org/presentationml/2006/main">
  <p:tag name="AS_UNIQUEID" val="704"/>
</p:tagLst>
</file>

<file path=ppt/tags/tag193.xml><?xml version="1.0" encoding="utf-8"?>
<p:tagLst xmlns:a="http://schemas.openxmlformats.org/drawingml/2006/main" xmlns:r="http://schemas.openxmlformats.org/officeDocument/2006/relationships" xmlns:p="http://schemas.openxmlformats.org/presentationml/2006/main">
  <p:tag name="AS_UNIQUEID" val="705"/>
</p:tagLst>
</file>

<file path=ppt/tags/tag194.xml><?xml version="1.0" encoding="utf-8"?>
<p:tagLst xmlns:a="http://schemas.openxmlformats.org/drawingml/2006/main" xmlns:r="http://schemas.openxmlformats.org/officeDocument/2006/relationships" xmlns:p="http://schemas.openxmlformats.org/presentationml/2006/main">
  <p:tag name="AS_UNIQUEID" val="706"/>
</p:tagLst>
</file>

<file path=ppt/tags/tag195.xml><?xml version="1.0" encoding="utf-8"?>
<p:tagLst xmlns:a="http://schemas.openxmlformats.org/drawingml/2006/main" xmlns:r="http://schemas.openxmlformats.org/officeDocument/2006/relationships" xmlns:p="http://schemas.openxmlformats.org/presentationml/2006/main">
  <p:tag name="AS_UNIQUEID" val="707"/>
</p:tagLst>
</file>

<file path=ppt/tags/tag196.xml><?xml version="1.0" encoding="utf-8"?>
<p:tagLst xmlns:a="http://schemas.openxmlformats.org/drawingml/2006/main" xmlns:r="http://schemas.openxmlformats.org/officeDocument/2006/relationships" xmlns:p="http://schemas.openxmlformats.org/presentationml/2006/main">
  <p:tag name="AS_UNIQUEID" val="708"/>
</p:tagLst>
</file>

<file path=ppt/tags/tag197.xml><?xml version="1.0" encoding="utf-8"?>
<p:tagLst xmlns:a="http://schemas.openxmlformats.org/drawingml/2006/main" xmlns:r="http://schemas.openxmlformats.org/officeDocument/2006/relationships" xmlns:p="http://schemas.openxmlformats.org/presentationml/2006/main">
  <p:tag name="AS_UNIQUEID" val="709"/>
</p:tagLst>
</file>

<file path=ppt/tags/tag198.xml><?xml version="1.0" encoding="utf-8"?>
<p:tagLst xmlns:a="http://schemas.openxmlformats.org/drawingml/2006/main" xmlns:r="http://schemas.openxmlformats.org/officeDocument/2006/relationships" xmlns:p="http://schemas.openxmlformats.org/presentationml/2006/main">
  <p:tag name="AS_UNIQUEID" val="710"/>
</p:tagLst>
</file>

<file path=ppt/tags/tag199.xml><?xml version="1.0" encoding="utf-8"?>
<p:tagLst xmlns:a="http://schemas.openxmlformats.org/drawingml/2006/main" xmlns:r="http://schemas.openxmlformats.org/officeDocument/2006/relationships" xmlns:p="http://schemas.openxmlformats.org/presentationml/2006/main">
  <p:tag name="AS_UNIQUEID" val="71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519"/>
</p:tagLst>
</file>

<file path=ppt/tags/tag200.xml><?xml version="1.0" encoding="utf-8"?>
<p:tagLst xmlns:a="http://schemas.openxmlformats.org/drawingml/2006/main" xmlns:r="http://schemas.openxmlformats.org/officeDocument/2006/relationships" xmlns:p="http://schemas.openxmlformats.org/presentationml/2006/main">
  <p:tag name="AS_UNIQUEID" val="712"/>
</p:tagLst>
</file>

<file path=ppt/tags/tag201.xml><?xml version="1.0" encoding="utf-8"?>
<p:tagLst xmlns:a="http://schemas.openxmlformats.org/drawingml/2006/main" xmlns:r="http://schemas.openxmlformats.org/officeDocument/2006/relationships" xmlns:p="http://schemas.openxmlformats.org/presentationml/2006/main">
  <p:tag name="AS_UNIQUEID" val="713"/>
</p:tagLst>
</file>

<file path=ppt/tags/tag202.xml><?xml version="1.0" encoding="utf-8"?>
<p:tagLst xmlns:a="http://schemas.openxmlformats.org/drawingml/2006/main" xmlns:r="http://schemas.openxmlformats.org/officeDocument/2006/relationships" xmlns:p="http://schemas.openxmlformats.org/presentationml/2006/main">
  <p:tag name="AS_UNIQUEID" val="714"/>
</p:tagLst>
</file>

<file path=ppt/tags/tag203.xml><?xml version="1.0" encoding="utf-8"?>
<p:tagLst xmlns:a="http://schemas.openxmlformats.org/drawingml/2006/main" xmlns:r="http://schemas.openxmlformats.org/officeDocument/2006/relationships" xmlns:p="http://schemas.openxmlformats.org/presentationml/2006/main">
  <p:tag name="AS_UNIQUEID" val="716"/>
</p:tagLst>
</file>

<file path=ppt/tags/tag204.xml><?xml version="1.0" encoding="utf-8"?>
<p:tagLst xmlns:a="http://schemas.openxmlformats.org/drawingml/2006/main" xmlns:r="http://schemas.openxmlformats.org/officeDocument/2006/relationships" xmlns:p="http://schemas.openxmlformats.org/presentationml/2006/main">
  <p:tag name="AS_UNIQUEID" val="717"/>
</p:tagLst>
</file>

<file path=ppt/tags/tag205.xml><?xml version="1.0" encoding="utf-8"?>
<p:tagLst xmlns:a="http://schemas.openxmlformats.org/drawingml/2006/main" xmlns:r="http://schemas.openxmlformats.org/officeDocument/2006/relationships" xmlns:p="http://schemas.openxmlformats.org/presentationml/2006/main">
  <p:tag name="AS_UNIQUEID" val="718"/>
</p:tagLst>
</file>

<file path=ppt/tags/tag206.xml><?xml version="1.0" encoding="utf-8"?>
<p:tagLst xmlns:a="http://schemas.openxmlformats.org/drawingml/2006/main" xmlns:r="http://schemas.openxmlformats.org/officeDocument/2006/relationships" xmlns:p="http://schemas.openxmlformats.org/presentationml/2006/main">
  <p:tag name="AS_UNIQUEID" val="719"/>
</p:tagLst>
</file>

<file path=ppt/tags/tag207.xml><?xml version="1.0" encoding="utf-8"?>
<p:tagLst xmlns:a="http://schemas.openxmlformats.org/drawingml/2006/main" xmlns:r="http://schemas.openxmlformats.org/officeDocument/2006/relationships" xmlns:p="http://schemas.openxmlformats.org/presentationml/2006/main">
  <p:tag name="AS_UNIQUEID" val="722"/>
</p:tagLst>
</file>

<file path=ppt/tags/tag208.xml><?xml version="1.0" encoding="utf-8"?>
<p:tagLst xmlns:a="http://schemas.openxmlformats.org/drawingml/2006/main" xmlns:r="http://schemas.openxmlformats.org/officeDocument/2006/relationships" xmlns:p="http://schemas.openxmlformats.org/presentationml/2006/main">
  <p:tag name="AS_UNIQUEID" val="723"/>
</p:tagLst>
</file>

<file path=ppt/tags/tag209.xml><?xml version="1.0" encoding="utf-8"?>
<p:tagLst xmlns:a="http://schemas.openxmlformats.org/drawingml/2006/main" xmlns:r="http://schemas.openxmlformats.org/officeDocument/2006/relationships" xmlns:p="http://schemas.openxmlformats.org/presentationml/2006/main">
  <p:tag name="AS_UNIQUEID" val="724"/>
</p:tagLst>
</file>

<file path=ppt/tags/tag21.xml><?xml version="1.0" encoding="utf-8"?>
<p:tagLst xmlns:a="http://schemas.openxmlformats.org/drawingml/2006/main" xmlns:r="http://schemas.openxmlformats.org/officeDocument/2006/relationships" xmlns:p="http://schemas.openxmlformats.org/presentationml/2006/main">
  <p:tag name="AS_UNIQUEID" val="520"/>
</p:tagLst>
</file>

<file path=ppt/tags/tag210.xml><?xml version="1.0" encoding="utf-8"?>
<p:tagLst xmlns:a="http://schemas.openxmlformats.org/drawingml/2006/main" xmlns:r="http://schemas.openxmlformats.org/officeDocument/2006/relationships" xmlns:p="http://schemas.openxmlformats.org/presentationml/2006/main">
  <p:tag name="AS_UNIQUEID" val="720"/>
</p:tagLst>
</file>

<file path=ppt/tags/tag211.xml><?xml version="1.0" encoding="utf-8"?>
<p:tagLst xmlns:a="http://schemas.openxmlformats.org/drawingml/2006/main" xmlns:r="http://schemas.openxmlformats.org/officeDocument/2006/relationships" xmlns:p="http://schemas.openxmlformats.org/presentationml/2006/main">
  <p:tag name="AS_UNIQUEID" val="721"/>
</p:tagLst>
</file>

<file path=ppt/tags/tag212.xml><?xml version="1.0" encoding="utf-8"?>
<p:tagLst xmlns:a="http://schemas.openxmlformats.org/drawingml/2006/main" xmlns:r="http://schemas.openxmlformats.org/officeDocument/2006/relationships" xmlns:p="http://schemas.openxmlformats.org/presentationml/2006/main">
  <p:tag name="AS_UNIQUEID" val="726"/>
</p:tagLst>
</file>

<file path=ppt/tags/tag213.xml><?xml version="1.0" encoding="utf-8"?>
<p:tagLst xmlns:a="http://schemas.openxmlformats.org/drawingml/2006/main" xmlns:r="http://schemas.openxmlformats.org/officeDocument/2006/relationships" xmlns:p="http://schemas.openxmlformats.org/presentationml/2006/main">
  <p:tag name="AS_UNIQUEID" val="727"/>
</p:tagLst>
</file>

<file path=ppt/tags/tag214.xml><?xml version="1.0" encoding="utf-8"?>
<p:tagLst xmlns:a="http://schemas.openxmlformats.org/drawingml/2006/main" xmlns:r="http://schemas.openxmlformats.org/officeDocument/2006/relationships" xmlns:p="http://schemas.openxmlformats.org/presentationml/2006/main">
  <p:tag name="AS_UNIQUEID" val="728"/>
</p:tagLst>
</file>

<file path=ppt/tags/tag215.xml><?xml version="1.0" encoding="utf-8"?>
<p:tagLst xmlns:a="http://schemas.openxmlformats.org/drawingml/2006/main" xmlns:r="http://schemas.openxmlformats.org/officeDocument/2006/relationships" xmlns:p="http://schemas.openxmlformats.org/presentationml/2006/main">
  <p:tag name="AS_UNIQUEID" val="448"/>
</p:tagLst>
</file>

<file path=ppt/tags/tag216.xml><?xml version="1.0" encoding="utf-8"?>
<p:tagLst xmlns:a="http://schemas.openxmlformats.org/drawingml/2006/main" xmlns:r="http://schemas.openxmlformats.org/officeDocument/2006/relationships" xmlns:p="http://schemas.openxmlformats.org/presentationml/2006/main">
  <p:tag name="AS_UNIQUEID" val="730"/>
</p:tagLst>
</file>

<file path=ppt/tags/tag217.xml><?xml version="1.0" encoding="utf-8"?>
<p:tagLst xmlns:a="http://schemas.openxmlformats.org/drawingml/2006/main" xmlns:r="http://schemas.openxmlformats.org/officeDocument/2006/relationships" xmlns:p="http://schemas.openxmlformats.org/presentationml/2006/main">
  <p:tag name="AS_UNIQUEID" val="731"/>
</p:tagLst>
</file>

<file path=ppt/tags/tag218.xml><?xml version="1.0" encoding="utf-8"?>
<p:tagLst xmlns:a="http://schemas.openxmlformats.org/drawingml/2006/main" xmlns:r="http://schemas.openxmlformats.org/officeDocument/2006/relationships" xmlns:p="http://schemas.openxmlformats.org/presentationml/2006/main">
  <p:tag name="AS_UNIQUEID" val="732"/>
  <p:tag name="KSO_WM_UNIT_TABLE_BEAUTIFY" val="smartTable{96015bae-310e-4384-83b3-49f74d520bf5}"/>
</p:tagLst>
</file>

<file path=ppt/tags/tag219.xml><?xml version="1.0" encoding="utf-8"?>
<p:tagLst xmlns:a="http://schemas.openxmlformats.org/drawingml/2006/main" xmlns:r="http://schemas.openxmlformats.org/officeDocument/2006/relationships" xmlns:p="http://schemas.openxmlformats.org/presentationml/2006/main">
  <p:tag name="AS_UNIQUEID" val="733"/>
</p:tagLst>
</file>

<file path=ppt/tags/tag22.xml><?xml version="1.0" encoding="utf-8"?>
<p:tagLst xmlns:a="http://schemas.openxmlformats.org/drawingml/2006/main" xmlns:r="http://schemas.openxmlformats.org/officeDocument/2006/relationships" xmlns:p="http://schemas.openxmlformats.org/presentationml/2006/main">
  <p:tag name="AS_UNIQUEID" val="521"/>
</p:tagLst>
</file>

<file path=ppt/tags/tag220.xml><?xml version="1.0" encoding="utf-8"?>
<p:tagLst xmlns:a="http://schemas.openxmlformats.org/drawingml/2006/main" xmlns:r="http://schemas.openxmlformats.org/officeDocument/2006/relationships" xmlns:p="http://schemas.openxmlformats.org/presentationml/2006/main">
  <p:tag name="AS_UNIQUEID" val="734"/>
</p:tagLst>
</file>

<file path=ppt/tags/tag221.xml><?xml version="1.0" encoding="utf-8"?>
<p:tagLst xmlns:a="http://schemas.openxmlformats.org/drawingml/2006/main" xmlns:r="http://schemas.openxmlformats.org/officeDocument/2006/relationships" xmlns:p="http://schemas.openxmlformats.org/presentationml/2006/main">
  <p:tag name="AS_UNIQUEID" val="736"/>
</p:tagLst>
</file>

<file path=ppt/tags/tag222.xml><?xml version="1.0" encoding="utf-8"?>
<p:tagLst xmlns:a="http://schemas.openxmlformats.org/drawingml/2006/main" xmlns:r="http://schemas.openxmlformats.org/officeDocument/2006/relationships" xmlns:p="http://schemas.openxmlformats.org/presentationml/2006/main">
  <p:tag name="AS_UNIQUEID" val="737"/>
</p:tagLst>
</file>

<file path=ppt/tags/tag223.xml><?xml version="1.0" encoding="utf-8"?>
<p:tagLst xmlns:a="http://schemas.openxmlformats.org/drawingml/2006/main" xmlns:r="http://schemas.openxmlformats.org/officeDocument/2006/relationships" xmlns:p="http://schemas.openxmlformats.org/presentationml/2006/main">
  <p:tag name="AS_UNIQUEID" val="738"/>
</p:tagLst>
</file>

<file path=ppt/tags/tag224.xml><?xml version="1.0" encoding="utf-8"?>
<p:tagLst xmlns:a="http://schemas.openxmlformats.org/drawingml/2006/main" xmlns:r="http://schemas.openxmlformats.org/officeDocument/2006/relationships" xmlns:p="http://schemas.openxmlformats.org/presentationml/2006/main">
  <p:tag name="AS_UNIQUEID" val="739"/>
  <p:tag name="KSO_WM_UNIT_TABLE_BEAUTIFY" val="smartTable{96015bae-310e-4384-83b3-49f74d520bf5}"/>
</p:tagLst>
</file>

<file path=ppt/tags/tag225.xml><?xml version="1.0" encoding="utf-8"?>
<p:tagLst xmlns:a="http://schemas.openxmlformats.org/drawingml/2006/main" xmlns:r="http://schemas.openxmlformats.org/officeDocument/2006/relationships" xmlns:p="http://schemas.openxmlformats.org/presentationml/2006/main">
  <p:tag name="AS_UNIQUEID" val="740"/>
</p:tagLst>
</file>

<file path=ppt/tags/tag226.xml><?xml version="1.0" encoding="utf-8"?>
<p:tagLst xmlns:a="http://schemas.openxmlformats.org/drawingml/2006/main" xmlns:r="http://schemas.openxmlformats.org/officeDocument/2006/relationships" xmlns:p="http://schemas.openxmlformats.org/presentationml/2006/main">
  <p:tag name="AS_UNIQUEID" val="741"/>
</p:tagLst>
</file>

<file path=ppt/tags/tag227.xml><?xml version="1.0" encoding="utf-8"?>
<p:tagLst xmlns:a="http://schemas.openxmlformats.org/drawingml/2006/main" xmlns:r="http://schemas.openxmlformats.org/officeDocument/2006/relationships" xmlns:p="http://schemas.openxmlformats.org/presentationml/2006/main">
  <p:tag name="AS_UNIQUEID" val="742"/>
</p:tagLst>
</file>

<file path=ppt/tags/tag228.xml><?xml version="1.0" encoding="utf-8"?>
<p:tagLst xmlns:a="http://schemas.openxmlformats.org/drawingml/2006/main" xmlns:r="http://schemas.openxmlformats.org/officeDocument/2006/relationships" xmlns:p="http://schemas.openxmlformats.org/presentationml/2006/main">
  <p:tag name="AS_UNIQUEID" val="744"/>
</p:tagLst>
</file>

<file path=ppt/tags/tag229.xml><?xml version="1.0" encoding="utf-8"?>
<p:tagLst xmlns:a="http://schemas.openxmlformats.org/drawingml/2006/main" xmlns:r="http://schemas.openxmlformats.org/officeDocument/2006/relationships" xmlns:p="http://schemas.openxmlformats.org/presentationml/2006/main">
  <p:tag name="AS_UNIQUEID" val="745"/>
  <p:tag name="KSO_WM_UNIT_TABLE_BEAUTIFY" val="smartTable{96015bae-310e-4384-83b3-49f74d520bf5}"/>
</p:tagLst>
</file>

<file path=ppt/tags/tag23.xml><?xml version="1.0" encoding="utf-8"?>
<p:tagLst xmlns:a="http://schemas.openxmlformats.org/drawingml/2006/main" xmlns:r="http://schemas.openxmlformats.org/officeDocument/2006/relationships" xmlns:p="http://schemas.openxmlformats.org/presentationml/2006/main">
  <p:tag name="AS_UNIQUEID" val="522"/>
</p:tagLst>
</file>

<file path=ppt/tags/tag230.xml><?xml version="1.0" encoding="utf-8"?>
<p:tagLst xmlns:a="http://schemas.openxmlformats.org/drawingml/2006/main" xmlns:r="http://schemas.openxmlformats.org/officeDocument/2006/relationships" xmlns:p="http://schemas.openxmlformats.org/presentationml/2006/main">
  <p:tag name="AS_UNIQUEID" val="746"/>
  <p:tag name="KSO_WM_UNIT_TABLE_BEAUTIFY" val="smartTable{96015bae-310e-4384-83b3-49f74d520bf5}"/>
</p:tagLst>
</file>

<file path=ppt/tags/tag231.xml><?xml version="1.0" encoding="utf-8"?>
<p:tagLst xmlns:a="http://schemas.openxmlformats.org/drawingml/2006/main" xmlns:r="http://schemas.openxmlformats.org/officeDocument/2006/relationships" xmlns:p="http://schemas.openxmlformats.org/presentationml/2006/main">
  <p:tag name="AS_UNIQUEID" val="747"/>
</p:tagLst>
</file>

<file path=ppt/tags/tag232.xml><?xml version="1.0" encoding="utf-8"?>
<p:tagLst xmlns:a="http://schemas.openxmlformats.org/drawingml/2006/main" xmlns:r="http://schemas.openxmlformats.org/officeDocument/2006/relationships" xmlns:p="http://schemas.openxmlformats.org/presentationml/2006/main">
  <p:tag name="AS_UNIQUEID" val="748"/>
</p:tagLst>
</file>

<file path=ppt/tags/tag233.xml><?xml version="1.0" encoding="utf-8"?>
<p:tagLst xmlns:a="http://schemas.openxmlformats.org/drawingml/2006/main" xmlns:r="http://schemas.openxmlformats.org/officeDocument/2006/relationships" xmlns:p="http://schemas.openxmlformats.org/presentationml/2006/main">
  <p:tag name="AS_UNIQUEID" val="749"/>
</p:tagLst>
</file>

<file path=ppt/tags/tag234.xml><?xml version="1.0" encoding="utf-8"?>
<p:tagLst xmlns:a="http://schemas.openxmlformats.org/drawingml/2006/main" xmlns:r="http://schemas.openxmlformats.org/officeDocument/2006/relationships" xmlns:p="http://schemas.openxmlformats.org/presentationml/2006/main">
  <p:tag name="AS_UNIQUEID" val="751"/>
</p:tagLst>
</file>

<file path=ppt/tags/tag235.xml><?xml version="1.0" encoding="utf-8"?>
<p:tagLst xmlns:a="http://schemas.openxmlformats.org/drawingml/2006/main" xmlns:r="http://schemas.openxmlformats.org/officeDocument/2006/relationships" xmlns:p="http://schemas.openxmlformats.org/presentationml/2006/main">
  <p:tag name="AS_UNIQUEID" val="756"/>
</p:tagLst>
</file>

<file path=ppt/tags/tag236.xml><?xml version="1.0" encoding="utf-8"?>
<p:tagLst xmlns:a="http://schemas.openxmlformats.org/drawingml/2006/main" xmlns:r="http://schemas.openxmlformats.org/officeDocument/2006/relationships" xmlns:p="http://schemas.openxmlformats.org/presentationml/2006/main">
  <p:tag name="AS_UNIQUEID" val="757"/>
</p:tagLst>
</file>

<file path=ppt/tags/tag237.xml><?xml version="1.0" encoding="utf-8"?>
<p:tagLst xmlns:a="http://schemas.openxmlformats.org/drawingml/2006/main" xmlns:r="http://schemas.openxmlformats.org/officeDocument/2006/relationships" xmlns:p="http://schemas.openxmlformats.org/presentationml/2006/main">
  <p:tag name="AS_UNIQUEID" val="758"/>
</p:tagLst>
</file>

<file path=ppt/tags/tag238.xml><?xml version="1.0" encoding="utf-8"?>
<p:tagLst xmlns:a="http://schemas.openxmlformats.org/drawingml/2006/main" xmlns:r="http://schemas.openxmlformats.org/officeDocument/2006/relationships" xmlns:p="http://schemas.openxmlformats.org/presentationml/2006/main">
  <p:tag name="AS_UNIQUEID" val="759"/>
</p:tagLst>
</file>

<file path=ppt/tags/tag239.xml><?xml version="1.0" encoding="utf-8"?>
<p:tagLst xmlns:a="http://schemas.openxmlformats.org/drawingml/2006/main" xmlns:r="http://schemas.openxmlformats.org/officeDocument/2006/relationships" xmlns:p="http://schemas.openxmlformats.org/presentationml/2006/main">
  <p:tag name="AS_UNIQUEID" val="760"/>
</p:tagLst>
</file>

<file path=ppt/tags/tag24.xml><?xml version="1.0" encoding="utf-8"?>
<p:tagLst xmlns:a="http://schemas.openxmlformats.org/drawingml/2006/main" xmlns:r="http://schemas.openxmlformats.org/officeDocument/2006/relationships" xmlns:p="http://schemas.openxmlformats.org/presentationml/2006/main">
  <p:tag name="AS_UNIQUEID" val="523"/>
</p:tagLst>
</file>

<file path=ppt/tags/tag240.xml><?xml version="1.0" encoding="utf-8"?>
<p:tagLst xmlns:a="http://schemas.openxmlformats.org/drawingml/2006/main" xmlns:r="http://schemas.openxmlformats.org/officeDocument/2006/relationships" xmlns:p="http://schemas.openxmlformats.org/presentationml/2006/main">
  <p:tag name="AS_UNIQUEID" val="761"/>
</p:tagLst>
</file>

<file path=ppt/tags/tag241.xml><?xml version="1.0" encoding="utf-8"?>
<p:tagLst xmlns:a="http://schemas.openxmlformats.org/drawingml/2006/main" xmlns:r="http://schemas.openxmlformats.org/officeDocument/2006/relationships" xmlns:p="http://schemas.openxmlformats.org/presentationml/2006/main">
  <p:tag name="AS_UNIQUEID" val="762"/>
</p:tagLst>
</file>

<file path=ppt/tags/tag242.xml><?xml version="1.0" encoding="utf-8"?>
<p:tagLst xmlns:a="http://schemas.openxmlformats.org/drawingml/2006/main" xmlns:r="http://schemas.openxmlformats.org/officeDocument/2006/relationships" xmlns:p="http://schemas.openxmlformats.org/presentationml/2006/main">
  <p:tag name="AS_UNIQUEID" val="763"/>
</p:tagLst>
</file>

<file path=ppt/tags/tag243.xml><?xml version="1.0" encoding="utf-8"?>
<p:tagLst xmlns:a="http://schemas.openxmlformats.org/drawingml/2006/main" xmlns:r="http://schemas.openxmlformats.org/officeDocument/2006/relationships" xmlns:p="http://schemas.openxmlformats.org/presentationml/2006/main">
  <p:tag name="AS_UNIQUEID" val="764"/>
</p:tagLst>
</file>

<file path=ppt/tags/tag244.xml><?xml version="1.0" encoding="utf-8"?>
<p:tagLst xmlns:a="http://schemas.openxmlformats.org/drawingml/2006/main" xmlns:r="http://schemas.openxmlformats.org/officeDocument/2006/relationships" xmlns:p="http://schemas.openxmlformats.org/presentationml/2006/main">
  <p:tag name="AS_UNIQUEID" val="765"/>
</p:tagLst>
</file>

<file path=ppt/tags/tag245.xml><?xml version="1.0" encoding="utf-8"?>
<p:tagLst xmlns:a="http://schemas.openxmlformats.org/drawingml/2006/main" xmlns:r="http://schemas.openxmlformats.org/officeDocument/2006/relationships" xmlns:p="http://schemas.openxmlformats.org/presentationml/2006/main">
  <p:tag name="AS_UNIQUEID" val="766"/>
</p:tagLst>
</file>

<file path=ppt/tags/tag246.xml><?xml version="1.0" encoding="utf-8"?>
<p:tagLst xmlns:a="http://schemas.openxmlformats.org/drawingml/2006/main" xmlns:r="http://schemas.openxmlformats.org/officeDocument/2006/relationships" xmlns:p="http://schemas.openxmlformats.org/presentationml/2006/main">
  <p:tag name="AS_UNIQUEID" val="767"/>
</p:tagLst>
</file>

<file path=ppt/tags/tag247.xml><?xml version="1.0" encoding="utf-8"?>
<p:tagLst xmlns:a="http://schemas.openxmlformats.org/drawingml/2006/main" xmlns:r="http://schemas.openxmlformats.org/officeDocument/2006/relationships" xmlns:p="http://schemas.openxmlformats.org/presentationml/2006/main">
  <p:tag name="AS_UNIQUEID" val="768"/>
</p:tagLst>
</file>

<file path=ppt/tags/tag248.xml><?xml version="1.0" encoding="utf-8"?>
<p:tagLst xmlns:a="http://schemas.openxmlformats.org/drawingml/2006/main" xmlns:r="http://schemas.openxmlformats.org/officeDocument/2006/relationships" xmlns:p="http://schemas.openxmlformats.org/presentationml/2006/main">
  <p:tag name="AS_UNIQUEID" val="769"/>
</p:tagLst>
</file>

<file path=ppt/tags/tag249.xml><?xml version="1.0" encoding="utf-8"?>
<p:tagLst xmlns:a="http://schemas.openxmlformats.org/drawingml/2006/main" xmlns:r="http://schemas.openxmlformats.org/officeDocument/2006/relationships" xmlns:p="http://schemas.openxmlformats.org/presentationml/2006/main">
  <p:tag name="AS_UNIQUEID" val="770"/>
</p:tagLst>
</file>

<file path=ppt/tags/tag25.xml><?xml version="1.0" encoding="utf-8"?>
<p:tagLst xmlns:a="http://schemas.openxmlformats.org/drawingml/2006/main" xmlns:r="http://schemas.openxmlformats.org/officeDocument/2006/relationships" xmlns:p="http://schemas.openxmlformats.org/presentationml/2006/main">
  <p:tag name="AS_UNIQUEID" val="524"/>
</p:tagLst>
</file>

<file path=ppt/tags/tag250.xml><?xml version="1.0" encoding="utf-8"?>
<p:tagLst xmlns:a="http://schemas.openxmlformats.org/drawingml/2006/main" xmlns:r="http://schemas.openxmlformats.org/officeDocument/2006/relationships" xmlns:p="http://schemas.openxmlformats.org/presentationml/2006/main">
  <p:tag name="AS_UNIQUEID" val="752"/>
</p:tagLst>
</file>

<file path=ppt/tags/tag251.xml><?xml version="1.0" encoding="utf-8"?>
<p:tagLst xmlns:a="http://schemas.openxmlformats.org/drawingml/2006/main" xmlns:r="http://schemas.openxmlformats.org/officeDocument/2006/relationships" xmlns:p="http://schemas.openxmlformats.org/presentationml/2006/main">
  <p:tag name="AS_UNIQUEID" val="755"/>
</p:tagLst>
</file>

<file path=ppt/tags/tag252.xml><?xml version="1.0" encoding="utf-8"?>
<p:tagLst xmlns:a="http://schemas.openxmlformats.org/drawingml/2006/main" xmlns:r="http://schemas.openxmlformats.org/officeDocument/2006/relationships" xmlns:p="http://schemas.openxmlformats.org/presentationml/2006/main">
  <p:tag name="AS_UNIQUEID" val="753"/>
</p:tagLst>
</file>

<file path=ppt/tags/tag253.xml><?xml version="1.0" encoding="utf-8"?>
<p:tagLst xmlns:a="http://schemas.openxmlformats.org/drawingml/2006/main" xmlns:r="http://schemas.openxmlformats.org/officeDocument/2006/relationships" xmlns:p="http://schemas.openxmlformats.org/presentationml/2006/main">
  <p:tag name="AS_UNIQUEID" val="754"/>
</p:tagLst>
</file>

<file path=ppt/tags/tag254.xml><?xml version="1.0" encoding="utf-8"?>
<p:tagLst xmlns:a="http://schemas.openxmlformats.org/drawingml/2006/main" xmlns:r="http://schemas.openxmlformats.org/officeDocument/2006/relationships" xmlns:p="http://schemas.openxmlformats.org/presentationml/2006/main">
  <p:tag name="AS_UNIQUEID" val="772"/>
</p:tagLst>
</file>

<file path=ppt/tags/tag255.xml><?xml version="1.0" encoding="utf-8"?>
<p:tagLst xmlns:a="http://schemas.openxmlformats.org/drawingml/2006/main" xmlns:r="http://schemas.openxmlformats.org/officeDocument/2006/relationships" xmlns:p="http://schemas.openxmlformats.org/presentationml/2006/main">
  <p:tag name="AS_UNIQUEID" val="777"/>
</p:tagLst>
</file>

<file path=ppt/tags/tag256.xml><?xml version="1.0" encoding="utf-8"?>
<p:tagLst xmlns:a="http://schemas.openxmlformats.org/drawingml/2006/main" xmlns:r="http://schemas.openxmlformats.org/officeDocument/2006/relationships" xmlns:p="http://schemas.openxmlformats.org/presentationml/2006/main">
  <p:tag name="AS_UNIQUEID" val="778"/>
</p:tagLst>
</file>

<file path=ppt/tags/tag257.xml><?xml version="1.0" encoding="utf-8"?>
<p:tagLst xmlns:a="http://schemas.openxmlformats.org/drawingml/2006/main" xmlns:r="http://schemas.openxmlformats.org/officeDocument/2006/relationships" xmlns:p="http://schemas.openxmlformats.org/presentationml/2006/main">
  <p:tag name="AS_UNIQUEID" val="773"/>
</p:tagLst>
</file>

<file path=ppt/tags/tag258.xml><?xml version="1.0" encoding="utf-8"?>
<p:tagLst xmlns:a="http://schemas.openxmlformats.org/drawingml/2006/main" xmlns:r="http://schemas.openxmlformats.org/officeDocument/2006/relationships" xmlns:p="http://schemas.openxmlformats.org/presentationml/2006/main">
  <p:tag name="AS_UNIQUEID" val="774"/>
</p:tagLst>
</file>

<file path=ppt/tags/tag259.xml><?xml version="1.0" encoding="utf-8"?>
<p:tagLst xmlns:a="http://schemas.openxmlformats.org/drawingml/2006/main" xmlns:r="http://schemas.openxmlformats.org/officeDocument/2006/relationships" xmlns:p="http://schemas.openxmlformats.org/presentationml/2006/main">
  <p:tag name="AS_UNIQUEID" val="775"/>
</p:tagLst>
</file>

<file path=ppt/tags/tag26.xml><?xml version="1.0" encoding="utf-8"?>
<p:tagLst xmlns:a="http://schemas.openxmlformats.org/drawingml/2006/main" xmlns:r="http://schemas.openxmlformats.org/officeDocument/2006/relationships" xmlns:p="http://schemas.openxmlformats.org/presentationml/2006/main">
  <p:tag name="AS_UNIQUEID" val="526"/>
</p:tagLst>
</file>

<file path=ppt/tags/tag260.xml><?xml version="1.0" encoding="utf-8"?>
<p:tagLst xmlns:a="http://schemas.openxmlformats.org/drawingml/2006/main" xmlns:r="http://schemas.openxmlformats.org/officeDocument/2006/relationships" xmlns:p="http://schemas.openxmlformats.org/presentationml/2006/main">
  <p:tag name="AS_UNIQUEID" val="776"/>
</p:tagLst>
</file>

<file path=ppt/tags/tag261.xml><?xml version="1.0" encoding="utf-8"?>
<p:tagLst xmlns:a="http://schemas.openxmlformats.org/drawingml/2006/main" xmlns:r="http://schemas.openxmlformats.org/officeDocument/2006/relationships" xmlns:p="http://schemas.openxmlformats.org/presentationml/2006/main">
  <p:tag name="AS_UNIQUEID" val="780"/>
</p:tagLst>
</file>

<file path=ppt/tags/tag262.xml><?xml version="1.0" encoding="utf-8"?>
<p:tagLst xmlns:a="http://schemas.openxmlformats.org/drawingml/2006/main" xmlns:r="http://schemas.openxmlformats.org/officeDocument/2006/relationships" xmlns:p="http://schemas.openxmlformats.org/presentationml/2006/main">
  <p:tag name="AS_UNIQUEID" val="781"/>
</p:tagLst>
</file>

<file path=ppt/tags/tag263.xml><?xml version="1.0" encoding="utf-8"?>
<p:tagLst xmlns:a="http://schemas.openxmlformats.org/drawingml/2006/main" xmlns:r="http://schemas.openxmlformats.org/officeDocument/2006/relationships" xmlns:p="http://schemas.openxmlformats.org/presentationml/2006/main">
  <p:tag name="AS_UNIQUEID" val="782"/>
</p:tagLst>
</file>

<file path=ppt/tags/tag264.xml><?xml version="1.0" encoding="utf-8"?>
<p:tagLst xmlns:a="http://schemas.openxmlformats.org/drawingml/2006/main" xmlns:r="http://schemas.openxmlformats.org/officeDocument/2006/relationships" xmlns:p="http://schemas.openxmlformats.org/presentationml/2006/main">
  <p:tag name="AS_UNIQUEID" val="783"/>
</p:tagLst>
</file>

<file path=ppt/tags/tag265.xml><?xml version="1.0" encoding="utf-8"?>
<p:tagLst xmlns:a="http://schemas.openxmlformats.org/drawingml/2006/main" xmlns:r="http://schemas.openxmlformats.org/officeDocument/2006/relationships" xmlns:p="http://schemas.openxmlformats.org/presentationml/2006/main">
  <p:tag name="AS_UNIQUEID" val="784"/>
</p:tagLst>
</file>

<file path=ppt/tags/tag266.xml><?xml version="1.0" encoding="utf-8"?>
<p:tagLst xmlns:a="http://schemas.openxmlformats.org/drawingml/2006/main" xmlns:r="http://schemas.openxmlformats.org/officeDocument/2006/relationships" xmlns:p="http://schemas.openxmlformats.org/presentationml/2006/main">
  <p:tag name="AS_UNIQUEID" val="785"/>
</p:tagLst>
</file>

<file path=ppt/tags/tag267.xml><?xml version="1.0" encoding="utf-8"?>
<p:tagLst xmlns:a="http://schemas.openxmlformats.org/drawingml/2006/main" xmlns:r="http://schemas.openxmlformats.org/officeDocument/2006/relationships" xmlns:p="http://schemas.openxmlformats.org/presentationml/2006/main">
  <p:tag name="AS_UNIQUEID" val="786"/>
</p:tagLst>
</file>

<file path=ppt/tags/tag268.xml><?xml version="1.0" encoding="utf-8"?>
<p:tagLst xmlns:a="http://schemas.openxmlformats.org/drawingml/2006/main" xmlns:r="http://schemas.openxmlformats.org/officeDocument/2006/relationships" xmlns:p="http://schemas.openxmlformats.org/presentationml/2006/main">
  <p:tag name="AS_UNIQUEID" val="788"/>
</p:tagLst>
</file>

<file path=ppt/tags/tag269.xml><?xml version="1.0" encoding="utf-8"?>
<p:tagLst xmlns:a="http://schemas.openxmlformats.org/drawingml/2006/main" xmlns:r="http://schemas.openxmlformats.org/officeDocument/2006/relationships" xmlns:p="http://schemas.openxmlformats.org/presentationml/2006/main">
  <p:tag name="AS_UNIQUEID" val="789"/>
</p:tagLst>
</file>

<file path=ppt/tags/tag27.xml><?xml version="1.0" encoding="utf-8"?>
<p:tagLst xmlns:a="http://schemas.openxmlformats.org/drawingml/2006/main" xmlns:r="http://schemas.openxmlformats.org/officeDocument/2006/relationships" xmlns:p="http://schemas.openxmlformats.org/presentationml/2006/main">
  <p:tag name="AS_UNIQUEID" val="527"/>
</p:tagLst>
</file>

<file path=ppt/tags/tag270.xml><?xml version="1.0" encoding="utf-8"?>
<p:tagLst xmlns:a="http://schemas.openxmlformats.org/drawingml/2006/main" xmlns:r="http://schemas.openxmlformats.org/officeDocument/2006/relationships" xmlns:p="http://schemas.openxmlformats.org/presentationml/2006/main">
  <p:tag name="AS_UNIQUEID" val="790"/>
</p:tagLst>
</file>

<file path=ppt/tags/tag271.xml><?xml version="1.0" encoding="utf-8"?>
<p:tagLst xmlns:a="http://schemas.openxmlformats.org/drawingml/2006/main" xmlns:r="http://schemas.openxmlformats.org/officeDocument/2006/relationships" xmlns:p="http://schemas.openxmlformats.org/presentationml/2006/main">
  <p:tag name="AS_UNIQUEID" val="791"/>
</p:tagLst>
</file>

<file path=ppt/tags/tag272.xml><?xml version="1.0" encoding="utf-8"?>
<p:tagLst xmlns:a="http://schemas.openxmlformats.org/drawingml/2006/main" xmlns:r="http://schemas.openxmlformats.org/officeDocument/2006/relationships" xmlns:p="http://schemas.openxmlformats.org/presentationml/2006/main">
  <p:tag name="AS_UNIQUEID" val="792"/>
</p:tagLst>
</file>

<file path=ppt/tags/tag273.xml><?xml version="1.0" encoding="utf-8"?>
<p:tagLst xmlns:a="http://schemas.openxmlformats.org/drawingml/2006/main" xmlns:r="http://schemas.openxmlformats.org/officeDocument/2006/relationships" xmlns:p="http://schemas.openxmlformats.org/presentationml/2006/main">
  <p:tag name="AS_UNIQUEID" val="794"/>
</p:tagLst>
</file>

<file path=ppt/tags/tag274.xml><?xml version="1.0" encoding="utf-8"?>
<p:tagLst xmlns:a="http://schemas.openxmlformats.org/drawingml/2006/main" xmlns:r="http://schemas.openxmlformats.org/officeDocument/2006/relationships" xmlns:p="http://schemas.openxmlformats.org/presentationml/2006/main">
  <p:tag name="AS_UNIQUEID" val="795"/>
</p:tagLst>
</file>

<file path=ppt/tags/tag275.xml><?xml version="1.0" encoding="utf-8"?>
<p:tagLst xmlns:a="http://schemas.openxmlformats.org/drawingml/2006/main" xmlns:r="http://schemas.openxmlformats.org/officeDocument/2006/relationships" xmlns:p="http://schemas.openxmlformats.org/presentationml/2006/main">
  <p:tag name="AS_UNIQUEID" val="796"/>
</p:tagLst>
</file>

<file path=ppt/tags/tag276.xml><?xml version="1.0" encoding="utf-8"?>
<p:tagLst xmlns:a="http://schemas.openxmlformats.org/drawingml/2006/main" xmlns:r="http://schemas.openxmlformats.org/officeDocument/2006/relationships" xmlns:p="http://schemas.openxmlformats.org/presentationml/2006/main">
  <p:tag name="AS_UNIQUEID" val="797"/>
</p:tagLst>
</file>

<file path=ppt/tags/tag277.xml><?xml version="1.0" encoding="utf-8"?>
<p:tagLst xmlns:a="http://schemas.openxmlformats.org/drawingml/2006/main" xmlns:r="http://schemas.openxmlformats.org/officeDocument/2006/relationships" xmlns:p="http://schemas.openxmlformats.org/presentationml/2006/main">
  <p:tag name="AS_UNIQUEID" val="798"/>
</p:tagLst>
</file>

<file path=ppt/tags/tag278.xml><?xml version="1.0" encoding="utf-8"?>
<p:tagLst xmlns:a="http://schemas.openxmlformats.org/drawingml/2006/main" xmlns:r="http://schemas.openxmlformats.org/officeDocument/2006/relationships" xmlns:p="http://schemas.openxmlformats.org/presentationml/2006/main">
  <p:tag name="AS_UNIQUEID" val="800"/>
</p:tagLst>
</file>

<file path=ppt/tags/tag279.xml><?xml version="1.0" encoding="utf-8"?>
<p:tagLst xmlns:a="http://schemas.openxmlformats.org/drawingml/2006/main" xmlns:r="http://schemas.openxmlformats.org/officeDocument/2006/relationships" xmlns:p="http://schemas.openxmlformats.org/presentationml/2006/main">
  <p:tag name="AS_UNIQUEID" val="801"/>
</p:tagLst>
</file>

<file path=ppt/tags/tag28.xml><?xml version="1.0" encoding="utf-8"?>
<p:tagLst xmlns:a="http://schemas.openxmlformats.org/drawingml/2006/main" xmlns:r="http://schemas.openxmlformats.org/officeDocument/2006/relationships" xmlns:p="http://schemas.openxmlformats.org/presentationml/2006/main">
  <p:tag name="AS_UNIQUEID" val="528"/>
</p:tagLst>
</file>

<file path=ppt/tags/tag280.xml><?xml version="1.0" encoding="utf-8"?>
<p:tagLst xmlns:a="http://schemas.openxmlformats.org/drawingml/2006/main" xmlns:r="http://schemas.openxmlformats.org/officeDocument/2006/relationships" xmlns:p="http://schemas.openxmlformats.org/presentationml/2006/main">
  <p:tag name="AS_UNIQUEID" val="802"/>
</p:tagLst>
</file>

<file path=ppt/tags/tag281.xml><?xml version="1.0" encoding="utf-8"?>
<p:tagLst xmlns:a="http://schemas.openxmlformats.org/drawingml/2006/main" xmlns:r="http://schemas.openxmlformats.org/officeDocument/2006/relationships" xmlns:p="http://schemas.openxmlformats.org/presentationml/2006/main">
  <p:tag name="AS_UNIQUEID" val="803"/>
</p:tagLst>
</file>

<file path=ppt/tags/tag282.xml><?xml version="1.0" encoding="utf-8"?>
<p:tagLst xmlns:a="http://schemas.openxmlformats.org/drawingml/2006/main" xmlns:r="http://schemas.openxmlformats.org/officeDocument/2006/relationships" xmlns:p="http://schemas.openxmlformats.org/presentationml/2006/main">
  <p:tag name="AS_UNIQUEID" val="804"/>
</p:tagLst>
</file>

<file path=ppt/tags/tag283.xml><?xml version="1.0" encoding="utf-8"?>
<p:tagLst xmlns:a="http://schemas.openxmlformats.org/drawingml/2006/main" xmlns:r="http://schemas.openxmlformats.org/officeDocument/2006/relationships" xmlns:p="http://schemas.openxmlformats.org/presentationml/2006/main">
  <p:tag name="AS_UNIQUEID" val="805"/>
</p:tagLst>
</file>

<file path=ppt/tags/tag284.xml><?xml version="1.0" encoding="utf-8"?>
<p:tagLst xmlns:a="http://schemas.openxmlformats.org/drawingml/2006/main" xmlns:r="http://schemas.openxmlformats.org/officeDocument/2006/relationships" xmlns:p="http://schemas.openxmlformats.org/presentationml/2006/main">
  <p:tag name="AS_UNIQUEID" val="807"/>
</p:tagLst>
</file>

<file path=ppt/tags/tag285.xml><?xml version="1.0" encoding="utf-8"?>
<p:tagLst xmlns:a="http://schemas.openxmlformats.org/drawingml/2006/main" xmlns:r="http://schemas.openxmlformats.org/officeDocument/2006/relationships" xmlns:p="http://schemas.openxmlformats.org/presentationml/2006/main">
  <p:tag name="AS_UNIQUEID" val="808"/>
</p:tagLst>
</file>

<file path=ppt/tags/tag286.xml><?xml version="1.0" encoding="utf-8"?>
<p:tagLst xmlns:a="http://schemas.openxmlformats.org/drawingml/2006/main" xmlns:r="http://schemas.openxmlformats.org/officeDocument/2006/relationships" xmlns:p="http://schemas.openxmlformats.org/presentationml/2006/main">
  <p:tag name="AS_UNIQUEID" val="809"/>
</p:tagLst>
</file>

<file path=ppt/tags/tag287.xml><?xml version="1.0" encoding="utf-8"?>
<p:tagLst xmlns:a="http://schemas.openxmlformats.org/drawingml/2006/main" xmlns:r="http://schemas.openxmlformats.org/officeDocument/2006/relationships" xmlns:p="http://schemas.openxmlformats.org/presentationml/2006/main">
  <p:tag name="AS_UNIQUEID" val="812"/>
</p:tagLst>
</file>

<file path=ppt/tags/tag288.xml><?xml version="1.0" encoding="utf-8"?>
<p:tagLst xmlns:a="http://schemas.openxmlformats.org/drawingml/2006/main" xmlns:r="http://schemas.openxmlformats.org/officeDocument/2006/relationships" xmlns:p="http://schemas.openxmlformats.org/presentationml/2006/main">
  <p:tag name="AS_UNIQUEID" val="815"/>
</p:tagLst>
</file>

<file path=ppt/tags/tag289.xml><?xml version="1.0" encoding="utf-8"?>
<p:tagLst xmlns:a="http://schemas.openxmlformats.org/drawingml/2006/main" xmlns:r="http://schemas.openxmlformats.org/officeDocument/2006/relationships" xmlns:p="http://schemas.openxmlformats.org/presentationml/2006/main">
  <p:tag name="AS_UNIQUEID" val="818"/>
</p:tagLst>
</file>

<file path=ppt/tags/tag29.xml><?xml version="1.0" encoding="utf-8"?>
<p:tagLst xmlns:a="http://schemas.openxmlformats.org/drawingml/2006/main" xmlns:r="http://schemas.openxmlformats.org/officeDocument/2006/relationships" xmlns:p="http://schemas.openxmlformats.org/presentationml/2006/main">
  <p:tag name="AS_UNIQUEID" val="529"/>
</p:tagLst>
</file>

<file path=ppt/tags/tag290.xml><?xml version="1.0" encoding="utf-8"?>
<p:tagLst xmlns:a="http://schemas.openxmlformats.org/drawingml/2006/main" xmlns:r="http://schemas.openxmlformats.org/officeDocument/2006/relationships" xmlns:p="http://schemas.openxmlformats.org/presentationml/2006/main">
  <p:tag name="AS_UNIQUEID" val="816"/>
</p:tagLst>
</file>

<file path=ppt/tags/tag291.xml><?xml version="1.0" encoding="utf-8"?>
<p:tagLst xmlns:a="http://schemas.openxmlformats.org/drawingml/2006/main" xmlns:r="http://schemas.openxmlformats.org/officeDocument/2006/relationships" xmlns:p="http://schemas.openxmlformats.org/presentationml/2006/main">
  <p:tag name="AS_UNIQUEID" val="817"/>
</p:tagLst>
</file>

<file path=ppt/tags/tag292.xml><?xml version="1.0" encoding="utf-8"?>
<p:tagLst xmlns:a="http://schemas.openxmlformats.org/drawingml/2006/main" xmlns:r="http://schemas.openxmlformats.org/officeDocument/2006/relationships" xmlns:p="http://schemas.openxmlformats.org/presentationml/2006/main">
  <p:tag name="AS_UNIQUEID" val="813"/>
</p:tagLst>
</file>

<file path=ppt/tags/tag293.xml><?xml version="1.0" encoding="utf-8"?>
<p:tagLst xmlns:a="http://schemas.openxmlformats.org/drawingml/2006/main" xmlns:r="http://schemas.openxmlformats.org/officeDocument/2006/relationships" xmlns:p="http://schemas.openxmlformats.org/presentationml/2006/main">
  <p:tag name="AS_UNIQUEID" val="814"/>
</p:tagLst>
</file>

<file path=ppt/tags/tag294.xml><?xml version="1.0" encoding="utf-8"?>
<p:tagLst xmlns:a="http://schemas.openxmlformats.org/drawingml/2006/main" xmlns:r="http://schemas.openxmlformats.org/officeDocument/2006/relationships" xmlns:p="http://schemas.openxmlformats.org/presentationml/2006/main">
  <p:tag name="AS_UNIQUEID" val="810"/>
</p:tagLst>
</file>

<file path=ppt/tags/tag295.xml><?xml version="1.0" encoding="utf-8"?>
<p:tagLst xmlns:a="http://schemas.openxmlformats.org/drawingml/2006/main" xmlns:r="http://schemas.openxmlformats.org/officeDocument/2006/relationships" xmlns:p="http://schemas.openxmlformats.org/presentationml/2006/main">
  <p:tag name="AS_UNIQUEID" val="811"/>
</p:tagLst>
</file>

<file path=ppt/tags/tag296.xml><?xml version="1.0" encoding="utf-8"?>
<p:tagLst xmlns:a="http://schemas.openxmlformats.org/drawingml/2006/main" xmlns:r="http://schemas.openxmlformats.org/officeDocument/2006/relationships" xmlns:p="http://schemas.openxmlformats.org/presentationml/2006/main">
  <p:tag name="AS_UNIQUEID" val="820"/>
</p:tagLst>
</file>

<file path=ppt/tags/tag297.xml><?xml version="1.0" encoding="utf-8"?>
<p:tagLst xmlns:a="http://schemas.openxmlformats.org/drawingml/2006/main" xmlns:r="http://schemas.openxmlformats.org/officeDocument/2006/relationships" xmlns:p="http://schemas.openxmlformats.org/presentationml/2006/main">
  <p:tag name="AS_UNIQUEID" val="821"/>
</p:tagLst>
</file>

<file path=ppt/tags/tag298.xml><?xml version="1.0" encoding="utf-8"?>
<p:tagLst xmlns:a="http://schemas.openxmlformats.org/drawingml/2006/main" xmlns:r="http://schemas.openxmlformats.org/officeDocument/2006/relationships" xmlns:p="http://schemas.openxmlformats.org/presentationml/2006/main">
  <p:tag name="AS_UNIQUEID" val="822"/>
</p:tagLst>
</file>

<file path=ppt/tags/tag299.xml><?xml version="1.0" encoding="utf-8"?>
<p:tagLst xmlns:a="http://schemas.openxmlformats.org/drawingml/2006/main" xmlns:r="http://schemas.openxmlformats.org/officeDocument/2006/relationships" xmlns:p="http://schemas.openxmlformats.org/presentationml/2006/main">
  <p:tag name="AS_UNIQUEID" val="825"/>
</p:tagLst>
</file>

<file path=ppt/tags/tag3.xml><?xml version="1.0" encoding="utf-8"?>
<p:tagLst xmlns:a="http://schemas.openxmlformats.org/drawingml/2006/main" xmlns:r="http://schemas.openxmlformats.org/officeDocument/2006/relationships" xmlns:p="http://schemas.openxmlformats.org/presentationml/2006/main">
  <p:tag name="AS_UNIQUEID" val="558"/>
</p:tagLst>
</file>

<file path=ppt/tags/tag30.xml><?xml version="1.0" encoding="utf-8"?>
<p:tagLst xmlns:a="http://schemas.openxmlformats.org/drawingml/2006/main" xmlns:r="http://schemas.openxmlformats.org/officeDocument/2006/relationships" xmlns:p="http://schemas.openxmlformats.org/presentationml/2006/main">
  <p:tag name="AS_UNIQUEID" val="531"/>
</p:tagLst>
</file>

<file path=ppt/tags/tag300.xml><?xml version="1.0" encoding="utf-8"?>
<p:tagLst xmlns:a="http://schemas.openxmlformats.org/drawingml/2006/main" xmlns:r="http://schemas.openxmlformats.org/officeDocument/2006/relationships" xmlns:p="http://schemas.openxmlformats.org/presentationml/2006/main">
  <p:tag name="AS_UNIQUEID" val="823"/>
</p:tagLst>
</file>

<file path=ppt/tags/tag301.xml><?xml version="1.0" encoding="utf-8"?>
<p:tagLst xmlns:a="http://schemas.openxmlformats.org/drawingml/2006/main" xmlns:r="http://schemas.openxmlformats.org/officeDocument/2006/relationships" xmlns:p="http://schemas.openxmlformats.org/presentationml/2006/main">
  <p:tag name="AS_UNIQUEID" val="824"/>
</p:tagLst>
</file>

<file path=ppt/tags/tag302.xml><?xml version="1.0" encoding="utf-8"?>
<p:tagLst xmlns:a="http://schemas.openxmlformats.org/drawingml/2006/main" xmlns:r="http://schemas.openxmlformats.org/officeDocument/2006/relationships" xmlns:p="http://schemas.openxmlformats.org/presentationml/2006/main">
  <p:tag name="AS_UNIQUEID" val="827"/>
</p:tagLst>
</file>

<file path=ppt/tags/tag303.xml><?xml version="1.0" encoding="utf-8"?>
<p:tagLst xmlns:a="http://schemas.openxmlformats.org/drawingml/2006/main" xmlns:r="http://schemas.openxmlformats.org/officeDocument/2006/relationships" xmlns:p="http://schemas.openxmlformats.org/presentationml/2006/main">
  <p:tag name="AS_UNIQUEID" val="828"/>
</p:tagLst>
</file>

<file path=ppt/tags/tag304.xml><?xml version="1.0" encoding="utf-8"?>
<p:tagLst xmlns:a="http://schemas.openxmlformats.org/drawingml/2006/main" xmlns:r="http://schemas.openxmlformats.org/officeDocument/2006/relationships" xmlns:p="http://schemas.openxmlformats.org/presentationml/2006/main">
  <p:tag name="AS_UNIQUEID" val="829"/>
</p:tagLst>
</file>

<file path=ppt/tags/tag305.xml><?xml version="1.0" encoding="utf-8"?>
<p:tagLst xmlns:a="http://schemas.openxmlformats.org/drawingml/2006/main" xmlns:r="http://schemas.openxmlformats.org/officeDocument/2006/relationships" xmlns:p="http://schemas.openxmlformats.org/presentationml/2006/main">
  <p:tag name="AS_UNIQUEID" val="832"/>
</p:tagLst>
</file>

<file path=ppt/tags/tag306.xml><?xml version="1.0" encoding="utf-8"?>
<p:tagLst xmlns:a="http://schemas.openxmlformats.org/drawingml/2006/main" xmlns:r="http://schemas.openxmlformats.org/officeDocument/2006/relationships" xmlns:p="http://schemas.openxmlformats.org/presentationml/2006/main">
  <p:tag name="AS_UNIQUEID" val="830"/>
</p:tagLst>
</file>

<file path=ppt/tags/tag307.xml><?xml version="1.0" encoding="utf-8"?>
<p:tagLst xmlns:a="http://schemas.openxmlformats.org/drawingml/2006/main" xmlns:r="http://schemas.openxmlformats.org/officeDocument/2006/relationships" xmlns:p="http://schemas.openxmlformats.org/presentationml/2006/main">
  <p:tag name="AS_UNIQUEID" val="831"/>
</p:tagLst>
</file>

<file path=ppt/tags/tag308.xml><?xml version="1.0" encoding="utf-8"?>
<p:tagLst xmlns:a="http://schemas.openxmlformats.org/drawingml/2006/main" xmlns:r="http://schemas.openxmlformats.org/officeDocument/2006/relationships" xmlns:p="http://schemas.openxmlformats.org/presentationml/2006/main">
  <p:tag name="AS_UNIQUEID" val="834"/>
</p:tagLst>
</file>

<file path=ppt/tags/tag309.xml><?xml version="1.0" encoding="utf-8"?>
<p:tagLst xmlns:a="http://schemas.openxmlformats.org/drawingml/2006/main" xmlns:r="http://schemas.openxmlformats.org/officeDocument/2006/relationships" xmlns:p="http://schemas.openxmlformats.org/presentationml/2006/main">
  <p:tag name="AS_UNIQUEID" val="835"/>
</p:tagLst>
</file>

<file path=ppt/tags/tag31.xml><?xml version="1.0" encoding="utf-8"?>
<p:tagLst xmlns:a="http://schemas.openxmlformats.org/drawingml/2006/main" xmlns:r="http://schemas.openxmlformats.org/officeDocument/2006/relationships" xmlns:p="http://schemas.openxmlformats.org/presentationml/2006/main">
  <p:tag name="AS_UNIQUEID" val="532"/>
</p:tagLst>
</file>

<file path=ppt/tags/tag310.xml><?xml version="1.0" encoding="utf-8"?>
<p:tagLst xmlns:a="http://schemas.openxmlformats.org/drawingml/2006/main" xmlns:r="http://schemas.openxmlformats.org/officeDocument/2006/relationships" xmlns:p="http://schemas.openxmlformats.org/presentationml/2006/main">
  <p:tag name="AS_UNIQUEID" val="836"/>
</p:tagLst>
</file>

<file path=ppt/tags/tag311.xml><?xml version="1.0" encoding="utf-8"?>
<p:tagLst xmlns:a="http://schemas.openxmlformats.org/drawingml/2006/main" xmlns:r="http://schemas.openxmlformats.org/officeDocument/2006/relationships" xmlns:p="http://schemas.openxmlformats.org/presentationml/2006/main">
  <p:tag name="AS_UNIQUEID" val="837"/>
</p:tagLst>
</file>

<file path=ppt/tags/tag312.xml><?xml version="1.0" encoding="utf-8"?>
<p:tagLst xmlns:a="http://schemas.openxmlformats.org/drawingml/2006/main" xmlns:r="http://schemas.openxmlformats.org/officeDocument/2006/relationships" xmlns:p="http://schemas.openxmlformats.org/presentationml/2006/main">
  <p:tag name="AS_UNIQUEID" val="843"/>
</p:tagLst>
</file>

<file path=ppt/tags/tag313.xml><?xml version="1.0" encoding="utf-8"?>
<p:tagLst xmlns:a="http://schemas.openxmlformats.org/drawingml/2006/main" xmlns:r="http://schemas.openxmlformats.org/officeDocument/2006/relationships" xmlns:p="http://schemas.openxmlformats.org/presentationml/2006/main">
  <p:tag name="AS_UNIQUEID" val="844"/>
</p:tagLst>
</file>

<file path=ppt/tags/tag314.xml><?xml version="1.0" encoding="utf-8"?>
<p:tagLst xmlns:a="http://schemas.openxmlformats.org/drawingml/2006/main" xmlns:r="http://schemas.openxmlformats.org/officeDocument/2006/relationships" xmlns:p="http://schemas.openxmlformats.org/presentationml/2006/main">
  <p:tag name="AS_UNIQUEID" val="845"/>
</p:tagLst>
</file>

<file path=ppt/tags/tag315.xml><?xml version="1.0" encoding="utf-8"?>
<p:tagLst xmlns:a="http://schemas.openxmlformats.org/drawingml/2006/main" xmlns:r="http://schemas.openxmlformats.org/officeDocument/2006/relationships" xmlns:p="http://schemas.openxmlformats.org/presentationml/2006/main">
  <p:tag name="AS_UNIQUEID" val="846"/>
</p:tagLst>
</file>

<file path=ppt/tags/tag316.xml><?xml version="1.0" encoding="utf-8"?>
<p:tagLst xmlns:a="http://schemas.openxmlformats.org/drawingml/2006/main" xmlns:r="http://schemas.openxmlformats.org/officeDocument/2006/relationships" xmlns:p="http://schemas.openxmlformats.org/presentationml/2006/main">
  <p:tag name="AS_UNIQUEID" val="847"/>
</p:tagLst>
</file>

<file path=ppt/tags/tag317.xml><?xml version="1.0" encoding="utf-8"?>
<p:tagLst xmlns:a="http://schemas.openxmlformats.org/drawingml/2006/main" xmlns:r="http://schemas.openxmlformats.org/officeDocument/2006/relationships" xmlns:p="http://schemas.openxmlformats.org/presentationml/2006/main">
  <p:tag name="AS_UNIQUEID" val="848"/>
</p:tagLst>
</file>

<file path=ppt/tags/tag318.xml><?xml version="1.0" encoding="utf-8"?>
<p:tagLst xmlns:a="http://schemas.openxmlformats.org/drawingml/2006/main" xmlns:r="http://schemas.openxmlformats.org/officeDocument/2006/relationships" xmlns:p="http://schemas.openxmlformats.org/presentationml/2006/main">
  <p:tag name="AS_UNIQUEID" val="849"/>
</p:tagLst>
</file>

<file path=ppt/tags/tag319.xml><?xml version="1.0" encoding="utf-8"?>
<p:tagLst xmlns:a="http://schemas.openxmlformats.org/drawingml/2006/main" xmlns:r="http://schemas.openxmlformats.org/officeDocument/2006/relationships" xmlns:p="http://schemas.openxmlformats.org/presentationml/2006/main">
  <p:tag name="AS_UNIQUEID" val="850"/>
</p:tagLst>
</file>

<file path=ppt/tags/tag32.xml><?xml version="1.0" encoding="utf-8"?>
<p:tagLst xmlns:a="http://schemas.openxmlformats.org/drawingml/2006/main" xmlns:r="http://schemas.openxmlformats.org/officeDocument/2006/relationships" xmlns:p="http://schemas.openxmlformats.org/presentationml/2006/main">
  <p:tag name="AS_UNIQUEID" val="533"/>
</p:tagLst>
</file>

<file path=ppt/tags/tag320.xml><?xml version="1.0" encoding="utf-8"?>
<p:tagLst xmlns:a="http://schemas.openxmlformats.org/drawingml/2006/main" xmlns:r="http://schemas.openxmlformats.org/officeDocument/2006/relationships" xmlns:p="http://schemas.openxmlformats.org/presentationml/2006/main">
  <p:tag name="AS_UNIQUEID" val="851"/>
</p:tagLst>
</file>

<file path=ppt/tags/tag321.xml><?xml version="1.0" encoding="utf-8"?>
<p:tagLst xmlns:a="http://schemas.openxmlformats.org/drawingml/2006/main" xmlns:r="http://schemas.openxmlformats.org/officeDocument/2006/relationships" xmlns:p="http://schemas.openxmlformats.org/presentationml/2006/main">
  <p:tag name="AS_UNIQUEID" val="839"/>
</p:tagLst>
</file>

<file path=ppt/tags/tag322.xml><?xml version="1.0" encoding="utf-8"?>
<p:tagLst xmlns:a="http://schemas.openxmlformats.org/drawingml/2006/main" xmlns:r="http://schemas.openxmlformats.org/officeDocument/2006/relationships" xmlns:p="http://schemas.openxmlformats.org/presentationml/2006/main">
  <p:tag name="AS_UNIQUEID" val="840"/>
</p:tagLst>
</file>

<file path=ppt/tags/tag323.xml><?xml version="1.0" encoding="utf-8"?>
<p:tagLst xmlns:a="http://schemas.openxmlformats.org/drawingml/2006/main" xmlns:r="http://schemas.openxmlformats.org/officeDocument/2006/relationships" xmlns:p="http://schemas.openxmlformats.org/presentationml/2006/main">
  <p:tag name="AS_UNIQUEID" val="841"/>
</p:tagLst>
</file>

<file path=ppt/tags/tag324.xml><?xml version="1.0" encoding="utf-8"?>
<p:tagLst xmlns:a="http://schemas.openxmlformats.org/drawingml/2006/main" xmlns:r="http://schemas.openxmlformats.org/officeDocument/2006/relationships" xmlns:p="http://schemas.openxmlformats.org/presentationml/2006/main">
  <p:tag name="AS_UNIQUEID" val="853"/>
</p:tagLst>
</file>

<file path=ppt/tags/tag325.xml><?xml version="1.0" encoding="utf-8"?>
<p:tagLst xmlns:a="http://schemas.openxmlformats.org/drawingml/2006/main" xmlns:r="http://schemas.openxmlformats.org/officeDocument/2006/relationships" xmlns:p="http://schemas.openxmlformats.org/presentationml/2006/main">
  <p:tag name="AS_UNIQUEID" val="854"/>
</p:tagLst>
</file>

<file path=ppt/tags/tag326.xml><?xml version="1.0" encoding="utf-8"?>
<p:tagLst xmlns:a="http://schemas.openxmlformats.org/drawingml/2006/main" xmlns:r="http://schemas.openxmlformats.org/officeDocument/2006/relationships" xmlns:p="http://schemas.openxmlformats.org/presentationml/2006/main">
  <p:tag name="AS_UNIQUEID" val="855"/>
</p:tagLst>
</file>

<file path=ppt/tags/tag327.xml><?xml version="1.0" encoding="utf-8"?>
<p:tagLst xmlns:a="http://schemas.openxmlformats.org/drawingml/2006/main" xmlns:r="http://schemas.openxmlformats.org/officeDocument/2006/relationships" xmlns:p="http://schemas.openxmlformats.org/presentationml/2006/main">
  <p:tag name="AS_UNIQUEID" val="856"/>
</p:tagLst>
</file>

<file path=ppt/tags/tag328.xml><?xml version="1.0" encoding="utf-8"?>
<p:tagLst xmlns:a="http://schemas.openxmlformats.org/drawingml/2006/main" xmlns:r="http://schemas.openxmlformats.org/officeDocument/2006/relationships" xmlns:p="http://schemas.openxmlformats.org/presentationml/2006/main">
  <p:tag name="AS_UNIQUEID" val="857"/>
</p:tagLst>
</file>

<file path=ppt/tags/tag329.xml><?xml version="1.0" encoding="utf-8"?>
<p:tagLst xmlns:a="http://schemas.openxmlformats.org/drawingml/2006/main" xmlns:r="http://schemas.openxmlformats.org/officeDocument/2006/relationships" xmlns:p="http://schemas.openxmlformats.org/presentationml/2006/main">
  <p:tag name="AS_UNIQUEID" val="858"/>
</p:tagLst>
</file>

<file path=ppt/tags/tag33.xml><?xml version="1.0" encoding="utf-8"?>
<p:tagLst xmlns:a="http://schemas.openxmlformats.org/drawingml/2006/main" xmlns:r="http://schemas.openxmlformats.org/officeDocument/2006/relationships" xmlns:p="http://schemas.openxmlformats.org/presentationml/2006/main">
  <p:tag name="AS_UNIQUEID" val="534"/>
</p:tagLst>
</file>

<file path=ppt/tags/tag330.xml><?xml version="1.0" encoding="utf-8"?>
<p:tagLst xmlns:a="http://schemas.openxmlformats.org/drawingml/2006/main" xmlns:r="http://schemas.openxmlformats.org/officeDocument/2006/relationships" xmlns:p="http://schemas.openxmlformats.org/presentationml/2006/main">
  <p:tag name="AS_UNIQUEID" val="859"/>
</p:tagLst>
</file>

<file path=ppt/tags/tag331.xml><?xml version="1.0" encoding="utf-8"?>
<p:tagLst xmlns:a="http://schemas.openxmlformats.org/drawingml/2006/main" xmlns:r="http://schemas.openxmlformats.org/officeDocument/2006/relationships" xmlns:p="http://schemas.openxmlformats.org/presentationml/2006/main">
  <p:tag name="AS_UNIQUEID" val="860"/>
</p:tagLst>
</file>

<file path=ppt/tags/tag332.xml><?xml version="1.0" encoding="utf-8"?>
<p:tagLst xmlns:a="http://schemas.openxmlformats.org/drawingml/2006/main" xmlns:r="http://schemas.openxmlformats.org/officeDocument/2006/relationships" xmlns:p="http://schemas.openxmlformats.org/presentationml/2006/main">
  <p:tag name="AS_UNIQUEID" val="862"/>
</p:tagLst>
</file>

<file path=ppt/tags/tag333.xml><?xml version="1.0" encoding="utf-8"?>
<p:tagLst xmlns:a="http://schemas.openxmlformats.org/drawingml/2006/main" xmlns:r="http://schemas.openxmlformats.org/officeDocument/2006/relationships" xmlns:p="http://schemas.openxmlformats.org/presentationml/2006/main">
  <p:tag name="AS_UNIQUEID" val="863"/>
</p:tagLst>
</file>

<file path=ppt/tags/tag334.xml><?xml version="1.0" encoding="utf-8"?>
<p:tagLst xmlns:a="http://schemas.openxmlformats.org/drawingml/2006/main" xmlns:r="http://schemas.openxmlformats.org/officeDocument/2006/relationships" xmlns:p="http://schemas.openxmlformats.org/presentationml/2006/main">
  <p:tag name="AS_UNIQUEID" val="864"/>
</p:tagLst>
</file>

<file path=ppt/tags/tag335.xml><?xml version="1.0" encoding="utf-8"?>
<p:tagLst xmlns:a="http://schemas.openxmlformats.org/drawingml/2006/main" xmlns:r="http://schemas.openxmlformats.org/officeDocument/2006/relationships" xmlns:p="http://schemas.openxmlformats.org/presentationml/2006/main">
  <p:tag name="AS_UNIQUEID" val="865"/>
</p:tagLst>
</file>

<file path=ppt/tags/tag336.xml><?xml version="1.0" encoding="utf-8"?>
<p:tagLst xmlns:a="http://schemas.openxmlformats.org/drawingml/2006/main" xmlns:r="http://schemas.openxmlformats.org/officeDocument/2006/relationships" xmlns:p="http://schemas.openxmlformats.org/presentationml/2006/main">
  <p:tag name="AS_UNIQUEID" val="866"/>
</p:tagLst>
</file>

<file path=ppt/tags/tag337.xml><?xml version="1.0" encoding="utf-8"?>
<p:tagLst xmlns:a="http://schemas.openxmlformats.org/drawingml/2006/main" xmlns:r="http://schemas.openxmlformats.org/officeDocument/2006/relationships" xmlns:p="http://schemas.openxmlformats.org/presentationml/2006/main">
  <p:tag name="AS_UNIQUEID" val="867"/>
</p:tagLst>
</file>

<file path=ppt/tags/tag338.xml><?xml version="1.0" encoding="utf-8"?>
<p:tagLst xmlns:a="http://schemas.openxmlformats.org/drawingml/2006/main" xmlns:r="http://schemas.openxmlformats.org/officeDocument/2006/relationships" xmlns:p="http://schemas.openxmlformats.org/presentationml/2006/main">
  <p:tag name="AS_UNIQUEID" val="869"/>
</p:tagLst>
</file>

<file path=ppt/tags/tag339.xml><?xml version="1.0" encoding="utf-8"?>
<p:tagLst xmlns:a="http://schemas.openxmlformats.org/drawingml/2006/main" xmlns:r="http://schemas.openxmlformats.org/officeDocument/2006/relationships" xmlns:p="http://schemas.openxmlformats.org/presentationml/2006/main">
  <p:tag name="AS_UNIQUEID" val="870"/>
</p:tagLst>
</file>

<file path=ppt/tags/tag34.xml><?xml version="1.0" encoding="utf-8"?>
<p:tagLst xmlns:a="http://schemas.openxmlformats.org/drawingml/2006/main" xmlns:r="http://schemas.openxmlformats.org/officeDocument/2006/relationships" xmlns:p="http://schemas.openxmlformats.org/presentationml/2006/main">
  <p:tag name="AS_UNIQUEID" val="535"/>
</p:tagLst>
</file>

<file path=ppt/tags/tag340.xml><?xml version="1.0" encoding="utf-8"?>
<p:tagLst xmlns:a="http://schemas.openxmlformats.org/drawingml/2006/main" xmlns:r="http://schemas.openxmlformats.org/officeDocument/2006/relationships" xmlns:p="http://schemas.openxmlformats.org/presentationml/2006/main">
  <p:tag name="AS_UNIQUEID" val="871"/>
</p:tagLst>
</file>

<file path=ppt/tags/tag341.xml><?xml version="1.0" encoding="utf-8"?>
<p:tagLst xmlns:a="http://schemas.openxmlformats.org/drawingml/2006/main" xmlns:r="http://schemas.openxmlformats.org/officeDocument/2006/relationships" xmlns:p="http://schemas.openxmlformats.org/presentationml/2006/main">
  <p:tag name="AS_UNIQUEID" val="872"/>
</p:tagLst>
</file>

<file path=ppt/tags/tag342.xml><?xml version="1.0" encoding="utf-8"?>
<p:tagLst xmlns:a="http://schemas.openxmlformats.org/drawingml/2006/main" xmlns:r="http://schemas.openxmlformats.org/officeDocument/2006/relationships" xmlns:p="http://schemas.openxmlformats.org/presentationml/2006/main">
  <p:tag name="AS_UNIQUEID" val="873"/>
</p:tagLst>
</file>

<file path=ppt/tags/tag343.xml><?xml version="1.0" encoding="utf-8"?>
<p:tagLst xmlns:a="http://schemas.openxmlformats.org/drawingml/2006/main" xmlns:r="http://schemas.openxmlformats.org/officeDocument/2006/relationships" xmlns:p="http://schemas.openxmlformats.org/presentationml/2006/main">
  <p:tag name="AS_UNIQUEID" val="874"/>
</p:tagLst>
</file>

<file path=ppt/tags/tag344.xml><?xml version="1.0" encoding="utf-8"?>
<p:tagLst xmlns:a="http://schemas.openxmlformats.org/drawingml/2006/main" xmlns:r="http://schemas.openxmlformats.org/officeDocument/2006/relationships" xmlns:p="http://schemas.openxmlformats.org/presentationml/2006/main">
  <p:tag name="AS_UNIQUEID" val="876"/>
</p:tagLst>
</file>

<file path=ppt/tags/tag345.xml><?xml version="1.0" encoding="utf-8"?>
<p:tagLst xmlns:a="http://schemas.openxmlformats.org/drawingml/2006/main" xmlns:r="http://schemas.openxmlformats.org/officeDocument/2006/relationships" xmlns:p="http://schemas.openxmlformats.org/presentationml/2006/main">
  <p:tag name="AS_UNIQUEID" val="877"/>
</p:tagLst>
</file>

<file path=ppt/tags/tag346.xml><?xml version="1.0" encoding="utf-8"?>
<p:tagLst xmlns:a="http://schemas.openxmlformats.org/drawingml/2006/main" xmlns:r="http://schemas.openxmlformats.org/officeDocument/2006/relationships" xmlns:p="http://schemas.openxmlformats.org/presentationml/2006/main">
  <p:tag name="AS_UNIQUEID" val="878"/>
</p:tagLst>
</file>

<file path=ppt/tags/tag347.xml><?xml version="1.0" encoding="utf-8"?>
<p:tagLst xmlns:a="http://schemas.openxmlformats.org/drawingml/2006/main" xmlns:r="http://schemas.openxmlformats.org/officeDocument/2006/relationships" xmlns:p="http://schemas.openxmlformats.org/presentationml/2006/main">
  <p:tag name="AS_UNIQUEID" val="880"/>
</p:tagLst>
</file>

<file path=ppt/tags/tag348.xml><?xml version="1.0" encoding="utf-8"?>
<p:tagLst xmlns:a="http://schemas.openxmlformats.org/drawingml/2006/main" xmlns:r="http://schemas.openxmlformats.org/officeDocument/2006/relationships" xmlns:p="http://schemas.openxmlformats.org/presentationml/2006/main">
  <p:tag name="AS_UNIQUEID" val="881"/>
</p:tagLst>
</file>

<file path=ppt/tags/tag349.xml><?xml version="1.0" encoding="utf-8"?>
<p:tagLst xmlns:a="http://schemas.openxmlformats.org/drawingml/2006/main" xmlns:r="http://schemas.openxmlformats.org/officeDocument/2006/relationships" xmlns:p="http://schemas.openxmlformats.org/presentationml/2006/main">
  <p:tag name="AS_UNIQUEID" val="882"/>
</p:tagLst>
</file>

<file path=ppt/tags/tag35.xml><?xml version="1.0" encoding="utf-8"?>
<p:tagLst xmlns:a="http://schemas.openxmlformats.org/drawingml/2006/main" xmlns:r="http://schemas.openxmlformats.org/officeDocument/2006/relationships" xmlns:p="http://schemas.openxmlformats.org/presentationml/2006/main">
  <p:tag name="AS_UNIQUEID" val="536"/>
</p:tagLst>
</file>

<file path=ppt/tags/tag350.xml><?xml version="1.0" encoding="utf-8"?>
<p:tagLst xmlns:a="http://schemas.openxmlformats.org/drawingml/2006/main" xmlns:r="http://schemas.openxmlformats.org/officeDocument/2006/relationships" xmlns:p="http://schemas.openxmlformats.org/presentationml/2006/main">
  <p:tag name="AS_UNIQUEID" val="883"/>
</p:tagLst>
</file>

<file path=ppt/tags/tag351.xml><?xml version="1.0" encoding="utf-8"?>
<p:tagLst xmlns:a="http://schemas.openxmlformats.org/drawingml/2006/main" xmlns:r="http://schemas.openxmlformats.org/officeDocument/2006/relationships" xmlns:p="http://schemas.openxmlformats.org/presentationml/2006/main">
  <p:tag name="AS_UNIQUEID" val="884"/>
</p:tagLst>
</file>

<file path=ppt/tags/tag352.xml><?xml version="1.0" encoding="utf-8"?>
<p:tagLst xmlns:a="http://schemas.openxmlformats.org/drawingml/2006/main" xmlns:r="http://schemas.openxmlformats.org/officeDocument/2006/relationships" xmlns:p="http://schemas.openxmlformats.org/presentationml/2006/main">
  <p:tag name="AS_UNIQUEID" val="886"/>
</p:tagLst>
</file>

<file path=ppt/tags/tag353.xml><?xml version="1.0" encoding="utf-8"?>
<p:tagLst xmlns:a="http://schemas.openxmlformats.org/drawingml/2006/main" xmlns:r="http://schemas.openxmlformats.org/officeDocument/2006/relationships" xmlns:p="http://schemas.openxmlformats.org/presentationml/2006/main">
  <p:tag name="AS_UNIQUEID" val="887"/>
</p:tagLst>
</file>

<file path=ppt/tags/tag354.xml><?xml version="1.0" encoding="utf-8"?>
<p:tagLst xmlns:a="http://schemas.openxmlformats.org/drawingml/2006/main" xmlns:r="http://schemas.openxmlformats.org/officeDocument/2006/relationships" xmlns:p="http://schemas.openxmlformats.org/presentationml/2006/main">
  <p:tag name="AS_UNIQUEID" val="888"/>
</p:tagLst>
</file>

<file path=ppt/tags/tag355.xml><?xml version="1.0" encoding="utf-8"?>
<p:tagLst xmlns:a="http://schemas.openxmlformats.org/drawingml/2006/main" xmlns:r="http://schemas.openxmlformats.org/officeDocument/2006/relationships" xmlns:p="http://schemas.openxmlformats.org/presentationml/2006/main">
  <p:tag name="AS_UNIQUEID" val="889"/>
</p:tagLst>
</file>

<file path=ppt/tags/tag356.xml><?xml version="1.0" encoding="utf-8"?>
<p:tagLst xmlns:a="http://schemas.openxmlformats.org/drawingml/2006/main" xmlns:r="http://schemas.openxmlformats.org/officeDocument/2006/relationships" xmlns:p="http://schemas.openxmlformats.org/presentationml/2006/main">
  <p:tag name="AS_UNIQUEID" val="891"/>
</p:tagLst>
</file>

<file path=ppt/tags/tag357.xml><?xml version="1.0" encoding="utf-8"?>
<p:tagLst xmlns:a="http://schemas.openxmlformats.org/drawingml/2006/main" xmlns:r="http://schemas.openxmlformats.org/officeDocument/2006/relationships" xmlns:p="http://schemas.openxmlformats.org/presentationml/2006/main">
  <p:tag name="AS_UNIQUEID" val="892"/>
</p:tagLst>
</file>

<file path=ppt/tags/tag358.xml><?xml version="1.0" encoding="utf-8"?>
<p:tagLst xmlns:a="http://schemas.openxmlformats.org/drawingml/2006/main" xmlns:r="http://schemas.openxmlformats.org/officeDocument/2006/relationships" xmlns:p="http://schemas.openxmlformats.org/presentationml/2006/main">
  <p:tag name="AS_UNIQUEID" val="893"/>
</p:tagLst>
</file>

<file path=ppt/tags/tag359.xml><?xml version="1.0" encoding="utf-8"?>
<p:tagLst xmlns:a="http://schemas.openxmlformats.org/drawingml/2006/main" xmlns:r="http://schemas.openxmlformats.org/officeDocument/2006/relationships" xmlns:p="http://schemas.openxmlformats.org/presentationml/2006/main">
  <p:tag name="AS_UNIQUEID" val="894"/>
</p:tagLst>
</file>

<file path=ppt/tags/tag36.xml><?xml version="1.0" encoding="utf-8"?>
<p:tagLst xmlns:a="http://schemas.openxmlformats.org/drawingml/2006/main" xmlns:r="http://schemas.openxmlformats.org/officeDocument/2006/relationships" xmlns:p="http://schemas.openxmlformats.org/presentationml/2006/main">
  <p:tag name="AS_UNIQUEID" val="538"/>
</p:tagLst>
</file>

<file path=ppt/tags/tag360.xml><?xml version="1.0" encoding="utf-8"?>
<p:tagLst xmlns:a="http://schemas.openxmlformats.org/drawingml/2006/main" xmlns:r="http://schemas.openxmlformats.org/officeDocument/2006/relationships" xmlns:p="http://schemas.openxmlformats.org/presentationml/2006/main">
  <p:tag name="AS_UNIQUEID" val="896"/>
</p:tagLst>
</file>

<file path=ppt/tags/tag361.xml><?xml version="1.0" encoding="utf-8"?>
<p:tagLst xmlns:a="http://schemas.openxmlformats.org/drawingml/2006/main" xmlns:r="http://schemas.openxmlformats.org/officeDocument/2006/relationships" xmlns:p="http://schemas.openxmlformats.org/presentationml/2006/main">
  <p:tag name="AS_UNIQUEID" val="897"/>
</p:tagLst>
</file>

<file path=ppt/tags/tag362.xml><?xml version="1.0" encoding="utf-8"?>
<p:tagLst xmlns:a="http://schemas.openxmlformats.org/drawingml/2006/main" xmlns:r="http://schemas.openxmlformats.org/officeDocument/2006/relationships" xmlns:p="http://schemas.openxmlformats.org/presentationml/2006/main">
  <p:tag name="AS_UNIQUEID" val="898"/>
</p:tagLst>
</file>

<file path=ppt/tags/tag363.xml><?xml version="1.0" encoding="utf-8"?>
<p:tagLst xmlns:a="http://schemas.openxmlformats.org/drawingml/2006/main" xmlns:r="http://schemas.openxmlformats.org/officeDocument/2006/relationships" xmlns:p="http://schemas.openxmlformats.org/presentationml/2006/main">
  <p:tag name="AS_UNIQUEID" val="899"/>
</p:tagLst>
</file>

<file path=ppt/tags/tag364.xml><?xml version="1.0" encoding="utf-8"?>
<p:tagLst xmlns:a="http://schemas.openxmlformats.org/drawingml/2006/main" xmlns:r="http://schemas.openxmlformats.org/officeDocument/2006/relationships" xmlns:p="http://schemas.openxmlformats.org/presentationml/2006/main">
  <p:tag name="AS_UNIQUEID" val="901"/>
</p:tagLst>
</file>

<file path=ppt/tags/tag365.xml><?xml version="1.0" encoding="utf-8"?>
<p:tagLst xmlns:a="http://schemas.openxmlformats.org/drawingml/2006/main" xmlns:r="http://schemas.openxmlformats.org/officeDocument/2006/relationships" xmlns:p="http://schemas.openxmlformats.org/presentationml/2006/main">
  <p:tag name="AS_UNIQUEID" val="902"/>
</p:tagLst>
</file>

<file path=ppt/tags/tag366.xml><?xml version="1.0" encoding="utf-8"?>
<p:tagLst xmlns:a="http://schemas.openxmlformats.org/drawingml/2006/main" xmlns:r="http://schemas.openxmlformats.org/officeDocument/2006/relationships" xmlns:p="http://schemas.openxmlformats.org/presentationml/2006/main">
  <p:tag name="AS_UNIQUEID" val="903"/>
</p:tagLst>
</file>

<file path=ppt/tags/tag367.xml><?xml version="1.0" encoding="utf-8"?>
<p:tagLst xmlns:a="http://schemas.openxmlformats.org/drawingml/2006/main" xmlns:r="http://schemas.openxmlformats.org/officeDocument/2006/relationships" xmlns:p="http://schemas.openxmlformats.org/presentationml/2006/main">
  <p:tag name="AS_UNIQUEID" val="904"/>
</p:tagLst>
</file>

<file path=ppt/tags/tag368.xml><?xml version="1.0" encoding="utf-8"?>
<p:tagLst xmlns:a="http://schemas.openxmlformats.org/drawingml/2006/main" xmlns:r="http://schemas.openxmlformats.org/officeDocument/2006/relationships" xmlns:p="http://schemas.openxmlformats.org/presentationml/2006/main">
  <p:tag name="AS_UNIQUEID" val="905"/>
</p:tagLst>
</file>

<file path=ppt/tags/tag369.xml><?xml version="1.0" encoding="utf-8"?>
<p:tagLst xmlns:a="http://schemas.openxmlformats.org/drawingml/2006/main" xmlns:r="http://schemas.openxmlformats.org/officeDocument/2006/relationships" xmlns:p="http://schemas.openxmlformats.org/presentationml/2006/main">
  <p:tag name="AS_UNIQUEID" val="907"/>
</p:tagLst>
</file>

<file path=ppt/tags/tag37.xml><?xml version="1.0" encoding="utf-8"?>
<p:tagLst xmlns:a="http://schemas.openxmlformats.org/drawingml/2006/main" xmlns:r="http://schemas.openxmlformats.org/officeDocument/2006/relationships" xmlns:p="http://schemas.openxmlformats.org/presentationml/2006/main">
  <p:tag name="AS_UNIQUEID" val="539"/>
</p:tagLst>
</file>

<file path=ppt/tags/tag370.xml><?xml version="1.0" encoding="utf-8"?>
<p:tagLst xmlns:a="http://schemas.openxmlformats.org/drawingml/2006/main" xmlns:r="http://schemas.openxmlformats.org/officeDocument/2006/relationships" xmlns:p="http://schemas.openxmlformats.org/presentationml/2006/main">
  <p:tag name="AS_UNIQUEID" val="908"/>
</p:tagLst>
</file>

<file path=ppt/tags/tag371.xml><?xml version="1.0" encoding="utf-8"?>
<p:tagLst xmlns:a="http://schemas.openxmlformats.org/drawingml/2006/main" xmlns:r="http://schemas.openxmlformats.org/officeDocument/2006/relationships" xmlns:p="http://schemas.openxmlformats.org/presentationml/2006/main">
  <p:tag name="AS_UNIQUEID" val="909"/>
</p:tagLst>
</file>

<file path=ppt/tags/tag372.xml><?xml version="1.0" encoding="utf-8"?>
<p:tagLst xmlns:a="http://schemas.openxmlformats.org/drawingml/2006/main" xmlns:r="http://schemas.openxmlformats.org/officeDocument/2006/relationships" xmlns:p="http://schemas.openxmlformats.org/presentationml/2006/main">
  <p:tag name="AS_UNIQUEID" val="910"/>
</p:tagLst>
</file>

<file path=ppt/tags/tag373.xml><?xml version="1.0" encoding="utf-8"?>
<p:tagLst xmlns:a="http://schemas.openxmlformats.org/drawingml/2006/main" xmlns:r="http://schemas.openxmlformats.org/officeDocument/2006/relationships" xmlns:p="http://schemas.openxmlformats.org/presentationml/2006/main">
  <p:tag name="AS_UNIQUEID" val="911"/>
</p:tagLst>
</file>

<file path=ppt/tags/tag374.xml><?xml version="1.0" encoding="utf-8"?>
<p:tagLst xmlns:a="http://schemas.openxmlformats.org/drawingml/2006/main" xmlns:r="http://schemas.openxmlformats.org/officeDocument/2006/relationships" xmlns:p="http://schemas.openxmlformats.org/presentationml/2006/main">
  <p:tag name="AS_UNIQUEID" val="917"/>
</p:tagLst>
</file>

<file path=ppt/tags/tag375.xml><?xml version="1.0" encoding="utf-8"?>
<p:tagLst xmlns:a="http://schemas.openxmlformats.org/drawingml/2006/main" xmlns:r="http://schemas.openxmlformats.org/officeDocument/2006/relationships" xmlns:p="http://schemas.openxmlformats.org/presentationml/2006/main">
  <p:tag name="AS_UNIQUEID" val="918"/>
</p:tagLst>
</file>

<file path=ppt/tags/tag376.xml><?xml version="1.0" encoding="utf-8"?>
<p:tagLst xmlns:a="http://schemas.openxmlformats.org/drawingml/2006/main" xmlns:r="http://schemas.openxmlformats.org/officeDocument/2006/relationships" xmlns:p="http://schemas.openxmlformats.org/presentationml/2006/main">
  <p:tag name="AS_UNIQUEID" val="919"/>
</p:tagLst>
</file>

<file path=ppt/tags/tag377.xml><?xml version="1.0" encoding="utf-8"?>
<p:tagLst xmlns:a="http://schemas.openxmlformats.org/drawingml/2006/main" xmlns:r="http://schemas.openxmlformats.org/officeDocument/2006/relationships" xmlns:p="http://schemas.openxmlformats.org/presentationml/2006/main">
  <p:tag name="AS_UNIQUEID" val="920"/>
</p:tagLst>
</file>

<file path=ppt/tags/tag378.xml><?xml version="1.0" encoding="utf-8"?>
<p:tagLst xmlns:a="http://schemas.openxmlformats.org/drawingml/2006/main" xmlns:r="http://schemas.openxmlformats.org/officeDocument/2006/relationships" xmlns:p="http://schemas.openxmlformats.org/presentationml/2006/main">
  <p:tag name="AS_UNIQUEID" val="921"/>
</p:tagLst>
</file>

<file path=ppt/tags/tag379.xml><?xml version="1.0" encoding="utf-8"?>
<p:tagLst xmlns:a="http://schemas.openxmlformats.org/drawingml/2006/main" xmlns:r="http://schemas.openxmlformats.org/officeDocument/2006/relationships" xmlns:p="http://schemas.openxmlformats.org/presentationml/2006/main">
  <p:tag name="AS_UNIQUEID" val="922"/>
</p:tagLst>
</file>

<file path=ppt/tags/tag38.xml><?xml version="1.0" encoding="utf-8"?>
<p:tagLst xmlns:a="http://schemas.openxmlformats.org/drawingml/2006/main" xmlns:r="http://schemas.openxmlformats.org/officeDocument/2006/relationships" xmlns:p="http://schemas.openxmlformats.org/presentationml/2006/main">
  <p:tag name="AS_UNIQUEID" val="540"/>
</p:tagLst>
</file>

<file path=ppt/tags/tag380.xml><?xml version="1.0" encoding="utf-8"?>
<p:tagLst xmlns:a="http://schemas.openxmlformats.org/drawingml/2006/main" xmlns:r="http://schemas.openxmlformats.org/officeDocument/2006/relationships" xmlns:p="http://schemas.openxmlformats.org/presentationml/2006/main">
  <p:tag name="AS_UNIQUEID" val="923"/>
</p:tagLst>
</file>

<file path=ppt/tags/tag381.xml><?xml version="1.0" encoding="utf-8"?>
<p:tagLst xmlns:a="http://schemas.openxmlformats.org/drawingml/2006/main" xmlns:r="http://schemas.openxmlformats.org/officeDocument/2006/relationships" xmlns:p="http://schemas.openxmlformats.org/presentationml/2006/main">
  <p:tag name="AS_UNIQUEID" val="913"/>
</p:tagLst>
</file>

<file path=ppt/tags/tag382.xml><?xml version="1.0" encoding="utf-8"?>
<p:tagLst xmlns:a="http://schemas.openxmlformats.org/drawingml/2006/main" xmlns:r="http://schemas.openxmlformats.org/officeDocument/2006/relationships" xmlns:p="http://schemas.openxmlformats.org/presentationml/2006/main">
  <p:tag name="AS_UNIQUEID" val="914"/>
</p:tagLst>
</file>

<file path=ppt/tags/tag383.xml><?xml version="1.0" encoding="utf-8"?>
<p:tagLst xmlns:a="http://schemas.openxmlformats.org/drawingml/2006/main" xmlns:r="http://schemas.openxmlformats.org/officeDocument/2006/relationships" xmlns:p="http://schemas.openxmlformats.org/presentationml/2006/main">
  <p:tag name="AS_UNIQUEID" val="915"/>
</p:tagLst>
</file>

<file path=ppt/tags/tag384.xml><?xml version="1.0" encoding="utf-8"?>
<p:tagLst xmlns:a="http://schemas.openxmlformats.org/drawingml/2006/main" xmlns:r="http://schemas.openxmlformats.org/officeDocument/2006/relationships" xmlns:p="http://schemas.openxmlformats.org/presentationml/2006/main">
  <p:tag name="AS_UNIQUEID" val="929"/>
</p:tagLst>
</file>

<file path=ppt/tags/tag385.xml><?xml version="1.0" encoding="utf-8"?>
<p:tagLst xmlns:a="http://schemas.openxmlformats.org/drawingml/2006/main" xmlns:r="http://schemas.openxmlformats.org/officeDocument/2006/relationships" xmlns:p="http://schemas.openxmlformats.org/presentationml/2006/main">
  <p:tag name="AS_UNIQUEID" val="930"/>
</p:tagLst>
</file>

<file path=ppt/tags/tag386.xml><?xml version="1.0" encoding="utf-8"?>
<p:tagLst xmlns:a="http://schemas.openxmlformats.org/drawingml/2006/main" xmlns:r="http://schemas.openxmlformats.org/officeDocument/2006/relationships" xmlns:p="http://schemas.openxmlformats.org/presentationml/2006/main">
  <p:tag name="AS_UNIQUEID" val="931"/>
</p:tagLst>
</file>

<file path=ppt/tags/tag387.xml><?xml version="1.0" encoding="utf-8"?>
<p:tagLst xmlns:a="http://schemas.openxmlformats.org/drawingml/2006/main" xmlns:r="http://schemas.openxmlformats.org/officeDocument/2006/relationships" xmlns:p="http://schemas.openxmlformats.org/presentationml/2006/main">
  <p:tag name="AS_UNIQUEID" val="932"/>
</p:tagLst>
</file>

<file path=ppt/tags/tag388.xml><?xml version="1.0" encoding="utf-8"?>
<p:tagLst xmlns:a="http://schemas.openxmlformats.org/drawingml/2006/main" xmlns:r="http://schemas.openxmlformats.org/officeDocument/2006/relationships" xmlns:p="http://schemas.openxmlformats.org/presentationml/2006/main">
  <p:tag name="AS_UNIQUEID" val="933"/>
</p:tagLst>
</file>

<file path=ppt/tags/tag389.xml><?xml version="1.0" encoding="utf-8"?>
<p:tagLst xmlns:a="http://schemas.openxmlformats.org/drawingml/2006/main" xmlns:r="http://schemas.openxmlformats.org/officeDocument/2006/relationships" xmlns:p="http://schemas.openxmlformats.org/presentationml/2006/main">
  <p:tag name="AS_UNIQUEID" val="934"/>
</p:tagLst>
</file>

<file path=ppt/tags/tag39.xml><?xml version="1.0" encoding="utf-8"?>
<p:tagLst xmlns:a="http://schemas.openxmlformats.org/drawingml/2006/main" xmlns:r="http://schemas.openxmlformats.org/officeDocument/2006/relationships" xmlns:p="http://schemas.openxmlformats.org/presentationml/2006/main">
  <p:tag name="AS_UNIQUEID" val="541"/>
</p:tagLst>
</file>

<file path=ppt/tags/tag390.xml><?xml version="1.0" encoding="utf-8"?>
<p:tagLst xmlns:a="http://schemas.openxmlformats.org/drawingml/2006/main" xmlns:r="http://schemas.openxmlformats.org/officeDocument/2006/relationships" xmlns:p="http://schemas.openxmlformats.org/presentationml/2006/main">
  <p:tag name="AS_UNIQUEID" val="925"/>
</p:tagLst>
</file>

<file path=ppt/tags/tag391.xml><?xml version="1.0" encoding="utf-8"?>
<p:tagLst xmlns:a="http://schemas.openxmlformats.org/drawingml/2006/main" xmlns:r="http://schemas.openxmlformats.org/officeDocument/2006/relationships" xmlns:p="http://schemas.openxmlformats.org/presentationml/2006/main">
  <p:tag name="AS_UNIQUEID" val="926"/>
</p:tagLst>
</file>

<file path=ppt/tags/tag392.xml><?xml version="1.0" encoding="utf-8"?>
<p:tagLst xmlns:a="http://schemas.openxmlformats.org/drawingml/2006/main" xmlns:r="http://schemas.openxmlformats.org/officeDocument/2006/relationships" xmlns:p="http://schemas.openxmlformats.org/presentationml/2006/main">
  <p:tag name="AS_UNIQUEID" val="927"/>
</p:tagLst>
</file>

<file path=ppt/tags/tag393.xml><?xml version="1.0" encoding="utf-8"?>
<p:tagLst xmlns:a="http://schemas.openxmlformats.org/drawingml/2006/main" xmlns:r="http://schemas.openxmlformats.org/officeDocument/2006/relationships" xmlns:p="http://schemas.openxmlformats.org/presentationml/2006/main">
  <p:tag name="AS_UNIQUEID" val="940"/>
</p:tagLst>
</file>

<file path=ppt/tags/tag394.xml><?xml version="1.0" encoding="utf-8"?>
<p:tagLst xmlns:a="http://schemas.openxmlformats.org/drawingml/2006/main" xmlns:r="http://schemas.openxmlformats.org/officeDocument/2006/relationships" xmlns:p="http://schemas.openxmlformats.org/presentationml/2006/main">
  <p:tag name="AS_UNIQUEID" val="941"/>
</p:tagLst>
</file>

<file path=ppt/tags/tag395.xml><?xml version="1.0" encoding="utf-8"?>
<p:tagLst xmlns:a="http://schemas.openxmlformats.org/drawingml/2006/main" xmlns:r="http://schemas.openxmlformats.org/officeDocument/2006/relationships" xmlns:p="http://schemas.openxmlformats.org/presentationml/2006/main">
  <p:tag name="AS_UNIQUEID" val="942"/>
</p:tagLst>
</file>

<file path=ppt/tags/tag396.xml><?xml version="1.0" encoding="utf-8"?>
<p:tagLst xmlns:a="http://schemas.openxmlformats.org/drawingml/2006/main" xmlns:r="http://schemas.openxmlformats.org/officeDocument/2006/relationships" xmlns:p="http://schemas.openxmlformats.org/presentationml/2006/main">
  <p:tag name="AS_UNIQUEID" val="943"/>
</p:tagLst>
</file>

<file path=ppt/tags/tag397.xml><?xml version="1.0" encoding="utf-8"?>
<p:tagLst xmlns:a="http://schemas.openxmlformats.org/drawingml/2006/main" xmlns:r="http://schemas.openxmlformats.org/officeDocument/2006/relationships" xmlns:p="http://schemas.openxmlformats.org/presentationml/2006/main">
  <p:tag name="AS_UNIQUEID" val="936"/>
</p:tagLst>
</file>

<file path=ppt/tags/tag398.xml><?xml version="1.0" encoding="utf-8"?>
<p:tagLst xmlns:a="http://schemas.openxmlformats.org/drawingml/2006/main" xmlns:r="http://schemas.openxmlformats.org/officeDocument/2006/relationships" xmlns:p="http://schemas.openxmlformats.org/presentationml/2006/main">
  <p:tag name="AS_UNIQUEID" val="937"/>
</p:tagLst>
</file>

<file path=ppt/tags/tag399.xml><?xml version="1.0" encoding="utf-8"?>
<p:tagLst xmlns:a="http://schemas.openxmlformats.org/drawingml/2006/main" xmlns:r="http://schemas.openxmlformats.org/officeDocument/2006/relationships" xmlns:p="http://schemas.openxmlformats.org/presentationml/2006/main">
  <p:tag name="AS_UNIQUEID" val="938"/>
</p:tagLst>
</file>

<file path=ppt/tags/tag4.xml><?xml version="1.0" encoding="utf-8"?>
<p:tagLst xmlns:a="http://schemas.openxmlformats.org/drawingml/2006/main" xmlns:r="http://schemas.openxmlformats.org/officeDocument/2006/relationships" xmlns:p="http://schemas.openxmlformats.org/presentationml/2006/main">
  <p:tag name="AS_UNIQUEID" val="500"/>
</p:tagLst>
</file>

<file path=ppt/tags/tag40.xml><?xml version="1.0" encoding="utf-8"?>
<p:tagLst xmlns:a="http://schemas.openxmlformats.org/drawingml/2006/main" xmlns:r="http://schemas.openxmlformats.org/officeDocument/2006/relationships" xmlns:p="http://schemas.openxmlformats.org/presentationml/2006/main">
  <p:tag name="AS_UNIQUEID" val="542"/>
</p:tagLst>
</file>

<file path=ppt/tags/tag400.xml><?xml version="1.0" encoding="utf-8"?>
<p:tagLst xmlns:a="http://schemas.openxmlformats.org/drawingml/2006/main" xmlns:r="http://schemas.openxmlformats.org/officeDocument/2006/relationships" xmlns:p="http://schemas.openxmlformats.org/presentationml/2006/main">
  <p:tag name="AS_UNIQUEID" val="949"/>
</p:tagLst>
</file>

<file path=ppt/tags/tag401.xml><?xml version="1.0" encoding="utf-8"?>
<p:tagLst xmlns:a="http://schemas.openxmlformats.org/drawingml/2006/main" xmlns:r="http://schemas.openxmlformats.org/officeDocument/2006/relationships" xmlns:p="http://schemas.openxmlformats.org/presentationml/2006/main">
  <p:tag name="AS_UNIQUEID" val="950"/>
</p:tagLst>
</file>

<file path=ppt/tags/tag402.xml><?xml version="1.0" encoding="utf-8"?>
<p:tagLst xmlns:a="http://schemas.openxmlformats.org/drawingml/2006/main" xmlns:r="http://schemas.openxmlformats.org/officeDocument/2006/relationships" xmlns:p="http://schemas.openxmlformats.org/presentationml/2006/main">
  <p:tag name="AS_UNIQUEID" val="951"/>
</p:tagLst>
</file>

<file path=ppt/tags/tag403.xml><?xml version="1.0" encoding="utf-8"?>
<p:tagLst xmlns:a="http://schemas.openxmlformats.org/drawingml/2006/main" xmlns:r="http://schemas.openxmlformats.org/officeDocument/2006/relationships" xmlns:p="http://schemas.openxmlformats.org/presentationml/2006/main">
  <p:tag name="AS_UNIQUEID" val="952"/>
</p:tagLst>
</file>

<file path=ppt/tags/tag404.xml><?xml version="1.0" encoding="utf-8"?>
<p:tagLst xmlns:a="http://schemas.openxmlformats.org/drawingml/2006/main" xmlns:r="http://schemas.openxmlformats.org/officeDocument/2006/relationships" xmlns:p="http://schemas.openxmlformats.org/presentationml/2006/main">
  <p:tag name="AS_UNIQUEID" val="945"/>
</p:tagLst>
</file>

<file path=ppt/tags/tag405.xml><?xml version="1.0" encoding="utf-8"?>
<p:tagLst xmlns:a="http://schemas.openxmlformats.org/drawingml/2006/main" xmlns:r="http://schemas.openxmlformats.org/officeDocument/2006/relationships" xmlns:p="http://schemas.openxmlformats.org/presentationml/2006/main">
  <p:tag name="AS_UNIQUEID" val="946"/>
</p:tagLst>
</file>

<file path=ppt/tags/tag406.xml><?xml version="1.0" encoding="utf-8"?>
<p:tagLst xmlns:a="http://schemas.openxmlformats.org/drawingml/2006/main" xmlns:r="http://schemas.openxmlformats.org/officeDocument/2006/relationships" xmlns:p="http://schemas.openxmlformats.org/presentationml/2006/main">
  <p:tag name="AS_UNIQUEID" val="947"/>
</p:tagLst>
</file>

<file path=ppt/tags/tag407.xml><?xml version="1.0" encoding="utf-8"?>
<p:tagLst xmlns:a="http://schemas.openxmlformats.org/drawingml/2006/main" xmlns:r="http://schemas.openxmlformats.org/officeDocument/2006/relationships" xmlns:p="http://schemas.openxmlformats.org/presentationml/2006/main">
  <p:tag name="AS_UNIQUEID" val="958"/>
</p:tagLst>
</file>

<file path=ppt/tags/tag408.xml><?xml version="1.0" encoding="utf-8"?>
<p:tagLst xmlns:a="http://schemas.openxmlformats.org/drawingml/2006/main" xmlns:r="http://schemas.openxmlformats.org/officeDocument/2006/relationships" xmlns:p="http://schemas.openxmlformats.org/presentationml/2006/main">
  <p:tag name="AS_UNIQUEID" val="959"/>
</p:tagLst>
</file>

<file path=ppt/tags/tag409.xml><?xml version="1.0" encoding="utf-8"?>
<p:tagLst xmlns:a="http://schemas.openxmlformats.org/drawingml/2006/main" xmlns:r="http://schemas.openxmlformats.org/officeDocument/2006/relationships" xmlns:p="http://schemas.openxmlformats.org/presentationml/2006/main">
  <p:tag name="AS_UNIQUEID" val="960"/>
</p:tagLst>
</file>

<file path=ppt/tags/tag41.xml><?xml version="1.0" encoding="utf-8"?>
<p:tagLst xmlns:a="http://schemas.openxmlformats.org/drawingml/2006/main" xmlns:r="http://schemas.openxmlformats.org/officeDocument/2006/relationships" xmlns:p="http://schemas.openxmlformats.org/presentationml/2006/main">
  <p:tag name="AS_UNIQUEID" val="543"/>
</p:tagLst>
</file>

<file path=ppt/tags/tag410.xml><?xml version="1.0" encoding="utf-8"?>
<p:tagLst xmlns:a="http://schemas.openxmlformats.org/drawingml/2006/main" xmlns:r="http://schemas.openxmlformats.org/officeDocument/2006/relationships" xmlns:p="http://schemas.openxmlformats.org/presentationml/2006/main">
  <p:tag name="AS_UNIQUEID" val="961"/>
</p:tagLst>
</file>

<file path=ppt/tags/tag411.xml><?xml version="1.0" encoding="utf-8"?>
<p:tagLst xmlns:a="http://schemas.openxmlformats.org/drawingml/2006/main" xmlns:r="http://schemas.openxmlformats.org/officeDocument/2006/relationships" xmlns:p="http://schemas.openxmlformats.org/presentationml/2006/main">
  <p:tag name="AS_UNIQUEID" val="954"/>
</p:tagLst>
</file>

<file path=ppt/tags/tag412.xml><?xml version="1.0" encoding="utf-8"?>
<p:tagLst xmlns:a="http://schemas.openxmlformats.org/drawingml/2006/main" xmlns:r="http://schemas.openxmlformats.org/officeDocument/2006/relationships" xmlns:p="http://schemas.openxmlformats.org/presentationml/2006/main">
  <p:tag name="AS_UNIQUEID" val="955"/>
</p:tagLst>
</file>

<file path=ppt/tags/tag413.xml><?xml version="1.0" encoding="utf-8"?>
<p:tagLst xmlns:a="http://schemas.openxmlformats.org/drawingml/2006/main" xmlns:r="http://schemas.openxmlformats.org/officeDocument/2006/relationships" xmlns:p="http://schemas.openxmlformats.org/presentationml/2006/main">
  <p:tag name="AS_UNIQUEID" val="956"/>
</p:tagLst>
</file>

<file path=ppt/tags/tag414.xml><?xml version="1.0" encoding="utf-8"?>
<p:tagLst xmlns:a="http://schemas.openxmlformats.org/drawingml/2006/main" xmlns:r="http://schemas.openxmlformats.org/officeDocument/2006/relationships" xmlns:p="http://schemas.openxmlformats.org/presentationml/2006/main">
  <p:tag name="AS_UNIQUEID" val="963"/>
</p:tagLst>
</file>

<file path=ppt/tags/tag415.xml><?xml version="1.0" encoding="utf-8"?>
<p:tagLst xmlns:a="http://schemas.openxmlformats.org/drawingml/2006/main" xmlns:r="http://schemas.openxmlformats.org/officeDocument/2006/relationships" xmlns:p="http://schemas.openxmlformats.org/presentationml/2006/main">
  <p:tag name="AS_UNIQUEID" val="964"/>
</p:tagLst>
</file>

<file path=ppt/tags/tag416.xml><?xml version="1.0" encoding="utf-8"?>
<p:tagLst xmlns:a="http://schemas.openxmlformats.org/drawingml/2006/main" xmlns:r="http://schemas.openxmlformats.org/officeDocument/2006/relationships" xmlns:p="http://schemas.openxmlformats.org/presentationml/2006/main">
  <p:tag name="AS_UNIQUEID" val="965"/>
</p:tagLst>
</file>

<file path=ppt/tags/tag417.xml><?xml version="1.0" encoding="utf-8"?>
<p:tagLst xmlns:a="http://schemas.openxmlformats.org/drawingml/2006/main" xmlns:r="http://schemas.openxmlformats.org/officeDocument/2006/relationships" xmlns:p="http://schemas.openxmlformats.org/presentationml/2006/main">
  <p:tag name="AS_UNIQUEID" val="966"/>
</p:tagLst>
</file>

<file path=ppt/tags/tag418.xml><?xml version="1.0" encoding="utf-8"?>
<p:tagLst xmlns:a="http://schemas.openxmlformats.org/drawingml/2006/main" xmlns:r="http://schemas.openxmlformats.org/officeDocument/2006/relationships" xmlns:p="http://schemas.openxmlformats.org/presentationml/2006/main">
  <p:tag name="AS_UNIQUEID" val="967"/>
</p:tagLst>
</file>

<file path=ppt/tags/tag419.xml><?xml version="1.0" encoding="utf-8"?>
<p:tagLst xmlns:a="http://schemas.openxmlformats.org/drawingml/2006/main" xmlns:r="http://schemas.openxmlformats.org/officeDocument/2006/relationships" xmlns:p="http://schemas.openxmlformats.org/presentationml/2006/main">
  <p:tag name="AS_UNIQUEID" val="968"/>
</p:tagLst>
</file>

<file path=ppt/tags/tag42.xml><?xml version="1.0" encoding="utf-8"?>
<p:tagLst xmlns:a="http://schemas.openxmlformats.org/drawingml/2006/main" xmlns:r="http://schemas.openxmlformats.org/officeDocument/2006/relationships" xmlns:p="http://schemas.openxmlformats.org/presentationml/2006/main">
  <p:tag name="AS_UNIQUEID" val="544"/>
</p:tagLst>
</file>

<file path=ppt/tags/tag420.xml><?xml version="1.0" encoding="utf-8"?>
<p:tagLst xmlns:a="http://schemas.openxmlformats.org/drawingml/2006/main" xmlns:r="http://schemas.openxmlformats.org/officeDocument/2006/relationships" xmlns:p="http://schemas.openxmlformats.org/presentationml/2006/main">
  <p:tag name="AS_UNIQUEID" val="969"/>
</p:tagLst>
</file>

<file path=ppt/tags/tag421.xml><?xml version="1.0" encoding="utf-8"?>
<p:tagLst xmlns:a="http://schemas.openxmlformats.org/drawingml/2006/main" xmlns:r="http://schemas.openxmlformats.org/officeDocument/2006/relationships" xmlns:p="http://schemas.openxmlformats.org/presentationml/2006/main">
  <p:tag name="AS_UNIQUEID" val="970"/>
</p:tagLst>
</file>

<file path=ppt/tags/tag422.xml><?xml version="1.0" encoding="utf-8"?>
<p:tagLst xmlns:a="http://schemas.openxmlformats.org/drawingml/2006/main" xmlns:r="http://schemas.openxmlformats.org/officeDocument/2006/relationships" xmlns:p="http://schemas.openxmlformats.org/presentationml/2006/main">
  <p:tag name="AS_UNIQUEID" val="971"/>
</p:tagLst>
</file>

<file path=ppt/tags/tag423.xml><?xml version="1.0" encoding="utf-8"?>
<p:tagLst xmlns:a="http://schemas.openxmlformats.org/drawingml/2006/main" xmlns:r="http://schemas.openxmlformats.org/officeDocument/2006/relationships" xmlns:p="http://schemas.openxmlformats.org/presentationml/2006/main">
  <p:tag name="AS_UNIQUEID" val="972"/>
</p:tagLst>
</file>

<file path=ppt/tags/tag424.xml><?xml version="1.0" encoding="utf-8"?>
<p:tagLst xmlns:a="http://schemas.openxmlformats.org/drawingml/2006/main" xmlns:r="http://schemas.openxmlformats.org/officeDocument/2006/relationships" xmlns:p="http://schemas.openxmlformats.org/presentationml/2006/main">
  <p:tag name="AS_UNIQUEID" val="973"/>
</p:tagLst>
</file>

<file path=ppt/tags/tag425.xml><?xml version="1.0" encoding="utf-8"?>
<p:tagLst xmlns:a="http://schemas.openxmlformats.org/drawingml/2006/main" xmlns:r="http://schemas.openxmlformats.org/officeDocument/2006/relationships" xmlns:p="http://schemas.openxmlformats.org/presentationml/2006/main">
  <p:tag name="AS_UNIQUEID" val="974"/>
</p:tagLst>
</file>

<file path=ppt/tags/tag426.xml><?xml version="1.0" encoding="utf-8"?>
<p:tagLst xmlns:a="http://schemas.openxmlformats.org/drawingml/2006/main" xmlns:r="http://schemas.openxmlformats.org/officeDocument/2006/relationships" xmlns:p="http://schemas.openxmlformats.org/presentationml/2006/main">
  <p:tag name="AS_UNIQUEID" val="975"/>
</p:tagLst>
</file>

<file path=ppt/tags/tag427.xml><?xml version="1.0" encoding="utf-8"?>
<p:tagLst xmlns:a="http://schemas.openxmlformats.org/drawingml/2006/main" xmlns:r="http://schemas.openxmlformats.org/officeDocument/2006/relationships" xmlns:p="http://schemas.openxmlformats.org/presentationml/2006/main">
  <p:tag name="AS_UNIQUEID" val="976"/>
</p:tagLst>
</file>

<file path=ppt/tags/tag428.xml><?xml version="1.0" encoding="utf-8"?>
<p:tagLst xmlns:a="http://schemas.openxmlformats.org/drawingml/2006/main" xmlns:r="http://schemas.openxmlformats.org/officeDocument/2006/relationships" xmlns:p="http://schemas.openxmlformats.org/presentationml/2006/main">
  <p:tag name="AS_UNIQUEID" val="977"/>
</p:tagLst>
</file>

<file path=ppt/tags/tag429.xml><?xml version="1.0" encoding="utf-8"?>
<p:tagLst xmlns:a="http://schemas.openxmlformats.org/drawingml/2006/main" xmlns:r="http://schemas.openxmlformats.org/officeDocument/2006/relationships" xmlns:p="http://schemas.openxmlformats.org/presentationml/2006/main">
  <p:tag name="AS_UNIQUEID" val="978"/>
</p:tagLst>
</file>

<file path=ppt/tags/tag43.xml><?xml version="1.0" encoding="utf-8"?>
<p:tagLst xmlns:a="http://schemas.openxmlformats.org/drawingml/2006/main" xmlns:r="http://schemas.openxmlformats.org/officeDocument/2006/relationships" xmlns:p="http://schemas.openxmlformats.org/presentationml/2006/main">
  <p:tag name="AS_UNIQUEID" val="54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30.xml><?xml version="1.0" encoding="utf-8"?>
<p:tagLst xmlns:a="http://schemas.openxmlformats.org/drawingml/2006/main" xmlns:r="http://schemas.openxmlformats.org/officeDocument/2006/relationships" xmlns:p="http://schemas.openxmlformats.org/presentationml/2006/main">
  <p:tag name="AS_UNIQUEID" val="979"/>
</p:tagLst>
</file>

<file path=ppt/tags/tag44.xml><?xml version="1.0" encoding="utf-8"?>
<p:tagLst xmlns:a="http://schemas.openxmlformats.org/drawingml/2006/main" xmlns:r="http://schemas.openxmlformats.org/officeDocument/2006/relationships" xmlns:p="http://schemas.openxmlformats.org/presentationml/2006/main">
  <p:tag name="AS_UNIQUEID" val="54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5.xml><?xml version="1.0" encoding="utf-8"?>
<p:tagLst xmlns:a="http://schemas.openxmlformats.org/drawingml/2006/main" xmlns:r="http://schemas.openxmlformats.org/officeDocument/2006/relationships" xmlns:p="http://schemas.openxmlformats.org/presentationml/2006/main">
  <p:tag name="AS_UNIQUEID" val="54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6.xml><?xml version="1.0" encoding="utf-8"?>
<p:tagLst xmlns:a="http://schemas.openxmlformats.org/drawingml/2006/main" xmlns:r="http://schemas.openxmlformats.org/officeDocument/2006/relationships" xmlns:p="http://schemas.openxmlformats.org/presentationml/2006/main">
  <p:tag name="AS_UNIQUEID" val="54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7.xml><?xml version="1.0" encoding="utf-8"?>
<p:tagLst xmlns:a="http://schemas.openxmlformats.org/drawingml/2006/main" xmlns:r="http://schemas.openxmlformats.org/officeDocument/2006/relationships" xmlns:p="http://schemas.openxmlformats.org/presentationml/2006/main">
  <p:tag name="AS_UNIQUEID" val="55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8.xml><?xml version="1.0" encoding="utf-8"?>
<p:tagLst xmlns:a="http://schemas.openxmlformats.org/drawingml/2006/main" xmlns:r="http://schemas.openxmlformats.org/officeDocument/2006/relationships" xmlns:p="http://schemas.openxmlformats.org/presentationml/2006/main">
  <p:tag name="AS_UNIQUEID" val="55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49.xml><?xml version="1.0" encoding="utf-8"?>
<p:tagLst xmlns:a="http://schemas.openxmlformats.org/drawingml/2006/main" xmlns:r="http://schemas.openxmlformats.org/officeDocument/2006/relationships" xmlns:p="http://schemas.openxmlformats.org/presentationml/2006/main">
  <p:tag name="AS_UNIQUEID" val="55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AS_UNIQUEID" val="501"/>
</p:tagLst>
</file>

<file path=ppt/tags/tag50.xml><?xml version="1.0" encoding="utf-8"?>
<p:tagLst xmlns:a="http://schemas.openxmlformats.org/drawingml/2006/main" xmlns:r="http://schemas.openxmlformats.org/officeDocument/2006/relationships" xmlns:p="http://schemas.openxmlformats.org/presentationml/2006/main">
  <p:tag name="AS_UNIQUEID" val="55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1.xml><?xml version="1.0" encoding="utf-8"?>
<p:tagLst xmlns:a="http://schemas.openxmlformats.org/drawingml/2006/main" xmlns:r="http://schemas.openxmlformats.org/officeDocument/2006/relationships" xmlns:p="http://schemas.openxmlformats.org/presentationml/2006/main">
  <p:tag name="AS_UNIQUEID" val="55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2.xml><?xml version="1.0" encoding="utf-8"?>
<p:tagLst xmlns:a="http://schemas.openxmlformats.org/drawingml/2006/main" xmlns:r="http://schemas.openxmlformats.org/officeDocument/2006/relationships" xmlns:p="http://schemas.openxmlformats.org/presentationml/2006/main">
  <p:tag name="AS_UNIQUEID" val="55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3.xml><?xml version="1.0" encoding="utf-8"?>
<p:tagLst xmlns:a="http://schemas.openxmlformats.org/drawingml/2006/main" xmlns:r="http://schemas.openxmlformats.org/officeDocument/2006/relationships" xmlns:p="http://schemas.openxmlformats.org/presentationml/2006/main">
  <p:tag name="AS_UNIQUEID" val="560"/>
</p:tagLst>
</file>

<file path=ppt/tags/tag54.xml><?xml version="1.0" encoding="utf-8"?>
<p:tagLst xmlns:a="http://schemas.openxmlformats.org/drawingml/2006/main" xmlns:r="http://schemas.openxmlformats.org/officeDocument/2006/relationships" xmlns:p="http://schemas.openxmlformats.org/presentationml/2006/main">
  <p:tag name="AS_UNIQUEID" val="561"/>
</p:tagLst>
</file>

<file path=ppt/tags/tag55.xml><?xml version="1.0" encoding="utf-8"?>
<p:tagLst xmlns:a="http://schemas.openxmlformats.org/drawingml/2006/main" xmlns:r="http://schemas.openxmlformats.org/officeDocument/2006/relationships" xmlns:p="http://schemas.openxmlformats.org/presentationml/2006/main">
  <p:tag name="AS_UNIQUEID" val="562"/>
</p:tagLst>
</file>

<file path=ppt/tags/tag56.xml><?xml version="1.0" encoding="utf-8"?>
<p:tagLst xmlns:a="http://schemas.openxmlformats.org/drawingml/2006/main" xmlns:r="http://schemas.openxmlformats.org/officeDocument/2006/relationships" xmlns:p="http://schemas.openxmlformats.org/presentationml/2006/main">
  <p:tag name="AS_UNIQUEID" val="563"/>
</p:tagLst>
</file>

<file path=ppt/tags/tag57.xml><?xml version="1.0" encoding="utf-8"?>
<p:tagLst xmlns:a="http://schemas.openxmlformats.org/drawingml/2006/main" xmlns:r="http://schemas.openxmlformats.org/officeDocument/2006/relationships" xmlns:p="http://schemas.openxmlformats.org/presentationml/2006/main">
  <p:tag name="AS_UNIQUEID" val="564"/>
</p:tagLst>
</file>

<file path=ppt/tags/tag58.xml><?xml version="1.0" encoding="utf-8"?>
<p:tagLst xmlns:a="http://schemas.openxmlformats.org/drawingml/2006/main" xmlns:r="http://schemas.openxmlformats.org/officeDocument/2006/relationships" xmlns:p="http://schemas.openxmlformats.org/presentationml/2006/main">
  <p:tag name="AS_UNIQUEID" val="565"/>
</p:tagLst>
</file>

<file path=ppt/tags/tag59.xml><?xml version="1.0" encoding="utf-8"?>
<p:tagLst xmlns:a="http://schemas.openxmlformats.org/drawingml/2006/main" xmlns:r="http://schemas.openxmlformats.org/officeDocument/2006/relationships" xmlns:p="http://schemas.openxmlformats.org/presentationml/2006/main">
  <p:tag name="AS_UNIQUEID" val="567"/>
</p:tagLst>
</file>

<file path=ppt/tags/tag6.xml><?xml version="1.0" encoding="utf-8"?>
<p:tagLst xmlns:a="http://schemas.openxmlformats.org/drawingml/2006/main" xmlns:r="http://schemas.openxmlformats.org/officeDocument/2006/relationships" xmlns:p="http://schemas.openxmlformats.org/presentationml/2006/main">
  <p:tag name="AS_UNIQUEID" val="504"/>
</p:tagLst>
</file>

<file path=ppt/tags/tag60.xml><?xml version="1.0" encoding="utf-8"?>
<p:tagLst xmlns:a="http://schemas.openxmlformats.org/drawingml/2006/main" xmlns:r="http://schemas.openxmlformats.org/officeDocument/2006/relationships" xmlns:p="http://schemas.openxmlformats.org/presentationml/2006/main">
  <p:tag name="AS_UNIQUEID" val="568"/>
</p:tagLst>
</file>

<file path=ppt/tags/tag61.xml><?xml version="1.0" encoding="utf-8"?>
<p:tagLst xmlns:a="http://schemas.openxmlformats.org/drawingml/2006/main" xmlns:r="http://schemas.openxmlformats.org/officeDocument/2006/relationships" xmlns:p="http://schemas.openxmlformats.org/presentationml/2006/main">
  <p:tag name="AS_UNIQUEID" val="569"/>
</p:tagLst>
</file>

<file path=ppt/tags/tag62.xml><?xml version="1.0" encoding="utf-8"?>
<p:tagLst xmlns:a="http://schemas.openxmlformats.org/drawingml/2006/main" xmlns:r="http://schemas.openxmlformats.org/officeDocument/2006/relationships" xmlns:p="http://schemas.openxmlformats.org/presentationml/2006/main">
  <p:tag name="AS_UNIQUEID" val="570"/>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4.xml><?xml version="1.0" encoding="utf-8"?>
<p:tagLst xmlns:a="http://schemas.openxmlformats.org/drawingml/2006/main" xmlns:r="http://schemas.openxmlformats.org/officeDocument/2006/relationships" xmlns:p="http://schemas.openxmlformats.org/presentationml/2006/main">
  <p:tag name="AS_UNIQUEID" val="572"/>
</p:tagLst>
</file>

<file path=ppt/tags/tag65.xml><?xml version="1.0" encoding="utf-8"?>
<p:tagLst xmlns:a="http://schemas.openxmlformats.org/drawingml/2006/main" xmlns:r="http://schemas.openxmlformats.org/officeDocument/2006/relationships" xmlns:p="http://schemas.openxmlformats.org/presentationml/2006/main">
  <p:tag name="AS_UNIQUEID" val="575"/>
</p:tagLst>
</file>

<file path=ppt/tags/tag66.xml><?xml version="1.0" encoding="utf-8"?>
<p:tagLst xmlns:a="http://schemas.openxmlformats.org/drawingml/2006/main" xmlns:r="http://schemas.openxmlformats.org/officeDocument/2006/relationships" xmlns:p="http://schemas.openxmlformats.org/presentationml/2006/main">
  <p:tag name="AS_UNIQUEID" val="576"/>
</p:tagLst>
</file>

<file path=ppt/tags/tag67.xml><?xml version="1.0" encoding="utf-8"?>
<p:tagLst xmlns:a="http://schemas.openxmlformats.org/drawingml/2006/main" xmlns:r="http://schemas.openxmlformats.org/officeDocument/2006/relationships" xmlns:p="http://schemas.openxmlformats.org/presentationml/2006/main">
  <p:tag name="AS_UNIQUEID" val="577"/>
</p:tagLst>
</file>

<file path=ppt/tags/tag68.xml><?xml version="1.0" encoding="utf-8"?>
<p:tagLst xmlns:a="http://schemas.openxmlformats.org/drawingml/2006/main" xmlns:r="http://schemas.openxmlformats.org/officeDocument/2006/relationships" xmlns:p="http://schemas.openxmlformats.org/presentationml/2006/main">
  <p:tag name="AS_UNIQUEID" val="578"/>
</p:tagLst>
</file>

<file path=ppt/tags/tag69.xml><?xml version="1.0" encoding="utf-8"?>
<p:tagLst xmlns:a="http://schemas.openxmlformats.org/drawingml/2006/main" xmlns:r="http://schemas.openxmlformats.org/officeDocument/2006/relationships" xmlns:p="http://schemas.openxmlformats.org/presentationml/2006/main">
  <p:tag name="AS_UNIQUEID" val="579"/>
</p:tagLst>
</file>

<file path=ppt/tags/tag7.xml><?xml version="1.0" encoding="utf-8"?>
<p:tagLst xmlns:a="http://schemas.openxmlformats.org/drawingml/2006/main" xmlns:r="http://schemas.openxmlformats.org/officeDocument/2006/relationships" xmlns:p="http://schemas.openxmlformats.org/presentationml/2006/main">
  <p:tag name="AS_UNIQUEID" val="505"/>
</p:tagLst>
</file>

<file path=ppt/tags/tag70.xml><?xml version="1.0" encoding="utf-8"?>
<p:tagLst xmlns:a="http://schemas.openxmlformats.org/drawingml/2006/main" xmlns:r="http://schemas.openxmlformats.org/officeDocument/2006/relationships" xmlns:p="http://schemas.openxmlformats.org/presentationml/2006/main">
  <p:tag name="AS_UNIQUEID" val="580"/>
</p:tagLst>
</file>

<file path=ppt/tags/tag71.xml><?xml version="1.0" encoding="utf-8"?>
<p:tagLst xmlns:a="http://schemas.openxmlformats.org/drawingml/2006/main" xmlns:r="http://schemas.openxmlformats.org/officeDocument/2006/relationships" xmlns:p="http://schemas.openxmlformats.org/presentationml/2006/main">
  <p:tag name="AS_UNIQUEID" val="581"/>
</p:tagLst>
</file>

<file path=ppt/tags/tag72.xml><?xml version="1.0" encoding="utf-8"?>
<p:tagLst xmlns:a="http://schemas.openxmlformats.org/drawingml/2006/main" xmlns:r="http://schemas.openxmlformats.org/officeDocument/2006/relationships" xmlns:p="http://schemas.openxmlformats.org/presentationml/2006/main">
  <p:tag name="AS_UNIQUEID" val="582"/>
</p:tagLst>
</file>

<file path=ppt/tags/tag73.xml><?xml version="1.0" encoding="utf-8"?>
<p:tagLst xmlns:a="http://schemas.openxmlformats.org/drawingml/2006/main" xmlns:r="http://schemas.openxmlformats.org/officeDocument/2006/relationships" xmlns:p="http://schemas.openxmlformats.org/presentationml/2006/main">
  <p:tag name="AS_UNIQUEID" val="583"/>
</p:tagLst>
</file>

<file path=ppt/tags/tag74.xml><?xml version="1.0" encoding="utf-8"?>
<p:tagLst xmlns:a="http://schemas.openxmlformats.org/drawingml/2006/main" xmlns:r="http://schemas.openxmlformats.org/officeDocument/2006/relationships" xmlns:p="http://schemas.openxmlformats.org/presentationml/2006/main">
  <p:tag name="AS_UNIQUEID" val="584"/>
</p:tagLst>
</file>

<file path=ppt/tags/tag75.xml><?xml version="1.0" encoding="utf-8"?>
<p:tagLst xmlns:a="http://schemas.openxmlformats.org/drawingml/2006/main" xmlns:r="http://schemas.openxmlformats.org/officeDocument/2006/relationships" xmlns:p="http://schemas.openxmlformats.org/presentationml/2006/main">
  <p:tag name="AS_UNIQUEID" val="498"/>
</p:tagLst>
</file>

<file path=ppt/tags/tag76.xml><?xml version="1.0" encoding="utf-8"?>
<p:tagLst xmlns:a="http://schemas.openxmlformats.org/drawingml/2006/main" xmlns:r="http://schemas.openxmlformats.org/officeDocument/2006/relationships" xmlns:p="http://schemas.openxmlformats.org/presentationml/2006/main">
  <p:tag name="AS_UNIQUEID" val="585"/>
</p:tagLst>
</file>

<file path=ppt/tags/tag77.xml><?xml version="1.0" encoding="utf-8"?>
<p:tagLst xmlns:a="http://schemas.openxmlformats.org/drawingml/2006/main" xmlns:r="http://schemas.openxmlformats.org/officeDocument/2006/relationships" xmlns:p="http://schemas.openxmlformats.org/presentationml/2006/main">
  <p:tag name="AS_UNIQUEID" val="586"/>
</p:tagLst>
</file>

<file path=ppt/tags/tag78.xml><?xml version="1.0" encoding="utf-8"?>
<p:tagLst xmlns:a="http://schemas.openxmlformats.org/drawingml/2006/main" xmlns:r="http://schemas.openxmlformats.org/officeDocument/2006/relationships" xmlns:p="http://schemas.openxmlformats.org/presentationml/2006/main">
  <p:tag name="AS_UNIQUEID" val="587"/>
</p:tagLst>
</file>

<file path=ppt/tags/tag79.xml><?xml version="1.0" encoding="utf-8"?>
<p:tagLst xmlns:a="http://schemas.openxmlformats.org/drawingml/2006/main" xmlns:r="http://schemas.openxmlformats.org/officeDocument/2006/relationships" xmlns:p="http://schemas.openxmlformats.org/presentationml/2006/main">
  <p:tag name="AS_UNIQUEID" val="588"/>
</p:tagLst>
</file>

<file path=ppt/tags/tag8.xml><?xml version="1.0" encoding="utf-8"?>
<p:tagLst xmlns:a="http://schemas.openxmlformats.org/drawingml/2006/main" xmlns:r="http://schemas.openxmlformats.org/officeDocument/2006/relationships" xmlns:p="http://schemas.openxmlformats.org/presentationml/2006/main">
  <p:tag name="AS_UNIQUEID" val="506"/>
</p:tagLst>
</file>

<file path=ppt/tags/tag80.xml><?xml version="1.0" encoding="utf-8"?>
<p:tagLst xmlns:a="http://schemas.openxmlformats.org/drawingml/2006/main" xmlns:r="http://schemas.openxmlformats.org/officeDocument/2006/relationships" xmlns:p="http://schemas.openxmlformats.org/presentationml/2006/main">
  <p:tag name="AS_UNIQUEID" val="589"/>
  <p:tag name="KSO_WM_DIAGRAM_VIRTUALLY_FRAME" val="{&quot;height&quot;:36.25,&quot;left&quot;:37.95,&quot;top&quot;:153.87503937007872,&quot;width&quot;:454}"/>
</p:tagLst>
</file>

<file path=ppt/tags/tag81.xml><?xml version="1.0" encoding="utf-8"?>
<p:tagLst xmlns:a="http://schemas.openxmlformats.org/drawingml/2006/main" xmlns:r="http://schemas.openxmlformats.org/officeDocument/2006/relationships" xmlns:p="http://schemas.openxmlformats.org/presentationml/2006/main">
  <p:tag name="AS_UNIQUEID" val="590"/>
</p:tagLst>
</file>

<file path=ppt/tags/tag82.xml><?xml version="1.0" encoding="utf-8"?>
<p:tagLst xmlns:a="http://schemas.openxmlformats.org/drawingml/2006/main" xmlns:r="http://schemas.openxmlformats.org/officeDocument/2006/relationships" xmlns:p="http://schemas.openxmlformats.org/presentationml/2006/main">
  <p:tag name="AS_UNIQUEID" val="591"/>
</p:tagLst>
</file>

<file path=ppt/tags/tag83.xml><?xml version="1.0" encoding="utf-8"?>
<p:tagLst xmlns:a="http://schemas.openxmlformats.org/drawingml/2006/main" xmlns:r="http://schemas.openxmlformats.org/officeDocument/2006/relationships" xmlns:p="http://schemas.openxmlformats.org/presentationml/2006/main">
  <p:tag name="AS_UNIQUEID" val="592"/>
</p:tagLst>
</file>

<file path=ppt/tags/tag84.xml><?xml version="1.0" encoding="utf-8"?>
<p:tagLst xmlns:a="http://schemas.openxmlformats.org/drawingml/2006/main" xmlns:r="http://schemas.openxmlformats.org/officeDocument/2006/relationships" xmlns:p="http://schemas.openxmlformats.org/presentationml/2006/main">
  <p:tag name="AS_UNIQUEID" val="593"/>
</p:tagLst>
</file>

<file path=ppt/tags/tag85.xml><?xml version="1.0" encoding="utf-8"?>
<p:tagLst xmlns:a="http://schemas.openxmlformats.org/drawingml/2006/main" xmlns:r="http://schemas.openxmlformats.org/officeDocument/2006/relationships" xmlns:p="http://schemas.openxmlformats.org/presentationml/2006/main">
  <p:tag name="AS_UNIQUEID" val="594"/>
</p:tagLst>
</file>

<file path=ppt/tags/tag86.xml><?xml version="1.0" encoding="utf-8"?>
<p:tagLst xmlns:a="http://schemas.openxmlformats.org/drawingml/2006/main" xmlns:r="http://schemas.openxmlformats.org/officeDocument/2006/relationships" xmlns:p="http://schemas.openxmlformats.org/presentationml/2006/main">
  <p:tag name="AS_UNIQUEID" val="59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87.xml><?xml version="1.0" encoding="utf-8"?>
<p:tagLst xmlns:a="http://schemas.openxmlformats.org/drawingml/2006/main" xmlns:r="http://schemas.openxmlformats.org/officeDocument/2006/relationships" xmlns:p="http://schemas.openxmlformats.org/presentationml/2006/main">
  <p:tag name="AS_UNIQUEID" val="596"/>
</p:tagLst>
</file>

<file path=ppt/tags/tag88.xml><?xml version="1.0" encoding="utf-8"?>
<p:tagLst xmlns:a="http://schemas.openxmlformats.org/drawingml/2006/main" xmlns:r="http://schemas.openxmlformats.org/officeDocument/2006/relationships" xmlns:p="http://schemas.openxmlformats.org/presentationml/2006/main">
  <p:tag name="AS_UNIQUEID" val="597"/>
</p:tagLst>
</file>

<file path=ppt/tags/tag89.xml><?xml version="1.0" encoding="utf-8"?>
<p:tagLst xmlns:a="http://schemas.openxmlformats.org/drawingml/2006/main" xmlns:r="http://schemas.openxmlformats.org/officeDocument/2006/relationships" xmlns:p="http://schemas.openxmlformats.org/presentationml/2006/main">
  <p:tag name="AS_UNIQUEID" val="598"/>
</p:tagLst>
</file>

<file path=ppt/tags/tag9.xml><?xml version="1.0" encoding="utf-8"?>
<p:tagLst xmlns:a="http://schemas.openxmlformats.org/drawingml/2006/main" xmlns:r="http://schemas.openxmlformats.org/officeDocument/2006/relationships" xmlns:p="http://schemas.openxmlformats.org/presentationml/2006/main">
  <p:tag name="AS_UNIQUEID" val="507"/>
</p:tagLst>
</file>

<file path=ppt/tags/tag90.xml><?xml version="1.0" encoding="utf-8"?>
<p:tagLst xmlns:a="http://schemas.openxmlformats.org/drawingml/2006/main" xmlns:r="http://schemas.openxmlformats.org/officeDocument/2006/relationships" xmlns:p="http://schemas.openxmlformats.org/presentationml/2006/main">
  <p:tag name="AS_UNIQUEID" val="599"/>
</p:tagLst>
</file>

<file path=ppt/tags/tag91.xml><?xml version="1.0" encoding="utf-8"?>
<p:tagLst xmlns:a="http://schemas.openxmlformats.org/drawingml/2006/main" xmlns:r="http://schemas.openxmlformats.org/officeDocument/2006/relationships" xmlns:p="http://schemas.openxmlformats.org/presentationml/2006/main">
  <p:tag name="AS_UNIQUEID" val="573"/>
</p:tagLst>
</file>

<file path=ppt/tags/tag92.xml><?xml version="1.0" encoding="utf-8"?>
<p:tagLst xmlns:a="http://schemas.openxmlformats.org/drawingml/2006/main" xmlns:r="http://schemas.openxmlformats.org/officeDocument/2006/relationships" xmlns:p="http://schemas.openxmlformats.org/presentationml/2006/main">
  <p:tag name="AS_UNIQUEID" val="574"/>
</p:tagLst>
</file>

<file path=ppt/tags/tag93.xml><?xml version="1.0" encoding="utf-8"?>
<p:tagLst xmlns:a="http://schemas.openxmlformats.org/drawingml/2006/main" xmlns:r="http://schemas.openxmlformats.org/officeDocument/2006/relationships" xmlns:p="http://schemas.openxmlformats.org/presentationml/2006/main">
  <p:tag name="AS_UNIQUEID" val="601"/>
</p:tagLst>
</file>

<file path=ppt/tags/tag94.xml><?xml version="1.0" encoding="utf-8"?>
<p:tagLst xmlns:a="http://schemas.openxmlformats.org/drawingml/2006/main" xmlns:r="http://schemas.openxmlformats.org/officeDocument/2006/relationships" xmlns:p="http://schemas.openxmlformats.org/presentationml/2006/main">
  <p:tag name="AS_UNIQUEID" val="604"/>
  <p:tag name="KSO_WM_DIAGRAM_VIRTUALLY_FRAME" val="{&quot;height&quot;:213.60395669291339,&quot;left&quot;:40.74496062992125,&quot;top&quot;:96.1875,&quot;width&quot;:691.7436614173228}"/>
</p:tagLst>
</file>

<file path=ppt/tags/tag95.xml><?xml version="1.0" encoding="utf-8"?>
<p:tagLst xmlns:a="http://schemas.openxmlformats.org/drawingml/2006/main" xmlns:r="http://schemas.openxmlformats.org/officeDocument/2006/relationships" xmlns:p="http://schemas.openxmlformats.org/presentationml/2006/main">
  <p:tag name="AS_UNIQUEID" val="609"/>
  <p:tag name="KSO_WM_DIAGRAM_VIRTUALLY_FRAME" val="{&quot;height&quot;:213.60395669291339,&quot;left&quot;:40.74496062992125,&quot;top&quot;:96.1875,&quot;width&quot;:691.7436614173228}"/>
</p:tagLst>
</file>

<file path=ppt/tags/tag96.xml><?xml version="1.0" encoding="utf-8"?>
<p:tagLst xmlns:a="http://schemas.openxmlformats.org/drawingml/2006/main" xmlns:r="http://schemas.openxmlformats.org/officeDocument/2006/relationships" xmlns:p="http://schemas.openxmlformats.org/presentationml/2006/main">
  <p:tag name="AS_UNIQUEID" val="614"/>
  <p:tag name="KSO_WM_DIAGRAM_VIRTUALLY_FRAME" val="{&quot;height&quot;:213.60395669291339,&quot;left&quot;:40.74496062992125,&quot;top&quot;:96.1875,&quot;width&quot;:691.7436614173228}"/>
</p:tagLst>
</file>

<file path=ppt/tags/tag97.xml><?xml version="1.0" encoding="utf-8"?>
<p:tagLst xmlns:a="http://schemas.openxmlformats.org/drawingml/2006/main" xmlns:r="http://schemas.openxmlformats.org/officeDocument/2006/relationships" xmlns:p="http://schemas.openxmlformats.org/presentationml/2006/main">
  <p:tag name="AS_UNIQUEID" val="619"/>
</p:tagLst>
</file>

<file path=ppt/tags/tag98.xml><?xml version="1.0" encoding="utf-8"?>
<p:tagLst xmlns:a="http://schemas.openxmlformats.org/drawingml/2006/main" xmlns:r="http://schemas.openxmlformats.org/officeDocument/2006/relationships" xmlns:p="http://schemas.openxmlformats.org/presentationml/2006/main">
  <p:tag name="AS_UNIQUEID" val="624"/>
</p:tagLst>
</file>

<file path=ppt/tags/tag99.xml><?xml version="1.0" encoding="utf-8"?>
<p:tagLst xmlns:a="http://schemas.openxmlformats.org/drawingml/2006/main" xmlns:r="http://schemas.openxmlformats.org/officeDocument/2006/relationships" xmlns:p="http://schemas.openxmlformats.org/presentationml/2006/main">
  <p:tag name="AS_UNIQUEID" val="625"/>
  <p:tag name="KSO_WM_DIAGRAM_VIRTUALLY_FRAME" val="{&quot;height&quot;:213.60395669291339,&quot;left&quot;:40.74496062992125,&quot;top&quot;:96.1875,&quot;width&quot;:691.7436614173228}"/>
</p:tagLst>
</file>

<file path=ppt/theme/theme1.xml><?xml version="1.0" encoding="utf-8"?>
<a:theme xmlns:a="http://schemas.openxmlformats.org/drawingml/2006/main" name="4_自定义设计方案">
  <a:themeElements>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Times New Roman"/>
        <a:ea typeface="黑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5451</Words>
  <Application>Microsoft Office PowerPoint</Application>
  <PresentationFormat>全屏显示(16:9)</PresentationFormat>
  <Paragraphs>416</Paragraphs>
  <Slides>39</Slides>
  <Notes>7</Notes>
  <HiddenSlides>0</HiddenSlides>
  <MMClips>1</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1</vt:i4>
      </vt:variant>
      <vt:variant>
        <vt:lpstr>幻灯片标题</vt:lpstr>
      </vt:variant>
      <vt:variant>
        <vt:i4>39</vt:i4>
      </vt:variant>
    </vt:vector>
  </HeadingPairs>
  <TitlesOfParts>
    <vt:vector size="49" baseType="lpstr">
      <vt:lpstr>汉仪雅酷黑 75W</vt:lpstr>
      <vt:lpstr>黑体</vt:lpstr>
      <vt:lpstr>楷体</vt:lpstr>
      <vt:lpstr>宋体</vt:lpstr>
      <vt:lpstr>Arial</vt:lpstr>
      <vt:lpstr>Calibri</vt:lpstr>
      <vt:lpstr>Times New Roman</vt:lpstr>
      <vt:lpstr>Wingdings</vt:lpstr>
      <vt:lpstr>4_自定义设计方案</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2026-06-12T13:24:19Z</cp:lastPrinted>
  <dcterms:created xsi:type="dcterms:W3CDTF">2026-06-12T13:24:19Z</dcterms:created>
  <dcterms:modified xsi:type="dcterms:W3CDTF">2026-06-29T19:52:42Z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