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专题训练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6.docx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  </a:t>
            </a:r>
            <a:r>
              <a:rPr lang="zh-CN" altLang="zh-CN" dirty="0"/>
              <a:t>三</a:t>
            </a:r>
            <a:r>
              <a:rPr lang="en-US" altLang="zh-CN" dirty="0"/>
              <a:t>  )</a:t>
            </a:r>
            <a:r>
              <a:rPr lang="zh-CN" altLang="zh-CN" dirty="0"/>
              <a:t>　家庭电路的连接及故障分析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2577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家庭电路故障分析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家里某用电器发生短路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保险丝立即熔断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用下列方法进行检测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断开所有用电器的开关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用一个普通的白炽灯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校验灯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与熔断的保险丝并联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然后只闭合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发出暗红色的光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发光不正常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正常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510360"/>
              </p:ext>
            </p:extLst>
          </p:nvPr>
        </p:nvGraphicFramePr>
        <p:xfrm>
          <a:off x="1470212" y="3696212"/>
          <a:ext cx="8826765" cy="1828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3" imgW="3837724" imgH="795066" progId="Word.Document.12">
                  <p:embed/>
                </p:oleObj>
              </mc:Choice>
              <mc:Fallback>
                <p:oleObj name="文档" r:id="rId3" imgW="3837724" imgH="7950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0212" y="3696212"/>
                        <a:ext cx="8826765" cy="1828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98012" y="2449299"/>
            <a:ext cx="90006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298012" y="2771515"/>
            <a:ext cx="9000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510401" y="2861191"/>
            <a:ext cx="8094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2510402" y="3183407"/>
            <a:ext cx="8094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6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998576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有一盏电灯在家庭电路上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小明用测电笔分别接触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三点处测电笔的氖管发光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点处测电笔的氖管不发光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则引起电路中的故障的原因是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954810"/>
              </p:ext>
            </p:extLst>
          </p:nvPr>
        </p:nvGraphicFramePr>
        <p:xfrm>
          <a:off x="2142565" y="2402037"/>
          <a:ext cx="8826765" cy="1943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3" imgW="3837724" imgH="845186" progId="Word.Document.12">
                  <p:embed/>
                </p:oleObj>
              </mc:Choice>
              <mc:Fallback>
                <p:oleObj name="文档" r:id="rId3" imgW="3837724" imgH="8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2565" y="2402037"/>
                        <a:ext cx="8826765" cy="1943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15470" y="5066032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接触不良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灯泡的灯丝断了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导线间有断路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2" y="198982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179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5823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潍坊中考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将插头插入插座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打开电视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电视不工作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保持开关闭合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拔出插头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将测电笔分别插入插座两孔时氖管均发光。若电路中只有一处故障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则故障可能是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811707"/>
              </p:ext>
            </p:extLst>
          </p:nvPr>
        </p:nvGraphicFramePr>
        <p:xfrm>
          <a:off x="1940859" y="2576652"/>
          <a:ext cx="8826765" cy="2215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3" imgW="3837724" imgH="963454" progId="Word.Document.12">
                  <p:embed/>
                </p:oleObj>
              </mc:Choice>
              <mc:Fallback>
                <p:oleObj name="文档" r:id="rId3" imgW="3837724" imgH="9634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0859" y="2576652"/>
                        <a:ext cx="8826765" cy="2215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15471" y="451525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零线上保险丝烧断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火线上保险丝烧断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灯丝烧断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插座短路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99591" y="197380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2124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823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如图所示家庭电路中的某一部分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电工师傅按下面的顺序进行检测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再用测电笔测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四个接线点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发现只有在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点氖管不发光。若电路中只有一处故障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422436"/>
              </p:ext>
            </p:extLst>
          </p:nvPr>
        </p:nvGraphicFramePr>
        <p:xfrm>
          <a:off x="2129118" y="2361695"/>
          <a:ext cx="8826765" cy="186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3" imgW="3837724" imgH="809489" progId="Word.Document.12">
                  <p:embed/>
                </p:oleObj>
              </mc:Choice>
              <mc:Fallback>
                <p:oleObj name="文档" r:id="rId3" imgW="3837724" imgH="80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9118" y="2361695"/>
                        <a:ext cx="8826765" cy="186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62000" y="422352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所在支路开路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两点间开路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点左侧的零线开路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81472" y="195687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7907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10324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如图所示为某家庭卫生间电路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电灯和电热器都在正常工作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在三线插座上刚插上洗衣机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开关未闭合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的插头时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所有用电器都停止工作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拔出洗衣机的插头后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用测电笔测试三线插座的左右两孔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氖管都发光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检查发现有一根熔丝熔断了。下列分析不合理的是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81995"/>
              </p:ext>
            </p:extLst>
          </p:nvPr>
        </p:nvGraphicFramePr>
        <p:xfrm>
          <a:off x="1362636" y="2588232"/>
          <a:ext cx="8826765" cy="154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3" imgW="3837724" imgH="672110" progId="Word.Document.12">
                  <p:embed/>
                </p:oleObj>
              </mc:Choice>
              <mc:Fallback>
                <p:oleObj name="文档" r:id="rId3" imgW="3837724" imgH="6721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2636" y="2588232"/>
                        <a:ext cx="8826765" cy="1545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3" y="4622835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一定是零线上的熔丝熔断了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再用测电笔检测三线插座的左右两孔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氖管都发光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再用测电笔检测开关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的两个接线柱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氖管都发光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再用测电笔检测开关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的两个接线柱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氖管都发光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9684" y="24807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6241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【专题概述】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家庭电路的连接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一般家庭电路的各用电器、插座必须并联在电路中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开关要与用电器串联在电路中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安装家庭照明电路时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应注意以下两点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必须把开关接在火线上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螺丝口灯座的螺旋套应接在零线上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开关与用电器串联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接在火线和用电器之间。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当电路中只接一根熔丝时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应将其接在火线上。有金属外壳的用电器必须使用三孔插座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使外壳与大地连接起来。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9878"/>
            <a:ext cx="11430000" cy="5392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家庭电路故障分析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如灯丝断了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灯座、拉线盒断路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熔丝熔断或进户线断路等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断路会造成用电器无电流通过而无法正常工作。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如接在灯座内的火线和零线相碰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插座或插头中两根连线相碰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火线和零线直接连接而造成短路。短路会把熔丝熔断而使整个照明电路断电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严重者会烧毁线路引起火灾。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电路中用电器的总功率过大或单个用电器的功率过大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产生的现象和后果如同短路。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电路接触不良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如灯座、开关插座接触不良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熔丝接触不良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线路接头处接触不良等。这样会使灯忽明忽暗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用电器不能连续正常工作。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电路本身连接错误而引起故障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如插座的两个接线头全部接在火线和零线上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开关接在主线中的火线上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灯泡串联接在电路中等。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9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951233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家庭电路的连接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如图所示的家庭电路中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连接错误的元件是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296363"/>
              </p:ext>
            </p:extLst>
          </p:nvPr>
        </p:nvGraphicFramePr>
        <p:xfrm>
          <a:off x="2559424" y="2659030"/>
          <a:ext cx="8826765" cy="129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3837724" imgH="562135" progId="Word.Document.12">
                  <p:embed/>
                </p:oleObj>
              </mc:Choice>
              <mc:Fallback>
                <p:oleObj name="文档" r:id="rId3" imgW="3837724" imgH="562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424" y="2659030"/>
                        <a:ext cx="8826765" cy="1292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7553" y="458193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两孔插座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9850" y="151018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766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7212" y="1012023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小明设计了一种照明电路图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其设计要求是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分别为楼上和楼下的开关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都是单刀双掷开关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要求拨动其中任一开关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都能改变电灯原来的发光或熄灭状态。如图所示的四幅电路图中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既符合上述设计要求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又符合安全用电要求的是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797689"/>
              </p:ext>
            </p:extLst>
          </p:nvPr>
        </p:nvGraphicFramePr>
        <p:xfrm>
          <a:off x="2585795" y="2571371"/>
          <a:ext cx="7294847" cy="3879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3" imgW="3837724" imgH="2040850" progId="Word.Document.12">
                  <p:embed/>
                </p:oleObj>
              </mc:Choice>
              <mc:Fallback>
                <p:oleObj name="文档" r:id="rId3" imgW="3837724" imgH="2040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5795" y="2571371"/>
                        <a:ext cx="7294847" cy="3879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257191" y="199806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8165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99157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家庭电路连接正确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各元件均正常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现将洗衣机接入三孔插座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89481"/>
              </p:ext>
            </p:extLst>
          </p:nvPr>
        </p:nvGraphicFramePr>
        <p:xfrm>
          <a:off x="1655723" y="1471705"/>
          <a:ext cx="8826765" cy="1943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3" imgW="3837724" imgH="845186" progId="Word.Document.12">
                  <p:embed/>
                </p:oleObj>
              </mc:Choice>
              <mc:Fallback>
                <p:oleObj name="文档" r:id="rId3" imgW="3837724" imgH="8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23" y="1471705"/>
                        <a:ext cx="8826765" cy="1943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54106" y="442113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若接地线断了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则人碰到洗衣机金属外壳一定会触电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闭合开关时人接触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点或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点都可能引起触电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电灯与洗衣机是并联的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开关与电灯是串联的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把开关接在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之间比接在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之间更安全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48365" y="152113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943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978682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家庭电路漏电时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通过火线与零线的电流不相等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漏电保护器中有一特殊装置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在图中虚线框内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未画出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检测到这一差异后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便切断电源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起到保护作用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漏电保护器中还有试验电路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由一只开关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就能模拟漏电情形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试验电路的连接符合要求的是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527152"/>
              </p:ext>
            </p:extLst>
          </p:nvPr>
        </p:nvGraphicFramePr>
        <p:xfrm>
          <a:off x="2475470" y="2434468"/>
          <a:ext cx="7294847" cy="3861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3" imgW="3837724" imgH="2031475" progId="Word.Document.12">
                  <p:embed/>
                </p:oleObj>
              </mc:Choice>
              <mc:Fallback>
                <p:oleObj name="文档" r:id="rId3" imgW="3837724" imgH="2031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5470" y="2434468"/>
                        <a:ext cx="7294847" cy="38614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213839" y="243446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45992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545056"/>
              </p:ext>
            </p:extLst>
          </p:nvPr>
        </p:nvGraphicFramePr>
        <p:xfrm>
          <a:off x="1766047" y="1096822"/>
          <a:ext cx="8826765" cy="203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3837724" imgH="884488" progId="Word.Document.12">
                  <p:embed/>
                </p:oleObj>
              </mc:Choice>
              <mc:Fallback>
                <p:oleObj name="文档" r:id="rId3" imgW="3837724" imgH="884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6047" y="1096822"/>
                        <a:ext cx="8826765" cy="2034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958016"/>
              </p:ext>
            </p:extLst>
          </p:nvPr>
        </p:nvGraphicFramePr>
        <p:xfrm>
          <a:off x="2223247" y="4151825"/>
          <a:ext cx="8826765" cy="1837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5" imgW="3837724" imgH="799032" progId="Word.Document.12">
                  <p:embed/>
                </p:oleObj>
              </mc:Choice>
              <mc:Fallback>
                <p:oleObj name="文档" r:id="rId5" imgW="3837724" imgH="7990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3247" y="4151825"/>
                        <a:ext cx="8826765" cy="1837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888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0317" y="1065811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投影仪灯泡功率很大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所以需要风扇散热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应先关闭灯泡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再关闭风扇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请用笔画线表示导线在图中把电路连接完整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要求实现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灯泡熄灭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风扇继续转动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风扇才停止转动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若只闭合开关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灯泡不亮。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674147"/>
              </p:ext>
            </p:extLst>
          </p:nvPr>
        </p:nvGraphicFramePr>
        <p:xfrm>
          <a:off x="4757937" y="3125174"/>
          <a:ext cx="8826765" cy="2058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3" imgW="3790800" imgH="895790" progId="Word.Document.12">
                  <p:embed/>
                </p:oleObj>
              </mc:Choice>
              <mc:Fallback>
                <p:oleObj name="文档" r:id="rId3" imgW="3790800" imgH="8957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7937" y="3125174"/>
                        <a:ext cx="8826765" cy="2058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18ZKXWJ439.EPS" descr="id:2147491719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914" y="3498297"/>
            <a:ext cx="2601083" cy="159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0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691051BA-72CE-4CF0-AD1C-DBDB0CBB2B65}" vid="{4B58DA5B-7459-446B-805A-FE06308271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专题模板</Template>
  <TotalTime>74</TotalTime>
  <Words>1104</Words>
  <Application>Microsoft Office PowerPoint</Application>
  <PresentationFormat>自定义</PresentationFormat>
  <Paragraphs>44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数学模板</vt:lpstr>
      <vt:lpstr>文档</vt:lpstr>
      <vt:lpstr>Microsoft Word Document</vt:lpstr>
      <vt:lpstr>专题训练(  三  )　家庭电路的连接及故障分析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专题训练(  三  )　家庭电路的连接及故障分析</dc:title>
  <dc:creator>微软用户</dc:creator>
  <cp:lastModifiedBy>dreamsummit</cp:lastModifiedBy>
  <cp:revision>7</cp:revision>
  <dcterms:created xsi:type="dcterms:W3CDTF">2019-09-24T08:23:29Z</dcterms:created>
  <dcterms:modified xsi:type="dcterms:W3CDTF">2019-09-29T09:41:37Z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