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2" d="100"/>
          <a:sy n="92" d="100"/>
        </p:scale>
        <p:origin x="468" y="84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第十一章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不能正确判断是否做功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根据如图所示的几个情景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女孩搬起一个箱子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女孩对箱子做了功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司机费了很大的力也未能推动汽车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但司机对汽车做了功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吊车吊着货物水平移动一段距离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吊车对货物做了功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足球被踢出后在草地上滚动的过程中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运动员对足球做了功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151917"/>
              </p:ext>
            </p:extLst>
          </p:nvPr>
        </p:nvGraphicFramePr>
        <p:xfrm>
          <a:off x="380999" y="2252352"/>
          <a:ext cx="11311984" cy="1686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918254" imgH="733242" progId="Word.Document.12">
                  <p:embed/>
                </p:oleObj>
              </mc:Choice>
              <mc:Fallback>
                <p:oleObj name="文档" r:id="rId4" imgW="4918254" imgH="7332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252352"/>
                        <a:ext cx="11311984" cy="1686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728936" y="187695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不能排除干扰条件去比较做功的多少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一个上、下底面粗糙程度相同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质量相等的两圆台形物体置于水平地面上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如图放置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将物体匀速拉动的水平力分别为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当拉动物体的距离相同时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试比较两个拉力所做的功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做的功大些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做的功大些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无法比较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493476"/>
              </p:ext>
            </p:extLst>
          </p:nvPr>
        </p:nvGraphicFramePr>
        <p:xfrm>
          <a:off x="380999" y="3477303"/>
          <a:ext cx="11311984" cy="85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918254" imgH="370041" progId="Word.Document.12">
                  <p:embed/>
                </p:oleObj>
              </mc:Choice>
              <mc:Fallback>
                <p:oleObj name="文档" r:id="rId4" imgW="4918254" imgH="3700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3477303"/>
                        <a:ext cx="11311984" cy="851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75044" y="2968005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4024"/>
            <a:ext cx="11430000" cy="54684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不能正确理解功的计算公式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在校运动会上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小李同学在中学生男子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级铅球项目中创造了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的新纪录。若他投掷时所用的力是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。则在整个投掷过程中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他对铅球做的功是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 J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B.700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C.7000 J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条件不足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无法计算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一顾客用一水平恒力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将购物车从粗糙斜坡的底端匀速推上顶端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斜坡长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含车上物品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水平推力做的功为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660221"/>
              </p:ext>
            </p:extLst>
          </p:nvPr>
        </p:nvGraphicFramePr>
        <p:xfrm>
          <a:off x="381000" y="4197168"/>
          <a:ext cx="11430000" cy="1190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4918254" imgH="512225" progId="Word.Document.12">
                  <p:embed/>
                </p:oleObj>
              </mc:Choice>
              <mc:Fallback>
                <p:oleObj name="文档" r:id="rId4" imgW="4918254" imgH="5122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197168"/>
                        <a:ext cx="11430000" cy="1190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72561"/>
              </p:ext>
            </p:extLst>
          </p:nvPr>
        </p:nvGraphicFramePr>
        <p:xfrm>
          <a:off x="2349881" y="5856601"/>
          <a:ext cx="209708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7" imgW="911900" imgH="200139" progId="Word.Document.12">
                  <p:embed/>
                </p:oleObj>
              </mc:Choice>
              <mc:Fallback>
                <p:oleObj name="文档" r:id="rId7" imgW="911900" imgH="2001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9881" y="5856601"/>
                        <a:ext cx="2097087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9721518" y="2043214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6336" y="3789439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5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不能正确理解功率的概念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关于功率的说法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功率大的机器所做的功一定比功率小的机器大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单位时间内所做的功越多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则其功率越大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功率大的机器做功时间一定短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97463" y="277057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5432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不注意隐含条件判断机械能的变化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一辆在水平路面上匀速行驶的洒水车正在洒水作业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关于该洒水车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重力势能变小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动能变小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984612"/>
              </p:ext>
            </p:extLst>
          </p:nvPr>
        </p:nvGraphicFramePr>
        <p:xfrm>
          <a:off x="381000" y="2480220"/>
          <a:ext cx="11430000" cy="202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4" imgW="4918254" imgH="870387" progId="Word.Document.12">
                  <p:embed/>
                </p:oleObj>
              </mc:Choice>
              <mc:Fallback>
                <p:oleObj name="文档" r:id="rId4" imgW="4918254" imgH="870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480220"/>
                        <a:ext cx="11430000" cy="202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554263" y="2063996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8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不能正确判断机械能转化和守恒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在光滑的水平台面上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一轻弹簧左端固定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右端连接一金属小球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点是弹簧保持原长时小球的位置。压缩弹簧使小球至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然后释放小球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小球就在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间做往复运动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AO=OB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。小球从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小球的动能不断增加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弹簧的弹性势能不断减少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点时的动能与此时弹簧的弹性势能相等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在任一位置弹簧的弹性势能和小球的动能之和保持不变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818157"/>
              </p:ext>
            </p:extLst>
          </p:nvPr>
        </p:nvGraphicFramePr>
        <p:xfrm>
          <a:off x="381000" y="3289498"/>
          <a:ext cx="11430000" cy="919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4" imgW="4918254" imgH="395598" progId="Word.Document.12">
                  <p:embed/>
                </p:oleObj>
              </mc:Choice>
              <mc:Fallback>
                <p:oleObj name="文档" r:id="rId4" imgW="4918254" imgH="3955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289498"/>
                        <a:ext cx="11430000" cy="919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855600" y="2979768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4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物体分别从三个光滑的斜面顶端自由滑到斜面底端时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物体的机械能减小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滑到底端的速度最大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物体下落到斜面最低点的速度都相同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滑到底端重力做功最大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746130"/>
              </p:ext>
            </p:extLst>
          </p:nvPr>
        </p:nvGraphicFramePr>
        <p:xfrm>
          <a:off x="380999" y="2309860"/>
          <a:ext cx="11311984" cy="1540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4" imgW="4918254" imgH="669889" progId="Word.Document.12">
                  <p:embed/>
                </p:oleObj>
              </mc:Choice>
              <mc:Fallback>
                <p:oleObj name="文档" r:id="rId4" imgW="4918254" imgH="6698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309860"/>
                        <a:ext cx="11311984" cy="1540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081727" y="1887351"/>
            <a:ext cx="365306" cy="29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0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19</TotalTime>
  <Words>99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Adobe 黑体 Std R</vt:lpstr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SkyUser</cp:lastModifiedBy>
  <cp:revision>17</cp:revision>
  <dcterms:created xsi:type="dcterms:W3CDTF">2019-12-12T01:39:48Z</dcterms:created>
  <dcterms:modified xsi:type="dcterms:W3CDTF">2019-12-17T00:56:41Z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