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eg" ContentType="image/jpeg"/>
  <Default Extension="gif" ContentType="image/gif"/>
  <Default Extension="png" ContentType="image/png"/>
  <Default Extension="wdp" ContentType="image/vnd.ms-photo"/>
  <Default Extension="mp4" ContentType="video/mp4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.xml" ContentType="application/vnd.openxmlformats-officedocument.presentationml.tags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ppt/tags/tag265.xml" ContentType="application/vnd.openxmlformats-officedocument.presentationml.tags+xml"/>
  <Override PartName="/ppt/tags/tag266.xml" ContentType="application/vnd.openxmlformats-officedocument.presentationml.tags+xml"/>
  <Override PartName="/ppt/tags/tag267.xml" ContentType="application/vnd.openxmlformats-officedocument.presentationml.tags+xml"/>
  <Override PartName="/ppt/tags/tag268.xml" ContentType="application/vnd.openxmlformats-officedocument.presentationml.tags+xml"/>
  <Override PartName="/ppt/tags/tag269.xml" ContentType="application/vnd.openxmlformats-officedocument.presentationml.tags+xml"/>
  <Override PartName="/ppt/tags/tag27.xml" ContentType="application/vnd.openxmlformats-officedocument.presentationml.tags+xml"/>
  <Override PartName="/ppt/tags/tag270.xml" ContentType="application/vnd.openxmlformats-officedocument.presentationml.tags+xml"/>
  <Override PartName="/ppt/tags/tag271.xml" ContentType="application/vnd.openxmlformats-officedocument.presentationml.tags+xml"/>
  <Override PartName="/ppt/tags/tag272.xml" ContentType="application/vnd.openxmlformats-officedocument.presentationml.tags+xml"/>
  <Override PartName="/ppt/tags/tag273.xml" ContentType="application/vnd.openxmlformats-officedocument.presentationml.tags+xml"/>
  <Override PartName="/ppt/tags/tag274.xml" ContentType="application/vnd.openxmlformats-officedocument.presentationml.tags+xml"/>
  <Override PartName="/ppt/tags/tag275.xml" ContentType="application/vnd.openxmlformats-officedocument.presentationml.tags+xml"/>
  <Override PartName="/ppt/tags/tag276.xml" ContentType="application/vnd.openxmlformats-officedocument.presentationml.tags+xml"/>
  <Override PartName="/ppt/tags/tag277.xml" ContentType="application/vnd.openxmlformats-officedocument.presentationml.tags+xml"/>
  <Override PartName="/ppt/tags/tag278.xml" ContentType="application/vnd.openxmlformats-officedocument.presentationml.tags+xml"/>
  <Override PartName="/ppt/tags/tag279.xml" ContentType="application/vnd.openxmlformats-officedocument.presentationml.tags+xml"/>
  <Override PartName="/ppt/tags/tag28.xml" ContentType="application/vnd.openxmlformats-officedocument.presentationml.tags+xml"/>
  <Override PartName="/ppt/tags/tag280.xml" ContentType="application/vnd.openxmlformats-officedocument.presentationml.tags+xml"/>
  <Override PartName="/ppt/tags/tag281.xml" ContentType="application/vnd.openxmlformats-officedocument.presentationml.tags+xml"/>
  <Override PartName="/ppt/tags/tag282.xml" ContentType="application/vnd.openxmlformats-officedocument.presentationml.tags+xml"/>
  <Override PartName="/ppt/tags/tag283.xml" ContentType="application/vnd.openxmlformats-officedocument.presentationml.tags+xml"/>
  <Override PartName="/ppt/tags/tag284.xml" ContentType="application/vnd.openxmlformats-officedocument.presentationml.tags+xml"/>
  <Override PartName="/ppt/tags/tag285.xml" ContentType="application/vnd.openxmlformats-officedocument.presentationml.tags+xml"/>
  <Override PartName="/ppt/tags/tag286.xml" ContentType="application/vnd.openxmlformats-officedocument.presentationml.tags+xml"/>
  <Override PartName="/ppt/tags/tag287.xml" ContentType="application/vnd.openxmlformats-officedocument.presentationml.tags+xml"/>
  <Override PartName="/ppt/tags/tag288.xml" ContentType="application/vnd.openxmlformats-officedocument.presentationml.tags+xml"/>
  <Override PartName="/ppt/tags/tag289.xml" ContentType="application/vnd.openxmlformats-officedocument.presentationml.tags+xml"/>
  <Override PartName="/ppt/tags/tag29.xml" ContentType="application/vnd.openxmlformats-officedocument.presentationml.tags+xml"/>
  <Override PartName="/ppt/tags/tag290.xml" ContentType="application/vnd.openxmlformats-officedocument.presentationml.tags+xml"/>
  <Override PartName="/ppt/tags/tag291.xml" ContentType="application/vnd.openxmlformats-officedocument.presentationml.tags+xml"/>
  <Override PartName="/ppt/tags/tag292.xml" ContentType="application/vnd.openxmlformats-officedocument.presentationml.tags+xml"/>
  <Override PartName="/ppt/tags/tag293.xml" ContentType="application/vnd.openxmlformats-officedocument.presentationml.tags+xml"/>
  <Override PartName="/ppt/tags/tag294.xml" ContentType="application/vnd.openxmlformats-officedocument.presentationml.tags+xml"/>
  <Override PartName="/ppt/tags/tag295.xml" ContentType="application/vnd.openxmlformats-officedocument.presentationml.tags+xml"/>
  <Override PartName="/ppt/tags/tag296.xml" ContentType="application/vnd.openxmlformats-officedocument.presentationml.tags+xml"/>
  <Override PartName="/ppt/tags/tag297.xml" ContentType="application/vnd.openxmlformats-officedocument.presentationml.tags+xml"/>
  <Override PartName="/ppt/tags/tag298.xml" ContentType="application/vnd.openxmlformats-officedocument.presentationml.tags+xml"/>
  <Override PartName="/ppt/tags/tag29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00.xml" ContentType="application/vnd.openxmlformats-officedocument.presentationml.tags+xml"/>
  <Override PartName="/ppt/tags/tag301.xml" ContentType="application/vnd.openxmlformats-officedocument.presentationml.tags+xml"/>
  <Override PartName="/ppt/tags/tag302.xml" ContentType="application/vnd.openxmlformats-officedocument.presentationml.tags+xml"/>
  <Override PartName="/ppt/tags/tag303.xml" ContentType="application/vnd.openxmlformats-officedocument.presentationml.tags+xml"/>
  <Override PartName="/ppt/tags/tag304.xml" ContentType="application/vnd.openxmlformats-officedocument.presentationml.tags+xml"/>
  <Override PartName="/ppt/tags/tag305.xml" ContentType="application/vnd.openxmlformats-officedocument.presentationml.tags+xml"/>
  <Override PartName="/ppt/tags/tag306.xml" ContentType="application/vnd.openxmlformats-officedocument.presentationml.tags+xml"/>
  <Override PartName="/ppt/tags/tag307.xml" ContentType="application/vnd.openxmlformats-officedocument.presentationml.tags+xml"/>
  <Override PartName="/ppt/tags/tag308.xml" ContentType="application/vnd.openxmlformats-officedocument.presentationml.tags+xml"/>
  <Override PartName="/ppt/tags/tag309.xml" ContentType="application/vnd.openxmlformats-officedocument.presentationml.tags+xml"/>
  <Override PartName="/ppt/tags/tag31.xml" ContentType="application/vnd.openxmlformats-officedocument.presentationml.tags+xml"/>
  <Override PartName="/ppt/tags/tag310.xml" ContentType="application/vnd.openxmlformats-officedocument.presentationml.tags+xml"/>
  <Override PartName="/ppt/tags/tag311.xml" ContentType="application/vnd.openxmlformats-officedocument.presentationml.tags+xml"/>
  <Override PartName="/ppt/tags/tag312.xml" ContentType="application/vnd.openxmlformats-officedocument.presentationml.tags+xml"/>
  <Override PartName="/ppt/tags/tag313.xml" ContentType="application/vnd.openxmlformats-officedocument.presentationml.tags+xml"/>
  <Override PartName="/ppt/tags/tag314.xml" ContentType="application/vnd.openxmlformats-officedocument.presentationml.tags+xml"/>
  <Override PartName="/ppt/tags/tag315.xml" ContentType="application/vnd.openxmlformats-officedocument.presentationml.tags+xml"/>
  <Override PartName="/ppt/tags/tag316.xml" ContentType="application/vnd.openxmlformats-officedocument.presentationml.tags+xml"/>
  <Override PartName="/ppt/tags/tag317.xml" ContentType="application/vnd.openxmlformats-officedocument.presentationml.tags+xml"/>
  <Override PartName="/ppt/tags/tag318.xml" ContentType="application/vnd.openxmlformats-officedocument.presentationml.tags+xml"/>
  <Override PartName="/ppt/tags/tag319.xml" ContentType="application/vnd.openxmlformats-officedocument.presentationml.tags+xml"/>
  <Override PartName="/ppt/tags/tag32.xml" ContentType="application/vnd.openxmlformats-officedocument.presentationml.tags+xml"/>
  <Override PartName="/ppt/tags/tag320.xml" ContentType="application/vnd.openxmlformats-officedocument.presentationml.tags+xml"/>
  <Override PartName="/ppt/tags/tag321.xml" ContentType="application/vnd.openxmlformats-officedocument.presentationml.tags+xml"/>
  <Override PartName="/ppt/tags/tag322.xml" ContentType="application/vnd.openxmlformats-officedocument.presentationml.tags+xml"/>
  <Override PartName="/ppt/tags/tag323.xml" ContentType="application/vnd.openxmlformats-officedocument.presentationml.tags+xml"/>
  <Override PartName="/ppt/tags/tag324.xml" ContentType="application/vnd.openxmlformats-officedocument.presentationml.tags+xml"/>
  <Override PartName="/ppt/tags/tag325.xml" ContentType="application/vnd.openxmlformats-officedocument.presentationml.tags+xml"/>
  <Override PartName="/ppt/tags/tag326.xml" ContentType="application/vnd.openxmlformats-officedocument.presentationml.tags+xml"/>
  <Override PartName="/ppt/tags/tag327.xml" ContentType="application/vnd.openxmlformats-officedocument.presentationml.tags+xml"/>
  <Override PartName="/ppt/tags/tag328.xml" ContentType="application/vnd.openxmlformats-officedocument.presentationml.tags+xml"/>
  <Override PartName="/ppt/tags/tag329.xml" ContentType="application/vnd.openxmlformats-officedocument.presentationml.tags+xml"/>
  <Override PartName="/ppt/tags/tag33.xml" ContentType="application/vnd.openxmlformats-officedocument.presentationml.tags+xml"/>
  <Override PartName="/ppt/tags/tag330.xml" ContentType="application/vnd.openxmlformats-officedocument.presentationml.tags+xml"/>
  <Override PartName="/ppt/tags/tag331.xml" ContentType="application/vnd.openxmlformats-officedocument.presentationml.tags+xml"/>
  <Override PartName="/ppt/tags/tag332.xml" ContentType="application/vnd.openxmlformats-officedocument.presentationml.tags+xml"/>
  <Override PartName="/ppt/tags/tag333.xml" ContentType="application/vnd.openxmlformats-officedocument.presentationml.tags+xml"/>
  <Override PartName="/ppt/tags/tag334.xml" ContentType="application/vnd.openxmlformats-officedocument.presentationml.tags+xml"/>
  <Override PartName="/ppt/tags/tag335.xml" ContentType="application/vnd.openxmlformats-officedocument.presentationml.tags+xml"/>
  <Override PartName="/ppt/tags/tag336.xml" ContentType="application/vnd.openxmlformats-officedocument.presentationml.tags+xml"/>
  <Override PartName="/ppt/tags/tag337.xml" ContentType="application/vnd.openxmlformats-officedocument.presentationml.tags+xml"/>
  <Override PartName="/ppt/tags/tag338.xml" ContentType="application/vnd.openxmlformats-officedocument.presentationml.tags+xml"/>
  <Override PartName="/ppt/tags/tag339.xml" ContentType="application/vnd.openxmlformats-officedocument.presentationml.tags+xml"/>
  <Override PartName="/ppt/tags/tag34.xml" ContentType="application/vnd.openxmlformats-officedocument.presentationml.tags+xml"/>
  <Override PartName="/ppt/tags/tag340.xml" ContentType="application/vnd.openxmlformats-officedocument.presentationml.tags+xml"/>
  <Override PartName="/ppt/tags/tag341.xml" ContentType="application/vnd.openxmlformats-officedocument.presentationml.tags+xml"/>
  <Override PartName="/ppt/tags/tag342.xml" ContentType="application/vnd.openxmlformats-officedocument.presentationml.tags+xml"/>
  <Override PartName="/ppt/tags/tag343.xml" ContentType="application/vnd.openxmlformats-officedocument.presentationml.tags+xml"/>
  <Override PartName="/ppt/tags/tag344.xml" ContentType="application/vnd.openxmlformats-officedocument.presentationml.tags+xml"/>
  <Override PartName="/ppt/tags/tag345.xml" ContentType="application/vnd.openxmlformats-officedocument.presentationml.tags+xml"/>
  <Override PartName="/ppt/tags/tag346.xml" ContentType="application/vnd.openxmlformats-officedocument.presentationml.tags+xml"/>
  <Override PartName="/ppt/tags/tag347.xml" ContentType="application/vnd.openxmlformats-officedocument.presentationml.tags+xml"/>
  <Override PartName="/ppt/tags/tag348.xml" ContentType="application/vnd.openxmlformats-officedocument.presentationml.tags+xml"/>
  <Override PartName="/ppt/tags/tag349.xml" ContentType="application/vnd.openxmlformats-officedocument.presentationml.tags+xml"/>
  <Override PartName="/ppt/tags/tag35.xml" ContentType="application/vnd.openxmlformats-officedocument.presentationml.tags+xml"/>
  <Override PartName="/ppt/tags/tag350.xml" ContentType="application/vnd.openxmlformats-officedocument.presentationml.tags+xml"/>
  <Override PartName="/ppt/tags/tag351.xml" ContentType="application/vnd.openxmlformats-officedocument.presentationml.tags+xml"/>
  <Override PartName="/ppt/tags/tag352.xml" ContentType="application/vnd.openxmlformats-officedocument.presentationml.tags+xml"/>
  <Override PartName="/ppt/tags/tag353.xml" ContentType="application/vnd.openxmlformats-officedocument.presentationml.tags+xml"/>
  <Override PartName="/ppt/tags/tag354.xml" ContentType="application/vnd.openxmlformats-officedocument.presentationml.tags+xml"/>
  <Override PartName="/ppt/tags/tag355.xml" ContentType="application/vnd.openxmlformats-officedocument.presentationml.tags+xml"/>
  <Override PartName="/ppt/tags/tag356.xml" ContentType="application/vnd.openxmlformats-officedocument.presentationml.tags+xml"/>
  <Override PartName="/ppt/tags/tag357.xml" ContentType="application/vnd.openxmlformats-officedocument.presentationml.tags+xml"/>
  <Override PartName="/ppt/tags/tag358.xml" ContentType="application/vnd.openxmlformats-officedocument.presentationml.tags+xml"/>
  <Override PartName="/ppt/tags/tag359.xml" ContentType="application/vnd.openxmlformats-officedocument.presentationml.tags+xml"/>
  <Override PartName="/ppt/tags/tag36.xml" ContentType="application/vnd.openxmlformats-officedocument.presentationml.tags+xml"/>
  <Override PartName="/ppt/tags/tag360.xml" ContentType="application/vnd.openxmlformats-officedocument.presentationml.tags+xml"/>
  <Override PartName="/ppt/tags/tag361.xml" ContentType="application/vnd.openxmlformats-officedocument.presentationml.tags+xml"/>
  <Override PartName="/ppt/tags/tag362.xml" ContentType="application/vnd.openxmlformats-officedocument.presentationml.tags+xml"/>
  <Override PartName="/ppt/tags/tag363.xml" ContentType="application/vnd.openxmlformats-officedocument.presentationml.tags+xml"/>
  <Override PartName="/ppt/tags/tag364.xml" ContentType="application/vnd.openxmlformats-officedocument.presentationml.tags+xml"/>
  <Override PartName="/ppt/tags/tag365.xml" ContentType="application/vnd.openxmlformats-officedocument.presentationml.tags+xml"/>
  <Override PartName="/ppt/tags/tag366.xml" ContentType="application/vnd.openxmlformats-officedocument.presentationml.tags+xml"/>
  <Override PartName="/ppt/tags/tag367.xml" ContentType="application/vnd.openxmlformats-officedocument.presentationml.tags+xml"/>
  <Override PartName="/ppt/tags/tag368.xml" ContentType="application/vnd.openxmlformats-officedocument.presentationml.tags+xml"/>
  <Override PartName="/ppt/tags/tag369.xml" ContentType="application/vnd.openxmlformats-officedocument.presentationml.tags+xml"/>
  <Override PartName="/ppt/tags/tag37.xml" ContentType="application/vnd.openxmlformats-officedocument.presentationml.tags+xml"/>
  <Override PartName="/ppt/tags/tag370.xml" ContentType="application/vnd.openxmlformats-officedocument.presentationml.tags+xml"/>
  <Override PartName="/ppt/tags/tag371.xml" ContentType="application/vnd.openxmlformats-officedocument.presentationml.tags+xml"/>
  <Override PartName="/ppt/tags/tag372.xml" ContentType="application/vnd.openxmlformats-officedocument.presentationml.tags+xml"/>
  <Override PartName="/ppt/tags/tag373.xml" ContentType="application/vnd.openxmlformats-officedocument.presentationml.tags+xml"/>
  <Override PartName="/ppt/tags/tag374.xml" ContentType="application/vnd.openxmlformats-officedocument.presentationml.tags+xml"/>
  <Override PartName="/ppt/tags/tag375.xml" ContentType="application/vnd.openxmlformats-officedocument.presentationml.tags+xml"/>
  <Override PartName="/ppt/tags/tag376.xml" ContentType="application/vnd.openxmlformats-officedocument.presentationml.tags+xml"/>
  <Override PartName="/ppt/tags/tag377.xml" ContentType="application/vnd.openxmlformats-officedocument.presentationml.tags+xml"/>
  <Override PartName="/ppt/tags/tag378.xml" ContentType="application/vnd.openxmlformats-officedocument.presentationml.tags+xml"/>
  <Override PartName="/ppt/tags/tag379.xml" ContentType="application/vnd.openxmlformats-officedocument.presentationml.tags+xml"/>
  <Override PartName="/ppt/tags/tag38.xml" ContentType="application/vnd.openxmlformats-officedocument.presentationml.tags+xml"/>
  <Override PartName="/ppt/tags/tag380.xml" ContentType="application/vnd.openxmlformats-officedocument.presentationml.tags+xml"/>
  <Override PartName="/ppt/tags/tag381.xml" ContentType="application/vnd.openxmlformats-officedocument.presentationml.tags+xml"/>
  <Override PartName="/ppt/tags/tag382.xml" ContentType="application/vnd.openxmlformats-officedocument.presentationml.tags+xml"/>
  <Override PartName="/ppt/tags/tag383.xml" ContentType="application/vnd.openxmlformats-officedocument.presentationml.tags+xml"/>
  <Override PartName="/ppt/tags/tag384.xml" ContentType="application/vnd.openxmlformats-officedocument.presentationml.tags+xml"/>
  <Override PartName="/ppt/tags/tag385.xml" ContentType="application/vnd.openxmlformats-officedocument.presentationml.tags+xml"/>
  <Override PartName="/ppt/tags/tag386.xml" ContentType="application/vnd.openxmlformats-officedocument.presentationml.tags+xml"/>
  <Override PartName="/ppt/tags/tag387.xml" ContentType="application/vnd.openxmlformats-officedocument.presentationml.tags+xml"/>
  <Override PartName="/ppt/tags/tag388.xml" ContentType="application/vnd.openxmlformats-officedocument.presentationml.tags+xml"/>
  <Override PartName="/ppt/tags/tag389.xml" ContentType="application/vnd.openxmlformats-officedocument.presentationml.tags+xml"/>
  <Override PartName="/ppt/tags/tag39.xml" ContentType="application/vnd.openxmlformats-officedocument.presentationml.tags+xml"/>
  <Override PartName="/ppt/tags/tag390.xml" ContentType="application/vnd.openxmlformats-officedocument.presentationml.tags+xml"/>
  <Override PartName="/ppt/tags/tag391.xml" ContentType="application/vnd.openxmlformats-officedocument.presentationml.tags+xml"/>
  <Override PartName="/ppt/tags/tag392.xml" ContentType="application/vnd.openxmlformats-officedocument.presentationml.tags+xml"/>
  <Override PartName="/ppt/tags/tag393.xml" ContentType="application/vnd.openxmlformats-officedocument.presentationml.tags+xml"/>
  <Override PartName="/ppt/tags/tag394.xml" ContentType="application/vnd.openxmlformats-officedocument.presentationml.tags+xml"/>
  <Override PartName="/ppt/tags/tag395.xml" ContentType="application/vnd.openxmlformats-officedocument.presentationml.tags+xml"/>
  <Override PartName="/ppt/tags/tag396.xml" ContentType="application/vnd.openxmlformats-officedocument.presentationml.tags+xml"/>
  <Override PartName="/ppt/tags/tag397.xml" ContentType="application/vnd.openxmlformats-officedocument.presentationml.tags+xml"/>
  <Override PartName="/ppt/tags/tag398.xml" ContentType="application/vnd.openxmlformats-officedocument.presentationml.tags+xml"/>
  <Override PartName="/ppt/tags/tag39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00.xml" ContentType="application/vnd.openxmlformats-officedocument.presentationml.tags+xml"/>
  <Override PartName="/ppt/tags/tag401.xml" ContentType="application/vnd.openxmlformats-officedocument.presentationml.tags+xml"/>
  <Override PartName="/ppt/tags/tag402.xml" ContentType="application/vnd.openxmlformats-officedocument.presentationml.tags+xml"/>
  <Override PartName="/ppt/tags/tag403.xml" ContentType="application/vnd.openxmlformats-officedocument.presentationml.tags+xml"/>
  <Override PartName="/ppt/tags/tag404.xml" ContentType="application/vnd.openxmlformats-officedocument.presentationml.tags+xml"/>
  <Override PartName="/ppt/tags/tag405.xml" ContentType="application/vnd.openxmlformats-officedocument.presentationml.tags+xml"/>
  <Override PartName="/ppt/tags/tag406.xml" ContentType="application/vnd.openxmlformats-officedocument.presentationml.tags+xml"/>
  <Override PartName="/ppt/tags/tag407.xml" ContentType="application/vnd.openxmlformats-officedocument.presentationml.tags+xml"/>
  <Override PartName="/ppt/tags/tag408.xml" ContentType="application/vnd.openxmlformats-officedocument.presentationml.tags+xml"/>
  <Override PartName="/ppt/tags/tag409.xml" ContentType="application/vnd.openxmlformats-officedocument.presentationml.tags+xml"/>
  <Override PartName="/ppt/tags/tag41.xml" ContentType="application/vnd.openxmlformats-officedocument.presentationml.tags+xml"/>
  <Override PartName="/ppt/tags/tag410.xml" ContentType="application/vnd.openxmlformats-officedocument.presentationml.tags+xml"/>
  <Override PartName="/ppt/tags/tag411.xml" ContentType="application/vnd.openxmlformats-officedocument.presentationml.tags+xml"/>
  <Override PartName="/ppt/tags/tag412.xml" ContentType="application/vnd.openxmlformats-officedocument.presentationml.tags+xml"/>
  <Override PartName="/ppt/tags/tag413.xml" ContentType="application/vnd.openxmlformats-officedocument.presentationml.tags+xml"/>
  <Override PartName="/ppt/tags/tag414.xml" ContentType="application/vnd.openxmlformats-officedocument.presentationml.tags+xml"/>
  <Override PartName="/ppt/tags/tag415.xml" ContentType="application/vnd.openxmlformats-officedocument.presentationml.tags+xml"/>
  <Override PartName="/ppt/tags/tag416.xml" ContentType="application/vnd.openxmlformats-officedocument.presentationml.tags+xml"/>
  <Override PartName="/ppt/tags/tag417.xml" ContentType="application/vnd.openxmlformats-officedocument.presentationml.tags+xml"/>
  <Override PartName="/ppt/tags/tag418.xml" ContentType="application/vnd.openxmlformats-officedocument.presentationml.tags+xml"/>
  <Override PartName="/ppt/tags/tag419.xml" ContentType="application/vnd.openxmlformats-officedocument.presentationml.tags+xml"/>
  <Override PartName="/ppt/tags/tag42.xml" ContentType="application/vnd.openxmlformats-officedocument.presentationml.tags+xml"/>
  <Override PartName="/ppt/tags/tag420.xml" ContentType="application/vnd.openxmlformats-officedocument.presentationml.tags+xml"/>
  <Override PartName="/ppt/tags/tag421.xml" ContentType="application/vnd.openxmlformats-officedocument.presentationml.tags+xml"/>
  <Override PartName="/ppt/tags/tag422.xml" ContentType="application/vnd.openxmlformats-officedocument.presentationml.tags+xml"/>
  <Override PartName="/ppt/tags/tag423.xml" ContentType="application/vnd.openxmlformats-officedocument.presentationml.tags+xml"/>
  <Override PartName="/ppt/tags/tag424.xml" ContentType="application/vnd.openxmlformats-officedocument.presentationml.tags+xml"/>
  <Override PartName="/ppt/tags/tag425.xml" ContentType="application/vnd.openxmlformats-officedocument.presentationml.tags+xml"/>
  <Override PartName="/ppt/tags/tag426.xml" ContentType="application/vnd.openxmlformats-officedocument.presentationml.tags+xml"/>
  <Override PartName="/ppt/tags/tag427.xml" ContentType="application/vnd.openxmlformats-officedocument.presentationml.tags+xml"/>
  <Override PartName="/ppt/tags/tag428.xml" ContentType="application/vnd.openxmlformats-officedocument.presentationml.tags+xml"/>
  <Override PartName="/ppt/tags/tag429.xml" ContentType="application/vnd.openxmlformats-officedocument.presentationml.tags+xml"/>
  <Override PartName="/ppt/tags/tag43.xml" ContentType="application/vnd.openxmlformats-officedocument.presentationml.tags+xml"/>
  <Override PartName="/ppt/tags/tag430.xml" ContentType="application/vnd.openxmlformats-officedocument.presentationml.tags+xml"/>
  <Override PartName="/ppt/tags/tag431.xml" ContentType="application/vnd.openxmlformats-officedocument.presentationml.tags+xml"/>
  <Override PartName="/ppt/tags/tag432.xml" ContentType="application/vnd.openxmlformats-officedocument.presentationml.tags+xml"/>
  <Override PartName="/ppt/tags/tag433.xml" ContentType="application/vnd.openxmlformats-officedocument.presentationml.tags+xml"/>
  <Override PartName="/ppt/tags/tag434.xml" ContentType="application/vnd.openxmlformats-officedocument.presentationml.tags+xml"/>
  <Override PartName="/ppt/tags/tag435.xml" ContentType="application/vnd.openxmlformats-officedocument.presentationml.tags+xml"/>
  <Override PartName="/ppt/tags/tag436.xml" ContentType="application/vnd.openxmlformats-officedocument.presentationml.tags+xml"/>
  <Override PartName="/ppt/tags/tag437.xml" ContentType="application/vnd.openxmlformats-officedocument.presentationml.tags+xml"/>
  <Override PartName="/ppt/tags/tag438.xml" ContentType="application/vnd.openxmlformats-officedocument.presentationml.tags+xml"/>
  <Override PartName="/ppt/tags/tag439.xml" ContentType="application/vnd.openxmlformats-officedocument.presentationml.tags+xml"/>
  <Override PartName="/ppt/tags/tag44.xml" ContentType="application/vnd.openxmlformats-officedocument.presentationml.tags+xml"/>
  <Override PartName="/ppt/tags/tag440.xml" ContentType="application/vnd.openxmlformats-officedocument.presentationml.tags+xml"/>
  <Override PartName="/ppt/tags/tag441.xml" ContentType="application/vnd.openxmlformats-officedocument.presentationml.tags+xml"/>
  <Override PartName="/ppt/tags/tag442.xml" ContentType="application/vnd.openxmlformats-officedocument.presentationml.tags+xml"/>
  <Override PartName="/ppt/tags/tag443.xml" ContentType="application/vnd.openxmlformats-officedocument.presentationml.tags+xml"/>
  <Override PartName="/ppt/tags/tag444.xml" ContentType="application/vnd.openxmlformats-officedocument.presentationml.tags+xml"/>
  <Override PartName="/ppt/tags/tag445.xml" ContentType="application/vnd.openxmlformats-officedocument.presentationml.tags+xml"/>
  <Override PartName="/ppt/tags/tag446.xml" ContentType="application/vnd.openxmlformats-officedocument.presentationml.tags+xml"/>
  <Override PartName="/ppt/tags/tag447.xml" ContentType="application/vnd.openxmlformats-officedocument.presentationml.tags+xml"/>
  <Override PartName="/ppt/tags/tag448.xml" ContentType="application/vnd.openxmlformats-officedocument.presentationml.tags+xml"/>
  <Override PartName="/ppt/tags/tag449.xml" ContentType="application/vnd.openxmlformats-officedocument.presentationml.tags+xml"/>
  <Override PartName="/ppt/tags/tag45.xml" ContentType="application/vnd.openxmlformats-officedocument.presentationml.tags+xml"/>
  <Override PartName="/ppt/tags/tag450.xml" ContentType="application/vnd.openxmlformats-officedocument.presentationml.tags+xml"/>
  <Override PartName="/ppt/tags/tag451.xml" ContentType="application/vnd.openxmlformats-officedocument.presentationml.tags+xml"/>
  <Override PartName="/ppt/tags/tag452.xml" ContentType="application/vnd.openxmlformats-officedocument.presentationml.tags+xml"/>
  <Override PartName="/ppt/tags/tag453.xml" ContentType="application/vnd.openxmlformats-officedocument.presentationml.tags+xml"/>
  <Override PartName="/ppt/tags/tag454.xml" ContentType="application/vnd.openxmlformats-officedocument.presentationml.tags+xml"/>
  <Override PartName="/ppt/tags/tag455.xml" ContentType="application/vnd.openxmlformats-officedocument.presentationml.tags+xml"/>
  <Override PartName="/ppt/tags/tag456.xml" ContentType="application/vnd.openxmlformats-officedocument.presentationml.tags+xml"/>
  <Override PartName="/ppt/tags/tag457.xml" ContentType="application/vnd.openxmlformats-officedocument.presentationml.tags+xml"/>
  <Override PartName="/ppt/tags/tag458.xml" ContentType="application/vnd.openxmlformats-officedocument.presentationml.tags+xml"/>
  <Override PartName="/ppt/tags/tag459.xml" ContentType="application/vnd.openxmlformats-officedocument.presentationml.tags+xml"/>
  <Override PartName="/ppt/tags/tag46.xml" ContentType="application/vnd.openxmlformats-officedocument.presentationml.tags+xml"/>
  <Override PartName="/ppt/tags/tag460.xml" ContentType="application/vnd.openxmlformats-officedocument.presentationml.tags+xml"/>
  <Override PartName="/ppt/tags/tag461.xml" ContentType="application/vnd.openxmlformats-officedocument.presentationml.tags+xml"/>
  <Override PartName="/ppt/tags/tag462.xml" ContentType="application/vnd.openxmlformats-officedocument.presentationml.tags+xml"/>
  <Override PartName="/ppt/tags/tag463.xml" ContentType="application/vnd.openxmlformats-officedocument.presentationml.tags+xml"/>
  <Override PartName="/ppt/tags/tag464.xml" ContentType="application/vnd.openxmlformats-officedocument.presentationml.tags+xml"/>
  <Override PartName="/ppt/tags/tag465.xml" ContentType="application/vnd.openxmlformats-officedocument.presentationml.tags+xml"/>
  <Override PartName="/ppt/tags/tag466.xml" ContentType="application/vnd.openxmlformats-officedocument.presentationml.tags+xml"/>
  <Override PartName="/ppt/tags/tag467.xml" ContentType="application/vnd.openxmlformats-officedocument.presentationml.tags+xml"/>
  <Override PartName="/ppt/tags/tag468.xml" ContentType="application/vnd.openxmlformats-officedocument.presentationml.tags+xml"/>
  <Override PartName="/ppt/tags/tag469.xml" ContentType="application/vnd.openxmlformats-officedocument.presentationml.tags+xml"/>
  <Override PartName="/ppt/tags/tag47.xml" ContentType="application/vnd.openxmlformats-officedocument.presentationml.tags+xml"/>
  <Override PartName="/ppt/tags/tag470.xml" ContentType="application/vnd.openxmlformats-officedocument.presentationml.tags+xml"/>
  <Override PartName="/ppt/tags/tag471.xml" ContentType="application/vnd.openxmlformats-officedocument.presentationml.tags+xml"/>
  <Override PartName="/ppt/tags/tag472.xml" ContentType="application/vnd.openxmlformats-officedocument.presentationml.tags+xml"/>
  <Override PartName="/ppt/tags/tag473.xml" ContentType="application/vnd.openxmlformats-officedocument.presentationml.tags+xml"/>
  <Override PartName="/ppt/tags/tag474.xml" ContentType="application/vnd.openxmlformats-officedocument.presentationml.tags+xml"/>
  <Override PartName="/ppt/tags/tag475.xml" ContentType="application/vnd.openxmlformats-officedocument.presentationml.tags+xml"/>
  <Override PartName="/ppt/tags/tag476.xml" ContentType="application/vnd.openxmlformats-officedocument.presentationml.tags+xml"/>
  <Override PartName="/ppt/tags/tag477.xml" ContentType="application/vnd.openxmlformats-officedocument.presentationml.tags+xml"/>
  <Override PartName="/ppt/tags/tag478.xml" ContentType="application/vnd.openxmlformats-officedocument.presentationml.tags+xml"/>
  <Override PartName="/ppt/tags/tag479.xml" ContentType="application/vnd.openxmlformats-officedocument.presentationml.tags+xml"/>
  <Override PartName="/ppt/tags/tag48.xml" ContentType="application/vnd.openxmlformats-officedocument.presentationml.tags+xml"/>
  <Override PartName="/ppt/tags/tag480.xml" ContentType="application/vnd.openxmlformats-officedocument.presentationml.tags+xml"/>
  <Override PartName="/ppt/tags/tag481.xml" ContentType="application/vnd.openxmlformats-officedocument.presentationml.tags+xml"/>
  <Override PartName="/ppt/tags/tag482.xml" ContentType="application/vnd.openxmlformats-officedocument.presentationml.tags+xml"/>
  <Override PartName="/ppt/tags/tag483.xml" ContentType="application/vnd.openxmlformats-officedocument.presentationml.tags+xml"/>
  <Override PartName="/ppt/tags/tag484.xml" ContentType="application/vnd.openxmlformats-officedocument.presentationml.tags+xml"/>
  <Override PartName="/ppt/tags/tag485.xml" ContentType="application/vnd.openxmlformats-officedocument.presentationml.tags+xml"/>
  <Override PartName="/ppt/tags/tag486.xml" ContentType="application/vnd.openxmlformats-officedocument.presentationml.tags+xml"/>
  <Override PartName="/ppt/tags/tag487.xml" ContentType="application/vnd.openxmlformats-officedocument.presentationml.tags+xml"/>
  <Override PartName="/ppt/tags/tag488.xml" ContentType="application/vnd.openxmlformats-officedocument.presentationml.tags+xml"/>
  <Override PartName="/ppt/tags/tag489.xml" ContentType="application/vnd.openxmlformats-officedocument.presentationml.tags+xml"/>
  <Override PartName="/ppt/tags/tag49.xml" ContentType="application/vnd.openxmlformats-officedocument.presentationml.tags+xml"/>
  <Override PartName="/ppt/tags/tag490.xml" ContentType="application/vnd.openxmlformats-officedocument.presentationml.tags+xml"/>
  <Override PartName="/ppt/tags/tag491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&#65279;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officeDocument/2006/relationships/extended-properties" Target="docProps/app.xml" /><Relationship Id="rId4" Type="http://schemas.openxmlformats.org/package/2006/relationships/metadata/thumbnail" Target="docProps/thumbnail.jpeg" /><Relationship Id="rId5" Type="http://schemas.openxmlformats.org/officeDocument/2006/relationships/custom-properties" Target="docProps/custom.xml" /></Relationships>
</file>

<file path=ppt/presentation.xml><?xml version="1.0" encoding="utf-8"?>
<!--Generated by Aspose.Slides for Java 23.3-->
<p:presentation xmlns:r="http://schemas.openxmlformats.org/officeDocument/2006/relationships" xmlns:a="http://schemas.openxmlformats.org/drawingml/2006/main" xmlns:p="http://schemas.openxmlformats.org/presentationml/2006/main">
  <p:sldMasterIdLst>
    <p:sldMasterId id="2147483648" r:id="rId2"/>
  </p:sldMasterIdLst>
  <p:notesMasterIdLst>
    <p:notesMasterId r:id="rId3"/>
  </p:notesMasterIdLst>
  <p:handoutMasterIdLst>
    <p:handoutMasterId r:id="rId4"/>
  </p:handoutMasterIdLst>
  <p:sldIdLst>
    <p:sldId id="5249" r:id="rId5"/>
    <p:sldId id="5994" r:id="rId6"/>
    <p:sldId id="7489" r:id="rId7"/>
    <p:sldId id="7490" r:id="rId8"/>
    <p:sldId id="7491" r:id="rId9"/>
    <p:sldId id="7492" r:id="rId10"/>
    <p:sldId id="7493" r:id="rId11"/>
    <p:sldId id="7494" r:id="rId12"/>
    <p:sldId id="7495" r:id="rId13"/>
    <p:sldId id="7496" r:id="rId14"/>
    <p:sldId id="7497" r:id="rId15"/>
    <p:sldId id="7498" r:id="rId16"/>
    <p:sldId id="7499" r:id="rId17"/>
    <p:sldId id="7501" r:id="rId18"/>
    <p:sldId id="7502" r:id="rId19"/>
    <p:sldId id="7503" r:id="rId20"/>
    <p:sldId id="7504" r:id="rId21"/>
    <p:sldId id="7505" r:id="rId22"/>
    <p:sldId id="7506" r:id="rId23"/>
    <p:sldId id="7507" r:id="rId24"/>
    <p:sldId id="7508" r:id="rId25"/>
    <p:sldId id="7509" r:id="rId26"/>
    <p:sldId id="7510" r:id="rId27"/>
    <p:sldId id="7511" r:id="rId28"/>
    <p:sldId id="7512" r:id="rId29"/>
    <p:sldId id="7513" r:id="rId30"/>
    <p:sldId id="7500" r:id="rId31"/>
  </p:sldIdLst>
  <p:sldSz cx="9144000" cy="5143500" type="screen16x9"/>
  <p:notesSz cx="6858000" cy="9144000"/>
  <p:custDataLst>
    <p:tags r:id="rId32"/>
  </p:custDataLst>
  <p:defaultTextStyle>
    <a:defPPr>
      <a:defRPr lang="en-US"/>
    </a:defPPr>
    <a:lvl1pPr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960" userDrawn="1">
          <p15:clr>
            <a:srgbClr val="A4A3A4"/>
          </p15:clr>
        </p15:guide>
        <p15:guide id="2" pos="2983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p="http://schemas.openxmlformats.org/presentationml/2006/main">
  <p:cmAuthor id="1" name="youyi" initials="y" lastIdx="0" clrIdx="0"/>
  <p:cmAuthor id="2" name="Administrator" initials="A" lastIdx="0" clrIdx="1"/>
  <p:cmAuthor id="3" name="ZhangS" initials="Z" lastIdx="0" clrIdx="2"/>
  <p:cmAuthor id="4" name="Q" initials="Q" lastIdx="0" clrIdx="3"/>
  <p:cmAuthor id="5" name="优翼" initials="校" lastIdx="0" clrIdx="4"/>
  <p:cmAuthor id="6" name="HJZX010" initials="" lastIdx="0" clrIdx="5"/>
  <p:cmAuthor id="7" name="Taylor Hartwell" initials="TH [6]" lastIdx="0" clrIdx="6"/>
  <p:cmAuthor id="8" name="TuWY" initials="T" lastIdx="0" clrIdx="7"/>
  <p:cmAuthor id="9" name="新课标第一网" initials="新" lastIdx="0" clrIdx="8"/>
  <p:cmAuthor id="10" name="lenovo" initials="" lastIdx="0" clrIdx="9"/>
  <p:cmAuthor id="11" name="admin" initials="" lastIdx="0" clrIdx="10"/>
  <p:cmAuthor id="12" name="Admin" initials="A" lastIdx="0" clrIdx="11"/>
  <p:cmAuthor id="13" name="峰" initials="峰" lastIdx="0" clrIdx="12"/>
  <p:cmAuthor id="14" name="WangM" initials="W" lastIdx="0" clrIdx="13"/>
  <p:cmAuthor id="15" name="作者" initials="A" lastIdx="0" clrIdx="14"/>
  <p:cmAuthor id="16" name="幸全" initials="幸全" lastIdx="0" clrIdx="15"/>
  <p:cmAuthor id="17" name="1206988966@qq.com" initials="1" lastIdx="0" clrIdx="16"/>
  <p:cmAuthor id="18" name="姜伟光" initials="姜" lastIdx="0" clrIdx="17"/>
  <p:cmAuthor id="19" name="Microsoft" initials="M" lastIdx="0" clrIdx="18"/>
  <p:cmAuthor id="20" name="jh" initials="j" lastIdx="0" clrIdx="19"/>
  <p:cmAuthor id="21" name="www.xkb1.com" initials="w" lastIdx="0" clrIdx="20"/>
  <p:cmAuthor id="22" name="ming qiu" initials="m" lastIdx="0" clrIdx="21"/>
  <p:cmAuthor id="23" name="王子涵" initials="王" lastIdx="0" clrIdx="22"/>
  <p:cmAuthor id="24" name="MyPC" initials="M" lastIdx="0" clrIdx="23"/>
  <p:cmAuthor id="25" name="李丽" initials="李" lastIdx="0" clrIdx="24"/>
  <p:cmAuthor id="26" name="Nicole Li  李倩" initials="N" lastIdx="0" clrIdx="25"/>
  <p:cmAuthor id="27" name="222" initials="2" lastIdx="0" clrIdx="26"/>
  <p:cmAuthor id="28" name="我心飞翔" initials="我" lastIdx="0" clrIdx="27"/>
  <p:cmAuthor id="29" name="心语" initials="心" lastIdx="0" clrIdx="28"/>
  <p:cmAuthor id="30" name="张 林娜" initials="" lastIdx="0" clrIdx="29"/>
  <p:cmAuthor id="31" name="未知用户1" initials="" lastIdx="0" clrIdx="30"/>
  <p:cmAuthor id="32" name="jinli" initials="j" lastIdx="0" clrIdx="31"/>
  <p:cmAuthor id="33" name="user" initials="u" lastIdx="0" clrIdx="32"/>
  <p:cmAuthor id="34" name="xkb1.com" initials="x" lastIdx="0" clrIdx="33"/>
  <p:cmAuthor id="35" name="刘浩" initials="刘" lastIdx="0" clrIdx="34"/>
  <p:cmAuthor id="36" name="孙宇婷" initials="" lastIdx="0" clrIdx="35"/>
  <p:cmAuthor id="37" name="ASUS" initials="" lastIdx="0" clrIdx="36"/>
  <p:cmAuthor id="38" name="Mia Vida Villanueva" initials="" lastIdx="0" clrIdx="37"/>
  <p:cmAuthor id="39" name="xj" initials="" lastIdx="0" clrIdx="38"/>
  <p:cmAuthor id="40" name="古" initials="" lastIdx="0" clrIdx="39"/>
  <p:cmAuthor id="41" name="李彦利" initials="" lastIdx="0" clrIdx="40"/>
  <p:cmAuthor id="42" name="刘刘" initials="" lastIdx="0" clrIdx="41"/>
  <p:cmAuthor id="43" name="Vivian Liu" initials="" lastIdx="0" clrIdx="42"/>
  <p:cmAuthor id="44" name="小叮当_VfeeFJFJ" initials="authorId_1205747745" lastIdx="0" clrIdx="43"/>
  <p:cmAuthor id="45" name="Dino._6ZFrB7nA" initials="authorId_1257418890" lastIdx="0" clrIdx="44"/>
  <p:cmAuthor id="46" name="陈庆" initials="陈" lastIdx="0" clrIdx="45"/>
  <p:cmAuthor id="47" name="Lenovo" initials="L" lastIdx="0" clrIdx="46"/>
  <p:cmAuthor id="48" name="1908" initials="1" lastIdx="0" clrIdx="47"/>
  <p:cmAuthor id="49" name="1005" initials="l" lastIdx="0" clrIdx="48"/>
  <p:cmAuthor id="50" name="HQ" initials="H" lastIdx="0" clrIdx="49"/>
  <p:cmAuthor id="51" name="hw" initials="h" lastIdx="0" clrIdx="50"/>
  <p:cmAuthor id="52" name="WanZijun" initials="W" lastIdx="0" clrIdx="51"/>
  <p:cmAuthor id="53" name="佳琪 刘" initials="佳" lastIdx="0" clrIdx="52"/>
  <p:cmAuthor id="54" name="Microsoft Office 用户" initials="" lastIdx="0" clrIdx="53"/>
  <p:cmAuthor id="55" name="WPS" initials="W" lastIdx="0" clrIdx="54"/>
  <p:cmAuthor id="56" name="yuhuan.chen" initials="y" lastIdx="0" clrIdx="55"/>
  <p:cmAuthor id="57" name="zhouy" initials="z" lastIdx="0" clrIdx="56"/>
  <p:cmAuthor id="58" name="刘晓霞" initials="刘晓霞" lastIdx="0" clrIdx="57"/>
  <p:cmAuthor id="59" name="沈洪霞" initials="沈洪霞" lastIdx="0" clrIdx="58"/>
  <p:cmAuthor id="60" name="fmz" initials="f" lastIdx="0" clrIdx="59"/>
  <p:cmAuthor id="61" name="fafa" initials="f" lastIdx="0" clrIdx="60"/>
  <p:cmAuthor id="62" name="王习习" initials="王" lastIdx="0" clrIdx="61"/>
  <p:cmAuthor id="63" name="番茄花园" initials="番" lastIdx="0" clrIdx="62"/>
  <p:cmAuthor id="64" name="602656769@qq.com" initials="" lastIdx="0" clrIdx="63"/>
  <p:cmAuthor id="65" name="优翼丛书" initials="优" lastIdx="0" clrIdx="64"/>
  <p:cmAuthor id="66" name="孙文纯" initials="孙文纯" lastIdx="0" clrIdx="65"/>
  <p:cmAuthor id="67" name="程昂" initials="程" lastIdx="0" clrIdx="66"/>
  <p:cmAuthor id="68" name="12734" initials="1" lastIdx="0" clrIdx="67"/>
  <p:cmAuthor id="69" name="LiuM" initials="L" lastIdx="0" clrIdx="68"/>
  <p:cmAuthor id="70" name="yanjiedu" initials="y" lastIdx="0" clrIdx="69"/>
  <p:cmAuthor id="71" name="asus-xs" initials="a" lastIdx="0" clrIdx="70"/>
  <p:cmAuthor id="72" name="LY" initials="L" lastIdx="0" clrIdx="71"/>
  <p:cmAuthor id="73" name="ZouYang" initials="Z" lastIdx="0" clrIdx="72"/>
  <p:cmAuthor id="74" name="全品文教" initials="批注" lastIdx="0" clrIdx="73"/>
  <p:cmAuthor id="75" name="dell" initials="d" lastIdx="0" clrIdx="74"/>
  <p:cmAuthor id="76" name="尹澳" initials="尹" lastIdx="0" clrIdx="75"/>
  <p:cmAuthor id="77" name="Boiling Bao" initials="BB" lastIdx="0" clrIdx="76"/>
  <p:cmAuthor id="78" name="HASEE" initials="H" lastIdx="0" clrIdx="77"/>
  <p:cmAuthor id="79" name="xjj" initials="x" lastIdx="0" clrIdx="78"/>
  <p:cmAuthor id="80" name="huangdanqing@beijing101.com" initials="" lastIdx="0" clrIdx="79"/>
  <p:cmAuthor id="81" name="86139" initials="8" lastIdx="0" clrIdx="80"/>
  <p:cmAuthor id="82" name="511-1" initials="5" lastIdx="0" clrIdx="81"/>
  <p:cmAuthor id="83" name="王 文沁" initials="王" lastIdx="0" clrIdx="82"/>
  <p:cmAuthor id="84" name="пользователь Microsoft Office" initials="Office" lastIdx="0" clrIdx="83"/>
  <p:cmAuthor id="85" name="Dell" initials="D" lastIdx="0" clrIdx="84"/>
  <p:cmAuthor id="86" name="王欢" initials="王" lastIdx="0" clrIdx="85"/>
  <p:cmAuthor id="87" name="shen yajuan" initials="sy" lastIdx="0" clrIdx="86"/>
  <p:cmAuthor id="88" name="杜B格小生" initials="杜B格小生" lastIdx="0" clrIdx="87"/>
  <p:cmAuthor id="89" name="Wei" initials="W" lastIdx="0" clrIdx="88"/>
  <p:cmAuthor id="90" name="翟宏帅" initials="翟" lastIdx="0" clrIdx="89"/>
  <p:cmAuthor id="91" name="微软用户" initials="微" lastIdx="0" clrIdx="90"/>
  <p:cmAuthor id="92" name="绿色圃中小学教育网" initials="绿" lastIdx="0" clrIdx="91"/>
  <p:cmAuthor id="93" name="fish" initials="f" lastIdx="0" clrIdx="92"/>
  <p:cmAuthor id="94" name="CC" initials="C" lastIdx="0" clrIdx="93"/>
  <p:cmAuthor id="95" name="车莹" initials="车莹" lastIdx="0" clrIdx="94"/>
  <p:cmAuthor id="96" name="dao4" initials="d" lastIdx="0" clrIdx="95"/>
  <p:cmAuthor id="97" name="张艳" initials="张" lastIdx="0" clrIdx="96"/>
  <p:cmAuthor id="98" name="萧龙" initials="萧" lastIdx="0" clrIdx="97"/>
  <p:cmAuthor id="99" name="Shuyan Mu" initials="SM" lastIdx="0" clrIdx="98"/>
  <p:cmAuthor id="100" name="WPS_1636466476" initials="W" lastIdx="0" clrIdx="99"/>
  <p:cmAuthor id="101" name="xb21cn" initials="xb21cn" lastIdx="0" clrIdx="100"/>
  <p:cmAuthor id="102" name="shiliang" initials="s" lastIdx="0" clrIdx="101"/>
  <p:cmAuthor id="103" name="Pueschner, Franziska {FA~Shanghai}" initials="P" lastIdx="0" clrIdx="102"/>
  <p:cmAuthor id="104" name="MING" initials="M" lastIdx="0" clrIdx="103"/>
  <p:cmAuthor id="105" name="walkinnet" initials="w" lastIdx="0" clrIdx="104"/>
  <p:cmAuthor id="106" name="hp" initials="h" lastIdx="0" clrIdx="105"/>
  <p:cmAuthor id="107" name="顺超 任" initials="顺任" lastIdx="0" clrIdx="106"/>
  <p:cmAuthor id="108" name="林" initials="林" lastIdx="0" clrIdx="107"/>
  <p:cmAuthor id="109" name="kingsoft" initials="k" lastIdx="0" clrIdx="108"/>
  <p:cmAuthor id="110" name="微软拥护" initials="微" lastIdx="0" clrIdx="109"/>
  <p:cmAuthor id="111" name="YLDN" initials="" lastIdx="0" clrIdx="110"/>
  <p:cmAuthor id="112" name="chenl" initials="" lastIdx="0" clrIdx="111"/>
  <p:cmAuthor id="113" name="User" initials="U" lastIdx="0" clrIdx="112"/>
  <p:cmAuthor id="114" name="叶子" initials="" lastIdx="0" clrIdx="113"/>
  <p:cmAuthor id="115" name="Sky123.Org" initials="S" lastIdx="0" clrIdx="114"/>
  <p:cmAuthor id="116" name="凯莉 刘" initials="" lastIdx="0" clrIdx="115"/>
  <p:cmAuthor id="117" name="王常胜" initials="" lastIdx="0" clrIdx="116"/>
  <p:cmAuthor id="118" name="16231" initials="" lastIdx="0" clrIdx="117"/>
  <p:cmAuthor id="119" name="huawei" initials="h" lastIdx="0" clrIdx="118"/>
  <p:cmAuthor id="120" name="雨昕" initials="" lastIdx="0" clrIdx="119"/>
  <p:cmAuthor id="121" name="dongyu" initials="d" lastIdx="0" clrIdx="120"/>
  <p:cmAuthor id="122" name="houyanan21" initials="h" lastIdx="0" clrIdx="121"/>
  <p:cmAuthor id="123" name="PC" initials="P" lastIdx="0" clrIdx="122"/>
  <p:cmAuthor id="124" name="Windows 用户" initials="W" lastIdx="0" clrIdx="123"/>
  <p:cmAuthor id="125" name="骆倩怡_Znauj26B" initials="authorId_382814100" lastIdx="0" clrIdx="124"/>
  <p:cmAuthor id="126" name="周 道" initials="周" lastIdx="0" clrIdx="125"/>
  <p:cmAuthor id="127" name="DELL" initials="D" lastIdx="0" clrIdx="126"/>
  <p:cmAuthor id="128" name="s" initials="s" lastIdx="0" clrIdx="127"/>
  <p:cmAuthor id="129" name="xiaoxuan Zeng" initials="x" lastIdx="0" clrIdx="128"/>
  <p:cmAuthor id="130" name="张瑞霞" initials="" lastIdx="0" clrIdx="129"/>
  <p:cmAuthor id="131" name="a'su's" initials="a" lastIdx="0" clrIdx="130"/>
  <p:cmAuthor id="132" name="陈芳" initials="A" lastIdx="0" clrIdx="131"/>
  <p:cmAuthor id="133" name="邹 嘉豪" initials="" lastIdx="0" clrIdx="132"/>
  <p:cmAuthor id="134" name="NFB" initials="N" lastIdx="0" clrIdx="133"/>
  <p:cmAuthor id="135" name="韩琳晶" initials="" lastIdx="0" clrIdx="134"/>
  <p:cmAuthor id="136" name="Echo" initials="" lastIdx="0" clrIdx="135"/>
  <p:cmAuthor id="137" name="八九年" initials="" lastIdx="0" clrIdx="136"/>
  <p:cmAuthor id="138" name="乐胜中学微机室" initials="乐" lastIdx="0" clrIdx="137"/>
</p:cmAuthorLst>
</file>

<file path=ppt/presProps.xml><?xml version="1.0" encoding="utf-8"?>
<p:presentationPr xmlns:r="http://schemas.openxmlformats.org/officeDocument/2006/relationships" xmlns:a="http://schemas.openxmlformats.org/drawingml/2006/main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  <p:ext uri="{1BD7E111-0CB8-44D6-8891-C1BB2F81B7CC}">
      <p1710:readonlyRecommended xmlns:p1710="http://schemas.microsoft.com/office/powerpoint/2017/10/main" val="0"/>
    </p:ext>
  </p:extLst>
</p:presentationPr>
</file>

<file path=ppt/tableStyles.xml><?xml version="1.0" encoding="utf-8"?>
<a:tblStyleLst xmlns:r="http://schemas.openxmlformats.org/officeDocument/2006/relationships"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fill>
          <a:solidFill>
            <a:schemeClr val="accent1">
              <a:tint val="40000"/>
            </a:schemeClr>
          </a:solidFill>
        </a:fill>
      </a:tcStyle>
    </a:band1H>
    <a:band1V>
      <a:tcStyle>
        <a:fill>
          <a:solidFill>
            <a:schemeClr val="accent1">
              <a:tint val="40000"/>
            </a:schemeClr>
          </a:solidFill>
        </a:fill>
      </a:tcStyle>
    </a:band1V>
    <a:lastCol>
      <a:tcTxStyle b="on">
        <a:fontRef idx="minor">
          <a:prstClr val="black"/>
        </a:fontRef>
        <a:schemeClr val="lt1"/>
      </a:tcTxStyle>
      <a:tcStyle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8B58294-7C98-454F-8B8E-5373267BDF32}" styleName="{385b2ea8-0d66-414d-9127-dde3b277f022}">
    <a:wholeTbl>
      <a:tcTxStyle>
        <a:fontRef idx="none">
          <a:prstClr val="black"/>
        </a:fontRef>
      </a:tcTxStyle>
      <a:tcStyle>
        <a:tcBdr>
          <a:top>
            <a:ln w="76200" cmpd="sng">
              <a:solidFill>
                <a:srgbClr val="53CED5"/>
              </a:solidFill>
            </a:ln>
          </a:top>
          <a:bottom>
            <a:ln w="76200" cmpd="sng">
              <a:solidFill>
                <a:srgbClr val="53CED5"/>
              </a:solidFill>
            </a:ln>
          </a:bottom>
        </a:tcBdr>
        <a:fill>
          <a:solidFill>
            <a:srgbClr val="FFFFFF"/>
          </a:solidFill>
        </a:fill>
      </a:tcStyle>
    </a:wholeTbl>
    <a:band1H>
      <a:tcTxStyle>
        <a:fontRef idx="none">
          <a:prstClr val="black"/>
        </a:fontRef>
      </a:tcTxStyle>
      <a:tcStyle>
        <a:fill>
          <a:solidFill>
            <a:srgbClr val="DEF6F7"/>
          </a:solidFill>
        </a:fill>
      </a:tcStyle>
    </a:band1H>
    <a:firstRow>
      <a:tcTxStyle>
        <a:fontRef idx="none">
          <a:prstClr val="black"/>
        </a:fontRef>
      </a:tcTxStyle>
      <a:tcStyle>
        <a:fill>
          <a:solidFill>
            <a:srgbClr val="53CED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26" autoAdjust="0"/>
    <p:restoredTop sz="94467" autoAdjust="0"/>
  </p:normalViewPr>
  <p:slideViewPr>
    <p:cSldViewPr showGuides="1">
      <p:cViewPr varScale="1">
        <p:scale>
          <a:sx n="114" d="100"/>
          <a:sy n="114" d="100"/>
        </p:scale>
        <p:origin x="126" y="156"/>
      </p:cViewPr>
      <p:guideLst>
        <p:guide orient="horz" pos="1960"/>
        <p:guide pos="2983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>
        <p:scale>
          <a:sx n="1" d="100"/>
          <a:sy n="1" d="100"/>
        </p:scale>
        <p:origin x="0" y="0"/>
      </p:cViewPr>
    </p:cSldViewPr>
  </p:notesViewPr>
  <p:gridSpacing cx="72008" cy="72008"/>
</p:viewPr>
</file>

<file path=ppt/_rels/presentation.xml.rels>&#65279;<?xml version="1.0" encoding="utf-8" standalone="yes"?><Relationships xmlns="http://schemas.openxmlformats.org/package/2006/relationships"><Relationship Id="rId1" Type="http://schemas.openxmlformats.org/officeDocument/2006/relationships/commentAuthors" Target="commentAuthors.xml" /><Relationship Id="rId10" Type="http://schemas.openxmlformats.org/officeDocument/2006/relationships/slide" Target="slides/slide6.xml" /><Relationship Id="rId11" Type="http://schemas.openxmlformats.org/officeDocument/2006/relationships/slide" Target="slides/slide7.xml" /><Relationship Id="rId12" Type="http://schemas.openxmlformats.org/officeDocument/2006/relationships/slide" Target="slides/slide8.xml" /><Relationship Id="rId13" Type="http://schemas.openxmlformats.org/officeDocument/2006/relationships/slide" Target="slides/slide9.xml" /><Relationship Id="rId14" Type="http://schemas.openxmlformats.org/officeDocument/2006/relationships/slide" Target="slides/slide10.xml" /><Relationship Id="rId15" Type="http://schemas.openxmlformats.org/officeDocument/2006/relationships/slide" Target="slides/slide11.xml" /><Relationship Id="rId16" Type="http://schemas.openxmlformats.org/officeDocument/2006/relationships/slide" Target="slides/slide12.xml" /><Relationship Id="rId17" Type="http://schemas.openxmlformats.org/officeDocument/2006/relationships/slide" Target="slides/slide13.xml" /><Relationship Id="rId18" Type="http://schemas.openxmlformats.org/officeDocument/2006/relationships/slide" Target="slides/slide14.xml" /><Relationship Id="rId19" Type="http://schemas.openxmlformats.org/officeDocument/2006/relationships/slide" Target="slides/slide15.xml" /><Relationship Id="rId2" Type="http://schemas.openxmlformats.org/officeDocument/2006/relationships/slideMaster" Target="slideMasters/slideMaster1.xml" /><Relationship Id="rId20" Type="http://schemas.openxmlformats.org/officeDocument/2006/relationships/slide" Target="slides/slide16.xml" /><Relationship Id="rId21" Type="http://schemas.openxmlformats.org/officeDocument/2006/relationships/slide" Target="slides/slide17.xml" /><Relationship Id="rId22" Type="http://schemas.openxmlformats.org/officeDocument/2006/relationships/slide" Target="slides/slide18.xml" /><Relationship Id="rId23" Type="http://schemas.openxmlformats.org/officeDocument/2006/relationships/slide" Target="slides/slide19.xml" /><Relationship Id="rId24" Type="http://schemas.openxmlformats.org/officeDocument/2006/relationships/slide" Target="slides/slide20.xml" /><Relationship Id="rId25" Type="http://schemas.openxmlformats.org/officeDocument/2006/relationships/slide" Target="slides/slide21.xml" /><Relationship Id="rId26" Type="http://schemas.openxmlformats.org/officeDocument/2006/relationships/slide" Target="slides/slide22.xml" /><Relationship Id="rId27" Type="http://schemas.openxmlformats.org/officeDocument/2006/relationships/slide" Target="slides/slide23.xml" /><Relationship Id="rId28" Type="http://schemas.openxmlformats.org/officeDocument/2006/relationships/slide" Target="slides/slide24.xml" /><Relationship Id="rId29" Type="http://schemas.openxmlformats.org/officeDocument/2006/relationships/slide" Target="slides/slide25.xml" /><Relationship Id="rId3" Type="http://schemas.openxmlformats.org/officeDocument/2006/relationships/notesMaster" Target="notesMasters/notesMaster1.xml" /><Relationship Id="rId30" Type="http://schemas.openxmlformats.org/officeDocument/2006/relationships/slide" Target="slides/slide26.xml" /><Relationship Id="rId31" Type="http://schemas.openxmlformats.org/officeDocument/2006/relationships/slide" Target="slides/slide27.xml" /><Relationship Id="rId32" Type="http://schemas.openxmlformats.org/officeDocument/2006/relationships/tags" Target="tags/tag491.xml" /><Relationship Id="rId33" Type="http://schemas.openxmlformats.org/officeDocument/2006/relationships/presProps" Target="presProps.xml" /><Relationship Id="rId34" Type="http://schemas.openxmlformats.org/officeDocument/2006/relationships/viewProps" Target="viewProps.xml" /><Relationship Id="rId35" Type="http://schemas.openxmlformats.org/officeDocument/2006/relationships/theme" Target="theme/theme1.xml" /><Relationship Id="rId36" Type="http://schemas.openxmlformats.org/officeDocument/2006/relationships/tableStyles" Target="tableStyles.xml" /><Relationship Id="rId4" Type="http://schemas.openxmlformats.org/officeDocument/2006/relationships/handoutMaster" Target="handoutMasters/handoutMaster1.xml" /><Relationship Id="rId5" Type="http://schemas.openxmlformats.org/officeDocument/2006/relationships/slide" Target="slides/slide1.xml" /><Relationship Id="rId6" Type="http://schemas.openxmlformats.org/officeDocument/2006/relationships/slide" Target="slides/slide2.xml" /><Relationship Id="rId7" Type="http://schemas.openxmlformats.org/officeDocument/2006/relationships/slide" Target="slides/slide3.xml" /><Relationship Id="rId8" Type="http://schemas.openxmlformats.org/officeDocument/2006/relationships/slide" Target="slides/slide4.xml" /><Relationship Id="rId9" Type="http://schemas.openxmlformats.org/officeDocument/2006/relationships/slide" Target="slides/slide5.xml" /></Relationships>
</file>

<file path=ppt/handoutMasters/_rels/handoutMaster1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69.xml" /><Relationship Id="rId2" Type="http://schemas.openxmlformats.org/officeDocument/2006/relationships/tags" Target="../tags/tag70.xml" /><Relationship Id="rId3" Type="http://schemas.openxmlformats.org/officeDocument/2006/relationships/tags" Target="../tags/tag71.xml" /><Relationship Id="rId4" Type="http://schemas.openxmlformats.org/officeDocument/2006/relationships/tags" Target="../tags/tag72.xml" /><Relationship Id="rId5" Type="http://schemas.openxmlformats.org/officeDocument/2006/relationships/tags" Target="../tags/tag73.xml" /><Relationship Id="rId6" Type="http://schemas.openxmlformats.org/officeDocument/2006/relationships/theme" Target="../theme/theme3.xml" 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  <p:custDataLst>
              <p:tags r:id="rId2"/>
            </p:custDataLst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ct val="0"/>
              </a:spcBef>
              <a:spcAft>
                <a:spcPct val="0"/>
              </a:spcAft>
              <a:defRPr sz="1200" noProof="1">
                <a:latin typeface="+mn-lt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  <p:custDataLst>
              <p:tags r:id="rId3"/>
            </p:custDataLst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ct val="0"/>
              </a:spcBef>
              <a:spcAft>
                <a:spcPct val="0"/>
              </a:spcAft>
              <a:defRPr sz="1200" noProof="1">
                <a:latin typeface="+mn-lt"/>
                <a:ea typeface="宋体" panose="02010600030101010101" pitchFamily="2" charset="-122"/>
                <a:cs typeface="+mn-ea"/>
              </a:defRPr>
            </a:lvl1pPr>
          </a:lstStyle>
          <a:p>
            <a:pPr>
              <a:defRPr/>
            </a:pPr>
            <a:fld id="{BB962C8B-B14F-4D97-AF65-F5344CB8AC3E}" type="datetime9">
              <a:rPr lang="zh-CN" altLang="en-US"/>
              <a:t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  <p:custDataLst>
              <p:tags r:id="rId4"/>
            </p:custDataLst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ct val="0"/>
              </a:spcBef>
              <a:spcAft>
                <a:spcPct val="0"/>
              </a:spcAft>
              <a:defRPr sz="1200" noProof="1">
                <a:latin typeface="+mn-lt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  <p:custDataLst>
              <p:tags r:id="rId5"/>
            </p:custDataLst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/>
          <a:lstStyle>
            <a:lvl1pPr algn="r" eaLnBrk="1" fontAlgn="auto" hangingPunct="1">
              <a:spcBef>
                <a:spcPct val="0"/>
              </a:spcBef>
              <a:spcAft>
                <a:spcPct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94CB8D08-A648-444F-A0B5-67829BC5D71F}" type="slidenum">
              <a:rPr lang="zh-CN" altLang="en-US"/>
              <a:t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/>
</p:handoutMaster>
</file>

<file path=ppt/notesMasters/_rels/notesMaster1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62.xml" /><Relationship Id="rId2" Type="http://schemas.openxmlformats.org/officeDocument/2006/relationships/tags" Target="../tags/tag63.xml" /><Relationship Id="rId3" Type="http://schemas.openxmlformats.org/officeDocument/2006/relationships/tags" Target="../tags/tag64.xml" /><Relationship Id="rId4" Type="http://schemas.openxmlformats.org/officeDocument/2006/relationships/tags" Target="../tags/tag65.xml" /><Relationship Id="rId5" Type="http://schemas.openxmlformats.org/officeDocument/2006/relationships/tags" Target="../tags/tag66.xml" /><Relationship Id="rId6" Type="http://schemas.openxmlformats.org/officeDocument/2006/relationships/tags" Target="../tags/tag67.xml" /><Relationship Id="rId7" Type="http://schemas.openxmlformats.org/officeDocument/2006/relationships/tags" Target="../tags/tag68.xml" /><Relationship Id="rId8" Type="http://schemas.openxmlformats.org/officeDocument/2006/relationships/theme" Target="../theme/theme2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050" name="Rectangle 2"/>
          <p:cNvSpPr>
            <a:spLocks noGrp="1" noRot="1" noChangeAspect="1" noChangeArrowheads="1"/>
          </p:cNvSpPr>
          <p:nvPr>
            <p:ph type="sldImg" idx="4294967295"/>
            <p:custDataLst>
              <p:tags r:id="rId2"/>
            </p:custDataLst>
          </p:nvPr>
        </p:nvSpPr>
        <p:spPr bwMode="auto">
          <a:xfrm>
            <a:off x="409382" y="754063"/>
            <a:ext cx="5855086" cy="3294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sp>
      <p:sp>
        <p:nvSpPr>
          <p:cNvPr id="3075" name="Rectangle 3"/>
          <p:cNvSpPr>
            <a:spLocks noGrp="1" noChangeArrowheads="1"/>
          </p:cNvSpPr>
          <p:nvPr>
            <p:ph type="body" sz="quarter" idx="9"/>
            <p:custDataLst>
              <p:tags r:id="rId3"/>
            </p:custDataLst>
          </p:nvPr>
        </p:nvSpPr>
        <p:spPr bwMode="auto">
          <a:xfrm>
            <a:off x="538163" y="4387850"/>
            <a:ext cx="5780087" cy="3952875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pPr lvl="0"/>
            <a:r>
              <a:rPr lang="zh-CN" altLang="en-US" noProof="0"/>
              <a:t>单击此处编辑母版文本样式
第二级
第三级
第四级
第五级</a:t>
            </a:r>
            <a:endParaRPr lang="zh-CN" altLang="en-US" noProof="0"/>
          </a:p>
        </p:txBody>
      </p:sp>
      <p:sp>
        <p:nvSpPr>
          <p:cNvPr id="2052" name="Rectangle 4"/>
          <p:cNvSpPr>
            <a:spLocks noGrp="1"/>
          </p:cNvSpPr>
          <p:nvPr>
            <p:ph type="hdr" sz="quarter"/>
            <p:custDataLst>
              <p:tags r:id="rId4"/>
            </p:custDataLst>
          </p:nvPr>
        </p:nvSpPr>
        <p:spPr>
          <a:xfrm>
            <a:off x="0" y="0"/>
            <a:ext cx="2973388" cy="457200"/>
          </a:xfrm>
          <a:prstGeom prst="rect">
            <a:avLst/>
          </a:prstGeom>
          <a:noFill/>
          <a:ln w="9525">
            <a:noFill/>
            <a:miter/>
          </a:ln>
        </p:spPr>
        <p:txBody>
          <a:bodyPr/>
          <a:lstStyle>
            <a:lvl1pPr eaLnBrk="1" fontAlgn="auto" hangingPunct="1">
              <a:spcBef>
                <a:spcPct val="0"/>
              </a:spcBef>
              <a:spcAft>
                <a:spcPct val="0"/>
              </a:spcAft>
              <a:defRPr sz="1200" noProof="1">
                <a:latin typeface="+mn-lt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2053" name="Rectangle 5"/>
          <p:cNvSpPr>
            <a:spLocks noGrp="1"/>
          </p:cNvSpPr>
          <p:nvPr>
            <p:ph type="dt" idx="10"/>
            <p:custDataLst>
              <p:tags r:id="rId5"/>
            </p:custDataLst>
          </p:nvPr>
        </p:nvSpPr>
        <p:spPr>
          <a:xfrm>
            <a:off x="3883025" y="0"/>
            <a:ext cx="2974975" cy="457200"/>
          </a:xfrm>
          <a:prstGeom prst="rect">
            <a:avLst/>
          </a:prstGeom>
          <a:noFill/>
          <a:ln w="9525">
            <a:noFill/>
            <a:miter/>
          </a:ln>
        </p:spPr>
        <p:txBody>
          <a:bodyPr/>
          <a:lstStyle>
            <a:lvl1pPr algn="r" eaLnBrk="1" fontAlgn="auto" hangingPunct="1">
              <a:spcBef>
                <a:spcPct val="0"/>
              </a:spcBef>
              <a:spcAft>
                <a:spcPct val="0"/>
              </a:spcAft>
              <a:defRPr sz="1200" noProof="1">
                <a:latin typeface="+mn-lt"/>
              </a:defRPr>
            </a:lvl1pPr>
          </a:lstStyle>
          <a:p>
            <a:pPr>
              <a:defRPr/>
            </a:pPr>
            <a:fld id="{BB962C8B-B14F-4D97-AF65-F5344CB8AC3E}" type="datetime9">
              <a:rPr lang="zh-CN" altLang="en-US"/>
              <a:t/>
            </a:fld>
            <a:endParaRPr lang="zh-CN" altLang="en-US"/>
          </a:p>
        </p:txBody>
      </p:sp>
      <p:sp>
        <p:nvSpPr>
          <p:cNvPr id="2054" name="Rectangle 6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>
          <a:xfrm>
            <a:off x="0" y="8686800"/>
            <a:ext cx="2973388" cy="457200"/>
          </a:xfrm>
          <a:prstGeom prst="rect">
            <a:avLst/>
          </a:prstGeom>
          <a:noFill/>
          <a:ln w="9525">
            <a:noFill/>
            <a:miter/>
          </a:ln>
        </p:spPr>
        <p:txBody>
          <a:bodyPr/>
          <a:lstStyle>
            <a:lvl1pPr eaLnBrk="1" fontAlgn="auto" hangingPunct="1">
              <a:spcBef>
                <a:spcPct val="0"/>
              </a:spcBef>
              <a:spcAft>
                <a:spcPct val="0"/>
              </a:spcAft>
              <a:defRPr sz="1200" noProof="1">
                <a:latin typeface="+mn-lt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2055" name="Rectangle 7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>
          <a:xfrm>
            <a:off x="3883025" y="8686800"/>
            <a:ext cx="2974975" cy="457200"/>
          </a:xfrm>
          <a:prstGeom prst="rect">
            <a:avLst/>
          </a:prstGeom>
          <a:noFill/>
          <a:ln w="9525">
            <a:noFill/>
            <a:miter/>
          </a:ln>
        </p:spPr>
        <p:txBody>
          <a:bodyPr vert="horz" wrap="square" lIns="91440" tIns="45720" rIns="91440" bIns="45720" numCol="1" anchor="t" anchorCtr="0" compatLnSpc="1"/>
          <a:lstStyle>
            <a:lvl1pPr algn="r" eaLnBrk="1" fontAlgn="auto" hangingPunct="1">
              <a:spcBef>
                <a:spcPct val="0"/>
              </a:spcBef>
              <a:spcAft>
                <a:spcPct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D2644FDC-9B57-4EB8-B55B-DA378B0D27DA}" type="slidenum">
              <a:rPr lang="zh-CN" altLang="en-US"/>
              <a:t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1pPr>
    <a:lvl2pPr marL="742950" lvl="1" indent="-28575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2pPr>
    <a:lvl3pPr marL="1143000" lvl="2" indent="-228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3pPr>
    <a:lvl4pPr marL="1600200" lvl="3" indent="-228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4pPr>
    <a:lvl5pPr marL="2057400" lvl="4" indent="-228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5pPr>
    <a:lvl6pPr marL="2286000" lvl="5" indent="-228600" algn="l" defTabSz="914400" eaLnBrk="0" fontAlgn="base" latinLnBrk="0" hangingPunct="0">
      <a:spcBef>
        <a:spcPct val="30000"/>
      </a:spcBef>
      <a:spcAft>
        <a:spcPct val="0"/>
      </a:spcAft>
      <a:buNone/>
      <a:defRPr sz="1200" u="none" kern="1200" baseline="0">
        <a:solidFill>
          <a:schemeClr val="tx1"/>
        </a:solidFill>
        <a:latin typeface="+mn-lt"/>
        <a:ea typeface="+mn-ea"/>
        <a:cs typeface="+mn-cs"/>
      </a:defRPr>
    </a:lvl6pPr>
    <a:lvl7pPr marL="2743200" lvl="6" indent="-228600" algn="l" defTabSz="914400" eaLnBrk="0" fontAlgn="base" latinLnBrk="0" hangingPunct="0">
      <a:spcBef>
        <a:spcPct val="30000"/>
      </a:spcBef>
      <a:spcAft>
        <a:spcPct val="0"/>
      </a:spcAft>
      <a:buNone/>
      <a:defRPr sz="1200" u="none" kern="1200" baseline="0">
        <a:solidFill>
          <a:schemeClr val="tx1"/>
        </a:solidFill>
        <a:latin typeface="+mn-lt"/>
        <a:ea typeface="+mn-ea"/>
        <a:cs typeface="+mn-cs"/>
      </a:defRPr>
    </a:lvl7pPr>
    <a:lvl8pPr marL="3200400" lvl="7" indent="-228600" algn="l" defTabSz="914400" eaLnBrk="0" fontAlgn="base" latinLnBrk="0" hangingPunct="0">
      <a:spcBef>
        <a:spcPct val="30000"/>
      </a:spcBef>
      <a:spcAft>
        <a:spcPct val="0"/>
      </a:spcAft>
      <a:buNone/>
      <a:defRPr sz="1200" u="none" kern="1200" baseline="0">
        <a:solidFill>
          <a:schemeClr val="tx1"/>
        </a:solidFill>
        <a:latin typeface="+mn-lt"/>
        <a:ea typeface="+mn-ea"/>
        <a:cs typeface="+mn-cs"/>
      </a:defRPr>
    </a:lvl8pPr>
    <a:lvl9pPr marL="3657600" lvl="8" indent="-228600" algn="l" defTabSz="914400" eaLnBrk="0" fontAlgn="base" latinLnBrk="0" hangingPunct="0">
      <a:spcBef>
        <a:spcPct val="30000"/>
      </a:spcBef>
      <a:spcAft>
        <a:spcPct val="0"/>
      </a:spcAft>
      <a:buNone/>
      <a:defRPr sz="1200" u="none" kern="1200" baseline="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131.xml" /><Relationship Id="rId4" Type="http://schemas.openxmlformats.org/officeDocument/2006/relationships/tags" Target="../tags/tag132.xml" /><Relationship Id="rId5" Type="http://schemas.openxmlformats.org/officeDocument/2006/relationships/tags" Target="../tags/tag133.xml" /></Relationships>
</file>

<file path=ppt/notesSlides/_rels/notesSlide10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2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316.xml" /><Relationship Id="rId4" Type="http://schemas.openxmlformats.org/officeDocument/2006/relationships/tags" Target="../tags/tag317.xml" /><Relationship Id="rId5" Type="http://schemas.openxmlformats.org/officeDocument/2006/relationships/tags" Target="../tags/tag318.xml" /></Relationships>
</file>

<file path=ppt/notesSlides/_rels/notesSlide1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3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330.xml" /><Relationship Id="rId4" Type="http://schemas.openxmlformats.org/officeDocument/2006/relationships/tags" Target="../tags/tag331.xml" /><Relationship Id="rId5" Type="http://schemas.openxmlformats.org/officeDocument/2006/relationships/tags" Target="../tags/tag332.xml" /></Relationships>
</file>

<file path=ppt/notesSlides/_rels/notesSlide1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4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344.xml" /><Relationship Id="rId4" Type="http://schemas.openxmlformats.org/officeDocument/2006/relationships/tags" Target="../tags/tag345.xml" /><Relationship Id="rId5" Type="http://schemas.openxmlformats.org/officeDocument/2006/relationships/tags" Target="../tags/tag346.xml" /><Relationship Id="rId6" Type="http://schemas.openxmlformats.org/officeDocument/2006/relationships/tags" Target="../tags/tag347.xml" /></Relationships>
</file>

<file path=ppt/notesSlides/_rels/notesSlide1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5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357.xml" /><Relationship Id="rId4" Type="http://schemas.openxmlformats.org/officeDocument/2006/relationships/tags" Target="../tags/tag358.xml" /><Relationship Id="rId5" Type="http://schemas.openxmlformats.org/officeDocument/2006/relationships/tags" Target="../tags/tag359.xml" /><Relationship Id="rId6" Type="http://schemas.openxmlformats.org/officeDocument/2006/relationships/tags" Target="../tags/tag360.xml" /></Relationships>
</file>

<file path=ppt/notesSlides/_rels/notesSlide1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6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370.xml" /><Relationship Id="rId4" Type="http://schemas.openxmlformats.org/officeDocument/2006/relationships/tags" Target="../tags/tag371.xml" /><Relationship Id="rId5" Type="http://schemas.openxmlformats.org/officeDocument/2006/relationships/tags" Target="../tags/tag372.xml" /><Relationship Id="rId6" Type="http://schemas.openxmlformats.org/officeDocument/2006/relationships/tags" Target="../tags/tag373.xml" /></Relationships>
</file>

<file path=ppt/notesSlides/_rels/notesSlide1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7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378.xml" /><Relationship Id="rId4" Type="http://schemas.openxmlformats.org/officeDocument/2006/relationships/tags" Target="../tags/tag379.xml" /><Relationship Id="rId5" Type="http://schemas.openxmlformats.org/officeDocument/2006/relationships/tags" Target="../tags/tag380.xml" /><Relationship Id="rId6" Type="http://schemas.openxmlformats.org/officeDocument/2006/relationships/tags" Target="../tags/tag381.xml" /></Relationships>
</file>

<file path=ppt/notesSlides/_rels/notesSlide1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8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386.xml" /><Relationship Id="rId4" Type="http://schemas.openxmlformats.org/officeDocument/2006/relationships/tags" Target="../tags/tag387.xml" /><Relationship Id="rId5" Type="http://schemas.openxmlformats.org/officeDocument/2006/relationships/tags" Target="../tags/tag388.xml" /><Relationship Id="rId6" Type="http://schemas.openxmlformats.org/officeDocument/2006/relationships/tags" Target="../tags/tag389.xml" /></Relationships>
</file>

<file path=ppt/notesSlides/_rels/notesSlide1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9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394.xml" /><Relationship Id="rId4" Type="http://schemas.openxmlformats.org/officeDocument/2006/relationships/tags" Target="../tags/tag395.xml" /><Relationship Id="rId5" Type="http://schemas.openxmlformats.org/officeDocument/2006/relationships/tags" Target="../tags/tag396.xml" /><Relationship Id="rId6" Type="http://schemas.openxmlformats.org/officeDocument/2006/relationships/tags" Target="../tags/tag397.xml" /></Relationships>
</file>

<file path=ppt/notesSlides/_rels/notesSlide1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0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403.xml" /><Relationship Id="rId4" Type="http://schemas.openxmlformats.org/officeDocument/2006/relationships/tags" Target="../tags/tag404.xml" /><Relationship Id="rId5" Type="http://schemas.openxmlformats.org/officeDocument/2006/relationships/tags" Target="../tags/tag405.xml" /><Relationship Id="rId6" Type="http://schemas.openxmlformats.org/officeDocument/2006/relationships/tags" Target="../tags/tag406.xml" /></Relationships>
</file>

<file path=ppt/notesSlides/_rels/notesSlide1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1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415.xml" /><Relationship Id="rId4" Type="http://schemas.openxmlformats.org/officeDocument/2006/relationships/tags" Target="../tags/tag416.xml" /><Relationship Id="rId5" Type="http://schemas.openxmlformats.org/officeDocument/2006/relationships/tags" Target="../tags/tag417.xml" /><Relationship Id="rId6" Type="http://schemas.openxmlformats.org/officeDocument/2006/relationships/tags" Target="../tags/tag418.xml" /></Relationships>
</file>

<file path=ppt/notesSlides/_rels/notesSlide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4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142.xml" /><Relationship Id="rId4" Type="http://schemas.openxmlformats.org/officeDocument/2006/relationships/tags" Target="../tags/tag143.xml" /><Relationship Id="rId5" Type="http://schemas.openxmlformats.org/officeDocument/2006/relationships/tags" Target="../tags/tag144.xml" /></Relationships>
</file>

<file path=ppt/notesSlides/_rels/notesSlide20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2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426.xml" /><Relationship Id="rId4" Type="http://schemas.openxmlformats.org/officeDocument/2006/relationships/tags" Target="../tags/tag427.xml" /><Relationship Id="rId5" Type="http://schemas.openxmlformats.org/officeDocument/2006/relationships/tags" Target="../tags/tag428.xml" /><Relationship Id="rId6" Type="http://schemas.openxmlformats.org/officeDocument/2006/relationships/tags" Target="../tags/tag429.xml" /></Relationships>
</file>

<file path=ppt/notesSlides/_rels/notesSlide2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4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438.xml" /><Relationship Id="rId4" Type="http://schemas.openxmlformats.org/officeDocument/2006/relationships/tags" Target="../tags/tag439.xml" /><Relationship Id="rId5" Type="http://schemas.openxmlformats.org/officeDocument/2006/relationships/tags" Target="../tags/tag440.xml" /><Relationship Id="rId6" Type="http://schemas.openxmlformats.org/officeDocument/2006/relationships/tags" Target="../tags/tag441.xml" /></Relationships>
</file>

<file path=ppt/notesSlides/_rels/notesSlide2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5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450.xml" /><Relationship Id="rId4" Type="http://schemas.openxmlformats.org/officeDocument/2006/relationships/tags" Target="../tags/tag451.xml" /><Relationship Id="rId5" Type="http://schemas.openxmlformats.org/officeDocument/2006/relationships/tags" Target="../tags/tag452.xml" /><Relationship Id="rId6" Type="http://schemas.openxmlformats.org/officeDocument/2006/relationships/tags" Target="../tags/tag453.xml" /></Relationships>
</file>

<file path=ppt/notesSlides/_rels/notesSlide2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6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461.xml" /><Relationship Id="rId4" Type="http://schemas.openxmlformats.org/officeDocument/2006/relationships/tags" Target="../tags/tag462.xml" /><Relationship Id="rId5" Type="http://schemas.openxmlformats.org/officeDocument/2006/relationships/tags" Target="../tags/tag463.xml" /><Relationship Id="rId6" Type="http://schemas.openxmlformats.org/officeDocument/2006/relationships/tags" Target="../tags/tag464.xml" /></Relationships>
</file>

<file path=ppt/notesSlides/_rels/notesSlide2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7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471.xml" /><Relationship Id="rId4" Type="http://schemas.openxmlformats.org/officeDocument/2006/relationships/tags" Target="../tags/tag472.xml" /><Relationship Id="rId5" Type="http://schemas.openxmlformats.org/officeDocument/2006/relationships/tags" Target="../tags/tag473.xml" /><Relationship Id="rId6" Type="http://schemas.openxmlformats.org/officeDocument/2006/relationships/tags" Target="../tags/tag474.xml" /></Relationships>
</file>

<file path=ppt/notesSlides/_rels/notesSlide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5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156.xml" /><Relationship Id="rId4" Type="http://schemas.openxmlformats.org/officeDocument/2006/relationships/tags" Target="../tags/tag157.xml" /><Relationship Id="rId5" Type="http://schemas.openxmlformats.org/officeDocument/2006/relationships/tags" Target="../tags/tag158.xml" /></Relationships>
</file>

<file path=ppt/notesSlides/_rels/notesSlide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6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219.xml" /><Relationship Id="rId4" Type="http://schemas.openxmlformats.org/officeDocument/2006/relationships/tags" Target="../tags/tag220.xml" /><Relationship Id="rId5" Type="http://schemas.openxmlformats.org/officeDocument/2006/relationships/tags" Target="../tags/tag221.xml" /></Relationships>
</file>

<file path=ppt/notesSlides/_rels/notesSlide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7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234.xml" /><Relationship Id="rId4" Type="http://schemas.openxmlformats.org/officeDocument/2006/relationships/tags" Target="../tags/tag235.xml" /><Relationship Id="rId5" Type="http://schemas.openxmlformats.org/officeDocument/2006/relationships/tags" Target="../tags/tag236.xml" /></Relationships>
</file>

<file path=ppt/notesSlides/_rels/notesSlide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8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256.xml" /><Relationship Id="rId4" Type="http://schemas.openxmlformats.org/officeDocument/2006/relationships/tags" Target="../tags/tag257.xml" /><Relationship Id="rId5" Type="http://schemas.openxmlformats.org/officeDocument/2006/relationships/tags" Target="../tags/tag258.xml" /></Relationships>
</file>

<file path=ppt/notesSlides/_rels/notesSlide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9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274.xml" /><Relationship Id="rId4" Type="http://schemas.openxmlformats.org/officeDocument/2006/relationships/tags" Target="../tags/tag275.xml" /><Relationship Id="rId5" Type="http://schemas.openxmlformats.org/officeDocument/2006/relationships/tags" Target="../tags/tag276.xml" /></Relationships>
</file>

<file path=ppt/notesSlides/_rels/notesSlide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0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287.xml" /><Relationship Id="rId4" Type="http://schemas.openxmlformats.org/officeDocument/2006/relationships/tags" Target="../tags/tag288.xml" /><Relationship Id="rId5" Type="http://schemas.openxmlformats.org/officeDocument/2006/relationships/tags" Target="../tags/tag289.xml" /></Relationships>
</file>

<file path=ppt/notesSlides/_rels/notesSlide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1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300.xml" /><Relationship Id="rId4" Type="http://schemas.openxmlformats.org/officeDocument/2006/relationships/tags" Target="../tags/tag301.xml" /><Relationship Id="rId5" Type="http://schemas.openxmlformats.org/officeDocument/2006/relationships/tags" Target="../tags/tag302.xml" /></Relationships>
</file>

<file path=ppt/notesSlides/notesSlide1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  <p:custDataLst>
              <p:tags r:id="rId4"/>
            </p:custDataLst>
          </p:nvPr>
        </p:nvSpPr>
        <p:spPr/>
      </p:sp>
      <p:sp>
        <p:nvSpPr>
          <p:cNvPr id="3" name="文本占位符 2"/>
          <p:cNvSpPr txBox="1">
            <a:spLocks noGrp="1"/>
          </p:cNvSpPr>
          <p:nvPr>
            <p:ph type="body" idx="3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b="1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  <p:custDataLst>
              <p:tags r:id="rId4"/>
            </p:custDataLst>
          </p:nvPr>
        </p:nvSpPr>
        <p:spPr/>
      </p:sp>
      <p:sp>
        <p:nvSpPr>
          <p:cNvPr id="3" name="文本占位符 2"/>
          <p:cNvSpPr txBox="1">
            <a:spLocks noGrp="1"/>
          </p:cNvSpPr>
          <p:nvPr>
            <p:ph type="body" idx="3"/>
            <p:custDataLst>
              <p:tags r:id="rId5"/>
            </p:custDataLst>
          </p:nvPr>
        </p:nvSpPr>
        <p:spPr/>
        <p:txBody>
          <a:bodyPr/>
          <a:lstStyle/>
          <a:p>
            <a:endParaRPr lang="en-US" altLang="zh-CN" b="1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  <p:custDataLst>
              <p:tags r:id="rId4"/>
            </p:custDataLst>
          </p:nvPr>
        </p:nvSpPr>
        <p:spPr/>
      </p:sp>
      <p:sp>
        <p:nvSpPr>
          <p:cNvPr id="3" name="文本占位符 2"/>
          <p:cNvSpPr txBox="1">
            <a:spLocks noGrp="1"/>
          </p:cNvSpPr>
          <p:nvPr>
            <p:ph type="body" idx="3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b="1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  <p:custDataLst>
              <p:tags r:id="rId4"/>
            </p:custDataLst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文本占位符 2"/>
          <p:cNvSpPr txBox="1">
            <a:spLocks noGrp="1"/>
          </p:cNvSpPr>
          <p:nvPr>
            <p:ph type="body" idx="3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b="1">
              <a:sym typeface="+mn-ea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26</a:t>
            </a:fld>
            <a:endParaRPr lang="en-US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备注占位符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  <p:custDataLst>
              <p:tags r:id="rId6"/>
            </p:custDataLst>
          </p:nvPr>
        </p:nvSpPr>
        <p:spPr/>
        <p:txBody>
          <a:bodyPr/>
          <a:lstStyle/>
          <a:p>
            <a:fld id="{0E971FA6-3A7C-48EB-B41D-0797E2A4734B}" type="slidenum">
              <a:rPr lang="en-US" altLang="zh-CN" smtClean="0"/>
              <a:t>27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  <p:custDataLst>
              <p:tags r:id="rId4"/>
            </p:custDataLst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文本占位符 2"/>
          <p:cNvSpPr txBox="1">
            <a:spLocks noGrp="1"/>
          </p:cNvSpPr>
          <p:nvPr>
            <p:ph type="body" idx="3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b="1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  <p:custDataLst>
              <p:tags r:id="rId4"/>
            </p:custDataLst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文本占位符 2"/>
          <p:cNvSpPr txBox="1">
            <a:spLocks noGrp="1"/>
          </p:cNvSpPr>
          <p:nvPr>
            <p:ph type="body" idx="3"/>
            <p:custDataLst>
              <p:tags r:id="rId5"/>
            </p:custDataLst>
          </p:nvPr>
        </p:nvSpPr>
        <p:spPr/>
        <p:txBody>
          <a:bodyPr/>
          <a:lstStyle/>
          <a:p>
            <a:endParaRPr lang="en-US" altLang="zh-CN" b="1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  <p:custDataLst>
              <p:tags r:id="rId4"/>
            </p:custDataLst>
          </p:nvPr>
        </p:nvSpPr>
        <p:spPr/>
      </p:sp>
      <p:sp>
        <p:nvSpPr>
          <p:cNvPr id="3" name="文本占位符 2"/>
          <p:cNvSpPr txBox="1">
            <a:spLocks noGrp="1"/>
          </p:cNvSpPr>
          <p:nvPr>
            <p:ph type="body" idx="3"/>
            <p:custDataLst>
              <p:tags r:id="rId5"/>
            </p:custDataLst>
          </p:nvPr>
        </p:nvSpPr>
        <p:spPr/>
        <p:txBody>
          <a:bodyPr/>
          <a:lstStyle/>
          <a:p>
            <a:endParaRPr lang="en-US" altLang="zh-CN" b="1">
              <a:sym typeface="+mn-ea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  <p:custDataLst>
              <p:tags r:id="rId4"/>
            </p:custDataLst>
          </p:nvPr>
        </p:nvSpPr>
        <p:spPr/>
      </p:sp>
      <p:sp>
        <p:nvSpPr>
          <p:cNvPr id="3" name="文本占位符 2"/>
          <p:cNvSpPr txBox="1">
            <a:spLocks noGrp="1"/>
          </p:cNvSpPr>
          <p:nvPr>
            <p:ph type="body" idx="3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b="1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  <p:custDataLst>
              <p:tags r:id="rId4"/>
            </p:custDataLst>
          </p:nvPr>
        </p:nvSpPr>
        <p:spPr/>
      </p:sp>
      <p:sp>
        <p:nvSpPr>
          <p:cNvPr id="3" name="文本占位符 2"/>
          <p:cNvSpPr txBox="1">
            <a:spLocks noGrp="1"/>
          </p:cNvSpPr>
          <p:nvPr>
            <p:ph type="body" idx="3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b="1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  <p:custDataLst>
              <p:tags r:id="rId4"/>
            </p:custDataLst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文本占位符 2"/>
          <p:cNvSpPr txBox="1">
            <a:spLocks noGrp="1"/>
          </p:cNvSpPr>
          <p:nvPr>
            <p:ph type="body" idx="3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b="1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  <p:custDataLst>
              <p:tags r:id="rId4"/>
            </p:custDataLst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文本占位符 2"/>
          <p:cNvSpPr txBox="1">
            <a:spLocks noGrp="1"/>
          </p:cNvSpPr>
          <p:nvPr>
            <p:ph type="body" idx="3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slideLayouts/_rels/slideLayout1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1.xml" /><Relationship Id="rId10" Type="http://schemas.microsoft.com/office/2007/relationships/hdphoto" Target="../media/image4.wdp" /><Relationship Id="rId11" Type="http://schemas.openxmlformats.org/officeDocument/2006/relationships/tags" Target="../tags/tag7.xml" /><Relationship Id="rId12" Type="http://schemas.openxmlformats.org/officeDocument/2006/relationships/image" Target="../media/image5.png" /><Relationship Id="rId13" Type="http://schemas.openxmlformats.org/officeDocument/2006/relationships/tags" Target="../tags/tag8.xml" /><Relationship Id="rId14" Type="http://schemas.openxmlformats.org/officeDocument/2006/relationships/tags" Target="../tags/tag9.xml" /><Relationship Id="rId15" Type="http://schemas.openxmlformats.org/officeDocument/2006/relationships/slideMaster" Target="../slideMasters/slideMaster1.xml" /><Relationship Id="rId2" Type="http://schemas.openxmlformats.org/officeDocument/2006/relationships/image" Target="../media/image1.jpeg" /><Relationship Id="rId3" Type="http://schemas.openxmlformats.org/officeDocument/2006/relationships/tags" Target="../tags/tag2.xml" /><Relationship Id="rId4" Type="http://schemas.openxmlformats.org/officeDocument/2006/relationships/tags" Target="../tags/tag3.xml" /><Relationship Id="rId5" Type="http://schemas.openxmlformats.org/officeDocument/2006/relationships/image" Target="../media/image2.png" /><Relationship Id="rId6" Type="http://schemas.openxmlformats.org/officeDocument/2006/relationships/tags" Target="../tags/tag4.xml" /><Relationship Id="rId7" Type="http://schemas.openxmlformats.org/officeDocument/2006/relationships/tags" Target="../tags/tag5.xml" /><Relationship Id="rId8" Type="http://schemas.openxmlformats.org/officeDocument/2006/relationships/tags" Target="../tags/tag6.xml" /><Relationship Id="rId9" Type="http://schemas.openxmlformats.org/officeDocument/2006/relationships/image" Target="../media/image3.png" /></Relationships>
</file>

<file path=ppt/slideLayouts/_rels/slideLayout2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10.xml" /><Relationship Id="rId2" Type="http://schemas.openxmlformats.org/officeDocument/2006/relationships/image" Target="../media/image1.jpeg" /><Relationship Id="rId3" Type="http://schemas.openxmlformats.org/officeDocument/2006/relationships/tags" Target="../tags/tag11.xml" /><Relationship Id="rId4" Type="http://schemas.openxmlformats.org/officeDocument/2006/relationships/tags" Target="../tags/tag12.xml" /><Relationship Id="rId5" Type="http://schemas.openxmlformats.org/officeDocument/2006/relationships/image" Target="../media/image6.png" /><Relationship Id="rId6" Type="http://schemas.openxmlformats.org/officeDocument/2006/relationships/tags" Target="../tags/tag13.xml" /><Relationship Id="rId7" Type="http://schemas.openxmlformats.org/officeDocument/2006/relationships/tags" Target="../tags/tag14.xml" /><Relationship Id="rId8" Type="http://schemas.openxmlformats.org/officeDocument/2006/relationships/slideMaster" Target="../slideMasters/slideMaster1.xml" /></Relationships>
</file>

<file path=ppt/slideLayouts/_rels/slideLayout3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15.xml" /><Relationship Id="rId2" Type="http://schemas.openxmlformats.org/officeDocument/2006/relationships/image" Target="../media/image1.jpeg" /><Relationship Id="rId3" Type="http://schemas.openxmlformats.org/officeDocument/2006/relationships/tags" Target="../tags/tag16.xml" /><Relationship Id="rId4" Type="http://schemas.openxmlformats.org/officeDocument/2006/relationships/tags" Target="../tags/tag17.xml" /><Relationship Id="rId5" Type="http://schemas.openxmlformats.org/officeDocument/2006/relationships/tags" Target="../tags/tag18.xml" /><Relationship Id="rId6" Type="http://schemas.openxmlformats.org/officeDocument/2006/relationships/image" Target="../media/image7.png" /><Relationship Id="rId7" Type="http://schemas.openxmlformats.org/officeDocument/2006/relationships/tags" Target="../tags/tag19.xml" /><Relationship Id="rId8" Type="http://schemas.openxmlformats.org/officeDocument/2006/relationships/slideMaster" Target="../slideMasters/slideMaster1.xml" /></Relationships>
</file>

<file path=ppt/slideLayouts/_rels/slideLayout4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20.xml" /><Relationship Id="rId10" Type="http://schemas.microsoft.com/office/2007/relationships/hdphoto" Target="../media/image9.wdp" /><Relationship Id="rId11" Type="http://schemas.openxmlformats.org/officeDocument/2006/relationships/tags" Target="../tags/tag26.xml" /><Relationship Id="rId12" Type="http://schemas.openxmlformats.org/officeDocument/2006/relationships/slideMaster" Target="../slideMasters/slideMaster1.xml" /><Relationship Id="rId2" Type="http://schemas.openxmlformats.org/officeDocument/2006/relationships/image" Target="../media/image1.jpeg" /><Relationship Id="rId3" Type="http://schemas.openxmlformats.org/officeDocument/2006/relationships/tags" Target="../tags/tag21.xml" /><Relationship Id="rId4" Type="http://schemas.openxmlformats.org/officeDocument/2006/relationships/tags" Target="../tags/tag22.xml" /><Relationship Id="rId5" Type="http://schemas.openxmlformats.org/officeDocument/2006/relationships/image" Target="../media/image6.png" /><Relationship Id="rId6" Type="http://schemas.openxmlformats.org/officeDocument/2006/relationships/tags" Target="../tags/tag23.xml" /><Relationship Id="rId7" Type="http://schemas.openxmlformats.org/officeDocument/2006/relationships/tags" Target="../tags/tag24.xml" /><Relationship Id="rId8" Type="http://schemas.openxmlformats.org/officeDocument/2006/relationships/tags" Target="../tags/tag25.xml" /><Relationship Id="rId9" Type="http://schemas.openxmlformats.org/officeDocument/2006/relationships/image" Target="../media/image8.png" /></Relationships>
</file>

<file path=ppt/slideLayouts/_rels/slideLayout5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27.xml" /><Relationship Id="rId2" Type="http://schemas.openxmlformats.org/officeDocument/2006/relationships/image" Target="../media/image1.jpeg" /><Relationship Id="rId3" Type="http://schemas.openxmlformats.org/officeDocument/2006/relationships/tags" Target="../tags/tag28.xml" /><Relationship Id="rId4" Type="http://schemas.openxmlformats.org/officeDocument/2006/relationships/tags" Target="../tags/tag29.xml" /><Relationship Id="rId5" Type="http://schemas.openxmlformats.org/officeDocument/2006/relationships/tags" Target="../tags/tag30.xml" /><Relationship Id="rId6" Type="http://schemas.openxmlformats.org/officeDocument/2006/relationships/tags" Target="../tags/tag31.xml" /><Relationship Id="rId7" Type="http://schemas.openxmlformats.org/officeDocument/2006/relationships/slideMaster" Target="../slideMasters/slideMaster1.xml" /></Relationships>
</file>

<file path=ppt/slideLayouts/_rels/slideLayout6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32.xml" /><Relationship Id="rId10" Type="http://schemas.openxmlformats.org/officeDocument/2006/relationships/tags" Target="../tags/tag38.xml" /><Relationship Id="rId11" Type="http://schemas.openxmlformats.org/officeDocument/2006/relationships/slideMaster" Target="../slideMasters/slideMaster1.xml" /><Relationship Id="rId2" Type="http://schemas.openxmlformats.org/officeDocument/2006/relationships/image" Target="../media/image1.jpeg" /><Relationship Id="rId3" Type="http://schemas.openxmlformats.org/officeDocument/2006/relationships/tags" Target="../tags/tag33.xml" /><Relationship Id="rId4" Type="http://schemas.openxmlformats.org/officeDocument/2006/relationships/tags" Target="../tags/tag34.xml" /><Relationship Id="rId5" Type="http://schemas.openxmlformats.org/officeDocument/2006/relationships/image" Target="../media/image6.png" /><Relationship Id="rId6" Type="http://schemas.openxmlformats.org/officeDocument/2006/relationships/tags" Target="../tags/tag35.xml" /><Relationship Id="rId7" Type="http://schemas.openxmlformats.org/officeDocument/2006/relationships/tags" Target="../tags/tag36.xml" /><Relationship Id="rId8" Type="http://schemas.openxmlformats.org/officeDocument/2006/relationships/image" Target="../media/image10.gif" /><Relationship Id="rId9" Type="http://schemas.openxmlformats.org/officeDocument/2006/relationships/tags" Target="../tags/tag37.xml" /></Relationships>
</file>

<file path=ppt/slideLayouts/_rels/slideLayout7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39.xml" /><Relationship Id="rId10" Type="http://schemas.openxmlformats.org/officeDocument/2006/relationships/image" Target="../media/image13.png" /><Relationship Id="rId11" Type="http://schemas.openxmlformats.org/officeDocument/2006/relationships/tags" Target="../tags/tag45.xml" /><Relationship Id="rId12" Type="http://schemas.openxmlformats.org/officeDocument/2006/relationships/tags" Target="../tags/tag46.xml" /><Relationship Id="rId13" Type="http://schemas.openxmlformats.org/officeDocument/2006/relationships/slideMaster" Target="../slideMasters/slideMaster1.xml" /><Relationship Id="rId2" Type="http://schemas.openxmlformats.org/officeDocument/2006/relationships/image" Target="../media/image1.jpeg" /><Relationship Id="rId3" Type="http://schemas.openxmlformats.org/officeDocument/2006/relationships/tags" Target="../tags/tag40.xml" /><Relationship Id="rId4" Type="http://schemas.openxmlformats.org/officeDocument/2006/relationships/tags" Target="../tags/tag41.xml" /><Relationship Id="rId5" Type="http://schemas.openxmlformats.org/officeDocument/2006/relationships/image" Target="../media/image11.png" /><Relationship Id="rId6" Type="http://schemas.openxmlformats.org/officeDocument/2006/relationships/tags" Target="../tags/tag42.xml" /><Relationship Id="rId7" Type="http://schemas.openxmlformats.org/officeDocument/2006/relationships/image" Target="../media/image12.png" /><Relationship Id="rId8" Type="http://schemas.openxmlformats.org/officeDocument/2006/relationships/tags" Target="../tags/tag43.xml" /><Relationship Id="rId9" Type="http://schemas.openxmlformats.org/officeDocument/2006/relationships/tags" Target="../tags/tag44.xml" /></Relationships>
</file>

<file path=ppt/slideLayouts/_rels/slideLayout8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47.xml" /><Relationship Id="rId2" Type="http://schemas.openxmlformats.org/officeDocument/2006/relationships/tags" Target="../tags/tag48.xml" /><Relationship Id="rId3" Type="http://schemas.openxmlformats.org/officeDocument/2006/relationships/tags" Target="../tags/tag49.xml" /><Relationship Id="rId4" Type="http://schemas.openxmlformats.org/officeDocument/2006/relationships/tags" Target="../tags/tag50.xml" /><Relationship Id="rId5" Type="http://schemas.openxmlformats.org/officeDocument/2006/relationships/tags" Target="../tags/tag51.xml" /><Relationship Id="rId6" Type="http://schemas.openxmlformats.org/officeDocument/2006/relationships/tags" Target="../tags/tag52.xml" /><Relationship Id="rId7" Type="http://schemas.openxmlformats.org/officeDocument/2006/relationships/slideMaster" Target="../slideMasters/slideMaster1.xml" /></Relationships>
</file>

<file path=ppt/slideLayouts/_rels/slideLayout9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53.xml" /><Relationship Id="rId2" Type="http://schemas.openxmlformats.org/officeDocument/2006/relationships/tags" Target="../tags/tag54.xml" /><Relationship Id="rId3" Type="http://schemas.openxmlformats.org/officeDocument/2006/relationships/tags" Target="../tags/tag55.xml" /><Relationship Id="rId4" Type="http://schemas.openxmlformats.org/officeDocument/2006/relationships/tags" Target="../tags/tag56.xml" /><Relationship Id="rId5" Type="http://schemas.openxmlformats.org/officeDocument/2006/relationships/tags" Target="../tags/tag57.xml" /><Relationship Id="rId6" Type="http://schemas.openxmlformats.org/officeDocument/2006/relationships/tags" Target="../tags/tag58.xml" /><Relationship Id="rId7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2_自定义版式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5" name="图片 4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0480" y="2540"/>
            <a:ext cx="9215120" cy="5191125"/>
          </a:xfrm>
          <a:prstGeom prst="rect">
            <a:avLst/>
          </a:prstGeom>
        </p:spPr>
      </p:pic>
      <p:grpSp>
        <p:nvGrpSpPr>
          <p:cNvPr id="8" name="组合 7"/>
          <p:cNvGrpSpPr/>
          <p:nvPr userDrawn="1">
            <p:custDataLst>
              <p:tags r:id="rId4"/>
            </p:custDataLst>
          </p:nvPr>
        </p:nvGrpSpPr>
        <p:grpSpPr>
          <a:xfrm>
            <a:off x="467995" y="123190"/>
            <a:ext cx="7868285" cy="5020310"/>
            <a:chOff x="-9525" y="86995"/>
            <a:chExt cx="10494645" cy="6775450"/>
          </a:xfrm>
        </p:grpSpPr>
        <p:pic>
          <p:nvPicPr>
            <p:cNvPr id="6" name="图片 5" descr="20"/>
            <p:cNvPicPr>
              <a:picLocks noChangeAspect="1"/>
            </p:cNvPicPr>
            <p:nvPr userDrawn="1">
              <p:custDataLst>
                <p:tags r:id="rId6"/>
              </p:custDataLst>
            </p:nvPr>
          </p:nvPicPr>
          <p:blipFill>
            <a:blip r:embed="rId5"/>
            <a:srcRect l="31185" t="16757" r="30857" b="36241"/>
            <a:stretch>
              <a:fillRect/>
            </a:stretch>
          </p:blipFill>
          <p:spPr>
            <a:xfrm>
              <a:off x="-9525" y="695325"/>
              <a:ext cx="8985250" cy="6167120"/>
            </a:xfrm>
            <a:prstGeom prst="rect">
              <a:avLst/>
            </a:prstGeom>
          </p:spPr>
        </p:pic>
        <p:pic>
          <p:nvPicPr>
            <p:cNvPr id="7" name="图片 6" descr="20"/>
            <p:cNvPicPr>
              <a:picLocks noChangeAspect="1"/>
            </p:cNvPicPr>
            <p:nvPr userDrawn="1">
              <p:custDataLst>
                <p:tags r:id="rId7"/>
              </p:custDataLst>
            </p:nvPr>
          </p:nvPicPr>
          <p:blipFill>
            <a:blip r:embed="rId5"/>
            <a:srcRect b="82227"/>
            <a:stretch>
              <a:fillRect/>
            </a:stretch>
          </p:blipFill>
          <p:spPr>
            <a:xfrm>
              <a:off x="1706880" y="86995"/>
              <a:ext cx="8778240" cy="877570"/>
            </a:xfrm>
            <a:prstGeom prst="rect">
              <a:avLst/>
            </a:prstGeom>
          </p:spPr>
        </p:pic>
      </p:grpSp>
      <p:sp>
        <p:nvSpPr>
          <p:cNvPr id="3" name="日期占位符 3"/>
          <p:cNvSpPr>
            <a:spLocks noGrp="1"/>
          </p:cNvSpPr>
          <p:nvPr userDrawn="1">
            <p:custDataLst>
              <p:tags r:id="rId8"/>
            </p:custDataLst>
          </p:nvPr>
        </p:nvSpPr>
        <p:spPr>
          <a:xfrm>
            <a:off x="2051685" y="4803775"/>
            <a:ext cx="3472815" cy="3168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 marL="0" algn="l" defTabSz="914400" rtl="0" eaLnBrk="1" latinLnBrk="0" hangingPunct="1">
              <a:defRPr sz="10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760FBDFE-C587-4B4C-A407-44438C67B59E}" type="datetime9">
              <a:rPr lang="zh-CN" altLang="en-US" sz="1400" smtClean="0">
                <a:ln w="15875"/>
                <a:gradFill>
                  <a:gsLst>
                    <a:gs pos="25000">
                      <a:srgbClr val="FFD83A"/>
                    </a:gs>
                    <a:gs pos="75000">
                      <a:srgbClr val="FFFD6D"/>
                    </a:gs>
                    <a:gs pos="0">
                      <a:srgbClr val="F8C334"/>
                    </a:gs>
                    <a:gs pos="100000">
                      <a:srgbClr val="FFFEB8"/>
                    </a:gs>
                  </a:gsLst>
                  <a:lin ang="18900000" scaled="1"/>
                </a:gradFill>
                <a:effectLst/>
              </a:rPr>
              <a:t/>
            </a:fld>
            <a:endParaRPr lang="zh-CN" altLang="en-US" sz="1400" smtClean="0">
              <a:ln w="15875"/>
              <a:gradFill>
                <a:gsLst>
                  <a:gs pos="25000">
                    <a:srgbClr val="FFD83A"/>
                  </a:gs>
                  <a:gs pos="75000">
                    <a:srgbClr val="FFFD6D"/>
                  </a:gs>
                  <a:gs pos="0">
                    <a:srgbClr val="F8C334"/>
                  </a:gs>
                  <a:gs pos="100000">
                    <a:srgbClr val="FFFEB8"/>
                  </a:gs>
                </a:gsLst>
                <a:lin ang="18900000" scaled="1"/>
              </a:gradFill>
              <a:effectLst/>
            </a:endParaRPr>
          </a:p>
        </p:txBody>
      </p:sp>
      <p:pic>
        <p:nvPicPr>
          <p:cNvPr id="11" name="图片 10"/>
          <p:cNvPicPr>
            <a:picLocks noChangeAspect="1"/>
          </p:cNvPicPr>
          <p:nvPr userDrawn="1">
            <p:custDataLst>
              <p:tags r:id="rId11"/>
            </p:custDataLst>
          </p:nvPr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100000" l="5546" r="100000">
                        <a14:foregroundMark x1="30098" y1="28545" x2="20392" y2="30848"/>
                        <a14:foregroundMark x1="11256" y1="62909" x2="21941" y2="666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36830" y="2844800"/>
            <a:ext cx="1799590" cy="2337435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 userDrawn="1">
            <p:custDataLst>
              <p:tags r:id="rId13"/>
            </p:custDataLst>
          </p:nvPr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394"/>
          <a:stretch>
            <a:fillRect/>
          </a:stretch>
        </p:blipFill>
        <p:spPr>
          <a:xfrm>
            <a:off x="7524115" y="3372485"/>
            <a:ext cx="1645285" cy="1809750"/>
          </a:xfrm>
          <a:prstGeom prst="rect">
            <a:avLst/>
          </a:prstGeom>
        </p:spPr>
      </p:pic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14"/>
            </p:custDataLst>
          </p:nvPr>
        </p:nvSpPr>
        <p:spPr>
          <a:xfrm>
            <a:off x="2844165" y="3127375"/>
            <a:ext cx="1821180" cy="245110"/>
          </a:xfrm>
        </p:spPr>
        <p:txBody>
          <a:bodyPr>
            <a:noAutofit/>
          </a:bodyPr>
          <a:lstStyle/>
          <a:p>
            <a:pPr algn="ctr"/>
            <a:fld id="{760FBDFE-C587-4B4C-A407-44438C67B59E}" type="datetime2">
              <a:rPr lang="zh-CN" altLang="en-US" sz="1800" smtClean="0">
                <a:gradFill>
                  <a:gsLst>
                    <a:gs pos="25000">
                      <a:srgbClr val="FFD83A"/>
                    </a:gs>
                    <a:gs pos="75000">
                      <a:srgbClr val="FFFD6D"/>
                    </a:gs>
                    <a:gs pos="0">
                      <a:srgbClr val="F8C334"/>
                    </a:gs>
                    <a:gs pos="100000">
                      <a:srgbClr val="FFFEB8"/>
                    </a:gs>
                  </a:gsLst>
                  <a:lin ang="18900000" scaled="1"/>
                </a:gradFill>
              </a:rPr>
              <a:t/>
            </a:fld>
            <a:endParaRPr lang="zh-CN" altLang="en-US" sz="1800" smtClean="0">
              <a:gradFill>
                <a:gsLst>
                  <a:gs pos="25000">
                    <a:srgbClr val="FFD83A"/>
                  </a:gs>
                  <a:gs pos="75000">
                    <a:srgbClr val="FFFD6D"/>
                  </a:gs>
                  <a:gs pos="0">
                    <a:srgbClr val="F8C334"/>
                  </a:gs>
                  <a:gs pos="100000">
                    <a:srgbClr val="FFFEB8"/>
                  </a:gs>
                </a:gsLst>
                <a:lin ang="18900000" scaled="1"/>
              </a:gradFill>
            </a:endParaRPr>
          </a:p>
        </p:txBody>
      </p:sp>
    </p:spTree>
  </p:cSld>
  <p:clrMapOvr>
    <a:masterClrMapping/>
  </p:clrMapOvr>
  <p:transition/>
  <p:timing/>
  <p:hf hdr="0" ftr="0"/>
</p:sldLayout>
</file>

<file path=ppt/slideLayouts/slideLayout2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自定义版式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4" name="图片 3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3" y="-1"/>
            <a:ext cx="9138726" cy="5143501"/>
          </a:xfrm>
          <a:prstGeom prst="rect">
            <a:avLst/>
          </a:prstGeom>
        </p:spPr>
      </p:pic>
      <p:sp>
        <p:nvSpPr>
          <p:cNvPr id="3" name="矩形: 圆角 2"/>
          <p:cNvSpPr/>
          <p:nvPr userDrawn="1">
            <p:custDataLst>
              <p:tags r:id="rId4"/>
            </p:custDataLst>
          </p:nvPr>
        </p:nvSpPr>
        <p:spPr>
          <a:xfrm>
            <a:off x="218152" y="194001"/>
            <a:ext cx="8712968" cy="4752528"/>
          </a:xfrm>
          <a:prstGeom prst="roundRect">
            <a:avLst>
              <a:gd name="adj" fmla="val 6301"/>
            </a:avLst>
          </a:prstGeom>
          <a:solidFill>
            <a:schemeClr val="bg1"/>
          </a:solidFill>
          <a:ln w="107950"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4" name="图片 13" descr="t04d794afe4c5b4fa80"/>
          <p:cNvPicPr>
            <a:picLocks noChangeAspect="1"/>
          </p:cNvPicPr>
          <p:nvPr userDrawn="1">
            <p:custDataLst>
              <p:tags r:id="rId6"/>
            </p:custDataLst>
          </p:nvPr>
        </p:nvPicPr>
        <p:blipFill>
          <a:blip r:embed="rId5"/>
          <a:stretch>
            <a:fillRect/>
          </a:stretch>
        </p:blipFill>
        <p:spPr>
          <a:xfrm flipH="1">
            <a:off x="8532495" y="4120515"/>
            <a:ext cx="613410" cy="1022985"/>
          </a:xfrm>
          <a:prstGeom prst="rect">
            <a:avLst/>
          </a:prstGeom>
        </p:spPr>
      </p:pic>
      <p:sp>
        <p:nvSpPr>
          <p:cNvPr id="2" name="日期占位符 3"/>
          <p:cNvSpPr>
            <a:spLocks noGrp="1"/>
          </p:cNvSpPr>
          <p:nvPr userDrawn="1">
            <p:custDataLst>
              <p:tags r:id="rId7"/>
            </p:custDataLst>
          </p:nvPr>
        </p:nvSpPr>
        <p:spPr>
          <a:xfrm>
            <a:off x="5364480" y="4660265"/>
            <a:ext cx="3472815" cy="3168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 marL="0" algn="l" defTabSz="914400" rtl="0" eaLnBrk="1" latinLnBrk="0" hangingPunct="1">
              <a:defRPr sz="10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760FBDFE-C587-4B4C-A407-44438C67B59E}" type="datetime9">
              <a:rPr lang="zh-CN" altLang="en-US" sz="1400" smtClean="0">
                <a:ln w="15875"/>
                <a:solidFill>
                  <a:schemeClr val="bg2"/>
                </a:solidFill>
                <a:effectLst/>
              </a:rPr>
              <a:t/>
            </a:fld>
            <a:endParaRPr lang="zh-CN" altLang="en-US" sz="1400" smtClean="0">
              <a:ln w="15875"/>
              <a:solidFill>
                <a:schemeClr val="bg2"/>
              </a:solidFill>
              <a:effectLst/>
            </a:endParaRPr>
          </a:p>
        </p:txBody>
      </p:sp>
    </p:spTree>
  </p:cSld>
  <p:clrMapOvr>
    <a:masterClrMapping/>
  </p:clrMapOvr>
  <p:transition/>
  <p:timing/>
  <p:hf hdr="0" ftr="0"/>
</p:sldLayout>
</file>

<file path=ppt/slideLayouts/slideLayout3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6_自定义版式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4" name="图片 3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3" y="-1"/>
            <a:ext cx="9138726" cy="5143501"/>
          </a:xfrm>
          <a:prstGeom prst="rect">
            <a:avLst/>
          </a:prstGeom>
        </p:spPr>
      </p:pic>
      <p:sp>
        <p:nvSpPr>
          <p:cNvPr id="3" name="矩形: 圆角 2"/>
          <p:cNvSpPr/>
          <p:nvPr userDrawn="1">
            <p:custDataLst>
              <p:tags r:id="rId4"/>
            </p:custDataLst>
          </p:nvPr>
        </p:nvSpPr>
        <p:spPr>
          <a:xfrm>
            <a:off x="218152" y="194001"/>
            <a:ext cx="8712968" cy="4752528"/>
          </a:xfrm>
          <a:prstGeom prst="roundRect">
            <a:avLst>
              <a:gd name="adj" fmla="val 6301"/>
            </a:avLst>
          </a:prstGeom>
          <a:solidFill>
            <a:schemeClr val="bg1"/>
          </a:solidFill>
          <a:ln w="107950"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日期占位符 3"/>
          <p:cNvSpPr>
            <a:spLocks noGrp="1"/>
          </p:cNvSpPr>
          <p:nvPr userDrawn="1">
            <p:custDataLst>
              <p:tags r:id="rId5"/>
            </p:custDataLst>
          </p:nvPr>
        </p:nvSpPr>
        <p:spPr>
          <a:xfrm>
            <a:off x="5364480" y="4660265"/>
            <a:ext cx="3472815" cy="3168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 marL="0" algn="l" defTabSz="914400" rtl="0" eaLnBrk="1" latinLnBrk="0" hangingPunct="1">
              <a:defRPr sz="10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760FBDFE-C587-4B4C-A407-44438C67B59E}" type="datetime9">
              <a:rPr lang="zh-CN" altLang="en-US" sz="1400" smtClean="0">
                <a:ln w="15875"/>
                <a:solidFill>
                  <a:schemeClr val="bg2"/>
                </a:solidFill>
                <a:effectLst/>
              </a:rPr>
              <a:t/>
            </a:fld>
            <a:endParaRPr lang="zh-CN" altLang="en-US" sz="1400" smtClean="0">
              <a:ln w="15875"/>
              <a:solidFill>
                <a:schemeClr val="bg2"/>
              </a:solidFill>
              <a:effectLst/>
            </a:endParaRPr>
          </a:p>
        </p:txBody>
      </p:sp>
      <p:pic>
        <p:nvPicPr>
          <p:cNvPr id="5" name="图片 4"/>
          <p:cNvPicPr>
            <a:picLocks noChangeAspect="1"/>
          </p:cNvPicPr>
          <p:nvPr userDrawn="1">
            <p:custDataLst>
              <p:tags r:id="rId7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5080" y="-92710"/>
            <a:ext cx="9137650" cy="5282565"/>
          </a:xfrm>
          <a:prstGeom prst="rect">
            <a:avLst/>
          </a:prstGeom>
        </p:spPr>
      </p:pic>
    </p:spTree>
  </p:cSld>
  <p:clrMapOvr>
    <a:masterClrMapping/>
  </p:clrMapOvr>
  <p:transition/>
  <p:timing/>
  <p:hf hdr="0" ftr="0"/>
</p:sldLayout>
</file>

<file path=ppt/slideLayouts/slideLayout4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4_自定义版式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4" name="图片 3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3" y="-1"/>
            <a:ext cx="9138726" cy="5143501"/>
          </a:xfrm>
          <a:prstGeom prst="rect">
            <a:avLst/>
          </a:prstGeom>
        </p:spPr>
      </p:pic>
      <p:sp>
        <p:nvSpPr>
          <p:cNvPr id="3" name="矩形: 圆角 2"/>
          <p:cNvSpPr/>
          <p:nvPr userDrawn="1">
            <p:custDataLst>
              <p:tags r:id="rId4"/>
            </p:custDataLst>
          </p:nvPr>
        </p:nvSpPr>
        <p:spPr>
          <a:xfrm>
            <a:off x="218152" y="194001"/>
            <a:ext cx="8712968" cy="4752528"/>
          </a:xfrm>
          <a:prstGeom prst="roundRect">
            <a:avLst>
              <a:gd name="adj" fmla="val 6301"/>
            </a:avLst>
          </a:prstGeom>
          <a:solidFill>
            <a:schemeClr val="bg1"/>
          </a:solidFill>
          <a:ln w="107950"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4" name="图片 13" descr="t04d794afe4c5b4fa80"/>
          <p:cNvPicPr>
            <a:picLocks noChangeAspect="1"/>
          </p:cNvPicPr>
          <p:nvPr userDrawn="1">
            <p:custDataLst>
              <p:tags r:id="rId6"/>
            </p:custDataLst>
          </p:nvPr>
        </p:nvPicPr>
        <p:blipFill>
          <a:blip r:embed="rId5"/>
          <a:stretch>
            <a:fillRect/>
          </a:stretch>
        </p:blipFill>
        <p:spPr>
          <a:xfrm flipH="1">
            <a:off x="8532495" y="4120515"/>
            <a:ext cx="613410" cy="1022985"/>
          </a:xfrm>
          <a:prstGeom prst="rect">
            <a:avLst/>
          </a:prstGeom>
        </p:spPr>
      </p:pic>
      <p:sp>
        <p:nvSpPr>
          <p:cNvPr id="2" name="流程图: 可选过程 1"/>
          <p:cNvSpPr/>
          <p:nvPr userDrawn="1">
            <p:custDataLst>
              <p:tags r:id="rId7"/>
            </p:custDataLst>
          </p:nvPr>
        </p:nvSpPr>
        <p:spPr>
          <a:xfrm>
            <a:off x="3491865" y="267335"/>
            <a:ext cx="1727835" cy="431800"/>
          </a:xfrm>
          <a:prstGeom prst="flowChartAlternateProcess">
            <a:avLst/>
          </a:prstGeom>
          <a:gradFill>
            <a:gsLst>
              <a:gs pos="50410">
                <a:srgbClr val="FB9B36"/>
              </a:gs>
              <a:gs pos="0">
                <a:srgbClr val="FE564D"/>
              </a:gs>
              <a:gs pos="100000">
                <a:srgbClr val="F9CA26"/>
              </a:gs>
            </a:gsLst>
            <a:lin ang="5400000" scaled="1"/>
          </a:gra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 b="1"/>
              <a:t>学习目标</a:t>
            </a:r>
            <a:endParaRPr lang="zh-CN" altLang="en-US" sz="2400" b="1"/>
          </a:p>
        </p:txBody>
      </p:sp>
      <p:sp>
        <p:nvSpPr>
          <p:cNvPr id="5" name="日期占位符 3"/>
          <p:cNvSpPr>
            <a:spLocks noGrp="1"/>
          </p:cNvSpPr>
          <p:nvPr userDrawn="1">
            <p:custDataLst>
              <p:tags r:id="rId8"/>
            </p:custDataLst>
          </p:nvPr>
        </p:nvSpPr>
        <p:spPr>
          <a:xfrm>
            <a:off x="5364480" y="4660265"/>
            <a:ext cx="3472815" cy="3168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 marL="0" algn="l" defTabSz="914400" rtl="0" eaLnBrk="1" latinLnBrk="0" hangingPunct="1">
              <a:defRPr sz="10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760FBDFE-C587-4B4C-A407-44438C67B59E}" type="datetime9">
              <a:rPr lang="zh-CN" altLang="en-US" sz="1400" smtClean="0">
                <a:ln w="15875"/>
                <a:solidFill>
                  <a:schemeClr val="bg2"/>
                </a:solidFill>
                <a:effectLst/>
              </a:rPr>
              <a:t/>
            </a:fld>
            <a:endParaRPr lang="zh-CN" altLang="en-US" sz="1400" smtClean="0">
              <a:ln w="15875"/>
              <a:solidFill>
                <a:schemeClr val="bg2"/>
              </a:solidFill>
              <a:effectLst/>
            </a:endParaRPr>
          </a:p>
        </p:txBody>
      </p:sp>
      <p:pic>
        <p:nvPicPr>
          <p:cNvPr id="6" name="图片 5"/>
          <p:cNvPicPr>
            <a:picLocks noChangeAspect="1"/>
          </p:cNvPicPr>
          <p:nvPr userDrawn="1">
            <p:custDataLst>
              <p:tags r:id="rId11"/>
            </p:custDataLst>
          </p:nvPr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colorTemperature colorTemp="11200"/>
                    </a14:imgEffect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8856"/>
          <a:stretch>
            <a:fillRect/>
          </a:stretch>
        </p:blipFill>
        <p:spPr>
          <a:xfrm>
            <a:off x="35560" y="3220085"/>
            <a:ext cx="1669415" cy="2408555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hf hdr="0" ftr="0"/>
</p:sldLayout>
</file>

<file path=ppt/slideLayouts/slideLayout5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3_自定义版式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4" name="图片 3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3" y="-1"/>
            <a:ext cx="9138726" cy="5143501"/>
          </a:xfrm>
          <a:prstGeom prst="rect">
            <a:avLst/>
          </a:prstGeom>
        </p:spPr>
      </p:pic>
      <p:sp>
        <p:nvSpPr>
          <p:cNvPr id="3" name="矩形: 圆角 2"/>
          <p:cNvSpPr/>
          <p:nvPr userDrawn="1">
            <p:custDataLst>
              <p:tags r:id="rId4"/>
            </p:custDataLst>
          </p:nvPr>
        </p:nvSpPr>
        <p:spPr>
          <a:xfrm>
            <a:off x="218152" y="194001"/>
            <a:ext cx="8712968" cy="4752528"/>
          </a:xfrm>
          <a:prstGeom prst="roundRect">
            <a:avLst>
              <a:gd name="adj" fmla="val 6301"/>
            </a:avLst>
          </a:prstGeom>
          <a:pattFill prst="pct10">
            <a:fgClr>
              <a:schemeClr val="accent1"/>
            </a:fgClr>
            <a:bgClr>
              <a:schemeClr val="bg1"/>
            </a:bgClr>
          </a:pattFill>
          <a:ln w="107950">
            <a:noFill/>
          </a:ln>
          <a:effectLst>
            <a:glow rad="1016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b="1">
              <a:gradFill>
                <a:gsLst>
                  <a:gs pos="42000">
                    <a:srgbClr val="EC5763"/>
                  </a:gs>
                  <a:gs pos="0">
                    <a:srgbClr val="F28F97"/>
                  </a:gs>
                  <a:gs pos="100000">
                    <a:srgbClr val="E51E2E"/>
                  </a:gs>
                </a:gsLst>
                <a:lin ang="5400000" scaled="1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zh-CN" altLang="en-US" b="1">
              <a:gradFill>
                <a:gsLst>
                  <a:gs pos="42000">
                    <a:srgbClr val="EC5763"/>
                  </a:gs>
                  <a:gs pos="0">
                    <a:srgbClr val="F28F97"/>
                  </a:gs>
                  <a:gs pos="100000">
                    <a:srgbClr val="E51E2E"/>
                  </a:gs>
                </a:gsLst>
                <a:lin ang="5400000" scaled="1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 useBgFill="1">
        <p:nvSpPr>
          <p:cNvPr id="2" name="文本框 1"/>
          <p:cNvSpPr txBox="1"/>
          <p:nvPr userDrawn="1">
            <p:custDataLst>
              <p:tags r:id="rId5"/>
            </p:custDataLst>
          </p:nvPr>
        </p:nvSpPr>
        <p:spPr>
          <a:xfrm>
            <a:off x="3780155" y="194310"/>
            <a:ext cx="1694815" cy="460375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ctr"/>
            <a:r>
              <a:rPr lang="zh-CN" altLang="en-US" sz="2400" b="1">
                <a:gradFill>
                  <a:gsLst>
                    <a:gs pos="42000">
                      <a:srgbClr val="EC5763"/>
                    </a:gs>
                    <a:gs pos="0">
                      <a:srgbClr val="F28F97"/>
                    </a:gs>
                    <a:gs pos="100000">
                      <a:srgbClr val="E51E2E"/>
                    </a:gs>
                  </a:gsLst>
                  <a:lin ang="5400000" scaled="1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+mn-ea"/>
              </a:rPr>
              <a:t>随堂练习</a:t>
            </a:r>
            <a:endParaRPr lang="zh-CN" altLang="en-US" sz="2400" b="1">
              <a:gradFill>
                <a:gsLst>
                  <a:gs pos="42000">
                    <a:srgbClr val="EC5763"/>
                  </a:gs>
                  <a:gs pos="0">
                    <a:srgbClr val="F28F97"/>
                  </a:gs>
                  <a:gs pos="100000">
                    <a:srgbClr val="E51E2E"/>
                  </a:gs>
                </a:gsLst>
                <a:lin ang="5400000" scaled="1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sym typeface="+mn-ea"/>
            </a:endParaRPr>
          </a:p>
        </p:txBody>
      </p:sp>
      <p:sp>
        <p:nvSpPr>
          <p:cNvPr id="5" name="日期占位符 3"/>
          <p:cNvSpPr>
            <a:spLocks noGrp="1"/>
          </p:cNvSpPr>
          <p:nvPr userDrawn="1">
            <p:custDataLst>
              <p:tags r:id="rId6"/>
            </p:custDataLst>
          </p:nvPr>
        </p:nvSpPr>
        <p:spPr>
          <a:xfrm>
            <a:off x="5364480" y="4660265"/>
            <a:ext cx="3472815" cy="3168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 marL="0" algn="l" defTabSz="914400" rtl="0" eaLnBrk="1" latinLnBrk="0" hangingPunct="1">
              <a:defRPr sz="10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760FBDFE-C587-4B4C-A407-44438C67B59E}" type="datetime9">
              <a:rPr lang="zh-CN" altLang="en-US" sz="1400" smtClean="0">
                <a:ln w="15875"/>
                <a:solidFill>
                  <a:schemeClr val="bg2"/>
                </a:solidFill>
                <a:effectLst/>
              </a:rPr>
              <a:t/>
            </a:fld>
            <a:endParaRPr lang="zh-CN" altLang="en-US" sz="1400" smtClean="0">
              <a:ln w="15875"/>
              <a:solidFill>
                <a:schemeClr val="bg2"/>
              </a:solidFill>
              <a:effectLst/>
            </a:endParaRPr>
          </a:p>
        </p:txBody>
      </p:sp>
    </p:spTree>
  </p:cSld>
  <p:clrMapOvr>
    <a:masterClrMapping/>
  </p:clrMapOvr>
  <p:transition/>
  <p:timing/>
  <p:hf hdr="0" ftr="0"/>
</p:sldLayout>
</file>

<file path=ppt/slideLayouts/slideLayout6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5_自定义版式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4" name="图片 3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3" y="-1"/>
            <a:ext cx="9138726" cy="5143501"/>
          </a:xfrm>
          <a:prstGeom prst="rect">
            <a:avLst/>
          </a:prstGeom>
        </p:spPr>
      </p:pic>
      <p:sp>
        <p:nvSpPr>
          <p:cNvPr id="3" name="矩形: 圆角 2"/>
          <p:cNvSpPr/>
          <p:nvPr userDrawn="1">
            <p:custDataLst>
              <p:tags r:id="rId4"/>
            </p:custDataLst>
          </p:nvPr>
        </p:nvSpPr>
        <p:spPr>
          <a:xfrm>
            <a:off x="218152" y="194001"/>
            <a:ext cx="8712968" cy="4752528"/>
          </a:xfrm>
          <a:prstGeom prst="roundRect">
            <a:avLst>
              <a:gd name="adj" fmla="val 6301"/>
            </a:avLst>
          </a:prstGeom>
          <a:solidFill>
            <a:schemeClr val="bg1"/>
          </a:solidFill>
          <a:ln w="107950"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4" name="图片 13" descr="t04d794afe4c5b4fa80"/>
          <p:cNvPicPr>
            <a:picLocks noChangeAspect="1"/>
          </p:cNvPicPr>
          <p:nvPr userDrawn="1">
            <p:custDataLst>
              <p:tags r:id="rId6"/>
            </p:custDataLst>
          </p:nvPr>
        </p:nvPicPr>
        <p:blipFill>
          <a:blip r:embed="rId5"/>
          <a:stretch>
            <a:fillRect/>
          </a:stretch>
        </p:blipFill>
        <p:spPr>
          <a:xfrm flipH="1">
            <a:off x="8532495" y="4120515"/>
            <a:ext cx="613410" cy="1022985"/>
          </a:xfrm>
          <a:prstGeom prst="rect">
            <a:avLst/>
          </a:prstGeom>
        </p:spPr>
      </p:pic>
      <p:sp>
        <p:nvSpPr>
          <p:cNvPr id="2" name="日期占位符 3"/>
          <p:cNvSpPr>
            <a:spLocks noGrp="1"/>
          </p:cNvSpPr>
          <p:nvPr userDrawn="1">
            <p:custDataLst>
              <p:tags r:id="rId7"/>
            </p:custDataLst>
          </p:nvPr>
        </p:nvSpPr>
        <p:spPr>
          <a:xfrm>
            <a:off x="5364480" y="4660265"/>
            <a:ext cx="3472815" cy="3168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 marL="0" algn="l" defTabSz="914400" rtl="0" eaLnBrk="1" latinLnBrk="0" hangingPunct="1">
              <a:defRPr sz="10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760FBDFE-C587-4B4C-A407-44438C67B59E}" type="datetime9">
              <a:rPr lang="zh-CN" altLang="en-US" sz="1400" smtClean="0">
                <a:ln w="15875"/>
                <a:solidFill>
                  <a:schemeClr val="bg2"/>
                </a:solidFill>
                <a:effectLst/>
              </a:rPr>
              <a:t/>
            </a:fld>
            <a:endParaRPr lang="zh-CN" altLang="en-US" sz="1400" smtClean="0">
              <a:ln w="15875"/>
              <a:solidFill>
                <a:schemeClr val="bg2"/>
              </a:solidFill>
              <a:effectLst/>
            </a:endParaRPr>
          </a:p>
        </p:txBody>
      </p:sp>
      <p:pic>
        <p:nvPicPr>
          <p:cNvPr id="5" name="图片 4" descr="a11205cca81045b99198edf363278985"/>
          <p:cNvPicPr>
            <a:picLocks noChangeAspect="1"/>
          </p:cNvPicPr>
          <p:nvPr userDrawn="1">
            <p:custDataLst>
              <p:tags r:id="rId9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184150" y="-193834"/>
            <a:ext cx="1790700" cy="1790700"/>
          </a:xfrm>
          <a:prstGeom prst="rect">
            <a:avLst/>
          </a:prstGeom>
        </p:spPr>
      </p:pic>
      <p:sp>
        <p:nvSpPr>
          <p:cNvPr id="6" name="文本框 5"/>
          <p:cNvSpPr txBox="1"/>
          <p:nvPr userDrawn="1">
            <p:custDataLst>
              <p:tags r:id="rId10"/>
            </p:custDataLst>
          </p:nvPr>
        </p:nvSpPr>
        <p:spPr>
          <a:xfrm>
            <a:off x="-1260792" y="482918"/>
            <a:ext cx="4572000" cy="460375"/>
          </a:xfrm>
          <a:prstGeom prst="rect">
            <a:avLst/>
          </a:prstGeom>
          <a:noFill/>
        </p:spPr>
        <p:txBody>
          <a:bodyPr wrap="square" rtlCol="0" anchor="t">
            <a:spAutoFit/>
            <a:scene3d>
              <a:camera prst="orthographicFront"/>
              <a:lightRig rig="threePt" dir="t"/>
            </a:scene3d>
          </a:bodyPr>
          <a:lstStyle/>
          <a:p>
            <a:pPr algn="ctr"/>
            <a:r>
              <a:rPr lang="zh-CN" altLang="en-US" sz="2400"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sym typeface="+mn-ea"/>
              </a:rPr>
              <a:t>课堂小结</a:t>
            </a:r>
            <a:endParaRPr lang="zh-CN" altLang="en-US" sz="2400">
              <a:solidFill>
                <a:schemeClr val="bg2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sym typeface="+mn-ea"/>
            </a:endParaRPr>
          </a:p>
        </p:txBody>
      </p:sp>
    </p:spTree>
  </p:cSld>
  <p:clrMapOvr>
    <a:masterClrMapping/>
  </p:clrMapOvr>
  <p:transition/>
  <p:timing/>
  <p:hf hdr="0" ftr="0"/>
</p:sldLayout>
</file>

<file path=ppt/slideLayouts/slideLayout7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1_自定义版式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4" name="图片 3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3" y="-1"/>
            <a:ext cx="9138726" cy="5143501"/>
          </a:xfrm>
          <a:prstGeom prst="rect">
            <a:avLst/>
          </a:prstGeom>
        </p:spPr>
      </p:pic>
      <p:sp>
        <p:nvSpPr>
          <p:cNvPr id="3" name="矩形: 圆角 2"/>
          <p:cNvSpPr/>
          <p:nvPr userDrawn="1">
            <p:custDataLst>
              <p:tags r:id="rId4"/>
            </p:custDataLst>
          </p:nvPr>
        </p:nvSpPr>
        <p:spPr>
          <a:xfrm>
            <a:off x="218152" y="194001"/>
            <a:ext cx="8712968" cy="4752528"/>
          </a:xfrm>
          <a:prstGeom prst="roundRect">
            <a:avLst>
              <a:gd name="adj" fmla="val 6301"/>
            </a:avLst>
          </a:prstGeom>
          <a:solidFill>
            <a:schemeClr val="bg1"/>
          </a:solidFill>
          <a:ln w="107950"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2" name="图片 1" descr="bd50cfcec5b74011ae064c777db4c463"/>
          <p:cNvPicPr>
            <a:picLocks noChangeAspect="1"/>
          </p:cNvPicPr>
          <p:nvPr userDrawn="1">
            <p:custDataLst>
              <p:tags r:id="rId6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467360" y="-484505"/>
            <a:ext cx="1506220" cy="1506220"/>
          </a:xfrm>
          <a:prstGeom prst="rect">
            <a:avLst/>
          </a:prstGeom>
        </p:spPr>
      </p:pic>
      <p:pic>
        <p:nvPicPr>
          <p:cNvPr id="5" name="图片 4" descr="c576aabd75d74d21b492643eba8ecd45"/>
          <p:cNvPicPr>
            <a:picLocks noChangeAspect="1"/>
          </p:cNvPicPr>
          <p:nvPr userDrawn="1">
            <p:custDataLst>
              <p:tags r:id="rId8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107315" y="0"/>
            <a:ext cx="597535" cy="509905"/>
          </a:xfrm>
          <a:prstGeom prst="rect">
            <a:avLst/>
          </a:prstGeom>
        </p:spPr>
      </p:pic>
      <p:sp>
        <p:nvSpPr>
          <p:cNvPr id="6" name="文本框 5"/>
          <p:cNvSpPr txBox="1"/>
          <p:nvPr userDrawn="1">
            <p:custDataLst>
              <p:tags r:id="rId9"/>
            </p:custDataLst>
          </p:nvPr>
        </p:nvSpPr>
        <p:spPr>
          <a:xfrm>
            <a:off x="-180975" y="72390"/>
            <a:ext cx="2814320" cy="447040"/>
          </a:xfrm>
          <a:prstGeom prst="rect">
            <a:avLst/>
          </a:prstGeom>
          <a:noFill/>
        </p:spPr>
        <p:txBody>
          <a:bodyPr wrap="square" rtlCol="0" anchor="t">
            <a:noAutofit/>
            <a:scene3d>
              <a:camera prst="orthographicFront"/>
              <a:lightRig rig="threePt" dir="t"/>
            </a:scene3d>
          </a:bodyPr>
          <a:lstStyle/>
          <a:p>
            <a:pPr algn="ctr"/>
            <a:r>
              <a:rPr lang="zh-CN" altLang="en-US" sz="2200">
                <a:ln w="15875"/>
                <a:gradFill>
                  <a:gsLst>
                    <a:gs pos="0">
                      <a:schemeClr val="accent1"/>
                    </a:gs>
                    <a:gs pos="100000">
                      <a:schemeClr val="accent6"/>
                    </a:gs>
                  </a:gsLst>
                  <a:lin ang="2700000" scaled="0"/>
                </a:gradFill>
                <a:effectLst/>
                <a:latin typeface="黑体" panose="02010609060101010101" charset="-122"/>
                <a:ea typeface="黑体"/>
                <a:sym typeface="+mn-ea"/>
              </a:rPr>
              <a:t>中考考法</a:t>
            </a:r>
            <a:endParaRPr lang="zh-CN" altLang="en-US" sz="2200">
              <a:ln w="15875"/>
              <a:gradFill>
                <a:gsLst>
                  <a:gs pos="0">
                    <a:schemeClr val="accent1"/>
                  </a:gs>
                  <a:gs pos="100000">
                    <a:schemeClr val="accent6"/>
                  </a:gs>
                </a:gsLst>
                <a:lin ang="2700000" scaled="0"/>
              </a:gradFill>
              <a:effectLst/>
              <a:latin typeface="黑体" panose="02010609060101010101" charset="-122"/>
              <a:ea typeface="黑体"/>
              <a:sym typeface="+mn-ea"/>
            </a:endParaRPr>
          </a:p>
        </p:txBody>
      </p:sp>
      <p:pic>
        <p:nvPicPr>
          <p:cNvPr id="7" name="图片 6" descr="t04ff8d5ab070a50132"/>
          <p:cNvPicPr>
            <a:picLocks noChangeAspect="1"/>
          </p:cNvPicPr>
          <p:nvPr userDrawn="1">
            <p:custDataLst>
              <p:tags r:id="rId11"/>
            </p:custDataLst>
          </p:nvPr>
        </p:nvPicPr>
        <p:blipFill>
          <a:blip r:embed="rId10"/>
          <a:stretch>
            <a:fillRect/>
          </a:stretch>
        </p:blipFill>
        <p:spPr>
          <a:xfrm flipH="1">
            <a:off x="7740015" y="3075940"/>
            <a:ext cx="1403985" cy="2149475"/>
          </a:xfrm>
          <a:prstGeom prst="rect">
            <a:avLst/>
          </a:prstGeom>
        </p:spPr>
      </p:pic>
      <p:sp>
        <p:nvSpPr>
          <p:cNvPr id="8" name="日期占位符 3"/>
          <p:cNvSpPr>
            <a:spLocks noGrp="1"/>
          </p:cNvSpPr>
          <p:nvPr userDrawn="1">
            <p:custDataLst>
              <p:tags r:id="rId12"/>
            </p:custDataLst>
          </p:nvPr>
        </p:nvSpPr>
        <p:spPr>
          <a:xfrm>
            <a:off x="5364480" y="4660265"/>
            <a:ext cx="3472815" cy="3168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 marL="0" algn="l" defTabSz="914400" rtl="0" eaLnBrk="1" latinLnBrk="0" hangingPunct="1">
              <a:defRPr sz="10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760FBDFE-C587-4B4C-A407-44438C67B59E}" type="datetime9">
              <a:rPr lang="zh-CN" altLang="en-US" sz="1400" smtClean="0">
                <a:ln w="15875"/>
                <a:solidFill>
                  <a:schemeClr val="bg2"/>
                </a:solidFill>
                <a:effectLst/>
              </a:rPr>
              <a:t/>
            </a:fld>
            <a:endParaRPr lang="zh-CN" altLang="en-US" sz="1400" smtClean="0">
              <a:ln w="15875"/>
              <a:solidFill>
                <a:schemeClr val="bg2"/>
              </a:solidFill>
              <a:effectLst/>
            </a:endParaRPr>
          </a:p>
        </p:txBody>
      </p:sp>
    </p:spTree>
  </p:cSld>
  <p:clrMapOvr>
    <a:masterClrMapping/>
  </p:clrMapOvr>
  <p:transition/>
  <p:timing/>
  <p:hf hdr="0" ftr="0"/>
</p:sldLayout>
</file>

<file path=ppt/slideLayouts/slideLayout8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title" preserve="1">
  <p:cSld name="标题幻灯片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" name="标题 1"/>
          <p:cNvSpPr>
            <a:spLocks noGrp="1"/>
          </p:cNvSpPr>
          <p:nvPr>
            <p:ph type="ctrTitle"/>
            <p:custDataLst>
              <p:tags r:id="rId2"/>
            </p:custDataLst>
          </p:nvPr>
        </p:nvSpPr>
        <p:spPr>
          <a:xfrm>
            <a:off x="899100" y="685800"/>
            <a:ext cx="7349400" cy="1927800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45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  <p:custDataLst>
              <p:tags r:id="rId3"/>
            </p:custDataLst>
          </p:nvPr>
        </p:nvSpPr>
        <p:spPr>
          <a:xfrm>
            <a:off x="899100" y="2670300"/>
            <a:ext cx="7349400" cy="1104300"/>
          </a:xfrm>
        </p:spPr>
        <p:txBody>
          <a:bodyPr lIns="90000" tIns="46800" rIns="90000" bIns="46800">
            <a:normAutofit/>
          </a:bodyPr>
          <a:lstStyle>
            <a:lvl1pPr marL="0" indent="0" algn="ctr">
              <a:lnSpc>
                <a:spcPct val="110000"/>
              </a:lnSpc>
              <a:buNone/>
              <a:defRPr sz="1800" spc="2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>
          <a:xfrm>
            <a:off x="459000" y="4735800"/>
            <a:ext cx="2025000" cy="2376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  <a:t/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>
          <a:xfrm>
            <a:off x="3087000" y="4735800"/>
            <a:ext cx="2970000" cy="2376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>
          <a:xfrm>
            <a:off x="6658200" y="4735800"/>
            <a:ext cx="2025000" cy="2376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  <a:t/>
            </a:fld>
            <a:endParaRPr lang="zh-CN" altLang="en-US"/>
          </a:p>
        </p:txBody>
      </p:sp>
    </p:spTree>
  </p:cSld>
  <p:clrMapOvr>
    <a:masterClrMapping/>
  </p:clrMapOvr>
  <p:transition/>
  <p:timing/>
</p:sldLayout>
</file>

<file path=ppt/slideLayouts/slideLayout9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obj" preserve="1">
  <p:cSld name="标题和内容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456300" y="456300"/>
            <a:ext cx="8226900" cy="5292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456300" y="1117800"/>
            <a:ext cx="8226900" cy="35694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>
          <a:xfrm>
            <a:off x="459000" y="4735800"/>
            <a:ext cx="2025000" cy="2376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  <a:t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>
          <a:xfrm>
            <a:off x="3087000" y="4735800"/>
            <a:ext cx="2970000" cy="2376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>
          <a:xfrm>
            <a:off x="6658200" y="4735800"/>
            <a:ext cx="2025000" cy="2376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  <a:t/>
            </a:fld>
            <a:endParaRPr lang="zh-CN" altLang="en-US"/>
          </a:p>
        </p:txBody>
      </p:sp>
    </p:spTree>
  </p:cSld>
  <p:clrMapOvr>
    <a:masterClrMapping/>
  </p:clrMapOvr>
  <p:transition/>
  <p:timing/>
</p:sldLayout>
</file>

<file path=ppt/slideMasters/_rels/slideMaster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10" Type="http://schemas.openxmlformats.org/officeDocument/2006/relationships/tags" Target="../tags/tag59.xml" /><Relationship Id="rId11" Type="http://schemas.openxmlformats.org/officeDocument/2006/relationships/image" Target="file:///D:\qq&#25991;&#20214;\712321467\Image\C2C\Image2\%7b75232B38-A165-1FB7-499C-2E1C792CACB5%7d.png" TargetMode="External" /><Relationship Id="rId12" Type="http://schemas.openxmlformats.org/officeDocument/2006/relationships/image" Target="../media/image14.png" /><Relationship Id="rId13" Type="http://schemas.openxmlformats.org/officeDocument/2006/relationships/tags" Target="../tags/tag60.xml" /><Relationship Id="rId14" Type="http://schemas.openxmlformats.org/officeDocument/2006/relationships/tags" Target="../tags/tag61.xml" /><Relationship Id="rId15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3" Type="http://schemas.openxmlformats.org/officeDocument/2006/relationships/slideLayout" Target="../slideLayouts/slideLayout3.xml" /><Relationship Id="rId4" Type="http://schemas.openxmlformats.org/officeDocument/2006/relationships/slideLayout" Target="../slideLayouts/slideLayout4.xml" /><Relationship Id="rId5" Type="http://schemas.openxmlformats.org/officeDocument/2006/relationships/slideLayout" Target="../slideLayouts/slideLayout5.xml" /><Relationship Id="rId6" Type="http://schemas.openxmlformats.org/officeDocument/2006/relationships/slideLayout" Target="../slideLayouts/slideLayout6.xml" /><Relationship Id="rId7" Type="http://schemas.openxmlformats.org/officeDocument/2006/relationships/slideLayout" Target="../slideLayouts/slideLayout7.xml" /><Relationship Id="rId8" Type="http://schemas.openxmlformats.org/officeDocument/2006/relationships/slideLayout" Target="../slideLayouts/slideLayout8.xml" /><Relationship Id="rId9" Type="http://schemas.openxmlformats.org/officeDocument/2006/relationships/slideLayout" Target="../slideLayouts/slideLayout9.xml" /></Relationships>
</file>

<file path=ppt/slideMasters/slideMaster1.xml><?xml version="1.0" encoding="utf-8"?>
<p:sld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>
          <p:custDataLst>
            <p:tags r:id="rId10"/>
          </p:custDataLst>
        </p:nvPr>
      </p:nvGrpSpPr>
      <p:grpSpPr>
        <a:xfrm>
          <a:off x="0" y="0"/>
          <a:ext cx="0" cy="0"/>
        </a:xfrm>
      </p:grpSpPr>
      <p:pic>
        <p:nvPicPr>
          <p:cNvPr id="2" name="图片 1073743875" descr="学科网 zxxk.com" title=""/>
          <p:cNvPicPr>
            <a:picLocks noChangeAspect="1"/>
          </p:cNvPicPr>
          <p:nvPr>
            <p:custDataLst>
              <p:tags r:id="rId13"/>
            </p:custDataLst>
          </p:nvPr>
        </p:nvPicPr>
        <p:blipFill>
          <a:blip r:embed="rId12" r:link="rId11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</a:ln>
        </p:spPr>
      </p:pic>
    </p:spTree>
    <p:custDataLst>
      <p:tags r:id="rId14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</p:sldLayoutIdLst>
  <p:transition/>
  <p:timing/>
  <p:hf hdr="0" ftr="0"/>
  <p:txStyles>
    <p:titleStyle>
      <a:lvl1pPr algn="l" defTabSz="685800" rtl="0" eaLnBrk="1" fontAlgn="auto" latinLnBrk="0" hangingPunct="1">
        <a:lnSpc>
          <a:spcPct val="100000"/>
        </a:lnSpc>
        <a:spcBef>
          <a:spcPct val="0"/>
        </a:spcBef>
        <a:buNone/>
        <a:defRPr sz="2700" b="1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fontAlgn="auto" latinLnBrk="0" hangingPunct="1">
        <a:lnSpc>
          <a:spcPct val="130000"/>
        </a:lnSpc>
        <a:spcBef>
          <a:spcPct val="0"/>
        </a:spcBef>
        <a:spcAft>
          <a:spcPts val="1000"/>
        </a:spcAft>
        <a:buFont typeface="Arial" panose="020b0604020202020204" pitchFamily="34" charset="0"/>
        <a:buChar char="●"/>
        <a:defRPr sz="135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1pPr>
      <a:lvl2pPr marL="514350" indent="-171450" algn="l" defTabSz="685800" rtl="0" eaLnBrk="1" fontAlgn="auto" latinLnBrk="0" hangingPunct="1">
        <a:lnSpc>
          <a:spcPct val="120000"/>
        </a:lnSpc>
        <a:spcBef>
          <a:spcPct val="0"/>
        </a:spcBef>
        <a:spcAft>
          <a:spcPts val="600"/>
        </a:spcAft>
        <a:buFont typeface="Arial" panose="020b0604020202020204" pitchFamily="34" charset="0"/>
        <a:buChar char="●"/>
        <a:tabLst>
          <a:tab pos="1207135"/>
        </a:tabLst>
        <a:defRPr sz="12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2pPr>
      <a:lvl3pPr marL="857250" indent="-171450" algn="l" defTabSz="685800" rtl="0" eaLnBrk="1" fontAlgn="auto" latinLnBrk="0" hangingPunct="1">
        <a:lnSpc>
          <a:spcPct val="120000"/>
        </a:lnSpc>
        <a:spcBef>
          <a:spcPct val="0"/>
        </a:spcBef>
        <a:spcAft>
          <a:spcPts val="600"/>
        </a:spcAft>
        <a:buFont typeface="Arial" panose="020b0604020202020204" pitchFamily="34" charset="0"/>
        <a:buChar char="●"/>
        <a:defRPr sz="12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3pPr>
      <a:lvl4pPr marL="1200150" indent="-171450" algn="l" defTabSz="685800" rtl="0" eaLnBrk="1" fontAlgn="auto" latinLnBrk="0" hangingPunct="1">
        <a:lnSpc>
          <a:spcPct val="120000"/>
        </a:lnSpc>
        <a:spcBef>
          <a:spcPct val="0"/>
        </a:spcBef>
        <a:spcAft>
          <a:spcPts val="300"/>
        </a:spcAft>
        <a:buFont typeface="Wingdings" panose="05000000000000000000" charset="0"/>
        <a:buChar char=""/>
        <a:defRPr sz="105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4pPr>
      <a:lvl5pPr marL="1543050" indent="-171450" algn="l" defTabSz="685800" rtl="0" eaLnBrk="1" fontAlgn="auto" latinLnBrk="0" hangingPunct="1">
        <a:lnSpc>
          <a:spcPct val="120000"/>
        </a:lnSpc>
        <a:spcBef>
          <a:spcPct val="0"/>
        </a:spcBef>
        <a:spcAft>
          <a:spcPts val="300"/>
        </a:spcAft>
        <a:buFont typeface="Arial" panose="020b0604020202020204" pitchFamily="34" charset="0"/>
        <a:buChar char="•"/>
        <a:defRPr sz="105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9.xml" /><Relationship Id="rId10" Type="http://schemas.openxmlformats.org/officeDocument/2006/relationships/tags" Target="../tags/tag80.xml" /><Relationship Id="rId11" Type="http://schemas.openxmlformats.org/officeDocument/2006/relationships/tags" Target="../tags/tag81.xml" /><Relationship Id="rId12" Type="http://schemas.openxmlformats.org/officeDocument/2006/relationships/tags" Target="../tags/tag82.xml" /><Relationship Id="rId13" Type="http://schemas.openxmlformats.org/officeDocument/2006/relationships/image" Target="../media/image17.png" /><Relationship Id="rId14" Type="http://schemas.microsoft.com/office/2007/relationships/hdphoto" Target="../media/image18.wdp" /><Relationship Id="rId15" Type="http://schemas.openxmlformats.org/officeDocument/2006/relationships/tags" Target="../tags/tag83.xml" /><Relationship Id="rId16" Type="http://schemas.openxmlformats.org/officeDocument/2006/relationships/image" Target="../media/image19.png" /><Relationship Id="rId17" Type="http://schemas.openxmlformats.org/officeDocument/2006/relationships/tags" Target="../tags/tag84.xml" /><Relationship Id="rId18" Type="http://schemas.openxmlformats.org/officeDocument/2006/relationships/image" Target="../media/image20.png" /><Relationship Id="rId19" Type="http://schemas.openxmlformats.org/officeDocument/2006/relationships/tags" Target="../tags/tag85.xml" /><Relationship Id="rId2" Type="http://schemas.openxmlformats.org/officeDocument/2006/relationships/tags" Target="../tags/tag74.xml" /><Relationship Id="rId20" Type="http://schemas.openxmlformats.org/officeDocument/2006/relationships/tags" Target="../tags/tag86.xml" /><Relationship Id="rId21" Type="http://schemas.openxmlformats.org/officeDocument/2006/relationships/tags" Target="../tags/tag87.xml" /><Relationship Id="rId22" Type="http://schemas.openxmlformats.org/officeDocument/2006/relationships/tags" Target="../tags/tag88.xml" /><Relationship Id="rId23" Type="http://schemas.openxmlformats.org/officeDocument/2006/relationships/tags" Target="../tags/tag89.xml" /><Relationship Id="rId24" Type="http://schemas.openxmlformats.org/officeDocument/2006/relationships/image" Target="../media/image21.png" /><Relationship Id="rId25" Type="http://schemas.openxmlformats.org/officeDocument/2006/relationships/tags" Target="../tags/tag90.xml" /><Relationship Id="rId26" Type="http://schemas.openxmlformats.org/officeDocument/2006/relationships/image" Target="../media/image22.png" /><Relationship Id="rId27" Type="http://schemas.openxmlformats.org/officeDocument/2006/relationships/tags" Target="../tags/tag91.xml" /><Relationship Id="rId28" Type="http://schemas.openxmlformats.org/officeDocument/2006/relationships/image" Target="../media/image23.gif" /><Relationship Id="rId29" Type="http://schemas.openxmlformats.org/officeDocument/2006/relationships/tags" Target="../tags/tag92.xml" /><Relationship Id="rId3" Type="http://schemas.openxmlformats.org/officeDocument/2006/relationships/tags" Target="../tags/tag75.xml" /><Relationship Id="rId30" Type="http://schemas.openxmlformats.org/officeDocument/2006/relationships/tags" Target="../tags/tag93.xml" /><Relationship Id="rId31" Type="http://schemas.openxmlformats.org/officeDocument/2006/relationships/tags" Target="../tags/tag94.xml" /><Relationship Id="rId32" Type="http://schemas.openxmlformats.org/officeDocument/2006/relationships/tags" Target="../tags/tag95.xml" /><Relationship Id="rId33" Type="http://schemas.openxmlformats.org/officeDocument/2006/relationships/image" Target="../media/image24.png" /><Relationship Id="rId34" Type="http://schemas.openxmlformats.org/officeDocument/2006/relationships/tags" Target="../tags/tag96.xml" /><Relationship Id="rId35" Type="http://schemas.openxmlformats.org/officeDocument/2006/relationships/image" Target="../media/image25.png" /><Relationship Id="rId36" Type="http://schemas.openxmlformats.org/officeDocument/2006/relationships/tags" Target="../tags/tag97.xml" /><Relationship Id="rId37" Type="http://schemas.openxmlformats.org/officeDocument/2006/relationships/tags" Target="../tags/tag98.xml" /><Relationship Id="rId38" Type="http://schemas.openxmlformats.org/officeDocument/2006/relationships/image" Target="../media/image26.png" /><Relationship Id="rId39" Type="http://schemas.openxmlformats.org/officeDocument/2006/relationships/tags" Target="../tags/tag99.xml" /><Relationship Id="rId4" Type="http://schemas.openxmlformats.org/officeDocument/2006/relationships/tags" Target="../tags/tag76.xml" /><Relationship Id="rId40" Type="http://schemas.openxmlformats.org/officeDocument/2006/relationships/tags" Target="../tags/tag100.xml" /><Relationship Id="rId41" Type="http://schemas.openxmlformats.org/officeDocument/2006/relationships/image" Target="../media/image27.png" /><Relationship Id="rId42" Type="http://schemas.openxmlformats.org/officeDocument/2006/relationships/tags" Target="../tags/tag101.xml" /><Relationship Id="rId43" Type="http://schemas.openxmlformats.org/officeDocument/2006/relationships/image" Target="../media/image28.png" /><Relationship Id="rId44" Type="http://schemas.openxmlformats.org/officeDocument/2006/relationships/tags" Target="../tags/tag102.xml" /><Relationship Id="rId45" Type="http://schemas.openxmlformats.org/officeDocument/2006/relationships/image" Target="../media/image29.png" /><Relationship Id="rId46" Type="http://schemas.openxmlformats.org/officeDocument/2006/relationships/tags" Target="../tags/tag103.xml" /><Relationship Id="rId47" Type="http://schemas.openxmlformats.org/officeDocument/2006/relationships/tags" Target="../tags/tag104.xml" /><Relationship Id="rId5" Type="http://schemas.openxmlformats.org/officeDocument/2006/relationships/tags" Target="../tags/tag77.xml" /><Relationship Id="rId6" Type="http://schemas.openxmlformats.org/officeDocument/2006/relationships/tags" Target="../tags/tag78.xml" /><Relationship Id="rId7" Type="http://schemas.openxmlformats.org/officeDocument/2006/relationships/image" Target="../media/image15.png" /><Relationship Id="rId8" Type="http://schemas.openxmlformats.org/officeDocument/2006/relationships/tags" Target="../tags/tag79.xml" /><Relationship Id="rId9" Type="http://schemas.openxmlformats.org/officeDocument/2006/relationships/image" Target="../media/image16.png" /></Relationships>
</file>

<file path=ppt/slides/_rels/slide1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296.xml" /><Relationship Id="rId11" Type="http://schemas.openxmlformats.org/officeDocument/2006/relationships/tags" Target="../tags/tag297.xml" /><Relationship Id="rId12" Type="http://schemas.openxmlformats.org/officeDocument/2006/relationships/tags" Target="../tags/tag298.xml" /><Relationship Id="rId13" Type="http://schemas.openxmlformats.org/officeDocument/2006/relationships/tags" Target="../tags/tag299.xml" /><Relationship Id="rId2" Type="http://schemas.openxmlformats.org/officeDocument/2006/relationships/notesSlide" Target="../notesSlides/notesSlide8.xml" /><Relationship Id="rId3" Type="http://schemas.openxmlformats.org/officeDocument/2006/relationships/tags" Target="../tags/tag290.xml" /><Relationship Id="rId4" Type="http://schemas.openxmlformats.org/officeDocument/2006/relationships/image" Target="../media/image48.png" /><Relationship Id="rId5" Type="http://schemas.openxmlformats.org/officeDocument/2006/relationships/tags" Target="../tags/tag291.xml" /><Relationship Id="rId6" Type="http://schemas.openxmlformats.org/officeDocument/2006/relationships/tags" Target="../tags/tag292.xml" /><Relationship Id="rId7" Type="http://schemas.openxmlformats.org/officeDocument/2006/relationships/tags" Target="../tags/tag293.xml" /><Relationship Id="rId8" Type="http://schemas.openxmlformats.org/officeDocument/2006/relationships/tags" Target="../tags/tag294.xml" /><Relationship Id="rId9" Type="http://schemas.openxmlformats.org/officeDocument/2006/relationships/tags" Target="../tags/tag295.xml" /></Relationships>
</file>

<file path=ppt/slides/_rels/slide1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309.xml" /><Relationship Id="rId11" Type="http://schemas.openxmlformats.org/officeDocument/2006/relationships/tags" Target="../tags/tag310.xml" /><Relationship Id="rId12" Type="http://schemas.openxmlformats.org/officeDocument/2006/relationships/tags" Target="../tags/tag311.xml" /><Relationship Id="rId13" Type="http://schemas.openxmlformats.org/officeDocument/2006/relationships/tags" Target="../tags/tag312.xml" /><Relationship Id="rId14" Type="http://schemas.openxmlformats.org/officeDocument/2006/relationships/tags" Target="../tags/tag313.xml" /><Relationship Id="rId15" Type="http://schemas.openxmlformats.org/officeDocument/2006/relationships/tags" Target="../tags/tag314.xml" /><Relationship Id="rId16" Type="http://schemas.openxmlformats.org/officeDocument/2006/relationships/tags" Target="../tags/tag315.xml" /><Relationship Id="rId2" Type="http://schemas.openxmlformats.org/officeDocument/2006/relationships/notesSlide" Target="../notesSlides/notesSlide9.xml" /><Relationship Id="rId3" Type="http://schemas.openxmlformats.org/officeDocument/2006/relationships/tags" Target="../tags/tag303.xml" /><Relationship Id="rId4" Type="http://schemas.openxmlformats.org/officeDocument/2006/relationships/image" Target="../media/image49.jpeg" /><Relationship Id="rId5" Type="http://schemas.openxmlformats.org/officeDocument/2006/relationships/tags" Target="../tags/tag304.xml" /><Relationship Id="rId6" Type="http://schemas.openxmlformats.org/officeDocument/2006/relationships/tags" Target="../tags/tag305.xml" /><Relationship Id="rId7" Type="http://schemas.openxmlformats.org/officeDocument/2006/relationships/tags" Target="../tags/tag306.xml" /><Relationship Id="rId8" Type="http://schemas.openxmlformats.org/officeDocument/2006/relationships/tags" Target="../tags/tag307.xml" /><Relationship Id="rId9" Type="http://schemas.openxmlformats.org/officeDocument/2006/relationships/tags" Target="../tags/tag308.xml" /></Relationships>
</file>

<file path=ppt/slides/_rels/slide1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322.xml" /><Relationship Id="rId11" Type="http://schemas.openxmlformats.org/officeDocument/2006/relationships/tags" Target="../tags/tag323.xml" /><Relationship Id="rId12" Type="http://schemas.openxmlformats.org/officeDocument/2006/relationships/tags" Target="../tags/tag324.xml" /><Relationship Id="rId13" Type="http://schemas.openxmlformats.org/officeDocument/2006/relationships/tags" Target="../tags/tag325.xml" /><Relationship Id="rId14" Type="http://schemas.openxmlformats.org/officeDocument/2006/relationships/tags" Target="../tags/tag326.xml" /><Relationship Id="rId15" Type="http://schemas.openxmlformats.org/officeDocument/2006/relationships/tags" Target="../tags/tag327.xml" /><Relationship Id="rId16" Type="http://schemas.openxmlformats.org/officeDocument/2006/relationships/tags" Target="../tags/tag328.xml" /><Relationship Id="rId17" Type="http://schemas.openxmlformats.org/officeDocument/2006/relationships/tags" Target="../tags/tag329.xml" /><Relationship Id="rId2" Type="http://schemas.openxmlformats.org/officeDocument/2006/relationships/notesSlide" Target="../notesSlides/notesSlide10.xml" /><Relationship Id="rId3" Type="http://schemas.openxmlformats.org/officeDocument/2006/relationships/tags" Target="../tags/tag319.xml" /><Relationship Id="rId4" Type="http://schemas.openxmlformats.org/officeDocument/2006/relationships/image" Target="../media/image50.png" /><Relationship Id="rId5" Type="http://schemas.openxmlformats.org/officeDocument/2006/relationships/tags" Target="../tags/tag320.xml" /><Relationship Id="rId6" Type="http://schemas.openxmlformats.org/officeDocument/2006/relationships/video" Target="../media/media3.mp4" /><Relationship Id="rId7" Type="http://schemas.microsoft.com/office/2007/relationships/media" Target="../media/media3.mp4" /><Relationship Id="rId8" Type="http://schemas.openxmlformats.org/officeDocument/2006/relationships/image" Target="../media/image51.png" /><Relationship Id="rId9" Type="http://schemas.openxmlformats.org/officeDocument/2006/relationships/tags" Target="../tags/tag321.xml" /></Relationships>
</file>

<file path=ppt/slides/_rels/slide1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337.xml" /><Relationship Id="rId11" Type="http://schemas.openxmlformats.org/officeDocument/2006/relationships/video" Target="../media/media4.mp4" /><Relationship Id="rId12" Type="http://schemas.microsoft.com/office/2007/relationships/media" Target="../media/media4.mp4" /><Relationship Id="rId13" Type="http://schemas.openxmlformats.org/officeDocument/2006/relationships/tags" Target="../tags/tag338.xml" /><Relationship Id="rId14" Type="http://schemas.openxmlformats.org/officeDocument/2006/relationships/tags" Target="../tags/tag339.xml" /><Relationship Id="rId15" Type="http://schemas.openxmlformats.org/officeDocument/2006/relationships/tags" Target="../tags/tag340.xml" /><Relationship Id="rId16" Type="http://schemas.openxmlformats.org/officeDocument/2006/relationships/tags" Target="../tags/tag341.xml" /><Relationship Id="rId17" Type="http://schemas.openxmlformats.org/officeDocument/2006/relationships/tags" Target="../tags/tag342.xml" /><Relationship Id="rId18" Type="http://schemas.openxmlformats.org/officeDocument/2006/relationships/tags" Target="../tags/tag343.xml" /><Relationship Id="rId2" Type="http://schemas.openxmlformats.org/officeDocument/2006/relationships/notesSlide" Target="../notesSlides/notesSlide11.xml" /><Relationship Id="rId3" Type="http://schemas.openxmlformats.org/officeDocument/2006/relationships/tags" Target="../tags/tag333.xml" /><Relationship Id="rId4" Type="http://schemas.openxmlformats.org/officeDocument/2006/relationships/tags" Target="../tags/tag334.xml" /><Relationship Id="rId5" Type="http://schemas.openxmlformats.org/officeDocument/2006/relationships/image" Target="../media/image52.jpeg" /><Relationship Id="rId6" Type="http://schemas.openxmlformats.org/officeDocument/2006/relationships/tags" Target="../tags/tag335.xml" /><Relationship Id="rId7" Type="http://schemas.openxmlformats.org/officeDocument/2006/relationships/image" Target="../media/image53.jpeg" /><Relationship Id="rId8" Type="http://schemas.openxmlformats.org/officeDocument/2006/relationships/tags" Target="../tags/tag336.xml" /><Relationship Id="rId9" Type="http://schemas.openxmlformats.org/officeDocument/2006/relationships/image" Target="../media/image54.png" /></Relationships>
</file>

<file path=ppt/slides/_rels/slide1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10" Type="http://schemas.openxmlformats.org/officeDocument/2006/relationships/tags" Target="../tags/tag353.xml" /><Relationship Id="rId11" Type="http://schemas.openxmlformats.org/officeDocument/2006/relationships/image" Target="../media/image57.png" /><Relationship Id="rId12" Type="http://schemas.openxmlformats.org/officeDocument/2006/relationships/tags" Target="../tags/tag354.xml" /><Relationship Id="rId13" Type="http://schemas.openxmlformats.org/officeDocument/2006/relationships/tags" Target="../tags/tag355.xml" /><Relationship Id="rId14" Type="http://schemas.openxmlformats.org/officeDocument/2006/relationships/tags" Target="../tags/tag356.xml" /><Relationship Id="rId2" Type="http://schemas.openxmlformats.org/officeDocument/2006/relationships/notesSlide" Target="../notesSlides/notesSlide12.xml" /><Relationship Id="rId3" Type="http://schemas.openxmlformats.org/officeDocument/2006/relationships/tags" Target="../tags/tag348.xml" /><Relationship Id="rId4" Type="http://schemas.openxmlformats.org/officeDocument/2006/relationships/image" Target="../media/image55.jpeg" /><Relationship Id="rId5" Type="http://schemas.openxmlformats.org/officeDocument/2006/relationships/tags" Target="../tags/tag349.xml" /><Relationship Id="rId6" Type="http://schemas.openxmlformats.org/officeDocument/2006/relationships/tags" Target="../tags/tag350.xml" /><Relationship Id="rId7" Type="http://schemas.openxmlformats.org/officeDocument/2006/relationships/image" Target="../media/image56.jpeg" /><Relationship Id="rId8" Type="http://schemas.openxmlformats.org/officeDocument/2006/relationships/tags" Target="../tags/tag351.xml" /><Relationship Id="rId9" Type="http://schemas.openxmlformats.org/officeDocument/2006/relationships/tags" Target="../tags/tag352.xml" /></Relationships>
</file>

<file path=ppt/slides/_rels/slide1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10" Type="http://schemas.openxmlformats.org/officeDocument/2006/relationships/tags" Target="../tags/tag366.xml" /><Relationship Id="rId11" Type="http://schemas.openxmlformats.org/officeDocument/2006/relationships/tags" Target="../tags/tag367.xml" /><Relationship Id="rId12" Type="http://schemas.openxmlformats.org/officeDocument/2006/relationships/image" Target="../media/image59.png" /><Relationship Id="rId13" Type="http://schemas.openxmlformats.org/officeDocument/2006/relationships/tags" Target="../tags/tag368.xml" /><Relationship Id="rId14" Type="http://schemas.openxmlformats.org/officeDocument/2006/relationships/tags" Target="../tags/tag369.xml" /><Relationship Id="rId2" Type="http://schemas.openxmlformats.org/officeDocument/2006/relationships/notesSlide" Target="../notesSlides/notesSlide13.xml" /><Relationship Id="rId3" Type="http://schemas.openxmlformats.org/officeDocument/2006/relationships/tags" Target="../tags/tag361.xml" /><Relationship Id="rId4" Type="http://schemas.openxmlformats.org/officeDocument/2006/relationships/image" Target="../media/image55.jpeg" /><Relationship Id="rId5" Type="http://schemas.openxmlformats.org/officeDocument/2006/relationships/tags" Target="../tags/tag362.xml" /><Relationship Id="rId6" Type="http://schemas.openxmlformats.org/officeDocument/2006/relationships/tags" Target="../tags/tag363.xml" /><Relationship Id="rId7" Type="http://schemas.openxmlformats.org/officeDocument/2006/relationships/tags" Target="../tags/tag364.xml" /><Relationship Id="rId8" Type="http://schemas.openxmlformats.org/officeDocument/2006/relationships/image" Target="../media/image58.png" /><Relationship Id="rId9" Type="http://schemas.openxmlformats.org/officeDocument/2006/relationships/tags" Target="../tags/tag365.xml" /></Relationships>
</file>

<file path=ppt/slides/_rels/slide1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2" Type="http://schemas.openxmlformats.org/officeDocument/2006/relationships/notesSlide" Target="../notesSlides/notesSlide14.xml" /><Relationship Id="rId3" Type="http://schemas.openxmlformats.org/officeDocument/2006/relationships/tags" Target="../tags/tag374.xml" /><Relationship Id="rId4" Type="http://schemas.openxmlformats.org/officeDocument/2006/relationships/tags" Target="../tags/tag375.xml" /><Relationship Id="rId5" Type="http://schemas.openxmlformats.org/officeDocument/2006/relationships/tags" Target="../tags/tag376.xml" /><Relationship Id="rId6" Type="http://schemas.openxmlformats.org/officeDocument/2006/relationships/image" Target="../media/image55.jpeg" /><Relationship Id="rId7" Type="http://schemas.openxmlformats.org/officeDocument/2006/relationships/tags" Target="../tags/tag377.xml" /></Relationships>
</file>

<file path=ppt/slides/_rels/slide1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2" Type="http://schemas.openxmlformats.org/officeDocument/2006/relationships/notesSlide" Target="../notesSlides/notesSlide15.xml" /><Relationship Id="rId3" Type="http://schemas.openxmlformats.org/officeDocument/2006/relationships/tags" Target="../tags/tag382.xml" /><Relationship Id="rId4" Type="http://schemas.openxmlformats.org/officeDocument/2006/relationships/tags" Target="../tags/tag383.xml" /><Relationship Id="rId5" Type="http://schemas.openxmlformats.org/officeDocument/2006/relationships/image" Target="../media/image56.jpeg" /><Relationship Id="rId6" Type="http://schemas.openxmlformats.org/officeDocument/2006/relationships/tags" Target="../tags/tag384.xml" /><Relationship Id="rId7" Type="http://schemas.openxmlformats.org/officeDocument/2006/relationships/image" Target="../media/image60.jpeg" /><Relationship Id="rId8" Type="http://schemas.openxmlformats.org/officeDocument/2006/relationships/tags" Target="../tags/tag385.xml" /></Relationships>
</file>

<file path=ppt/slides/_rels/slide1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2" Type="http://schemas.openxmlformats.org/officeDocument/2006/relationships/notesSlide" Target="../notesSlides/notesSlide16.xml" /><Relationship Id="rId3" Type="http://schemas.openxmlformats.org/officeDocument/2006/relationships/tags" Target="../tags/tag390.xml" /><Relationship Id="rId4" Type="http://schemas.openxmlformats.org/officeDocument/2006/relationships/tags" Target="../tags/tag391.xml" /><Relationship Id="rId5" Type="http://schemas.openxmlformats.org/officeDocument/2006/relationships/tags" Target="../tags/tag392.xml" /><Relationship Id="rId6" Type="http://schemas.openxmlformats.org/officeDocument/2006/relationships/image" Target="../media/image60.jpeg" /><Relationship Id="rId7" Type="http://schemas.openxmlformats.org/officeDocument/2006/relationships/tags" Target="../tags/tag393.xml" /></Relationships>
</file>

<file path=ppt/slides/_rels/slide1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2" Type="http://schemas.openxmlformats.org/officeDocument/2006/relationships/notesSlide" Target="../notesSlides/notesSlide17.xml" /><Relationship Id="rId3" Type="http://schemas.openxmlformats.org/officeDocument/2006/relationships/tags" Target="../tags/tag398.xml" /><Relationship Id="rId4" Type="http://schemas.openxmlformats.org/officeDocument/2006/relationships/image" Target="../media/image60.jpeg" /><Relationship Id="rId5" Type="http://schemas.openxmlformats.org/officeDocument/2006/relationships/tags" Target="../tags/tag399.xml" /><Relationship Id="rId6" Type="http://schemas.openxmlformats.org/officeDocument/2006/relationships/tags" Target="../tags/tag400.xml" /><Relationship Id="rId7" Type="http://schemas.openxmlformats.org/officeDocument/2006/relationships/tags" Target="../tags/tag401.xml" /><Relationship Id="rId8" Type="http://schemas.openxmlformats.org/officeDocument/2006/relationships/tags" Target="../tags/tag402.xml" /></Relationships>
</file>

<file path=ppt/slides/_rels/slide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4.xml" /><Relationship Id="rId10" Type="http://schemas.openxmlformats.org/officeDocument/2006/relationships/image" Target="../media/image31.png" /><Relationship Id="rId11" Type="http://schemas.openxmlformats.org/officeDocument/2006/relationships/tags" Target="../tags/tag112.xml" /><Relationship Id="rId12" Type="http://schemas.openxmlformats.org/officeDocument/2006/relationships/tags" Target="../tags/tag113.xml" /><Relationship Id="rId13" Type="http://schemas.openxmlformats.org/officeDocument/2006/relationships/tags" Target="../tags/tag114.xml" /><Relationship Id="rId14" Type="http://schemas.openxmlformats.org/officeDocument/2006/relationships/tags" Target="../tags/tag115.xml" /><Relationship Id="rId15" Type="http://schemas.openxmlformats.org/officeDocument/2006/relationships/tags" Target="../tags/tag116.xml" /><Relationship Id="rId16" Type="http://schemas.openxmlformats.org/officeDocument/2006/relationships/tags" Target="../tags/tag117.xml" /><Relationship Id="rId17" Type="http://schemas.openxmlformats.org/officeDocument/2006/relationships/tags" Target="../tags/tag118.xml" /><Relationship Id="rId18" Type="http://schemas.openxmlformats.org/officeDocument/2006/relationships/tags" Target="../tags/tag119.xml" /><Relationship Id="rId19" Type="http://schemas.openxmlformats.org/officeDocument/2006/relationships/tags" Target="../tags/tag120.xml" /><Relationship Id="rId2" Type="http://schemas.openxmlformats.org/officeDocument/2006/relationships/tags" Target="../tags/tag105.xml" /><Relationship Id="rId20" Type="http://schemas.openxmlformats.org/officeDocument/2006/relationships/tags" Target="../tags/tag121.xml" /><Relationship Id="rId21" Type="http://schemas.openxmlformats.org/officeDocument/2006/relationships/tags" Target="../tags/tag122.xml" /><Relationship Id="rId22" Type="http://schemas.openxmlformats.org/officeDocument/2006/relationships/tags" Target="../tags/tag123.xml" /><Relationship Id="rId23" Type="http://schemas.openxmlformats.org/officeDocument/2006/relationships/tags" Target="../tags/tag124.xml" /><Relationship Id="rId24" Type="http://schemas.openxmlformats.org/officeDocument/2006/relationships/tags" Target="../tags/tag125.xml" /><Relationship Id="rId25" Type="http://schemas.openxmlformats.org/officeDocument/2006/relationships/image" Target="../media/image32.png" /><Relationship Id="rId26" Type="http://schemas.openxmlformats.org/officeDocument/2006/relationships/tags" Target="../tags/tag126.xml" /><Relationship Id="rId27" Type="http://schemas.openxmlformats.org/officeDocument/2006/relationships/tags" Target="../tags/tag127.xml" /><Relationship Id="rId28" Type="http://schemas.openxmlformats.org/officeDocument/2006/relationships/image" Target="../media/image33.png" /><Relationship Id="rId29" Type="http://schemas.microsoft.com/office/2007/relationships/hdphoto" Target="../media/image34.wdp" /><Relationship Id="rId3" Type="http://schemas.openxmlformats.org/officeDocument/2006/relationships/tags" Target="../tags/tag106.xml" /><Relationship Id="rId30" Type="http://schemas.openxmlformats.org/officeDocument/2006/relationships/tags" Target="../tags/tag128.xml" /><Relationship Id="rId31" Type="http://schemas.openxmlformats.org/officeDocument/2006/relationships/image" Target="../media/image35.png" /><Relationship Id="rId32" Type="http://schemas.openxmlformats.org/officeDocument/2006/relationships/tags" Target="../tags/tag129.xml" /><Relationship Id="rId33" Type="http://schemas.openxmlformats.org/officeDocument/2006/relationships/tags" Target="../tags/tag130.xml" /><Relationship Id="rId4" Type="http://schemas.openxmlformats.org/officeDocument/2006/relationships/image" Target="../media/image30.png" /><Relationship Id="rId5" Type="http://schemas.openxmlformats.org/officeDocument/2006/relationships/tags" Target="../tags/tag107.xml" /><Relationship Id="rId6" Type="http://schemas.openxmlformats.org/officeDocument/2006/relationships/tags" Target="../tags/tag108.xml" /><Relationship Id="rId7" Type="http://schemas.openxmlformats.org/officeDocument/2006/relationships/tags" Target="../tags/tag109.xml" /><Relationship Id="rId8" Type="http://schemas.openxmlformats.org/officeDocument/2006/relationships/tags" Target="../tags/tag110.xml" /><Relationship Id="rId9" Type="http://schemas.openxmlformats.org/officeDocument/2006/relationships/tags" Target="../tags/tag111.xml" /></Relationships>
</file>

<file path=ppt/slides/_rels/slide2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10" Type="http://schemas.openxmlformats.org/officeDocument/2006/relationships/tags" Target="../tags/tag413.xml" /><Relationship Id="rId11" Type="http://schemas.openxmlformats.org/officeDocument/2006/relationships/tags" Target="../tags/tag414.xml" /><Relationship Id="rId2" Type="http://schemas.openxmlformats.org/officeDocument/2006/relationships/notesSlide" Target="../notesSlides/notesSlide18.xml" /><Relationship Id="rId3" Type="http://schemas.openxmlformats.org/officeDocument/2006/relationships/tags" Target="../tags/tag407.xml" /><Relationship Id="rId4" Type="http://schemas.openxmlformats.org/officeDocument/2006/relationships/image" Target="../media/image60.jpeg" /><Relationship Id="rId5" Type="http://schemas.openxmlformats.org/officeDocument/2006/relationships/tags" Target="../tags/tag408.xml" /><Relationship Id="rId6" Type="http://schemas.openxmlformats.org/officeDocument/2006/relationships/tags" Target="../tags/tag409.xml" /><Relationship Id="rId7" Type="http://schemas.openxmlformats.org/officeDocument/2006/relationships/tags" Target="../tags/tag410.xml" /><Relationship Id="rId8" Type="http://schemas.openxmlformats.org/officeDocument/2006/relationships/tags" Target="../tags/tag411.xml" /><Relationship Id="rId9" Type="http://schemas.openxmlformats.org/officeDocument/2006/relationships/tags" Target="../tags/tag412.xml" /></Relationships>
</file>

<file path=ppt/slides/_rels/slide2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10" Type="http://schemas.openxmlformats.org/officeDocument/2006/relationships/tags" Target="../tags/tag424.xml" /><Relationship Id="rId11" Type="http://schemas.openxmlformats.org/officeDocument/2006/relationships/tags" Target="../tags/tag425.xml" /><Relationship Id="rId2" Type="http://schemas.openxmlformats.org/officeDocument/2006/relationships/notesSlide" Target="../notesSlides/notesSlide19.xml" /><Relationship Id="rId3" Type="http://schemas.openxmlformats.org/officeDocument/2006/relationships/tags" Target="../tags/tag419.xml" /><Relationship Id="rId4" Type="http://schemas.openxmlformats.org/officeDocument/2006/relationships/image" Target="../media/image61.jpeg" /><Relationship Id="rId5" Type="http://schemas.openxmlformats.org/officeDocument/2006/relationships/tags" Target="../tags/tag420.xml" /><Relationship Id="rId6" Type="http://schemas.openxmlformats.org/officeDocument/2006/relationships/tags" Target="../tags/tag421.xml" /><Relationship Id="rId7" Type="http://schemas.openxmlformats.org/officeDocument/2006/relationships/tags" Target="../tags/tag422.xml" /><Relationship Id="rId8" Type="http://schemas.openxmlformats.org/officeDocument/2006/relationships/tags" Target="../tags/tag423.xml" /><Relationship Id="rId9" Type="http://schemas.openxmlformats.org/officeDocument/2006/relationships/image" Target="../media/image62.png" /></Relationships>
</file>

<file path=ppt/slides/_rels/slide2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2" Type="http://schemas.openxmlformats.org/officeDocument/2006/relationships/notesSlide" Target="../notesSlides/notesSlide20.xml" /><Relationship Id="rId3" Type="http://schemas.openxmlformats.org/officeDocument/2006/relationships/tags" Target="../tags/tag430.xml" /><Relationship Id="rId4" Type="http://schemas.openxmlformats.org/officeDocument/2006/relationships/tags" Target="../tags/tag431.xml" /><Relationship Id="rId5" Type="http://schemas.openxmlformats.org/officeDocument/2006/relationships/tags" Target="../tags/tag432.xml" /><Relationship Id="rId6" Type="http://schemas.openxmlformats.org/officeDocument/2006/relationships/image" Target="../media/image63.png" /></Relationships>
</file>

<file path=ppt/slides/_rels/slide2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2" Type="http://schemas.openxmlformats.org/officeDocument/2006/relationships/tags" Target="../tags/tag433.xml" /><Relationship Id="rId3" Type="http://schemas.openxmlformats.org/officeDocument/2006/relationships/image" Target="../media/image64.jpeg" /><Relationship Id="rId4" Type="http://schemas.openxmlformats.org/officeDocument/2006/relationships/tags" Target="../tags/tag434.xml" /><Relationship Id="rId5" Type="http://schemas.openxmlformats.org/officeDocument/2006/relationships/tags" Target="../tags/tag435.xml" /><Relationship Id="rId6" Type="http://schemas.openxmlformats.org/officeDocument/2006/relationships/tags" Target="../tags/tag436.xml" /><Relationship Id="rId7" Type="http://schemas.openxmlformats.org/officeDocument/2006/relationships/tags" Target="../tags/tag437.xml" /></Relationships>
</file>

<file path=ppt/slides/_rels/slide2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10" Type="http://schemas.openxmlformats.org/officeDocument/2006/relationships/tags" Target="../tags/tag447.xml" /><Relationship Id="rId11" Type="http://schemas.openxmlformats.org/officeDocument/2006/relationships/tags" Target="../tags/tag448.xml" /><Relationship Id="rId12" Type="http://schemas.openxmlformats.org/officeDocument/2006/relationships/tags" Target="../tags/tag449.xml" /><Relationship Id="rId2" Type="http://schemas.openxmlformats.org/officeDocument/2006/relationships/notesSlide" Target="../notesSlides/notesSlide21.xml" /><Relationship Id="rId3" Type="http://schemas.openxmlformats.org/officeDocument/2006/relationships/tags" Target="../tags/tag442.xml" /><Relationship Id="rId4" Type="http://schemas.openxmlformats.org/officeDocument/2006/relationships/image" Target="../media/image65.jpeg" /><Relationship Id="rId5" Type="http://schemas.openxmlformats.org/officeDocument/2006/relationships/tags" Target="../tags/tag443.xml" /><Relationship Id="rId6" Type="http://schemas.openxmlformats.org/officeDocument/2006/relationships/tags" Target="../tags/tag444.xml" /><Relationship Id="rId7" Type="http://schemas.openxmlformats.org/officeDocument/2006/relationships/tags" Target="../tags/tag445.xml" /><Relationship Id="rId8" Type="http://schemas.openxmlformats.org/officeDocument/2006/relationships/image" Target="../media/image66.jpeg" /><Relationship Id="rId9" Type="http://schemas.openxmlformats.org/officeDocument/2006/relationships/tags" Target="../tags/tag446.xml" /></Relationships>
</file>

<file path=ppt/slides/_rels/slide2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10" Type="http://schemas.openxmlformats.org/officeDocument/2006/relationships/tags" Target="../tags/tag460.xml" /><Relationship Id="rId2" Type="http://schemas.openxmlformats.org/officeDocument/2006/relationships/notesSlide" Target="../notesSlides/notesSlide22.xml" /><Relationship Id="rId3" Type="http://schemas.openxmlformats.org/officeDocument/2006/relationships/tags" Target="../tags/tag454.xml" /><Relationship Id="rId4" Type="http://schemas.openxmlformats.org/officeDocument/2006/relationships/image" Target="../media/image65.jpeg" /><Relationship Id="rId5" Type="http://schemas.openxmlformats.org/officeDocument/2006/relationships/tags" Target="../tags/tag455.xml" /><Relationship Id="rId6" Type="http://schemas.openxmlformats.org/officeDocument/2006/relationships/tags" Target="../tags/tag456.xml" /><Relationship Id="rId7" Type="http://schemas.openxmlformats.org/officeDocument/2006/relationships/tags" Target="../tags/tag457.xml" /><Relationship Id="rId8" Type="http://schemas.openxmlformats.org/officeDocument/2006/relationships/tags" Target="../tags/tag458.xml" /><Relationship Id="rId9" Type="http://schemas.openxmlformats.org/officeDocument/2006/relationships/tags" Target="../tags/tag459.xml" /></Relationships>
</file>

<file path=ppt/slides/_rels/slide2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2" Type="http://schemas.openxmlformats.org/officeDocument/2006/relationships/notesSlide" Target="../notesSlides/notesSlide23.xml" /><Relationship Id="rId3" Type="http://schemas.openxmlformats.org/officeDocument/2006/relationships/tags" Target="../tags/tag465.xml" /><Relationship Id="rId4" Type="http://schemas.openxmlformats.org/officeDocument/2006/relationships/image" Target="../media/image65.jpeg" /><Relationship Id="rId5" Type="http://schemas.openxmlformats.org/officeDocument/2006/relationships/tags" Target="../tags/tag466.xml" /><Relationship Id="rId6" Type="http://schemas.openxmlformats.org/officeDocument/2006/relationships/tags" Target="../tags/tag467.xml" /><Relationship Id="rId7" Type="http://schemas.openxmlformats.org/officeDocument/2006/relationships/tags" Target="../tags/tag468.xml" /><Relationship Id="rId8" Type="http://schemas.openxmlformats.org/officeDocument/2006/relationships/tags" Target="../tags/tag469.xml" /><Relationship Id="rId9" Type="http://schemas.openxmlformats.org/officeDocument/2006/relationships/tags" Target="../tags/tag470.xml" /></Relationships>
</file>

<file path=ppt/slides/_rels/slide2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482.xml" /><Relationship Id="rId11" Type="http://schemas.openxmlformats.org/officeDocument/2006/relationships/tags" Target="../tags/tag483.xml" /><Relationship Id="rId12" Type="http://schemas.openxmlformats.org/officeDocument/2006/relationships/tags" Target="../tags/tag484.xml" /><Relationship Id="rId13" Type="http://schemas.openxmlformats.org/officeDocument/2006/relationships/tags" Target="../tags/tag485.xml" /><Relationship Id="rId14" Type="http://schemas.openxmlformats.org/officeDocument/2006/relationships/tags" Target="../tags/tag486.xml" /><Relationship Id="rId15" Type="http://schemas.openxmlformats.org/officeDocument/2006/relationships/tags" Target="../tags/tag487.xml" /><Relationship Id="rId16" Type="http://schemas.openxmlformats.org/officeDocument/2006/relationships/tags" Target="../tags/tag488.xml" /><Relationship Id="rId17" Type="http://schemas.openxmlformats.org/officeDocument/2006/relationships/tags" Target="../tags/tag489.xml" /><Relationship Id="rId18" Type="http://schemas.openxmlformats.org/officeDocument/2006/relationships/tags" Target="../tags/tag490.xml" /><Relationship Id="rId2" Type="http://schemas.openxmlformats.org/officeDocument/2006/relationships/notesSlide" Target="../notesSlides/notesSlide24.xml" /><Relationship Id="rId3" Type="http://schemas.openxmlformats.org/officeDocument/2006/relationships/tags" Target="../tags/tag475.xml" /><Relationship Id="rId4" Type="http://schemas.openxmlformats.org/officeDocument/2006/relationships/tags" Target="../tags/tag476.xml" /><Relationship Id="rId5" Type="http://schemas.openxmlformats.org/officeDocument/2006/relationships/tags" Target="../tags/tag477.xml" /><Relationship Id="rId6" Type="http://schemas.openxmlformats.org/officeDocument/2006/relationships/tags" Target="../tags/tag478.xml" /><Relationship Id="rId7" Type="http://schemas.openxmlformats.org/officeDocument/2006/relationships/tags" Target="../tags/tag479.xml" /><Relationship Id="rId8" Type="http://schemas.openxmlformats.org/officeDocument/2006/relationships/tags" Target="../tags/tag480.xml" /><Relationship Id="rId9" Type="http://schemas.openxmlformats.org/officeDocument/2006/relationships/tags" Target="../tags/tag481.xml" /></Relationships>
</file>

<file path=ppt/slides/_rels/slide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140.xml" /><Relationship Id="rId11" Type="http://schemas.openxmlformats.org/officeDocument/2006/relationships/tags" Target="../tags/tag141.xml" /><Relationship Id="rId2" Type="http://schemas.openxmlformats.org/officeDocument/2006/relationships/notesSlide" Target="../notesSlides/notesSlide1.xml" /><Relationship Id="rId3" Type="http://schemas.openxmlformats.org/officeDocument/2006/relationships/tags" Target="../tags/tag134.xml" /><Relationship Id="rId4" Type="http://schemas.openxmlformats.org/officeDocument/2006/relationships/tags" Target="../tags/tag135.xml" /><Relationship Id="rId5" Type="http://schemas.openxmlformats.org/officeDocument/2006/relationships/image" Target="../media/image36.png" /><Relationship Id="rId6" Type="http://schemas.openxmlformats.org/officeDocument/2006/relationships/tags" Target="../tags/tag136.xml" /><Relationship Id="rId7" Type="http://schemas.openxmlformats.org/officeDocument/2006/relationships/tags" Target="../tags/tag137.xml" /><Relationship Id="rId8" Type="http://schemas.openxmlformats.org/officeDocument/2006/relationships/tags" Target="../tags/tag138.xml" /><Relationship Id="rId9" Type="http://schemas.openxmlformats.org/officeDocument/2006/relationships/tags" Target="../tags/tag139.xml" /></Relationships>
</file>

<file path=ppt/slides/_rels/slide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microsoft.com/office/2007/relationships/media" Target="../media/media1.mp4" /><Relationship Id="rId11" Type="http://schemas.openxmlformats.org/officeDocument/2006/relationships/tags" Target="../tags/tag149.xml" /><Relationship Id="rId12" Type="http://schemas.openxmlformats.org/officeDocument/2006/relationships/tags" Target="../tags/tag150.xml" /><Relationship Id="rId13" Type="http://schemas.openxmlformats.org/officeDocument/2006/relationships/tags" Target="../tags/tag151.xml" /><Relationship Id="rId14" Type="http://schemas.openxmlformats.org/officeDocument/2006/relationships/tags" Target="../tags/tag152.xml" /><Relationship Id="rId15" Type="http://schemas.openxmlformats.org/officeDocument/2006/relationships/tags" Target="../tags/tag153.xml" /><Relationship Id="rId16" Type="http://schemas.openxmlformats.org/officeDocument/2006/relationships/tags" Target="../tags/tag154.xml" /><Relationship Id="rId17" Type="http://schemas.openxmlformats.org/officeDocument/2006/relationships/tags" Target="../tags/tag155.xml" /><Relationship Id="rId2" Type="http://schemas.openxmlformats.org/officeDocument/2006/relationships/notesSlide" Target="../notesSlides/notesSlide2.xml" /><Relationship Id="rId3" Type="http://schemas.openxmlformats.org/officeDocument/2006/relationships/tags" Target="../tags/tag145.xml" /><Relationship Id="rId4" Type="http://schemas.openxmlformats.org/officeDocument/2006/relationships/tags" Target="../tags/tag146.xml" /><Relationship Id="rId5" Type="http://schemas.openxmlformats.org/officeDocument/2006/relationships/image" Target="../media/image37.jpeg" /><Relationship Id="rId6" Type="http://schemas.openxmlformats.org/officeDocument/2006/relationships/tags" Target="../tags/tag147.xml" /><Relationship Id="rId7" Type="http://schemas.openxmlformats.org/officeDocument/2006/relationships/image" Target="../media/image38.png" /><Relationship Id="rId8" Type="http://schemas.openxmlformats.org/officeDocument/2006/relationships/tags" Target="../tags/tag148.xml" /><Relationship Id="rId9" Type="http://schemas.openxmlformats.org/officeDocument/2006/relationships/video" Target="../media/media1.mp4" /></Relationships>
</file>

<file path=ppt/slides/_rels/slide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166.xml" /><Relationship Id="rId11" Type="http://schemas.openxmlformats.org/officeDocument/2006/relationships/tags" Target="../tags/tag167.xml" /><Relationship Id="rId12" Type="http://schemas.openxmlformats.org/officeDocument/2006/relationships/tags" Target="../tags/tag168.xml" /><Relationship Id="rId13" Type="http://schemas.openxmlformats.org/officeDocument/2006/relationships/tags" Target="../tags/tag169.xml" /><Relationship Id="rId14" Type="http://schemas.openxmlformats.org/officeDocument/2006/relationships/tags" Target="../tags/tag170.xml" /><Relationship Id="rId15" Type="http://schemas.openxmlformats.org/officeDocument/2006/relationships/tags" Target="../tags/tag171.xml" /><Relationship Id="rId16" Type="http://schemas.openxmlformats.org/officeDocument/2006/relationships/tags" Target="../tags/tag172.xml" /><Relationship Id="rId17" Type="http://schemas.openxmlformats.org/officeDocument/2006/relationships/tags" Target="../tags/tag173.xml" /><Relationship Id="rId18" Type="http://schemas.openxmlformats.org/officeDocument/2006/relationships/tags" Target="../tags/tag174.xml" /><Relationship Id="rId19" Type="http://schemas.openxmlformats.org/officeDocument/2006/relationships/tags" Target="../tags/tag175.xml" /><Relationship Id="rId2" Type="http://schemas.openxmlformats.org/officeDocument/2006/relationships/notesSlide" Target="../notesSlides/notesSlide3.xml" /><Relationship Id="rId20" Type="http://schemas.openxmlformats.org/officeDocument/2006/relationships/tags" Target="../tags/tag176.xml" /><Relationship Id="rId21" Type="http://schemas.openxmlformats.org/officeDocument/2006/relationships/tags" Target="../tags/tag177.xml" /><Relationship Id="rId22" Type="http://schemas.openxmlformats.org/officeDocument/2006/relationships/tags" Target="../tags/tag178.xml" /><Relationship Id="rId23" Type="http://schemas.openxmlformats.org/officeDocument/2006/relationships/tags" Target="../tags/tag179.xml" /><Relationship Id="rId24" Type="http://schemas.openxmlformats.org/officeDocument/2006/relationships/tags" Target="../tags/tag180.xml" /><Relationship Id="rId25" Type="http://schemas.openxmlformats.org/officeDocument/2006/relationships/tags" Target="../tags/tag181.xml" /><Relationship Id="rId26" Type="http://schemas.openxmlformats.org/officeDocument/2006/relationships/tags" Target="../tags/tag182.xml" /><Relationship Id="rId27" Type="http://schemas.openxmlformats.org/officeDocument/2006/relationships/tags" Target="../tags/tag183.xml" /><Relationship Id="rId28" Type="http://schemas.openxmlformats.org/officeDocument/2006/relationships/tags" Target="../tags/tag184.xml" /><Relationship Id="rId29" Type="http://schemas.openxmlformats.org/officeDocument/2006/relationships/tags" Target="../tags/tag185.xml" /><Relationship Id="rId3" Type="http://schemas.openxmlformats.org/officeDocument/2006/relationships/tags" Target="../tags/tag159.xml" /><Relationship Id="rId30" Type="http://schemas.openxmlformats.org/officeDocument/2006/relationships/tags" Target="../tags/tag186.xml" /><Relationship Id="rId31" Type="http://schemas.openxmlformats.org/officeDocument/2006/relationships/tags" Target="../tags/tag187.xml" /><Relationship Id="rId32" Type="http://schemas.openxmlformats.org/officeDocument/2006/relationships/tags" Target="../tags/tag188.xml" /><Relationship Id="rId33" Type="http://schemas.openxmlformats.org/officeDocument/2006/relationships/tags" Target="../tags/tag189.xml" /><Relationship Id="rId34" Type="http://schemas.openxmlformats.org/officeDocument/2006/relationships/tags" Target="../tags/tag190.xml" /><Relationship Id="rId35" Type="http://schemas.openxmlformats.org/officeDocument/2006/relationships/tags" Target="../tags/tag191.xml" /><Relationship Id="rId36" Type="http://schemas.openxmlformats.org/officeDocument/2006/relationships/tags" Target="../tags/tag192.xml" /><Relationship Id="rId37" Type="http://schemas.openxmlformats.org/officeDocument/2006/relationships/tags" Target="../tags/tag193.xml" /><Relationship Id="rId38" Type="http://schemas.openxmlformats.org/officeDocument/2006/relationships/tags" Target="../tags/tag194.xml" /><Relationship Id="rId39" Type="http://schemas.openxmlformats.org/officeDocument/2006/relationships/tags" Target="../tags/tag195.xml" /><Relationship Id="rId4" Type="http://schemas.openxmlformats.org/officeDocument/2006/relationships/tags" Target="../tags/tag160.xml" /><Relationship Id="rId40" Type="http://schemas.openxmlformats.org/officeDocument/2006/relationships/tags" Target="../tags/tag196.xml" /><Relationship Id="rId41" Type="http://schemas.openxmlformats.org/officeDocument/2006/relationships/tags" Target="../tags/tag197.xml" /><Relationship Id="rId42" Type="http://schemas.openxmlformats.org/officeDocument/2006/relationships/tags" Target="../tags/tag198.xml" /><Relationship Id="rId43" Type="http://schemas.openxmlformats.org/officeDocument/2006/relationships/tags" Target="../tags/tag199.xml" /><Relationship Id="rId44" Type="http://schemas.openxmlformats.org/officeDocument/2006/relationships/tags" Target="../tags/tag200.xml" /><Relationship Id="rId45" Type="http://schemas.openxmlformats.org/officeDocument/2006/relationships/tags" Target="../tags/tag201.xml" /><Relationship Id="rId46" Type="http://schemas.openxmlformats.org/officeDocument/2006/relationships/tags" Target="../tags/tag202.xml" /><Relationship Id="rId47" Type="http://schemas.openxmlformats.org/officeDocument/2006/relationships/tags" Target="../tags/tag203.xml" /><Relationship Id="rId48" Type="http://schemas.openxmlformats.org/officeDocument/2006/relationships/tags" Target="../tags/tag204.xml" /><Relationship Id="rId49" Type="http://schemas.openxmlformats.org/officeDocument/2006/relationships/tags" Target="../tags/tag205.xml" /><Relationship Id="rId5" Type="http://schemas.openxmlformats.org/officeDocument/2006/relationships/tags" Target="../tags/tag161.xml" /><Relationship Id="rId50" Type="http://schemas.openxmlformats.org/officeDocument/2006/relationships/tags" Target="../tags/tag206.xml" /><Relationship Id="rId51" Type="http://schemas.openxmlformats.org/officeDocument/2006/relationships/tags" Target="../tags/tag207.xml" /><Relationship Id="rId52" Type="http://schemas.openxmlformats.org/officeDocument/2006/relationships/tags" Target="../tags/tag208.xml" /><Relationship Id="rId53" Type="http://schemas.openxmlformats.org/officeDocument/2006/relationships/tags" Target="../tags/tag209.xml" /><Relationship Id="rId54" Type="http://schemas.openxmlformats.org/officeDocument/2006/relationships/tags" Target="../tags/tag210.xml" /><Relationship Id="rId55" Type="http://schemas.openxmlformats.org/officeDocument/2006/relationships/tags" Target="../tags/tag211.xml" /><Relationship Id="rId56" Type="http://schemas.openxmlformats.org/officeDocument/2006/relationships/tags" Target="../tags/tag212.xml" /><Relationship Id="rId57" Type="http://schemas.openxmlformats.org/officeDocument/2006/relationships/tags" Target="../tags/tag213.xml" /><Relationship Id="rId58" Type="http://schemas.openxmlformats.org/officeDocument/2006/relationships/tags" Target="../tags/tag214.xml" /><Relationship Id="rId59" Type="http://schemas.openxmlformats.org/officeDocument/2006/relationships/tags" Target="../tags/tag215.xml" /><Relationship Id="rId6" Type="http://schemas.openxmlformats.org/officeDocument/2006/relationships/tags" Target="../tags/tag162.xml" /><Relationship Id="rId60" Type="http://schemas.openxmlformats.org/officeDocument/2006/relationships/tags" Target="../tags/tag216.xml" /><Relationship Id="rId61" Type="http://schemas.openxmlformats.org/officeDocument/2006/relationships/tags" Target="../tags/tag217.xml" /><Relationship Id="rId62" Type="http://schemas.openxmlformats.org/officeDocument/2006/relationships/tags" Target="../tags/tag218.xml" /><Relationship Id="rId7" Type="http://schemas.openxmlformats.org/officeDocument/2006/relationships/tags" Target="../tags/tag163.xml" /><Relationship Id="rId8" Type="http://schemas.openxmlformats.org/officeDocument/2006/relationships/tags" Target="../tags/tag164.xml" /><Relationship Id="rId9" Type="http://schemas.openxmlformats.org/officeDocument/2006/relationships/tags" Target="../tags/tag165.xml" /></Relationships>
</file>

<file path=ppt/slides/_rels/slide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image" Target="../media/image41.png" /><Relationship Id="rId11" Type="http://schemas.openxmlformats.org/officeDocument/2006/relationships/tags" Target="../tags/tag227.xml" /><Relationship Id="rId12" Type="http://schemas.openxmlformats.org/officeDocument/2006/relationships/video" Target="../media/media2.mp4" /><Relationship Id="rId13" Type="http://schemas.microsoft.com/office/2007/relationships/media" Target="../media/media2.mp4" /><Relationship Id="rId14" Type="http://schemas.openxmlformats.org/officeDocument/2006/relationships/tags" Target="../tags/tag228.xml" /><Relationship Id="rId15" Type="http://schemas.openxmlformats.org/officeDocument/2006/relationships/tags" Target="../tags/tag229.xml" /><Relationship Id="rId16" Type="http://schemas.openxmlformats.org/officeDocument/2006/relationships/tags" Target="../tags/tag230.xml" /><Relationship Id="rId17" Type="http://schemas.openxmlformats.org/officeDocument/2006/relationships/tags" Target="../tags/tag231.xml" /><Relationship Id="rId18" Type="http://schemas.openxmlformats.org/officeDocument/2006/relationships/tags" Target="../tags/tag232.xml" /><Relationship Id="rId19" Type="http://schemas.openxmlformats.org/officeDocument/2006/relationships/tags" Target="../tags/tag233.xml" /><Relationship Id="rId2" Type="http://schemas.openxmlformats.org/officeDocument/2006/relationships/notesSlide" Target="../notesSlides/notesSlide4.xml" /><Relationship Id="rId3" Type="http://schemas.openxmlformats.org/officeDocument/2006/relationships/tags" Target="../tags/tag222.xml" /><Relationship Id="rId4" Type="http://schemas.openxmlformats.org/officeDocument/2006/relationships/tags" Target="../tags/tag223.xml" /><Relationship Id="rId5" Type="http://schemas.openxmlformats.org/officeDocument/2006/relationships/image" Target="../media/image39.jpeg" /><Relationship Id="rId6" Type="http://schemas.openxmlformats.org/officeDocument/2006/relationships/tags" Target="../tags/tag224.xml" /><Relationship Id="rId7" Type="http://schemas.openxmlformats.org/officeDocument/2006/relationships/image" Target="../media/image40.jpeg" /><Relationship Id="rId8" Type="http://schemas.openxmlformats.org/officeDocument/2006/relationships/tags" Target="../tags/tag225.xml" /><Relationship Id="rId9" Type="http://schemas.openxmlformats.org/officeDocument/2006/relationships/tags" Target="../tags/tag226.xml" /></Relationships>
</file>

<file path=ppt/slides/_rels/slide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244.xml" /><Relationship Id="rId11" Type="http://schemas.openxmlformats.org/officeDocument/2006/relationships/tags" Target="../tags/tag245.xml" /><Relationship Id="rId12" Type="http://schemas.openxmlformats.org/officeDocument/2006/relationships/tags" Target="../tags/tag246.xml" /><Relationship Id="rId13" Type="http://schemas.openxmlformats.org/officeDocument/2006/relationships/tags" Target="../tags/tag247.xml" /><Relationship Id="rId14" Type="http://schemas.openxmlformats.org/officeDocument/2006/relationships/tags" Target="../tags/tag248.xml" /><Relationship Id="rId15" Type="http://schemas.openxmlformats.org/officeDocument/2006/relationships/tags" Target="../tags/tag249.xml" /><Relationship Id="rId16" Type="http://schemas.openxmlformats.org/officeDocument/2006/relationships/tags" Target="../tags/tag250.xml" /><Relationship Id="rId17" Type="http://schemas.openxmlformats.org/officeDocument/2006/relationships/tags" Target="../tags/tag251.xml" /><Relationship Id="rId18" Type="http://schemas.openxmlformats.org/officeDocument/2006/relationships/tags" Target="../tags/tag252.xml" /><Relationship Id="rId19" Type="http://schemas.openxmlformats.org/officeDocument/2006/relationships/tags" Target="../tags/tag253.xml" /><Relationship Id="rId2" Type="http://schemas.openxmlformats.org/officeDocument/2006/relationships/notesSlide" Target="../notesSlides/notesSlide5.xml" /><Relationship Id="rId20" Type="http://schemas.openxmlformats.org/officeDocument/2006/relationships/tags" Target="../tags/tag254.xml" /><Relationship Id="rId21" Type="http://schemas.openxmlformats.org/officeDocument/2006/relationships/image" Target="../media/image42.png" /><Relationship Id="rId22" Type="http://schemas.openxmlformats.org/officeDocument/2006/relationships/tags" Target="../tags/tag255.xml" /><Relationship Id="rId3" Type="http://schemas.openxmlformats.org/officeDocument/2006/relationships/tags" Target="../tags/tag237.xml" /><Relationship Id="rId4" Type="http://schemas.openxmlformats.org/officeDocument/2006/relationships/tags" Target="../tags/tag238.xml" /><Relationship Id="rId5" Type="http://schemas.openxmlformats.org/officeDocument/2006/relationships/tags" Target="../tags/tag239.xml" /><Relationship Id="rId6" Type="http://schemas.openxmlformats.org/officeDocument/2006/relationships/tags" Target="../tags/tag240.xml" /><Relationship Id="rId7" Type="http://schemas.openxmlformats.org/officeDocument/2006/relationships/tags" Target="../tags/tag241.xml" /><Relationship Id="rId8" Type="http://schemas.openxmlformats.org/officeDocument/2006/relationships/tags" Target="../tags/tag242.xml" /><Relationship Id="rId9" Type="http://schemas.openxmlformats.org/officeDocument/2006/relationships/tags" Target="../tags/tag243.xml" /></Relationships>
</file>

<file path=ppt/slides/_rels/slide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264.xml" /><Relationship Id="rId11" Type="http://schemas.openxmlformats.org/officeDocument/2006/relationships/tags" Target="../tags/tag265.xml" /><Relationship Id="rId12" Type="http://schemas.openxmlformats.org/officeDocument/2006/relationships/tags" Target="../tags/tag266.xml" /><Relationship Id="rId13" Type="http://schemas.openxmlformats.org/officeDocument/2006/relationships/tags" Target="../tags/tag267.xml" /><Relationship Id="rId14" Type="http://schemas.openxmlformats.org/officeDocument/2006/relationships/image" Target="../media/image45.png" /><Relationship Id="rId15" Type="http://schemas.openxmlformats.org/officeDocument/2006/relationships/tags" Target="../tags/tag268.xml" /><Relationship Id="rId16" Type="http://schemas.openxmlformats.org/officeDocument/2006/relationships/tags" Target="../tags/tag269.xml" /><Relationship Id="rId17" Type="http://schemas.openxmlformats.org/officeDocument/2006/relationships/tags" Target="../tags/tag270.xml" /><Relationship Id="rId18" Type="http://schemas.openxmlformats.org/officeDocument/2006/relationships/tags" Target="../tags/tag271.xml" /><Relationship Id="rId19" Type="http://schemas.openxmlformats.org/officeDocument/2006/relationships/tags" Target="../tags/tag272.xml" /><Relationship Id="rId2" Type="http://schemas.openxmlformats.org/officeDocument/2006/relationships/notesSlide" Target="../notesSlides/notesSlide6.xml" /><Relationship Id="rId20" Type="http://schemas.openxmlformats.org/officeDocument/2006/relationships/tags" Target="../tags/tag273.xml" /><Relationship Id="rId3" Type="http://schemas.openxmlformats.org/officeDocument/2006/relationships/tags" Target="../tags/tag259.xml" /><Relationship Id="rId4" Type="http://schemas.openxmlformats.org/officeDocument/2006/relationships/image" Target="../media/image43.png" /><Relationship Id="rId5" Type="http://schemas.openxmlformats.org/officeDocument/2006/relationships/tags" Target="../tags/tag260.xml" /><Relationship Id="rId6" Type="http://schemas.openxmlformats.org/officeDocument/2006/relationships/image" Target="../media/image44.png" /><Relationship Id="rId7" Type="http://schemas.openxmlformats.org/officeDocument/2006/relationships/tags" Target="../tags/tag261.xml" /><Relationship Id="rId8" Type="http://schemas.openxmlformats.org/officeDocument/2006/relationships/tags" Target="../tags/tag262.xml" /><Relationship Id="rId9" Type="http://schemas.openxmlformats.org/officeDocument/2006/relationships/tags" Target="../tags/tag263.xml" /></Relationships>
</file>

<file path=ppt/slides/_rels/slide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282.xml" /><Relationship Id="rId11" Type="http://schemas.openxmlformats.org/officeDocument/2006/relationships/tags" Target="../tags/tag283.xml" /><Relationship Id="rId12" Type="http://schemas.openxmlformats.org/officeDocument/2006/relationships/tags" Target="../tags/tag284.xml" /><Relationship Id="rId13" Type="http://schemas.openxmlformats.org/officeDocument/2006/relationships/tags" Target="../tags/tag285.xml" /><Relationship Id="rId14" Type="http://schemas.openxmlformats.org/officeDocument/2006/relationships/tags" Target="../tags/tag286.xml" /><Relationship Id="rId2" Type="http://schemas.openxmlformats.org/officeDocument/2006/relationships/notesSlide" Target="../notesSlides/notesSlide7.xml" /><Relationship Id="rId3" Type="http://schemas.openxmlformats.org/officeDocument/2006/relationships/tags" Target="../tags/tag277.xml" /><Relationship Id="rId4" Type="http://schemas.openxmlformats.org/officeDocument/2006/relationships/tags" Target="../tags/tag278.xml" /><Relationship Id="rId5" Type="http://schemas.openxmlformats.org/officeDocument/2006/relationships/tags" Target="../tags/tag279.xml" /><Relationship Id="rId6" Type="http://schemas.openxmlformats.org/officeDocument/2006/relationships/image" Target="../media/image46.jpeg" /><Relationship Id="rId7" Type="http://schemas.openxmlformats.org/officeDocument/2006/relationships/tags" Target="../tags/tag280.xml" /><Relationship Id="rId8" Type="http://schemas.openxmlformats.org/officeDocument/2006/relationships/image" Target="../media/image47.png" /><Relationship Id="rId9" Type="http://schemas.openxmlformats.org/officeDocument/2006/relationships/tags" Target="../tags/tag281.xml" /></Relationships>
</file>

<file path=ppt/slides/slide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grpSp>
        <p:nvGrpSpPr>
          <p:cNvPr id="10" name="组合 9" title=""/>
          <p:cNvGrpSpPr/>
          <p:nvPr>
            <p:custDataLst>
              <p:tags r:id="rId3"/>
            </p:custDataLst>
          </p:nvPr>
        </p:nvGrpSpPr>
        <p:grpSpPr>
          <a:xfrm>
            <a:off x="299889" y="273977"/>
            <a:ext cx="8544226" cy="4636025"/>
            <a:chOff x="370680" y="181967"/>
            <a:chExt cx="8544720" cy="4784328"/>
          </a:xfrm>
        </p:grpSpPr>
        <p:sp>
          <p:nvSpPr>
            <p:cNvPr id="6" name="矩形: 圆角 5"/>
            <p:cNvSpPr/>
            <p:nvPr>
              <p:custDataLst>
                <p:tags r:id="rId4"/>
              </p:custDataLst>
            </p:nvPr>
          </p:nvSpPr>
          <p:spPr>
            <a:xfrm>
              <a:off x="370680" y="181967"/>
              <a:ext cx="8544720" cy="4784328"/>
            </a:xfrm>
            <a:prstGeom prst="roundRect">
              <a:avLst>
                <a:gd name="adj" fmla="val 3360"/>
              </a:avLst>
            </a:prstGeom>
            <a:solidFill>
              <a:schemeClr val="accent1">
                <a:lumMod val="60000"/>
                <a:lumOff val="40000"/>
                <a:alpha val="58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/>
            </a:p>
          </p:txBody>
        </p:sp>
        <p:sp>
          <p:nvSpPr>
            <p:cNvPr id="4" name="矩形: 圆角 3"/>
            <p:cNvSpPr/>
            <p:nvPr>
              <p:custDataLst>
                <p:tags r:id="rId5"/>
              </p:custDataLst>
            </p:nvPr>
          </p:nvSpPr>
          <p:spPr>
            <a:xfrm>
              <a:off x="475853" y="294481"/>
              <a:ext cx="8334375" cy="4559300"/>
            </a:xfrm>
            <a:prstGeom prst="roundRect">
              <a:avLst>
                <a:gd name="adj" fmla="val 3209"/>
              </a:avLst>
            </a:prstGeom>
            <a:solidFill>
              <a:schemeClr val="bg1"/>
            </a:solidFill>
            <a:ln w="19050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/>
            </a:p>
          </p:txBody>
        </p:sp>
      </p:grpSp>
      <p:sp>
        <p:nvSpPr>
          <p:cNvPr id="8" name="矩形: 圆角 7" title=""/>
          <p:cNvSpPr/>
          <p:nvPr>
            <p:custDataLst>
              <p:tags r:id="rId6"/>
            </p:custDataLst>
          </p:nvPr>
        </p:nvSpPr>
        <p:spPr>
          <a:xfrm>
            <a:off x="607060" y="477520"/>
            <a:ext cx="7929245" cy="4194175"/>
          </a:xfrm>
          <a:prstGeom prst="roundRect">
            <a:avLst>
              <a:gd name="adj" fmla="val 3037"/>
            </a:avLst>
          </a:prstGeom>
          <a:solidFill>
            <a:srgbClr val="F3F8FC">
              <a:alpha val="83000"/>
            </a:srgbClr>
          </a:solidFill>
          <a:ln w="9525">
            <a:solidFill>
              <a:srgbClr val="0C2254">
                <a:alpha val="50000"/>
              </a:srgbClr>
            </a:solidFill>
            <a:prstDash val="solid"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00"/>
          </a:p>
        </p:txBody>
      </p:sp>
      <p:pic>
        <p:nvPicPr>
          <p:cNvPr id="26" name="图片 25" title="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7"/>
          <a:srcRect l="11568" t="14410" r="12639" b="16450"/>
          <a:stretch>
            <a:fillRect/>
          </a:stretch>
        </p:blipFill>
        <p:spPr>
          <a:xfrm flipH="1">
            <a:off x="7883090" y="4125977"/>
            <a:ext cx="1190418" cy="944869"/>
          </a:xfrm>
          <a:prstGeom prst="rect">
            <a:avLst/>
          </a:prstGeom>
        </p:spPr>
      </p:pic>
      <p:pic>
        <p:nvPicPr>
          <p:cNvPr id="1072" name="Picture 48" title=""/>
          <p:cNvPicPr>
            <a:picLocks noChangeAspect="1" noChangeArrowheads="1"/>
          </p:cNvPicPr>
          <p:nvPr>
            <p:custDataLst>
              <p:tags r:id="rId10"/>
            </p:custDataLst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95" t="18835" r="2118" b="25336"/>
          <a:stretch>
            <a:fillRect/>
          </a:stretch>
        </p:blipFill>
        <p:spPr bwMode="auto">
          <a:xfrm>
            <a:off x="555191" y="236497"/>
            <a:ext cx="8178400" cy="45804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35" name="矩形 1034" title=""/>
          <p:cNvSpPr/>
          <p:nvPr>
            <p:custDataLst>
              <p:tags r:id="rId11"/>
            </p:custDataLst>
          </p:nvPr>
        </p:nvSpPr>
        <p:spPr>
          <a:xfrm>
            <a:off x="674915" y="871877"/>
            <a:ext cx="7794171" cy="3987917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00"/>
          </a:p>
        </p:txBody>
      </p:sp>
      <p:sp>
        <p:nvSpPr>
          <p:cNvPr id="1073" name="矩形: 圆顶角 1072" title=""/>
          <p:cNvSpPr/>
          <p:nvPr>
            <p:custDataLst>
              <p:tags r:id="rId12"/>
            </p:custDataLst>
          </p:nvPr>
        </p:nvSpPr>
        <p:spPr>
          <a:xfrm>
            <a:off x="710526" y="382294"/>
            <a:ext cx="7722948" cy="568376"/>
          </a:xfrm>
          <a:prstGeom prst="round2SameRect">
            <a:avLst/>
          </a:prstGeom>
          <a:solidFill>
            <a:srgbClr val="EAEEF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00"/>
          </a:p>
        </p:txBody>
      </p:sp>
      <p:pic>
        <p:nvPicPr>
          <p:cNvPr id="54" name="图片 53" title=""/>
          <p:cNvPicPr>
            <a:picLocks noChangeAspect="1"/>
          </p:cNvPicPr>
          <p:nvPr>
            <p:custDataLst>
              <p:tags r:id="rId15"/>
            </p:custDataLst>
          </p:nvPr>
        </p:nvPicPr>
        <p:blipFill>
          <a:blip r:embed="rId13">
            <a:alphaModFix amt="69000"/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artisticBlur radius="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8321" t="31739" r="3175" b="38116"/>
          <a:stretch>
            <a:fillRect/>
          </a:stretch>
        </p:blipFill>
        <p:spPr>
          <a:xfrm rot="13462436">
            <a:off x="8907869" y="1683597"/>
            <a:ext cx="440300" cy="542609"/>
          </a:xfrm>
          <a:custGeom>
            <a:gdLst>
              <a:gd name="connsiteX0" fmla="*/ 0 w 1267073"/>
              <a:gd name="connsiteY0" fmla="*/ 0 h 2067339"/>
              <a:gd name="connsiteX1" fmla="*/ 1267073 w 1267073"/>
              <a:gd name="connsiteY1" fmla="*/ 0 h 2067339"/>
              <a:gd name="connsiteX2" fmla="*/ 1267073 w 1267073"/>
              <a:gd name="connsiteY2" fmla="*/ 2067339 h 2067339"/>
              <a:gd name="connsiteX3" fmla="*/ 0 w 1267073"/>
              <a:gd name="connsiteY3" fmla="*/ 2067339 h 2067339"/>
              <a:gd name="connsiteX4" fmla="*/ 0 w 1267073"/>
              <a:gd name="connsiteY4" fmla="*/ 0 h 2067339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67073" h="2067339">
                <a:moveTo>
                  <a:pt x="0" y="0"/>
                </a:moveTo>
                <a:lnTo>
                  <a:pt x="1267073" y="0"/>
                </a:lnTo>
                <a:lnTo>
                  <a:pt x="1267073" y="2067339"/>
                </a:lnTo>
                <a:lnTo>
                  <a:pt x="0" y="2067339"/>
                </a:lnTo>
                <a:lnTo>
                  <a:pt x="0" y="0"/>
                </a:lnTo>
                <a:close/>
              </a:path>
            </a:pathLst>
          </a:custGeom>
          <a:effectLst/>
        </p:spPr>
      </p:pic>
      <p:pic>
        <p:nvPicPr>
          <p:cNvPr id="50" name="图片 49" title=""/>
          <p:cNvPicPr>
            <a:picLocks noChangeAspect="1"/>
          </p:cNvPicPr>
          <p:nvPr>
            <p:custDataLst>
              <p:tags r:id="rId17"/>
            </p:custDataLst>
          </p:nvPr>
        </p:nvPicPr>
        <p:blipFill>
          <a:blip r:embed="rId16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artisticBlur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7246" t="66522" r="1380" b="8696"/>
          <a:stretch>
            <a:fillRect/>
          </a:stretch>
        </p:blipFill>
        <p:spPr>
          <a:xfrm rot="3215840">
            <a:off x="8511783" y="4813421"/>
            <a:ext cx="989722" cy="782993"/>
          </a:xfrm>
          <a:custGeom>
            <a:gdLst>
              <a:gd name="connsiteX0" fmla="*/ 1432704 w 2148321"/>
              <a:gd name="connsiteY0" fmla="*/ 0 h 1699591"/>
              <a:gd name="connsiteX1" fmla="*/ 2148321 w 2148321"/>
              <a:gd name="connsiteY1" fmla="*/ 119269 h 1699591"/>
              <a:gd name="connsiteX2" fmla="*/ 786660 w 2148321"/>
              <a:gd name="connsiteY2" fmla="*/ 1699591 h 1699591"/>
              <a:gd name="connsiteX3" fmla="*/ 21347 w 2148321"/>
              <a:gd name="connsiteY3" fmla="*/ 1381539 h 1699591"/>
              <a:gd name="connsiteX4" fmla="*/ 1469 w 2148321"/>
              <a:gd name="connsiteY4" fmla="*/ 1292087 h 1699591"/>
              <a:gd name="connsiteX5" fmla="*/ 408973 w 2148321"/>
              <a:gd name="connsiteY5" fmla="*/ 805069 h 1699591"/>
              <a:gd name="connsiteX6" fmla="*/ 1432704 w 2148321"/>
              <a:gd name="connsiteY6" fmla="*/ 0 h 1699591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148321" h="1699591">
                <a:moveTo>
                  <a:pt x="1432704" y="0"/>
                </a:moveTo>
                <a:lnTo>
                  <a:pt x="2148321" y="119269"/>
                </a:lnTo>
                <a:lnTo>
                  <a:pt x="786660" y="1699591"/>
                </a:lnTo>
                <a:lnTo>
                  <a:pt x="21347" y="1381539"/>
                </a:lnTo>
                <a:cubicBezTo>
                  <a:pt x="-18593" y="1381539"/>
                  <a:pt x="11774" y="1384832"/>
                  <a:pt x="1469" y="1292087"/>
                </a:cubicBezTo>
                <a:lnTo>
                  <a:pt x="408973" y="805069"/>
                </a:lnTo>
                <a:lnTo>
                  <a:pt x="1432704" y="0"/>
                </a:lnTo>
                <a:close/>
              </a:path>
            </a:pathLst>
          </a:custGeom>
        </p:spPr>
      </p:pic>
      <p:pic>
        <p:nvPicPr>
          <p:cNvPr id="1047" name="Picture 40" title=""/>
          <p:cNvPicPr>
            <a:picLocks noChangeAspect="1" noChangeArrowheads="1"/>
          </p:cNvPicPr>
          <p:nvPr>
            <p:custDataLst>
              <p:tags r:id="rId19"/>
            </p:custDataLst>
          </p:nvPr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956" t="17325" r="71934" b="63881"/>
          <a:stretch>
            <a:fillRect/>
          </a:stretch>
        </p:blipFill>
        <p:spPr bwMode="auto">
          <a:xfrm rot="18069258">
            <a:off x="8732701" y="1096874"/>
            <a:ext cx="587935" cy="7448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74" name="Picture 48" title=""/>
          <p:cNvPicPr>
            <a:picLocks noChangeAspect="1" noChangeArrowheads="1"/>
          </p:cNvPicPr>
          <p:nvPr>
            <p:custDataLst>
              <p:tags r:id="rId20"/>
            </p:custDataLst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97" t="21719" r="82246" b="75224"/>
          <a:stretch>
            <a:fillRect/>
          </a:stretch>
        </p:blipFill>
        <p:spPr bwMode="auto">
          <a:xfrm>
            <a:off x="756623" y="541103"/>
            <a:ext cx="859907" cy="2507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 Box 33" title=""/>
          <p:cNvSpPr txBox="1"/>
          <p:nvPr>
            <p:custDataLst>
              <p:tags r:id="rId21"/>
            </p:custDataLst>
          </p:nvPr>
        </p:nvSpPr>
        <p:spPr>
          <a:xfrm>
            <a:off x="710565" y="483235"/>
            <a:ext cx="5544185" cy="64516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  <a:scene3d>
              <a:camera prst="obliqueBottomRight"/>
              <a:lightRig rig="flat" dir="t"/>
            </a:scene3d>
            <a:sp3d extrusionH="51486" contourW="2574" prstMaterial="matte">
              <a:extrusionClr>
                <a:srgbClr val="C73E12"/>
              </a:extrusionClr>
              <a:contourClr>
                <a:srgbClr val="6A3636"/>
              </a:contourClr>
            </a:sp3d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1" u="none" strike="noStrike" kern="1200" cap="none" spc="0" normalizeH="0" baseline="0" noProof="0">
                <a:ln w="8152" cmpd="dbl"/>
                <a:gradFill>
                  <a:gsLst>
                    <a:gs pos="29000">
                      <a:srgbClr val="FAD63E"/>
                    </a:gs>
                    <a:gs pos="80000">
                      <a:srgbClr val="F56D21"/>
                    </a:gs>
                  </a:gsLst>
                </a:gradFill>
                <a:effectLst>
                  <a:reflection blurRad="6865" stA="27000" endA="900" endPos="60000" dist="88900" dir="5400000" sy="-100000" algn="bl" rotWithShape="0"/>
                </a:effectLst>
                <a:uLnTx/>
                <a:uFillTx/>
                <a:latin typeface="汉仪雅酷黑 75W" panose="020b0804020202020204" charset="-122"/>
                <a:ea typeface="汉仪雅酷黑 75W" panose="020b0804020202020204" charset="-122"/>
                <a:cs typeface="汉仪雅酷黑 75W" panose="020b0804020202020204" charset="-122"/>
                <a:sym typeface="汉仪雅酷黑 75W" panose="020b0804020202020204" charset="-122"/>
              </a:rPr>
              <a:t>人教版物理九年级全册精做课件</a:t>
            </a:r>
            <a:endParaRPr kumimoji="0" lang="zh-CN" altLang="en-US" sz="1800" b="1" u="none" strike="noStrike" kern="1200" cap="none" spc="0" normalizeH="0" baseline="0" noProof="0">
              <a:ln w="8152" cmpd="dbl"/>
              <a:gradFill>
                <a:gsLst>
                  <a:gs pos="29000">
                    <a:srgbClr val="FAD63E"/>
                  </a:gs>
                  <a:gs pos="80000">
                    <a:srgbClr val="F56D21"/>
                  </a:gs>
                </a:gsLst>
              </a:gradFill>
              <a:effectLst>
                <a:reflection blurRad="6865" stA="27000" endA="900" endPos="60000" dist="88900" dir="5400000" sy="-100000" algn="bl" rotWithShape="0"/>
              </a:effectLst>
              <a:uLnTx/>
              <a:uFillTx/>
              <a:latin typeface="汉仪雅酷黑 75W" panose="020b0804020202020204" charset="-122"/>
              <a:ea typeface="汉仪雅酷黑 75W" panose="020b0804020202020204" charset="-122"/>
              <a:cs typeface="汉仪雅酷黑 75W" panose="020b0804020202020204" charset="-122"/>
              <a:sym typeface="汉仪雅酷黑 75W" panose="020b0804020202020204" charset="-122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1" u="none" strike="noStrike" kern="1200" cap="none" spc="0" normalizeH="0" baseline="0" noProof="0">
              <a:ln w="8152" cmpd="dbl"/>
              <a:gradFill>
                <a:gsLst>
                  <a:gs pos="29000">
                    <a:srgbClr val="FAD63E"/>
                  </a:gs>
                  <a:gs pos="80000">
                    <a:srgbClr val="F56D21"/>
                  </a:gs>
                </a:gsLst>
              </a:gradFill>
              <a:effectLst>
                <a:reflection blurRad="6865" stA="27000" endA="900" endPos="60000" dist="88900" dir="5400000" sy="-100000" algn="bl" rotWithShape="0"/>
              </a:effectLst>
              <a:uLnTx/>
              <a:uFillTx/>
              <a:latin typeface="汉仪雅酷黑 75W" panose="020b0804020202020204" charset="-122"/>
              <a:ea typeface="汉仪雅酷黑 75W" panose="020b0804020202020204" charset="-122"/>
              <a:cs typeface="汉仪雅酷黑 75W" panose="020b0804020202020204" charset="-122"/>
              <a:sym typeface="汉仪雅酷黑 75W" panose="020b0804020202020204" charset="-122"/>
            </a:endParaRPr>
          </a:p>
        </p:txBody>
      </p:sp>
      <p:sp>
        <p:nvSpPr>
          <p:cNvPr id="2" name="TextBox 8" title=""/>
          <p:cNvSpPr txBox="1"/>
          <p:nvPr userDrawn="1">
            <p:custDataLst>
              <p:tags r:id="rId22"/>
            </p:custDataLst>
          </p:nvPr>
        </p:nvSpPr>
        <p:spPr>
          <a:xfrm>
            <a:off x="2628113" y="3020043"/>
            <a:ext cx="4215523" cy="828675"/>
          </a:xfrm>
          <a:prstGeom prst="rect">
            <a:avLst/>
          </a:prstGeom>
          <a:noFill/>
        </p:spPr>
        <p:txBody>
          <a:bodyPr wrap="square" lIns="91416" tIns="45708" rIns="91416" bIns="45708" rtlCol="0">
            <a:sp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>
              <a:defRPr sz="2000">
                <a:solidFill>
                  <a:schemeClr val="accent2"/>
                </a:solidFill>
                <a:latin typeface="+mn-ea"/>
                <a:ea typeface="+mn-ea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600" b="0" i="0" u="none" strike="noStrike" kern="1200" cap="none" spc="0" normalizeH="0" baseline="0" noProof="0">
                <a:solidFill>
                  <a:schemeClr val="accent1"/>
                </a:solidFill>
                <a:effectLst/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授课教师：</a:t>
            </a:r>
            <a:r>
              <a:rPr kumimoji="0" lang="en-US" altLang="zh-CN" sz="1600" b="0" i="0" u="sng" strike="noStrike" kern="1200" cap="none" spc="0" normalizeH="0" baseline="0" noProof="0">
                <a:solidFill>
                  <a:schemeClr val="accent1"/>
                </a:solidFill>
                <a:effectLst/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                                   .</a:t>
            </a:r>
            <a:r>
              <a:rPr lang="zh-CN" altLang="en-US" sz="1600">
                <a:solidFill>
                  <a:schemeClr val="accent1"/>
                </a:solidFill>
                <a:effectLst/>
                <a:latin typeface="Arial"/>
                <a:ea typeface="微软雅黑" panose="020b0503020204020204" charset="-122"/>
                <a:cs typeface="Arial"/>
                <a:sym typeface="Arial"/>
              </a:rPr>
              <a:t> </a:t>
            </a:r>
            <a:endParaRPr lang="zh-CN" altLang="en-US" sz="1600">
              <a:solidFill>
                <a:schemeClr val="accent1"/>
              </a:solidFill>
              <a:effectLst/>
              <a:latin typeface="Arial"/>
              <a:ea typeface="微软雅黑" panose="020b0503020204020204" charset="-122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 sz="1600">
                <a:solidFill>
                  <a:schemeClr val="accent1"/>
                </a:solidFill>
                <a:effectLst/>
                <a:latin typeface="Arial"/>
                <a:ea typeface="微软雅黑" panose="020b0503020204020204" charset="-122"/>
                <a:cs typeface="Arial"/>
                <a:sym typeface="Arial"/>
              </a:rPr>
              <a:t>班</a:t>
            </a:r>
            <a:r>
              <a:rPr lang="en-US" altLang="zh-CN" sz="1600">
                <a:solidFill>
                  <a:schemeClr val="accent1"/>
                </a:solidFill>
                <a:effectLst/>
                <a:latin typeface="Arial"/>
                <a:ea typeface="微软雅黑" panose="020b0503020204020204" charset="-122"/>
                <a:cs typeface="Arial"/>
                <a:sym typeface="Arial"/>
              </a:rPr>
              <a:t>       </a:t>
            </a:r>
            <a:r>
              <a:rPr lang="zh-CN" altLang="en-US" sz="1600">
                <a:solidFill>
                  <a:schemeClr val="accent1"/>
                </a:solidFill>
                <a:effectLst/>
                <a:latin typeface="Arial"/>
                <a:ea typeface="微软雅黑" panose="020b0503020204020204" charset="-122"/>
                <a:cs typeface="Arial"/>
                <a:sym typeface="Arial"/>
              </a:rPr>
              <a:t>级：</a:t>
            </a:r>
            <a:r>
              <a:rPr lang="en-US" altLang="zh-CN" sz="1600" u="sng" noProof="0">
                <a:solidFill>
                  <a:schemeClr val="accent1"/>
                </a:solidFill>
                <a:effectLst/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  9</a:t>
            </a:r>
            <a:r>
              <a:rPr lang="zh-CN" altLang="en-US" sz="1400" u="sng" noProof="0">
                <a:solidFill>
                  <a:schemeClr val="accent1"/>
                </a:solidFill>
                <a:effectLst/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年级（</a:t>
            </a:r>
            <a:r>
              <a:rPr lang="en-US" altLang="zh-CN" sz="1400" u="sng" noProof="0">
                <a:solidFill>
                  <a:schemeClr val="accent1"/>
                </a:solidFill>
                <a:effectLst/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     </a:t>
            </a:r>
            <a:r>
              <a:rPr lang="zh-CN" altLang="en-US" sz="1400" u="sng" noProof="0">
                <a:solidFill>
                  <a:schemeClr val="accent1"/>
                </a:solidFill>
                <a:effectLst/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）班</a:t>
            </a:r>
            <a:r>
              <a:rPr lang="en-US" altLang="zh-CN" sz="1400" u="sng" noProof="0">
                <a:solidFill>
                  <a:schemeClr val="accent1"/>
                </a:solidFill>
                <a:effectLst/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 </a:t>
            </a:r>
            <a:r>
              <a:rPr lang="en-US" altLang="zh-CN" sz="1600" u="sng" noProof="0">
                <a:solidFill>
                  <a:schemeClr val="accent1"/>
                </a:solidFill>
                <a:effectLst/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        .</a:t>
            </a:r>
            <a:r>
              <a:rPr lang="zh-CN" altLang="en-US" sz="1600">
                <a:solidFill>
                  <a:schemeClr val="accent1"/>
                </a:solidFill>
                <a:effectLst/>
                <a:latin typeface="Arial"/>
                <a:ea typeface="微软雅黑" panose="020b0503020204020204" charset="-122"/>
                <a:cs typeface="Arial"/>
                <a:sym typeface="Arial"/>
              </a:rPr>
              <a:t> </a:t>
            </a:r>
            <a:endParaRPr lang="zh-CN" altLang="en-US" sz="1600">
              <a:solidFill>
                <a:schemeClr val="accent1"/>
              </a:solidFill>
              <a:effectLst/>
              <a:latin typeface="Arial"/>
              <a:ea typeface="微软雅黑" panose="020b0503020204020204" charset="-122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 sz="1600">
                <a:solidFill>
                  <a:schemeClr val="accent1"/>
                </a:solidFill>
                <a:effectLst/>
                <a:latin typeface="Arial"/>
                <a:ea typeface="微软雅黑" panose="020b0503020204020204" charset="-122"/>
                <a:cs typeface="Arial"/>
                <a:sym typeface="Arial"/>
              </a:rPr>
              <a:t>时</a:t>
            </a:r>
            <a:r>
              <a:rPr lang="en-US" altLang="zh-CN" sz="1600">
                <a:solidFill>
                  <a:schemeClr val="accent1"/>
                </a:solidFill>
                <a:effectLst/>
                <a:latin typeface="Arial"/>
                <a:ea typeface="微软雅黑" panose="020b0503020204020204" charset="-122"/>
                <a:cs typeface="Arial"/>
                <a:sym typeface="Arial"/>
              </a:rPr>
              <a:t>       </a:t>
            </a:r>
            <a:r>
              <a:rPr lang="zh-CN" altLang="en-US" sz="1600">
                <a:solidFill>
                  <a:schemeClr val="accent1"/>
                </a:solidFill>
                <a:effectLst/>
                <a:latin typeface="Arial"/>
                <a:ea typeface="微软雅黑" panose="020b0503020204020204" charset="-122"/>
                <a:cs typeface="Arial"/>
                <a:sym typeface="Arial"/>
              </a:rPr>
              <a:t>间：</a:t>
            </a:r>
            <a:r>
              <a:rPr lang="en-US" altLang="zh-CN" sz="1600" u="sng" noProof="0">
                <a:solidFill>
                  <a:schemeClr val="accent1"/>
                </a:solidFill>
                <a:effectLst/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                               .</a:t>
            </a:r>
            <a:r>
              <a:rPr lang="zh-CN" altLang="en-US" sz="1600">
                <a:solidFill>
                  <a:schemeClr val="accent1"/>
                </a:solidFill>
                <a:effectLst/>
                <a:latin typeface="Arial"/>
                <a:ea typeface="微软雅黑" panose="020b0503020204020204" charset="-122"/>
                <a:cs typeface="Arial"/>
                <a:sym typeface="Arial"/>
              </a:rPr>
              <a:t> </a:t>
            </a:r>
            <a:endParaRPr kumimoji="0" lang="zh-CN" altLang="en-US" sz="1600" b="0" i="0" u="none" strike="noStrike" kern="1200" cap="none" spc="0" normalizeH="0" baseline="0" noProof="0">
              <a:solidFill>
                <a:schemeClr val="accent1"/>
              </a:solidFill>
              <a:effectLst/>
              <a:uLnTx/>
              <a:uFillTx/>
              <a:latin typeface="Arial"/>
              <a:ea typeface="微软雅黑" panose="020b0503020204020204" charset="-122"/>
              <a:cs typeface="Arial"/>
              <a:sym typeface="Arial"/>
            </a:endParaRPr>
          </a:p>
        </p:txBody>
      </p:sp>
      <p:sp>
        <p:nvSpPr>
          <p:cNvPr id="3" name="日期占位符 2" title=""/>
          <p:cNvSpPr>
            <a:spLocks noGrp="1"/>
          </p:cNvSpPr>
          <p:nvPr>
            <p:ph type="dt" sz="half" idx="10"/>
            <p:custDataLst>
              <p:tags r:id="rId23"/>
            </p:custDataLst>
          </p:nvPr>
        </p:nvSpPr>
        <p:spPr>
          <a:xfrm>
            <a:off x="3563620" y="3507740"/>
            <a:ext cx="1821180" cy="245110"/>
          </a:xfrm>
        </p:spPr>
        <p:txBody>
          <a:bodyPr>
            <a:noAutofit/>
            <a:scene3d>
              <a:camera prst="orthographicFront"/>
              <a:lightRig rig="threePt" dir="t"/>
            </a:scene3d>
          </a:bodyPr>
          <a:lstStyle/>
          <a:p>
            <a:pPr algn="ctr"/>
            <a:fld id="{760FBDFE-C587-4B4C-A407-44438C67B59E}" type="datetime2">
              <a:rPr lang="zh-CN" altLang="en-US" sz="1600" smtClean="0">
                <a:solidFill>
                  <a:schemeClr val="accent1"/>
                </a:solidFill>
                <a:effectLst/>
              </a:rPr>
              <a:t>2026年6月14日</a:t>
            </a:fld>
            <a:r>
              <a:rPr lang="en-US" altLang="zh-CN" sz="1600" smtClean="0">
                <a:solidFill>
                  <a:schemeClr val="accent1"/>
                </a:solidFill>
                <a:effectLst/>
              </a:rPr>
              <a:t>   </a:t>
            </a:r>
            <a:endParaRPr lang="en-US" altLang="zh-CN" sz="1600" smtClean="0">
              <a:solidFill>
                <a:schemeClr val="accent1"/>
              </a:solidFill>
              <a:effectLst/>
            </a:endParaRPr>
          </a:p>
        </p:txBody>
      </p:sp>
      <p:pic>
        <p:nvPicPr>
          <p:cNvPr id="5" name="Picture 2" title=""/>
          <p:cNvPicPr>
            <a:picLocks noChangeAspect="1" noChangeArrowheads="1"/>
          </p:cNvPicPr>
          <p:nvPr>
            <p:custDataLst>
              <p:tags r:id="rId25"/>
            </p:custDataLst>
          </p:nvPr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659130" y="3281045"/>
            <a:ext cx="434975" cy="4686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图片 8" title=""/>
          <p:cNvPicPr>
            <a:picLocks noChangeAspect="1"/>
          </p:cNvPicPr>
          <p:nvPr>
            <p:custDataLst>
              <p:tags r:id="rId27"/>
            </p:custDataLst>
          </p:nvPr>
        </p:nvPicPr>
        <p:blipFill>
          <a:blip r:embed="rId26"/>
          <a:srcRect r="7319" b="13134"/>
          <a:stretch>
            <a:fillRect/>
          </a:stretch>
        </p:blipFill>
        <p:spPr>
          <a:xfrm>
            <a:off x="7308215" y="195580"/>
            <a:ext cx="618490" cy="584200"/>
          </a:xfrm>
          <a:custGeom>
            <a:gdLst>
              <a:gd name="connsiteX0" fmla="*/ 0 w 2483457"/>
              <a:gd name="connsiteY0" fmla="*/ 0 h 2341690"/>
              <a:gd name="connsiteX1" fmla="*/ 2483457 w 2483457"/>
              <a:gd name="connsiteY1" fmla="*/ 0 h 2341690"/>
              <a:gd name="connsiteX2" fmla="*/ 2483457 w 2483457"/>
              <a:gd name="connsiteY2" fmla="*/ 2341690 h 2341690"/>
              <a:gd name="connsiteX3" fmla="*/ 0 w 2483457"/>
              <a:gd name="connsiteY3" fmla="*/ 2341690 h 2341690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83457" h="2341690">
                <a:moveTo>
                  <a:pt x="0" y="0"/>
                </a:moveTo>
                <a:lnTo>
                  <a:pt x="2483457" y="0"/>
                </a:lnTo>
                <a:lnTo>
                  <a:pt x="2483457" y="2341690"/>
                </a:lnTo>
                <a:lnTo>
                  <a:pt x="0" y="2341690"/>
                </a:lnTo>
                <a:close/>
              </a:path>
            </a:pathLst>
          </a:custGeom>
        </p:spPr>
      </p:pic>
      <p:pic>
        <p:nvPicPr>
          <p:cNvPr id="15" name="图片 14" title=""/>
          <p:cNvPicPr>
            <a:picLocks noChangeAspect="1"/>
          </p:cNvPicPr>
          <p:nvPr>
            <p:custDataLst>
              <p:tags r:id="rId29"/>
            </p:custDataLst>
          </p:nvPr>
        </p:nvPicPr>
        <p:blipFill>
          <a:blip r:embed="rId28"/>
          <a:stretch>
            <a:fillRect/>
          </a:stretch>
        </p:blipFill>
        <p:spPr>
          <a:xfrm>
            <a:off x="5938520" y="1419860"/>
            <a:ext cx="1231900" cy="1231900"/>
          </a:xfrm>
          <a:prstGeom prst="rect">
            <a:avLst/>
          </a:prstGeom>
        </p:spPr>
      </p:pic>
      <p:sp>
        <p:nvSpPr>
          <p:cNvPr id="19" name="Rectangle 5" title=""/>
          <p:cNvSpPr/>
          <p:nvPr>
            <p:custDataLst>
              <p:tags r:id="rId30"/>
            </p:custDataLst>
          </p:nvPr>
        </p:nvSpPr>
        <p:spPr>
          <a:xfrm>
            <a:off x="1195070" y="2036445"/>
            <a:ext cx="5511165" cy="460375"/>
          </a:xfrm>
          <a:prstGeom prst="rect">
            <a:avLst/>
          </a:prstGeom>
          <a:noFill/>
          <a:ln w="9525">
            <a:noFill/>
          </a:ln>
        </p:spPr>
        <p:txBody>
          <a:bodyPr wrap="square" anchor="ctr">
            <a:spAutoFit/>
            <a:scene3d>
              <a:camera prst="orthographicFront"/>
              <a:lightRig rig="threePt" dir="t"/>
            </a:scene3d>
          </a:bodyPr>
          <a:lstStyle/>
          <a:p>
            <a:pPr algn="ctr"/>
            <a:r>
              <a:rPr lang="en-US" altLang="zh-CN" sz="2400" b="1" kern="0">
                <a:ln w="15875"/>
                <a:gradFill>
                  <a:gsLst>
                    <a:gs pos="100000">
                      <a:srgbClr val="FF1744"/>
                    </a:gs>
                    <a:gs pos="0">
                      <a:srgbClr val="FF8A80"/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effectLst/>
                <a:latin typeface="+mj-ea"/>
                <a:ea typeface="+mj-ea"/>
                <a:cs typeface="Times New Roman" panose="02020603050405020304" charset="0"/>
                <a:sym typeface="+mn-ea"/>
              </a:rPr>
              <a:t>20.4</a:t>
            </a:r>
            <a:r>
              <a:rPr lang="zh-CN" altLang="en-US" sz="2400" b="1" kern="0">
                <a:ln w="15875"/>
                <a:gradFill>
                  <a:gsLst>
                    <a:gs pos="100000">
                      <a:srgbClr val="FF1744"/>
                    </a:gs>
                    <a:gs pos="0">
                      <a:srgbClr val="FF8A80"/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effectLst/>
                <a:latin typeface="+mj-ea"/>
                <a:ea typeface="+mj-ea"/>
                <a:cs typeface="Times New Roman" panose="02020603050405020304" charset="0"/>
                <a:sym typeface="+mn-ea"/>
              </a:rPr>
              <a:t>电动机</a:t>
            </a:r>
            <a:endParaRPr lang="zh-CN" altLang="en-US" sz="2400" b="1" kern="0">
              <a:ln w="15875"/>
              <a:gradFill>
                <a:gsLst>
                  <a:gs pos="100000">
                    <a:srgbClr val="FF1744"/>
                  </a:gs>
                  <a:gs pos="0">
                    <a:srgbClr val="FF8A80"/>
                  </a:gs>
                </a:gsLst>
                <a:path path="circle">
                  <a:fillToRect l="100000" t="100000"/>
                </a:path>
                <a:tileRect r="-100000" b="-100000"/>
              </a:gradFill>
              <a:effectLst/>
              <a:latin typeface="+mj-ea"/>
              <a:ea typeface="+mj-ea"/>
              <a:cs typeface="Times New Roman" panose="02020603050405020304" charset="0"/>
              <a:sym typeface="+mn-ea"/>
            </a:endParaRPr>
          </a:p>
        </p:txBody>
      </p:sp>
      <p:sp>
        <p:nvSpPr>
          <p:cNvPr id="20" name="文本框 19" title=""/>
          <p:cNvSpPr txBox="1"/>
          <p:nvPr>
            <p:custDataLst>
              <p:tags r:id="rId31"/>
            </p:custDataLst>
          </p:nvPr>
        </p:nvSpPr>
        <p:spPr>
          <a:xfrm>
            <a:off x="1132840" y="1275080"/>
            <a:ext cx="5815330" cy="521970"/>
          </a:xfrm>
          <a:prstGeom prst="rect">
            <a:avLst/>
          </a:prstGeom>
          <a:noFill/>
        </p:spPr>
        <p:txBody>
          <a:bodyPr wrap="square" rtlCol="0" anchor="t">
            <a:spAutoFit/>
            <a:scene3d>
              <a:camera prst="obliqueTopLeft"/>
              <a:lightRig rig="threePt" dir="t"/>
            </a:scene3d>
          </a:bodyPr>
          <a:lstStyle/>
          <a:p>
            <a:pPr algn="ctr">
              <a:defRPr/>
            </a:pPr>
            <a:r>
              <a:rPr lang="zh-CN" altLang="en-US" sz="2800" b="1" kern="0">
                <a:ln w="15875"/>
                <a:gradFill>
                  <a:gsLst>
                    <a:gs pos="0">
                      <a:schemeClr val="accent1"/>
                    </a:gs>
                    <a:gs pos="100000">
                      <a:schemeClr val="accent6"/>
                    </a:gs>
                  </a:gsLst>
                  <a:lin ang="2700000" scaled="0"/>
                </a:gradFill>
                <a:effectLst/>
                <a:latin typeface="黑体" panose="02010609060101010101" charset="-122"/>
                <a:ea typeface="黑体"/>
                <a:cs typeface="黑体" panose="02010609060101010101" charset="-122"/>
                <a:sym typeface="Arial"/>
              </a:rPr>
              <a:t>第二十章</a:t>
            </a:r>
            <a:r>
              <a:rPr lang="en-US" altLang="zh-CN" sz="2800" b="1" kern="0">
                <a:ln w="15875"/>
                <a:gradFill>
                  <a:gsLst>
                    <a:gs pos="0">
                      <a:schemeClr val="accent1"/>
                    </a:gs>
                    <a:gs pos="100000">
                      <a:schemeClr val="accent6"/>
                    </a:gs>
                  </a:gsLst>
                  <a:lin ang="2700000" scaled="0"/>
                </a:gradFill>
                <a:effectLst/>
                <a:latin typeface="黑体" panose="02010609060101010101" charset="-122"/>
                <a:ea typeface="黑体"/>
                <a:cs typeface="黑体" panose="02010609060101010101" charset="-122"/>
                <a:sym typeface="Arial"/>
              </a:rPr>
              <a:t>  </a:t>
            </a:r>
            <a:r>
              <a:rPr lang="zh-CN" altLang="en-US" sz="2800" b="1" kern="0">
                <a:ln w="15875"/>
                <a:gradFill>
                  <a:gsLst>
                    <a:gs pos="0">
                      <a:schemeClr val="accent1"/>
                    </a:gs>
                    <a:gs pos="100000">
                      <a:schemeClr val="accent6"/>
                    </a:gs>
                  </a:gsLst>
                  <a:lin ang="2700000" scaled="0"/>
                </a:gradFill>
                <a:effectLst/>
                <a:latin typeface="黑体" panose="02010609060101010101" charset="-122"/>
                <a:ea typeface="黑体"/>
                <a:cs typeface="黑体" panose="02010609060101010101" charset="-122"/>
                <a:sym typeface="Arial"/>
              </a:rPr>
              <a:t>电与磁</a:t>
            </a:r>
            <a:endParaRPr lang="zh-CN" altLang="en-US" sz="2800" b="1" kern="0">
              <a:ln w="15875"/>
              <a:gradFill>
                <a:gsLst>
                  <a:gs pos="0">
                    <a:schemeClr val="accent1"/>
                  </a:gs>
                  <a:gs pos="100000">
                    <a:schemeClr val="accent6"/>
                  </a:gs>
                </a:gsLst>
                <a:lin ang="2700000" scaled="0"/>
              </a:gradFill>
              <a:effectLst/>
              <a:latin typeface="黑体" panose="02010609060101010101" charset="-122"/>
              <a:ea typeface="黑体"/>
              <a:cs typeface="黑体" panose="02010609060101010101" charset="-122"/>
              <a:sym typeface="Arial"/>
            </a:endParaRPr>
          </a:p>
        </p:txBody>
      </p:sp>
      <p:sp>
        <p:nvSpPr>
          <p:cNvPr id="17" name="文本框 16" title=""/>
          <p:cNvSpPr txBox="1"/>
          <p:nvPr>
            <p:custDataLst>
              <p:tags r:id="rId32"/>
            </p:custDataLst>
          </p:nvPr>
        </p:nvSpPr>
        <p:spPr>
          <a:xfrm>
            <a:off x="687070" y="960120"/>
            <a:ext cx="825500" cy="721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00">
                <a:noFill/>
              </a:rPr>
              <a:t>人教版九年级物理</a:t>
            </a:r>
            <a:r>
              <a:rPr lang="en-US" altLang="zh-CN" sz="100">
                <a:noFill/>
              </a:rPr>
              <a:t>20.4</a:t>
            </a:r>
            <a:r>
              <a:rPr lang="zh-CN" altLang="en-US" sz="100">
                <a:noFill/>
              </a:rPr>
              <a:t>电动机同步练习题</a:t>
            </a:r>
            <a:endParaRPr lang="zh-CN" altLang="en-US" sz="100">
              <a:noFill/>
            </a:endParaRPr>
          </a:p>
          <a:p>
            <a:r>
              <a:rPr lang="zh-CN" altLang="en-US" sz="100">
                <a:noFill/>
              </a:rPr>
              <a:t>一、填空题（每空</a:t>
            </a:r>
            <a:r>
              <a:rPr lang="en-US" altLang="zh-CN" sz="100">
                <a:noFill/>
              </a:rPr>
              <a:t>2</a:t>
            </a:r>
            <a:r>
              <a:rPr lang="zh-CN" altLang="en-US" sz="100">
                <a:noFill/>
              </a:rPr>
              <a:t>分，共</a:t>
            </a:r>
            <a:r>
              <a:rPr lang="en-US" altLang="zh-CN" sz="100">
                <a:noFill/>
              </a:rPr>
              <a:t>20</a:t>
            </a:r>
            <a:r>
              <a:rPr lang="zh-CN" altLang="en-US" sz="100">
                <a:noFill/>
              </a:rPr>
              <a:t>分）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1. </a:t>
            </a:r>
            <a:r>
              <a:rPr lang="zh-CN" altLang="en-US" sz="100">
                <a:noFill/>
              </a:rPr>
              <a:t>通电导体在磁场中会受到</a:t>
            </a:r>
            <a:r>
              <a:rPr lang="en-US" altLang="zh-CN" sz="100">
                <a:noFill/>
              </a:rPr>
              <a:t>________</a:t>
            </a:r>
            <a:r>
              <a:rPr lang="zh-CN" altLang="en-US" sz="100">
                <a:noFill/>
              </a:rPr>
              <a:t>的作用，受力方向与</a:t>
            </a:r>
            <a:r>
              <a:rPr lang="en-US" altLang="zh-CN" sz="100">
                <a:noFill/>
              </a:rPr>
              <a:t>________</a:t>
            </a:r>
            <a:r>
              <a:rPr lang="zh-CN" altLang="en-US" sz="100">
                <a:noFill/>
              </a:rPr>
              <a:t>方向和</a:t>
            </a:r>
            <a:r>
              <a:rPr lang="en-US" altLang="zh-CN" sz="100">
                <a:noFill/>
              </a:rPr>
              <a:t>________</a:t>
            </a:r>
            <a:r>
              <a:rPr lang="zh-CN" altLang="en-US" sz="100">
                <a:noFill/>
              </a:rPr>
              <a:t>方向有关。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2. </a:t>
            </a:r>
            <a:r>
              <a:rPr lang="zh-CN" altLang="en-US" sz="100">
                <a:noFill/>
              </a:rPr>
              <a:t>电动机的工作原理是：利用</a:t>
            </a:r>
            <a:r>
              <a:rPr lang="en-US" altLang="zh-CN" sz="100">
                <a:noFill/>
              </a:rPr>
              <a:t>________</a:t>
            </a:r>
            <a:r>
              <a:rPr lang="zh-CN" altLang="en-US" sz="100">
                <a:noFill/>
              </a:rPr>
              <a:t>在磁场中</a:t>
            </a:r>
            <a:r>
              <a:rPr lang="en-US" altLang="zh-CN" sz="100">
                <a:noFill/>
              </a:rPr>
              <a:t>________</a:t>
            </a:r>
            <a:r>
              <a:rPr lang="zh-CN" altLang="en-US" sz="100">
                <a:noFill/>
              </a:rPr>
              <a:t>转动制成的。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3. </a:t>
            </a:r>
            <a:r>
              <a:rPr lang="zh-CN" altLang="en-US" sz="100">
                <a:noFill/>
              </a:rPr>
              <a:t>电动机工作时将</a:t>
            </a:r>
            <a:r>
              <a:rPr lang="en-US" altLang="zh-CN" sz="100">
                <a:noFill/>
              </a:rPr>
              <a:t>________</a:t>
            </a:r>
            <a:r>
              <a:rPr lang="zh-CN" altLang="en-US" sz="100">
                <a:noFill/>
              </a:rPr>
              <a:t>能主要转化为</a:t>
            </a:r>
            <a:r>
              <a:rPr lang="en-US" altLang="zh-CN" sz="100">
                <a:noFill/>
              </a:rPr>
              <a:t>________</a:t>
            </a:r>
            <a:r>
              <a:rPr lang="zh-CN" altLang="en-US" sz="100">
                <a:noFill/>
              </a:rPr>
              <a:t>能。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4. </a:t>
            </a:r>
            <a:r>
              <a:rPr lang="zh-CN" altLang="en-US" sz="100">
                <a:noFill/>
              </a:rPr>
              <a:t>电动机中</a:t>
            </a:r>
            <a:r>
              <a:rPr lang="en-US" altLang="zh-CN" sz="100">
                <a:noFill/>
              </a:rPr>
              <a:t>________</a:t>
            </a:r>
            <a:r>
              <a:rPr lang="zh-CN" altLang="en-US" sz="100">
                <a:noFill/>
              </a:rPr>
              <a:t>的作用是：当线圈转过平衡位置时，自动改变线圈中的电流方向，使线圈持续转动。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5. </a:t>
            </a:r>
            <a:r>
              <a:rPr lang="zh-CN" altLang="en-US" sz="100">
                <a:noFill/>
              </a:rPr>
              <a:t>增大电动机转速的方法：增大</a:t>
            </a:r>
            <a:r>
              <a:rPr lang="en-US" altLang="zh-CN" sz="100">
                <a:noFill/>
              </a:rPr>
              <a:t>________</a:t>
            </a:r>
            <a:r>
              <a:rPr lang="zh-CN" altLang="en-US" sz="100">
                <a:noFill/>
              </a:rPr>
              <a:t>、增加线圈匝数、增强磁场。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6. </a:t>
            </a:r>
            <a:r>
              <a:rPr lang="zh-CN" altLang="en-US" sz="100">
                <a:noFill/>
              </a:rPr>
              <a:t>电动机的基本结构由</a:t>
            </a:r>
            <a:r>
              <a:rPr lang="en-US" altLang="zh-CN" sz="100">
                <a:noFill/>
              </a:rPr>
              <a:t>________</a:t>
            </a:r>
            <a:r>
              <a:rPr lang="zh-CN" altLang="en-US" sz="100">
                <a:noFill/>
              </a:rPr>
              <a:t>（定子）和转动线圈（转子）组成。</a:t>
            </a:r>
            <a:endParaRPr lang="zh-CN" altLang="en-US" sz="100">
              <a:noFill/>
            </a:endParaRPr>
          </a:p>
          <a:p>
            <a:r>
              <a:rPr lang="zh-CN" altLang="en-US" sz="100">
                <a:noFill/>
              </a:rPr>
              <a:t>二、选择题（每题</a:t>
            </a:r>
            <a:r>
              <a:rPr lang="en-US" altLang="zh-CN" sz="100">
                <a:noFill/>
              </a:rPr>
              <a:t>4</a:t>
            </a:r>
            <a:r>
              <a:rPr lang="zh-CN" altLang="en-US" sz="100">
                <a:noFill/>
              </a:rPr>
              <a:t>分，共</a:t>
            </a:r>
            <a:r>
              <a:rPr lang="en-US" altLang="zh-CN" sz="100">
                <a:noFill/>
              </a:rPr>
              <a:t>20</a:t>
            </a:r>
            <a:r>
              <a:rPr lang="zh-CN" altLang="en-US" sz="100">
                <a:noFill/>
              </a:rPr>
              <a:t>分）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7. </a:t>
            </a:r>
            <a:r>
              <a:rPr lang="zh-CN" altLang="en-US" sz="100">
                <a:noFill/>
              </a:rPr>
              <a:t>通电导线在磁场中的受力实验，证明了（）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A. </a:t>
            </a:r>
            <a:r>
              <a:rPr lang="zh-CN" altLang="en-US" sz="100">
                <a:noFill/>
              </a:rPr>
              <a:t>磁能生电</a:t>
            </a:r>
            <a:r>
              <a:rPr lang="en-US" altLang="zh-CN" sz="100">
                <a:noFill/>
              </a:rPr>
              <a:t> B. </a:t>
            </a:r>
            <a:r>
              <a:rPr lang="zh-CN" altLang="en-US" sz="100">
                <a:noFill/>
              </a:rPr>
              <a:t>电能生磁</a:t>
            </a:r>
            <a:r>
              <a:rPr lang="en-US" altLang="zh-CN" sz="100">
                <a:noFill/>
              </a:rPr>
              <a:t> C. </a:t>
            </a:r>
            <a:r>
              <a:rPr lang="zh-CN" altLang="en-US" sz="100">
                <a:noFill/>
              </a:rPr>
              <a:t>通电导体在磁场中受力运动</a:t>
            </a:r>
            <a:r>
              <a:rPr lang="en-US" altLang="zh-CN" sz="100">
                <a:noFill/>
              </a:rPr>
              <a:t> D. </a:t>
            </a:r>
            <a:r>
              <a:rPr lang="zh-CN" altLang="en-US" sz="100">
                <a:noFill/>
              </a:rPr>
              <a:t>电流热效应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8. </a:t>
            </a:r>
            <a:r>
              <a:rPr lang="zh-CN" altLang="en-US" sz="100">
                <a:noFill/>
              </a:rPr>
              <a:t>改变通电线圈在磁场中转动方向的方法是（）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A. </a:t>
            </a:r>
            <a:r>
              <a:rPr lang="zh-CN" altLang="en-US" sz="100">
                <a:noFill/>
              </a:rPr>
              <a:t>增大电流</a:t>
            </a:r>
            <a:r>
              <a:rPr lang="en-US" altLang="zh-CN" sz="100">
                <a:noFill/>
              </a:rPr>
              <a:t> B. </a:t>
            </a:r>
            <a:r>
              <a:rPr lang="zh-CN" altLang="en-US" sz="100">
                <a:noFill/>
              </a:rPr>
              <a:t>调换电源正负极</a:t>
            </a:r>
            <a:r>
              <a:rPr lang="en-US" altLang="zh-CN" sz="100">
                <a:noFill/>
              </a:rPr>
              <a:t> C. </a:t>
            </a:r>
            <a:r>
              <a:rPr lang="zh-CN" altLang="en-US" sz="100">
                <a:noFill/>
              </a:rPr>
              <a:t>增加线圈匝数</a:t>
            </a:r>
            <a:r>
              <a:rPr lang="en-US" altLang="zh-CN" sz="100">
                <a:noFill/>
              </a:rPr>
              <a:t> D. </a:t>
            </a:r>
            <a:r>
              <a:rPr lang="zh-CN" altLang="en-US" sz="100">
                <a:noFill/>
              </a:rPr>
              <a:t>换用更强磁场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9. </a:t>
            </a:r>
            <a:r>
              <a:rPr lang="zh-CN" altLang="en-US" sz="100">
                <a:noFill/>
              </a:rPr>
              <a:t>电动机的能量转化正确的是（）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A. </a:t>
            </a:r>
            <a:r>
              <a:rPr lang="zh-CN" altLang="en-US" sz="100">
                <a:noFill/>
              </a:rPr>
              <a:t>电能</a:t>
            </a:r>
            <a:r>
              <a:rPr lang="en-US" altLang="en-US" sz="100">
                <a:noFill/>
              </a:rPr>
              <a:t>→</a:t>
            </a:r>
            <a:r>
              <a:rPr lang="zh-CN" altLang="en-US" sz="100">
                <a:noFill/>
              </a:rPr>
              <a:t>机械能</a:t>
            </a:r>
            <a:r>
              <a:rPr lang="en-US" altLang="zh-CN" sz="100">
                <a:noFill/>
              </a:rPr>
              <a:t> B. </a:t>
            </a:r>
            <a:r>
              <a:rPr lang="zh-CN" altLang="en-US" sz="100">
                <a:noFill/>
              </a:rPr>
              <a:t>机械能</a:t>
            </a:r>
            <a:r>
              <a:rPr lang="en-US" altLang="en-US" sz="100">
                <a:noFill/>
              </a:rPr>
              <a:t>→</a:t>
            </a:r>
            <a:r>
              <a:rPr lang="zh-CN" altLang="en-US" sz="100">
                <a:noFill/>
              </a:rPr>
              <a:t>电能</a:t>
            </a:r>
            <a:r>
              <a:rPr lang="en-US" altLang="zh-CN" sz="100">
                <a:noFill/>
              </a:rPr>
              <a:t> C. </a:t>
            </a:r>
            <a:r>
              <a:rPr lang="zh-CN" altLang="en-US" sz="100">
                <a:noFill/>
              </a:rPr>
              <a:t>内能</a:t>
            </a:r>
            <a:r>
              <a:rPr lang="en-US" altLang="en-US" sz="100">
                <a:noFill/>
              </a:rPr>
              <a:t>→</a:t>
            </a:r>
            <a:r>
              <a:rPr lang="zh-CN" altLang="en-US" sz="100">
                <a:noFill/>
              </a:rPr>
              <a:t>机械能</a:t>
            </a:r>
            <a:r>
              <a:rPr lang="en-US" altLang="zh-CN" sz="100">
                <a:noFill/>
              </a:rPr>
              <a:t> D. </a:t>
            </a:r>
            <a:r>
              <a:rPr lang="zh-CN" altLang="en-US" sz="100">
                <a:noFill/>
              </a:rPr>
              <a:t>电能</a:t>
            </a:r>
            <a:r>
              <a:rPr lang="en-US" altLang="en-US" sz="100">
                <a:noFill/>
              </a:rPr>
              <a:t>→</a:t>
            </a:r>
            <a:r>
              <a:rPr lang="zh-CN" altLang="en-US" sz="100">
                <a:noFill/>
              </a:rPr>
              <a:t>内能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10. </a:t>
            </a:r>
            <a:r>
              <a:rPr lang="zh-CN" altLang="en-US" sz="100">
                <a:noFill/>
              </a:rPr>
              <a:t>电动机中换向器的作用是（）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A. </a:t>
            </a:r>
            <a:r>
              <a:rPr lang="zh-CN" altLang="en-US" sz="100">
                <a:noFill/>
              </a:rPr>
              <a:t>增大电流</a:t>
            </a:r>
            <a:r>
              <a:rPr lang="en-US" altLang="zh-CN" sz="100">
                <a:noFill/>
              </a:rPr>
              <a:t> B. </a:t>
            </a:r>
            <a:r>
              <a:rPr lang="zh-CN" altLang="en-US" sz="100">
                <a:noFill/>
              </a:rPr>
              <a:t>改变磁场方向</a:t>
            </a:r>
            <a:r>
              <a:rPr lang="en-US" altLang="zh-CN" sz="100">
                <a:noFill/>
              </a:rPr>
              <a:t> C. </a:t>
            </a:r>
            <a:r>
              <a:rPr lang="zh-CN" altLang="en-US" sz="100">
                <a:noFill/>
              </a:rPr>
              <a:t>自动改变线圈电流方向</a:t>
            </a:r>
            <a:r>
              <a:rPr lang="en-US" altLang="zh-CN" sz="100">
                <a:noFill/>
              </a:rPr>
              <a:t> D. </a:t>
            </a:r>
            <a:r>
              <a:rPr lang="zh-CN" altLang="en-US" sz="100">
                <a:noFill/>
              </a:rPr>
              <a:t>固定线圈位置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11. </a:t>
            </a:r>
            <a:r>
              <a:rPr lang="zh-CN" altLang="en-US" sz="100">
                <a:noFill/>
              </a:rPr>
              <a:t>下列电器利用电动机原理工作的是（）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A. </a:t>
            </a:r>
            <a:r>
              <a:rPr lang="zh-CN" altLang="en-US" sz="100">
                <a:noFill/>
              </a:rPr>
              <a:t>电饭锅</a:t>
            </a:r>
            <a:r>
              <a:rPr lang="en-US" altLang="zh-CN" sz="100">
                <a:noFill/>
              </a:rPr>
              <a:t> B. </a:t>
            </a:r>
            <a:r>
              <a:rPr lang="zh-CN" altLang="en-US" sz="100">
                <a:noFill/>
              </a:rPr>
              <a:t>电风扇</a:t>
            </a:r>
            <a:r>
              <a:rPr lang="en-US" altLang="zh-CN" sz="100">
                <a:noFill/>
              </a:rPr>
              <a:t> C. </a:t>
            </a:r>
            <a:r>
              <a:rPr lang="zh-CN" altLang="en-US" sz="100">
                <a:noFill/>
              </a:rPr>
              <a:t>电烙铁</a:t>
            </a:r>
            <a:r>
              <a:rPr lang="en-US" altLang="zh-CN" sz="100">
                <a:noFill/>
              </a:rPr>
              <a:t> D. </a:t>
            </a:r>
            <a:r>
              <a:rPr lang="zh-CN" altLang="en-US" sz="100">
                <a:noFill/>
              </a:rPr>
              <a:t>电热水器</a:t>
            </a:r>
            <a:endParaRPr lang="zh-CN" altLang="en-US" sz="100">
              <a:noFill/>
            </a:endParaRPr>
          </a:p>
          <a:p>
            <a:r>
              <a:rPr lang="zh-CN" altLang="en-US" sz="100">
                <a:noFill/>
              </a:rPr>
              <a:t>三、基础填空题（</a:t>
            </a:r>
            <a:r>
              <a:rPr lang="en-US" altLang="zh-CN" sz="100">
                <a:noFill/>
              </a:rPr>
              <a:t>18</a:t>
            </a:r>
            <a:r>
              <a:rPr lang="zh-CN" altLang="en-US" sz="100">
                <a:noFill/>
              </a:rPr>
              <a:t>分）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12. </a:t>
            </a:r>
            <a:r>
              <a:rPr lang="zh-CN" altLang="en-US" sz="100">
                <a:noFill/>
              </a:rPr>
              <a:t>根据电动机知识填空：</a:t>
            </a:r>
            <a:endParaRPr lang="zh-CN" altLang="en-US" sz="100">
              <a:noFill/>
            </a:endParaRPr>
          </a:p>
          <a:p>
            <a:r>
              <a:rPr lang="zh-CN" altLang="en-US" sz="100">
                <a:noFill/>
              </a:rPr>
              <a:t>（</a:t>
            </a:r>
            <a:r>
              <a:rPr lang="en-US" altLang="zh-CN" sz="100">
                <a:noFill/>
              </a:rPr>
              <a:t>1</a:t>
            </a:r>
            <a:r>
              <a:rPr lang="zh-CN" altLang="en-US" sz="100">
                <a:noFill/>
              </a:rPr>
              <a:t>）同时改变电流方向和磁场方向，通电导体的受力方向</a:t>
            </a:r>
            <a:r>
              <a:rPr lang="en-US" altLang="zh-CN" sz="100">
                <a:noFill/>
              </a:rPr>
              <a:t>________</a:t>
            </a:r>
            <a:r>
              <a:rPr lang="zh-CN" altLang="en-US" sz="100">
                <a:noFill/>
              </a:rPr>
              <a:t>（改变</a:t>
            </a:r>
            <a:r>
              <a:rPr lang="en-US" altLang="zh-CN" sz="100">
                <a:noFill/>
              </a:rPr>
              <a:t>/</a:t>
            </a:r>
            <a:r>
              <a:rPr lang="zh-CN" altLang="en-US" sz="100">
                <a:noFill/>
              </a:rPr>
              <a:t>不变）。</a:t>
            </a:r>
            <a:endParaRPr lang="zh-CN" altLang="en-US" sz="100">
              <a:noFill/>
            </a:endParaRPr>
          </a:p>
          <a:p>
            <a:r>
              <a:rPr lang="zh-CN" altLang="en-US" sz="100">
                <a:noFill/>
              </a:rPr>
              <a:t>（</a:t>
            </a:r>
            <a:r>
              <a:rPr lang="en-US" altLang="zh-CN" sz="100">
                <a:noFill/>
              </a:rPr>
              <a:t>2</a:t>
            </a:r>
            <a:r>
              <a:rPr lang="zh-CN" altLang="en-US" sz="100">
                <a:noFill/>
              </a:rPr>
              <a:t>）线圈平面与磁场垂直的位置叫做</a:t>
            </a:r>
            <a:r>
              <a:rPr lang="en-US" altLang="zh-CN" sz="100">
                <a:noFill/>
              </a:rPr>
              <a:t>________</a:t>
            </a:r>
            <a:r>
              <a:rPr lang="zh-CN" altLang="en-US" sz="100">
                <a:noFill/>
              </a:rPr>
              <a:t>位置，此时线圈不受力的转动效果。</a:t>
            </a:r>
            <a:endParaRPr lang="zh-CN" altLang="en-US" sz="100">
              <a:noFill/>
            </a:endParaRPr>
          </a:p>
          <a:p>
            <a:r>
              <a:rPr lang="zh-CN" altLang="en-US" sz="100">
                <a:noFill/>
              </a:rPr>
              <a:t>（</a:t>
            </a:r>
            <a:r>
              <a:rPr lang="en-US" altLang="zh-CN" sz="100">
                <a:noFill/>
              </a:rPr>
              <a:t>3</a:t>
            </a:r>
            <a:r>
              <a:rPr lang="zh-CN" altLang="en-US" sz="100">
                <a:noFill/>
              </a:rPr>
              <a:t>）电动机转动速度与电流大小、磁场强弱有关，电流越大、磁场越强，转速越</a:t>
            </a:r>
            <a:r>
              <a:rPr lang="en-US" altLang="zh-CN" sz="100">
                <a:noFill/>
              </a:rPr>
              <a:t>________</a:t>
            </a:r>
            <a:r>
              <a:rPr lang="zh-CN" altLang="en-US" sz="100">
                <a:noFill/>
              </a:rPr>
              <a:t>。</a:t>
            </a:r>
            <a:endParaRPr lang="zh-CN" altLang="en-US" sz="100">
              <a:noFill/>
            </a:endParaRPr>
          </a:p>
          <a:p>
            <a:r>
              <a:rPr lang="zh-CN" altLang="en-US" sz="100">
                <a:noFill/>
              </a:rPr>
              <a:t>（</a:t>
            </a:r>
            <a:r>
              <a:rPr lang="en-US" altLang="zh-CN" sz="100">
                <a:noFill/>
              </a:rPr>
              <a:t>4</a:t>
            </a:r>
            <a:r>
              <a:rPr lang="zh-CN" altLang="en-US" sz="100">
                <a:noFill/>
              </a:rPr>
              <a:t>）直流电动机由直流电源供电，依靠</a:t>
            </a:r>
            <a:r>
              <a:rPr lang="en-US" altLang="zh-CN" sz="100">
                <a:noFill/>
              </a:rPr>
              <a:t>________</a:t>
            </a:r>
            <a:r>
              <a:rPr lang="zh-CN" altLang="en-US" sz="100">
                <a:noFill/>
              </a:rPr>
              <a:t>持续转动。</a:t>
            </a:r>
            <a:endParaRPr lang="zh-CN" altLang="en-US" sz="100">
              <a:noFill/>
            </a:endParaRPr>
          </a:p>
          <a:p>
            <a:r>
              <a:rPr lang="zh-CN" altLang="en-US" sz="100">
                <a:noFill/>
              </a:rPr>
              <a:t>四、判断题（每题</a:t>
            </a:r>
            <a:r>
              <a:rPr lang="en-US" altLang="zh-CN" sz="100">
                <a:noFill/>
              </a:rPr>
              <a:t>4</a:t>
            </a:r>
            <a:r>
              <a:rPr lang="zh-CN" altLang="en-US" sz="100">
                <a:noFill/>
              </a:rPr>
              <a:t>分，共</a:t>
            </a:r>
            <a:r>
              <a:rPr lang="en-US" altLang="zh-CN" sz="100">
                <a:noFill/>
              </a:rPr>
              <a:t>22</a:t>
            </a:r>
            <a:r>
              <a:rPr lang="zh-CN" altLang="en-US" sz="100">
                <a:noFill/>
              </a:rPr>
              <a:t>分）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13. </a:t>
            </a:r>
            <a:r>
              <a:rPr lang="zh-CN" altLang="en-US" sz="100">
                <a:noFill/>
              </a:rPr>
              <a:t>电动机是根据电磁感应原理工作的。（）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14. </a:t>
            </a:r>
            <a:r>
              <a:rPr lang="zh-CN" altLang="en-US" sz="100">
                <a:noFill/>
              </a:rPr>
              <a:t>通电导体在磁场中一定受到力的作用。（）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15. </a:t>
            </a:r>
            <a:r>
              <a:rPr lang="zh-CN" altLang="en-US" sz="100">
                <a:noFill/>
              </a:rPr>
              <a:t>只改变电流方向，电动机转动方向会改变。（）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16. </a:t>
            </a:r>
            <a:r>
              <a:rPr lang="zh-CN" altLang="en-US" sz="100">
                <a:noFill/>
              </a:rPr>
              <a:t>换向器能让电动机线圈持续转动。（）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17. </a:t>
            </a:r>
            <a:r>
              <a:rPr lang="zh-CN" altLang="en-US" sz="100">
                <a:noFill/>
              </a:rPr>
              <a:t>电动机工作时只消耗电能，不产生内能。（）</a:t>
            </a:r>
            <a:endParaRPr lang="zh-CN" altLang="en-US" sz="100">
              <a:noFill/>
            </a:endParaRPr>
          </a:p>
          <a:p>
            <a:r>
              <a:rPr lang="zh-CN" altLang="en-US" sz="100">
                <a:noFill/>
              </a:rPr>
              <a:t>五、综合简答题（</a:t>
            </a:r>
            <a:r>
              <a:rPr lang="en-US" altLang="zh-CN" sz="100">
                <a:noFill/>
              </a:rPr>
              <a:t>20</a:t>
            </a:r>
            <a:r>
              <a:rPr lang="zh-CN" altLang="en-US" sz="100">
                <a:noFill/>
              </a:rPr>
              <a:t>分）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18. </a:t>
            </a:r>
            <a:r>
              <a:rPr lang="zh-CN" altLang="en-US" sz="100">
                <a:noFill/>
              </a:rPr>
              <a:t>简述电动机的工作原理、能量转化，并说明换向器的重要作用。</a:t>
            </a:r>
            <a:endParaRPr lang="zh-CN" altLang="en-US" sz="100">
              <a:noFill/>
            </a:endParaRPr>
          </a:p>
          <a:p>
            <a:r>
              <a:rPr lang="zh-CN" altLang="en-US" sz="100">
                <a:noFill/>
              </a:rPr>
              <a:t>参考答案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1. </a:t>
            </a:r>
            <a:r>
              <a:rPr lang="zh-CN" altLang="en-US" sz="100">
                <a:noFill/>
              </a:rPr>
              <a:t>力；电流；磁场</a:t>
            </a:r>
            <a:r>
              <a:rPr lang="en-US" altLang="zh-CN" sz="100">
                <a:noFill/>
              </a:rPr>
              <a:t> 2. </a:t>
            </a:r>
            <a:r>
              <a:rPr lang="zh-CN" altLang="en-US" sz="100">
                <a:noFill/>
              </a:rPr>
              <a:t>通电线圈；受力</a:t>
            </a:r>
            <a:r>
              <a:rPr lang="en-US" altLang="zh-CN" sz="100">
                <a:noFill/>
              </a:rPr>
              <a:t> 3. </a:t>
            </a:r>
            <a:r>
              <a:rPr lang="zh-CN" altLang="en-US" sz="100">
                <a:noFill/>
              </a:rPr>
              <a:t>电；机械</a:t>
            </a:r>
            <a:r>
              <a:rPr lang="en-US" altLang="zh-CN" sz="100">
                <a:noFill/>
              </a:rPr>
              <a:t> 4. </a:t>
            </a:r>
            <a:r>
              <a:rPr lang="zh-CN" altLang="en-US" sz="100">
                <a:noFill/>
              </a:rPr>
              <a:t>换向器</a:t>
            </a:r>
            <a:r>
              <a:rPr lang="en-US" altLang="zh-CN" sz="100">
                <a:noFill/>
              </a:rPr>
              <a:t> 5. </a:t>
            </a:r>
            <a:r>
              <a:rPr lang="zh-CN" altLang="en-US" sz="100">
                <a:noFill/>
              </a:rPr>
              <a:t>电流</a:t>
            </a:r>
            <a:r>
              <a:rPr lang="en-US" altLang="zh-CN" sz="100">
                <a:noFill/>
              </a:rPr>
              <a:t> 6. </a:t>
            </a:r>
            <a:r>
              <a:rPr lang="zh-CN" altLang="en-US" sz="100">
                <a:noFill/>
              </a:rPr>
              <a:t>固定磁体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7.C 8.B 9.A 10.C 11.B</a:t>
            </a:r>
            <a:endParaRPr lang="en-US" altLang="zh-CN" sz="100">
              <a:noFill/>
            </a:endParaRPr>
          </a:p>
          <a:p>
            <a:r>
              <a:rPr lang="en-US" altLang="zh-CN" sz="100">
                <a:noFill/>
              </a:rPr>
              <a:t>12.</a:t>
            </a:r>
            <a:r>
              <a:rPr lang="zh-CN" altLang="en-US" sz="100">
                <a:noFill/>
              </a:rPr>
              <a:t>（</a:t>
            </a:r>
            <a:r>
              <a:rPr lang="en-US" altLang="zh-CN" sz="100">
                <a:noFill/>
              </a:rPr>
              <a:t>1</a:t>
            </a:r>
            <a:r>
              <a:rPr lang="zh-CN" altLang="en-US" sz="100">
                <a:noFill/>
              </a:rPr>
              <a:t>）不变</a:t>
            </a:r>
            <a:r>
              <a:rPr lang="en-US" altLang="zh-CN" sz="100">
                <a:noFill/>
              </a:rPr>
              <a:t> </a:t>
            </a:r>
            <a:r>
              <a:rPr lang="zh-CN" altLang="en-US" sz="100">
                <a:noFill/>
              </a:rPr>
              <a:t>（</a:t>
            </a:r>
            <a:r>
              <a:rPr lang="en-US" altLang="zh-CN" sz="100">
                <a:noFill/>
              </a:rPr>
              <a:t>2</a:t>
            </a:r>
            <a:r>
              <a:rPr lang="zh-CN" altLang="en-US" sz="100">
                <a:noFill/>
              </a:rPr>
              <a:t>）平衡</a:t>
            </a:r>
            <a:r>
              <a:rPr lang="en-US" altLang="zh-CN" sz="100">
                <a:noFill/>
              </a:rPr>
              <a:t> </a:t>
            </a:r>
            <a:r>
              <a:rPr lang="zh-CN" altLang="en-US" sz="100">
                <a:noFill/>
              </a:rPr>
              <a:t>（</a:t>
            </a:r>
            <a:r>
              <a:rPr lang="en-US" altLang="zh-CN" sz="100">
                <a:noFill/>
              </a:rPr>
              <a:t>3</a:t>
            </a:r>
            <a:r>
              <a:rPr lang="zh-CN" altLang="en-US" sz="100">
                <a:noFill/>
              </a:rPr>
              <a:t>）快</a:t>
            </a:r>
            <a:r>
              <a:rPr lang="en-US" altLang="zh-CN" sz="100">
                <a:noFill/>
              </a:rPr>
              <a:t> </a:t>
            </a:r>
            <a:r>
              <a:rPr lang="zh-CN" altLang="en-US" sz="100">
                <a:noFill/>
              </a:rPr>
              <a:t>（</a:t>
            </a:r>
            <a:r>
              <a:rPr lang="en-US" altLang="zh-CN" sz="100">
                <a:noFill/>
              </a:rPr>
              <a:t>4</a:t>
            </a:r>
            <a:r>
              <a:rPr lang="zh-CN" altLang="en-US" sz="100">
                <a:noFill/>
              </a:rPr>
              <a:t>）换向器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13.</a:t>
            </a:r>
            <a:r>
              <a:rPr lang="en-US" altLang="en-US" sz="100">
                <a:noFill/>
              </a:rPr>
              <a:t>×</a:t>
            </a:r>
            <a:r>
              <a:rPr lang="en-US" altLang="zh-CN" sz="100">
                <a:noFill/>
              </a:rPr>
              <a:t> 14.√ 15.√ 16.√ 17.</a:t>
            </a:r>
            <a:r>
              <a:rPr lang="en-US" altLang="en-US" sz="100">
                <a:noFill/>
              </a:rPr>
              <a:t>×</a:t>
            </a:r>
            <a:endParaRPr lang="en-US" altLang="en-US" sz="100">
              <a:noFill/>
            </a:endParaRPr>
          </a:p>
          <a:p>
            <a:r>
              <a:rPr lang="en-US" altLang="zh-CN" sz="100">
                <a:noFill/>
              </a:rPr>
              <a:t>18. </a:t>
            </a:r>
            <a:r>
              <a:rPr lang="zh-CN" altLang="en-US" sz="100">
                <a:noFill/>
              </a:rPr>
              <a:t>答：工作原理：通电线圈在磁场中受力转动。能量转化：将电能主要转化为机械能（同时少量转化为内能）。换向器作用：当线圈转过平衡位置时，自动改变线圈中的电流方向，从而改变线圈受力方向，使线圈能够沿同一方向持续转动，保证电动机正常工作。</a:t>
            </a:r>
            <a:endParaRPr lang="zh-CN" altLang="en-US" sz="100">
              <a:noFill/>
            </a:endParaRPr>
          </a:p>
        </p:txBody>
      </p:sp>
      <p:pic>
        <p:nvPicPr>
          <p:cNvPr id="21" name="图片 20" title=""/>
          <p:cNvPicPr>
            <a:picLocks noChangeAspect="1"/>
          </p:cNvPicPr>
          <p:nvPr>
            <p:custDataLst>
              <p:tags r:id="rId34"/>
            </p:custDataLst>
          </p:nvPr>
        </p:nvPicPr>
        <p:blipFill>
          <a:blip r:embed="rId33"/>
          <a:stretch>
            <a:fillRect/>
          </a:stretch>
        </p:blipFill>
        <p:spPr>
          <a:xfrm>
            <a:off x="6240780" y="453390"/>
            <a:ext cx="2157095" cy="4678045"/>
          </a:xfrm>
          <a:prstGeom prst="rect">
            <a:avLst/>
          </a:prstGeom>
        </p:spPr>
      </p:pic>
      <p:pic>
        <p:nvPicPr>
          <p:cNvPr id="22" name="图片 21" title=""/>
          <p:cNvPicPr>
            <a:picLocks noChangeAspect="1"/>
          </p:cNvPicPr>
          <p:nvPr userDrawn="1">
            <p:custDataLst>
              <p:tags r:id="rId36"/>
            </p:custDataLst>
          </p:nvPr>
        </p:nvPicPr>
        <p:blipFill>
          <a:blip r:embed="rId3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463"/>
          <a:stretch>
            <a:fillRect/>
          </a:stretch>
        </p:blipFill>
        <p:spPr>
          <a:xfrm>
            <a:off x="5810250" y="-92710"/>
            <a:ext cx="3333750" cy="2518410"/>
          </a:xfrm>
          <a:prstGeom prst="rect">
            <a:avLst/>
          </a:prstGeom>
        </p:spPr>
      </p:pic>
      <p:pic>
        <p:nvPicPr>
          <p:cNvPr id="23" name="图片 22" title=""/>
          <p:cNvPicPr>
            <a:picLocks noChangeAspect="1"/>
          </p:cNvPicPr>
          <p:nvPr>
            <p:custDataLst>
              <p:tags r:id="rId37"/>
            </p:custDataLst>
          </p:nvPr>
        </p:nvPicPr>
        <p:blipFill>
          <a:blip r:embed="rId16">
            <a:alphaModFix amt="64000"/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artisticBlur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8321" t="31739" r="3175" b="38116"/>
          <a:stretch>
            <a:fillRect/>
          </a:stretch>
        </p:blipFill>
        <p:spPr>
          <a:xfrm rot="7552901">
            <a:off x="5471603" y="-200675"/>
            <a:ext cx="320950" cy="523657"/>
          </a:xfrm>
          <a:custGeom>
            <a:gdLst>
              <a:gd name="connsiteX0" fmla="*/ 0 w 1267073"/>
              <a:gd name="connsiteY0" fmla="*/ 0 h 2067339"/>
              <a:gd name="connsiteX1" fmla="*/ 1267073 w 1267073"/>
              <a:gd name="connsiteY1" fmla="*/ 0 h 2067339"/>
              <a:gd name="connsiteX2" fmla="*/ 1267073 w 1267073"/>
              <a:gd name="connsiteY2" fmla="*/ 2067339 h 2067339"/>
              <a:gd name="connsiteX3" fmla="*/ 0 w 1267073"/>
              <a:gd name="connsiteY3" fmla="*/ 2067339 h 2067339"/>
              <a:gd name="connsiteX4" fmla="*/ 0 w 1267073"/>
              <a:gd name="connsiteY4" fmla="*/ 0 h 2067339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67073" h="2067339">
                <a:moveTo>
                  <a:pt x="0" y="0"/>
                </a:moveTo>
                <a:lnTo>
                  <a:pt x="1267073" y="0"/>
                </a:lnTo>
                <a:lnTo>
                  <a:pt x="1267073" y="2067339"/>
                </a:lnTo>
                <a:lnTo>
                  <a:pt x="0" y="2067339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24" name="内容占位符 8" title=""/>
          <p:cNvPicPr>
            <a:picLocks noChangeAspect="1"/>
          </p:cNvPicPr>
          <p:nvPr>
            <p:custDataLst>
              <p:tags r:id="rId39"/>
            </p:custDataLst>
          </p:nvPr>
        </p:nvPicPr>
        <p:blipFill>
          <a:blip r:embed="rId38"/>
          <a:stretch>
            <a:fillRect/>
          </a:stretch>
        </p:blipFill>
        <p:spPr>
          <a:xfrm>
            <a:off x="7812405" y="541020"/>
            <a:ext cx="1275715" cy="1275715"/>
          </a:xfrm>
          <a:prstGeom prst="rect">
            <a:avLst/>
          </a:prstGeom>
        </p:spPr>
      </p:pic>
      <p:sp>
        <p:nvSpPr>
          <p:cNvPr id="25" name="Freeform 20" title=""/>
          <p:cNvSpPr>
            <a:spLocks noEditPoints="1"/>
          </p:cNvSpPr>
          <p:nvPr>
            <p:custDataLst>
              <p:tags r:id="rId40"/>
            </p:custDataLst>
          </p:nvPr>
        </p:nvSpPr>
        <p:spPr bwMode="auto">
          <a:xfrm>
            <a:off x="6788966" y="1500758"/>
            <a:ext cx="123141" cy="121830"/>
          </a:xfrm>
          <a:custGeom>
            <a:gdLst>
              <a:gd name="T0" fmla="*/ 232 w 340"/>
              <a:gd name="T1" fmla="*/ 183 h 333"/>
              <a:gd name="T2" fmla="*/ 274 w 340"/>
              <a:gd name="T3" fmla="*/ 224 h 333"/>
              <a:gd name="T4" fmla="*/ 232 w 340"/>
              <a:gd name="T5" fmla="*/ 266 h 333"/>
              <a:gd name="T6" fmla="*/ 191 w 340"/>
              <a:gd name="T7" fmla="*/ 224 h 333"/>
              <a:gd name="T8" fmla="*/ 232 w 340"/>
              <a:gd name="T9" fmla="*/ 183 h 333"/>
              <a:gd name="T10" fmla="*/ 75 w 340"/>
              <a:gd name="T11" fmla="*/ 3 h 333"/>
              <a:gd name="T12" fmla="*/ 85 w 340"/>
              <a:gd name="T13" fmla="*/ 24 h 333"/>
              <a:gd name="T14" fmla="*/ 63 w 340"/>
              <a:gd name="T15" fmla="*/ 46 h 333"/>
              <a:gd name="T16" fmla="*/ 42 w 340"/>
              <a:gd name="T17" fmla="*/ 67 h 333"/>
              <a:gd name="T18" fmla="*/ 0 w 340"/>
              <a:gd name="T19" fmla="*/ 94 h 333"/>
              <a:gd name="T20" fmla="*/ 140 w 340"/>
              <a:gd name="T21" fmla="*/ 235 h 333"/>
              <a:gd name="T22" fmla="*/ 207 w 340"/>
              <a:gd name="T23" fmla="*/ 324 h 333"/>
              <a:gd name="T24" fmla="*/ 242 w 340"/>
              <a:gd name="T25" fmla="*/ 333 h 333"/>
              <a:gd name="T26" fmla="*/ 340 w 340"/>
              <a:gd name="T27" fmla="*/ 235 h 333"/>
              <a:gd name="T28" fmla="*/ 330 w 340"/>
              <a:gd name="T29" fmla="*/ 199 h 333"/>
              <a:gd name="T30" fmla="*/ 242 w 340"/>
              <a:gd name="T31" fmla="*/ 133 h 333"/>
              <a:gd name="T32" fmla="*/ 109 w 340"/>
              <a:gd name="T33" fmla="*/ 0 h 333"/>
              <a:gd name="T34" fmla="*/ 96 w 340"/>
              <a:gd name="T35" fmla="*/ 13 h 333"/>
              <a:gd name="T36" fmla="*/ 75 w 340"/>
              <a:gd name="T37" fmla="*/ 3 h 333"/>
            </a:gdLst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340" h="333">
                <a:moveTo>
                  <a:pt x="232" y="183"/>
                </a:moveTo>
                <a:cubicBezTo>
                  <a:pt x="255" y="183"/>
                  <a:pt x="274" y="201"/>
                  <a:pt x="274" y="224"/>
                </a:cubicBezTo>
                <a:cubicBezTo>
                  <a:pt x="274" y="247"/>
                  <a:pt x="255" y="266"/>
                  <a:pt x="232" y="266"/>
                </a:cubicBezTo>
                <a:cubicBezTo>
                  <a:pt x="210" y="266"/>
                  <a:pt x="191" y="247"/>
                  <a:pt x="191" y="224"/>
                </a:cubicBezTo>
                <a:cubicBezTo>
                  <a:pt x="191" y="201"/>
                  <a:pt x="210" y="183"/>
                  <a:pt x="232" y="183"/>
                </a:cubicBezTo>
                <a:close/>
                <a:moveTo>
                  <a:pt x="75" y="3"/>
                </a:moveTo>
                <a:lnTo>
                  <a:pt x="85" y="24"/>
                </a:lnTo>
                <a:lnTo>
                  <a:pt x="63" y="46"/>
                </a:lnTo>
                <a:lnTo>
                  <a:pt x="42" y="67"/>
                </a:lnTo>
                <a:cubicBezTo>
                  <a:pt x="30" y="79"/>
                  <a:pt x="15" y="88"/>
                  <a:pt x="0" y="94"/>
                </a:cubicBezTo>
                <a:lnTo>
                  <a:pt x="140" y="235"/>
                </a:lnTo>
                <a:lnTo>
                  <a:pt x="207" y="324"/>
                </a:lnTo>
                <a:lnTo>
                  <a:pt x="242" y="333"/>
                </a:lnTo>
                <a:lnTo>
                  <a:pt x="340" y="235"/>
                </a:lnTo>
                <a:lnTo>
                  <a:pt x="330" y="199"/>
                </a:lnTo>
                <a:lnTo>
                  <a:pt x="242" y="133"/>
                </a:lnTo>
                <a:lnTo>
                  <a:pt x="109" y="0"/>
                </a:lnTo>
                <a:lnTo>
                  <a:pt x="96" y="13"/>
                </a:lnTo>
                <a:lnTo>
                  <a:pt x="75" y="3"/>
                </a:lnTo>
                <a:close/>
              </a:path>
            </a:pathLst>
          </a:custGeom>
          <a:solidFill>
            <a:srgbClr val="F8F8F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1200" cap="none" spc="0" normalizeH="0" baseline="0" noProof="0">
              <a:ln>
                <a:noFill/>
              </a:ln>
              <a:solidFill>
                <a:srgbClr val="21A3D0"/>
              </a:solidFill>
              <a:effectLst/>
              <a:uLnTx/>
              <a:uFillTx/>
              <a:latin typeface="Arial"/>
              <a:ea typeface="微软雅黑" panose="020b0503020204020204" charset="-122"/>
              <a:cs typeface="+mn-cs"/>
            </a:endParaRPr>
          </a:p>
        </p:txBody>
      </p:sp>
      <p:pic>
        <p:nvPicPr>
          <p:cNvPr id="42" name="图片 41" title=""/>
          <p:cNvPicPr>
            <a:picLocks noChangeAspect="1"/>
          </p:cNvPicPr>
          <p:nvPr>
            <p:custDataLst>
              <p:tags r:id="rId42"/>
            </p:custDataLst>
          </p:nvPr>
        </p:nvPicPr>
        <p:blipFill>
          <a:blip r:embed="rId4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066" r="26332" b="5060"/>
          <a:stretch>
            <a:fillRect/>
          </a:stretch>
        </p:blipFill>
        <p:spPr>
          <a:xfrm>
            <a:off x="7308200" y="1087651"/>
            <a:ext cx="2243469" cy="4049182"/>
          </a:xfrm>
          <a:custGeom>
            <a:gdLst>
              <a:gd name="connsiteX0" fmla="*/ 0 w 3792612"/>
              <a:gd name="connsiteY0" fmla="*/ 0 h 4887766"/>
              <a:gd name="connsiteX1" fmla="*/ 3792612 w 3792612"/>
              <a:gd name="connsiteY1" fmla="*/ 0 h 4887766"/>
              <a:gd name="connsiteX2" fmla="*/ 3792612 w 3792612"/>
              <a:gd name="connsiteY2" fmla="*/ 4887766 h 4887766"/>
              <a:gd name="connsiteX3" fmla="*/ 0 w 3792612"/>
              <a:gd name="connsiteY3" fmla="*/ 4887766 h 4887766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792612" h="4887766">
                <a:moveTo>
                  <a:pt x="0" y="0"/>
                </a:moveTo>
                <a:lnTo>
                  <a:pt x="3792612" y="0"/>
                </a:lnTo>
                <a:lnTo>
                  <a:pt x="3792612" y="4887766"/>
                </a:lnTo>
                <a:lnTo>
                  <a:pt x="0" y="4887766"/>
                </a:lnTo>
                <a:close/>
              </a:path>
            </a:pathLst>
          </a:custGeom>
        </p:spPr>
      </p:pic>
      <p:pic>
        <p:nvPicPr>
          <p:cNvPr id="1032" name="Picture 8" title=""/>
          <p:cNvPicPr>
            <a:picLocks noChangeAspect="1" noChangeArrowheads="1"/>
          </p:cNvPicPr>
          <p:nvPr>
            <p:custDataLst>
              <p:tags r:id="rId44"/>
            </p:custDataLst>
          </p:nvPr>
        </p:nvPicPr>
        <p:blipFill>
          <a:blip r:embed="rId4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17145" y="-165100"/>
            <a:ext cx="1511935" cy="15119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图片 11" title=""/>
          <p:cNvPicPr>
            <a:picLocks noChangeAspect="1"/>
          </p:cNvPicPr>
          <p:nvPr>
            <p:custDataLst>
              <p:tags r:id="rId46"/>
            </p:custDataLst>
          </p:nvPr>
        </p:nvPicPr>
        <p:blipFill>
          <a:blip r:embed="rId4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6937"/>
          <a:stretch>
            <a:fillRect/>
          </a:stretch>
        </p:blipFill>
        <p:spPr>
          <a:xfrm flipH="1">
            <a:off x="35560" y="2425700"/>
            <a:ext cx="1764030" cy="2705735"/>
          </a:xfrm>
          <a:custGeom>
            <a:gdLst>
              <a:gd name="connsiteX0" fmla="*/ 0 w 4083056"/>
              <a:gd name="connsiteY0" fmla="*/ 0 h 5588399"/>
              <a:gd name="connsiteX1" fmla="*/ 4083056 w 4083056"/>
              <a:gd name="connsiteY1" fmla="*/ 0 h 5588399"/>
              <a:gd name="connsiteX2" fmla="*/ 4083056 w 4083056"/>
              <a:gd name="connsiteY2" fmla="*/ 5588399 h 5588399"/>
              <a:gd name="connsiteX3" fmla="*/ 0 w 4083056"/>
              <a:gd name="connsiteY3" fmla="*/ 5588399 h 5588399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083055" h="5588399">
                <a:moveTo>
                  <a:pt x="0" y="0"/>
                </a:moveTo>
                <a:lnTo>
                  <a:pt x="4083056" y="0"/>
                </a:lnTo>
                <a:lnTo>
                  <a:pt x="4083056" y="5588399"/>
                </a:lnTo>
                <a:lnTo>
                  <a:pt x="0" y="5588399"/>
                </a:lnTo>
                <a:close/>
              </a:path>
            </a:pathLst>
          </a:custGeom>
        </p:spPr>
      </p:pic>
    </p:spTree>
    <p:custDataLst>
      <p:tags r:id="rId47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34382 -0.106912 L 0.0134382 -0.106292 C 0.0167382 -0.115242 0.0200382 -0.123272 0.0229882 -0.131292 C 0.0243782 -0.134382 0.0250682 -0.138083 0.0261082 -0.140553 C 0.0292382 -0.149203 0.0313182 -0.159383 0.0354882 -0.164943 C 0.0370482 -0.167103 0.0387882 -0.168953 0.0401782 -0.171113 C 0.0417382 -0.174203 0.0427782 -0.178833 0.0445182 -0.180373 C 0.0483382 -0.183153 0.0519782 -0.182223 0.0556282 -0.183153 C 0.0755882 -0.182223 0.0955574 -0.180373 0.115517 -0.180373 C 0.126287 -0.180373 0.137217 -0.176663 0.146947 -0.183153 C 0.151457 -0.186853 0.165697 -0.235623 0.167427 -0.241173 C 0.185657 -0.297343 0.159097 -0.208153 0.180107 -0.293023 C 0.186877 -0.320493 0.200247 -0.355373 0.208407 -0.378523 C 0.211877 -0.387783 0.214477 -0.397343 0.217947 -0.405993 C 0.220207 -0.412163 0.235317 -0.451363 0.239997 -0.455063 C 0.242607 -0.456913 0.245207 -0.460003 0.247817 -0.460923 C 0.250937 -0.463083 0.254067 -0.463703 0.257357 -0.464013 C 0.287047 -0.473273 0.280627 -0.468333 0.332877 -0.470183 C 0.337047 -0.472343 0.341387 -0.475742 0.345557 -0.476363 L 0.384967 -0.485623 C 0.389657 -0.486543 0.394687 -0.487472 0.399027 -0.488392 C 0.406147 -0.490553 0.412747 -0.492713 0.419517 -0.494573 C 0.449027 -0.492713 0.478717 -0.493023 0.507877 -0.488392 C 0.512047 -0.488083 0.515347 -0.482842 0.518817 -0.479443 C 0.531497 -0.468643 0.524547 -0.471113 0.543997 -0.451973 C 0.547117 -0.448893 0.550417 -0.445183 0.553537 -0.442713 C 0.561877 -0.436542 0.577157 -0.426972 0.586527 -0.424503 C 0.593997 -0.422963 0.601287 -0.422343 0.608577 -0.421423 C 0.624897 -0.422343 0.641387 -0.422343 0.657537 -0.424503 C 0.672117 -0.426972 0.669338 -0.433453 0.682707 -0.442713 C 0.694167 -0.450743 0.697467 -0.446423 0.707878 -0.455063 C 0.711878 -0.458453 0.714997 -0.464633 0.718997 -0.467103 C 0.723677 -0.470803 0.728717 -0.471113 0.733057 -0.473273 C 0.737047 -0.475433 0.740517 -0.477283 0.744167 -0.479443 C 0.758407 -0.495803 0.745727 -0.483452 0.764658 -0.494573 C 0.773858 -0.500123 0.782708 -0.508762 0.791387 -0.515863 C 0.813438 -0.514942 0.835839 -0.514942 0.857537 -0.513082 C 0.862917 -0.513082 0.862397 -0.512473 0.862397 -0.506913 L 0.857537 -0.488392" pathEditMode="relative" rAng="0" ptsTypes="AAAAAAAAAAAAAAAAAAAAAAAAAAAAAAAAAAAAAAA">
                                      <p:cBhvr>
                                        <p:cTn id="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24" y="-204"/>
                                    </p:animMotion>
                                  </p:childTnLst>
                                </p:cTn>
                              </p:par>
                              <p:par>
                                <p:cTn id="1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2" grpId="0"/>
      <p:bldP spid="3" grpId="0"/>
      <p:bldP spid="20" grpId="0"/>
      <p:bldP spid="19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pic>
        <p:nvPicPr>
          <p:cNvPr id="29" name="图片 28" title="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7630" y="1852295"/>
            <a:ext cx="3820201" cy="2808000"/>
          </a:xfrm>
          <a:prstGeom prst="rect">
            <a:avLst/>
          </a:prstGeom>
        </p:spPr>
      </p:pic>
      <p:sp>
        <p:nvSpPr>
          <p:cNvPr id="3" name="文本框 2" title=""/>
          <p:cNvSpPr txBox="1"/>
          <p:nvPr>
            <p:custDataLst>
              <p:tags r:id="rId6"/>
            </p:custDataLst>
          </p:nvPr>
        </p:nvSpPr>
        <p:spPr>
          <a:xfrm>
            <a:off x="538480" y="628015"/>
            <a:ext cx="8141970" cy="105029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0" indent="0" eaLnBrk="1" latinLnBrk="0" hangingPunct="1">
              <a:lnSpc>
                <a:spcPct val="130000"/>
              </a:lnSpc>
            </a:pPr>
            <a:r>
              <a:rPr lang="zh-CN" altLang="en-US" sz="2400">
                <a:solidFill>
                  <a:srgbClr val="00808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讨论：这样的电动机不够完美，每次只获得半圈的动力，转得不够平稳，有什么更好的方法让它后半圈也转动吗？</a:t>
            </a:r>
            <a:endParaRPr lang="zh-CN" altLang="en-US" sz="2400">
              <a:solidFill>
                <a:srgbClr val="00808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16" name="圆角矩形标注 15" title=""/>
          <p:cNvSpPr/>
          <p:nvPr>
            <p:custDataLst>
              <p:tags r:id="rId7"/>
            </p:custDataLst>
          </p:nvPr>
        </p:nvSpPr>
        <p:spPr>
          <a:xfrm>
            <a:off x="213360" y="2179320"/>
            <a:ext cx="2684145" cy="1581150"/>
          </a:xfrm>
          <a:prstGeom prst="wedgeRoundRectCallout">
            <a:avLst>
              <a:gd name="adj1" fmla="val 71876"/>
              <a:gd name="adj2" fmla="val 36537"/>
              <a:gd name="adj3" fmla="val 16667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l" eaLnBrk="0" hangingPunct="0">
              <a:lnSpc>
                <a:spcPct val="110000"/>
              </a:lnSpc>
              <a:buClrTx/>
              <a:buSzTx/>
              <a:buFontTx/>
            </a:pPr>
            <a:r>
              <a:rPr lang="zh-CN" altLang="en-US" sz="2400" b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  <a:sym typeface="+mn-ea"/>
              </a:rPr>
              <a:t>在线圈转过平衡位置后自动改变电流方向如何？</a:t>
            </a:r>
            <a:endParaRPr lang="zh-CN" altLang="en-US" sz="2400" b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cs typeface="Times New Roman" panose="02020603050405020304" charset="0"/>
              <a:sym typeface="+mn-ea"/>
            </a:endParaRPr>
          </a:p>
        </p:txBody>
      </p:sp>
      <p:sp>
        <p:nvSpPr>
          <p:cNvPr id="5" name="圆角矩形标注 4" title=""/>
          <p:cNvSpPr/>
          <p:nvPr>
            <p:custDataLst>
              <p:tags r:id="rId8"/>
            </p:custDataLst>
          </p:nvPr>
        </p:nvSpPr>
        <p:spPr>
          <a:xfrm>
            <a:off x="6012180" y="2873375"/>
            <a:ext cx="2162175" cy="1031240"/>
          </a:xfrm>
          <a:prstGeom prst="wedgeRoundRectCallout">
            <a:avLst>
              <a:gd name="adj1" fmla="val -72594"/>
              <a:gd name="adj2" fmla="val 21784"/>
              <a:gd name="adj3" fmla="val 16667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l" eaLnBrk="0" hangingPunct="0">
              <a:lnSpc>
                <a:spcPct val="110000"/>
              </a:lnSpc>
              <a:buClrTx/>
              <a:buSzTx/>
              <a:buFontTx/>
            </a:pPr>
            <a:r>
              <a:rPr lang="zh-CN" altLang="en-US" sz="2400" b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  <a:sym typeface="+mn-ea"/>
              </a:rPr>
              <a:t>能自动改变磁场方向也行。</a:t>
            </a:r>
            <a:endParaRPr lang="zh-CN" altLang="en-US" sz="2400" b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cs typeface="Times New Roman" panose="02020603050405020304" charset="0"/>
              <a:sym typeface="+mn-ea"/>
            </a:endParaRPr>
          </a:p>
        </p:txBody>
      </p:sp>
      <p:grpSp>
        <p:nvGrpSpPr>
          <p:cNvPr id="25" name="组合 9" title=""/>
          <p:cNvGrpSpPr/>
          <p:nvPr>
            <p:custDataLst>
              <p:tags r:id="rId9"/>
            </p:custDataLst>
          </p:nvPr>
        </p:nvGrpSpPr>
        <p:grpSpPr>
          <a:xfrm>
            <a:off x="0" y="155760"/>
            <a:ext cx="4840605" cy="491490"/>
            <a:chOff x="0" y="619020"/>
            <a:chExt cx="5689192" cy="575087"/>
          </a:xfrm>
        </p:grpSpPr>
        <p:grpSp>
          <p:nvGrpSpPr>
            <p:cNvPr id="26" name="组合 10"/>
            <p:cNvGrpSpPr/>
            <p:nvPr>
              <p:custDataLst>
                <p:tags r:id="rId10"/>
              </p:custDataLst>
            </p:nvPr>
          </p:nvGrpSpPr>
          <p:grpSpPr>
            <a:xfrm>
              <a:off x="0" y="679673"/>
              <a:ext cx="532872" cy="416083"/>
              <a:chOff x="0" y="538268"/>
              <a:chExt cx="532872" cy="416083"/>
            </a:xfrm>
          </p:grpSpPr>
          <p:sp>
            <p:nvSpPr>
              <p:cNvPr id="28" name="矩形 27"/>
              <p:cNvSpPr/>
              <p:nvPr>
                <p:custDataLst>
                  <p:tags r:id="rId11"/>
                </p:custDataLst>
              </p:nvPr>
            </p:nvSpPr>
            <p:spPr>
              <a:xfrm>
                <a:off x="86573" y="575418"/>
                <a:ext cx="446299" cy="378933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ea typeface="微软雅黑" panose="020b0503020204020204" charset="-122"/>
                </a:endParaRPr>
              </a:p>
            </p:txBody>
          </p:sp>
          <p:sp>
            <p:nvSpPr>
              <p:cNvPr id="2" name="矩形 1"/>
              <p:cNvSpPr/>
              <p:nvPr>
                <p:custDataLst>
                  <p:tags r:id="rId12"/>
                </p:custDataLst>
              </p:nvPr>
            </p:nvSpPr>
            <p:spPr>
              <a:xfrm>
                <a:off x="0" y="538268"/>
                <a:ext cx="435850" cy="337325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ea typeface="微软雅黑" panose="020b0503020204020204" charset="-122"/>
                </a:endParaRPr>
              </a:p>
            </p:txBody>
          </p:sp>
        </p:grpSp>
        <p:sp>
          <p:nvSpPr>
            <p:cNvPr id="27" name="文本框 11"/>
            <p:cNvSpPr txBox="1">
              <a:spLocks noChangeArrowheads="1"/>
            </p:cNvSpPr>
            <p:nvPr>
              <p:custDataLst>
                <p:tags r:id="rId13"/>
              </p:custDataLst>
            </p:nvPr>
          </p:nvSpPr>
          <p:spPr bwMode="auto">
            <a:xfrm>
              <a:off x="642581" y="619020"/>
              <a:ext cx="5046611" cy="5750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2600" b="1" smtClean="0">
                  <a:solidFill>
                    <a:srgbClr val="008080"/>
                  </a:solidFill>
                  <a:latin typeface="微软雅黑" panose="020b0503020204020204" charset="-122"/>
                </a:rPr>
                <a:t>磁场对通电导线的作用</a:t>
              </a:r>
              <a:endParaRPr lang="zh-CN" altLang="en-US" sz="2600" b="1">
                <a:solidFill>
                  <a:srgbClr val="008080"/>
                </a:solidFill>
                <a:latin typeface="微软雅黑" panose="020b0503020204020204" charset="-122"/>
              </a:endParaRPr>
            </a:p>
          </p:txBody>
        </p:sp>
      </p:grpSp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pic>
        <p:nvPicPr>
          <p:cNvPr id="26626" name="图片 26625" title="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4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  <a:lum bright="-12000"/>
          </a:blip>
          <a:srcRect t="14203"/>
          <a:stretch>
            <a:fillRect/>
          </a:stretch>
        </p:blipFill>
        <p:spPr>
          <a:xfrm>
            <a:off x="5549900" y="1657985"/>
            <a:ext cx="3594100" cy="293433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0" name="矩形标注 9" title=""/>
          <p:cNvSpPr/>
          <p:nvPr>
            <p:custDataLst>
              <p:tags r:id="rId6"/>
            </p:custDataLst>
          </p:nvPr>
        </p:nvSpPr>
        <p:spPr bwMode="auto">
          <a:xfrm>
            <a:off x="5334000" y="4034155"/>
            <a:ext cx="1116000" cy="465455"/>
          </a:xfrm>
          <a:prstGeom prst="wedgeRectCallout">
            <a:avLst>
              <a:gd name="adj1" fmla="val 46558"/>
              <a:gd name="adj2" fmla="val -101159"/>
            </a:avLst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</a:pPr>
            <a:r>
              <a:rPr lang="zh-CN" altLang="en-US" sz="2400" b="1"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  <a:sym typeface="+mn-ea"/>
              </a:rPr>
              <a:t>铜半环</a:t>
            </a:r>
            <a:endParaRPr lang="zh-CN" altLang="en-US" sz="2400" b="1">
              <a:latin typeface="微软雅黑" panose="020b0503020204020204" charset="-122"/>
              <a:ea typeface="微软雅黑" panose="020b0503020204020204" charset="-122"/>
              <a:cs typeface="Times New Roman" panose="02020603050405020304" charset="0"/>
              <a:sym typeface="+mn-ea"/>
            </a:endParaRPr>
          </a:p>
        </p:txBody>
      </p:sp>
      <p:sp>
        <p:nvSpPr>
          <p:cNvPr id="11" name="矩形标注 10" title=""/>
          <p:cNvSpPr/>
          <p:nvPr>
            <p:custDataLst>
              <p:tags r:id="rId7"/>
            </p:custDataLst>
          </p:nvPr>
        </p:nvSpPr>
        <p:spPr bwMode="auto">
          <a:xfrm>
            <a:off x="7278370" y="3746500"/>
            <a:ext cx="828000" cy="465455"/>
          </a:xfrm>
          <a:prstGeom prst="wedgeRectCallout">
            <a:avLst>
              <a:gd name="adj1" fmla="val -101549"/>
              <a:gd name="adj2" fmla="val -65143"/>
            </a:avLst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</a:pPr>
            <a:r>
              <a:rPr lang="zh-CN" altLang="en-US" sz="2400" b="1"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  <a:sym typeface="+mn-ea"/>
              </a:rPr>
              <a:t>电刷</a:t>
            </a:r>
            <a:endParaRPr lang="zh-CN" altLang="en-US" sz="2400" b="1">
              <a:latin typeface="微软雅黑" panose="020b0503020204020204" charset="-122"/>
              <a:ea typeface="微软雅黑" panose="020b0503020204020204" charset="-122"/>
              <a:cs typeface="Times New Roman" panose="02020603050405020304" charset="0"/>
              <a:sym typeface="+mn-ea"/>
            </a:endParaRPr>
          </a:p>
        </p:txBody>
      </p:sp>
      <p:sp>
        <p:nvSpPr>
          <p:cNvPr id="35" name="剪去单角的矩形 34" title=""/>
          <p:cNvSpPr/>
          <p:nvPr>
            <p:custDataLst>
              <p:tags r:id="rId8"/>
            </p:custDataLst>
          </p:nvPr>
        </p:nvSpPr>
        <p:spPr bwMode="auto">
          <a:xfrm>
            <a:off x="611505" y="1495425"/>
            <a:ext cx="4536440" cy="905395"/>
          </a:xfrm>
          <a:prstGeom prst="snip1Rect">
            <a:avLst/>
          </a:prstGeom>
          <a:solidFill>
            <a:schemeClr val="bg1">
              <a:lumMod val="95000"/>
            </a:schemeClr>
          </a:solidFill>
          <a:ln w="15875">
            <a:noFill/>
          </a:ln>
        </p:spPr>
        <p:txBody>
          <a:bodyPr wrap="square" rtlCol="0" anchor="t">
            <a:spAutoFit/>
          </a:bodyPr>
          <a:lstStyle/>
          <a:p>
            <a:pPr lvl="0" algn="l" defTabSz="457200">
              <a:lnSpc>
                <a:spcPct val="100000"/>
              </a:lnSpc>
              <a:buClrTx/>
              <a:buSzTx/>
              <a:buFontTx/>
            </a:pP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  <a:cs typeface="黑体" panose="02010609060101010101" charset="-122"/>
                <a:sym typeface="+mn-ea"/>
              </a:rPr>
              <a:t>换向器</a:t>
            </a:r>
            <a:r>
              <a:rPr lang="zh-CN" altLang="en-US" sz="2400" b="1">
                <a:latin typeface="微软雅黑" panose="020b0503020204020204" charset="-122"/>
                <a:ea typeface="微软雅黑" panose="020b0503020204020204" charset="-122"/>
                <a:cs typeface="黑体" panose="02010609060101010101" charset="-122"/>
                <a:sym typeface="+mn-ea"/>
              </a:rPr>
              <a:t>：</a:t>
            </a:r>
            <a:r>
              <a:rPr lang="zh-CN" altLang="en-US" sz="2400" b="0">
                <a:latin typeface="微软雅黑" panose="020b0503020204020204" charset="-122"/>
                <a:ea typeface="微软雅黑" panose="020b0503020204020204" charset="-122"/>
                <a:cs typeface="黑体" panose="02010609060101010101" charset="-122"/>
                <a:sym typeface="+mn-ea"/>
              </a:rPr>
              <a:t>由断开的两个铜半环组成，可以自动改变电流方向</a:t>
            </a: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  <a:cs typeface="黑体" panose="02010609060101010101" charset="-122"/>
                <a:sym typeface="+mn-ea"/>
              </a:rPr>
              <a:t>。</a:t>
            </a:r>
            <a:endParaRPr lang="zh-CN" altLang="en-US" sz="2400">
              <a:latin typeface="微软雅黑" panose="020b0503020204020204" charset="-122"/>
              <a:ea typeface="微软雅黑" panose="020b0503020204020204" charset="-122"/>
              <a:cs typeface="黑体" panose="02010609060101010101" charset="-122"/>
              <a:sym typeface="+mn-ea"/>
            </a:endParaRPr>
          </a:p>
        </p:txBody>
      </p:sp>
      <p:sp>
        <p:nvSpPr>
          <p:cNvPr id="14" name="剪去单角的矩形 13" title=""/>
          <p:cNvSpPr/>
          <p:nvPr>
            <p:custDataLst>
              <p:tags r:id="rId9"/>
            </p:custDataLst>
          </p:nvPr>
        </p:nvSpPr>
        <p:spPr bwMode="auto">
          <a:xfrm>
            <a:off x="610870" y="2657378"/>
            <a:ext cx="4536440" cy="905351"/>
          </a:xfrm>
          <a:prstGeom prst="snip1Rect">
            <a:avLst/>
          </a:prstGeom>
          <a:solidFill>
            <a:schemeClr val="bg1">
              <a:lumMod val="95000"/>
            </a:schemeClr>
          </a:solidFill>
          <a:ln w="15875">
            <a:noFill/>
          </a:ln>
        </p:spPr>
        <p:txBody>
          <a:bodyPr wrap="square" rtlCol="0" anchor="t">
            <a:spAutoFit/>
          </a:bodyPr>
          <a:lstStyle/>
          <a:p>
            <a:pPr lvl="0" algn="l" defTabSz="457200">
              <a:lnSpc>
                <a:spcPct val="100000"/>
              </a:lnSpc>
              <a:buClrTx/>
              <a:buSzTx/>
              <a:buFontTx/>
            </a:pPr>
            <a:r>
              <a:rPr lang="zh-CN" altLang="en-US" sz="2400" b="1">
                <a:latin typeface="微软雅黑" panose="020b0503020204020204" charset="-122"/>
                <a:ea typeface="微软雅黑" panose="020b0503020204020204" charset="-122"/>
                <a:cs typeface="黑体" panose="02010609060101010101" charset="-122"/>
                <a:sym typeface="+mn-ea"/>
              </a:rPr>
              <a:t>电刷：</a:t>
            </a:r>
            <a:r>
              <a:rPr lang="zh-CN" altLang="en-US" sz="2400" b="0">
                <a:latin typeface="微软雅黑" panose="020b0503020204020204" charset="-122"/>
                <a:ea typeface="微软雅黑" panose="020b0503020204020204" charset="-122"/>
                <a:cs typeface="黑体" panose="02010609060101010101" charset="-122"/>
                <a:sym typeface="+mn-ea"/>
              </a:rPr>
              <a:t>与铜半环接触，使电源和线圈组成闭合回路</a:t>
            </a: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  <a:cs typeface="黑体" panose="02010609060101010101" charset="-122"/>
                <a:sym typeface="+mn-ea"/>
              </a:rPr>
              <a:t>。</a:t>
            </a:r>
            <a:endParaRPr lang="zh-CN" altLang="en-US" sz="2400">
              <a:latin typeface="微软雅黑" panose="020b0503020204020204" charset="-122"/>
              <a:ea typeface="微软雅黑" panose="020b0503020204020204" charset="-122"/>
              <a:cs typeface="黑体" panose="02010609060101010101" charset="-122"/>
              <a:sym typeface="+mn-ea"/>
            </a:endParaRPr>
          </a:p>
        </p:txBody>
      </p:sp>
      <p:sp>
        <p:nvSpPr>
          <p:cNvPr id="16" name="剪去单角的矩形 15" title=""/>
          <p:cNvSpPr/>
          <p:nvPr>
            <p:custDataLst>
              <p:tags r:id="rId10"/>
            </p:custDataLst>
          </p:nvPr>
        </p:nvSpPr>
        <p:spPr bwMode="auto">
          <a:xfrm>
            <a:off x="610870" y="3818793"/>
            <a:ext cx="4536440" cy="905395"/>
          </a:xfrm>
          <a:prstGeom prst="snip1Rect">
            <a:avLst/>
          </a:prstGeom>
          <a:solidFill>
            <a:schemeClr val="bg1">
              <a:lumMod val="95000"/>
            </a:schemeClr>
          </a:solidFill>
          <a:ln w="15875">
            <a:noFill/>
          </a:ln>
        </p:spPr>
        <p:txBody>
          <a:bodyPr wrap="square" rtlCol="0" anchor="t">
            <a:spAutoFit/>
          </a:bodyPr>
          <a:lstStyle/>
          <a:p>
            <a:pPr lvl="0" algn="l" defTabSz="457200">
              <a:lnSpc>
                <a:spcPct val="100000"/>
              </a:lnSpc>
              <a:buClrTx/>
              <a:buSzTx/>
              <a:buFontTx/>
            </a:pPr>
            <a:r>
              <a:rPr lang="zh-CN" altLang="en-US" sz="2400" b="1">
                <a:latin typeface="微软雅黑" panose="020b0503020204020204" charset="-122"/>
                <a:ea typeface="微软雅黑" panose="020b0503020204020204" charset="-122"/>
                <a:cs typeface="黑体" panose="02010609060101010101" charset="-122"/>
                <a:sym typeface="+mn-ea"/>
              </a:rPr>
              <a:t>铜半环：</a:t>
            </a:r>
            <a:r>
              <a:rPr lang="zh-CN" altLang="en-US" sz="2400" b="0">
                <a:latin typeface="微软雅黑" panose="020b0503020204020204" charset="-122"/>
                <a:ea typeface="微软雅黑" panose="020b0503020204020204" charset="-122"/>
                <a:cs typeface="黑体" panose="02010609060101010101" charset="-122"/>
                <a:sym typeface="+mn-ea"/>
              </a:rPr>
              <a:t>自动改变线圈中电流方向（每半周改变一次）。</a:t>
            </a:r>
            <a:endParaRPr lang="zh-CN" altLang="en-US" sz="2400">
              <a:latin typeface="微软雅黑" panose="020b0503020204020204" charset="-122"/>
              <a:ea typeface="微软雅黑" panose="020b0503020204020204" charset="-122"/>
              <a:cs typeface="黑体" panose="02010609060101010101" charset="-122"/>
              <a:sym typeface="+mn-ea"/>
            </a:endParaRPr>
          </a:p>
        </p:txBody>
      </p:sp>
      <p:sp>
        <p:nvSpPr>
          <p:cNvPr id="2" name="文本框 1" title=""/>
          <p:cNvSpPr txBox="1"/>
          <p:nvPr>
            <p:custDataLst>
              <p:tags r:id="rId11"/>
            </p:custDataLst>
          </p:nvPr>
        </p:nvSpPr>
        <p:spPr>
          <a:xfrm>
            <a:off x="727075" y="724535"/>
            <a:ext cx="769048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0">
                <a:latin typeface="微软雅黑" panose="020b0503020204020204" charset="-122"/>
                <a:ea typeface="微软雅黑" panose="020b0503020204020204" charset="-122"/>
              </a:rPr>
              <a:t>实际的电动机可以通过</a:t>
            </a:r>
            <a:r>
              <a:rPr lang="zh-CN" altLang="en-US" sz="2400">
                <a:solidFill>
                  <a:srgbClr val="008080"/>
                </a:solidFill>
                <a:latin typeface="微软雅黑" panose="020b0503020204020204" charset="-122"/>
                <a:ea typeface="微软雅黑" panose="020b0503020204020204" charset="-122"/>
              </a:rPr>
              <a:t>换向器</a:t>
            </a:r>
            <a:r>
              <a:rPr lang="zh-CN" altLang="en-US" sz="2400" b="0">
                <a:latin typeface="微软雅黑" panose="020b0503020204020204" charset="-122"/>
                <a:ea typeface="微软雅黑" panose="020b0503020204020204" charset="-122"/>
              </a:rPr>
              <a:t>来实现这一目的。</a:t>
            </a:r>
            <a:endParaRPr lang="zh-CN" altLang="en-US" sz="2400" b="0"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25" name="组合 9" title=""/>
          <p:cNvGrpSpPr/>
          <p:nvPr>
            <p:custDataLst>
              <p:tags r:id="rId12"/>
            </p:custDataLst>
          </p:nvPr>
        </p:nvGrpSpPr>
        <p:grpSpPr>
          <a:xfrm>
            <a:off x="0" y="155760"/>
            <a:ext cx="4840605" cy="491490"/>
            <a:chOff x="0" y="619020"/>
            <a:chExt cx="5689192" cy="575087"/>
          </a:xfrm>
        </p:grpSpPr>
        <p:grpSp>
          <p:nvGrpSpPr>
            <p:cNvPr id="26" name="组合 10"/>
            <p:cNvGrpSpPr/>
            <p:nvPr>
              <p:custDataLst>
                <p:tags r:id="rId13"/>
              </p:custDataLst>
            </p:nvPr>
          </p:nvGrpSpPr>
          <p:grpSpPr>
            <a:xfrm>
              <a:off x="0" y="679673"/>
              <a:ext cx="532872" cy="416083"/>
              <a:chOff x="0" y="538268"/>
              <a:chExt cx="532872" cy="416083"/>
            </a:xfrm>
          </p:grpSpPr>
          <p:sp>
            <p:nvSpPr>
              <p:cNvPr id="28" name="矩形 27"/>
              <p:cNvSpPr/>
              <p:nvPr>
                <p:custDataLst>
                  <p:tags r:id="rId14"/>
                </p:custDataLst>
              </p:nvPr>
            </p:nvSpPr>
            <p:spPr>
              <a:xfrm>
                <a:off x="86573" y="575418"/>
                <a:ext cx="446299" cy="378933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ea typeface="微软雅黑" panose="020b0503020204020204" charset="-122"/>
                </a:endParaRPr>
              </a:p>
            </p:txBody>
          </p:sp>
          <p:sp>
            <p:nvSpPr>
              <p:cNvPr id="29" name="矩形 28"/>
              <p:cNvSpPr/>
              <p:nvPr>
                <p:custDataLst>
                  <p:tags r:id="rId15"/>
                </p:custDataLst>
              </p:nvPr>
            </p:nvSpPr>
            <p:spPr>
              <a:xfrm>
                <a:off x="0" y="538268"/>
                <a:ext cx="435850" cy="337325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ea typeface="微软雅黑" panose="020b0503020204020204" charset="-122"/>
                </a:endParaRPr>
              </a:p>
            </p:txBody>
          </p:sp>
        </p:grpSp>
        <p:sp>
          <p:nvSpPr>
            <p:cNvPr id="27" name="文本框 11"/>
            <p:cNvSpPr txBox="1">
              <a:spLocks noChangeArrowheads="1"/>
            </p:cNvSpPr>
            <p:nvPr>
              <p:custDataLst>
                <p:tags r:id="rId16"/>
              </p:custDataLst>
            </p:nvPr>
          </p:nvSpPr>
          <p:spPr bwMode="auto">
            <a:xfrm>
              <a:off x="642581" y="619020"/>
              <a:ext cx="5046611" cy="5750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2600" b="1" smtClean="0">
                  <a:solidFill>
                    <a:srgbClr val="008080"/>
                  </a:solidFill>
                  <a:latin typeface="微软雅黑" panose="020b0503020204020204" charset="-122"/>
                </a:rPr>
                <a:t>磁场对通电导线的作用</a:t>
              </a:r>
              <a:endParaRPr lang="zh-CN" altLang="en-US" sz="2600" b="1">
                <a:solidFill>
                  <a:srgbClr val="008080"/>
                </a:solidFill>
                <a:latin typeface="微软雅黑" panose="020b0503020204020204" charset="-122"/>
              </a:endParaRPr>
            </a:p>
          </p:txBody>
        </p:sp>
      </p:grpSp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4" grpId="0" animBg="1"/>
      <p:bldP spid="16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pic>
        <p:nvPicPr>
          <p:cNvPr id="2" name="电动机演化" title="">
            <a:hlinkClick action="ppaction://media"/>
          </p:cNvPr>
          <p:cNvPicPr>
            <a:picLocks noChangeAspect="1"/>
          </p:cNvPicPr>
          <p:nvPr>
            <a:videoFile r:link="rId6"/>
            <p:custDataLst>
              <p:tags r:id="rId5"/>
            </p:custDataLst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631180" y="1024255"/>
            <a:ext cx="2640330" cy="1485265"/>
          </a:xfrm>
          <a:prstGeom prst="rect">
            <a:avLst/>
          </a:prstGeom>
          <a:ln w="57150">
            <a:gradFill>
              <a:lin ang="5400000" scaled="1"/>
            </a:gradFill>
          </a:ln>
        </p:spPr>
      </p:pic>
      <p:pic>
        <p:nvPicPr>
          <p:cNvPr id="3" name="图片 2" title="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0" y="1621790"/>
            <a:ext cx="3961130" cy="2640965"/>
          </a:xfrm>
          <a:prstGeom prst="rect">
            <a:avLst/>
          </a:prstGeom>
        </p:spPr>
      </p:pic>
      <p:sp>
        <p:nvSpPr>
          <p:cNvPr id="4" name="文本框 3" title=""/>
          <p:cNvSpPr txBox="1"/>
          <p:nvPr>
            <p:custDataLst>
              <p:tags r:id="rId10"/>
            </p:custDataLst>
          </p:nvPr>
        </p:nvSpPr>
        <p:spPr>
          <a:xfrm>
            <a:off x="611505" y="699770"/>
            <a:ext cx="2269490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 algn="l" eaLnBrk="1" hangingPunct="1">
              <a:buClrTx/>
              <a:buSzTx/>
              <a:buFontTx/>
            </a:pP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  <a:sym typeface="+mn-ea"/>
              </a:rPr>
              <a:t>实际的电动机：</a:t>
            </a:r>
            <a:endParaRPr lang="zh-CN" altLang="en-US" sz="2400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10" name="文本框 9" title=""/>
          <p:cNvSpPr txBox="1"/>
          <p:nvPr>
            <p:custDataLst>
              <p:tags r:id="rId11"/>
            </p:custDataLst>
          </p:nvPr>
        </p:nvSpPr>
        <p:spPr>
          <a:xfrm>
            <a:off x="5631180" y="2719070"/>
            <a:ext cx="295211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8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演示</a:t>
            </a:r>
            <a:r>
              <a:rPr lang="en-US" altLang="zh-CN" sz="18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lang="zh-CN" altLang="en-US" sz="18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电动机的基本构造</a:t>
            </a:r>
            <a:endParaRPr lang="zh-CN" altLang="en-US" sz="18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1" name="文本框 10" title=""/>
          <p:cNvSpPr txBox="1"/>
          <p:nvPr>
            <p:custDataLst>
              <p:tags r:id="rId12"/>
            </p:custDataLst>
          </p:nvPr>
        </p:nvSpPr>
        <p:spPr>
          <a:xfrm>
            <a:off x="3638550" y="3119755"/>
            <a:ext cx="5505450" cy="171894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 marL="0" indent="0" latinLnBrk="0">
              <a:lnSpc>
                <a:spcPct val="150000"/>
              </a:lnSpc>
            </a:pPr>
            <a:r>
              <a:rPr lang="zh-CN" altLang="en-US" sz="2400" b="0">
                <a:latin typeface="微软雅黑" panose="020b0503020204020204" charset="-122"/>
                <a:ea typeface="微软雅黑" panose="020b0503020204020204" charset="-122"/>
              </a:rPr>
              <a:t>电动机主要由线圈和磁体两部分组成，能够转动的部分叫作</a:t>
            </a:r>
            <a:r>
              <a:rPr lang="zh-CN" altLang="en-US" sz="2400">
                <a:solidFill>
                  <a:srgbClr val="008080"/>
                </a:solidFill>
                <a:latin typeface="微软雅黑" panose="020b0503020204020204" charset="-122"/>
                <a:ea typeface="微软雅黑" panose="020b0503020204020204" charset="-122"/>
              </a:rPr>
              <a:t>转子</a:t>
            </a:r>
            <a:r>
              <a:rPr lang="zh-CN" altLang="en-US" sz="2400" b="0">
                <a:latin typeface="微软雅黑" panose="020b0503020204020204" charset="-122"/>
                <a:ea typeface="微软雅黑" panose="020b0503020204020204" charset="-122"/>
              </a:rPr>
              <a:t>，固定不动的部分叫作</a:t>
            </a:r>
            <a:r>
              <a:rPr lang="zh-CN" altLang="en-US" sz="2400">
                <a:solidFill>
                  <a:srgbClr val="008080"/>
                </a:solidFill>
                <a:latin typeface="微软雅黑" panose="020b0503020204020204" charset="-122"/>
                <a:ea typeface="微软雅黑" panose="020b0503020204020204" charset="-122"/>
              </a:rPr>
              <a:t>定子</a:t>
            </a:r>
            <a:r>
              <a:rPr lang="zh-CN" altLang="en-US" sz="2400" b="0">
                <a:latin typeface="微软雅黑" panose="020b0503020204020204" charset="-122"/>
                <a:ea typeface="微软雅黑" panose="020b0503020204020204" charset="-122"/>
              </a:rPr>
              <a:t>。</a:t>
            </a:r>
            <a:endParaRPr lang="zh-CN" altLang="en-US" sz="2400" b="0"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25" name="组合 9" title=""/>
          <p:cNvGrpSpPr/>
          <p:nvPr>
            <p:custDataLst>
              <p:tags r:id="rId13"/>
            </p:custDataLst>
          </p:nvPr>
        </p:nvGrpSpPr>
        <p:grpSpPr>
          <a:xfrm>
            <a:off x="0" y="155760"/>
            <a:ext cx="4840605" cy="491490"/>
            <a:chOff x="0" y="619020"/>
            <a:chExt cx="5689192" cy="575087"/>
          </a:xfrm>
        </p:grpSpPr>
        <p:grpSp>
          <p:nvGrpSpPr>
            <p:cNvPr id="26" name="组合 10"/>
            <p:cNvGrpSpPr/>
            <p:nvPr>
              <p:custDataLst>
                <p:tags r:id="rId14"/>
              </p:custDataLst>
            </p:nvPr>
          </p:nvGrpSpPr>
          <p:grpSpPr>
            <a:xfrm>
              <a:off x="0" y="679673"/>
              <a:ext cx="532872" cy="416083"/>
              <a:chOff x="0" y="538268"/>
              <a:chExt cx="532872" cy="416083"/>
            </a:xfrm>
          </p:grpSpPr>
          <p:sp>
            <p:nvSpPr>
              <p:cNvPr id="28" name="矩形 27"/>
              <p:cNvSpPr/>
              <p:nvPr>
                <p:custDataLst>
                  <p:tags r:id="rId15"/>
                </p:custDataLst>
              </p:nvPr>
            </p:nvSpPr>
            <p:spPr>
              <a:xfrm>
                <a:off x="86573" y="575418"/>
                <a:ext cx="446299" cy="378933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ea typeface="微软雅黑" panose="020b0503020204020204" charset="-122"/>
                </a:endParaRPr>
              </a:p>
            </p:txBody>
          </p:sp>
          <p:sp>
            <p:nvSpPr>
              <p:cNvPr id="29" name="矩形 28"/>
              <p:cNvSpPr/>
              <p:nvPr>
                <p:custDataLst>
                  <p:tags r:id="rId16"/>
                </p:custDataLst>
              </p:nvPr>
            </p:nvSpPr>
            <p:spPr>
              <a:xfrm>
                <a:off x="0" y="538268"/>
                <a:ext cx="435850" cy="337325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ea typeface="微软雅黑" panose="020b0503020204020204" charset="-122"/>
                </a:endParaRPr>
              </a:p>
            </p:txBody>
          </p:sp>
        </p:grpSp>
        <p:sp>
          <p:nvSpPr>
            <p:cNvPr id="27" name="文本框 11"/>
            <p:cNvSpPr txBox="1">
              <a:spLocks noChangeArrowheads="1"/>
            </p:cNvSpPr>
            <p:nvPr>
              <p:custDataLst>
                <p:tags r:id="rId17"/>
              </p:custDataLst>
            </p:nvPr>
          </p:nvSpPr>
          <p:spPr bwMode="auto">
            <a:xfrm>
              <a:off x="642581" y="619020"/>
              <a:ext cx="5046611" cy="5750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2600" b="1" smtClean="0">
                  <a:solidFill>
                    <a:srgbClr val="008080"/>
                  </a:solidFill>
                  <a:latin typeface="微软雅黑" panose="020b0503020204020204" charset="-122"/>
                </a:rPr>
                <a:t>电动机的基本构造</a:t>
              </a:r>
              <a:endParaRPr lang="zh-CN" altLang="en-US" sz="2600" b="1">
                <a:solidFill>
                  <a:srgbClr val="008080"/>
                </a:solidFill>
                <a:latin typeface="微软雅黑" panose="020b0503020204020204" charset="-122"/>
              </a:endParaRPr>
            </a:p>
          </p:txBody>
        </p:sp>
      </p:grpSp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video fullScrn="1">
              <p:cMediaNode>
                <p:cTn id="2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3" name="文本框 2" title=""/>
          <p:cNvSpPr txBox="1"/>
          <p:nvPr>
            <p:custDataLst>
              <p:tags r:id="rId4"/>
            </p:custDataLst>
          </p:nvPr>
        </p:nvSpPr>
        <p:spPr>
          <a:xfrm>
            <a:off x="3204210" y="628015"/>
            <a:ext cx="295200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defTabSz="914400" eaLnBrk="1" fontAlgn="auto" hangingPunct="1">
              <a:buClrTx/>
              <a:buSzTx/>
              <a:buFontTx/>
            </a:pPr>
            <a:r>
              <a:rPr lang="zh-CN" altLang="en-US" sz="2400">
                <a:effectLst/>
                <a:latin typeface="微软雅黑" panose="020b0503020204020204" charset="-122"/>
                <a:ea typeface="微软雅黑" panose="020b0503020204020204" charset="-122"/>
              </a:rPr>
              <a:t>扬声器是怎样发声的</a:t>
            </a:r>
            <a:endParaRPr lang="zh-CN" altLang="en-US" sz="2400">
              <a:effectLst/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2" name="图片 1" title="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5">
            <a:clrChange>
              <a:clrFrom>
                <a:srgbClr val="FEFEFE">
                  <a:alpha val="100000"/>
                </a:srgbClr>
              </a:clrFrom>
              <a:clrTo>
                <a:srgbClr val="FEFEFE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053965" y="1203960"/>
            <a:ext cx="4090035" cy="3385820"/>
          </a:xfrm>
          <a:prstGeom prst="rect">
            <a:avLst/>
          </a:prstGeom>
        </p:spPr>
      </p:pic>
      <p:pic>
        <p:nvPicPr>
          <p:cNvPr id="5" name="图片 4" title="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7">
            <a:clrChange>
              <a:clrFrom>
                <a:srgbClr val="FFFFCB"/>
              </a:clrFrom>
              <a:clrTo>
                <a:srgbClr val="FFFFCB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24510" y="1348105"/>
            <a:ext cx="3278087" cy="2376000"/>
          </a:xfrm>
          <a:prstGeom prst="rect">
            <a:avLst/>
          </a:prstGeom>
          <a:noFill/>
          <a:ln w="12700">
            <a:solidFill>
              <a:schemeClr val="tx2">
                <a:lumMod val="40000"/>
                <a:lumOff val="6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7" name="扬声器原理" title="">
            <a:hlinkClick action="ppaction://media"/>
          </p:cNvPr>
          <p:cNvPicPr>
            <a:picLocks noChangeAspect="1"/>
          </p:cNvPicPr>
          <p:nvPr>
            <a:videoFile r:link="rId11"/>
            <p:custDataLst>
              <p:tags r:id="rId10"/>
            </p:custDataLst>
            <p:extLst>
              <p:ext uri="{DAA4B4D4-6D71-4841-9C94-3DE7FCFB9230}">
                <p14:media xmlns:p14="http://schemas.microsoft.com/office/powerpoint/2010/main" r:embed="rId12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899795" y="2212340"/>
            <a:ext cx="4223190" cy="2376000"/>
          </a:xfrm>
          <a:prstGeom prst="rect">
            <a:avLst/>
          </a:prstGeom>
          <a:ln w="57150">
            <a:gradFill>
              <a:lin ang="5400000" scaled="1"/>
            </a:gradFill>
          </a:ln>
        </p:spPr>
      </p:pic>
      <p:sp>
        <p:nvSpPr>
          <p:cNvPr id="4" name="文本框 3" title=""/>
          <p:cNvSpPr txBox="1"/>
          <p:nvPr>
            <p:custDataLst>
              <p:tags r:id="rId13"/>
            </p:custDataLst>
          </p:nvPr>
        </p:nvSpPr>
        <p:spPr>
          <a:xfrm>
            <a:off x="1705610" y="4631055"/>
            <a:ext cx="277431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8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演示</a:t>
            </a:r>
            <a:r>
              <a:rPr lang="en-US" altLang="zh-CN" sz="18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lang="zh-CN" altLang="en-US" sz="18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扬声器是怎样发声的</a:t>
            </a:r>
            <a:endParaRPr lang="zh-CN" altLang="en-US" sz="18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grpSp>
        <p:nvGrpSpPr>
          <p:cNvPr id="25" name="组合 9" title=""/>
          <p:cNvGrpSpPr/>
          <p:nvPr>
            <p:custDataLst>
              <p:tags r:id="rId14"/>
            </p:custDataLst>
          </p:nvPr>
        </p:nvGrpSpPr>
        <p:grpSpPr>
          <a:xfrm>
            <a:off x="0" y="155760"/>
            <a:ext cx="4840605" cy="491490"/>
            <a:chOff x="0" y="619020"/>
            <a:chExt cx="5689192" cy="575087"/>
          </a:xfrm>
        </p:grpSpPr>
        <p:grpSp>
          <p:nvGrpSpPr>
            <p:cNvPr id="26" name="组合 10"/>
            <p:cNvGrpSpPr/>
            <p:nvPr>
              <p:custDataLst>
                <p:tags r:id="rId15"/>
              </p:custDataLst>
            </p:nvPr>
          </p:nvGrpSpPr>
          <p:grpSpPr>
            <a:xfrm>
              <a:off x="0" y="679673"/>
              <a:ext cx="532872" cy="416083"/>
              <a:chOff x="0" y="538268"/>
              <a:chExt cx="532872" cy="416083"/>
            </a:xfrm>
          </p:grpSpPr>
          <p:sp>
            <p:nvSpPr>
              <p:cNvPr id="28" name="矩形 27"/>
              <p:cNvSpPr/>
              <p:nvPr>
                <p:custDataLst>
                  <p:tags r:id="rId16"/>
                </p:custDataLst>
              </p:nvPr>
            </p:nvSpPr>
            <p:spPr>
              <a:xfrm>
                <a:off x="86573" y="575418"/>
                <a:ext cx="446299" cy="378933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ea typeface="微软雅黑" panose="020b0503020204020204" charset="-122"/>
                </a:endParaRPr>
              </a:p>
            </p:txBody>
          </p:sp>
          <p:sp>
            <p:nvSpPr>
              <p:cNvPr id="29" name="矩形 28"/>
              <p:cNvSpPr/>
              <p:nvPr>
                <p:custDataLst>
                  <p:tags r:id="rId17"/>
                </p:custDataLst>
              </p:nvPr>
            </p:nvSpPr>
            <p:spPr>
              <a:xfrm>
                <a:off x="0" y="538268"/>
                <a:ext cx="435850" cy="337325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ea typeface="微软雅黑" panose="020b0503020204020204" charset="-122"/>
                </a:endParaRPr>
              </a:p>
            </p:txBody>
          </p:sp>
        </p:grpSp>
        <p:sp>
          <p:nvSpPr>
            <p:cNvPr id="27" name="文本框 11"/>
            <p:cNvSpPr txBox="1">
              <a:spLocks noChangeArrowheads="1"/>
            </p:cNvSpPr>
            <p:nvPr>
              <p:custDataLst>
                <p:tags r:id="rId18"/>
              </p:custDataLst>
            </p:nvPr>
          </p:nvSpPr>
          <p:spPr bwMode="auto">
            <a:xfrm>
              <a:off x="642581" y="619020"/>
              <a:ext cx="5046611" cy="5750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2600" b="1" smtClean="0">
                  <a:solidFill>
                    <a:srgbClr val="008080"/>
                  </a:solidFill>
                  <a:latin typeface="微软雅黑" panose="020b0503020204020204" charset="-122"/>
                </a:rPr>
                <a:t>电动机的基本构造</a:t>
              </a:r>
              <a:endParaRPr lang="zh-CN" altLang="en-US" sz="2600" b="1">
                <a:solidFill>
                  <a:srgbClr val="008080"/>
                </a:solidFill>
                <a:latin typeface="微软雅黑" panose="020b0503020204020204" charset="-122"/>
              </a:endParaRPr>
            </a:p>
          </p:txBody>
        </p:sp>
      </p:grpSp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 fullScrn="1">
              <p:cMediaNode>
                <p:cTn id="11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</p:childTnLst>
        </p:cTn>
      </p:par>
    </p:tnLst>
    <p:bldLst>
      <p:bldP spid="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pic>
        <p:nvPicPr>
          <p:cNvPr id="2" name="QO_4_BD.1_1#21e32d555?htil=1&amp;vcp=1&amp;vis=1&amp;pid=063e1f7ea&amp;color=0,0,0&amp;tib=255,255,255&amp;vtp=1&amp;bt=1&amp;hs=1" title="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089905" y="1203587"/>
            <a:ext cx="2064349" cy="10132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3" name="QO_4_BD.1_2#21e32d555?htil=1&amp;vcp=1&amp;vis=1&amp;pid=063e1f7ea&amp;color=0,0,0&amp;vtp=1&amp;bbb=1&amp;hb=1&amp;hs=1" title=""/>
          <p:cNvSpPr/>
          <p:nvPr>
            <p:custDataLst>
              <p:tags r:id="rId6"/>
            </p:custDataLst>
          </p:nvPr>
        </p:nvSpPr>
        <p:spPr>
          <a:xfrm>
            <a:off x="539496" y="1216287"/>
            <a:ext cx="5431536" cy="10374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1.</a:t>
            </a:r>
            <a:r>
              <a:rPr lang="en-US" altLang="zh-CN" sz="900" b="0" i="0" kern="0">
                <a:solidFill>
                  <a:srgbClr val="FFFFFF"/>
                </a:solidFill>
                <a:latin typeface="宋体" panose="02010600030101010101" pitchFamily="2" charset="-122"/>
                <a:ea typeface="微软雅黑" panose="020b0503020204020204" charset="-122"/>
                <a:cs typeface="Times New Roman" panose="02020603050405020304" pitchFamily="34" charset="-120"/>
              </a:rPr>
              <a:t>                                   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如图所示，在“探究磁</a:t>
            </a:r>
            <a:endParaRPr lang="en-US" altLang="zh-CN" sz="2400" b="0" i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场对通电导体的作用”的实验中：</a:t>
            </a:r>
            <a:endParaRPr lang="en-US" altLang="zh-CN" sz="2400"/>
          </a:p>
        </p:txBody>
      </p:sp>
      <p:pic>
        <p:nvPicPr>
          <p:cNvPr id="4" name="QO_4_BD.1_2#21e32d555?htil=1&amp;vcp=1&amp;vis=1&amp;pid=063e1f7ea&amp;color=0,0,0&amp;tib=255,255,255&amp;iip=1&amp;vtp=1" title="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86416" y="1262007"/>
            <a:ext cx="2020824" cy="45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mc:AlternateContent>
        <mc:Choice Requires="a14">
          <p:sp>
            <p:nvSpPr>
              <p:cNvPr id="5" name="QB_5_BD.2_1#01fbf9206?vcp=1&amp;vis=1&amp;pid=21e32d555&amp;color=0,0,0&amp;vtp=1&amp;bbb=1&amp;hb=1&amp;hs=1" title=""/>
              <p:cNvSpPr/>
              <p:nvPr>
                <p:custDataLst>
                  <p:tags r:id="rId9"/>
                </p:custDataLst>
              </p:nvPr>
            </p:nvSpPr>
            <p:spPr>
              <a:xfrm>
                <a:off x="539496" y="2253687"/>
                <a:ext cx="8065008" cy="1592199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44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（1）将一根导体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ab</m:t>
                      </m:r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置于蹄形磁体的两极之间，闭合开关前，</a:t>
                </a:r>
                <a:endParaRPr lang="en-US" altLang="zh-CN" sz="2400" b="0" i="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4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导体</a:t>
                </a:r>
                <a:r>
                  <a:rPr lang="en-US" altLang="zh-CN" sz="24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______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，闭合开关后，导体</a:t>
                </a:r>
                <a:r>
                  <a:rPr lang="en-US" altLang="zh-CN" sz="24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______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（以上两空均填“静止”</a:t>
                </a:r>
                <a:endParaRPr lang="en-US" altLang="zh-CN" sz="2400" b="0" i="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2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或“运动”），说明磁场对</a:t>
                </a:r>
                <a:r>
                  <a:rPr lang="en-US" altLang="zh-CN" sz="24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______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导体有力的作用。</a:t>
                </a:r>
                <a:endParaRPr lang="en-US" altLang="zh-CN" sz="2400"/>
              </a:p>
            </p:txBody>
          </p:sp>
        </mc:Choice>
        <mc:Fallback>
          <p:sp>
            <p:nvSpPr>
              <p:cNvPr id="5" name="QB_5_BD.2_1#01fbf9206?vcp=1&amp;vis=1&amp;pid=21e32d555&amp;color=0,0,0&amp;vtp=1&amp;bbb=1&amp;hb=1&amp;hs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10"/>
                </p:custDataLst>
              </p:nvPr>
            </p:nvSpPr>
            <p:spPr>
              <a:xfrm>
                <a:off x="539496" y="2253687"/>
                <a:ext cx="8065008" cy="1592199"/>
              </a:xfrm>
              <a:prstGeom prst="rect">
                <a:avLst/>
              </a:prstGeom>
              <a:blipFill rotWithShape="1">
                <a:blip r:embed="rId11"/>
                <a:stretch>
                  <a:fillRect l="-5" t="-5" r="-2658" b="-368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QB_5_AN.3_1#01fbf9206.blank?vcp=1&amp;vis=1&amp;pid=21e32d555&amp;color=0,0,0&amp;vpa=1&amp;vtp=1&amp;bbb=1" title=""/>
          <p:cNvSpPr/>
          <p:nvPr>
            <p:custDataLst>
              <p:tags r:id="rId12"/>
            </p:custDataLst>
          </p:nvPr>
        </p:nvSpPr>
        <p:spPr>
          <a:xfrm>
            <a:off x="1165765" y="2784547"/>
            <a:ext cx="830263" cy="49784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静止</a:t>
            </a:r>
            <a:endParaRPr lang="en-US" altLang="zh-CN" sz="2400"/>
          </a:p>
        </p:txBody>
      </p:sp>
      <p:sp>
        <p:nvSpPr>
          <p:cNvPr id="7" name="QB_5_AN.4_1#01fbf9206.blank?vcp=1&amp;vis=1&amp;pid=21e32d555&amp;color=0,0,0&amp;vpa=2&amp;vtp=1&amp;bbb=1" title=""/>
          <p:cNvSpPr/>
          <p:nvPr>
            <p:custDataLst>
              <p:tags r:id="rId13"/>
            </p:custDataLst>
          </p:nvPr>
        </p:nvSpPr>
        <p:spPr>
          <a:xfrm>
            <a:off x="4823365" y="2784547"/>
            <a:ext cx="830263" cy="49784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运动</a:t>
            </a:r>
            <a:endParaRPr lang="en-US" altLang="zh-CN" sz="2400"/>
          </a:p>
        </p:txBody>
      </p:sp>
      <p:sp>
        <p:nvSpPr>
          <p:cNvPr id="8" name="QB_5_AN.5_1#01fbf9206.blank?vcp=1&amp;vis=1&amp;pid=21e32d555&amp;color=0,0,0&amp;vpa=3&amp;vtp=1&amp;bbb=1" title=""/>
          <p:cNvSpPr/>
          <p:nvPr>
            <p:custDataLst>
              <p:tags r:id="rId14"/>
            </p:custDataLst>
          </p:nvPr>
        </p:nvSpPr>
        <p:spPr>
          <a:xfrm>
            <a:off x="3874040" y="3321757"/>
            <a:ext cx="830263" cy="47879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通电</a:t>
            </a:r>
            <a:endParaRPr lang="en-US" altLang="zh-CN" sz="24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 animBg="1"/>
      <p:bldP spid="7" grpId="0" build="p" animBg="1"/>
      <p:bldP spid="8" grpId="0" build="p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pic>
        <p:nvPicPr>
          <p:cNvPr id="2" name="QB_5_BD.6_1#7cf987f90?htil=2&amp;vcp=1&amp;vis=1&amp;visfb=1&amp;pid=21e32d555&amp;color=0,0,0&amp;tib=255,255,255&amp;vtp=1&amp;hs=1&amp;hs=1" title="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210175" y="705906"/>
            <a:ext cx="2322576" cy="1143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mc:AlternateContent>
        <mc:Choice Requires="a14">
          <p:sp>
            <p:nvSpPr>
              <p:cNvPr id="3" name="QB_5_BD.6_2#7cf987f90?htil=2&amp;vcp=1&amp;vis=1&amp;pid=21e32d555&amp;color=0,0,0&amp;vtp=1&amp;bt=1&amp;bbb=1&amp;hb=1&amp;hs=1" title=""/>
              <p:cNvSpPr/>
              <p:nvPr>
                <p:custDataLst>
                  <p:tags r:id="rId6"/>
                </p:custDataLst>
              </p:nvPr>
            </p:nvSpPr>
            <p:spPr>
              <a:xfrm>
                <a:off x="539496" y="660186"/>
                <a:ext cx="5605272" cy="1596390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44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（2）断开开关，将图中电源的正、负极</a:t>
                </a:r>
                <a:endParaRPr lang="en-US" altLang="zh-CN" sz="2400" b="0" i="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4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对调，再闭合开关，会发现导体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ab</m:t>
                      </m:r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的运动</a:t>
                </a:r>
                <a:endParaRPr lang="en-US" altLang="zh-CN" sz="2400" b="0" i="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2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方向与对调前的运动方向相反，说明通电</a:t>
                </a:r>
                <a:endParaRPr lang="en-US" altLang="zh-CN" sz="2400"/>
              </a:p>
            </p:txBody>
          </p:sp>
        </mc:Choice>
        <mc:Fallback>
          <p:sp>
            <p:nvSpPr>
              <p:cNvPr id="3" name="QB_5_BD.6_2#7cf987f90?htil=2&amp;vcp=1&amp;vis=1&amp;pid=21e32d555&amp;color=0,0,0&amp;vtp=1&amp;bt=1&amp;bbb=1&amp;hb=1&amp;hs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7"/>
                </p:custDataLst>
              </p:nvPr>
            </p:nvSpPr>
            <p:spPr>
              <a:xfrm>
                <a:off x="539496" y="660186"/>
                <a:ext cx="5605272" cy="1596390"/>
              </a:xfrm>
              <a:prstGeom prst="rect">
                <a:avLst/>
              </a:prstGeom>
              <a:blipFill rotWithShape="1">
                <a:blip r:embed="rId8"/>
                <a:stretch>
                  <a:fillRect l="-7" t="-26" r="9" b="-339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QB_5_AN.7_1#7cf987f90.blank?vcp=1&amp;vis=1&amp;pid=21e32d555&amp;color=0,0,0&amp;vpa=4&amp;vtp=1&amp;bbb=1" title=""/>
          <p:cNvSpPr/>
          <p:nvPr>
            <p:custDataLst>
              <p:tags r:id="rId9"/>
            </p:custDataLst>
          </p:nvPr>
        </p:nvSpPr>
        <p:spPr>
          <a:xfrm>
            <a:off x="4214268" y="2268196"/>
            <a:ext cx="830263" cy="488315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3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电流</a:t>
            </a:r>
            <a:endParaRPr lang="en-US" altLang="zh-CN" sz="2400"/>
          </a:p>
        </p:txBody>
      </p:sp>
      <mc:AlternateContent>
        <mc:Choice Requires="a14">
          <p:sp>
            <p:nvSpPr>
              <p:cNvPr id="5" name="QB_5_BD.8_1#6bc9ff083?vcp=1&amp;vis=1&amp;pid=21e32d555&amp;color=0,0,0&amp;vtp=1&amp;bbb=1&amp;hb=1" title=""/>
              <p:cNvSpPr/>
              <p:nvPr>
                <p:custDataLst>
                  <p:tags r:id="rId10"/>
                </p:custDataLst>
              </p:nvPr>
            </p:nvSpPr>
            <p:spPr>
              <a:xfrm>
                <a:off x="539496" y="2796453"/>
                <a:ext cx="8065008" cy="1592199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44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（3）断开开关，将图中磁体的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N</m:t>
                      </m:r>
                    </m:oMath>
                  </m:oMathPara>
                </a14:m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极和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S</m:t>
                      </m:r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极对调，再闭合开关，</a:t>
                </a:r>
                <a:endParaRPr lang="en-US" altLang="zh-CN" sz="2400" b="0" i="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4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会发现导体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ab</m:t>
                      </m:r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的运动方向与对调前的运动方向相反，说明通</a:t>
                </a:r>
                <a:endParaRPr lang="en-US" altLang="zh-CN" sz="2400" b="0" i="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2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电导体在磁场中的受力方向与</a:t>
                </a:r>
                <a:r>
                  <a:rPr lang="en-US" altLang="zh-CN" sz="24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______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方向有关。</a:t>
                </a:r>
                <a:endParaRPr lang="en-US" altLang="zh-CN" sz="2400"/>
              </a:p>
            </p:txBody>
          </p:sp>
        </mc:Choice>
        <mc:Fallback>
          <p:sp>
            <p:nvSpPr>
              <p:cNvPr id="5" name="QB_5_BD.8_1#6bc9ff083?vcp=1&amp;vis=1&amp;pid=21e32d555&amp;color=0,0,0&amp;vtp=1&amp;bbb=1&amp;hb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11"/>
                </p:custDataLst>
              </p:nvPr>
            </p:nvSpPr>
            <p:spPr>
              <a:xfrm>
                <a:off x="539496" y="2796453"/>
                <a:ext cx="8065008" cy="1592199"/>
              </a:xfrm>
              <a:prstGeom prst="rect">
                <a:avLst/>
              </a:prstGeom>
              <a:blipFill rotWithShape="1">
                <a:blip r:embed="rId12"/>
                <a:stretch>
                  <a:fillRect l="-5" t="-34" r="-1863" b="-365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QB_5_AN.9_1#6bc9ff083.blank?vcp=1&amp;vis=1&amp;pid=21e32d555&amp;color=0,0,0&amp;vpa=5&amp;vtp=1&amp;bbb=1" title=""/>
          <p:cNvSpPr/>
          <p:nvPr>
            <p:custDataLst>
              <p:tags r:id="rId13"/>
            </p:custDataLst>
          </p:nvPr>
        </p:nvSpPr>
        <p:spPr>
          <a:xfrm>
            <a:off x="4518565" y="3864523"/>
            <a:ext cx="830263" cy="47879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磁场</a:t>
            </a:r>
            <a:endParaRPr lang="en-US" altLang="zh-CN" sz="2400"/>
          </a:p>
        </p:txBody>
      </p:sp>
      <p:sp>
        <p:nvSpPr>
          <p:cNvPr id="7" name="QB_5_BD.6_2#7cf987f90?htil=2&amp;vcp=1&amp;vis=1&amp;pid=21e32d555&amp;color=0,0,0&amp;vtp=1&amp;bt=1&amp;bbb=1&amp;hb=1&amp;hs=1" title=""/>
          <p:cNvSpPr/>
          <p:nvPr>
            <p:custDataLst>
              <p:tags r:id="rId14"/>
            </p:custDataLst>
          </p:nvPr>
        </p:nvSpPr>
        <p:spPr>
          <a:xfrm>
            <a:off x="540000" y="2308201"/>
            <a:ext cx="8064000" cy="484124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latinLnBrk="1">
              <a:lnSpc>
                <a:spcPts val="43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导体在磁场中的受力方向与</a:t>
            </a:r>
            <a:r>
              <a:rPr lang="en-US" altLang="zh-CN" sz="24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方向有关。</a:t>
            </a:r>
            <a:endParaRPr lang="en-US" altLang="zh-CN" sz="24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 animBg="1"/>
      <p:bldP spid="6" grpId="0" build="p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QB_5_BD.10_1#0829c4cc7?vcp=1&amp;vis=1&amp;pid=21e32d555&amp;color=0,0,0&amp;vtp=1&amp;bt=1&amp;bbb=1&amp;hb=1" title=""/>
          <p:cNvSpPr/>
          <p:nvPr>
            <p:custDataLst>
              <p:tags r:id="rId4"/>
            </p:custDataLst>
          </p:nvPr>
        </p:nvSpPr>
        <p:spPr>
          <a:xfrm>
            <a:off x="539496" y="899137"/>
            <a:ext cx="8065008" cy="159639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（4）如果同时改变磁场方向和电流方向，</a:t>
            </a:r>
            <a:r>
              <a:rPr lang="en-US" altLang="zh-CN" sz="24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</a:t>
            </a:r>
            <a:endParaRPr lang="en-US" altLang="zh-CN" sz="2400" i="0">
              <a:solidFill>
                <a:srgbClr val="000000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34" charset="-120"/>
            </a:endParaRPr>
          </a:p>
          <a:p>
            <a:pPr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（填“能”或“不能”）确定通电导体在磁场中的受力方向与磁</a:t>
            </a:r>
            <a:endParaRPr lang="en-US" altLang="zh-CN" sz="2400" b="0" i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场方向或电流方向是否有关。</a:t>
            </a:r>
            <a:endParaRPr lang="en-US" altLang="zh-CN" sz="2400"/>
          </a:p>
        </p:txBody>
      </p:sp>
      <p:sp>
        <p:nvSpPr>
          <p:cNvPr id="3" name="QB_5_AN.11_1#0829c4cc7.blank?vcp=1&amp;vis=1&amp;pid=21e32d555&amp;color=0,0,0&amp;vpa=6&amp;vtp=1&amp;bbb=1" title=""/>
          <p:cNvSpPr/>
          <p:nvPr>
            <p:custDataLst>
              <p:tags r:id="rId5"/>
            </p:custDataLst>
          </p:nvPr>
        </p:nvSpPr>
        <p:spPr>
          <a:xfrm>
            <a:off x="6194965" y="871197"/>
            <a:ext cx="830263" cy="49784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不能</a:t>
            </a:r>
            <a:endParaRPr lang="en-US" altLang="zh-CN" sz="2400"/>
          </a:p>
        </p:txBody>
      </p:sp>
      <p:pic>
        <p:nvPicPr>
          <p:cNvPr id="4" name="QB_5_BD.10_2#0829c4cc7?vcp=1&amp;vis=1&amp;visfb=1&amp;pid=21e32d555&amp;color=0,0,0&amp;tib=255,255,255&amp;vtp=1" title="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935224" y="2617193"/>
            <a:ext cx="3282696" cy="15636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QO_4_BD.12_1#eed5fc344?vcp=1&amp;vis=1&amp;pid=063e1f7ea&amp;color=0,0,0&amp;vtp=1&amp;bt=1&amp;bbb=1&amp;hb=1" title=""/>
          <p:cNvSpPr/>
          <p:nvPr>
            <p:custDataLst>
              <p:tags r:id="rId4"/>
            </p:custDataLst>
          </p:nvPr>
        </p:nvSpPr>
        <p:spPr>
          <a:xfrm>
            <a:off x="539496" y="927077"/>
            <a:ext cx="8064504" cy="104089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2.</a:t>
            </a:r>
            <a:r>
              <a:rPr lang="en-US" altLang="zh-CN" sz="900" b="0" i="0" kern="0">
                <a:solidFill>
                  <a:srgbClr val="FFFFFF"/>
                </a:solidFill>
                <a:latin typeface="宋体" panose="02010600030101010101" pitchFamily="2" charset="-122"/>
                <a:ea typeface="微软雅黑" panose="020b0503020204020204" charset="-122"/>
                <a:cs typeface="Times New Roman" panose="02020603050405020304" pitchFamily="34" charset="-120"/>
              </a:rPr>
              <a:t>                                   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如图所示，使线圈位于磁体两磁极间的磁</a:t>
            </a:r>
            <a:endParaRPr lang="en-US" altLang="zh-CN" sz="2400" b="0" i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3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场中。</a:t>
            </a:r>
            <a:r>
              <a:rPr lang="en-US" altLang="zh-CN" sz="100" b="0" i="0" kern="0" spc="-99900">
                <a:solidFill>
                  <a:srgbClr val="FFFFFF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#1</a:t>
            </a:r>
            <a:endParaRPr lang="en-US" altLang="zh-CN" sz="2400"/>
          </a:p>
        </p:txBody>
      </p:sp>
      <p:pic>
        <p:nvPicPr>
          <p:cNvPr id="3" name="QO_4_BD.12_1#eed5fc344?vcp=1&amp;vis=1&amp;pid=063e1f7ea&amp;color=0,0,0&amp;tib=255,255,255&amp;iip=2&amp;vtp=1" title="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86416" y="972797"/>
            <a:ext cx="2020824" cy="45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pic>
        <p:nvPicPr>
          <p:cNvPr id="4" name="QO_4_BD.12_2#eed5fc344?vcp=1&amp;vis=1&amp;pid=063e1f7ea&amp;color=0,0,0&amp;tib=255,255,255&amp;vtp=1" title="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185416" y="2093953"/>
            <a:ext cx="4782312" cy="20208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</p:spTree>
  </p:cSld>
  <p:clrMapOvr>
    <a:masterClrMapping/>
  </p:clrMapOvr>
  <p:transition>
    <p:split dir="in"/>
  </p:transition>
  <p:timing/>
</p:sld>
</file>

<file path=ppt/slides/slide1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QB_5_BD.13_1#1b1833a5f?vcp=1&amp;vis=1&amp;pid=eed5fc344&amp;color=0,0,0&amp;vtp=1&amp;bt=1&amp;bbb=1&amp;hb=1" title=""/>
          <p:cNvSpPr/>
          <p:nvPr>
            <p:custDataLst>
              <p:tags r:id="rId4"/>
            </p:custDataLst>
          </p:nvPr>
        </p:nvSpPr>
        <p:spPr>
          <a:xfrm>
            <a:off x="539496" y="911583"/>
            <a:ext cx="8065008" cy="159219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（1）使线圈静止在图乙所示位置上，闭合开关，发现线圈</a:t>
            </a:r>
            <a:endParaRPr lang="en-US" altLang="zh-CN" sz="2400" b="0" i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并没有转动，这是因为这个位置是线圈的平衡位置，此时线</a:t>
            </a:r>
            <a:endParaRPr lang="en-US" altLang="zh-CN" sz="2400" b="0" i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圈上下两个边所受的力大小</a:t>
            </a:r>
            <a:r>
              <a:rPr lang="en-US" altLang="zh-CN" sz="24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（填“相等”或“不相等”）。</a:t>
            </a:r>
            <a:endParaRPr lang="en-US" altLang="zh-CN" sz="2400"/>
          </a:p>
        </p:txBody>
      </p:sp>
      <p:sp>
        <p:nvSpPr>
          <p:cNvPr id="3" name="QB_5_AN.14_1#1b1833a5f.blank?vcp=1&amp;vis=1&amp;pid=eed5fc344&amp;color=0,0,0&amp;vpa=7&amp;vtp=1&amp;bbb=1" title=""/>
          <p:cNvSpPr/>
          <p:nvPr>
            <p:custDataLst>
              <p:tags r:id="rId5"/>
            </p:custDataLst>
          </p:nvPr>
        </p:nvSpPr>
        <p:spPr>
          <a:xfrm>
            <a:off x="4213765" y="1979653"/>
            <a:ext cx="830263" cy="47879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相等</a:t>
            </a:r>
            <a:endParaRPr lang="en-US" altLang="zh-CN" sz="2400"/>
          </a:p>
        </p:txBody>
      </p:sp>
      <p:pic>
        <p:nvPicPr>
          <p:cNvPr id="4" name="QB_5_BD.13_2#1b1833a5f?vcp=1&amp;vis=1&amp;visfb=1&amp;pid=eed5fc344&amp;color=0,0,0&amp;tib=255,255,255&amp;vtp=1" title="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798064" y="2630654"/>
            <a:ext cx="3557016" cy="14996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pic>
        <p:nvPicPr>
          <p:cNvPr id="2" name="QB_5_BD.15_1#10ebdd893?htil=3&amp;vcp=1&amp;vis=1&amp;visfb=1&amp;pid=eed5fc344&amp;color=0,0,0&amp;tib=255,255,255&amp;vtp=1&amp;hs=1&amp;hs=1" title="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760980" y="1250355"/>
            <a:ext cx="4745736" cy="20208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3" name="QB_5_BD.15_2#10ebdd893?htil=3&amp;vcp=1&amp;vis=1&amp;pid=eed5fc344&amp;color=0,0,0&amp;mp=1&amp;vtp=1&amp;bt=1&amp;bbb=1&amp;hb=1&amp;hs=1" title=""/>
          <p:cNvSpPr/>
          <p:nvPr>
            <p:custDataLst>
              <p:tags r:id="rId6"/>
            </p:custDataLst>
          </p:nvPr>
        </p:nvSpPr>
        <p:spPr>
          <a:xfrm>
            <a:off x="539496" y="1204636"/>
            <a:ext cx="3191256" cy="215099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（2）使线圈静止在图</a:t>
            </a:r>
            <a:endParaRPr lang="en-US" altLang="zh-CN" sz="2400" b="0" i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甲所示位置上，闭合开</a:t>
            </a:r>
            <a:endParaRPr lang="en-US" altLang="zh-CN" sz="2400" b="0" i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关，线圈受力顺时针转</a:t>
            </a:r>
            <a:endParaRPr lang="en-US" altLang="zh-CN" sz="2400" b="0" i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动，并由于</a:t>
            </a:r>
            <a:r>
              <a:rPr lang="en-US" altLang="zh-CN" sz="24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而越</a:t>
            </a:r>
            <a:endParaRPr lang="en-US" altLang="zh-CN" sz="2400"/>
          </a:p>
        </p:txBody>
      </p:sp>
      <p:sp>
        <p:nvSpPr>
          <p:cNvPr id="4" name="QB_5_AN.16_1#10ebdd893.blank?vcp=1&amp;vis=1&amp;pid=eed5fc344&amp;color=0,0,0&amp;mp=1&amp;vpa=8&amp;vtp=1&amp;bbb=1" title=""/>
          <p:cNvSpPr/>
          <p:nvPr>
            <p:custDataLst>
              <p:tags r:id="rId7"/>
            </p:custDataLst>
          </p:nvPr>
        </p:nvSpPr>
        <p:spPr>
          <a:xfrm>
            <a:off x="2080164" y="2831506"/>
            <a:ext cx="830263" cy="47879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惯性</a:t>
            </a:r>
            <a:endParaRPr lang="en-US" altLang="zh-CN" sz="2400"/>
          </a:p>
        </p:txBody>
      </p:sp>
      <p:sp>
        <p:nvSpPr>
          <p:cNvPr id="5" name="QB_5_BD.15_2#10ebdd893?htil=3&amp;vcp=1&amp;vis=1&amp;pid=eed5fc344&amp;color=0,0,0&amp;mp=1&amp;vtp=1&amp;bt=1&amp;bbb=1&amp;hb=1&amp;hs=1" title=""/>
          <p:cNvSpPr/>
          <p:nvPr>
            <p:custDataLst>
              <p:tags r:id="rId8"/>
            </p:custDataLst>
          </p:nvPr>
        </p:nvSpPr>
        <p:spPr>
          <a:xfrm>
            <a:off x="540000" y="3346998"/>
            <a:ext cx="8064000" cy="488315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latinLnBrk="1">
              <a:lnSpc>
                <a:spcPts val="43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过平衡位置，但不能继续转下去，最后要返回平衡位置。</a:t>
            </a:r>
            <a:endParaRPr lang="en-US" altLang="zh-CN" sz="24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grpSp>
        <p:nvGrpSpPr>
          <p:cNvPr id="2" name="组合 1" title=""/>
          <p:cNvGrpSpPr/>
          <p:nvPr>
            <p:custDataLst>
              <p:tags r:id="rId3"/>
            </p:custDataLst>
          </p:nvPr>
        </p:nvGrpSpPr>
        <p:grpSpPr>
          <a:xfrm>
            <a:off x="2484192" y="134597"/>
            <a:ext cx="3575132" cy="745446"/>
            <a:chOff x="4261413" y="318305"/>
            <a:chExt cx="3669175" cy="993928"/>
          </a:xfrm>
        </p:grpSpPr>
        <p:pic>
          <p:nvPicPr>
            <p:cNvPr id="3" name="图片 2" descr="图片包含 游戏机, 镜子, 灯光, 女人  AI 生成的内容可能不正确。"/>
            <p:cNvPicPr>
              <a:picLocks noChangeAspect="1"/>
            </p:cNvPicPr>
            <p:nvPr>
              <p:custDataLst>
                <p:tags r:id="rId5"/>
              </p:custDataLst>
            </p:nvPr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6287" b="36624"/>
            <a:stretch>
              <a:fillRect/>
            </a:stretch>
          </p:blipFill>
          <p:spPr>
            <a:xfrm>
              <a:off x="4261413" y="318305"/>
              <a:ext cx="3669175" cy="993928"/>
            </a:xfrm>
            <a:custGeom>
              <a:gdLst>
                <a:gd name="connsiteX0" fmla="*/ 0 w 6858000"/>
                <a:gd name="connsiteY0" fmla="*/ 0 h 1857736"/>
                <a:gd name="connsiteX1" fmla="*/ 6858000 w 6858000"/>
                <a:gd name="connsiteY1" fmla="*/ 0 h 1857736"/>
                <a:gd name="connsiteX2" fmla="*/ 6858000 w 6858000"/>
                <a:gd name="connsiteY2" fmla="*/ 1857736 h 1857736"/>
                <a:gd name="connsiteX3" fmla="*/ 0 w 6858000"/>
                <a:gd name="connsiteY3" fmla="*/ 1857736 h 1857736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858000" h="1857736">
                  <a:moveTo>
                    <a:pt x="0" y="0"/>
                  </a:moveTo>
                  <a:lnTo>
                    <a:pt x="6858000" y="0"/>
                  </a:lnTo>
                  <a:lnTo>
                    <a:pt x="6858000" y="1857736"/>
                  </a:lnTo>
                  <a:lnTo>
                    <a:pt x="0" y="1857736"/>
                  </a:lnTo>
                  <a:close/>
                </a:path>
              </a:pathLst>
            </a:custGeom>
          </p:spPr>
        </p:pic>
        <p:sp>
          <p:nvSpPr>
            <p:cNvPr id="4" name="文本框 3"/>
            <p:cNvSpPr txBox="1"/>
            <p:nvPr>
              <p:custDataLst>
                <p:tags r:id="rId6"/>
              </p:custDataLst>
            </p:nvPr>
          </p:nvSpPr>
          <p:spPr>
            <a:xfrm>
              <a:off x="4436256" y="548113"/>
              <a:ext cx="3337306" cy="61383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zh-CN" altLang="en-US" sz="2400" kern="100" spc="300">
                  <a:solidFill>
                    <a:schemeClr val="accent6">
                      <a:lumMod val="50000"/>
                    </a:schemeClr>
                  </a:solidFill>
                  <a:latin typeface="黑体" panose="02010609060101010101" charset="-122"/>
                  <a:ea typeface="黑体"/>
                  <a:cs typeface="Times New Roman" panose="02020603050405020304" charset="0"/>
                </a:rPr>
                <a:t>学习目标</a:t>
              </a:r>
              <a:endParaRPr lang="zh-CN" altLang="en-US" sz="2400" kern="100" spc="300">
                <a:solidFill>
                  <a:schemeClr val="accent6">
                    <a:lumMod val="50000"/>
                  </a:schemeClr>
                </a:solidFill>
                <a:latin typeface="黑体" panose="02010609060101010101" charset="-122"/>
                <a:ea typeface="黑体"/>
                <a:cs typeface="Times New Roman" panose="02020603050405020304" charset="0"/>
              </a:endParaRPr>
            </a:p>
          </p:txBody>
        </p:sp>
      </p:grpSp>
      <p:grpSp>
        <p:nvGrpSpPr>
          <p:cNvPr id="23" name="组合 22" title=""/>
          <p:cNvGrpSpPr/>
          <p:nvPr>
            <p:custDataLst>
              <p:tags r:id="rId7"/>
            </p:custDataLst>
          </p:nvPr>
        </p:nvGrpSpPr>
        <p:grpSpPr>
          <a:xfrm>
            <a:off x="445770" y="1257935"/>
            <a:ext cx="7835900" cy="987426"/>
            <a:chOff x="689948" y="1773935"/>
            <a:chExt cx="10551037" cy="867721"/>
          </a:xfrm>
        </p:grpSpPr>
        <p:grpSp>
          <p:nvGrpSpPr>
            <p:cNvPr id="11" name="组合 10"/>
            <p:cNvGrpSpPr/>
            <p:nvPr>
              <p:custDataLst>
                <p:tags r:id="rId8"/>
              </p:custDataLst>
            </p:nvPr>
          </p:nvGrpSpPr>
          <p:grpSpPr>
            <a:xfrm>
              <a:off x="689948" y="1773935"/>
              <a:ext cx="10551037" cy="695850"/>
              <a:chOff x="689948" y="3150729"/>
              <a:chExt cx="10551037" cy="695850"/>
            </a:xfrm>
          </p:grpSpPr>
          <p:sp>
            <p:nvSpPr>
              <p:cNvPr id="12" name="矩形 6"/>
              <p:cNvSpPr/>
              <p:nvPr>
                <p:custDataLst>
                  <p:tags r:id="rId9"/>
                </p:custDataLst>
              </p:nvPr>
            </p:nvSpPr>
            <p:spPr>
              <a:xfrm>
                <a:off x="1006308" y="3238896"/>
                <a:ext cx="10234677" cy="607683"/>
              </a:xfrm>
              <a:custGeom>
                <a:gdLst>
                  <a:gd name="connsiteX0" fmla="*/ 0 w 10243595"/>
                  <a:gd name="connsiteY0" fmla="*/ 0 h 846861"/>
                  <a:gd name="connsiteX1" fmla="*/ 261781 w 10243595"/>
                  <a:gd name="connsiteY1" fmla="*/ 0 h 846861"/>
                  <a:gd name="connsiteX2" fmla="*/ 728433 w 10243595"/>
                  <a:gd name="connsiteY2" fmla="*/ 0 h 846861"/>
                  <a:gd name="connsiteX3" fmla="*/ 990214 w 10243595"/>
                  <a:gd name="connsiteY3" fmla="*/ 0 h 846861"/>
                  <a:gd name="connsiteX4" fmla="*/ 1559303 w 10243595"/>
                  <a:gd name="connsiteY4" fmla="*/ 0 h 846861"/>
                  <a:gd name="connsiteX5" fmla="*/ 1821084 w 10243595"/>
                  <a:gd name="connsiteY5" fmla="*/ 0 h 846861"/>
                  <a:gd name="connsiteX6" fmla="*/ 2390172 w 10243595"/>
                  <a:gd name="connsiteY6" fmla="*/ 0 h 846861"/>
                  <a:gd name="connsiteX7" fmla="*/ 3061697 w 10243595"/>
                  <a:gd name="connsiteY7" fmla="*/ 0 h 846861"/>
                  <a:gd name="connsiteX8" fmla="*/ 3733221 w 10243595"/>
                  <a:gd name="connsiteY8" fmla="*/ 0 h 846861"/>
                  <a:gd name="connsiteX9" fmla="*/ 3995002 w 10243595"/>
                  <a:gd name="connsiteY9" fmla="*/ 0 h 846861"/>
                  <a:gd name="connsiteX10" fmla="*/ 4359219 w 10243595"/>
                  <a:gd name="connsiteY10" fmla="*/ 0 h 846861"/>
                  <a:gd name="connsiteX11" fmla="*/ 4621000 w 10243595"/>
                  <a:gd name="connsiteY11" fmla="*/ 0 h 846861"/>
                  <a:gd name="connsiteX12" fmla="*/ 5190088 w 10243595"/>
                  <a:gd name="connsiteY12" fmla="*/ 0 h 846861"/>
                  <a:gd name="connsiteX13" fmla="*/ 5759177 w 10243595"/>
                  <a:gd name="connsiteY13" fmla="*/ 0 h 846861"/>
                  <a:gd name="connsiteX14" fmla="*/ 6328265 w 10243595"/>
                  <a:gd name="connsiteY14" fmla="*/ 0 h 846861"/>
                  <a:gd name="connsiteX15" fmla="*/ 7102226 w 10243595"/>
                  <a:gd name="connsiteY15" fmla="*/ 0 h 846861"/>
                  <a:gd name="connsiteX16" fmla="*/ 7773750 w 10243595"/>
                  <a:gd name="connsiteY16" fmla="*/ 0 h 846861"/>
                  <a:gd name="connsiteX17" fmla="*/ 8547711 w 10243595"/>
                  <a:gd name="connsiteY17" fmla="*/ 0 h 846861"/>
                  <a:gd name="connsiteX18" fmla="*/ 9014364 w 10243595"/>
                  <a:gd name="connsiteY18" fmla="*/ 0 h 846861"/>
                  <a:gd name="connsiteX19" fmla="*/ 9276144 w 10243595"/>
                  <a:gd name="connsiteY19" fmla="*/ 0 h 846861"/>
                  <a:gd name="connsiteX20" fmla="*/ 10243595 w 10243595"/>
                  <a:gd name="connsiteY20" fmla="*/ 0 h 846861"/>
                  <a:gd name="connsiteX21" fmla="*/ 10243595 w 10243595"/>
                  <a:gd name="connsiteY21" fmla="*/ 440368 h 846861"/>
                  <a:gd name="connsiteX22" fmla="*/ 10243595 w 10243595"/>
                  <a:gd name="connsiteY22" fmla="*/ 846861 h 846861"/>
                  <a:gd name="connsiteX23" fmla="*/ 9469634 w 10243595"/>
                  <a:gd name="connsiteY23" fmla="*/ 846861 h 846861"/>
                  <a:gd name="connsiteX24" fmla="*/ 9105418 w 10243595"/>
                  <a:gd name="connsiteY24" fmla="*/ 846861 h 846861"/>
                  <a:gd name="connsiteX25" fmla="*/ 8741201 w 10243595"/>
                  <a:gd name="connsiteY25" fmla="*/ 846861 h 846861"/>
                  <a:gd name="connsiteX26" fmla="*/ 7967241 w 10243595"/>
                  <a:gd name="connsiteY26" fmla="*/ 846861 h 846861"/>
                  <a:gd name="connsiteX27" fmla="*/ 7193280 w 10243595"/>
                  <a:gd name="connsiteY27" fmla="*/ 846861 h 846861"/>
                  <a:gd name="connsiteX28" fmla="*/ 6726627 w 10243595"/>
                  <a:gd name="connsiteY28" fmla="*/ 846861 h 846861"/>
                  <a:gd name="connsiteX29" fmla="*/ 6055103 w 10243595"/>
                  <a:gd name="connsiteY29" fmla="*/ 846861 h 846861"/>
                  <a:gd name="connsiteX30" fmla="*/ 5281142 w 10243595"/>
                  <a:gd name="connsiteY30" fmla="*/ 846861 h 846861"/>
                  <a:gd name="connsiteX31" fmla="*/ 4712054 w 10243595"/>
                  <a:gd name="connsiteY31" fmla="*/ 846861 h 846861"/>
                  <a:gd name="connsiteX32" fmla="*/ 4040529 w 10243595"/>
                  <a:gd name="connsiteY32" fmla="*/ 846861 h 846861"/>
                  <a:gd name="connsiteX33" fmla="*/ 3266569 w 10243595"/>
                  <a:gd name="connsiteY33" fmla="*/ 846861 h 846861"/>
                  <a:gd name="connsiteX34" fmla="*/ 2697480 w 10243595"/>
                  <a:gd name="connsiteY34" fmla="*/ 846861 h 846861"/>
                  <a:gd name="connsiteX35" fmla="*/ 2128391 w 10243595"/>
                  <a:gd name="connsiteY35" fmla="*/ 846861 h 846861"/>
                  <a:gd name="connsiteX36" fmla="*/ 1456867 w 10243595"/>
                  <a:gd name="connsiteY36" fmla="*/ 846861 h 846861"/>
                  <a:gd name="connsiteX37" fmla="*/ 887778 w 10243595"/>
                  <a:gd name="connsiteY37" fmla="*/ 846861 h 846861"/>
                  <a:gd name="connsiteX38" fmla="*/ 523562 w 10243595"/>
                  <a:gd name="connsiteY38" fmla="*/ 846861 h 846861"/>
                  <a:gd name="connsiteX39" fmla="*/ 0 w 10243595"/>
                  <a:gd name="connsiteY39" fmla="*/ 846861 h 846861"/>
                  <a:gd name="connsiteX40" fmla="*/ 0 w 10243595"/>
                  <a:gd name="connsiteY40" fmla="*/ 448836 h 846861"/>
                  <a:gd name="connsiteX41" fmla="*/ 0 w 10243595"/>
                  <a:gd name="connsiteY41" fmla="*/ 0 h 846861"/>
                </a:gdLst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10243595" h="846861" fill="none" extrusionOk="0">
                    <a:moveTo>
                      <a:pt x="0" y="0"/>
                    </a:moveTo>
                    <a:cubicBezTo>
                      <a:pt x="113514" y="-26817"/>
                      <a:pt x="161976" y="13008"/>
                      <a:pt x="261781" y="0"/>
                    </a:cubicBezTo>
                    <a:cubicBezTo>
                      <a:pt x="361586" y="-13008"/>
                      <a:pt x="584957" y="7673"/>
                      <a:pt x="728433" y="0"/>
                    </a:cubicBezTo>
                    <a:cubicBezTo>
                      <a:pt x="871909" y="-7673"/>
                      <a:pt x="912345" y="27950"/>
                      <a:pt x="990214" y="0"/>
                    </a:cubicBezTo>
                    <a:cubicBezTo>
                      <a:pt x="1068083" y="-27950"/>
                      <a:pt x="1294906" y="10479"/>
                      <a:pt x="1559303" y="0"/>
                    </a:cubicBezTo>
                    <a:cubicBezTo>
                      <a:pt x="1823700" y="-10479"/>
                      <a:pt x="1712449" y="27481"/>
                      <a:pt x="1821084" y="0"/>
                    </a:cubicBezTo>
                    <a:cubicBezTo>
                      <a:pt x="1929719" y="-27481"/>
                      <a:pt x="2192621" y="41979"/>
                      <a:pt x="2390172" y="0"/>
                    </a:cubicBezTo>
                    <a:cubicBezTo>
                      <a:pt x="2587723" y="-41979"/>
                      <a:pt x="2866643" y="646"/>
                      <a:pt x="3061697" y="0"/>
                    </a:cubicBezTo>
                    <a:cubicBezTo>
                      <a:pt x="3256752" y="-646"/>
                      <a:pt x="3552779" y="34100"/>
                      <a:pt x="3733221" y="0"/>
                    </a:cubicBezTo>
                    <a:cubicBezTo>
                      <a:pt x="3913663" y="-34100"/>
                      <a:pt x="3936792" y="10167"/>
                      <a:pt x="3995002" y="0"/>
                    </a:cubicBezTo>
                    <a:cubicBezTo>
                      <a:pt x="4053212" y="-10167"/>
                      <a:pt x="4207136" y="21356"/>
                      <a:pt x="4359219" y="0"/>
                    </a:cubicBezTo>
                    <a:cubicBezTo>
                      <a:pt x="4511302" y="-21356"/>
                      <a:pt x="4532134" y="3340"/>
                      <a:pt x="4621000" y="0"/>
                    </a:cubicBezTo>
                    <a:cubicBezTo>
                      <a:pt x="4709866" y="-3340"/>
                      <a:pt x="4983634" y="8523"/>
                      <a:pt x="5190088" y="0"/>
                    </a:cubicBezTo>
                    <a:cubicBezTo>
                      <a:pt x="5396542" y="-8523"/>
                      <a:pt x="5630921" y="14849"/>
                      <a:pt x="5759177" y="0"/>
                    </a:cubicBezTo>
                    <a:cubicBezTo>
                      <a:pt x="5887433" y="-14849"/>
                      <a:pt x="6131177" y="55240"/>
                      <a:pt x="6328265" y="0"/>
                    </a:cubicBezTo>
                    <a:cubicBezTo>
                      <a:pt x="6525353" y="-55240"/>
                      <a:pt x="6867062" y="42574"/>
                      <a:pt x="7102226" y="0"/>
                    </a:cubicBezTo>
                    <a:cubicBezTo>
                      <a:pt x="7337390" y="-42574"/>
                      <a:pt x="7456754" y="22872"/>
                      <a:pt x="7773750" y="0"/>
                    </a:cubicBezTo>
                    <a:cubicBezTo>
                      <a:pt x="8090746" y="-22872"/>
                      <a:pt x="8330324" y="82563"/>
                      <a:pt x="8547711" y="0"/>
                    </a:cubicBezTo>
                    <a:cubicBezTo>
                      <a:pt x="8765098" y="-82563"/>
                      <a:pt x="8825014" y="44186"/>
                      <a:pt x="9014364" y="0"/>
                    </a:cubicBezTo>
                    <a:cubicBezTo>
                      <a:pt x="9203714" y="-44186"/>
                      <a:pt x="9149921" y="23828"/>
                      <a:pt x="9276144" y="0"/>
                    </a:cubicBezTo>
                    <a:cubicBezTo>
                      <a:pt x="9402367" y="-23828"/>
                      <a:pt x="9791762" y="111913"/>
                      <a:pt x="10243595" y="0"/>
                    </a:cubicBezTo>
                    <a:cubicBezTo>
                      <a:pt x="10275225" y="189075"/>
                      <a:pt x="10241213" y="316944"/>
                      <a:pt x="10243595" y="440368"/>
                    </a:cubicBezTo>
                    <a:cubicBezTo>
                      <a:pt x="10245977" y="563792"/>
                      <a:pt x="10213267" y="696501"/>
                      <a:pt x="10243595" y="846861"/>
                    </a:cubicBezTo>
                    <a:cubicBezTo>
                      <a:pt x="9968491" y="924489"/>
                      <a:pt x="9673128" y="819038"/>
                      <a:pt x="9469634" y="846861"/>
                    </a:cubicBezTo>
                    <a:cubicBezTo>
                      <a:pt x="9266140" y="874684"/>
                      <a:pt x="9250063" y="820232"/>
                      <a:pt x="9105418" y="846861"/>
                    </a:cubicBezTo>
                    <a:cubicBezTo>
                      <a:pt x="8960773" y="873490"/>
                      <a:pt x="8884813" y="815732"/>
                      <a:pt x="8741201" y="846861"/>
                    </a:cubicBezTo>
                    <a:cubicBezTo>
                      <a:pt x="8597589" y="877990"/>
                      <a:pt x="8149481" y="844367"/>
                      <a:pt x="7967241" y="846861"/>
                    </a:cubicBezTo>
                    <a:cubicBezTo>
                      <a:pt x="7785001" y="849355"/>
                      <a:pt x="7549349" y="835725"/>
                      <a:pt x="7193280" y="846861"/>
                    </a:cubicBezTo>
                    <a:cubicBezTo>
                      <a:pt x="6837211" y="857997"/>
                      <a:pt x="6916315" y="813143"/>
                      <a:pt x="6726627" y="846861"/>
                    </a:cubicBezTo>
                    <a:cubicBezTo>
                      <a:pt x="6536939" y="880579"/>
                      <a:pt x="6218072" y="806601"/>
                      <a:pt x="6055103" y="846861"/>
                    </a:cubicBezTo>
                    <a:cubicBezTo>
                      <a:pt x="5892134" y="887121"/>
                      <a:pt x="5518671" y="791042"/>
                      <a:pt x="5281142" y="846861"/>
                    </a:cubicBezTo>
                    <a:cubicBezTo>
                      <a:pt x="5043613" y="902680"/>
                      <a:pt x="4830070" y="839685"/>
                      <a:pt x="4712054" y="846861"/>
                    </a:cubicBezTo>
                    <a:cubicBezTo>
                      <a:pt x="4594038" y="854037"/>
                      <a:pt x="4242305" y="832203"/>
                      <a:pt x="4040529" y="846861"/>
                    </a:cubicBezTo>
                    <a:cubicBezTo>
                      <a:pt x="3838753" y="861519"/>
                      <a:pt x="3615512" y="792448"/>
                      <a:pt x="3266569" y="846861"/>
                    </a:cubicBezTo>
                    <a:cubicBezTo>
                      <a:pt x="2917626" y="901274"/>
                      <a:pt x="2961569" y="782522"/>
                      <a:pt x="2697480" y="846861"/>
                    </a:cubicBezTo>
                    <a:cubicBezTo>
                      <a:pt x="2433391" y="911200"/>
                      <a:pt x="2289265" y="803410"/>
                      <a:pt x="2128391" y="846861"/>
                    </a:cubicBezTo>
                    <a:cubicBezTo>
                      <a:pt x="1967517" y="890312"/>
                      <a:pt x="1706888" y="822471"/>
                      <a:pt x="1456867" y="846861"/>
                    </a:cubicBezTo>
                    <a:cubicBezTo>
                      <a:pt x="1206846" y="871251"/>
                      <a:pt x="1170192" y="822062"/>
                      <a:pt x="887778" y="846861"/>
                    </a:cubicBezTo>
                    <a:cubicBezTo>
                      <a:pt x="605364" y="871660"/>
                      <a:pt x="666280" y="826784"/>
                      <a:pt x="523562" y="846861"/>
                    </a:cubicBezTo>
                    <a:cubicBezTo>
                      <a:pt x="380844" y="866938"/>
                      <a:pt x="106830" y="794112"/>
                      <a:pt x="0" y="846861"/>
                    </a:cubicBezTo>
                    <a:cubicBezTo>
                      <a:pt x="-21391" y="658223"/>
                      <a:pt x="2765" y="584549"/>
                      <a:pt x="0" y="448836"/>
                    </a:cubicBezTo>
                    <a:cubicBezTo>
                      <a:pt x="-2765" y="313124"/>
                      <a:pt x="12021" y="142800"/>
                      <a:pt x="0" y="0"/>
                    </a:cubicBezTo>
                    <a:close/>
                  </a:path>
                  <a:path w="10243595" h="846861" stroke="0" extrusionOk="0">
                    <a:moveTo>
                      <a:pt x="0" y="0"/>
                    </a:moveTo>
                    <a:cubicBezTo>
                      <a:pt x="128862" y="-2140"/>
                      <a:pt x="154398" y="16440"/>
                      <a:pt x="261781" y="0"/>
                    </a:cubicBezTo>
                    <a:cubicBezTo>
                      <a:pt x="369164" y="-16440"/>
                      <a:pt x="752563" y="9668"/>
                      <a:pt x="933305" y="0"/>
                    </a:cubicBezTo>
                    <a:cubicBezTo>
                      <a:pt x="1114047" y="-9668"/>
                      <a:pt x="1433208" y="9065"/>
                      <a:pt x="1604830" y="0"/>
                    </a:cubicBezTo>
                    <a:cubicBezTo>
                      <a:pt x="1776452" y="-9065"/>
                      <a:pt x="1743426" y="8869"/>
                      <a:pt x="1866611" y="0"/>
                    </a:cubicBezTo>
                    <a:cubicBezTo>
                      <a:pt x="1989796" y="-8869"/>
                      <a:pt x="2300046" y="54071"/>
                      <a:pt x="2640571" y="0"/>
                    </a:cubicBezTo>
                    <a:cubicBezTo>
                      <a:pt x="2981096" y="-54071"/>
                      <a:pt x="2772056" y="17695"/>
                      <a:pt x="2902352" y="0"/>
                    </a:cubicBezTo>
                    <a:cubicBezTo>
                      <a:pt x="3032648" y="-17695"/>
                      <a:pt x="3354848" y="68840"/>
                      <a:pt x="3676312" y="0"/>
                    </a:cubicBezTo>
                    <a:cubicBezTo>
                      <a:pt x="3997776" y="-68840"/>
                      <a:pt x="3902643" y="3411"/>
                      <a:pt x="4040529" y="0"/>
                    </a:cubicBezTo>
                    <a:cubicBezTo>
                      <a:pt x="4178415" y="-3411"/>
                      <a:pt x="4654341" y="42750"/>
                      <a:pt x="4814490" y="0"/>
                    </a:cubicBezTo>
                    <a:cubicBezTo>
                      <a:pt x="4974639" y="-42750"/>
                      <a:pt x="5058219" y="4611"/>
                      <a:pt x="5178706" y="0"/>
                    </a:cubicBezTo>
                    <a:cubicBezTo>
                      <a:pt x="5299193" y="-4611"/>
                      <a:pt x="5428185" y="35291"/>
                      <a:pt x="5542923" y="0"/>
                    </a:cubicBezTo>
                    <a:cubicBezTo>
                      <a:pt x="5657661" y="-35291"/>
                      <a:pt x="5995653" y="33988"/>
                      <a:pt x="6316884" y="0"/>
                    </a:cubicBezTo>
                    <a:cubicBezTo>
                      <a:pt x="6638115" y="-33988"/>
                      <a:pt x="6917795" y="32725"/>
                      <a:pt x="7090844" y="0"/>
                    </a:cubicBezTo>
                    <a:cubicBezTo>
                      <a:pt x="7263893" y="-32725"/>
                      <a:pt x="7519965" y="70384"/>
                      <a:pt x="7762369" y="0"/>
                    </a:cubicBezTo>
                    <a:cubicBezTo>
                      <a:pt x="8004773" y="-70384"/>
                      <a:pt x="8256059" y="77742"/>
                      <a:pt x="8536329" y="0"/>
                    </a:cubicBezTo>
                    <a:cubicBezTo>
                      <a:pt x="8816599" y="-77742"/>
                      <a:pt x="8883228" y="19035"/>
                      <a:pt x="9105418" y="0"/>
                    </a:cubicBezTo>
                    <a:cubicBezTo>
                      <a:pt x="9327608" y="-19035"/>
                      <a:pt x="9505650" y="57021"/>
                      <a:pt x="9674506" y="0"/>
                    </a:cubicBezTo>
                    <a:cubicBezTo>
                      <a:pt x="9843362" y="-57021"/>
                      <a:pt x="10086646" y="61611"/>
                      <a:pt x="10243595" y="0"/>
                    </a:cubicBezTo>
                    <a:cubicBezTo>
                      <a:pt x="10247900" y="107795"/>
                      <a:pt x="10231024" y="278917"/>
                      <a:pt x="10243595" y="440368"/>
                    </a:cubicBezTo>
                    <a:cubicBezTo>
                      <a:pt x="10256166" y="601819"/>
                      <a:pt x="10232155" y="702004"/>
                      <a:pt x="10243595" y="846861"/>
                    </a:cubicBezTo>
                    <a:cubicBezTo>
                      <a:pt x="10076261" y="890301"/>
                      <a:pt x="9931891" y="794751"/>
                      <a:pt x="9674506" y="846861"/>
                    </a:cubicBezTo>
                    <a:cubicBezTo>
                      <a:pt x="9417121" y="898971"/>
                      <a:pt x="9516960" y="824772"/>
                      <a:pt x="9412726" y="846861"/>
                    </a:cubicBezTo>
                    <a:cubicBezTo>
                      <a:pt x="9308492" y="868950"/>
                      <a:pt x="8952802" y="761435"/>
                      <a:pt x="8638765" y="846861"/>
                    </a:cubicBezTo>
                    <a:cubicBezTo>
                      <a:pt x="8324728" y="932287"/>
                      <a:pt x="8357206" y="809094"/>
                      <a:pt x="8274548" y="846861"/>
                    </a:cubicBezTo>
                    <a:cubicBezTo>
                      <a:pt x="8191890" y="884628"/>
                      <a:pt x="7843146" y="832351"/>
                      <a:pt x="7705460" y="846861"/>
                    </a:cubicBezTo>
                    <a:cubicBezTo>
                      <a:pt x="7567774" y="861371"/>
                      <a:pt x="7412027" y="841207"/>
                      <a:pt x="7238807" y="846861"/>
                    </a:cubicBezTo>
                    <a:cubicBezTo>
                      <a:pt x="7065587" y="852515"/>
                      <a:pt x="7052815" y="808633"/>
                      <a:pt x="6874590" y="846861"/>
                    </a:cubicBezTo>
                    <a:cubicBezTo>
                      <a:pt x="6696365" y="885089"/>
                      <a:pt x="6361431" y="754101"/>
                      <a:pt x="6100630" y="846861"/>
                    </a:cubicBezTo>
                    <a:cubicBezTo>
                      <a:pt x="5839829" y="939621"/>
                      <a:pt x="5707499" y="808162"/>
                      <a:pt x="5429105" y="846861"/>
                    </a:cubicBezTo>
                    <a:cubicBezTo>
                      <a:pt x="5150712" y="885560"/>
                      <a:pt x="5180245" y="846837"/>
                      <a:pt x="4962453" y="846861"/>
                    </a:cubicBezTo>
                    <a:cubicBezTo>
                      <a:pt x="4744661" y="846885"/>
                      <a:pt x="4548806" y="844019"/>
                      <a:pt x="4393364" y="846861"/>
                    </a:cubicBezTo>
                    <a:cubicBezTo>
                      <a:pt x="4237922" y="849703"/>
                      <a:pt x="4120352" y="821058"/>
                      <a:pt x="4029147" y="846861"/>
                    </a:cubicBezTo>
                    <a:cubicBezTo>
                      <a:pt x="3937942" y="872664"/>
                      <a:pt x="3749979" y="843827"/>
                      <a:pt x="3664931" y="846861"/>
                    </a:cubicBezTo>
                    <a:cubicBezTo>
                      <a:pt x="3579883" y="849895"/>
                      <a:pt x="3490397" y="819403"/>
                      <a:pt x="3403150" y="846861"/>
                    </a:cubicBezTo>
                    <a:cubicBezTo>
                      <a:pt x="3315903" y="874319"/>
                      <a:pt x="3159892" y="813905"/>
                      <a:pt x="2936497" y="846861"/>
                    </a:cubicBezTo>
                    <a:cubicBezTo>
                      <a:pt x="2713102" y="879817"/>
                      <a:pt x="2781636" y="817224"/>
                      <a:pt x="2674716" y="846861"/>
                    </a:cubicBezTo>
                    <a:cubicBezTo>
                      <a:pt x="2567796" y="876498"/>
                      <a:pt x="2332673" y="802980"/>
                      <a:pt x="2208064" y="846861"/>
                    </a:cubicBezTo>
                    <a:cubicBezTo>
                      <a:pt x="2083455" y="890742"/>
                      <a:pt x="1863716" y="829018"/>
                      <a:pt x="1741411" y="846861"/>
                    </a:cubicBezTo>
                    <a:cubicBezTo>
                      <a:pt x="1619106" y="864704"/>
                      <a:pt x="1432901" y="845534"/>
                      <a:pt x="1274758" y="846861"/>
                    </a:cubicBezTo>
                    <a:cubicBezTo>
                      <a:pt x="1116615" y="848188"/>
                      <a:pt x="1004847" y="812976"/>
                      <a:pt x="808106" y="846861"/>
                    </a:cubicBezTo>
                    <a:cubicBezTo>
                      <a:pt x="611365" y="880746"/>
                      <a:pt x="372964" y="843099"/>
                      <a:pt x="0" y="846861"/>
                    </a:cubicBezTo>
                    <a:cubicBezTo>
                      <a:pt x="-20940" y="691152"/>
                      <a:pt x="36213" y="536303"/>
                      <a:pt x="0" y="414962"/>
                    </a:cubicBezTo>
                    <a:cubicBezTo>
                      <a:pt x="-36213" y="293621"/>
                      <a:pt x="37525" y="158177"/>
                      <a:pt x="0" y="0"/>
                    </a:cubicBezTo>
                    <a:close/>
                  </a:path>
                </a:pathLst>
              </a:custGeom>
              <a:solidFill>
                <a:srgbClr val="FFF3DE"/>
              </a:solidFill>
              <a:ln w="15875">
                <a:solidFill>
                  <a:srgbClr val="5C2A08">
                    <a:alpha val="81000"/>
                  </a:srgbClr>
                </a:solidFill>
                <a:prstDash val="lgDashDot"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00">
                  <a:solidFill>
                    <a:srgbClr val="5C2A08"/>
                  </a:solidFill>
                </a:endParaRPr>
              </a:p>
            </p:txBody>
          </p:sp>
          <p:pic>
            <p:nvPicPr>
              <p:cNvPr id="13" name="图片 12" descr="图片包含 动物, 昆虫, 看着, 黑暗  AI 生成的内容可能不正确。"/>
              <p:cNvPicPr>
                <a:picLocks noChangeAspect="1"/>
              </p:cNvPicPr>
              <p:nvPr>
                <p:custDataLst>
                  <p:tags r:id="rId11"/>
                </p:custDataLst>
              </p:nvPr>
            </p:nvPicPr>
            <p:blipFill>
              <a:blip r:embed="rId10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7809"/>
              <a:stretch>
                <a:fillRect/>
              </a:stretch>
            </p:blipFill>
            <p:spPr>
              <a:xfrm>
                <a:off x="689948" y="3150729"/>
                <a:ext cx="701233" cy="503551"/>
              </a:xfrm>
              <a:custGeom>
                <a:gdLst>
                  <a:gd name="connsiteX0" fmla="*/ 0 w 810228"/>
                  <a:gd name="connsiteY0" fmla="*/ 0 h 581820"/>
                  <a:gd name="connsiteX1" fmla="*/ 810228 w 810228"/>
                  <a:gd name="connsiteY1" fmla="*/ 0 h 581820"/>
                  <a:gd name="connsiteX2" fmla="*/ 810228 w 810228"/>
                  <a:gd name="connsiteY2" fmla="*/ 581820 h 581820"/>
                  <a:gd name="connsiteX3" fmla="*/ 0 w 810228"/>
                  <a:gd name="connsiteY3" fmla="*/ 581820 h 581820"/>
                </a:gdLst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10228" h="581820">
                    <a:moveTo>
                      <a:pt x="0" y="0"/>
                    </a:moveTo>
                    <a:lnTo>
                      <a:pt x="810228" y="0"/>
                    </a:lnTo>
                    <a:lnTo>
                      <a:pt x="810228" y="581820"/>
                    </a:lnTo>
                    <a:lnTo>
                      <a:pt x="0" y="581820"/>
                    </a:lnTo>
                    <a:close/>
                  </a:path>
                </a:pathLst>
              </a:custGeom>
            </p:spPr>
          </p:pic>
        </p:grpSp>
        <p:sp>
          <p:nvSpPr>
            <p:cNvPr id="20" name="文本框 19"/>
            <p:cNvSpPr txBox="1"/>
            <p:nvPr>
              <p:custDataLst>
                <p:tags r:id="rId12"/>
              </p:custDataLst>
            </p:nvPr>
          </p:nvSpPr>
          <p:spPr>
            <a:xfrm>
              <a:off x="1298727" y="1907302"/>
              <a:ext cx="9666939" cy="734354"/>
            </a:xfrm>
            <a:prstGeom prst="rect">
              <a:avLst/>
            </a:prstGeom>
            <a:noFill/>
          </p:spPr>
          <p:txBody>
            <a:bodyPr wrap="square">
              <a:noAutofit/>
            </a:bodyPr>
            <a:lstStyle/>
            <a:p>
              <a:pPr algn="l"/>
              <a:r>
                <a:rPr lang="en-US" altLang="zh-CN" sz="2000">
                  <a:solidFill>
                    <a:srgbClr val="5C2A08"/>
                  </a:solidFill>
                  <a:ea typeface="+mj-ea"/>
                  <a:cs typeface="Times New Roman" panose="02020603050405020304" charset="0"/>
                  <a:sym typeface="+mn-ea"/>
                </a:rPr>
                <a:t>1.</a:t>
              </a:r>
              <a:r>
                <a:rPr lang="zh-CN" altLang="en-US" sz="2000">
                  <a:solidFill>
                    <a:srgbClr val="5C2A08"/>
                  </a:solidFill>
                  <a:ea typeface="+mj-ea"/>
                  <a:cs typeface="Times New Roman" panose="02020603050405020304" charset="0"/>
                  <a:sym typeface="+mn-ea"/>
                </a:rPr>
                <a:t>知道通电导线在磁场中会受力，力的方向与电流方向、磁场方向有关；</a:t>
              </a:r>
              <a:endParaRPr lang="zh-CN" altLang="en-US" sz="2000">
                <a:solidFill>
                  <a:srgbClr val="5C2A08"/>
                </a:solidFill>
                <a:ea typeface="+mj-ea"/>
                <a:cs typeface="Times New Roman" panose="02020603050405020304" charset="0"/>
                <a:sym typeface="+mn-ea"/>
              </a:endParaRPr>
            </a:p>
          </p:txBody>
        </p:sp>
      </p:grpSp>
      <p:grpSp>
        <p:nvGrpSpPr>
          <p:cNvPr id="24" name="组合 23" title=""/>
          <p:cNvGrpSpPr/>
          <p:nvPr>
            <p:custDataLst>
              <p:tags r:id="rId13"/>
            </p:custDataLst>
          </p:nvPr>
        </p:nvGrpSpPr>
        <p:grpSpPr>
          <a:xfrm>
            <a:off x="517525" y="2284095"/>
            <a:ext cx="7807325" cy="869315"/>
            <a:chOff x="689948" y="3103766"/>
            <a:chExt cx="10382223" cy="925441"/>
          </a:xfrm>
        </p:grpSpPr>
        <p:grpSp>
          <p:nvGrpSpPr>
            <p:cNvPr id="10" name="组合 9"/>
            <p:cNvGrpSpPr/>
            <p:nvPr>
              <p:custDataLst>
                <p:tags r:id="rId14"/>
              </p:custDataLst>
            </p:nvPr>
          </p:nvGrpSpPr>
          <p:grpSpPr>
            <a:xfrm>
              <a:off x="689948" y="3103766"/>
              <a:ext cx="10382223" cy="925441"/>
              <a:chOff x="689948" y="3095477"/>
              <a:chExt cx="10382223" cy="925441"/>
            </a:xfrm>
          </p:grpSpPr>
          <p:sp>
            <p:nvSpPr>
              <p:cNvPr id="8" name="矩形 6"/>
              <p:cNvSpPr/>
              <p:nvPr>
                <p:custDataLst>
                  <p:tags r:id="rId15"/>
                </p:custDataLst>
              </p:nvPr>
            </p:nvSpPr>
            <p:spPr>
              <a:xfrm>
                <a:off x="1006608" y="3095477"/>
                <a:ext cx="10065563" cy="925441"/>
              </a:xfrm>
              <a:custGeom>
                <a:gdLst>
                  <a:gd name="connsiteX0" fmla="*/ 0 w 10243595"/>
                  <a:gd name="connsiteY0" fmla="*/ 0 h 846861"/>
                  <a:gd name="connsiteX1" fmla="*/ 261781 w 10243595"/>
                  <a:gd name="connsiteY1" fmla="*/ 0 h 846861"/>
                  <a:gd name="connsiteX2" fmla="*/ 728433 w 10243595"/>
                  <a:gd name="connsiteY2" fmla="*/ 0 h 846861"/>
                  <a:gd name="connsiteX3" fmla="*/ 990214 w 10243595"/>
                  <a:gd name="connsiteY3" fmla="*/ 0 h 846861"/>
                  <a:gd name="connsiteX4" fmla="*/ 1559303 w 10243595"/>
                  <a:gd name="connsiteY4" fmla="*/ 0 h 846861"/>
                  <a:gd name="connsiteX5" fmla="*/ 1821084 w 10243595"/>
                  <a:gd name="connsiteY5" fmla="*/ 0 h 846861"/>
                  <a:gd name="connsiteX6" fmla="*/ 2390172 w 10243595"/>
                  <a:gd name="connsiteY6" fmla="*/ 0 h 846861"/>
                  <a:gd name="connsiteX7" fmla="*/ 3061697 w 10243595"/>
                  <a:gd name="connsiteY7" fmla="*/ 0 h 846861"/>
                  <a:gd name="connsiteX8" fmla="*/ 3733221 w 10243595"/>
                  <a:gd name="connsiteY8" fmla="*/ 0 h 846861"/>
                  <a:gd name="connsiteX9" fmla="*/ 3995002 w 10243595"/>
                  <a:gd name="connsiteY9" fmla="*/ 0 h 846861"/>
                  <a:gd name="connsiteX10" fmla="*/ 4359219 w 10243595"/>
                  <a:gd name="connsiteY10" fmla="*/ 0 h 846861"/>
                  <a:gd name="connsiteX11" fmla="*/ 4621000 w 10243595"/>
                  <a:gd name="connsiteY11" fmla="*/ 0 h 846861"/>
                  <a:gd name="connsiteX12" fmla="*/ 5190088 w 10243595"/>
                  <a:gd name="connsiteY12" fmla="*/ 0 h 846861"/>
                  <a:gd name="connsiteX13" fmla="*/ 5759177 w 10243595"/>
                  <a:gd name="connsiteY13" fmla="*/ 0 h 846861"/>
                  <a:gd name="connsiteX14" fmla="*/ 6328265 w 10243595"/>
                  <a:gd name="connsiteY14" fmla="*/ 0 h 846861"/>
                  <a:gd name="connsiteX15" fmla="*/ 7102226 w 10243595"/>
                  <a:gd name="connsiteY15" fmla="*/ 0 h 846861"/>
                  <a:gd name="connsiteX16" fmla="*/ 7773750 w 10243595"/>
                  <a:gd name="connsiteY16" fmla="*/ 0 h 846861"/>
                  <a:gd name="connsiteX17" fmla="*/ 8547711 w 10243595"/>
                  <a:gd name="connsiteY17" fmla="*/ 0 h 846861"/>
                  <a:gd name="connsiteX18" fmla="*/ 9014364 w 10243595"/>
                  <a:gd name="connsiteY18" fmla="*/ 0 h 846861"/>
                  <a:gd name="connsiteX19" fmla="*/ 9276144 w 10243595"/>
                  <a:gd name="connsiteY19" fmla="*/ 0 h 846861"/>
                  <a:gd name="connsiteX20" fmla="*/ 10243595 w 10243595"/>
                  <a:gd name="connsiteY20" fmla="*/ 0 h 846861"/>
                  <a:gd name="connsiteX21" fmla="*/ 10243595 w 10243595"/>
                  <a:gd name="connsiteY21" fmla="*/ 440368 h 846861"/>
                  <a:gd name="connsiteX22" fmla="*/ 10243595 w 10243595"/>
                  <a:gd name="connsiteY22" fmla="*/ 846861 h 846861"/>
                  <a:gd name="connsiteX23" fmla="*/ 9469634 w 10243595"/>
                  <a:gd name="connsiteY23" fmla="*/ 846861 h 846861"/>
                  <a:gd name="connsiteX24" fmla="*/ 9105418 w 10243595"/>
                  <a:gd name="connsiteY24" fmla="*/ 846861 h 846861"/>
                  <a:gd name="connsiteX25" fmla="*/ 8741201 w 10243595"/>
                  <a:gd name="connsiteY25" fmla="*/ 846861 h 846861"/>
                  <a:gd name="connsiteX26" fmla="*/ 7967241 w 10243595"/>
                  <a:gd name="connsiteY26" fmla="*/ 846861 h 846861"/>
                  <a:gd name="connsiteX27" fmla="*/ 7193280 w 10243595"/>
                  <a:gd name="connsiteY27" fmla="*/ 846861 h 846861"/>
                  <a:gd name="connsiteX28" fmla="*/ 6726627 w 10243595"/>
                  <a:gd name="connsiteY28" fmla="*/ 846861 h 846861"/>
                  <a:gd name="connsiteX29" fmla="*/ 6055103 w 10243595"/>
                  <a:gd name="connsiteY29" fmla="*/ 846861 h 846861"/>
                  <a:gd name="connsiteX30" fmla="*/ 5281142 w 10243595"/>
                  <a:gd name="connsiteY30" fmla="*/ 846861 h 846861"/>
                  <a:gd name="connsiteX31" fmla="*/ 4712054 w 10243595"/>
                  <a:gd name="connsiteY31" fmla="*/ 846861 h 846861"/>
                  <a:gd name="connsiteX32" fmla="*/ 4040529 w 10243595"/>
                  <a:gd name="connsiteY32" fmla="*/ 846861 h 846861"/>
                  <a:gd name="connsiteX33" fmla="*/ 3266569 w 10243595"/>
                  <a:gd name="connsiteY33" fmla="*/ 846861 h 846861"/>
                  <a:gd name="connsiteX34" fmla="*/ 2697480 w 10243595"/>
                  <a:gd name="connsiteY34" fmla="*/ 846861 h 846861"/>
                  <a:gd name="connsiteX35" fmla="*/ 2128391 w 10243595"/>
                  <a:gd name="connsiteY35" fmla="*/ 846861 h 846861"/>
                  <a:gd name="connsiteX36" fmla="*/ 1456867 w 10243595"/>
                  <a:gd name="connsiteY36" fmla="*/ 846861 h 846861"/>
                  <a:gd name="connsiteX37" fmla="*/ 887778 w 10243595"/>
                  <a:gd name="connsiteY37" fmla="*/ 846861 h 846861"/>
                  <a:gd name="connsiteX38" fmla="*/ 523562 w 10243595"/>
                  <a:gd name="connsiteY38" fmla="*/ 846861 h 846861"/>
                  <a:gd name="connsiteX39" fmla="*/ 0 w 10243595"/>
                  <a:gd name="connsiteY39" fmla="*/ 846861 h 846861"/>
                  <a:gd name="connsiteX40" fmla="*/ 0 w 10243595"/>
                  <a:gd name="connsiteY40" fmla="*/ 448836 h 846861"/>
                  <a:gd name="connsiteX41" fmla="*/ 0 w 10243595"/>
                  <a:gd name="connsiteY41" fmla="*/ 0 h 846861"/>
                </a:gdLst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10243595" h="846861" fill="none" extrusionOk="0">
                    <a:moveTo>
                      <a:pt x="0" y="0"/>
                    </a:moveTo>
                    <a:cubicBezTo>
                      <a:pt x="113514" y="-26817"/>
                      <a:pt x="161976" y="13008"/>
                      <a:pt x="261781" y="0"/>
                    </a:cubicBezTo>
                    <a:cubicBezTo>
                      <a:pt x="361586" y="-13008"/>
                      <a:pt x="584957" y="7673"/>
                      <a:pt x="728433" y="0"/>
                    </a:cubicBezTo>
                    <a:cubicBezTo>
                      <a:pt x="871909" y="-7673"/>
                      <a:pt x="912345" y="27950"/>
                      <a:pt x="990214" y="0"/>
                    </a:cubicBezTo>
                    <a:cubicBezTo>
                      <a:pt x="1068083" y="-27950"/>
                      <a:pt x="1294906" y="10479"/>
                      <a:pt x="1559303" y="0"/>
                    </a:cubicBezTo>
                    <a:cubicBezTo>
                      <a:pt x="1823700" y="-10479"/>
                      <a:pt x="1712449" y="27481"/>
                      <a:pt x="1821084" y="0"/>
                    </a:cubicBezTo>
                    <a:cubicBezTo>
                      <a:pt x="1929719" y="-27481"/>
                      <a:pt x="2192621" y="41979"/>
                      <a:pt x="2390172" y="0"/>
                    </a:cubicBezTo>
                    <a:cubicBezTo>
                      <a:pt x="2587723" y="-41979"/>
                      <a:pt x="2866643" y="646"/>
                      <a:pt x="3061697" y="0"/>
                    </a:cubicBezTo>
                    <a:cubicBezTo>
                      <a:pt x="3256752" y="-646"/>
                      <a:pt x="3552779" y="34100"/>
                      <a:pt x="3733221" y="0"/>
                    </a:cubicBezTo>
                    <a:cubicBezTo>
                      <a:pt x="3913663" y="-34100"/>
                      <a:pt x="3936792" y="10167"/>
                      <a:pt x="3995002" y="0"/>
                    </a:cubicBezTo>
                    <a:cubicBezTo>
                      <a:pt x="4053212" y="-10167"/>
                      <a:pt x="4207136" y="21356"/>
                      <a:pt x="4359219" y="0"/>
                    </a:cubicBezTo>
                    <a:cubicBezTo>
                      <a:pt x="4511302" y="-21356"/>
                      <a:pt x="4532134" y="3340"/>
                      <a:pt x="4621000" y="0"/>
                    </a:cubicBezTo>
                    <a:cubicBezTo>
                      <a:pt x="4709866" y="-3340"/>
                      <a:pt x="4983634" y="8523"/>
                      <a:pt x="5190088" y="0"/>
                    </a:cubicBezTo>
                    <a:cubicBezTo>
                      <a:pt x="5396542" y="-8523"/>
                      <a:pt x="5630921" y="14849"/>
                      <a:pt x="5759177" y="0"/>
                    </a:cubicBezTo>
                    <a:cubicBezTo>
                      <a:pt x="5887433" y="-14849"/>
                      <a:pt x="6131177" y="55240"/>
                      <a:pt x="6328265" y="0"/>
                    </a:cubicBezTo>
                    <a:cubicBezTo>
                      <a:pt x="6525353" y="-55240"/>
                      <a:pt x="6867062" y="42574"/>
                      <a:pt x="7102226" y="0"/>
                    </a:cubicBezTo>
                    <a:cubicBezTo>
                      <a:pt x="7337390" y="-42574"/>
                      <a:pt x="7456754" y="22872"/>
                      <a:pt x="7773750" y="0"/>
                    </a:cubicBezTo>
                    <a:cubicBezTo>
                      <a:pt x="8090746" y="-22872"/>
                      <a:pt x="8330324" y="82563"/>
                      <a:pt x="8547711" y="0"/>
                    </a:cubicBezTo>
                    <a:cubicBezTo>
                      <a:pt x="8765098" y="-82563"/>
                      <a:pt x="8825014" y="44186"/>
                      <a:pt x="9014364" y="0"/>
                    </a:cubicBezTo>
                    <a:cubicBezTo>
                      <a:pt x="9203714" y="-44186"/>
                      <a:pt x="9149921" y="23828"/>
                      <a:pt x="9276144" y="0"/>
                    </a:cubicBezTo>
                    <a:cubicBezTo>
                      <a:pt x="9402367" y="-23828"/>
                      <a:pt x="9791762" y="111913"/>
                      <a:pt x="10243595" y="0"/>
                    </a:cubicBezTo>
                    <a:cubicBezTo>
                      <a:pt x="10275225" y="189075"/>
                      <a:pt x="10241213" y="316944"/>
                      <a:pt x="10243595" y="440368"/>
                    </a:cubicBezTo>
                    <a:cubicBezTo>
                      <a:pt x="10245977" y="563792"/>
                      <a:pt x="10213267" y="696501"/>
                      <a:pt x="10243595" y="846861"/>
                    </a:cubicBezTo>
                    <a:cubicBezTo>
                      <a:pt x="9968491" y="924489"/>
                      <a:pt x="9673128" y="819038"/>
                      <a:pt x="9469634" y="846861"/>
                    </a:cubicBezTo>
                    <a:cubicBezTo>
                      <a:pt x="9266140" y="874684"/>
                      <a:pt x="9250063" y="820232"/>
                      <a:pt x="9105418" y="846861"/>
                    </a:cubicBezTo>
                    <a:cubicBezTo>
                      <a:pt x="8960773" y="873490"/>
                      <a:pt x="8884813" y="815732"/>
                      <a:pt x="8741201" y="846861"/>
                    </a:cubicBezTo>
                    <a:cubicBezTo>
                      <a:pt x="8597589" y="877990"/>
                      <a:pt x="8149481" y="844367"/>
                      <a:pt x="7967241" y="846861"/>
                    </a:cubicBezTo>
                    <a:cubicBezTo>
                      <a:pt x="7785001" y="849355"/>
                      <a:pt x="7549349" y="835725"/>
                      <a:pt x="7193280" y="846861"/>
                    </a:cubicBezTo>
                    <a:cubicBezTo>
                      <a:pt x="6837211" y="857997"/>
                      <a:pt x="6916315" y="813143"/>
                      <a:pt x="6726627" y="846861"/>
                    </a:cubicBezTo>
                    <a:cubicBezTo>
                      <a:pt x="6536939" y="880579"/>
                      <a:pt x="6218072" y="806601"/>
                      <a:pt x="6055103" y="846861"/>
                    </a:cubicBezTo>
                    <a:cubicBezTo>
                      <a:pt x="5892134" y="887121"/>
                      <a:pt x="5518671" y="791042"/>
                      <a:pt x="5281142" y="846861"/>
                    </a:cubicBezTo>
                    <a:cubicBezTo>
                      <a:pt x="5043613" y="902680"/>
                      <a:pt x="4830070" y="839685"/>
                      <a:pt x="4712054" y="846861"/>
                    </a:cubicBezTo>
                    <a:cubicBezTo>
                      <a:pt x="4594038" y="854037"/>
                      <a:pt x="4242305" y="832203"/>
                      <a:pt x="4040529" y="846861"/>
                    </a:cubicBezTo>
                    <a:cubicBezTo>
                      <a:pt x="3838753" y="861519"/>
                      <a:pt x="3615512" y="792448"/>
                      <a:pt x="3266569" y="846861"/>
                    </a:cubicBezTo>
                    <a:cubicBezTo>
                      <a:pt x="2917626" y="901274"/>
                      <a:pt x="2961569" y="782522"/>
                      <a:pt x="2697480" y="846861"/>
                    </a:cubicBezTo>
                    <a:cubicBezTo>
                      <a:pt x="2433391" y="911200"/>
                      <a:pt x="2289265" y="803410"/>
                      <a:pt x="2128391" y="846861"/>
                    </a:cubicBezTo>
                    <a:cubicBezTo>
                      <a:pt x="1967517" y="890312"/>
                      <a:pt x="1706888" y="822471"/>
                      <a:pt x="1456867" y="846861"/>
                    </a:cubicBezTo>
                    <a:cubicBezTo>
                      <a:pt x="1206846" y="871251"/>
                      <a:pt x="1170192" y="822062"/>
                      <a:pt x="887778" y="846861"/>
                    </a:cubicBezTo>
                    <a:cubicBezTo>
                      <a:pt x="605364" y="871660"/>
                      <a:pt x="666280" y="826784"/>
                      <a:pt x="523562" y="846861"/>
                    </a:cubicBezTo>
                    <a:cubicBezTo>
                      <a:pt x="380844" y="866938"/>
                      <a:pt x="106830" y="794112"/>
                      <a:pt x="0" y="846861"/>
                    </a:cubicBezTo>
                    <a:cubicBezTo>
                      <a:pt x="-21391" y="658223"/>
                      <a:pt x="2765" y="584549"/>
                      <a:pt x="0" y="448836"/>
                    </a:cubicBezTo>
                    <a:cubicBezTo>
                      <a:pt x="-2765" y="313124"/>
                      <a:pt x="12021" y="142800"/>
                      <a:pt x="0" y="0"/>
                    </a:cubicBezTo>
                    <a:close/>
                  </a:path>
                  <a:path w="10243595" h="846861" stroke="0" extrusionOk="0">
                    <a:moveTo>
                      <a:pt x="0" y="0"/>
                    </a:moveTo>
                    <a:cubicBezTo>
                      <a:pt x="128862" y="-2140"/>
                      <a:pt x="154398" y="16440"/>
                      <a:pt x="261781" y="0"/>
                    </a:cubicBezTo>
                    <a:cubicBezTo>
                      <a:pt x="369164" y="-16440"/>
                      <a:pt x="752563" y="9668"/>
                      <a:pt x="933305" y="0"/>
                    </a:cubicBezTo>
                    <a:cubicBezTo>
                      <a:pt x="1114047" y="-9668"/>
                      <a:pt x="1433208" y="9065"/>
                      <a:pt x="1604830" y="0"/>
                    </a:cubicBezTo>
                    <a:cubicBezTo>
                      <a:pt x="1776452" y="-9065"/>
                      <a:pt x="1743426" y="8869"/>
                      <a:pt x="1866611" y="0"/>
                    </a:cubicBezTo>
                    <a:cubicBezTo>
                      <a:pt x="1989796" y="-8869"/>
                      <a:pt x="2300046" y="54071"/>
                      <a:pt x="2640571" y="0"/>
                    </a:cubicBezTo>
                    <a:cubicBezTo>
                      <a:pt x="2981096" y="-54071"/>
                      <a:pt x="2772056" y="17695"/>
                      <a:pt x="2902352" y="0"/>
                    </a:cubicBezTo>
                    <a:cubicBezTo>
                      <a:pt x="3032648" y="-17695"/>
                      <a:pt x="3354848" y="68840"/>
                      <a:pt x="3676312" y="0"/>
                    </a:cubicBezTo>
                    <a:cubicBezTo>
                      <a:pt x="3997776" y="-68840"/>
                      <a:pt x="3902643" y="3411"/>
                      <a:pt x="4040529" y="0"/>
                    </a:cubicBezTo>
                    <a:cubicBezTo>
                      <a:pt x="4178415" y="-3411"/>
                      <a:pt x="4654341" y="42750"/>
                      <a:pt x="4814490" y="0"/>
                    </a:cubicBezTo>
                    <a:cubicBezTo>
                      <a:pt x="4974639" y="-42750"/>
                      <a:pt x="5058219" y="4611"/>
                      <a:pt x="5178706" y="0"/>
                    </a:cubicBezTo>
                    <a:cubicBezTo>
                      <a:pt x="5299193" y="-4611"/>
                      <a:pt x="5428185" y="35291"/>
                      <a:pt x="5542923" y="0"/>
                    </a:cubicBezTo>
                    <a:cubicBezTo>
                      <a:pt x="5657661" y="-35291"/>
                      <a:pt x="5995653" y="33988"/>
                      <a:pt x="6316884" y="0"/>
                    </a:cubicBezTo>
                    <a:cubicBezTo>
                      <a:pt x="6638115" y="-33988"/>
                      <a:pt x="6917795" y="32725"/>
                      <a:pt x="7090844" y="0"/>
                    </a:cubicBezTo>
                    <a:cubicBezTo>
                      <a:pt x="7263893" y="-32725"/>
                      <a:pt x="7519965" y="70384"/>
                      <a:pt x="7762369" y="0"/>
                    </a:cubicBezTo>
                    <a:cubicBezTo>
                      <a:pt x="8004773" y="-70384"/>
                      <a:pt x="8256059" y="77742"/>
                      <a:pt x="8536329" y="0"/>
                    </a:cubicBezTo>
                    <a:cubicBezTo>
                      <a:pt x="8816599" y="-77742"/>
                      <a:pt x="8883228" y="19035"/>
                      <a:pt x="9105418" y="0"/>
                    </a:cubicBezTo>
                    <a:cubicBezTo>
                      <a:pt x="9327608" y="-19035"/>
                      <a:pt x="9505650" y="57021"/>
                      <a:pt x="9674506" y="0"/>
                    </a:cubicBezTo>
                    <a:cubicBezTo>
                      <a:pt x="9843362" y="-57021"/>
                      <a:pt x="10086646" y="61611"/>
                      <a:pt x="10243595" y="0"/>
                    </a:cubicBezTo>
                    <a:cubicBezTo>
                      <a:pt x="10247900" y="107795"/>
                      <a:pt x="10231024" y="278917"/>
                      <a:pt x="10243595" y="440368"/>
                    </a:cubicBezTo>
                    <a:cubicBezTo>
                      <a:pt x="10256166" y="601819"/>
                      <a:pt x="10232155" y="702004"/>
                      <a:pt x="10243595" y="846861"/>
                    </a:cubicBezTo>
                    <a:cubicBezTo>
                      <a:pt x="10076261" y="890301"/>
                      <a:pt x="9931891" y="794751"/>
                      <a:pt x="9674506" y="846861"/>
                    </a:cubicBezTo>
                    <a:cubicBezTo>
                      <a:pt x="9417121" y="898971"/>
                      <a:pt x="9516960" y="824772"/>
                      <a:pt x="9412726" y="846861"/>
                    </a:cubicBezTo>
                    <a:cubicBezTo>
                      <a:pt x="9308492" y="868950"/>
                      <a:pt x="8952802" y="761435"/>
                      <a:pt x="8638765" y="846861"/>
                    </a:cubicBezTo>
                    <a:cubicBezTo>
                      <a:pt x="8324728" y="932287"/>
                      <a:pt x="8357206" y="809094"/>
                      <a:pt x="8274548" y="846861"/>
                    </a:cubicBezTo>
                    <a:cubicBezTo>
                      <a:pt x="8191890" y="884628"/>
                      <a:pt x="7843146" y="832351"/>
                      <a:pt x="7705460" y="846861"/>
                    </a:cubicBezTo>
                    <a:cubicBezTo>
                      <a:pt x="7567774" y="861371"/>
                      <a:pt x="7412027" y="841207"/>
                      <a:pt x="7238807" y="846861"/>
                    </a:cubicBezTo>
                    <a:cubicBezTo>
                      <a:pt x="7065587" y="852515"/>
                      <a:pt x="7052815" y="808633"/>
                      <a:pt x="6874590" y="846861"/>
                    </a:cubicBezTo>
                    <a:cubicBezTo>
                      <a:pt x="6696365" y="885089"/>
                      <a:pt x="6361431" y="754101"/>
                      <a:pt x="6100630" y="846861"/>
                    </a:cubicBezTo>
                    <a:cubicBezTo>
                      <a:pt x="5839829" y="939621"/>
                      <a:pt x="5707499" y="808162"/>
                      <a:pt x="5429105" y="846861"/>
                    </a:cubicBezTo>
                    <a:cubicBezTo>
                      <a:pt x="5150712" y="885560"/>
                      <a:pt x="5180245" y="846837"/>
                      <a:pt x="4962453" y="846861"/>
                    </a:cubicBezTo>
                    <a:cubicBezTo>
                      <a:pt x="4744661" y="846885"/>
                      <a:pt x="4548806" y="844019"/>
                      <a:pt x="4393364" y="846861"/>
                    </a:cubicBezTo>
                    <a:cubicBezTo>
                      <a:pt x="4237922" y="849703"/>
                      <a:pt x="4120352" y="821058"/>
                      <a:pt x="4029147" y="846861"/>
                    </a:cubicBezTo>
                    <a:cubicBezTo>
                      <a:pt x="3937942" y="872664"/>
                      <a:pt x="3749979" y="843827"/>
                      <a:pt x="3664931" y="846861"/>
                    </a:cubicBezTo>
                    <a:cubicBezTo>
                      <a:pt x="3579883" y="849895"/>
                      <a:pt x="3490397" y="819403"/>
                      <a:pt x="3403150" y="846861"/>
                    </a:cubicBezTo>
                    <a:cubicBezTo>
                      <a:pt x="3315903" y="874319"/>
                      <a:pt x="3159892" y="813905"/>
                      <a:pt x="2936497" y="846861"/>
                    </a:cubicBezTo>
                    <a:cubicBezTo>
                      <a:pt x="2713102" y="879817"/>
                      <a:pt x="2781636" y="817224"/>
                      <a:pt x="2674716" y="846861"/>
                    </a:cubicBezTo>
                    <a:cubicBezTo>
                      <a:pt x="2567796" y="876498"/>
                      <a:pt x="2332673" y="802980"/>
                      <a:pt x="2208064" y="846861"/>
                    </a:cubicBezTo>
                    <a:cubicBezTo>
                      <a:pt x="2083455" y="890742"/>
                      <a:pt x="1863716" y="829018"/>
                      <a:pt x="1741411" y="846861"/>
                    </a:cubicBezTo>
                    <a:cubicBezTo>
                      <a:pt x="1619106" y="864704"/>
                      <a:pt x="1432901" y="845534"/>
                      <a:pt x="1274758" y="846861"/>
                    </a:cubicBezTo>
                    <a:cubicBezTo>
                      <a:pt x="1116615" y="848188"/>
                      <a:pt x="1004847" y="812976"/>
                      <a:pt x="808106" y="846861"/>
                    </a:cubicBezTo>
                    <a:cubicBezTo>
                      <a:pt x="611365" y="880746"/>
                      <a:pt x="372964" y="843099"/>
                      <a:pt x="0" y="846861"/>
                    </a:cubicBezTo>
                    <a:cubicBezTo>
                      <a:pt x="-20940" y="691152"/>
                      <a:pt x="36213" y="536303"/>
                      <a:pt x="0" y="414962"/>
                    </a:cubicBezTo>
                    <a:cubicBezTo>
                      <a:pt x="-36213" y="293621"/>
                      <a:pt x="37525" y="158177"/>
                      <a:pt x="0" y="0"/>
                    </a:cubicBezTo>
                    <a:close/>
                  </a:path>
                </a:pathLst>
              </a:custGeom>
              <a:solidFill>
                <a:srgbClr val="FFF3DE"/>
              </a:solidFill>
              <a:ln w="15875">
                <a:solidFill>
                  <a:srgbClr val="5C2A08">
                    <a:alpha val="81000"/>
                  </a:srgbClr>
                </a:solidFill>
                <a:prstDash val="lgDashDot"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00">
                  <a:solidFill>
                    <a:srgbClr val="5C2A08"/>
                  </a:solidFill>
                </a:endParaRPr>
              </a:p>
            </p:txBody>
          </p:sp>
          <p:pic>
            <p:nvPicPr>
              <p:cNvPr id="9" name="图片 8" descr="图片包含 动物, 昆虫, 看着, 黑暗  AI 生成的内容可能不正确。"/>
              <p:cNvPicPr>
                <a:picLocks noChangeAspect="1"/>
              </p:cNvPicPr>
              <p:nvPr>
                <p:custDataLst>
                  <p:tags r:id="rId16"/>
                </p:custDataLst>
              </p:nvPr>
            </p:nvPicPr>
            <p:blipFill>
              <a:blip r:embed="rId10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7809"/>
              <a:stretch>
                <a:fillRect/>
              </a:stretch>
            </p:blipFill>
            <p:spPr>
              <a:xfrm>
                <a:off x="689948" y="3150729"/>
                <a:ext cx="701233" cy="503551"/>
              </a:xfrm>
              <a:custGeom>
                <a:gdLst>
                  <a:gd name="connsiteX0" fmla="*/ 0 w 810228"/>
                  <a:gd name="connsiteY0" fmla="*/ 0 h 581820"/>
                  <a:gd name="connsiteX1" fmla="*/ 810228 w 810228"/>
                  <a:gd name="connsiteY1" fmla="*/ 0 h 581820"/>
                  <a:gd name="connsiteX2" fmla="*/ 810228 w 810228"/>
                  <a:gd name="connsiteY2" fmla="*/ 581820 h 581820"/>
                  <a:gd name="connsiteX3" fmla="*/ 0 w 810228"/>
                  <a:gd name="connsiteY3" fmla="*/ 581820 h 581820"/>
                </a:gdLst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10228" h="581820">
                    <a:moveTo>
                      <a:pt x="0" y="0"/>
                    </a:moveTo>
                    <a:lnTo>
                      <a:pt x="810228" y="0"/>
                    </a:lnTo>
                    <a:lnTo>
                      <a:pt x="810228" y="581820"/>
                    </a:lnTo>
                    <a:lnTo>
                      <a:pt x="0" y="581820"/>
                    </a:lnTo>
                    <a:close/>
                  </a:path>
                </a:pathLst>
              </a:custGeom>
            </p:spPr>
          </p:pic>
        </p:grpSp>
        <p:sp>
          <p:nvSpPr>
            <p:cNvPr id="21" name="文本框 20"/>
            <p:cNvSpPr txBox="1"/>
            <p:nvPr>
              <p:custDataLst>
                <p:tags r:id="rId17"/>
              </p:custDataLst>
            </p:nvPr>
          </p:nvSpPr>
          <p:spPr>
            <a:xfrm>
              <a:off x="1293713" y="3211249"/>
              <a:ext cx="9666149" cy="75238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l"/>
              <a:r>
                <a:rPr lang="en-US" altLang="zh-CN" sz="2000">
                  <a:solidFill>
                    <a:srgbClr val="5C2A08"/>
                  </a:solidFill>
                  <a:ea typeface="+mj-ea"/>
                  <a:cs typeface="Times New Roman" panose="02020603050405020304" charset="0"/>
                  <a:sym typeface="+mn-ea"/>
                </a:rPr>
                <a:t>2.</a:t>
              </a:r>
              <a:r>
                <a:rPr lang="zh-CN" altLang="en-US" sz="2000">
                  <a:solidFill>
                    <a:srgbClr val="5C2A08"/>
                  </a:solidFill>
                  <a:ea typeface="+mj-ea"/>
                  <a:cs typeface="Times New Roman" panose="02020603050405020304" charset="0"/>
                  <a:sym typeface="+mn-ea"/>
                </a:rPr>
                <a:t>经历通电导线受力方向的分析过程，培养分析、归纳、推理能力。</a:t>
              </a:r>
              <a:endParaRPr lang="zh-CN" altLang="en-US" sz="2000">
                <a:solidFill>
                  <a:srgbClr val="5C2A08"/>
                </a:solidFill>
                <a:ea typeface="+mj-ea"/>
                <a:cs typeface="Times New Roman" panose="02020603050405020304" charset="0"/>
                <a:sym typeface="+mn-ea"/>
              </a:endParaRPr>
            </a:p>
          </p:txBody>
        </p:sp>
      </p:grpSp>
      <p:grpSp>
        <p:nvGrpSpPr>
          <p:cNvPr id="25" name="组合 24" title=""/>
          <p:cNvGrpSpPr/>
          <p:nvPr>
            <p:custDataLst>
              <p:tags r:id="rId18"/>
            </p:custDataLst>
          </p:nvPr>
        </p:nvGrpSpPr>
        <p:grpSpPr>
          <a:xfrm>
            <a:off x="1403985" y="3299460"/>
            <a:ext cx="7009130" cy="824230"/>
            <a:chOff x="1747435" y="4398941"/>
            <a:chExt cx="9540240" cy="846667"/>
          </a:xfrm>
        </p:grpSpPr>
        <p:grpSp>
          <p:nvGrpSpPr>
            <p:cNvPr id="16" name="组合 15"/>
            <p:cNvGrpSpPr/>
            <p:nvPr>
              <p:custDataLst>
                <p:tags r:id="rId19"/>
              </p:custDataLst>
            </p:nvPr>
          </p:nvGrpSpPr>
          <p:grpSpPr>
            <a:xfrm>
              <a:off x="1747435" y="4398941"/>
              <a:ext cx="9540240" cy="846667"/>
              <a:chOff x="1747435" y="3005569"/>
              <a:chExt cx="9540240" cy="846667"/>
            </a:xfrm>
          </p:grpSpPr>
          <p:sp>
            <p:nvSpPr>
              <p:cNvPr id="17" name="矩形 6"/>
              <p:cNvSpPr/>
              <p:nvPr>
                <p:custDataLst>
                  <p:tags r:id="rId20"/>
                </p:custDataLst>
              </p:nvPr>
            </p:nvSpPr>
            <p:spPr>
              <a:xfrm>
                <a:off x="2159762" y="3005569"/>
                <a:ext cx="9127913" cy="846667"/>
              </a:xfrm>
              <a:custGeom>
                <a:gdLst>
                  <a:gd name="connsiteX0" fmla="*/ 0 w 10243595"/>
                  <a:gd name="connsiteY0" fmla="*/ 0 h 846861"/>
                  <a:gd name="connsiteX1" fmla="*/ 261781 w 10243595"/>
                  <a:gd name="connsiteY1" fmla="*/ 0 h 846861"/>
                  <a:gd name="connsiteX2" fmla="*/ 728433 w 10243595"/>
                  <a:gd name="connsiteY2" fmla="*/ 0 h 846861"/>
                  <a:gd name="connsiteX3" fmla="*/ 990214 w 10243595"/>
                  <a:gd name="connsiteY3" fmla="*/ 0 h 846861"/>
                  <a:gd name="connsiteX4" fmla="*/ 1559303 w 10243595"/>
                  <a:gd name="connsiteY4" fmla="*/ 0 h 846861"/>
                  <a:gd name="connsiteX5" fmla="*/ 1821084 w 10243595"/>
                  <a:gd name="connsiteY5" fmla="*/ 0 h 846861"/>
                  <a:gd name="connsiteX6" fmla="*/ 2390172 w 10243595"/>
                  <a:gd name="connsiteY6" fmla="*/ 0 h 846861"/>
                  <a:gd name="connsiteX7" fmla="*/ 3061697 w 10243595"/>
                  <a:gd name="connsiteY7" fmla="*/ 0 h 846861"/>
                  <a:gd name="connsiteX8" fmla="*/ 3733221 w 10243595"/>
                  <a:gd name="connsiteY8" fmla="*/ 0 h 846861"/>
                  <a:gd name="connsiteX9" fmla="*/ 3995002 w 10243595"/>
                  <a:gd name="connsiteY9" fmla="*/ 0 h 846861"/>
                  <a:gd name="connsiteX10" fmla="*/ 4359219 w 10243595"/>
                  <a:gd name="connsiteY10" fmla="*/ 0 h 846861"/>
                  <a:gd name="connsiteX11" fmla="*/ 4621000 w 10243595"/>
                  <a:gd name="connsiteY11" fmla="*/ 0 h 846861"/>
                  <a:gd name="connsiteX12" fmla="*/ 5190088 w 10243595"/>
                  <a:gd name="connsiteY12" fmla="*/ 0 h 846861"/>
                  <a:gd name="connsiteX13" fmla="*/ 5759177 w 10243595"/>
                  <a:gd name="connsiteY13" fmla="*/ 0 h 846861"/>
                  <a:gd name="connsiteX14" fmla="*/ 6328265 w 10243595"/>
                  <a:gd name="connsiteY14" fmla="*/ 0 h 846861"/>
                  <a:gd name="connsiteX15" fmla="*/ 7102226 w 10243595"/>
                  <a:gd name="connsiteY15" fmla="*/ 0 h 846861"/>
                  <a:gd name="connsiteX16" fmla="*/ 7773750 w 10243595"/>
                  <a:gd name="connsiteY16" fmla="*/ 0 h 846861"/>
                  <a:gd name="connsiteX17" fmla="*/ 8547711 w 10243595"/>
                  <a:gd name="connsiteY17" fmla="*/ 0 h 846861"/>
                  <a:gd name="connsiteX18" fmla="*/ 9014364 w 10243595"/>
                  <a:gd name="connsiteY18" fmla="*/ 0 h 846861"/>
                  <a:gd name="connsiteX19" fmla="*/ 9276144 w 10243595"/>
                  <a:gd name="connsiteY19" fmla="*/ 0 h 846861"/>
                  <a:gd name="connsiteX20" fmla="*/ 10243595 w 10243595"/>
                  <a:gd name="connsiteY20" fmla="*/ 0 h 846861"/>
                  <a:gd name="connsiteX21" fmla="*/ 10243595 w 10243595"/>
                  <a:gd name="connsiteY21" fmla="*/ 440368 h 846861"/>
                  <a:gd name="connsiteX22" fmla="*/ 10243595 w 10243595"/>
                  <a:gd name="connsiteY22" fmla="*/ 846861 h 846861"/>
                  <a:gd name="connsiteX23" fmla="*/ 9469634 w 10243595"/>
                  <a:gd name="connsiteY23" fmla="*/ 846861 h 846861"/>
                  <a:gd name="connsiteX24" fmla="*/ 9105418 w 10243595"/>
                  <a:gd name="connsiteY24" fmla="*/ 846861 h 846861"/>
                  <a:gd name="connsiteX25" fmla="*/ 8741201 w 10243595"/>
                  <a:gd name="connsiteY25" fmla="*/ 846861 h 846861"/>
                  <a:gd name="connsiteX26" fmla="*/ 7967241 w 10243595"/>
                  <a:gd name="connsiteY26" fmla="*/ 846861 h 846861"/>
                  <a:gd name="connsiteX27" fmla="*/ 7193280 w 10243595"/>
                  <a:gd name="connsiteY27" fmla="*/ 846861 h 846861"/>
                  <a:gd name="connsiteX28" fmla="*/ 6726627 w 10243595"/>
                  <a:gd name="connsiteY28" fmla="*/ 846861 h 846861"/>
                  <a:gd name="connsiteX29" fmla="*/ 6055103 w 10243595"/>
                  <a:gd name="connsiteY29" fmla="*/ 846861 h 846861"/>
                  <a:gd name="connsiteX30" fmla="*/ 5281142 w 10243595"/>
                  <a:gd name="connsiteY30" fmla="*/ 846861 h 846861"/>
                  <a:gd name="connsiteX31" fmla="*/ 4712054 w 10243595"/>
                  <a:gd name="connsiteY31" fmla="*/ 846861 h 846861"/>
                  <a:gd name="connsiteX32" fmla="*/ 4040529 w 10243595"/>
                  <a:gd name="connsiteY32" fmla="*/ 846861 h 846861"/>
                  <a:gd name="connsiteX33" fmla="*/ 3266569 w 10243595"/>
                  <a:gd name="connsiteY33" fmla="*/ 846861 h 846861"/>
                  <a:gd name="connsiteX34" fmla="*/ 2697480 w 10243595"/>
                  <a:gd name="connsiteY34" fmla="*/ 846861 h 846861"/>
                  <a:gd name="connsiteX35" fmla="*/ 2128391 w 10243595"/>
                  <a:gd name="connsiteY35" fmla="*/ 846861 h 846861"/>
                  <a:gd name="connsiteX36" fmla="*/ 1456867 w 10243595"/>
                  <a:gd name="connsiteY36" fmla="*/ 846861 h 846861"/>
                  <a:gd name="connsiteX37" fmla="*/ 887778 w 10243595"/>
                  <a:gd name="connsiteY37" fmla="*/ 846861 h 846861"/>
                  <a:gd name="connsiteX38" fmla="*/ 523562 w 10243595"/>
                  <a:gd name="connsiteY38" fmla="*/ 846861 h 846861"/>
                  <a:gd name="connsiteX39" fmla="*/ 0 w 10243595"/>
                  <a:gd name="connsiteY39" fmla="*/ 846861 h 846861"/>
                  <a:gd name="connsiteX40" fmla="*/ 0 w 10243595"/>
                  <a:gd name="connsiteY40" fmla="*/ 448836 h 846861"/>
                  <a:gd name="connsiteX41" fmla="*/ 0 w 10243595"/>
                  <a:gd name="connsiteY41" fmla="*/ 0 h 846861"/>
                </a:gdLst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10243595" h="846861" fill="none" extrusionOk="0">
                    <a:moveTo>
                      <a:pt x="0" y="0"/>
                    </a:moveTo>
                    <a:cubicBezTo>
                      <a:pt x="113514" y="-26817"/>
                      <a:pt x="161976" y="13008"/>
                      <a:pt x="261781" y="0"/>
                    </a:cubicBezTo>
                    <a:cubicBezTo>
                      <a:pt x="361586" y="-13008"/>
                      <a:pt x="584957" y="7673"/>
                      <a:pt x="728433" y="0"/>
                    </a:cubicBezTo>
                    <a:cubicBezTo>
                      <a:pt x="871909" y="-7673"/>
                      <a:pt x="912345" y="27950"/>
                      <a:pt x="990214" y="0"/>
                    </a:cubicBezTo>
                    <a:cubicBezTo>
                      <a:pt x="1068083" y="-27950"/>
                      <a:pt x="1294906" y="10479"/>
                      <a:pt x="1559303" y="0"/>
                    </a:cubicBezTo>
                    <a:cubicBezTo>
                      <a:pt x="1823700" y="-10479"/>
                      <a:pt x="1712449" y="27481"/>
                      <a:pt x="1821084" y="0"/>
                    </a:cubicBezTo>
                    <a:cubicBezTo>
                      <a:pt x="1929719" y="-27481"/>
                      <a:pt x="2192621" y="41979"/>
                      <a:pt x="2390172" y="0"/>
                    </a:cubicBezTo>
                    <a:cubicBezTo>
                      <a:pt x="2587723" y="-41979"/>
                      <a:pt x="2866643" y="646"/>
                      <a:pt x="3061697" y="0"/>
                    </a:cubicBezTo>
                    <a:cubicBezTo>
                      <a:pt x="3256752" y="-646"/>
                      <a:pt x="3552779" y="34100"/>
                      <a:pt x="3733221" y="0"/>
                    </a:cubicBezTo>
                    <a:cubicBezTo>
                      <a:pt x="3913663" y="-34100"/>
                      <a:pt x="3936792" y="10167"/>
                      <a:pt x="3995002" y="0"/>
                    </a:cubicBezTo>
                    <a:cubicBezTo>
                      <a:pt x="4053212" y="-10167"/>
                      <a:pt x="4207136" y="21356"/>
                      <a:pt x="4359219" y="0"/>
                    </a:cubicBezTo>
                    <a:cubicBezTo>
                      <a:pt x="4511302" y="-21356"/>
                      <a:pt x="4532134" y="3340"/>
                      <a:pt x="4621000" y="0"/>
                    </a:cubicBezTo>
                    <a:cubicBezTo>
                      <a:pt x="4709866" y="-3340"/>
                      <a:pt x="4983634" y="8523"/>
                      <a:pt x="5190088" y="0"/>
                    </a:cubicBezTo>
                    <a:cubicBezTo>
                      <a:pt x="5396542" y="-8523"/>
                      <a:pt x="5630921" y="14849"/>
                      <a:pt x="5759177" y="0"/>
                    </a:cubicBezTo>
                    <a:cubicBezTo>
                      <a:pt x="5887433" y="-14849"/>
                      <a:pt x="6131177" y="55240"/>
                      <a:pt x="6328265" y="0"/>
                    </a:cubicBezTo>
                    <a:cubicBezTo>
                      <a:pt x="6525353" y="-55240"/>
                      <a:pt x="6867062" y="42574"/>
                      <a:pt x="7102226" y="0"/>
                    </a:cubicBezTo>
                    <a:cubicBezTo>
                      <a:pt x="7337390" y="-42574"/>
                      <a:pt x="7456754" y="22872"/>
                      <a:pt x="7773750" y="0"/>
                    </a:cubicBezTo>
                    <a:cubicBezTo>
                      <a:pt x="8090746" y="-22872"/>
                      <a:pt x="8330324" y="82563"/>
                      <a:pt x="8547711" y="0"/>
                    </a:cubicBezTo>
                    <a:cubicBezTo>
                      <a:pt x="8765098" y="-82563"/>
                      <a:pt x="8825014" y="44186"/>
                      <a:pt x="9014364" y="0"/>
                    </a:cubicBezTo>
                    <a:cubicBezTo>
                      <a:pt x="9203714" y="-44186"/>
                      <a:pt x="9149921" y="23828"/>
                      <a:pt x="9276144" y="0"/>
                    </a:cubicBezTo>
                    <a:cubicBezTo>
                      <a:pt x="9402367" y="-23828"/>
                      <a:pt x="9791762" y="111913"/>
                      <a:pt x="10243595" y="0"/>
                    </a:cubicBezTo>
                    <a:cubicBezTo>
                      <a:pt x="10275225" y="189075"/>
                      <a:pt x="10241213" y="316944"/>
                      <a:pt x="10243595" y="440368"/>
                    </a:cubicBezTo>
                    <a:cubicBezTo>
                      <a:pt x="10245977" y="563792"/>
                      <a:pt x="10213267" y="696501"/>
                      <a:pt x="10243595" y="846861"/>
                    </a:cubicBezTo>
                    <a:cubicBezTo>
                      <a:pt x="9968491" y="924489"/>
                      <a:pt x="9673128" y="819038"/>
                      <a:pt x="9469634" y="846861"/>
                    </a:cubicBezTo>
                    <a:cubicBezTo>
                      <a:pt x="9266140" y="874684"/>
                      <a:pt x="9250063" y="820232"/>
                      <a:pt x="9105418" y="846861"/>
                    </a:cubicBezTo>
                    <a:cubicBezTo>
                      <a:pt x="8960773" y="873490"/>
                      <a:pt x="8884813" y="815732"/>
                      <a:pt x="8741201" y="846861"/>
                    </a:cubicBezTo>
                    <a:cubicBezTo>
                      <a:pt x="8597589" y="877990"/>
                      <a:pt x="8149481" y="844367"/>
                      <a:pt x="7967241" y="846861"/>
                    </a:cubicBezTo>
                    <a:cubicBezTo>
                      <a:pt x="7785001" y="849355"/>
                      <a:pt x="7549349" y="835725"/>
                      <a:pt x="7193280" y="846861"/>
                    </a:cubicBezTo>
                    <a:cubicBezTo>
                      <a:pt x="6837211" y="857997"/>
                      <a:pt x="6916315" y="813143"/>
                      <a:pt x="6726627" y="846861"/>
                    </a:cubicBezTo>
                    <a:cubicBezTo>
                      <a:pt x="6536939" y="880579"/>
                      <a:pt x="6218072" y="806601"/>
                      <a:pt x="6055103" y="846861"/>
                    </a:cubicBezTo>
                    <a:cubicBezTo>
                      <a:pt x="5892134" y="887121"/>
                      <a:pt x="5518671" y="791042"/>
                      <a:pt x="5281142" y="846861"/>
                    </a:cubicBezTo>
                    <a:cubicBezTo>
                      <a:pt x="5043613" y="902680"/>
                      <a:pt x="4830070" y="839685"/>
                      <a:pt x="4712054" y="846861"/>
                    </a:cubicBezTo>
                    <a:cubicBezTo>
                      <a:pt x="4594038" y="854037"/>
                      <a:pt x="4242305" y="832203"/>
                      <a:pt x="4040529" y="846861"/>
                    </a:cubicBezTo>
                    <a:cubicBezTo>
                      <a:pt x="3838753" y="861519"/>
                      <a:pt x="3615512" y="792448"/>
                      <a:pt x="3266569" y="846861"/>
                    </a:cubicBezTo>
                    <a:cubicBezTo>
                      <a:pt x="2917626" y="901274"/>
                      <a:pt x="2961569" y="782522"/>
                      <a:pt x="2697480" y="846861"/>
                    </a:cubicBezTo>
                    <a:cubicBezTo>
                      <a:pt x="2433391" y="911200"/>
                      <a:pt x="2289265" y="803410"/>
                      <a:pt x="2128391" y="846861"/>
                    </a:cubicBezTo>
                    <a:cubicBezTo>
                      <a:pt x="1967517" y="890312"/>
                      <a:pt x="1706888" y="822471"/>
                      <a:pt x="1456867" y="846861"/>
                    </a:cubicBezTo>
                    <a:cubicBezTo>
                      <a:pt x="1206846" y="871251"/>
                      <a:pt x="1170192" y="822062"/>
                      <a:pt x="887778" y="846861"/>
                    </a:cubicBezTo>
                    <a:cubicBezTo>
                      <a:pt x="605364" y="871660"/>
                      <a:pt x="666280" y="826784"/>
                      <a:pt x="523562" y="846861"/>
                    </a:cubicBezTo>
                    <a:cubicBezTo>
                      <a:pt x="380844" y="866938"/>
                      <a:pt x="106830" y="794112"/>
                      <a:pt x="0" y="846861"/>
                    </a:cubicBezTo>
                    <a:cubicBezTo>
                      <a:pt x="-21391" y="658223"/>
                      <a:pt x="2765" y="584549"/>
                      <a:pt x="0" y="448836"/>
                    </a:cubicBezTo>
                    <a:cubicBezTo>
                      <a:pt x="-2765" y="313124"/>
                      <a:pt x="12021" y="142800"/>
                      <a:pt x="0" y="0"/>
                    </a:cubicBezTo>
                    <a:close/>
                  </a:path>
                  <a:path w="10243595" h="846861" stroke="0" extrusionOk="0">
                    <a:moveTo>
                      <a:pt x="0" y="0"/>
                    </a:moveTo>
                    <a:cubicBezTo>
                      <a:pt x="128862" y="-2140"/>
                      <a:pt x="154398" y="16440"/>
                      <a:pt x="261781" y="0"/>
                    </a:cubicBezTo>
                    <a:cubicBezTo>
                      <a:pt x="369164" y="-16440"/>
                      <a:pt x="752563" y="9668"/>
                      <a:pt x="933305" y="0"/>
                    </a:cubicBezTo>
                    <a:cubicBezTo>
                      <a:pt x="1114047" y="-9668"/>
                      <a:pt x="1433208" y="9065"/>
                      <a:pt x="1604830" y="0"/>
                    </a:cubicBezTo>
                    <a:cubicBezTo>
                      <a:pt x="1776452" y="-9065"/>
                      <a:pt x="1743426" y="8869"/>
                      <a:pt x="1866611" y="0"/>
                    </a:cubicBezTo>
                    <a:cubicBezTo>
                      <a:pt x="1989796" y="-8869"/>
                      <a:pt x="2300046" y="54071"/>
                      <a:pt x="2640571" y="0"/>
                    </a:cubicBezTo>
                    <a:cubicBezTo>
                      <a:pt x="2981096" y="-54071"/>
                      <a:pt x="2772056" y="17695"/>
                      <a:pt x="2902352" y="0"/>
                    </a:cubicBezTo>
                    <a:cubicBezTo>
                      <a:pt x="3032648" y="-17695"/>
                      <a:pt x="3354848" y="68840"/>
                      <a:pt x="3676312" y="0"/>
                    </a:cubicBezTo>
                    <a:cubicBezTo>
                      <a:pt x="3997776" y="-68840"/>
                      <a:pt x="3902643" y="3411"/>
                      <a:pt x="4040529" y="0"/>
                    </a:cubicBezTo>
                    <a:cubicBezTo>
                      <a:pt x="4178415" y="-3411"/>
                      <a:pt x="4654341" y="42750"/>
                      <a:pt x="4814490" y="0"/>
                    </a:cubicBezTo>
                    <a:cubicBezTo>
                      <a:pt x="4974639" y="-42750"/>
                      <a:pt x="5058219" y="4611"/>
                      <a:pt x="5178706" y="0"/>
                    </a:cubicBezTo>
                    <a:cubicBezTo>
                      <a:pt x="5299193" y="-4611"/>
                      <a:pt x="5428185" y="35291"/>
                      <a:pt x="5542923" y="0"/>
                    </a:cubicBezTo>
                    <a:cubicBezTo>
                      <a:pt x="5657661" y="-35291"/>
                      <a:pt x="5995653" y="33988"/>
                      <a:pt x="6316884" y="0"/>
                    </a:cubicBezTo>
                    <a:cubicBezTo>
                      <a:pt x="6638115" y="-33988"/>
                      <a:pt x="6917795" y="32725"/>
                      <a:pt x="7090844" y="0"/>
                    </a:cubicBezTo>
                    <a:cubicBezTo>
                      <a:pt x="7263893" y="-32725"/>
                      <a:pt x="7519965" y="70384"/>
                      <a:pt x="7762369" y="0"/>
                    </a:cubicBezTo>
                    <a:cubicBezTo>
                      <a:pt x="8004773" y="-70384"/>
                      <a:pt x="8256059" y="77742"/>
                      <a:pt x="8536329" y="0"/>
                    </a:cubicBezTo>
                    <a:cubicBezTo>
                      <a:pt x="8816599" y="-77742"/>
                      <a:pt x="8883228" y="19035"/>
                      <a:pt x="9105418" y="0"/>
                    </a:cubicBezTo>
                    <a:cubicBezTo>
                      <a:pt x="9327608" y="-19035"/>
                      <a:pt x="9505650" y="57021"/>
                      <a:pt x="9674506" y="0"/>
                    </a:cubicBezTo>
                    <a:cubicBezTo>
                      <a:pt x="9843362" y="-57021"/>
                      <a:pt x="10086646" y="61611"/>
                      <a:pt x="10243595" y="0"/>
                    </a:cubicBezTo>
                    <a:cubicBezTo>
                      <a:pt x="10247900" y="107795"/>
                      <a:pt x="10231024" y="278917"/>
                      <a:pt x="10243595" y="440368"/>
                    </a:cubicBezTo>
                    <a:cubicBezTo>
                      <a:pt x="10256166" y="601819"/>
                      <a:pt x="10232155" y="702004"/>
                      <a:pt x="10243595" y="846861"/>
                    </a:cubicBezTo>
                    <a:cubicBezTo>
                      <a:pt x="10076261" y="890301"/>
                      <a:pt x="9931891" y="794751"/>
                      <a:pt x="9674506" y="846861"/>
                    </a:cubicBezTo>
                    <a:cubicBezTo>
                      <a:pt x="9417121" y="898971"/>
                      <a:pt x="9516960" y="824772"/>
                      <a:pt x="9412726" y="846861"/>
                    </a:cubicBezTo>
                    <a:cubicBezTo>
                      <a:pt x="9308492" y="868950"/>
                      <a:pt x="8952802" y="761435"/>
                      <a:pt x="8638765" y="846861"/>
                    </a:cubicBezTo>
                    <a:cubicBezTo>
                      <a:pt x="8324728" y="932287"/>
                      <a:pt x="8357206" y="809094"/>
                      <a:pt x="8274548" y="846861"/>
                    </a:cubicBezTo>
                    <a:cubicBezTo>
                      <a:pt x="8191890" y="884628"/>
                      <a:pt x="7843146" y="832351"/>
                      <a:pt x="7705460" y="846861"/>
                    </a:cubicBezTo>
                    <a:cubicBezTo>
                      <a:pt x="7567774" y="861371"/>
                      <a:pt x="7412027" y="841207"/>
                      <a:pt x="7238807" y="846861"/>
                    </a:cubicBezTo>
                    <a:cubicBezTo>
                      <a:pt x="7065587" y="852515"/>
                      <a:pt x="7052815" y="808633"/>
                      <a:pt x="6874590" y="846861"/>
                    </a:cubicBezTo>
                    <a:cubicBezTo>
                      <a:pt x="6696365" y="885089"/>
                      <a:pt x="6361431" y="754101"/>
                      <a:pt x="6100630" y="846861"/>
                    </a:cubicBezTo>
                    <a:cubicBezTo>
                      <a:pt x="5839829" y="939621"/>
                      <a:pt x="5707499" y="808162"/>
                      <a:pt x="5429105" y="846861"/>
                    </a:cubicBezTo>
                    <a:cubicBezTo>
                      <a:pt x="5150712" y="885560"/>
                      <a:pt x="5180245" y="846837"/>
                      <a:pt x="4962453" y="846861"/>
                    </a:cubicBezTo>
                    <a:cubicBezTo>
                      <a:pt x="4744661" y="846885"/>
                      <a:pt x="4548806" y="844019"/>
                      <a:pt x="4393364" y="846861"/>
                    </a:cubicBezTo>
                    <a:cubicBezTo>
                      <a:pt x="4237922" y="849703"/>
                      <a:pt x="4120352" y="821058"/>
                      <a:pt x="4029147" y="846861"/>
                    </a:cubicBezTo>
                    <a:cubicBezTo>
                      <a:pt x="3937942" y="872664"/>
                      <a:pt x="3749979" y="843827"/>
                      <a:pt x="3664931" y="846861"/>
                    </a:cubicBezTo>
                    <a:cubicBezTo>
                      <a:pt x="3579883" y="849895"/>
                      <a:pt x="3490397" y="819403"/>
                      <a:pt x="3403150" y="846861"/>
                    </a:cubicBezTo>
                    <a:cubicBezTo>
                      <a:pt x="3315903" y="874319"/>
                      <a:pt x="3159892" y="813905"/>
                      <a:pt x="2936497" y="846861"/>
                    </a:cubicBezTo>
                    <a:cubicBezTo>
                      <a:pt x="2713102" y="879817"/>
                      <a:pt x="2781636" y="817224"/>
                      <a:pt x="2674716" y="846861"/>
                    </a:cubicBezTo>
                    <a:cubicBezTo>
                      <a:pt x="2567796" y="876498"/>
                      <a:pt x="2332673" y="802980"/>
                      <a:pt x="2208064" y="846861"/>
                    </a:cubicBezTo>
                    <a:cubicBezTo>
                      <a:pt x="2083455" y="890742"/>
                      <a:pt x="1863716" y="829018"/>
                      <a:pt x="1741411" y="846861"/>
                    </a:cubicBezTo>
                    <a:cubicBezTo>
                      <a:pt x="1619106" y="864704"/>
                      <a:pt x="1432901" y="845534"/>
                      <a:pt x="1274758" y="846861"/>
                    </a:cubicBezTo>
                    <a:cubicBezTo>
                      <a:pt x="1116615" y="848188"/>
                      <a:pt x="1004847" y="812976"/>
                      <a:pt x="808106" y="846861"/>
                    </a:cubicBezTo>
                    <a:cubicBezTo>
                      <a:pt x="611365" y="880746"/>
                      <a:pt x="372964" y="843099"/>
                      <a:pt x="0" y="846861"/>
                    </a:cubicBezTo>
                    <a:cubicBezTo>
                      <a:pt x="-20940" y="691152"/>
                      <a:pt x="36213" y="536303"/>
                      <a:pt x="0" y="414962"/>
                    </a:cubicBezTo>
                    <a:cubicBezTo>
                      <a:pt x="-36213" y="293621"/>
                      <a:pt x="37525" y="158177"/>
                      <a:pt x="0" y="0"/>
                    </a:cubicBezTo>
                    <a:close/>
                  </a:path>
                </a:pathLst>
              </a:custGeom>
              <a:solidFill>
                <a:srgbClr val="FFF3DE"/>
              </a:solidFill>
              <a:ln w="15875">
                <a:solidFill>
                  <a:srgbClr val="5C2A08">
                    <a:alpha val="81000"/>
                  </a:srgbClr>
                </a:solidFill>
                <a:prstDash val="lgDashDot"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00">
                  <a:solidFill>
                    <a:srgbClr val="5C2A08"/>
                  </a:solidFill>
                </a:endParaRPr>
              </a:p>
            </p:txBody>
          </p:sp>
          <p:pic>
            <p:nvPicPr>
              <p:cNvPr id="18" name="图片 17" descr="图片包含 动物, 昆虫, 看着, 黑暗  AI 生成的内容可能不正确。"/>
              <p:cNvPicPr>
                <a:picLocks noChangeAspect="1"/>
              </p:cNvPicPr>
              <p:nvPr>
                <p:custDataLst>
                  <p:tags r:id="rId21"/>
                </p:custDataLst>
              </p:nvPr>
            </p:nvPicPr>
            <p:blipFill>
              <a:blip r:embed="rId10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7809"/>
              <a:stretch>
                <a:fillRect/>
              </a:stretch>
            </p:blipFill>
            <p:spPr>
              <a:xfrm>
                <a:off x="1747435" y="3005949"/>
                <a:ext cx="701233" cy="503551"/>
              </a:xfrm>
              <a:custGeom>
                <a:gdLst>
                  <a:gd name="connsiteX0" fmla="*/ 0 w 810228"/>
                  <a:gd name="connsiteY0" fmla="*/ 0 h 581820"/>
                  <a:gd name="connsiteX1" fmla="*/ 810228 w 810228"/>
                  <a:gd name="connsiteY1" fmla="*/ 0 h 581820"/>
                  <a:gd name="connsiteX2" fmla="*/ 810228 w 810228"/>
                  <a:gd name="connsiteY2" fmla="*/ 581820 h 581820"/>
                  <a:gd name="connsiteX3" fmla="*/ 0 w 810228"/>
                  <a:gd name="connsiteY3" fmla="*/ 581820 h 581820"/>
                </a:gdLst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10228" h="581820">
                    <a:moveTo>
                      <a:pt x="0" y="0"/>
                    </a:moveTo>
                    <a:lnTo>
                      <a:pt x="810228" y="0"/>
                    </a:lnTo>
                    <a:lnTo>
                      <a:pt x="810228" y="581820"/>
                    </a:lnTo>
                    <a:lnTo>
                      <a:pt x="0" y="581820"/>
                    </a:lnTo>
                    <a:close/>
                  </a:path>
                </a:pathLst>
              </a:custGeom>
            </p:spPr>
          </p:pic>
        </p:grpSp>
        <p:sp>
          <p:nvSpPr>
            <p:cNvPr id="22" name="文本框 21"/>
            <p:cNvSpPr txBox="1"/>
            <p:nvPr>
              <p:custDataLst>
                <p:tags r:id="rId22"/>
              </p:custDataLst>
            </p:nvPr>
          </p:nvSpPr>
          <p:spPr>
            <a:xfrm>
              <a:off x="1929204" y="4529984"/>
              <a:ext cx="336127" cy="47290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400">
                  <a:solidFill>
                    <a:srgbClr val="5C2A08"/>
                  </a:solidFill>
                  <a:ea typeface="+mj-ea"/>
                  <a:cs typeface="Times New Roman" panose="02020603050405020304" charset="0"/>
                  <a:sym typeface="+mn-ea"/>
                </a:rPr>
                <a:t> </a:t>
              </a:r>
              <a:endParaRPr lang="en-US" sz="2400">
                <a:solidFill>
                  <a:srgbClr val="5C2A08"/>
                </a:solidFill>
                <a:ea typeface="+mj-ea"/>
                <a:cs typeface="Times New Roman" panose="02020603050405020304" charset="0"/>
                <a:sym typeface="+mn-ea"/>
              </a:endParaRPr>
            </a:p>
          </p:txBody>
        </p:sp>
      </p:grpSp>
      <p:grpSp>
        <p:nvGrpSpPr>
          <p:cNvPr id="85" name="组合 84" title=""/>
          <p:cNvGrpSpPr/>
          <p:nvPr>
            <p:custDataLst>
              <p:tags r:id="rId23"/>
            </p:custDataLst>
          </p:nvPr>
        </p:nvGrpSpPr>
        <p:grpSpPr>
          <a:xfrm rot="20760000">
            <a:off x="5697220" y="-386080"/>
            <a:ext cx="3257550" cy="1847850"/>
            <a:chOff x="2438400" y="1949004"/>
            <a:chExt cx="5334000" cy="2463800"/>
          </a:xfrm>
        </p:grpSpPr>
        <p:grpSp>
          <p:nvGrpSpPr>
            <p:cNvPr id="81" name="组合 80"/>
            <p:cNvGrpSpPr/>
            <p:nvPr>
              <p:custDataLst>
                <p:tags r:id="rId24"/>
              </p:custDataLst>
            </p:nvPr>
          </p:nvGrpSpPr>
          <p:grpSpPr>
            <a:xfrm>
              <a:off x="4114800" y="1949004"/>
              <a:ext cx="3657600" cy="2463800"/>
              <a:chOff x="6363160" y="1485900"/>
              <a:chExt cx="5943600" cy="4572012"/>
            </a:xfrm>
          </p:grpSpPr>
          <p:pic>
            <p:nvPicPr>
              <p:cNvPr id="82" name="图片 81"/>
              <p:cNvPicPr>
                <a:picLocks noChangeAspect="1"/>
              </p:cNvPicPr>
              <p:nvPr>
                <p:custDataLst>
                  <p:tags r:id="rId26"/>
                </p:custDataLst>
              </p:nvPr>
            </p:nvPicPr>
            <p:blipFill>
              <a:blip r:embed="rId2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363160" y="1485900"/>
                <a:ext cx="5943600" cy="4572012"/>
              </a:xfrm>
              <a:prstGeom prst="rect">
                <a:avLst/>
              </a:prstGeom>
            </p:spPr>
          </p:pic>
          <p:pic>
            <p:nvPicPr>
              <p:cNvPr id="83" name="图片 82"/>
              <p:cNvPicPr>
                <a:picLocks noChangeAspect="1"/>
              </p:cNvPicPr>
              <p:nvPr>
                <p:custDataLst>
                  <p:tags r:id="rId27"/>
                </p:custDataLst>
              </p:nvPr>
            </p:nvPicPr>
            <p:blipFill>
              <a:blip r:embed="rId2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48838" t="21959" r="35301" b="52771"/>
              <a:stretch>
                <a:fillRect/>
              </a:stretch>
            </p:blipFill>
            <p:spPr>
              <a:xfrm>
                <a:off x="9265847" y="2489790"/>
                <a:ext cx="942755" cy="1155405"/>
              </a:xfrm>
              <a:prstGeom prst="rect">
                <a:avLst/>
              </a:prstGeom>
            </p:spPr>
          </p:pic>
        </p:grpSp>
        <p:pic>
          <p:nvPicPr>
            <p:cNvPr id="84" name="图片 83"/>
            <p:cNvPicPr>
              <a:picLocks noChangeAspect="1"/>
            </p:cNvPicPr>
            <p:nvPr>
              <p:custDataLst>
                <p:tags r:id="rId30"/>
              </p:custDataLst>
            </p:nvPr>
          </p:nvPicPr>
          <p:blipFill>
            <a:blip r:embed="rId28">
              <a:extLst>
                <a:ext uri="{BEBA8EAE-BF5A-486C-A8C5-ECC9F3942E4B}">
                  <a14:imgProps xmlns:a14="http://schemas.microsoft.com/office/drawing/2010/main">
                    <a14:imgLayer r:embed="rId29">
                      <a14:imgEffect>
                        <a14:brightnessContrast bright="4000" contrast="4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 flipH="1">
              <a:off x="2438400" y="2438400"/>
              <a:ext cx="2971493" cy="1519269"/>
            </a:xfrm>
            <a:prstGeom prst="rect">
              <a:avLst/>
            </a:prstGeom>
          </p:spPr>
        </p:pic>
      </p:grpSp>
      <p:pic>
        <p:nvPicPr>
          <p:cNvPr id="29" name="图片 28" title=""/>
          <p:cNvPicPr>
            <a:picLocks noChangeAspect="1"/>
          </p:cNvPicPr>
          <p:nvPr>
            <p:custDataLst>
              <p:tags r:id="rId32"/>
            </p:custDataLst>
          </p:nvPr>
        </p:nvPicPr>
        <p:blipFill>
          <a:blip r:embed="rId31"/>
          <a:srcRect t="-371"/>
          <a:stretch>
            <a:fillRect/>
          </a:stretch>
        </p:blipFill>
        <p:spPr>
          <a:xfrm>
            <a:off x="323850" y="-47625"/>
            <a:ext cx="734695" cy="1367155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20000"/>
              </a:prstClr>
            </a:outerShdw>
          </a:effectLst>
        </p:spPr>
      </p:pic>
      <p:sp>
        <p:nvSpPr>
          <p:cNvPr id="6" name="文本框 5" title=""/>
          <p:cNvSpPr txBox="1"/>
          <p:nvPr>
            <p:custDataLst>
              <p:tags r:id="rId33"/>
            </p:custDataLst>
          </p:nvPr>
        </p:nvSpPr>
        <p:spPr>
          <a:xfrm>
            <a:off x="1835785" y="3387725"/>
            <a:ext cx="6731635" cy="10147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altLang="zh-CN" sz="2000">
                <a:solidFill>
                  <a:srgbClr val="5C2A08"/>
                </a:solidFill>
                <a:ea typeface="+mj-ea"/>
                <a:cs typeface="Times New Roman" panose="02020603050405020304" charset="0"/>
                <a:sym typeface="+mn-ea"/>
              </a:rPr>
              <a:t>3.</a:t>
            </a:r>
            <a:r>
              <a:rPr lang="zh-CN" altLang="en-US" sz="2000">
                <a:solidFill>
                  <a:srgbClr val="5C2A08"/>
                </a:solidFill>
                <a:ea typeface="+mj-ea"/>
                <a:cs typeface="Times New Roman" panose="02020603050405020304" charset="0"/>
                <a:sym typeface="+mn-ea"/>
              </a:rPr>
              <a:t>通过通电导线在磁场中的受力的实验探究过程，体会转换法和控制变量法的应用，培养科学探究、解决问题的能力。</a:t>
            </a:r>
            <a:endParaRPr lang="zh-CN" altLang="en-US" sz="2000">
              <a:solidFill>
                <a:srgbClr val="5C2A08"/>
              </a:solidFill>
              <a:ea typeface="+mj-ea"/>
              <a:cs typeface="Times New Roman" panose="02020603050405020304" charset="0"/>
              <a:sym typeface="+mn-ea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0" presetClass="entr" presetSubtype="0" fill="hold" nodeType="withEffect">
                                  <p:stCondLst>
                                    <p:cond delay="75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anim to="" calcmode="lin" valueType="num">
                                      <p:cBhvr>
                                        <p:cTn id="1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 fmla="#ppt_h-(#ppt_h-#ppt_h*8)*(1-$)^8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to="" calcmode="lin" valueType="num">
                                      <p:cBhvr>
                                        <p:cTn id="2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-(#ppt_w-#ppt_w*8)*(1-$)^8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Effect filter="fade">
                                      <p:cBhvr additive="base">
                                        <p:cTn id="21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  <p:set>
                                      <p:cBhvr additive="base"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pic>
        <p:nvPicPr>
          <p:cNvPr id="2" name="QB_5_BD.17_1#f3a8e4998?htil=4&amp;vcp=1&amp;vis=1&amp;visfb=1&amp;pid=eed5fc344&amp;color=0,0,0&amp;tib=255,255,255&amp;vtp=1&amp;hs=1&amp;hs=1" title="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227068" y="669521"/>
            <a:ext cx="3337560" cy="14447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3" name="QB_5_BD.17_2#f3a8e4998?htil=4&amp;vcp=1&amp;vis=1&amp;pid=eed5fc344&amp;color=0,0,0&amp;vtp=1&amp;bt=1&amp;bbb=1&amp;hb=1&amp;hs=1" title=""/>
          <p:cNvSpPr/>
          <p:nvPr>
            <p:custDataLst>
              <p:tags r:id="rId6"/>
            </p:custDataLst>
          </p:nvPr>
        </p:nvSpPr>
        <p:spPr>
          <a:xfrm>
            <a:off x="539496" y="623801"/>
            <a:ext cx="4599432" cy="159639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（3）使线圈静止在图丙所示位置</a:t>
            </a:r>
            <a:endParaRPr lang="en-US" altLang="zh-CN" sz="2400" b="0" i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上，这是线圈冲过平衡位置以后所</a:t>
            </a:r>
            <a:endParaRPr lang="en-US" altLang="zh-CN" sz="2400" b="0" i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到达的地方，闭合开关，线圈逆时</a:t>
            </a:r>
            <a:endParaRPr lang="en-US" altLang="zh-CN" sz="2400"/>
          </a:p>
        </p:txBody>
      </p:sp>
      <p:sp>
        <p:nvSpPr>
          <p:cNvPr id="4" name="QB_5_AN.18_1#f3a8e4998.blank?vcp=1&amp;vis=1&amp;pid=eed5fc344&amp;color=0,0,0&amp;vpa=9&amp;vtp=1&amp;bbb=1" title=""/>
          <p:cNvSpPr/>
          <p:nvPr>
            <p:custDataLst>
              <p:tags r:id="rId7"/>
            </p:custDataLst>
          </p:nvPr>
        </p:nvSpPr>
        <p:spPr>
          <a:xfrm>
            <a:off x="632868" y="2783563"/>
            <a:ext cx="6316663" cy="47879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线圈越过平衡位置后，受到的力会阻碍它转动</a:t>
            </a:r>
            <a:endParaRPr lang="en-US" altLang="zh-CN" sz="2400"/>
          </a:p>
        </p:txBody>
      </p:sp>
      <p:sp>
        <p:nvSpPr>
          <p:cNvPr id="5" name="QB_5_BD.19_1#239dabdd9?vcp=1&amp;vis=1&amp;pid=eed5fc344&amp;color=0,0,0&amp;vtp=1&amp;bbb=1&amp;hb=1" title=""/>
          <p:cNvSpPr/>
          <p:nvPr>
            <p:custDataLst>
              <p:tags r:id="rId8"/>
            </p:custDataLst>
          </p:nvPr>
        </p:nvSpPr>
        <p:spPr>
          <a:xfrm>
            <a:off x="539496" y="3382114"/>
            <a:ext cx="8065008" cy="103339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（</a:t>
            </a:r>
            <a:r>
              <a:rPr lang="en-US" altLang="zh-CN" sz="2400" b="0" i="0" spc="-5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4）生活中的电动机都能连续转动且具有平稳的动力，它们</a:t>
            </a:r>
            <a:endParaRPr lang="en-US" altLang="zh-CN" sz="2400" b="0" i="0" spc="-5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200"/>
              </a:lnSpc>
            </a:pPr>
            <a:r>
              <a:rPr lang="en-US" altLang="zh-CN" sz="2400" b="0" i="0" spc="-5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是通过</a:t>
            </a:r>
            <a:r>
              <a:rPr lang="en-US" altLang="zh-CN" sz="2400" i="0" spc="-5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________</a:t>
            </a:r>
            <a:r>
              <a:rPr lang="en-US" altLang="zh-CN" sz="2400" b="0" i="0" spc="-5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改变</a:t>
            </a:r>
            <a:r>
              <a:rPr lang="en-US" altLang="zh-CN" sz="2400" i="0" spc="-5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__________________</a:t>
            </a:r>
            <a:r>
              <a:rPr lang="en-US" altLang="zh-CN" sz="2400" b="0" i="0" spc="-5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来实现这一目的的。</a:t>
            </a:r>
            <a:endParaRPr lang="en-US" altLang="zh-CN" sz="2400" spc="-50"/>
          </a:p>
        </p:txBody>
      </p:sp>
      <p:sp>
        <p:nvSpPr>
          <p:cNvPr id="6" name="QB_5_AN.20_1#239dabdd9.blank?vcp=1&amp;vis=1&amp;pid=eed5fc344&amp;color=0,0,0&amp;vpa=10&amp;vtp=1&amp;bbb=1" title=""/>
          <p:cNvSpPr/>
          <p:nvPr>
            <p:custDataLst>
              <p:tags r:id="rId9"/>
            </p:custDataLst>
          </p:nvPr>
        </p:nvSpPr>
        <p:spPr>
          <a:xfrm>
            <a:off x="1441990" y="3891384"/>
            <a:ext cx="1109663" cy="47879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2400" b="0" i="0" spc="-5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换向器</a:t>
            </a:r>
            <a:endParaRPr lang="en-US" altLang="zh-CN" sz="2400" spc="-50"/>
          </a:p>
        </p:txBody>
      </p:sp>
      <p:sp>
        <p:nvSpPr>
          <p:cNvPr id="7" name="QB_5_AN.21_1#239dabdd9.blank?vcp=1&amp;vis=1&amp;pid=eed5fc344&amp;color=0,0,0&amp;vpa=11&amp;vtp=1&amp;bbb=1" title=""/>
          <p:cNvSpPr/>
          <p:nvPr>
            <p:custDataLst>
              <p:tags r:id="rId10"/>
            </p:custDataLst>
          </p:nvPr>
        </p:nvSpPr>
        <p:spPr>
          <a:xfrm>
            <a:off x="3194590" y="3891384"/>
            <a:ext cx="2601913" cy="47879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2400" b="0" i="0" spc="-5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线圈中的电流方向</a:t>
            </a:r>
            <a:endParaRPr lang="en-US" altLang="zh-CN" sz="2400" spc="-50"/>
          </a:p>
        </p:txBody>
      </p:sp>
      <p:sp>
        <p:nvSpPr>
          <p:cNvPr id="8" name="QB_5_BD.17_2#f3a8e4998?htil=4&amp;vcp=1&amp;vis=1&amp;pid=eed5fc344&amp;color=0,0,0&amp;vtp=1&amp;bt=1&amp;bbb=1&amp;hb=1&amp;hs=1" title=""/>
          <p:cNvSpPr/>
          <p:nvPr>
            <p:custDataLst>
              <p:tags r:id="rId11"/>
            </p:custDataLst>
          </p:nvPr>
        </p:nvSpPr>
        <p:spPr>
          <a:xfrm>
            <a:off x="540000" y="2274293"/>
            <a:ext cx="8064000" cy="103339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针转动。由此我们可以分析出线圈不能连续转动的原因是</a:t>
            </a:r>
            <a:endParaRPr lang="en-US" altLang="zh-CN" sz="2400" b="0" i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200"/>
              </a:lnSpc>
            </a:pPr>
            <a:r>
              <a:rPr lang="en-US" altLang="zh-CN" sz="24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___________________________________________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。</a:t>
            </a:r>
            <a:endParaRPr lang="en-US" altLang="zh-CN" sz="24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 animBg="1"/>
      <p:bldP spid="6" grpId="0" build="p" animBg="1"/>
      <p:bldP spid="7" grpId="0" build="p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pic>
        <p:nvPicPr>
          <p:cNvPr id="2" name="QB_4_BD.22_1#c0592d25b?iti=1&amp;htil=5&amp;vcp=1&amp;vis=1&amp;pid=063e1f7ea&amp;color=0,0,0&amp;tib=255,255,255&amp;vtp=1&amp;hs=1" title="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925312" y="675617"/>
            <a:ext cx="2660904" cy="1673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3" name="QB_4_BD.22_2#c0592d25b?iti=1&amp;htil=5&amp;vcp=1&amp;vis=1&amp;pid=063e1f7ea&amp;color=0,0,0&amp;vtp=1&amp;bbb=1" title=""/>
          <p:cNvSpPr/>
          <p:nvPr>
            <p:custDataLst>
              <p:tags r:id="rId6"/>
            </p:custDataLst>
          </p:nvPr>
        </p:nvSpPr>
        <p:spPr>
          <a:xfrm>
            <a:off x="6535833" y="2475969"/>
            <a:ext cx="1439862" cy="895096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（第3题）</a:t>
            </a:r>
            <a:endParaRPr lang="en-US" altLang="zh-CN" sz="2400"/>
          </a:p>
        </p:txBody>
      </p:sp>
      <mc:AlternateContent>
        <mc:Choice Requires="a14">
          <p:sp>
            <p:nvSpPr>
              <p:cNvPr id="4" name="QB_4_BD.22_3#c0592d25b?htil=5&amp;vcp=1&amp;vis=1&amp;pid=063e1f7ea&amp;color=0,0,0&amp;vtp=1&amp;bt=1&amp;bbb=1&amp;hb=1" title=""/>
              <p:cNvSpPr/>
              <p:nvPr>
                <p:custDataLst>
                  <p:tags r:id="rId7"/>
                </p:custDataLst>
              </p:nvPr>
            </p:nvSpPr>
            <p:spPr>
              <a:xfrm>
                <a:off x="539496" y="629897"/>
                <a:ext cx="5276088" cy="3831590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44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3.[2025·镇江节选]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如图所示为某种扬声</a:t>
                </a:r>
                <a:endParaRPr lang="en-US" altLang="zh-CN" sz="2400" b="0" i="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4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器的原理图，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AB</m:t>
                      </m:r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间连接一导线，导线</a:t>
                </a:r>
                <a:endParaRPr lang="en-US" altLang="zh-CN" sz="2400" b="0" i="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4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置于磁极之间，导线中间固定一薄膜片。</a:t>
                </a:r>
                <a:endParaRPr lang="en-US" altLang="zh-CN" sz="2400" b="0" i="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4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当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AB</m:t>
                      </m:r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间通有方向不断变化的电流时，</a:t>
                </a:r>
                <a:endParaRPr lang="en-US" altLang="zh-CN" sz="2400" b="0" i="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4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导线所受的磁场作用力的方向</a:t>
                </a:r>
                <a:r>
                  <a:rPr lang="en-US" altLang="zh-CN" sz="24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________</a:t>
                </a:r>
                <a:endParaRPr lang="en-US" altLang="zh-CN" sz="2400" i="0">
                  <a:solidFill>
                    <a:srgbClr val="000000"/>
                  </a:solidFill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34" charset="-120"/>
                </a:endParaRPr>
              </a:p>
              <a:p>
                <a:pPr latinLnBrk="1">
                  <a:lnSpc>
                    <a:spcPts val="4400"/>
                  </a:lnSpc>
                </a:pPr>
                <a:r>
                  <a:rPr lang="en-US" altLang="zh-CN" sz="24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，薄膜片</a:t>
                </a:r>
                <a:r>
                  <a:rPr lang="en-US" altLang="zh-CN" sz="24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______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发声，声音传入人</a:t>
                </a:r>
                <a:endParaRPr lang="en-US" altLang="zh-CN" sz="2400" b="0" i="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2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耳。</a:t>
                </a:r>
                <a:endParaRPr lang="en-US" altLang="zh-CN" sz="2400"/>
              </a:p>
            </p:txBody>
          </p:sp>
        </mc:Choice>
        <mc:Fallback>
          <p:sp>
            <p:nvSpPr>
              <p:cNvPr id="4" name="QB_4_BD.22_3#c0592d25b?htil=5&amp;vcp=1&amp;vis=1&amp;pid=063e1f7ea&amp;color=0,0,0&amp;vtp=1&amp;bt=1&amp;bbb=1&amp;hb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8"/>
                </p:custDataLst>
              </p:nvPr>
            </p:nvSpPr>
            <p:spPr>
              <a:xfrm>
                <a:off x="539496" y="629897"/>
                <a:ext cx="5276088" cy="3831590"/>
              </a:xfrm>
              <a:prstGeom prst="rect">
                <a:avLst/>
              </a:prstGeom>
              <a:blipFill rotWithShape="1">
                <a:blip r:embed="rId9"/>
                <a:stretch>
                  <a:fillRect l="-7" t="-16" r="-5580" b="-140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QB_4_AN.23_1#c0592d25b.blank?vcp=1&amp;vis=1&amp;pid=063e1f7ea&amp;color=0,0,0&amp;vpa=12&amp;vtp=1&amp;bbb=1&amp;hb=1" title=""/>
          <p:cNvSpPr/>
          <p:nvPr>
            <p:custDataLst>
              <p:tags r:id="rId10"/>
            </p:custDataLst>
          </p:nvPr>
        </p:nvSpPr>
        <p:spPr>
          <a:xfrm>
            <a:off x="539496" y="2837157"/>
            <a:ext cx="5276088" cy="103886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latinLnBrk="1">
              <a:lnSpc>
                <a:spcPct val="1500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宋体" panose="02010600030101010101" pitchFamily="2" charset="-122"/>
                <a:ea typeface="微软雅黑" panose="020b0503020204020204" charset="-122"/>
                <a:cs typeface="Times New Roman" panose="02020603050405020304" pitchFamily="34" charset="-120"/>
              </a:rPr>
              <a:t>                           </a:t>
            </a:r>
            <a:r>
              <a:rPr lang="en-US" altLang="zh-CN" sz="2400" b="0" i="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不断变化</a:t>
            </a:r>
            <a:endParaRPr lang="en-US" altLang="zh-CN" sz="2400"/>
          </a:p>
        </p:txBody>
      </p:sp>
      <p:sp>
        <p:nvSpPr>
          <p:cNvPr id="6" name="QB_4_AN.24_1#c0592d25b.blank?vcp=1&amp;vis=1&amp;pid=063e1f7ea&amp;color=0,0,0&amp;vpa=13&amp;vtp=1&amp;bbb=1" title=""/>
          <p:cNvSpPr/>
          <p:nvPr>
            <p:custDataLst>
              <p:tags r:id="rId11"/>
            </p:custDataLst>
          </p:nvPr>
        </p:nvSpPr>
        <p:spPr>
          <a:xfrm>
            <a:off x="2232564" y="3395957"/>
            <a:ext cx="830263" cy="49784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振动</a:t>
            </a:r>
            <a:endParaRPr lang="en-US" altLang="zh-CN" sz="24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 animBg="1"/>
      <p:bldP spid="6" grpId="0" build="p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mc:AlternateContent>
        <mc:Choice Requires="a14">
          <p:sp>
            <p:nvSpPr>
              <p:cNvPr id="2" name="QC_4_BD.25_1#0fd242fd7?vcp=1&amp;vis=1&amp;pid=51768e44e&amp;color=0,0,0&amp;vtp=1&amp;bt=1&amp;bbb=1&amp;hb=1" title=""/>
              <p:cNvSpPr/>
              <p:nvPr>
                <p:custDataLst>
                  <p:tags r:id="rId4"/>
                </p:custDataLst>
              </p:nvPr>
            </p:nvSpPr>
            <p:spPr>
              <a:xfrm>
                <a:off x="539496" y="629992"/>
                <a:ext cx="8065008" cy="3827399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44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4.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小德做了这样一个有趣的实验：如图所示，他将盛有适量</a:t>
                </a:r>
                <a:endParaRPr lang="en-US" altLang="zh-CN" sz="2400" b="0" i="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4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盐水的玻璃皿置于条形磁体的正上方，在干电池的两端分别</a:t>
                </a:r>
                <a:endParaRPr lang="en-US" altLang="zh-CN" sz="2400" b="0" i="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4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接上一根金属棒，并在其中一根金属棒上接上一个金属环。</a:t>
                </a:r>
                <a:endParaRPr lang="en-US" altLang="zh-CN" sz="2400" b="0" i="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4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将金属环平放于液面上，另一根金属棒竖直插入盐水中央</a:t>
                </a:r>
                <a:endParaRPr lang="en-US" altLang="zh-CN" sz="2400" b="0" i="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4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（不接触金属环），再向盐水中撒入碎纸屑。闭合开关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S</m:t>
                      </m:r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后，</a:t>
                </a:r>
                <a:endParaRPr lang="en-US" altLang="zh-CN" sz="2400" b="0" i="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4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碎纸屑绕中央的金属棒沿相同方向转动起来，拿走磁体后碎</a:t>
                </a:r>
                <a:endParaRPr lang="en-US" altLang="zh-CN" sz="2400" b="0" i="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2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纸屑停止转动。下列有关说法正确的是(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   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)</a:t>
                </a:r>
                <a:endParaRPr lang="en-US" altLang="zh-CN" sz="2400"/>
              </a:p>
            </p:txBody>
          </p:sp>
        </mc:Choice>
        <mc:Fallback>
          <p:sp>
            <p:nvSpPr>
              <p:cNvPr id="2" name="QC_4_BD.25_1#0fd242fd7?vcp=1&amp;vis=1&amp;pid=51768e44e&amp;color=0,0,0&amp;vtp=1&amp;bt=1&amp;bbb=1&amp;hb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5"/>
                </p:custDataLst>
              </p:nvPr>
            </p:nvSpPr>
            <p:spPr>
              <a:xfrm>
                <a:off x="539496" y="629992"/>
                <a:ext cx="8065008" cy="3827399"/>
              </a:xfrm>
              <a:prstGeom prst="rect">
                <a:avLst/>
              </a:prstGeom>
              <a:blipFill rotWithShape="1">
                <a:blip r:embed="rId6"/>
                <a:stretch>
                  <a:fillRect l="-5" t="-2" r="-1178" b="-153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>
    <p:split dir="in"/>
  </p:transition>
  <p:timing/>
</p:sld>
</file>

<file path=ppt/slides/slide2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pic>
        <p:nvPicPr>
          <p:cNvPr id="2" name="QC_4_BD.25_2#0fd242fd7?iti=2&amp;htil=6&amp;vcp=1&amp;vis=1&amp;pid=51768e44e&amp;color=0,0,0&amp;tib=255,255,255&amp;vtp=1" title="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948267" y="656567"/>
            <a:ext cx="1563624" cy="1828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3" name="QC_4_BD.25_3#0fd242fd7?iti=2&amp;htil=6&amp;vcp=1&amp;vis=1&amp;pid=51768e44e&amp;color=0,0,0&amp;vtp=1&amp;bbb=1" title=""/>
          <p:cNvSpPr/>
          <p:nvPr>
            <p:custDataLst>
              <p:tags r:id="rId5"/>
            </p:custDataLst>
          </p:nvPr>
        </p:nvSpPr>
        <p:spPr>
          <a:xfrm>
            <a:off x="7010148" y="2612367"/>
            <a:ext cx="1439862" cy="49003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3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（第4题）</a:t>
            </a:r>
            <a:endParaRPr lang="en-US" altLang="zh-CN" sz="2400"/>
          </a:p>
        </p:txBody>
      </p:sp>
      <p:sp>
        <p:nvSpPr>
          <p:cNvPr id="4" name="QC_4_BD.25_4#0fd242fd7.choices?htil=6&amp;vcp=1&amp;vis=1&amp;pid=51768e44e&amp;color=0,0,0&amp;vtp=1&amp;bbb=1&amp;hb=1" title=""/>
          <p:cNvSpPr/>
          <p:nvPr>
            <p:custDataLst>
              <p:tags r:id="rId6"/>
            </p:custDataLst>
          </p:nvPr>
        </p:nvSpPr>
        <p:spPr>
          <a:xfrm>
            <a:off x="539496" y="610847"/>
            <a:ext cx="6364224" cy="383159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A.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纸屑转动说明通了电的盐水在磁场中受到了</a:t>
            </a:r>
            <a:endParaRPr lang="en-US" altLang="zh-CN" sz="2400" b="0" i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力的作用</a:t>
            </a:r>
            <a:endParaRPr lang="en-US" altLang="zh-CN" sz="2400"/>
          </a:p>
          <a:p>
            <a:pPr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B.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纸屑转动说明电流在盐水中产生了热效应</a:t>
            </a:r>
            <a:endParaRPr lang="en-US" altLang="zh-CN" sz="2400"/>
          </a:p>
          <a:p>
            <a:pPr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C.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若将盐水换成纯净水做同样的实验，纸屑同</a:t>
            </a:r>
            <a:endParaRPr lang="en-US" altLang="zh-CN" sz="2400" b="0" i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样能够转动</a:t>
            </a:r>
            <a:endParaRPr lang="en-US" altLang="zh-CN" sz="2400"/>
          </a:p>
          <a:p>
            <a:pPr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D.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将电源正、负极对调，闭合开关后碎纸屑仍</a:t>
            </a:r>
            <a:endParaRPr lang="en-US" altLang="zh-CN" sz="2400" b="0" i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然绕原来方向转动</a:t>
            </a:r>
            <a:endParaRPr lang="en-US" altLang="zh-CN" sz="2400"/>
          </a:p>
        </p:txBody>
      </p:sp>
      <p:sp>
        <p:nvSpPr>
          <p:cNvPr id="5" name="QC_4_AN.26_1#0fd242fd7.bracket?vcp=1&amp;vis=1&amp;pid=51768e44e&amp;color=0,0,0&amp;vpa=14&amp;vtp=1&amp;answeroption=A" title=""/>
          <p:cNvSpPr txBox="1"/>
          <p:nvPr>
            <p:custDataLst>
              <p:tags r:id="rId7"/>
            </p:custDataLst>
          </p:nvPr>
        </p:nvSpPr>
        <p:spPr>
          <a:xfrm>
            <a:off x="412496" y="669267"/>
            <a:ext cx="474489" cy="569387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r>
              <a:rPr lang="zh-CN" altLang="en-US" sz="3700" b="1">
                <a:solidFill>
                  <a:srgbClr val="C00000"/>
                </a:solidFill>
                <a:latin typeface="华文细黑" panose="02010600040101010101" pitchFamily="2" charset="-122"/>
              </a:rPr>
              <a:t>√</a:t>
            </a:r>
            <a:endParaRPr lang="zh-CN" altLang="en-US" sz="3700" b="1">
              <a:solidFill>
                <a:srgbClr val="C00000"/>
              </a:solidFill>
              <a:latin typeface="华文细黑" panose="02010600040101010101" pitchFamily="2" charset="-122"/>
            </a:endParaRPr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pic>
        <p:nvPicPr>
          <p:cNvPr id="2" name="QO_4_BD.30_1#6effa8433?iti=5&amp;htil=9&amp;vcp=1&amp;vis=1&amp;pid=51768e44e&amp;color=0,0,0&amp;tib=255,255,255&amp;vtp=1&amp;hs=1" title="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578856" y="448056"/>
            <a:ext cx="1929384" cy="13624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3" name="QO_4_BD.30_2#6effa8433?iti=5&amp;htil=9&amp;vcp=1&amp;vis=1&amp;pid=51768e44e&amp;color=0,0,0&amp;vtp=1&amp;bbb=1" title=""/>
          <p:cNvSpPr/>
          <p:nvPr>
            <p:custDataLst>
              <p:tags r:id="rId6"/>
            </p:custDataLst>
          </p:nvPr>
        </p:nvSpPr>
        <p:spPr>
          <a:xfrm>
            <a:off x="6823617" y="1922081"/>
            <a:ext cx="1439862" cy="46812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0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（第6题）</a:t>
            </a:r>
            <a:endParaRPr lang="en-US" altLang="zh-CN" sz="2400"/>
          </a:p>
        </p:txBody>
      </p:sp>
      <p:sp>
        <p:nvSpPr>
          <p:cNvPr id="4" name="QO_4_BD.30_3#6effa8433?htil=9&amp;vcp=1&amp;vis=1&amp;pid=51768e44e&amp;color=0,0,0&amp;vtp=1&amp;bt=1&amp;bbb=1&amp;hb=1&amp;hs=1" title=""/>
          <p:cNvSpPr/>
          <p:nvPr>
            <p:custDataLst>
              <p:tags r:id="rId7"/>
            </p:custDataLst>
          </p:nvPr>
        </p:nvSpPr>
        <p:spPr>
          <a:xfrm>
            <a:off x="539496" y="402336"/>
            <a:ext cx="5998464" cy="1491615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1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6.</a:t>
            </a:r>
            <a:r>
              <a:rPr lang="en-US" altLang="zh-CN" sz="900" b="0" i="0" kern="0">
                <a:solidFill>
                  <a:srgbClr val="FFFFFF"/>
                </a:solidFill>
                <a:latin typeface="宋体" panose="02010600030101010101" pitchFamily="2" charset="-122"/>
                <a:ea typeface="微软雅黑" panose="020b0503020204020204" charset="-122"/>
                <a:cs typeface="Times New Roman" panose="02020603050405020304" pitchFamily="34" charset="-120"/>
              </a:rPr>
              <a:t>       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如图所示，一束电子自右向左从狭缝里</a:t>
            </a:r>
            <a:endParaRPr lang="en-US" altLang="zh-CN" sz="2400" b="0" i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1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射出，穿过磁场时受到磁场力的作用，向纸</a:t>
            </a:r>
            <a:endParaRPr lang="en-US" altLang="zh-CN" sz="2400" b="0" i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39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面内偏转。</a:t>
            </a:r>
            <a:endParaRPr lang="en-US" altLang="zh-CN" sz="2400"/>
          </a:p>
        </p:txBody>
      </p:sp>
      <p:pic>
        <p:nvPicPr>
          <p:cNvPr id="5" name="QO_4_BD.30_3#6effa8433?htil=9&amp;vcp=1&amp;vis=1&amp;pid=51768e44e&amp;color=0,0,0&amp;tib=255,255,255&amp;iip=3&amp;vtp=1" title="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86416" y="479139"/>
            <a:ext cx="420624" cy="3657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6" name="QB_5_BD.31_1#33eef146a?htil=9&amp;vcp=1&amp;vis=1&amp;pid=6effa8433&amp;color=0,0,0&amp;vtp=1&amp;bbb=1&amp;hb=1" title=""/>
          <p:cNvSpPr/>
          <p:nvPr>
            <p:custDataLst>
              <p:tags r:id="rId10"/>
            </p:custDataLst>
          </p:nvPr>
        </p:nvSpPr>
        <p:spPr>
          <a:xfrm>
            <a:off x="539496" y="1953831"/>
            <a:ext cx="5998464" cy="97624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1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（1）若将两个磁极对调后，电子束将</a:t>
            </a:r>
            <a:r>
              <a:rPr lang="en-US" altLang="zh-CN" sz="24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</a:t>
            </a:r>
            <a:endParaRPr lang="en-US" altLang="zh-CN" sz="2400" i="0">
              <a:solidFill>
                <a:srgbClr val="000000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34" charset="-120"/>
            </a:endParaRPr>
          </a:p>
          <a:p>
            <a:pPr latinLnBrk="1">
              <a:lnSpc>
                <a:spcPts val="4000"/>
              </a:lnSpc>
            </a:pPr>
            <a:r>
              <a:rPr lang="en-US" altLang="zh-CN" sz="24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偏转。</a:t>
            </a:r>
            <a:endParaRPr lang="en-US" altLang="zh-CN" sz="2400"/>
          </a:p>
        </p:txBody>
      </p:sp>
      <p:sp>
        <p:nvSpPr>
          <p:cNvPr id="7" name="QB_5_AN.32_1#33eef146a.blank?vcp=1&amp;vis=1&amp;pid=6effa8433&amp;color=0,0,0&amp;vpa=16&amp;vtp=1&amp;bbb=1&amp;hb=1" title=""/>
          <p:cNvSpPr/>
          <p:nvPr>
            <p:custDataLst>
              <p:tags r:id="rId11"/>
            </p:custDataLst>
          </p:nvPr>
        </p:nvSpPr>
        <p:spPr>
          <a:xfrm>
            <a:off x="539496" y="1917064"/>
            <a:ext cx="5998464" cy="970915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latinLnBrk="1">
              <a:lnSpc>
                <a:spcPts val="41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宋体" panose="02010600030101010101" pitchFamily="2" charset="-122"/>
                <a:ea typeface="微软雅黑" panose="020b0503020204020204" charset="-122"/>
                <a:cs typeface="Times New Roman" panose="02020603050405020304" pitchFamily="34" charset="-120"/>
              </a:rPr>
              <a:t>                                  </a:t>
            </a:r>
            <a:r>
              <a:rPr lang="en-US" altLang="zh-CN" sz="2400" b="0" i="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向纸</a:t>
            </a:r>
            <a:endParaRPr lang="en-US" altLang="zh-CN" sz="2400" b="0" i="0">
              <a:solidFill>
                <a:srgbClr val="C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39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面外</a:t>
            </a:r>
            <a:endParaRPr lang="en-US" altLang="zh-CN" sz="2400"/>
          </a:p>
        </p:txBody>
      </p:sp>
      <p:sp>
        <p:nvSpPr>
          <p:cNvPr id="8" name="QB_5_AS.33_1#33eef146a?vcp=1&amp;vis=1&amp;pid=6effa8433&amp;color=0,0,0&amp;vtp=1&amp;bbb=1&amp;hb=1&amp;hs=1" title=""/>
          <p:cNvSpPr/>
          <p:nvPr>
            <p:custDataLst>
              <p:tags r:id="rId12"/>
            </p:custDataLst>
          </p:nvPr>
        </p:nvSpPr>
        <p:spPr>
          <a:xfrm>
            <a:off x="539496" y="2992184"/>
            <a:ext cx="8065008" cy="1491615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100"/>
              </a:lnSpc>
            </a:pPr>
            <a:r>
              <a:rPr lang="en-US" altLang="zh-CN" sz="2400" b="0" i="0">
                <a:solidFill>
                  <a:srgbClr val="93CDDD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【点拨】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若将两个磁极对调后，电流方向不变，磁场方向与</a:t>
            </a:r>
            <a:endParaRPr lang="en-US" altLang="zh-CN" sz="2400" b="0" i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1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原来相反，电子束受力方向与原来相反，故电子束偏转方向</a:t>
            </a:r>
            <a:endParaRPr lang="en-US" altLang="zh-CN" sz="2400" b="0" i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39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与原来相反，电子束将向纸面外偏转。</a:t>
            </a:r>
            <a:endParaRPr lang="en-US" altLang="zh-CN" sz="24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uiExpand="1" build="p" animBg="1"/>
      <p:bldP spid="8" grpId="0" uiExpand="1" build="p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pic>
        <p:nvPicPr>
          <p:cNvPr id="2" name="QB_5_BD.34_1#2d4a25ea3?iti=6&amp;htil=10&amp;vcp=1&amp;vis=1&amp;visfb=1&amp;pid=6effa8433&amp;color=0,0,0&amp;tib=255,255,255&amp;vtp=1&amp;hs=1&amp;hs=1" title="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687568" y="669521"/>
            <a:ext cx="2898648" cy="1984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3" name="QB_5_BD.34_2#2d4a25ea3?iti=6&amp;htil=10&amp;vcp=1&amp;vis=1&amp;visfb=1&amp;pid=6effa8433&amp;color=0,0,0&amp;vtp=1&amp;bbb=1" title=""/>
          <p:cNvSpPr/>
          <p:nvPr>
            <p:custDataLst>
              <p:tags r:id="rId6"/>
            </p:custDataLst>
          </p:nvPr>
        </p:nvSpPr>
        <p:spPr>
          <a:xfrm>
            <a:off x="6416961" y="2780769"/>
            <a:ext cx="1439862" cy="895096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（第6题）</a:t>
            </a:r>
            <a:endParaRPr lang="en-US" altLang="zh-CN" sz="2400"/>
          </a:p>
        </p:txBody>
      </p:sp>
      <p:sp>
        <p:nvSpPr>
          <p:cNvPr id="4" name="QB_5_BD.34_3#2d4a25ea3?htil=10&amp;vcp=1&amp;vis=1&amp;pid=6effa8433&amp;color=0,0,0&amp;vtp=1&amp;bt=1&amp;bbb=1&amp;hb=1&amp;hs=1" title=""/>
          <p:cNvSpPr/>
          <p:nvPr>
            <p:custDataLst>
              <p:tags r:id="rId7"/>
            </p:custDataLst>
          </p:nvPr>
        </p:nvSpPr>
        <p:spPr>
          <a:xfrm>
            <a:off x="539496" y="623801"/>
            <a:ext cx="5029200" cy="159639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（2）若磁极不变，把电子束换成带正</a:t>
            </a:r>
            <a:endParaRPr lang="en-US" altLang="zh-CN" sz="2400" b="0" i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电的粒子束，则此粒子束将</a:t>
            </a:r>
            <a:r>
              <a:rPr lang="en-US" altLang="zh-CN" sz="24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_________</a:t>
            </a:r>
            <a:endParaRPr lang="en-US" altLang="zh-CN" sz="2400" i="0">
              <a:solidFill>
                <a:srgbClr val="000000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34" charset="-120"/>
            </a:endParaRPr>
          </a:p>
          <a:p>
            <a:pPr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偏转。</a:t>
            </a:r>
            <a:endParaRPr lang="en-US" altLang="zh-CN" sz="2400"/>
          </a:p>
        </p:txBody>
      </p:sp>
      <p:sp>
        <p:nvSpPr>
          <p:cNvPr id="5" name="QB_5_AN.35_1#2d4a25ea3.blank?vcp=1&amp;vis=1&amp;pid=6effa8433&amp;color=0,0,0&amp;vpa=17&amp;vtp=1&amp;bbb=1" title=""/>
          <p:cNvSpPr/>
          <p:nvPr>
            <p:custDataLst>
              <p:tags r:id="rId8"/>
            </p:custDataLst>
          </p:nvPr>
        </p:nvSpPr>
        <p:spPr>
          <a:xfrm>
            <a:off x="4137565" y="1154661"/>
            <a:ext cx="1439863" cy="49784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向纸面外</a:t>
            </a:r>
            <a:endParaRPr lang="en-US" altLang="zh-CN" sz="2400"/>
          </a:p>
        </p:txBody>
      </p:sp>
      <p:sp>
        <p:nvSpPr>
          <p:cNvPr id="6" name="QB_5_AS.36_1#2d4a25ea3?htil=10&amp;vcp=1&amp;vis=1&amp;pid=6effa8433&amp;color=0,0,0&amp;vtp=1&amp;bbb=1&amp;hb=1&amp;hs=1" title=""/>
          <p:cNvSpPr/>
          <p:nvPr>
            <p:custDataLst>
              <p:tags r:id="rId9"/>
            </p:custDataLst>
          </p:nvPr>
        </p:nvSpPr>
        <p:spPr>
          <a:xfrm>
            <a:off x="539496" y="2274293"/>
            <a:ext cx="5029200" cy="103759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93CDDD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【点拨】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若磁极不变，把电子束换成</a:t>
            </a:r>
            <a:endParaRPr lang="en-US" altLang="zh-CN" sz="2400" b="0" i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带正电的粒子束，电流的方向与原来</a:t>
            </a:r>
            <a:endParaRPr lang="en-US" altLang="zh-CN" sz="2400"/>
          </a:p>
        </p:txBody>
      </p:sp>
      <p:sp>
        <p:nvSpPr>
          <p:cNvPr id="7" name="QB_5_AS.36_1#2d4a25ea3?htil=10&amp;vcp=1&amp;vis=1&amp;pid=6effa8433&amp;color=0,0,0&amp;vtp=1&amp;bbb=1&amp;hb=1&amp;hs=1" title=""/>
          <p:cNvSpPr/>
          <p:nvPr>
            <p:custDataLst>
              <p:tags r:id="rId10"/>
            </p:custDataLst>
          </p:nvPr>
        </p:nvSpPr>
        <p:spPr>
          <a:xfrm>
            <a:off x="539496" y="3377923"/>
            <a:ext cx="8064000" cy="103759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相反，粒子束受力方向与原来相反，故偏转方向与原来相反，</a:t>
            </a:r>
            <a:endParaRPr lang="en-US" altLang="zh-CN" sz="2400" b="0" i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粒子束将向纸面外偏转。</a:t>
            </a:r>
            <a:endParaRPr lang="en-US" altLang="zh-CN" sz="24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 animBg="1"/>
      <p:bldP spid="6" grpId="0" uiExpand="1" build="p" animBg="1"/>
      <p:bldP spid="7" grpId="0" uiExpand="1" build="p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pic>
        <p:nvPicPr>
          <p:cNvPr id="2" name="QB_5_BD.37_1#c57cfea5f?iti=7&amp;htil=11&amp;vcp=1&amp;vis=1&amp;visfb=1&amp;pid=6effa8433&amp;color=0,0,0&amp;tib=255,255,255&amp;vtp=1&amp;hs=1" title="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675124" y="947556"/>
            <a:ext cx="2898648" cy="1984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3" name="QB_5_BD.37_2#c57cfea5f?iti=7&amp;htil=11&amp;vcp=1&amp;vis=1&amp;visfb=1&amp;pid=6effa8433&amp;color=0,0,0&amp;vtp=1&amp;bbb=1" title=""/>
          <p:cNvSpPr/>
          <p:nvPr>
            <p:custDataLst>
              <p:tags r:id="rId6"/>
            </p:custDataLst>
          </p:nvPr>
        </p:nvSpPr>
        <p:spPr>
          <a:xfrm>
            <a:off x="6404517" y="3058804"/>
            <a:ext cx="1439862" cy="895096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（第6题）</a:t>
            </a:r>
            <a:endParaRPr lang="en-US" altLang="zh-CN" sz="2400"/>
          </a:p>
        </p:txBody>
      </p:sp>
      <p:sp>
        <p:nvSpPr>
          <p:cNvPr id="4" name="QB_5_BD.37_3#c57cfea5f?htil=11&amp;vcp=1&amp;vis=1&amp;pid=6effa8433&amp;color=0,0,0&amp;vtp=1&amp;bt=1&amp;bbb=1&amp;hb=1" title=""/>
          <p:cNvSpPr/>
          <p:nvPr>
            <p:custDataLst>
              <p:tags r:id="rId7"/>
            </p:custDataLst>
          </p:nvPr>
        </p:nvSpPr>
        <p:spPr>
          <a:xfrm>
            <a:off x="539496" y="901836"/>
            <a:ext cx="5029200" cy="15962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（3）若换成不带电的粒子束，则此粒</a:t>
            </a:r>
            <a:endParaRPr lang="en-US" altLang="zh-CN" sz="2400" b="0" i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子束将</a:t>
            </a:r>
            <a:r>
              <a:rPr lang="en-US" altLang="zh-CN" sz="24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________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（填“发生”或“不发</a:t>
            </a:r>
            <a:endParaRPr lang="en-US" altLang="zh-CN" sz="2400" b="0" i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生”）偏转。</a:t>
            </a:r>
            <a:endParaRPr lang="en-US" altLang="zh-CN" sz="2400"/>
          </a:p>
        </p:txBody>
      </p:sp>
      <p:sp>
        <p:nvSpPr>
          <p:cNvPr id="5" name="QB_5_AN.38_1#c57cfea5f.blank?vcp=1&amp;vis=1&amp;pid=6effa8433&amp;color=0,0,0&amp;vpa=18&amp;vtp=1&amp;bbb=1" title=""/>
          <p:cNvSpPr/>
          <p:nvPr>
            <p:custDataLst>
              <p:tags r:id="rId8"/>
            </p:custDataLst>
          </p:nvPr>
        </p:nvSpPr>
        <p:spPr>
          <a:xfrm>
            <a:off x="1470565" y="1432696"/>
            <a:ext cx="1135063" cy="49784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不发生</a:t>
            </a:r>
            <a:endParaRPr lang="en-US" altLang="zh-CN" sz="2400"/>
          </a:p>
        </p:txBody>
      </p:sp>
      <p:sp>
        <p:nvSpPr>
          <p:cNvPr id="6" name="QB_5_AS.39_1#c57cfea5f?htil=11&amp;vcp=1&amp;vis=1&amp;pid=6effa8433&amp;color=0,0,0&amp;vtp=1&amp;bbb=1&amp;hb=1" title=""/>
          <p:cNvSpPr/>
          <p:nvPr>
            <p:custDataLst>
              <p:tags r:id="rId9"/>
            </p:custDataLst>
          </p:nvPr>
        </p:nvSpPr>
        <p:spPr>
          <a:xfrm>
            <a:off x="539496" y="2552518"/>
            <a:ext cx="5029200" cy="159639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93CDDD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【点拨】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若换成不带电的粒子束，则</a:t>
            </a:r>
            <a:endParaRPr lang="en-US" altLang="zh-CN" sz="2400" b="0" i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无电流通过磁场，故此粒子束不发生</a:t>
            </a:r>
            <a:endParaRPr lang="en-US" altLang="zh-CN" sz="2400" b="0" i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偏转。</a:t>
            </a:r>
            <a:endParaRPr lang="en-US" altLang="zh-CN" sz="24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 animBg="1"/>
      <p:bldP spid="6" grpId="0" uiExpand="1" build="p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6627" name="文本框 1" title="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876935" y="1864995"/>
            <a:ext cx="554355" cy="1332000"/>
          </a:xfrm>
          <a:prstGeom prst="roundRect">
            <a:avLst/>
          </a:prstGeom>
          <a:solidFill>
            <a:srgbClr val="008080"/>
          </a:solidFill>
          <a:ln w="19050">
            <a:solidFill>
              <a:srgbClr val="008080"/>
            </a:solidFill>
            <a:miter lim="800000"/>
          </a:ln>
        </p:spPr>
        <p:txBody>
          <a:bodyPr wrap="square">
            <a:noAutofit/>
          </a:bodyPr>
          <a:lstStyle/>
          <a:p>
            <a:pPr eaLnBrk="1" hangingPunct="1">
              <a:buFont typeface="Arial" panose="020b0604020202020204" pitchFamily="34" charset="0"/>
              <a:buNone/>
            </a:pPr>
            <a:r>
              <a:rPr lang="zh-CN" altLang="en-US" sz="2600" b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电动机</a:t>
            </a:r>
            <a:endParaRPr lang="zh-CN" altLang="en-US" sz="2600" b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6628" name="文本框 2" title=""/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1939290" y="1027430"/>
            <a:ext cx="1867535" cy="920117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 w="12700">
            <a:solidFill>
              <a:schemeClr val="accent4">
                <a:lumMod val="40000"/>
                <a:lumOff val="60000"/>
              </a:schemeClr>
            </a:solidFill>
            <a:miter lim="800000"/>
          </a:ln>
        </p:spPr>
        <p:txBody>
          <a:bodyPr wrap="square">
            <a:spAutoFit/>
          </a:bodyPr>
          <a:lstStyle/>
          <a:p>
            <a:pPr eaLnBrk="1" hangingPunct="1">
              <a:buFont typeface="Arial" panose="020b0604020202020204" pitchFamily="34" charset="0"/>
              <a:buNone/>
            </a:pPr>
            <a:r>
              <a:rPr lang="zh-CN" altLang="en-US" sz="2400" b="0">
                <a:latin typeface="微软雅黑" panose="020b0503020204020204" charset="-122"/>
                <a:ea typeface="微软雅黑" panose="020b0503020204020204" charset="-122"/>
              </a:rPr>
              <a:t>磁场对通电导线的作用</a:t>
            </a:r>
            <a:endParaRPr lang="zh-CN" altLang="en-US" sz="2400" b="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6629" name="文本框 3" title=""/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4152900" y="714375"/>
            <a:ext cx="3940175" cy="510189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 w="12700">
            <a:solidFill>
              <a:schemeClr val="accent2">
                <a:lumMod val="40000"/>
                <a:lumOff val="60000"/>
              </a:schemeClr>
            </a:solidFill>
            <a:miter lim="800000"/>
          </a:ln>
        </p:spPr>
        <p:txBody>
          <a:bodyPr wrap="square">
            <a:spAutoFit/>
          </a:bodyPr>
          <a:lstStyle>
            <a:defPPr>
              <a:defRPr lang="zh-CN"/>
            </a:defPPr>
            <a:lvl1pPr eaLnBrk="1" hangingPunct="1">
              <a:buFont typeface="Arial" panose="020b0604020202020204" pitchFamily="34" charset="0"/>
              <a:buNone/>
              <a:defRPr sz="2400" b="0">
                <a:latin typeface="Times New Roman"/>
                <a:ea typeface="黑体"/>
              </a:defRPr>
            </a:lvl1pPr>
          </a:lstStyle>
          <a:p>
            <a:r>
              <a:rPr lang="zh-CN" altLang="en-US">
                <a:latin typeface="微软雅黑" panose="020b0503020204020204" charset="-122"/>
                <a:ea typeface="微软雅黑" panose="020b0503020204020204" charset="-122"/>
              </a:rPr>
              <a:t>磁场对通电导线有力的作用</a:t>
            </a:r>
            <a:endParaRPr lang="zh-CN" altLang="en-US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9" name="文本框 2" title=""/>
          <p:cNvSpPr txBox="1"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1951990" y="3466465"/>
            <a:ext cx="1266190" cy="510561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 w="12700">
            <a:solidFill>
              <a:schemeClr val="accent4">
                <a:lumMod val="40000"/>
                <a:lumOff val="60000"/>
              </a:schemeClr>
            </a:solidFill>
            <a:miter lim="800000"/>
          </a:ln>
        </p:spPr>
        <p:txBody>
          <a:bodyPr wrap="square">
            <a:spAutoFit/>
          </a:bodyPr>
          <a:lstStyle/>
          <a:p>
            <a:pPr eaLnBrk="1" hangingPunct="1">
              <a:buFont typeface="Arial" panose="020b0604020202020204" pitchFamily="34" charset="0"/>
              <a:buNone/>
            </a:pPr>
            <a:r>
              <a:rPr lang="zh-CN" altLang="en-US" sz="2400" b="0">
                <a:latin typeface="微软雅黑" panose="020b0503020204020204" charset="-122"/>
                <a:ea typeface="微软雅黑" panose="020b0503020204020204" charset="-122"/>
              </a:rPr>
              <a:t>电动机</a:t>
            </a:r>
            <a:endParaRPr lang="zh-CN" altLang="en-US" sz="2400" b="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1" name="文本框 3" title=""/>
          <p:cNvSpPr txBox="1"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3561080" y="2936240"/>
            <a:ext cx="3611880" cy="510189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 w="12700">
            <a:solidFill>
              <a:schemeClr val="accent2">
                <a:lumMod val="40000"/>
                <a:lumOff val="60000"/>
              </a:schemeClr>
            </a:solidFill>
            <a:miter lim="800000"/>
          </a:ln>
        </p:spPr>
        <p:txBody>
          <a:bodyPr wrap="square">
            <a:spAutoFit/>
          </a:bodyPr>
          <a:lstStyle>
            <a:defPPr>
              <a:defRPr lang="zh-CN"/>
            </a:defPPr>
            <a:lvl1pPr eaLnBrk="1" hangingPunct="1">
              <a:buFont typeface="Arial" panose="020b0604020202020204" pitchFamily="34" charset="0"/>
              <a:buNone/>
              <a:defRPr sz="2400" b="0">
                <a:latin typeface="Times New Roman"/>
                <a:ea typeface="黑体"/>
              </a:defRPr>
            </a:lvl1pPr>
          </a:lstStyle>
          <a:p>
            <a:r>
              <a:rPr lang="zh-CN" altLang="en-US">
                <a:latin typeface="微软雅黑" panose="020b0503020204020204" charset="-122"/>
                <a:ea typeface="微软雅黑" panose="020b0503020204020204" charset="-122"/>
              </a:rPr>
              <a:t>基本构造：定子和转子</a:t>
            </a:r>
            <a:endParaRPr lang="zh-CN" altLang="en-US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7" name="文本框 3" title=""/>
          <p:cNvSpPr txBox="1"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3556635" y="3797935"/>
            <a:ext cx="4419600" cy="919739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 w="12700">
            <a:solidFill>
              <a:schemeClr val="accent2">
                <a:lumMod val="40000"/>
                <a:lumOff val="60000"/>
              </a:schemeClr>
            </a:solidFill>
            <a:miter lim="800000"/>
          </a:ln>
        </p:spPr>
        <p:txBody>
          <a:bodyPr wrap="square">
            <a:spAutoFit/>
          </a:bodyPr>
          <a:lstStyle>
            <a:defPPr>
              <a:defRPr lang="zh-CN"/>
            </a:defPPr>
            <a:lvl1pPr eaLnBrk="1" hangingPunct="1">
              <a:buFont typeface="Arial" panose="020b0604020202020204" pitchFamily="34" charset="0"/>
              <a:buNone/>
              <a:defRPr sz="2400" b="0">
                <a:latin typeface="Times New Roman"/>
                <a:ea typeface="黑体"/>
              </a:defRPr>
            </a:lvl1pPr>
          </a:lstStyle>
          <a:p>
            <a:r>
              <a:rPr lang="zh-CN" altLang="en-US">
                <a:latin typeface="微软雅黑" panose="020b0503020204020204" charset="-122"/>
                <a:ea typeface="微软雅黑" panose="020b0503020204020204" charset="-122"/>
              </a:rPr>
              <a:t>工作原理：通电线圈在磁场中受力而转动</a:t>
            </a:r>
            <a:endParaRPr lang="zh-CN" altLang="en-US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0" name="文本框 3" title=""/>
          <p:cNvSpPr txBox="1"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4152900" y="1751965"/>
            <a:ext cx="3940810" cy="510561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 w="12700">
            <a:solidFill>
              <a:schemeClr val="accent2">
                <a:lumMod val="40000"/>
                <a:lumOff val="60000"/>
              </a:schemeClr>
            </a:solidFill>
            <a:miter lim="800000"/>
          </a:ln>
        </p:spPr>
        <p:txBody>
          <a:bodyPr wrap="square">
            <a:spAutoFit/>
          </a:bodyPr>
          <a:lstStyle>
            <a:defPPr>
              <a:defRPr lang="zh-CN"/>
            </a:defPPr>
            <a:lvl1pPr eaLnBrk="1" hangingPunct="1">
              <a:buFont typeface="Arial" panose="020b0604020202020204" pitchFamily="34" charset="0"/>
              <a:buNone/>
              <a:defRPr sz="2400" b="0">
                <a:latin typeface="Times New Roman"/>
                <a:ea typeface="黑体"/>
              </a:defRPr>
            </a:lvl1pPr>
          </a:lstStyle>
          <a:p>
            <a:r>
              <a:rPr lang="zh-CN" altLang="en-US">
                <a:latin typeface="微软雅黑" panose="020b0503020204020204" charset="-122"/>
                <a:ea typeface="微软雅黑" panose="020b0503020204020204" charset="-122"/>
              </a:rPr>
              <a:t>与电流方向和磁场方向有关</a:t>
            </a:r>
            <a:endParaRPr lang="zh-CN" altLang="en-US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8" name="左大括号 17" title=""/>
          <p:cNvSpPr/>
          <p:nvPr>
            <p:custDataLst>
              <p:tags r:id="rId11"/>
            </p:custDataLst>
          </p:nvPr>
        </p:nvSpPr>
        <p:spPr bwMode="auto">
          <a:xfrm>
            <a:off x="1584325" y="1490345"/>
            <a:ext cx="323850" cy="2242820"/>
          </a:xfrm>
          <a:prstGeom prst="leftBrace">
            <a:avLst>
              <a:gd name="adj1" fmla="val 0"/>
              <a:gd name="adj2" fmla="val 50000"/>
            </a:avLst>
          </a:prstGeom>
          <a:noFill/>
          <a:ln w="19050" algn="ctr">
            <a:solidFill>
              <a:schemeClr val="tx1"/>
            </a:solidFill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numCol="1" spcCol="0" rtlCol="0" fromWordArt="0" anchor="t" anchorCtr="0" forceAA="0" compatLnSpc="0">
            <a:noAutofit/>
          </a:bodyPr>
          <a:lstStyle/>
          <a:p>
            <a:pPr lvl="0" algn="l" eaLnBrk="1" hangingPunct="1">
              <a:buClrTx/>
              <a:buSzTx/>
              <a:buFont typeface="Arial" panose="020b0604020202020204" pitchFamily="34" charset="0"/>
            </a:pPr>
            <a:endParaRPr lang="zh-CN" altLang="en-US" sz="21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2" name="左大括号 1" title=""/>
          <p:cNvSpPr/>
          <p:nvPr>
            <p:custDataLst>
              <p:tags r:id="rId12"/>
            </p:custDataLst>
          </p:nvPr>
        </p:nvSpPr>
        <p:spPr bwMode="auto">
          <a:xfrm>
            <a:off x="3232785" y="3202305"/>
            <a:ext cx="323850" cy="1099185"/>
          </a:xfrm>
          <a:prstGeom prst="leftBrace">
            <a:avLst>
              <a:gd name="adj1" fmla="val 0"/>
              <a:gd name="adj2" fmla="val 50000"/>
            </a:avLst>
          </a:prstGeom>
          <a:noFill/>
          <a:ln w="19050" algn="ctr">
            <a:solidFill>
              <a:schemeClr val="tx1"/>
            </a:solidFill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numCol="1" spcCol="0" rtlCol="0" fromWordArt="0" anchor="t" anchorCtr="0" forceAA="0" compatLnSpc="0">
            <a:noAutofit/>
          </a:bodyPr>
          <a:lstStyle/>
          <a:p>
            <a:pPr lvl="0" algn="l" eaLnBrk="1" hangingPunct="1">
              <a:buClrTx/>
              <a:buSzTx/>
              <a:buFont typeface="Arial" panose="020b0604020202020204" pitchFamily="34" charset="0"/>
            </a:pPr>
            <a:endParaRPr lang="zh-CN" altLang="en-US" sz="21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4" name="左大括号 3" title=""/>
          <p:cNvSpPr/>
          <p:nvPr>
            <p:custDataLst>
              <p:tags r:id="rId13"/>
            </p:custDataLst>
          </p:nvPr>
        </p:nvSpPr>
        <p:spPr bwMode="auto">
          <a:xfrm>
            <a:off x="3824605" y="977900"/>
            <a:ext cx="323850" cy="1009650"/>
          </a:xfrm>
          <a:prstGeom prst="leftBrace">
            <a:avLst>
              <a:gd name="adj1" fmla="val 0"/>
              <a:gd name="adj2" fmla="val 50000"/>
            </a:avLst>
          </a:prstGeom>
          <a:noFill/>
          <a:ln w="19050" algn="ctr">
            <a:solidFill>
              <a:schemeClr val="tx1"/>
            </a:solidFill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numCol="1" spcCol="0" rtlCol="0" fromWordArt="0" anchor="t" anchorCtr="0" forceAA="0" compatLnSpc="0">
            <a:noAutofit/>
          </a:bodyPr>
          <a:lstStyle/>
          <a:p>
            <a:pPr lvl="0" algn="l" eaLnBrk="1" hangingPunct="1">
              <a:buClrTx/>
              <a:buSzTx/>
              <a:buFont typeface="Arial" panose="020b0604020202020204" pitchFamily="34" charset="0"/>
            </a:pPr>
            <a:endParaRPr lang="zh-CN" altLang="en-US" sz="21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grpSp>
        <p:nvGrpSpPr>
          <p:cNvPr id="25" name="组合 9" title=""/>
          <p:cNvGrpSpPr/>
          <p:nvPr>
            <p:custDataLst>
              <p:tags r:id="rId14"/>
            </p:custDataLst>
          </p:nvPr>
        </p:nvGrpSpPr>
        <p:grpSpPr>
          <a:xfrm>
            <a:off x="0" y="155760"/>
            <a:ext cx="4840605" cy="491490"/>
            <a:chOff x="0" y="619020"/>
            <a:chExt cx="5689192" cy="575087"/>
          </a:xfrm>
        </p:grpSpPr>
        <p:grpSp>
          <p:nvGrpSpPr>
            <p:cNvPr id="26" name="组合 10"/>
            <p:cNvGrpSpPr/>
            <p:nvPr>
              <p:custDataLst>
                <p:tags r:id="rId15"/>
              </p:custDataLst>
            </p:nvPr>
          </p:nvGrpSpPr>
          <p:grpSpPr>
            <a:xfrm>
              <a:off x="0" y="679673"/>
              <a:ext cx="532872" cy="416083"/>
              <a:chOff x="0" y="538268"/>
              <a:chExt cx="532872" cy="416083"/>
            </a:xfrm>
          </p:grpSpPr>
          <p:sp>
            <p:nvSpPr>
              <p:cNvPr id="28" name="矩形 27"/>
              <p:cNvSpPr/>
              <p:nvPr>
                <p:custDataLst>
                  <p:tags r:id="rId16"/>
                </p:custDataLst>
              </p:nvPr>
            </p:nvSpPr>
            <p:spPr>
              <a:xfrm>
                <a:off x="86573" y="575418"/>
                <a:ext cx="446299" cy="378933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ea typeface="微软雅黑" panose="020b0503020204020204" charset="-122"/>
                </a:endParaRPr>
              </a:p>
            </p:txBody>
          </p:sp>
          <p:sp>
            <p:nvSpPr>
              <p:cNvPr id="29" name="矩形 28"/>
              <p:cNvSpPr/>
              <p:nvPr>
                <p:custDataLst>
                  <p:tags r:id="rId17"/>
                </p:custDataLst>
              </p:nvPr>
            </p:nvSpPr>
            <p:spPr>
              <a:xfrm>
                <a:off x="0" y="538268"/>
                <a:ext cx="435850" cy="337325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ea typeface="微软雅黑" panose="020b0503020204020204" charset="-122"/>
                </a:endParaRPr>
              </a:p>
            </p:txBody>
          </p:sp>
        </p:grpSp>
        <p:sp>
          <p:nvSpPr>
            <p:cNvPr id="27" name="文本框 11"/>
            <p:cNvSpPr txBox="1">
              <a:spLocks noChangeArrowheads="1"/>
            </p:cNvSpPr>
            <p:nvPr>
              <p:custDataLst>
                <p:tags r:id="rId18"/>
              </p:custDataLst>
            </p:nvPr>
          </p:nvSpPr>
          <p:spPr bwMode="auto">
            <a:xfrm>
              <a:off x="642581" y="619020"/>
              <a:ext cx="5046611" cy="5750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2600" b="1" smtClean="0">
                  <a:solidFill>
                    <a:srgbClr val="008080"/>
                  </a:solidFill>
                  <a:latin typeface="微软雅黑" panose="020b0503020204020204" charset="-122"/>
                </a:rPr>
                <a:t>课堂小结</a:t>
              </a:r>
              <a:endParaRPr lang="zh-CN" altLang="en-US" sz="2600" b="1">
                <a:solidFill>
                  <a:srgbClr val="008080"/>
                </a:solidFill>
                <a:latin typeface="微软雅黑" panose="020b0503020204020204" charset="-122"/>
              </a:endParaRPr>
            </a:p>
          </p:txBody>
        </p:sp>
      </p:grpSp>
    </p:spTree>
  </p:cSld>
  <p:clrMapOvr>
    <a:masterClrMapping/>
  </p:clrMapOvr>
  <p:transition>
    <p:wipe/>
  </p:transition>
  <p:timing/>
</p:sld>
</file>

<file path=ppt/slides/slide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6" name="文本框 5" title=""/>
          <p:cNvSpPr txBox="1"/>
          <p:nvPr>
            <p:custDataLst>
              <p:tags r:id="rId4"/>
            </p:custDataLst>
          </p:nvPr>
        </p:nvSpPr>
        <p:spPr>
          <a:xfrm>
            <a:off x="942975" y="1003300"/>
            <a:ext cx="7109460" cy="156845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0" indent="0" algn="l" eaLnBrk="1" latinLnBrk="0" hangingPunct="1">
              <a:lnSpc>
                <a:spcPct val="100000"/>
              </a:lnSpc>
              <a:buClrTx/>
              <a:buSzTx/>
            </a:pPr>
            <a:r>
              <a:rPr lang="zh-CN" altLang="en-US" sz="2400">
                <a:solidFill>
                  <a:srgbClr val="00808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电力机车、电梯、电风扇、冰箱、洗衣机、机器人，以及各种电动玩具都离不开电动机。电动机已经应用在现代社会生产生活的各个方面。给电动机通电，它就能够转动。这是为什么</a:t>
            </a:r>
            <a:r>
              <a:rPr lang="en-US" altLang="zh-CN" sz="2400">
                <a:solidFill>
                  <a:srgbClr val="00808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?</a:t>
            </a:r>
            <a:endParaRPr lang="en-US" altLang="zh-CN" sz="2400">
              <a:solidFill>
                <a:srgbClr val="00808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pic>
        <p:nvPicPr>
          <p:cNvPr id="7" name="图片 6" title="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2669540" y="2701925"/>
            <a:ext cx="3446145" cy="2218690"/>
          </a:xfrm>
          <a:prstGeom prst="rect">
            <a:avLst/>
          </a:prstGeom>
        </p:spPr>
      </p:pic>
      <p:grpSp>
        <p:nvGrpSpPr>
          <p:cNvPr id="11" name="组合 9" title=""/>
          <p:cNvGrpSpPr/>
          <p:nvPr>
            <p:custDataLst>
              <p:tags r:id="rId7"/>
            </p:custDataLst>
          </p:nvPr>
        </p:nvGrpSpPr>
        <p:grpSpPr>
          <a:xfrm>
            <a:off x="0" y="155760"/>
            <a:ext cx="2523490" cy="491490"/>
            <a:chOff x="0" y="619020"/>
            <a:chExt cx="2965873" cy="575087"/>
          </a:xfrm>
        </p:grpSpPr>
        <p:grpSp>
          <p:nvGrpSpPr>
            <p:cNvPr id="12" name="组合 10"/>
            <p:cNvGrpSpPr/>
            <p:nvPr>
              <p:custDataLst>
                <p:tags r:id="rId8"/>
              </p:custDataLst>
            </p:nvPr>
          </p:nvGrpSpPr>
          <p:grpSpPr>
            <a:xfrm>
              <a:off x="0" y="679673"/>
              <a:ext cx="532872" cy="416083"/>
              <a:chOff x="0" y="538268"/>
              <a:chExt cx="532872" cy="416083"/>
            </a:xfrm>
          </p:grpSpPr>
          <p:sp>
            <p:nvSpPr>
              <p:cNvPr id="14" name="矩形 13"/>
              <p:cNvSpPr/>
              <p:nvPr>
                <p:custDataLst>
                  <p:tags r:id="rId9"/>
                </p:custDataLst>
              </p:nvPr>
            </p:nvSpPr>
            <p:spPr>
              <a:xfrm>
                <a:off x="86573" y="575418"/>
                <a:ext cx="446299" cy="378933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ea typeface="微软雅黑" panose="020b0503020204020204" charset="-122"/>
                </a:endParaRPr>
              </a:p>
            </p:txBody>
          </p:sp>
          <p:sp>
            <p:nvSpPr>
              <p:cNvPr id="15" name="矩形 14"/>
              <p:cNvSpPr/>
              <p:nvPr>
                <p:custDataLst>
                  <p:tags r:id="rId10"/>
                </p:custDataLst>
              </p:nvPr>
            </p:nvSpPr>
            <p:spPr>
              <a:xfrm>
                <a:off x="0" y="538268"/>
                <a:ext cx="435850" cy="337325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ea typeface="微软雅黑" panose="020b0503020204020204" charset="-122"/>
                </a:endParaRPr>
              </a:p>
            </p:txBody>
          </p:sp>
        </p:grpSp>
        <p:sp>
          <p:nvSpPr>
            <p:cNvPr id="13" name="文本框 11"/>
            <p:cNvSpPr txBox="1">
              <a:spLocks noChangeArrowheads="1"/>
            </p:cNvSpPr>
            <p:nvPr>
              <p:custDataLst>
                <p:tags r:id="rId11"/>
              </p:custDataLst>
            </p:nvPr>
          </p:nvSpPr>
          <p:spPr bwMode="auto">
            <a:xfrm>
              <a:off x="642581" y="619020"/>
              <a:ext cx="2323292" cy="5750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2600">
                  <a:solidFill>
                    <a:srgbClr val="008080"/>
                  </a:solidFill>
                  <a:latin typeface="微软雅黑" panose="020b0503020204020204" charset="-122"/>
                </a:rPr>
                <a:t>问题</a:t>
              </a:r>
              <a:endParaRPr lang="zh-CN" altLang="en-US" sz="2600" b="1">
                <a:solidFill>
                  <a:srgbClr val="008080"/>
                </a:solidFill>
                <a:latin typeface="微软雅黑" panose="020b0503020204020204" charset="-122"/>
              </a:endParaRPr>
            </a:p>
          </p:txBody>
        </p:sp>
      </p:grpSp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文本框 1" title=""/>
          <p:cNvSpPr txBox="1"/>
          <p:nvPr>
            <p:custDataLst>
              <p:tags r:id="rId4"/>
            </p:custDataLst>
          </p:nvPr>
        </p:nvSpPr>
        <p:spPr bwMode="auto">
          <a:xfrm>
            <a:off x="403340" y="877312"/>
            <a:ext cx="8105775" cy="1942923"/>
          </a:xfrm>
          <a:prstGeom prst="roundRect">
            <a:avLst/>
          </a:prstGeom>
          <a:ln>
            <a:noFill/>
          </a:ln>
        </p:spPr>
        <p:style>
          <a:lnRef idx="2">
            <a:schemeClr val="accent4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wrap="square" rtlCol="0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华文楷体" panose="0201060004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华文楷体" panose="0201060004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华文楷体" panose="0201060004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华文楷体" panose="0201060004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华文楷体" panose="0201060004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华文楷体" panose="0201060004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华文楷体" panose="0201060004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华文楷体" panose="0201060004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华文楷体" panose="02010600040101010101" pitchFamily="2" charset="-122"/>
              </a:defRPr>
            </a:lvl9pPr>
          </a:lstStyle>
          <a:p>
            <a:pPr marL="0" lvl="0" indent="0" algn="l" eaLnBrk="1" latinLnBrk="0" hangingPunct="1">
              <a:lnSpc>
                <a:spcPct val="150000"/>
              </a:lnSpc>
              <a:spcBef>
                <a:spcPct val="0"/>
              </a:spcBef>
              <a:buClrTx/>
              <a:buSzTx/>
              <a:buNone/>
            </a:pPr>
            <a:r>
              <a:rPr lang="zh-CN" sz="24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实验：</a:t>
            </a:r>
            <a:r>
              <a:rPr lang="en-US" altLang="zh-CN" sz="2400" b="0"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1.</a:t>
            </a:r>
            <a:r>
              <a:rPr lang="zh-CN" altLang="en-US" sz="2400" b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把导线</a:t>
            </a:r>
            <a:r>
              <a:rPr lang="en-US" altLang="zh-CN" sz="2400" b="0" i="1"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ab</a:t>
            </a:r>
            <a:r>
              <a:rPr lang="zh-CN" altLang="en-US" sz="2400" b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放在磁场中，接通电源观察导线的运动；</a:t>
            </a:r>
            <a:endParaRPr lang="zh-CN" altLang="en-US" sz="2400" b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marL="0" lvl="0" indent="0" algn="l" eaLnBrk="1" latinLnBrk="0" hangingPunct="1">
              <a:lnSpc>
                <a:spcPct val="150000"/>
              </a:lnSpc>
              <a:spcBef>
                <a:spcPct val="0"/>
              </a:spcBef>
              <a:buClrTx/>
              <a:buSzTx/>
              <a:buNone/>
            </a:pPr>
            <a:r>
              <a:rPr lang="en-US" altLang="zh-CN" sz="2400" b="0"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2.</a:t>
            </a:r>
            <a:r>
              <a:rPr lang="zh-CN" altLang="en-US" sz="2400" b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接着把电源正、负极对调，闭合开关，观察实验现象；</a:t>
            </a:r>
            <a:endParaRPr lang="zh-CN" altLang="en-US" sz="2400" b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marL="0" lvl="0" indent="0" algn="l" eaLnBrk="1" latinLnBrk="0" hangingPunct="1">
              <a:lnSpc>
                <a:spcPct val="150000"/>
              </a:lnSpc>
              <a:spcBef>
                <a:spcPct val="0"/>
              </a:spcBef>
              <a:buClrTx/>
              <a:buSzTx/>
              <a:buNone/>
            </a:pPr>
            <a:r>
              <a:rPr lang="en-US" altLang="zh-CN" sz="2400" b="0"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3.</a:t>
            </a:r>
            <a:r>
              <a:rPr lang="zh-CN" altLang="en-US" sz="2400" b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再接着把蹄形磁体上下磁极调换，观察实验现象。</a:t>
            </a:r>
            <a:endParaRPr lang="zh-CN" altLang="en-US" sz="2400" b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pic>
        <p:nvPicPr>
          <p:cNvPr id="3" name="图片 2" title="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5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665980" y="2845435"/>
            <a:ext cx="3507105" cy="1788160"/>
          </a:xfrm>
          <a:prstGeom prst="rect">
            <a:avLst/>
          </a:prstGeom>
        </p:spPr>
      </p:pic>
      <p:pic>
        <p:nvPicPr>
          <p:cNvPr id="4" name="磁场对通电导线力的作用" title="">
            <a:hlinkClick action="ppaction://media"/>
          </p:cNvPr>
          <p:cNvPicPr>
            <a:picLocks noChangeAspect="1"/>
          </p:cNvPicPr>
          <p:nvPr>
            <a:videoFile r:link="rId9"/>
            <p:custDataLst>
              <p:tags r:id="rId8"/>
            </p:custDataLst>
            <p:extLst>
              <p:ext uri="{DAA4B4D4-6D71-4841-9C94-3DE7FCFB9230}">
                <p14:media xmlns:p14="http://schemas.microsoft.com/office/powerpoint/2010/main" r:embed="rId10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15695" y="2845435"/>
            <a:ext cx="3072000" cy="1728000"/>
          </a:xfrm>
          <a:prstGeom prst="rect">
            <a:avLst/>
          </a:prstGeom>
          <a:ln w="57150">
            <a:gradFill>
              <a:lin ang="5400000" scaled="1"/>
            </a:gradFill>
          </a:ln>
        </p:spPr>
      </p:pic>
      <p:sp>
        <p:nvSpPr>
          <p:cNvPr id="6" name="文本框 5" title=""/>
          <p:cNvSpPr txBox="1"/>
          <p:nvPr>
            <p:custDataLst>
              <p:tags r:id="rId11"/>
            </p:custDataLst>
          </p:nvPr>
        </p:nvSpPr>
        <p:spPr>
          <a:xfrm>
            <a:off x="994410" y="4717415"/>
            <a:ext cx="331533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8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实验</a:t>
            </a:r>
            <a:r>
              <a:rPr lang="en-US" altLang="zh-CN" sz="18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lang="zh-CN" altLang="en-US" sz="18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磁场对通电导线力的作用</a:t>
            </a:r>
            <a:endParaRPr lang="zh-CN" altLang="en-US" sz="18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5" name="文本框 14" title=""/>
          <p:cNvSpPr txBox="1"/>
          <p:nvPr>
            <p:custDataLst>
              <p:tags r:id="rId12"/>
            </p:custDataLst>
          </p:nvPr>
        </p:nvSpPr>
        <p:spPr>
          <a:xfrm>
            <a:off x="504190" y="612775"/>
            <a:ext cx="693547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>
                <a:solidFill>
                  <a:srgbClr val="00808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思考：通电导线是不是也会受到磁场的作用力呢？</a:t>
            </a:r>
            <a:endParaRPr lang="zh-CN" altLang="en-US" sz="2400">
              <a:solidFill>
                <a:srgbClr val="00808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grpSp>
        <p:nvGrpSpPr>
          <p:cNvPr id="25" name="组合 9" title=""/>
          <p:cNvGrpSpPr/>
          <p:nvPr>
            <p:custDataLst>
              <p:tags r:id="rId13"/>
            </p:custDataLst>
          </p:nvPr>
        </p:nvGrpSpPr>
        <p:grpSpPr>
          <a:xfrm>
            <a:off x="0" y="155760"/>
            <a:ext cx="4840605" cy="491490"/>
            <a:chOff x="0" y="619020"/>
            <a:chExt cx="5689192" cy="575087"/>
          </a:xfrm>
        </p:grpSpPr>
        <p:grpSp>
          <p:nvGrpSpPr>
            <p:cNvPr id="26" name="组合 10"/>
            <p:cNvGrpSpPr/>
            <p:nvPr>
              <p:custDataLst>
                <p:tags r:id="rId14"/>
              </p:custDataLst>
            </p:nvPr>
          </p:nvGrpSpPr>
          <p:grpSpPr>
            <a:xfrm>
              <a:off x="0" y="679673"/>
              <a:ext cx="532872" cy="416083"/>
              <a:chOff x="0" y="538268"/>
              <a:chExt cx="532872" cy="416083"/>
            </a:xfrm>
          </p:grpSpPr>
          <p:sp>
            <p:nvSpPr>
              <p:cNvPr id="28" name="矩形 27"/>
              <p:cNvSpPr/>
              <p:nvPr>
                <p:custDataLst>
                  <p:tags r:id="rId15"/>
                </p:custDataLst>
              </p:nvPr>
            </p:nvSpPr>
            <p:spPr>
              <a:xfrm>
                <a:off x="86573" y="575418"/>
                <a:ext cx="446299" cy="378933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ea typeface="微软雅黑" panose="020b0503020204020204" charset="-122"/>
                </a:endParaRPr>
              </a:p>
            </p:txBody>
          </p:sp>
          <p:sp>
            <p:nvSpPr>
              <p:cNvPr id="29" name="矩形 28"/>
              <p:cNvSpPr/>
              <p:nvPr>
                <p:custDataLst>
                  <p:tags r:id="rId16"/>
                </p:custDataLst>
              </p:nvPr>
            </p:nvSpPr>
            <p:spPr>
              <a:xfrm>
                <a:off x="0" y="538268"/>
                <a:ext cx="435850" cy="337325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ea typeface="微软雅黑" panose="020b0503020204020204" charset="-122"/>
                </a:endParaRPr>
              </a:p>
            </p:txBody>
          </p:sp>
        </p:grpSp>
        <p:sp>
          <p:nvSpPr>
            <p:cNvPr id="27" name="文本框 11"/>
            <p:cNvSpPr txBox="1">
              <a:spLocks noChangeArrowheads="1"/>
            </p:cNvSpPr>
            <p:nvPr>
              <p:custDataLst>
                <p:tags r:id="rId17"/>
              </p:custDataLst>
            </p:nvPr>
          </p:nvSpPr>
          <p:spPr bwMode="auto">
            <a:xfrm>
              <a:off x="642581" y="619020"/>
              <a:ext cx="5046611" cy="5750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2600" b="1" smtClean="0">
                  <a:solidFill>
                    <a:srgbClr val="008080"/>
                  </a:solidFill>
                  <a:latin typeface="微软雅黑" panose="020b0503020204020204" charset="-122"/>
                </a:rPr>
                <a:t>磁场对通电导线的作用</a:t>
              </a:r>
              <a:endParaRPr lang="zh-CN" altLang="en-US" sz="2600" b="1">
                <a:solidFill>
                  <a:srgbClr val="008080"/>
                </a:solidFill>
                <a:latin typeface="微软雅黑" panose="020b0503020204020204" charset="-122"/>
              </a:endParaRPr>
            </a:p>
          </p:txBody>
        </p:sp>
      </p:grpSp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 fullScrn="1">
              <p:cMediaNode>
                <p:cTn id="2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  <p:bldLst>
      <p:bldP spid="15" grpId="0"/>
      <p:bldP spid="2" grpId="0" animBg="1"/>
      <p:bldP spid="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59" name="文本框 58" title=""/>
          <p:cNvSpPr txBox="1"/>
          <p:nvPr>
            <p:custDataLst>
              <p:tags r:id="rId4"/>
            </p:custDataLst>
          </p:nvPr>
        </p:nvSpPr>
        <p:spPr>
          <a:xfrm>
            <a:off x="1334135" y="2002790"/>
            <a:ext cx="288000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0" indent="0" fontAlgn="auto" latinLnBrk="0">
              <a:lnSpc>
                <a:spcPct val="100000"/>
              </a:lnSpc>
            </a:pPr>
            <a:r>
              <a:rPr lang="zh-CN" altLang="en-US" sz="2400" b="1" i="1">
                <a:latin typeface="Times New Roman"/>
                <a:ea typeface="黑体"/>
                <a:cs typeface="Times New Roman" panose="02020603050405020304" charset="0"/>
                <a:sym typeface="+mn-ea"/>
              </a:rPr>
              <a:t>a</a:t>
            </a:r>
            <a:endParaRPr lang="zh-CN" altLang="en-US" sz="2400" b="1" i="1">
              <a:latin typeface="Times New Roman"/>
              <a:ea typeface="黑体"/>
              <a:cs typeface="Times New Roman" panose="02020603050405020304" charset="0"/>
              <a:sym typeface="+mn-ea"/>
            </a:endParaRPr>
          </a:p>
        </p:txBody>
      </p:sp>
      <p:sp>
        <p:nvSpPr>
          <p:cNvPr id="61" name="文本框 60" title=""/>
          <p:cNvSpPr txBox="1"/>
          <p:nvPr>
            <p:custDataLst>
              <p:tags r:id="rId5"/>
            </p:custDataLst>
          </p:nvPr>
        </p:nvSpPr>
        <p:spPr>
          <a:xfrm>
            <a:off x="4170045" y="2002790"/>
            <a:ext cx="288000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0" indent="0" fontAlgn="auto" latinLnBrk="0">
              <a:lnSpc>
                <a:spcPct val="100000"/>
              </a:lnSpc>
            </a:pPr>
            <a:r>
              <a:rPr lang="zh-CN" altLang="en-US" sz="2400" b="1" i="1">
                <a:latin typeface="Times New Roman"/>
                <a:ea typeface="黑体"/>
                <a:cs typeface="Times New Roman" panose="02020603050405020304" charset="0"/>
                <a:sym typeface="+mn-ea"/>
              </a:rPr>
              <a:t>a</a:t>
            </a:r>
            <a:endParaRPr lang="zh-CN" altLang="en-US" sz="2400" b="1" i="1">
              <a:latin typeface="Times New Roman"/>
              <a:ea typeface="黑体"/>
              <a:cs typeface="Times New Roman" panose="02020603050405020304" charset="0"/>
              <a:sym typeface="+mn-ea"/>
            </a:endParaRPr>
          </a:p>
        </p:txBody>
      </p:sp>
      <p:sp>
        <p:nvSpPr>
          <p:cNvPr id="63" name="文本框 62" title=""/>
          <p:cNvSpPr txBox="1"/>
          <p:nvPr>
            <p:custDataLst>
              <p:tags r:id="rId6"/>
            </p:custDataLst>
          </p:nvPr>
        </p:nvSpPr>
        <p:spPr>
          <a:xfrm>
            <a:off x="6934200" y="2002790"/>
            <a:ext cx="288000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0" indent="0" fontAlgn="auto" latinLnBrk="0">
              <a:lnSpc>
                <a:spcPct val="100000"/>
              </a:lnSpc>
            </a:pPr>
            <a:r>
              <a:rPr lang="zh-CN" altLang="en-US" sz="2400" b="1" i="1">
                <a:latin typeface="Times New Roman"/>
                <a:ea typeface="黑体"/>
                <a:cs typeface="Times New Roman" panose="02020603050405020304" charset="0"/>
                <a:sym typeface="+mn-ea"/>
              </a:rPr>
              <a:t>a</a:t>
            </a:r>
            <a:endParaRPr lang="zh-CN" altLang="en-US" sz="2400" b="1" i="1">
              <a:latin typeface="Times New Roman"/>
              <a:ea typeface="黑体"/>
              <a:cs typeface="Times New Roman" panose="02020603050405020304" charset="0"/>
              <a:sym typeface="+mn-ea"/>
            </a:endParaRPr>
          </a:p>
        </p:txBody>
      </p:sp>
      <p:sp>
        <p:nvSpPr>
          <p:cNvPr id="12" name="空心弧 11" title=""/>
          <p:cNvSpPr/>
          <p:nvPr>
            <p:custDataLst>
              <p:tags r:id="rId7"/>
            </p:custDataLst>
          </p:nvPr>
        </p:nvSpPr>
        <p:spPr bwMode="auto">
          <a:xfrm rot="5400000" flipV="1">
            <a:off x="857250" y="792480"/>
            <a:ext cx="1166495" cy="1323975"/>
          </a:xfrm>
          <a:prstGeom prst="blockArc">
            <a:avLst>
              <a:gd name="adj1" fmla="val 16209007"/>
              <a:gd name="adj2" fmla="val 0"/>
              <a:gd name="adj3" fmla="val 25000"/>
            </a:avLst>
          </a:prstGeom>
          <a:solidFill>
            <a:srgbClr val="3366FF"/>
          </a:solidFill>
          <a:ln w="9525">
            <a:noFill/>
            <a:round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3366FF"/>
            </a:extrusionClr>
          </a:sp3d>
        </p:spPr>
        <p:txBody>
          <a:bodyPr rtlCol="0" anchor="t">
            <a:noAutofit/>
            <a:flatTx/>
          </a:bodyPr>
          <a:lstStyle/>
          <a:p>
            <a:pPr lvl="0" algn="l" defTabSz="914400" eaLnBrk="1" fontAlgn="auto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defRPr/>
            </a:pPr>
            <a:endParaRPr lang="zh-CN" altLang="en-US" sz="1600" b="0" kern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imes New Roman"/>
              <a:cs typeface="Times New Roman" panose="02020603050405020304" charset="0"/>
              <a:sym typeface="+mn-ea"/>
            </a:endParaRPr>
          </a:p>
        </p:txBody>
      </p:sp>
      <p:sp>
        <p:nvSpPr>
          <p:cNvPr id="10" name="空心弧 9" title=""/>
          <p:cNvSpPr/>
          <p:nvPr>
            <p:custDataLst>
              <p:tags r:id="rId8"/>
            </p:custDataLst>
          </p:nvPr>
        </p:nvSpPr>
        <p:spPr bwMode="auto">
          <a:xfrm rot="16200000">
            <a:off x="857250" y="814070"/>
            <a:ext cx="1166495" cy="1323975"/>
          </a:xfrm>
          <a:prstGeom prst="blockArc">
            <a:avLst>
              <a:gd name="adj1" fmla="val 16209007"/>
              <a:gd name="adj2" fmla="val 0"/>
              <a:gd name="adj3" fmla="val 25000"/>
            </a:avLst>
          </a:prstGeom>
          <a:solidFill>
            <a:srgbClr val="FF6600"/>
          </a:solidFill>
          <a:ln w="9525">
            <a:noFill/>
            <a:round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FF6600"/>
            </a:extrusionClr>
          </a:sp3d>
        </p:spPr>
        <p:txBody>
          <a:bodyPr rtlCol="0" anchor="t">
            <a:noAutofit/>
            <a:flatTx/>
          </a:bodyPr>
          <a:lstStyle/>
          <a:p>
            <a:pPr lvl="0" algn="l" defTabSz="914400" eaLnBrk="1" fontAlgn="auto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defRPr/>
            </a:pPr>
            <a:endParaRPr lang="zh-CN" altLang="en-US" sz="1600" b="0" kern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imes New Roman"/>
              <a:cs typeface="Times New Roman" panose="02020603050405020304" charset="0"/>
              <a:sym typeface="+mn-ea"/>
            </a:endParaRPr>
          </a:p>
        </p:txBody>
      </p:sp>
      <p:sp>
        <p:nvSpPr>
          <p:cNvPr id="14" name="矩形 13" title=""/>
          <p:cNvSpPr/>
          <p:nvPr>
            <p:custDataLst>
              <p:tags r:id="rId9"/>
            </p:custDataLst>
          </p:nvPr>
        </p:nvSpPr>
        <p:spPr bwMode="auto">
          <a:xfrm>
            <a:off x="1435100" y="1746250"/>
            <a:ext cx="1036320" cy="291465"/>
          </a:xfrm>
          <a:prstGeom prst="rect">
            <a:avLst/>
          </a:prstGeom>
          <a:solidFill>
            <a:srgbClr val="3366FF"/>
          </a:solidFill>
          <a:ln w="9525">
            <a:noFill/>
            <a:round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3366FF"/>
            </a:extrusionClr>
          </a:sp3d>
        </p:spPr>
        <p:txBody>
          <a:bodyPr rtlCol="0" anchor="t">
            <a:noAutofit/>
            <a:flatTx/>
          </a:bodyPr>
          <a:lstStyle/>
          <a:p>
            <a:pPr lvl="0" algn="l" defTabSz="914400" eaLnBrk="1" fontAlgn="auto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defRPr/>
            </a:pPr>
            <a:endParaRPr lang="zh-CN" altLang="en-US" sz="1600" b="0" kern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imes New Roman"/>
              <a:cs typeface="Times New Roman" panose="02020603050405020304" charset="0"/>
              <a:sym typeface="+mn-ea"/>
            </a:endParaRPr>
          </a:p>
        </p:txBody>
      </p:sp>
      <p:sp>
        <p:nvSpPr>
          <p:cNvPr id="17" name="AutoShape 11" title=""/>
          <p:cNvSpPr>
            <a:spLocks noChangeArrowheads="1"/>
          </p:cNvSpPr>
          <p:nvPr>
            <p:custDataLst>
              <p:tags r:id="rId10"/>
            </p:custDataLst>
          </p:nvPr>
        </p:nvSpPr>
        <p:spPr bwMode="auto">
          <a:xfrm rot="13236103">
            <a:off x="2160270" y="684530"/>
            <a:ext cx="107950" cy="1692275"/>
          </a:xfrm>
          <a:prstGeom prst="can">
            <a:avLst>
              <a:gd name="adj" fmla="val 91269"/>
            </a:avLst>
          </a:prstGeom>
          <a:solidFill>
            <a:schemeClr val="bg2">
              <a:lumMod val="75000"/>
            </a:schemeClr>
          </a:solidFill>
          <a:ln w="12700">
            <a:solidFill>
              <a:schemeClr val="tx1"/>
            </a:solidFill>
            <a:round/>
          </a:ln>
        </p:spPr>
        <p:txBody>
          <a:bodyPr rot="10800000" wrap="none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20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imes New Roman"/>
              <a:cs typeface="Times New Roman" panose="02020603050405020304" charset="0"/>
            </a:endParaRPr>
          </a:p>
        </p:txBody>
      </p:sp>
      <p:sp>
        <p:nvSpPr>
          <p:cNvPr id="13" name="矩形 12" title=""/>
          <p:cNvSpPr/>
          <p:nvPr>
            <p:custDataLst>
              <p:tags r:id="rId11"/>
            </p:custDataLst>
          </p:nvPr>
        </p:nvSpPr>
        <p:spPr bwMode="auto">
          <a:xfrm>
            <a:off x="1435100" y="893445"/>
            <a:ext cx="1036320" cy="291465"/>
          </a:xfrm>
          <a:prstGeom prst="rect">
            <a:avLst/>
          </a:prstGeom>
          <a:solidFill>
            <a:srgbClr val="FF6600"/>
          </a:solidFill>
          <a:ln w="9525">
            <a:noFill/>
            <a:round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FF6600"/>
            </a:extrusionClr>
          </a:sp3d>
        </p:spPr>
        <p:txBody>
          <a:bodyPr rtlCol="0" anchor="t">
            <a:noAutofit/>
            <a:flatTx/>
          </a:bodyPr>
          <a:lstStyle/>
          <a:p>
            <a:pPr lvl="0" algn="l" defTabSz="914400" eaLnBrk="1" fontAlgn="auto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defRPr/>
            </a:pPr>
            <a:endParaRPr lang="zh-CN" altLang="en-US" sz="1600" b="0" kern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imes New Roman"/>
              <a:cs typeface="Times New Roman" panose="02020603050405020304" charset="0"/>
              <a:sym typeface="+mn-ea"/>
            </a:endParaRPr>
          </a:p>
        </p:txBody>
      </p:sp>
      <p:grpSp>
        <p:nvGrpSpPr>
          <p:cNvPr id="54" name="组合 53" title=""/>
          <p:cNvGrpSpPr/>
          <p:nvPr>
            <p:custDataLst>
              <p:tags r:id="rId12"/>
            </p:custDataLst>
          </p:nvPr>
        </p:nvGrpSpPr>
        <p:grpSpPr>
          <a:xfrm>
            <a:off x="2058670" y="812800"/>
            <a:ext cx="449580" cy="1312545"/>
            <a:chOff x="9783" y="3158"/>
            <a:chExt cx="708" cy="2067"/>
          </a:xfrm>
        </p:grpSpPr>
        <p:sp>
          <p:nvSpPr>
            <p:cNvPr id="38" name="Text Box 7"/>
            <p:cNvSpPr txBox="1">
              <a:spLocks noChangeArrowheads="1"/>
            </p:cNvSpPr>
            <p:nvPr>
              <p:custDataLst>
                <p:tags r:id="rId13"/>
              </p:custDataLst>
            </p:nvPr>
          </p:nvSpPr>
          <p:spPr bwMode="auto">
            <a:xfrm>
              <a:off x="9783" y="3158"/>
              <a:ext cx="660" cy="7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2400" b="1" i="0" u="none" strike="noStrike" kern="0" cap="none" spc="0" normalizeH="0" baseline="0" noProof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Times New Roman"/>
                  <a:ea typeface="宋体" panose="02010600030101010101" pitchFamily="2" charset="-122"/>
                  <a:cs typeface="Times New Roman" panose="02020603050405020304" charset="0"/>
                </a:rPr>
                <a:t>N</a:t>
              </a:r>
              <a:endParaRPr kumimoji="0" lang="en-US" altLang="zh-CN" sz="2400" b="1" i="0" u="none" strike="noStrike" kern="0" cap="none" spc="0" normalizeH="0" baseline="0" noProof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Times New Roman"/>
                <a:ea typeface="宋体" panose="02010600030101010101" pitchFamily="2" charset="-122"/>
                <a:cs typeface="Times New Roman" panose="02020603050405020304" charset="0"/>
              </a:endParaRPr>
            </a:p>
          </p:txBody>
        </p:sp>
        <p:sp>
          <p:nvSpPr>
            <p:cNvPr id="39" name="Text Box 7"/>
            <p:cNvSpPr txBox="1">
              <a:spLocks noChangeArrowheads="1"/>
            </p:cNvSpPr>
            <p:nvPr>
              <p:custDataLst>
                <p:tags r:id="rId14"/>
              </p:custDataLst>
            </p:nvPr>
          </p:nvSpPr>
          <p:spPr bwMode="auto">
            <a:xfrm>
              <a:off x="9831" y="4501"/>
              <a:ext cx="660" cy="7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2400" b="1" i="0" u="none" strike="noStrike" kern="0" cap="none" spc="0" normalizeH="0" baseline="0" noProof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Times New Roman"/>
                  <a:ea typeface="宋体" panose="02010600030101010101" pitchFamily="2" charset="-122"/>
                  <a:cs typeface="Times New Roman" panose="02020603050405020304" charset="0"/>
                </a:rPr>
                <a:t>S</a:t>
              </a:r>
              <a:endParaRPr kumimoji="0" lang="en-US" altLang="zh-CN" sz="2400" b="1" i="0" u="none" strike="noStrike" kern="0" cap="none" spc="0" normalizeH="0" baseline="0" noProof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Times New Roman"/>
                <a:ea typeface="宋体" panose="02010600030101010101" pitchFamily="2" charset="-122"/>
                <a:cs typeface="Times New Roman" panose="02020603050405020304" charset="0"/>
              </a:endParaRPr>
            </a:p>
          </p:txBody>
        </p:sp>
      </p:grpSp>
      <p:grpSp>
        <p:nvGrpSpPr>
          <p:cNvPr id="45" name="组合 44" title=""/>
          <p:cNvGrpSpPr/>
          <p:nvPr>
            <p:custDataLst>
              <p:tags r:id="rId15"/>
            </p:custDataLst>
          </p:nvPr>
        </p:nvGrpSpPr>
        <p:grpSpPr>
          <a:xfrm>
            <a:off x="1903095" y="1200785"/>
            <a:ext cx="575310" cy="621665"/>
            <a:chOff x="12261" y="5132"/>
            <a:chExt cx="906" cy="979"/>
          </a:xfrm>
        </p:grpSpPr>
        <p:sp>
          <p:nvSpPr>
            <p:cNvPr id="42" name="Line 21"/>
            <p:cNvSpPr>
              <a:spLocks noChangeShapeType="1"/>
            </p:cNvSpPr>
            <p:nvPr>
              <p:custDataLst>
                <p:tags r:id="rId16"/>
              </p:custDataLst>
            </p:nvPr>
          </p:nvSpPr>
          <p:spPr bwMode="auto">
            <a:xfrm flipH="1">
              <a:off x="12355" y="5173"/>
              <a:ext cx="812" cy="938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6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43" name="Text Box 22"/>
            <p:cNvSpPr txBox="1">
              <a:spLocks noChangeArrowheads="1"/>
            </p:cNvSpPr>
            <p:nvPr>
              <p:custDataLst>
                <p:tags r:id="rId17"/>
              </p:custDataLst>
            </p:nvPr>
          </p:nvSpPr>
          <p:spPr bwMode="auto">
            <a:xfrm>
              <a:off x="12261" y="5132"/>
              <a:ext cx="328" cy="7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2400" b="1" i="1" u="none" strike="noStrike" kern="0" cap="none" spc="0" normalizeH="0" baseline="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/>
                  <a:ea typeface="宋体" panose="02010600030101010101" pitchFamily="2" charset="-122"/>
                  <a:cs typeface="Times New Roman" panose="02020603050405020304" charset="0"/>
                </a:rPr>
                <a:t>I</a:t>
              </a:r>
              <a:endParaRPr kumimoji="0" lang="en-US" altLang="zh-CN" sz="2400" b="1" i="1" u="none" strike="noStrike" kern="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/>
                <a:ea typeface="宋体" panose="02010600030101010101" pitchFamily="2" charset="-122"/>
                <a:cs typeface="Times New Roman" panose="02020603050405020304" charset="0"/>
              </a:endParaRPr>
            </a:p>
          </p:txBody>
        </p:sp>
      </p:grpSp>
      <p:sp>
        <p:nvSpPr>
          <p:cNvPr id="2" name="空心弧 1" title=""/>
          <p:cNvSpPr/>
          <p:nvPr>
            <p:custDataLst>
              <p:tags r:id="rId18"/>
            </p:custDataLst>
          </p:nvPr>
        </p:nvSpPr>
        <p:spPr bwMode="auto">
          <a:xfrm rot="5400000" flipV="1">
            <a:off x="3679825" y="792480"/>
            <a:ext cx="1166495" cy="1323975"/>
          </a:xfrm>
          <a:prstGeom prst="blockArc">
            <a:avLst>
              <a:gd name="adj1" fmla="val 16209007"/>
              <a:gd name="adj2" fmla="val 0"/>
              <a:gd name="adj3" fmla="val 25000"/>
            </a:avLst>
          </a:prstGeom>
          <a:solidFill>
            <a:srgbClr val="3366FF"/>
          </a:solidFill>
          <a:ln w="9525">
            <a:noFill/>
            <a:round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3366FF"/>
            </a:extrusionClr>
          </a:sp3d>
        </p:spPr>
        <p:txBody>
          <a:bodyPr rtlCol="0" anchor="t">
            <a:noAutofit/>
            <a:flatTx/>
          </a:bodyPr>
          <a:lstStyle/>
          <a:p>
            <a:pPr lvl="0" algn="l" defTabSz="914400" eaLnBrk="1" fontAlgn="auto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defRPr/>
            </a:pPr>
            <a:endParaRPr lang="zh-CN" altLang="en-US" sz="1600" b="0" kern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imes New Roman"/>
              <a:cs typeface="Times New Roman" panose="02020603050405020304" charset="0"/>
              <a:sym typeface="+mn-ea"/>
            </a:endParaRPr>
          </a:p>
        </p:txBody>
      </p:sp>
      <p:sp>
        <p:nvSpPr>
          <p:cNvPr id="81" name="矩形 80" title=""/>
          <p:cNvSpPr/>
          <p:nvPr>
            <p:custDataLst>
              <p:tags r:id="rId19"/>
            </p:custDataLst>
          </p:nvPr>
        </p:nvSpPr>
        <p:spPr bwMode="auto">
          <a:xfrm>
            <a:off x="4257675" y="1746250"/>
            <a:ext cx="1036320" cy="291465"/>
          </a:xfrm>
          <a:prstGeom prst="rect">
            <a:avLst/>
          </a:prstGeom>
          <a:solidFill>
            <a:srgbClr val="3366FF"/>
          </a:solidFill>
          <a:ln w="9525">
            <a:noFill/>
            <a:round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3366FF"/>
            </a:extrusionClr>
          </a:sp3d>
        </p:spPr>
        <p:txBody>
          <a:bodyPr rtlCol="0" anchor="t">
            <a:noAutofit/>
            <a:flatTx/>
          </a:bodyPr>
          <a:lstStyle/>
          <a:p>
            <a:pPr lvl="0" algn="l" defTabSz="914400" eaLnBrk="1" fontAlgn="auto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defRPr/>
            </a:pPr>
            <a:endParaRPr lang="zh-CN" altLang="en-US" sz="1600" b="0" kern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imes New Roman"/>
              <a:cs typeface="Times New Roman" panose="02020603050405020304" charset="0"/>
              <a:sym typeface="+mn-ea"/>
            </a:endParaRPr>
          </a:p>
        </p:txBody>
      </p:sp>
      <p:sp>
        <p:nvSpPr>
          <p:cNvPr id="80" name="空心弧 79" title=""/>
          <p:cNvSpPr/>
          <p:nvPr>
            <p:custDataLst>
              <p:tags r:id="rId20"/>
            </p:custDataLst>
          </p:nvPr>
        </p:nvSpPr>
        <p:spPr bwMode="auto">
          <a:xfrm rot="16200000">
            <a:off x="3679825" y="814070"/>
            <a:ext cx="1166495" cy="1323975"/>
          </a:xfrm>
          <a:prstGeom prst="blockArc">
            <a:avLst>
              <a:gd name="adj1" fmla="val 16209007"/>
              <a:gd name="adj2" fmla="val 0"/>
              <a:gd name="adj3" fmla="val 25000"/>
            </a:avLst>
          </a:prstGeom>
          <a:solidFill>
            <a:srgbClr val="FF6600"/>
          </a:solidFill>
          <a:ln w="9525">
            <a:noFill/>
            <a:round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FF6600"/>
            </a:extrusionClr>
          </a:sp3d>
        </p:spPr>
        <p:txBody>
          <a:bodyPr rtlCol="0" anchor="t">
            <a:noAutofit/>
            <a:flatTx/>
          </a:bodyPr>
          <a:lstStyle/>
          <a:p>
            <a:pPr lvl="0" algn="l" defTabSz="914400" eaLnBrk="1" fontAlgn="auto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defRPr/>
            </a:pPr>
            <a:endParaRPr lang="zh-CN" altLang="en-US" sz="1600" b="0" kern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imes New Roman"/>
              <a:cs typeface="Times New Roman" panose="02020603050405020304" charset="0"/>
              <a:sym typeface="+mn-ea"/>
            </a:endParaRPr>
          </a:p>
        </p:txBody>
      </p:sp>
      <p:sp>
        <p:nvSpPr>
          <p:cNvPr id="3" name="AutoShape 11" title=""/>
          <p:cNvSpPr>
            <a:spLocks noChangeArrowheads="1"/>
          </p:cNvSpPr>
          <p:nvPr>
            <p:custDataLst>
              <p:tags r:id="rId21"/>
            </p:custDataLst>
          </p:nvPr>
        </p:nvSpPr>
        <p:spPr bwMode="auto">
          <a:xfrm rot="13236104">
            <a:off x="4982845" y="685165"/>
            <a:ext cx="107950" cy="1692275"/>
          </a:xfrm>
          <a:prstGeom prst="can">
            <a:avLst>
              <a:gd name="adj" fmla="val 91269"/>
            </a:avLst>
          </a:prstGeom>
          <a:solidFill>
            <a:schemeClr val="bg2">
              <a:lumMod val="75000"/>
            </a:schemeClr>
          </a:solidFill>
          <a:ln w="12700">
            <a:solidFill>
              <a:schemeClr val="tx1"/>
            </a:solidFill>
            <a:round/>
          </a:ln>
        </p:spPr>
        <p:txBody>
          <a:bodyPr rot="10800000" wrap="none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20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imes New Roman"/>
              <a:cs typeface="Times New Roman" panose="02020603050405020304" charset="0"/>
            </a:endParaRPr>
          </a:p>
        </p:txBody>
      </p:sp>
      <p:sp>
        <p:nvSpPr>
          <p:cNvPr id="4" name="矩形 3" title=""/>
          <p:cNvSpPr/>
          <p:nvPr>
            <p:custDataLst>
              <p:tags r:id="rId22"/>
            </p:custDataLst>
          </p:nvPr>
        </p:nvSpPr>
        <p:spPr bwMode="auto">
          <a:xfrm>
            <a:off x="4257675" y="893445"/>
            <a:ext cx="1036320" cy="291465"/>
          </a:xfrm>
          <a:prstGeom prst="rect">
            <a:avLst/>
          </a:prstGeom>
          <a:solidFill>
            <a:srgbClr val="FF6600"/>
          </a:solidFill>
          <a:ln w="9525">
            <a:noFill/>
            <a:round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FF6600"/>
            </a:extrusionClr>
          </a:sp3d>
        </p:spPr>
        <p:txBody>
          <a:bodyPr rtlCol="0" anchor="t">
            <a:noAutofit/>
            <a:flatTx/>
          </a:bodyPr>
          <a:lstStyle/>
          <a:p>
            <a:pPr lvl="0" algn="l" defTabSz="914400" eaLnBrk="1" fontAlgn="auto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defRPr/>
            </a:pPr>
            <a:endParaRPr lang="zh-CN" altLang="en-US" sz="1600" b="0" kern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imes New Roman"/>
              <a:cs typeface="Times New Roman" panose="02020603050405020304" charset="0"/>
              <a:sym typeface="+mn-ea"/>
            </a:endParaRPr>
          </a:p>
        </p:txBody>
      </p:sp>
      <p:grpSp>
        <p:nvGrpSpPr>
          <p:cNvPr id="5" name="组合 4" title=""/>
          <p:cNvGrpSpPr/>
          <p:nvPr>
            <p:custDataLst>
              <p:tags r:id="rId23"/>
            </p:custDataLst>
          </p:nvPr>
        </p:nvGrpSpPr>
        <p:grpSpPr>
          <a:xfrm>
            <a:off x="4881245" y="812800"/>
            <a:ext cx="449580" cy="1312545"/>
            <a:chOff x="9783" y="3158"/>
            <a:chExt cx="708" cy="2067"/>
          </a:xfrm>
        </p:grpSpPr>
        <p:sp>
          <p:nvSpPr>
            <p:cNvPr id="6" name="Text Box 7"/>
            <p:cNvSpPr txBox="1">
              <a:spLocks noChangeArrowheads="1"/>
            </p:cNvSpPr>
            <p:nvPr>
              <p:custDataLst>
                <p:tags r:id="rId24"/>
              </p:custDataLst>
            </p:nvPr>
          </p:nvSpPr>
          <p:spPr bwMode="auto">
            <a:xfrm>
              <a:off x="9783" y="3158"/>
              <a:ext cx="660" cy="7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2400" b="1" i="0" u="none" strike="noStrike" kern="0" cap="none" spc="0" normalizeH="0" baseline="0" noProof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Times New Roman"/>
                  <a:ea typeface="宋体" panose="02010600030101010101" pitchFamily="2" charset="-122"/>
                  <a:cs typeface="Times New Roman" panose="02020603050405020304" charset="0"/>
                </a:rPr>
                <a:t>N</a:t>
              </a:r>
              <a:endParaRPr kumimoji="0" lang="en-US" altLang="zh-CN" sz="2400" b="1" i="0" u="none" strike="noStrike" kern="0" cap="none" spc="0" normalizeH="0" baseline="0" noProof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Times New Roman"/>
                <a:ea typeface="宋体" panose="02010600030101010101" pitchFamily="2" charset="-122"/>
                <a:cs typeface="Times New Roman" panose="02020603050405020304" charset="0"/>
              </a:endParaRPr>
            </a:p>
          </p:txBody>
        </p:sp>
        <p:sp>
          <p:nvSpPr>
            <p:cNvPr id="7" name="Text Box 7"/>
            <p:cNvSpPr txBox="1">
              <a:spLocks noChangeArrowheads="1"/>
            </p:cNvSpPr>
            <p:nvPr>
              <p:custDataLst>
                <p:tags r:id="rId25"/>
              </p:custDataLst>
            </p:nvPr>
          </p:nvSpPr>
          <p:spPr bwMode="auto">
            <a:xfrm>
              <a:off x="9831" y="4501"/>
              <a:ext cx="660" cy="7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2400" b="1" i="0" u="none" strike="noStrike" kern="0" cap="none" spc="0" normalizeH="0" baseline="0" noProof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Times New Roman"/>
                  <a:ea typeface="宋体" panose="02010600030101010101" pitchFamily="2" charset="-122"/>
                  <a:cs typeface="Times New Roman" panose="02020603050405020304" charset="0"/>
                </a:rPr>
                <a:t>S</a:t>
              </a:r>
              <a:endParaRPr kumimoji="0" lang="en-US" altLang="zh-CN" sz="2400" b="1" i="0" u="none" strike="noStrike" kern="0" cap="none" spc="0" normalizeH="0" baseline="0" noProof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Times New Roman"/>
                <a:ea typeface="宋体" panose="02010600030101010101" pitchFamily="2" charset="-122"/>
                <a:cs typeface="Times New Roman" panose="02020603050405020304" charset="0"/>
              </a:endParaRPr>
            </a:p>
          </p:txBody>
        </p:sp>
      </p:grpSp>
      <p:grpSp>
        <p:nvGrpSpPr>
          <p:cNvPr id="8" name="组合 7" title=""/>
          <p:cNvGrpSpPr/>
          <p:nvPr>
            <p:custDataLst>
              <p:tags r:id="rId26"/>
            </p:custDataLst>
          </p:nvPr>
        </p:nvGrpSpPr>
        <p:grpSpPr>
          <a:xfrm>
            <a:off x="4778375" y="1213485"/>
            <a:ext cx="626110" cy="609600"/>
            <a:chOff x="12344" y="5151"/>
            <a:chExt cx="986" cy="960"/>
          </a:xfrm>
        </p:grpSpPr>
        <p:sp>
          <p:nvSpPr>
            <p:cNvPr id="9" name="Line 21"/>
            <p:cNvSpPr>
              <a:spLocks noChangeShapeType="1"/>
            </p:cNvSpPr>
            <p:nvPr>
              <p:custDataLst>
                <p:tags r:id="rId27"/>
              </p:custDataLst>
            </p:nvPr>
          </p:nvSpPr>
          <p:spPr bwMode="auto">
            <a:xfrm flipV="1">
              <a:off x="12344" y="5173"/>
              <a:ext cx="812" cy="938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6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1" name="Text Box 22"/>
            <p:cNvSpPr txBox="1">
              <a:spLocks noChangeArrowheads="1"/>
            </p:cNvSpPr>
            <p:nvPr>
              <p:custDataLst>
                <p:tags r:id="rId28"/>
              </p:custDataLst>
            </p:nvPr>
          </p:nvSpPr>
          <p:spPr bwMode="auto">
            <a:xfrm>
              <a:off x="13002" y="5151"/>
              <a:ext cx="328" cy="7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2400" b="1" i="1" u="none" strike="noStrike" kern="0" cap="none" spc="0" normalizeH="0" baseline="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/>
                  <a:ea typeface="宋体" panose="02010600030101010101" pitchFamily="2" charset="-122"/>
                  <a:cs typeface="Times New Roman" panose="02020603050405020304" charset="0"/>
                </a:rPr>
                <a:t>I</a:t>
              </a:r>
              <a:endParaRPr kumimoji="0" lang="en-US" altLang="zh-CN" sz="2400" b="1" i="1" u="none" strike="noStrike" kern="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/>
                <a:ea typeface="宋体" panose="02010600030101010101" pitchFamily="2" charset="-122"/>
                <a:cs typeface="Times New Roman" panose="02020603050405020304" charset="0"/>
              </a:endParaRPr>
            </a:p>
          </p:txBody>
        </p:sp>
      </p:grpSp>
      <p:sp>
        <p:nvSpPr>
          <p:cNvPr id="19" name="空心弧 18" title=""/>
          <p:cNvSpPr/>
          <p:nvPr>
            <p:custDataLst>
              <p:tags r:id="rId29"/>
            </p:custDataLst>
          </p:nvPr>
        </p:nvSpPr>
        <p:spPr bwMode="auto">
          <a:xfrm rot="5400000" flipV="1">
            <a:off x="6460490" y="792480"/>
            <a:ext cx="1166495" cy="1323975"/>
          </a:xfrm>
          <a:prstGeom prst="blockArc">
            <a:avLst>
              <a:gd name="adj1" fmla="val 16209007"/>
              <a:gd name="adj2" fmla="val 0"/>
              <a:gd name="adj3" fmla="val 25000"/>
            </a:avLst>
          </a:prstGeom>
          <a:solidFill>
            <a:srgbClr val="FF6600"/>
          </a:solidFill>
          <a:ln w="9525">
            <a:noFill/>
            <a:round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FF6600"/>
            </a:extrusionClr>
          </a:sp3d>
        </p:spPr>
        <p:txBody>
          <a:bodyPr rtlCol="0" anchor="t">
            <a:noAutofit/>
            <a:flatTx/>
          </a:bodyPr>
          <a:lstStyle/>
          <a:p>
            <a:pPr lvl="0" algn="l" defTabSz="914400" eaLnBrk="1" fontAlgn="auto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defRPr/>
            </a:pPr>
            <a:endParaRPr lang="zh-CN" altLang="en-US" sz="1600" b="0" kern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imes New Roman"/>
              <a:cs typeface="Times New Roman" panose="02020603050405020304" charset="0"/>
              <a:sym typeface="+mn-ea"/>
            </a:endParaRPr>
          </a:p>
        </p:txBody>
      </p:sp>
      <p:sp>
        <p:nvSpPr>
          <p:cNvPr id="20" name="空心弧 19" title=""/>
          <p:cNvSpPr/>
          <p:nvPr>
            <p:custDataLst>
              <p:tags r:id="rId30"/>
            </p:custDataLst>
          </p:nvPr>
        </p:nvSpPr>
        <p:spPr bwMode="auto">
          <a:xfrm rot="16200000">
            <a:off x="6460490" y="814070"/>
            <a:ext cx="1166495" cy="1323975"/>
          </a:xfrm>
          <a:prstGeom prst="blockArc">
            <a:avLst>
              <a:gd name="adj1" fmla="val 16209007"/>
              <a:gd name="adj2" fmla="val 0"/>
              <a:gd name="adj3" fmla="val 25000"/>
            </a:avLst>
          </a:prstGeom>
          <a:solidFill>
            <a:srgbClr val="3366FF"/>
          </a:solidFill>
          <a:ln w="9525">
            <a:noFill/>
            <a:round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3366FF"/>
            </a:extrusionClr>
          </a:sp3d>
        </p:spPr>
        <p:txBody>
          <a:bodyPr rtlCol="0" anchor="t">
            <a:noAutofit/>
            <a:flatTx/>
          </a:bodyPr>
          <a:lstStyle/>
          <a:p>
            <a:pPr lvl="0" algn="l" defTabSz="914400" eaLnBrk="1" fontAlgn="auto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defRPr/>
            </a:pPr>
            <a:endParaRPr lang="zh-CN" altLang="en-US" sz="1600" b="0" kern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imes New Roman"/>
              <a:cs typeface="Times New Roman" panose="02020603050405020304" charset="0"/>
              <a:sym typeface="+mn-ea"/>
            </a:endParaRPr>
          </a:p>
        </p:txBody>
      </p:sp>
      <p:sp>
        <p:nvSpPr>
          <p:cNvPr id="21" name="矩形 20" title=""/>
          <p:cNvSpPr/>
          <p:nvPr>
            <p:custDataLst>
              <p:tags r:id="rId31"/>
            </p:custDataLst>
          </p:nvPr>
        </p:nvSpPr>
        <p:spPr bwMode="auto">
          <a:xfrm>
            <a:off x="7038340" y="1746250"/>
            <a:ext cx="1036320" cy="291465"/>
          </a:xfrm>
          <a:prstGeom prst="rect">
            <a:avLst/>
          </a:prstGeom>
          <a:solidFill>
            <a:srgbClr val="FF6600"/>
          </a:solidFill>
          <a:ln w="9525">
            <a:noFill/>
            <a:round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FF6600"/>
            </a:extrusionClr>
          </a:sp3d>
        </p:spPr>
        <p:txBody>
          <a:bodyPr rtlCol="0" anchor="t">
            <a:noAutofit/>
            <a:flatTx/>
          </a:bodyPr>
          <a:lstStyle/>
          <a:p>
            <a:pPr lvl="0" algn="l" defTabSz="914400" eaLnBrk="1" fontAlgn="auto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defRPr/>
            </a:pPr>
            <a:endParaRPr lang="zh-CN" altLang="en-US" sz="1600" b="0" kern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imes New Roman"/>
              <a:cs typeface="Times New Roman" panose="02020603050405020304" charset="0"/>
              <a:sym typeface="+mn-ea"/>
            </a:endParaRPr>
          </a:p>
        </p:txBody>
      </p:sp>
      <p:sp>
        <p:nvSpPr>
          <p:cNvPr id="22" name="AutoShape 11" title=""/>
          <p:cNvSpPr>
            <a:spLocks noChangeArrowheads="1"/>
          </p:cNvSpPr>
          <p:nvPr>
            <p:custDataLst>
              <p:tags r:id="rId32"/>
            </p:custDataLst>
          </p:nvPr>
        </p:nvSpPr>
        <p:spPr bwMode="auto">
          <a:xfrm rot="13236104">
            <a:off x="7763510" y="681990"/>
            <a:ext cx="107950" cy="1692275"/>
          </a:xfrm>
          <a:prstGeom prst="can">
            <a:avLst>
              <a:gd name="adj" fmla="val 91269"/>
            </a:avLst>
          </a:prstGeom>
          <a:solidFill>
            <a:schemeClr val="bg2">
              <a:lumMod val="75000"/>
            </a:schemeClr>
          </a:solidFill>
          <a:ln w="12700">
            <a:solidFill>
              <a:schemeClr val="tx1"/>
            </a:solidFill>
            <a:round/>
          </a:ln>
        </p:spPr>
        <p:txBody>
          <a:bodyPr rot="10800000" wrap="none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20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imes New Roman"/>
              <a:cs typeface="Times New Roman" panose="02020603050405020304" charset="0"/>
            </a:endParaRPr>
          </a:p>
        </p:txBody>
      </p:sp>
      <p:sp>
        <p:nvSpPr>
          <p:cNvPr id="23" name="矩形 22" title=""/>
          <p:cNvSpPr/>
          <p:nvPr>
            <p:custDataLst>
              <p:tags r:id="rId33"/>
            </p:custDataLst>
          </p:nvPr>
        </p:nvSpPr>
        <p:spPr bwMode="auto">
          <a:xfrm>
            <a:off x="7038340" y="893445"/>
            <a:ext cx="1036320" cy="291465"/>
          </a:xfrm>
          <a:prstGeom prst="rect">
            <a:avLst/>
          </a:prstGeom>
          <a:solidFill>
            <a:srgbClr val="3366FF"/>
          </a:solidFill>
          <a:ln w="9525">
            <a:noFill/>
            <a:round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3366FF"/>
            </a:extrusionClr>
          </a:sp3d>
        </p:spPr>
        <p:txBody>
          <a:bodyPr rtlCol="0" anchor="t">
            <a:noAutofit/>
            <a:flatTx/>
          </a:bodyPr>
          <a:lstStyle/>
          <a:p>
            <a:pPr lvl="0" algn="l" defTabSz="914400" eaLnBrk="1" fontAlgn="auto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defRPr/>
            </a:pPr>
            <a:endParaRPr lang="zh-CN" altLang="en-US" sz="1600" b="0" kern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imes New Roman"/>
              <a:cs typeface="Times New Roman" panose="02020603050405020304" charset="0"/>
              <a:sym typeface="+mn-ea"/>
            </a:endParaRPr>
          </a:p>
        </p:txBody>
      </p:sp>
      <p:grpSp>
        <p:nvGrpSpPr>
          <p:cNvPr id="24" name="组合 23" title=""/>
          <p:cNvGrpSpPr/>
          <p:nvPr>
            <p:custDataLst>
              <p:tags r:id="rId34"/>
            </p:custDataLst>
          </p:nvPr>
        </p:nvGrpSpPr>
        <p:grpSpPr>
          <a:xfrm>
            <a:off x="7680325" y="790575"/>
            <a:ext cx="454025" cy="1334770"/>
            <a:chOff x="9776" y="4501"/>
            <a:chExt cx="715" cy="2102"/>
          </a:xfrm>
        </p:grpSpPr>
        <p:sp>
          <p:nvSpPr>
            <p:cNvPr id="25" name="Text Box 7"/>
            <p:cNvSpPr txBox="1">
              <a:spLocks noChangeArrowheads="1"/>
            </p:cNvSpPr>
            <p:nvPr>
              <p:custDataLst>
                <p:tags r:id="rId35"/>
              </p:custDataLst>
            </p:nvPr>
          </p:nvSpPr>
          <p:spPr bwMode="auto">
            <a:xfrm>
              <a:off x="9776" y="5878"/>
              <a:ext cx="660" cy="7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2400" b="1" i="0" u="none" strike="noStrike" kern="0" cap="none" spc="0" normalizeH="0" baseline="0" noProof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Times New Roman"/>
                  <a:ea typeface="宋体" panose="02010600030101010101" pitchFamily="2" charset="-122"/>
                  <a:cs typeface="Times New Roman" panose="02020603050405020304" charset="0"/>
                </a:rPr>
                <a:t>N</a:t>
              </a:r>
              <a:endParaRPr kumimoji="0" lang="en-US" altLang="zh-CN" sz="2400" b="1" i="0" u="none" strike="noStrike" kern="0" cap="none" spc="0" normalizeH="0" baseline="0" noProof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Times New Roman"/>
                <a:ea typeface="宋体" panose="02010600030101010101" pitchFamily="2" charset="-122"/>
                <a:cs typeface="Times New Roman" panose="02020603050405020304" charset="0"/>
              </a:endParaRPr>
            </a:p>
          </p:txBody>
        </p:sp>
        <p:sp>
          <p:nvSpPr>
            <p:cNvPr id="26" name="Text Box 7"/>
            <p:cNvSpPr txBox="1">
              <a:spLocks noChangeArrowheads="1"/>
            </p:cNvSpPr>
            <p:nvPr>
              <p:custDataLst>
                <p:tags r:id="rId36"/>
              </p:custDataLst>
            </p:nvPr>
          </p:nvSpPr>
          <p:spPr bwMode="auto">
            <a:xfrm>
              <a:off x="9831" y="4501"/>
              <a:ext cx="660" cy="7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2400" b="1" i="0" u="none" strike="noStrike" kern="0" cap="none" spc="0" normalizeH="0" baseline="0" noProof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Times New Roman"/>
                  <a:ea typeface="宋体" panose="02010600030101010101" pitchFamily="2" charset="-122"/>
                  <a:cs typeface="Times New Roman" panose="02020603050405020304" charset="0"/>
                </a:rPr>
                <a:t>S</a:t>
              </a:r>
              <a:endParaRPr kumimoji="0" lang="en-US" altLang="zh-CN" sz="2400" b="1" i="0" u="none" strike="noStrike" kern="0" cap="none" spc="0" normalizeH="0" baseline="0" noProof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Times New Roman"/>
                <a:ea typeface="宋体" panose="02010600030101010101" pitchFamily="2" charset="-122"/>
                <a:cs typeface="Times New Roman" panose="02020603050405020304" charset="0"/>
              </a:endParaRPr>
            </a:p>
          </p:txBody>
        </p:sp>
      </p:grpSp>
      <p:grpSp>
        <p:nvGrpSpPr>
          <p:cNvPr id="30" name="组合 29" title=""/>
          <p:cNvGrpSpPr/>
          <p:nvPr>
            <p:custDataLst>
              <p:tags r:id="rId37"/>
            </p:custDataLst>
          </p:nvPr>
        </p:nvGrpSpPr>
        <p:grpSpPr>
          <a:xfrm>
            <a:off x="7517130" y="1168400"/>
            <a:ext cx="564515" cy="651510"/>
            <a:chOff x="12278" y="5085"/>
            <a:chExt cx="889" cy="1026"/>
          </a:xfrm>
        </p:grpSpPr>
        <p:sp>
          <p:nvSpPr>
            <p:cNvPr id="31" name="Line 21"/>
            <p:cNvSpPr>
              <a:spLocks noChangeShapeType="1"/>
            </p:cNvSpPr>
            <p:nvPr>
              <p:custDataLst>
                <p:tags r:id="rId38"/>
              </p:custDataLst>
            </p:nvPr>
          </p:nvSpPr>
          <p:spPr bwMode="auto">
            <a:xfrm flipV="1">
              <a:off x="12355" y="5173"/>
              <a:ext cx="812" cy="938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6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2" name="Text Box 22"/>
            <p:cNvSpPr txBox="1">
              <a:spLocks noChangeArrowheads="1"/>
            </p:cNvSpPr>
            <p:nvPr>
              <p:custDataLst>
                <p:tags r:id="rId39"/>
              </p:custDataLst>
            </p:nvPr>
          </p:nvSpPr>
          <p:spPr bwMode="auto">
            <a:xfrm>
              <a:off x="12278" y="5085"/>
              <a:ext cx="328" cy="725"/>
            </a:xfrm>
            <a:prstGeom prst="rect">
              <a:avLst/>
            </a:prstGeom>
            <a:noFill/>
            <a:ln w="9525">
              <a:noFill/>
              <a:miter lim="800000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2400" b="1" i="1" u="none" strike="noStrike" kern="0" cap="none" spc="0" normalizeH="0" baseline="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/>
                  <a:ea typeface="宋体" panose="02010600030101010101" pitchFamily="2" charset="-122"/>
                  <a:cs typeface="Times New Roman" panose="02020603050405020304" charset="0"/>
                </a:rPr>
                <a:t>I</a:t>
              </a:r>
              <a:endParaRPr kumimoji="0" lang="en-US" altLang="zh-CN" sz="2400" b="1" i="1" u="none" strike="noStrike" kern="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/>
                <a:ea typeface="宋体" panose="02010600030101010101" pitchFamily="2" charset="-122"/>
                <a:cs typeface="Times New Roman" panose="02020603050405020304" charset="0"/>
              </a:endParaRPr>
            </a:p>
          </p:txBody>
        </p:sp>
      </p:grpSp>
      <p:grpSp>
        <p:nvGrpSpPr>
          <p:cNvPr id="47" name="组合 46" title=""/>
          <p:cNvGrpSpPr/>
          <p:nvPr>
            <p:custDataLst>
              <p:tags r:id="rId40"/>
            </p:custDataLst>
          </p:nvPr>
        </p:nvGrpSpPr>
        <p:grpSpPr>
          <a:xfrm>
            <a:off x="2307590" y="1486535"/>
            <a:ext cx="864235" cy="427355"/>
            <a:chOff x="4897" y="1669"/>
            <a:chExt cx="1361" cy="673"/>
          </a:xfrm>
        </p:grpSpPr>
        <p:cxnSp>
          <p:nvCxnSpPr>
            <p:cNvPr id="41" name="直接箭头连接符 40"/>
            <p:cNvCxnSpPr/>
            <p:nvPr>
              <p:custDataLst>
                <p:tags r:id="rId41"/>
              </p:custDataLst>
            </p:nvPr>
          </p:nvCxnSpPr>
          <p:spPr bwMode="auto">
            <a:xfrm flipH="1">
              <a:off x="4897" y="1669"/>
              <a:ext cx="1361" cy="0"/>
            </a:xfrm>
            <a:prstGeom prst="straightConnector1">
              <a:avLst/>
            </a:prstGeom>
            <a:noFill/>
            <a:ln w="38100">
              <a:solidFill>
                <a:srgbClr val="002060"/>
              </a:solidFill>
              <a:round/>
              <a:head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46" name="Text Box 61"/>
            <p:cNvSpPr txBox="1">
              <a:spLocks noChangeArrowheads="1"/>
            </p:cNvSpPr>
            <p:nvPr>
              <p:custDataLst>
                <p:tags r:id="rId42"/>
              </p:custDataLst>
            </p:nvPr>
          </p:nvSpPr>
          <p:spPr bwMode="auto">
            <a:xfrm>
              <a:off x="5385" y="1669"/>
              <a:ext cx="642" cy="6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no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2400" b="1" i="1" u="none" strike="noStrike" kern="0" cap="none" spc="0" normalizeH="0" baseline="0" noProof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Times New Roman"/>
                  <a:ea typeface="宋体" panose="02010600030101010101" pitchFamily="2" charset="-122"/>
                  <a:cs typeface="Times New Roman" panose="02020603050405020304" charset="0"/>
                </a:rPr>
                <a:t>F</a:t>
              </a:r>
              <a:endParaRPr kumimoji="0" lang="en-US" altLang="zh-CN" sz="2400" b="1" i="1" u="none" strike="noStrike" kern="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/>
                <a:ea typeface="宋体" panose="02010600030101010101" pitchFamily="2" charset="-122"/>
                <a:cs typeface="Times New Roman" panose="02020603050405020304" charset="0"/>
              </a:endParaRPr>
            </a:p>
          </p:txBody>
        </p:sp>
      </p:grpSp>
      <p:grpSp>
        <p:nvGrpSpPr>
          <p:cNvPr id="48" name="组合 47" title=""/>
          <p:cNvGrpSpPr/>
          <p:nvPr>
            <p:custDataLst>
              <p:tags r:id="rId43"/>
            </p:custDataLst>
          </p:nvPr>
        </p:nvGrpSpPr>
        <p:grpSpPr>
          <a:xfrm>
            <a:off x="7936230" y="1486535"/>
            <a:ext cx="863600" cy="427355"/>
            <a:chOff x="4897" y="1669"/>
            <a:chExt cx="1360" cy="673"/>
          </a:xfrm>
        </p:grpSpPr>
        <p:cxnSp>
          <p:nvCxnSpPr>
            <p:cNvPr id="49" name="直接箭头连接符 48"/>
            <p:cNvCxnSpPr/>
            <p:nvPr>
              <p:custDataLst>
                <p:tags r:id="rId44"/>
              </p:custDataLst>
            </p:nvPr>
          </p:nvCxnSpPr>
          <p:spPr bwMode="auto">
            <a:xfrm flipH="1">
              <a:off x="4897" y="1669"/>
              <a:ext cx="1360" cy="0"/>
            </a:xfrm>
            <a:prstGeom prst="straightConnector1">
              <a:avLst/>
            </a:prstGeom>
            <a:noFill/>
            <a:ln w="38100">
              <a:solidFill>
                <a:srgbClr val="002060"/>
              </a:solidFill>
              <a:round/>
              <a:head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50" name="Text Box 61"/>
            <p:cNvSpPr txBox="1">
              <a:spLocks noChangeArrowheads="1"/>
            </p:cNvSpPr>
            <p:nvPr>
              <p:custDataLst>
                <p:tags r:id="rId45"/>
              </p:custDataLst>
            </p:nvPr>
          </p:nvSpPr>
          <p:spPr bwMode="auto">
            <a:xfrm>
              <a:off x="5385" y="1669"/>
              <a:ext cx="642" cy="673"/>
            </a:xfrm>
            <a:prstGeom prst="rect">
              <a:avLst/>
            </a:prstGeom>
            <a:noFill/>
            <a:ln w="9525">
              <a:noFill/>
              <a:miter lim="800000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>
              <a:no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2400" b="1" i="1" u="none" strike="noStrike" kern="0" cap="none" spc="0" normalizeH="0" baseline="0" noProof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Times New Roman"/>
                  <a:ea typeface="宋体" panose="02010600030101010101" pitchFamily="2" charset="-122"/>
                  <a:cs typeface="Times New Roman" panose="02020603050405020304" charset="0"/>
                </a:rPr>
                <a:t>F</a:t>
              </a:r>
              <a:endParaRPr kumimoji="0" lang="en-US" altLang="zh-CN" sz="2400" b="1" i="1" u="none" strike="noStrike" kern="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/>
                <a:ea typeface="宋体" panose="02010600030101010101" pitchFamily="2" charset="-122"/>
                <a:cs typeface="Times New Roman" panose="02020603050405020304" charset="0"/>
              </a:endParaRPr>
            </a:p>
          </p:txBody>
        </p:sp>
      </p:grpSp>
      <p:grpSp>
        <p:nvGrpSpPr>
          <p:cNvPr id="56" name="组合 55" title=""/>
          <p:cNvGrpSpPr/>
          <p:nvPr>
            <p:custDataLst>
              <p:tags r:id="rId46"/>
            </p:custDataLst>
          </p:nvPr>
        </p:nvGrpSpPr>
        <p:grpSpPr>
          <a:xfrm>
            <a:off x="4217035" y="1082040"/>
            <a:ext cx="863600" cy="426720"/>
            <a:chOff x="6663" y="2156"/>
            <a:chExt cx="1360" cy="672"/>
          </a:xfrm>
        </p:grpSpPr>
        <p:cxnSp>
          <p:nvCxnSpPr>
            <p:cNvPr id="52" name="直接箭头连接符 51"/>
            <p:cNvCxnSpPr/>
            <p:nvPr>
              <p:custDataLst>
                <p:tags r:id="rId47"/>
              </p:custDataLst>
            </p:nvPr>
          </p:nvCxnSpPr>
          <p:spPr bwMode="auto">
            <a:xfrm>
              <a:off x="6663" y="2793"/>
              <a:ext cx="1361" cy="0"/>
            </a:xfrm>
            <a:prstGeom prst="straightConnector1">
              <a:avLst/>
            </a:prstGeom>
            <a:noFill/>
            <a:ln w="38100">
              <a:solidFill>
                <a:srgbClr val="002060"/>
              </a:solidFill>
              <a:round/>
              <a:head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55" name="Text Box 61"/>
            <p:cNvSpPr txBox="1">
              <a:spLocks noChangeArrowheads="1"/>
            </p:cNvSpPr>
            <p:nvPr>
              <p:custDataLst>
                <p:tags r:id="rId48"/>
              </p:custDataLst>
            </p:nvPr>
          </p:nvSpPr>
          <p:spPr bwMode="auto">
            <a:xfrm>
              <a:off x="7200" y="2156"/>
              <a:ext cx="642" cy="6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no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2400" b="1" i="1" u="none" strike="noStrike" kern="0" cap="none" spc="0" normalizeH="0" baseline="0" noProof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Times New Roman"/>
                  <a:ea typeface="宋体" panose="02010600030101010101" pitchFamily="2" charset="-122"/>
                  <a:cs typeface="Times New Roman" panose="02020603050405020304" charset="0"/>
                </a:rPr>
                <a:t>F</a:t>
              </a:r>
              <a:endParaRPr kumimoji="0" lang="en-US" altLang="zh-CN" sz="2400" b="1" i="1" u="none" strike="noStrike" kern="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/>
                <a:ea typeface="宋体" panose="02010600030101010101" pitchFamily="2" charset="-122"/>
                <a:cs typeface="Times New Roman" panose="02020603050405020304" charset="0"/>
              </a:endParaRPr>
            </a:p>
          </p:txBody>
        </p:sp>
      </p:grpSp>
      <p:sp>
        <p:nvSpPr>
          <p:cNvPr id="60" name="文本框 59" title=""/>
          <p:cNvSpPr txBox="1"/>
          <p:nvPr>
            <p:custDataLst>
              <p:tags r:id="rId49"/>
            </p:custDataLst>
          </p:nvPr>
        </p:nvSpPr>
        <p:spPr>
          <a:xfrm>
            <a:off x="2757805" y="556895"/>
            <a:ext cx="288290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0" indent="0" latinLnBrk="0">
              <a:lnSpc>
                <a:spcPct val="100000"/>
              </a:lnSpc>
            </a:pPr>
            <a:r>
              <a:rPr lang="zh-CN" altLang="en-US" sz="2400" b="1" i="1">
                <a:latin typeface="Times New Roman"/>
                <a:ea typeface="黑体"/>
                <a:cs typeface="Times New Roman" panose="02020603050405020304" charset="0"/>
                <a:sym typeface="+mn-ea"/>
              </a:rPr>
              <a:t>b</a:t>
            </a:r>
            <a:endParaRPr lang="zh-CN" altLang="en-US" sz="2400" b="1" i="1">
              <a:latin typeface="Times New Roman"/>
              <a:ea typeface="黑体"/>
              <a:cs typeface="Times New Roman" panose="02020603050405020304" charset="0"/>
              <a:sym typeface="+mn-ea"/>
            </a:endParaRPr>
          </a:p>
        </p:txBody>
      </p:sp>
      <p:sp>
        <p:nvSpPr>
          <p:cNvPr id="62" name="文本框 61" title=""/>
          <p:cNvSpPr txBox="1"/>
          <p:nvPr>
            <p:custDataLst>
              <p:tags r:id="rId50"/>
            </p:custDataLst>
          </p:nvPr>
        </p:nvSpPr>
        <p:spPr>
          <a:xfrm>
            <a:off x="5593715" y="556895"/>
            <a:ext cx="288290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0" indent="0" latinLnBrk="0">
              <a:lnSpc>
                <a:spcPct val="100000"/>
              </a:lnSpc>
            </a:pPr>
            <a:r>
              <a:rPr lang="zh-CN" altLang="en-US" sz="2400" b="1" i="1">
                <a:latin typeface="Times New Roman"/>
                <a:ea typeface="黑体"/>
                <a:cs typeface="Times New Roman" panose="02020603050405020304" charset="0"/>
                <a:sym typeface="+mn-ea"/>
              </a:rPr>
              <a:t>b</a:t>
            </a:r>
            <a:endParaRPr lang="zh-CN" altLang="en-US" sz="2400" b="1" i="1">
              <a:latin typeface="Times New Roman"/>
              <a:ea typeface="黑体"/>
              <a:cs typeface="Times New Roman" panose="02020603050405020304" charset="0"/>
              <a:sym typeface="+mn-ea"/>
            </a:endParaRPr>
          </a:p>
        </p:txBody>
      </p:sp>
      <p:sp>
        <p:nvSpPr>
          <p:cNvPr id="64" name="文本框 63" title=""/>
          <p:cNvSpPr txBox="1"/>
          <p:nvPr>
            <p:custDataLst>
              <p:tags r:id="rId51"/>
            </p:custDataLst>
          </p:nvPr>
        </p:nvSpPr>
        <p:spPr>
          <a:xfrm>
            <a:off x="8357870" y="556895"/>
            <a:ext cx="288290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0" indent="0" latinLnBrk="0">
              <a:lnSpc>
                <a:spcPct val="100000"/>
              </a:lnSpc>
            </a:pPr>
            <a:r>
              <a:rPr lang="zh-CN" altLang="en-US" sz="2400" b="1" i="1">
                <a:latin typeface="Times New Roman"/>
                <a:ea typeface="黑体"/>
                <a:cs typeface="Times New Roman" panose="02020603050405020304" charset="0"/>
                <a:sym typeface="+mn-ea"/>
              </a:rPr>
              <a:t>b</a:t>
            </a:r>
            <a:endParaRPr lang="zh-CN" altLang="en-US" sz="2400" b="1" i="1">
              <a:latin typeface="Times New Roman"/>
              <a:ea typeface="黑体"/>
              <a:cs typeface="Times New Roman" panose="02020603050405020304" charset="0"/>
              <a:sym typeface="+mn-ea"/>
            </a:endParaRPr>
          </a:p>
        </p:txBody>
      </p:sp>
      <p:graphicFrame>
        <p:nvGraphicFramePr>
          <p:cNvPr id="67" name="表格 66" title=""/>
          <p:cNvGraphicFramePr>
            <a:graphicFrameLocks noGrp="1"/>
          </p:cNvGraphicFramePr>
          <p:nvPr>
            <p:custDataLst>
              <p:tags r:id="rId52"/>
            </p:custDataLst>
          </p:nvPr>
        </p:nvGraphicFramePr>
        <p:xfrm>
          <a:off x="1548765" y="2516505"/>
          <a:ext cx="6019260" cy="1382610"/>
        </p:xfrm>
        <a:graphic>
          <a:graphicData uri="http://schemas.openxmlformats.org/drawingml/2006/table">
            <a:tbl>
              <a:tblPr firstRow="1" bandRow="1">
                <a:tableStyleId>{F8B58294-7C98-454F-8B8E-5373267BDF32}</a:tableStyleId>
              </a:tblPr>
              <a:tblGrid>
                <a:gridCol w="1699260"/>
                <a:gridCol w="1440000"/>
                <a:gridCol w="1439545"/>
                <a:gridCol w="1440455"/>
              </a:tblGrid>
              <a:tr h="460800">
                <a:tc>
                  <a:txBody>
                    <a:bodyPr vert="horz" wrap="square"/>
                    <a:lstStyle/>
                    <a:p>
                      <a:pPr algn="ctr"/>
                      <a:r>
                        <a:rPr lang="zh-CN" altLang="en-US" sz="2200" baseline="0" smtClean="0">
                          <a:solidFill>
                            <a:schemeClr val="bg1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电流方向</a:t>
                      </a:r>
                      <a:endParaRPr lang="zh-CN" altLang="en-US" sz="2200" baseline="0" smtClean="0">
                        <a:solidFill>
                          <a:schemeClr val="bg1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8080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en-US" altLang="zh-CN" sz="2200" i="1" smtClean="0"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  <a:sym typeface="+mn-ea"/>
                        </a:rPr>
                        <a:t>b</a:t>
                      </a:r>
                      <a:r>
                        <a:rPr lang="en-US" altLang="zh-CN" sz="2200" i="1" baseline="0" smtClean="0"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</a:rPr>
                        <a:t>→</a:t>
                      </a:r>
                      <a:r>
                        <a:rPr lang="en-US" altLang="zh-CN" sz="2200" i="1" smtClean="0"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  <a:sym typeface="+mn-ea"/>
                        </a:rPr>
                        <a:t>a</a:t>
                      </a:r>
                      <a:endParaRPr lang="en-US" altLang="zh-CN" sz="2200" i="1" baseline="0" smtClean="0">
                        <a:latin typeface="Times New Roman"/>
                        <a:ea typeface="微软雅黑" panose="020b0503020204020204" charset="-122"/>
                        <a:cs typeface="Times New Roman" panose="02020603050405020304" charset="0"/>
                        <a:sym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>
                        <a:buNone/>
                      </a:pPr>
                      <a:r>
                        <a:rPr lang="en-US" altLang="zh-CN" sz="2200" i="1" smtClean="0"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  <a:sym typeface="+mn-ea"/>
                        </a:rPr>
                        <a:t>a→b</a:t>
                      </a:r>
                      <a:endParaRPr lang="en-US" altLang="zh-CN" sz="2200" i="1" baseline="0" smtClean="0">
                        <a:latin typeface="Times New Roman"/>
                        <a:ea typeface="微软雅黑" panose="020b0503020204020204" charset="-122"/>
                        <a:cs typeface="Times New Roman" panose="02020603050405020304" charset="0"/>
                        <a:sym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>
                        <a:buNone/>
                      </a:pPr>
                      <a:r>
                        <a:rPr lang="en-US" altLang="zh-CN" sz="2200" i="1" smtClean="0"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  <a:sym typeface="+mn-ea"/>
                        </a:rPr>
                        <a:t>a→b</a:t>
                      </a:r>
                      <a:endParaRPr lang="en-US" altLang="zh-CN" sz="2200" i="1" baseline="0" smtClean="0">
                        <a:latin typeface="Times New Roman"/>
                        <a:ea typeface="微软雅黑" panose="020b0503020204020204" charset="-122"/>
                        <a:cs typeface="Times New Roman" panose="02020603050405020304" charset="0"/>
                        <a:sym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460800">
                <a:tc>
                  <a:txBody>
                    <a:bodyPr vert="horz" wrap="square"/>
                    <a:lstStyle/>
                    <a:p>
                      <a:pPr algn="ctr"/>
                      <a:r>
                        <a:rPr lang="zh-CN" altLang="en-US" sz="2200" baseline="0" smtClean="0">
                          <a:solidFill>
                            <a:schemeClr val="bg1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磁场方向</a:t>
                      </a:r>
                      <a:endParaRPr lang="zh-CN" altLang="en-US" sz="2200" baseline="0" smtClean="0">
                        <a:solidFill>
                          <a:schemeClr val="bg1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8080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 fontAlgn="auto">
                        <a:lnSpc>
                          <a:spcPct val="110000"/>
                        </a:lnSpc>
                        <a:buClrTx/>
                        <a:buSzTx/>
                        <a:buFontTx/>
                      </a:pPr>
                      <a:r>
                        <a:rPr lang="zh-CN" altLang="en-US" sz="2200" smtClean="0">
                          <a:latin typeface="微软雅黑" panose="020b0503020204020204" charset="-122"/>
                          <a:ea typeface="微软雅黑" panose="020b0503020204020204" charset="-122"/>
                          <a:cs typeface="Times New Roman" panose="02020603050405020304" charset="0"/>
                          <a:sym typeface="+mn-ea"/>
                        </a:rPr>
                        <a:t>向下</a:t>
                      </a:r>
                      <a:endParaRPr lang="zh-CN" altLang="en-US" sz="2200" baseline="0" smtClean="0">
                        <a:latin typeface="微软雅黑" panose="020b0503020204020204" charset="-122"/>
                        <a:ea typeface="微软雅黑" panose="020b0503020204020204" charset="-122"/>
                        <a:cs typeface="Times New Roman" panose="02020603050405020304" charset="0"/>
                        <a:sym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 fontAlgn="auto">
                        <a:lnSpc>
                          <a:spcPct val="110000"/>
                        </a:lnSpc>
                        <a:buClrTx/>
                        <a:buSzTx/>
                        <a:buFontTx/>
                        <a:buNone/>
                      </a:pPr>
                      <a:r>
                        <a:rPr lang="zh-CN" altLang="en-US" sz="2200" smtClean="0">
                          <a:latin typeface="微软雅黑" panose="020b0503020204020204" charset="-122"/>
                          <a:ea typeface="微软雅黑" panose="020b0503020204020204" charset="-122"/>
                          <a:cs typeface="Times New Roman" panose="02020603050405020304" charset="0"/>
                          <a:sym typeface="+mn-ea"/>
                        </a:rPr>
                        <a:t>向下</a:t>
                      </a:r>
                      <a:endParaRPr lang="zh-CN" altLang="en-US" sz="2200" baseline="0" smtClean="0">
                        <a:latin typeface="微软雅黑" panose="020b0503020204020204" charset="-122"/>
                        <a:ea typeface="微软雅黑" panose="020b0503020204020204" charset="-122"/>
                        <a:cs typeface="Times New Roman" panose="02020603050405020304" charset="0"/>
                        <a:sym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 fontAlgn="auto">
                        <a:lnSpc>
                          <a:spcPct val="110000"/>
                        </a:lnSpc>
                        <a:buClrTx/>
                        <a:buSzTx/>
                        <a:buFontTx/>
                        <a:buNone/>
                      </a:pPr>
                      <a:r>
                        <a:rPr lang="zh-CN" altLang="en-US" sz="2200" smtClean="0">
                          <a:latin typeface="微软雅黑" panose="020b0503020204020204" charset="-122"/>
                          <a:ea typeface="微软雅黑" panose="020b0503020204020204" charset="-122"/>
                          <a:cs typeface="Times New Roman" panose="02020603050405020304" charset="0"/>
                          <a:sym typeface="+mn-ea"/>
                        </a:rPr>
                        <a:t>向上</a:t>
                      </a:r>
                      <a:endParaRPr lang="zh-CN" altLang="en-US" sz="2200" baseline="0" smtClean="0">
                        <a:latin typeface="微软雅黑" panose="020b0503020204020204" charset="-122"/>
                        <a:ea typeface="微软雅黑" panose="020b0503020204020204" charset="-122"/>
                        <a:cs typeface="Times New Roman" panose="02020603050405020304" charset="0"/>
                        <a:sym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461010">
                <a:tc>
                  <a:txBody>
                    <a:bodyPr vert="horz" wrap="square"/>
                    <a:lstStyle/>
                    <a:p>
                      <a:pPr algn="ctr">
                        <a:buNone/>
                      </a:pPr>
                      <a:r>
                        <a:rPr lang="zh-CN" altLang="en-US" sz="2200" baseline="0" smtClean="0">
                          <a:solidFill>
                            <a:schemeClr val="bg1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运动方向</a:t>
                      </a:r>
                      <a:endParaRPr lang="zh-CN" altLang="en-US" sz="2200" baseline="0" smtClean="0">
                        <a:solidFill>
                          <a:schemeClr val="bg1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8080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 fontAlgn="auto">
                        <a:lnSpc>
                          <a:spcPct val="110000"/>
                        </a:lnSpc>
                        <a:buClrTx/>
                        <a:buSzTx/>
                        <a:buFontTx/>
                        <a:buNone/>
                      </a:pPr>
                      <a:endParaRPr lang="zh-CN" altLang="en-US" sz="2200" baseline="0">
                        <a:latin typeface="微软雅黑" panose="020b0503020204020204" charset="-122"/>
                        <a:ea typeface="微软雅黑" panose="020b0503020204020204" charset="-122"/>
                        <a:cs typeface="Times New Roman" panose="0202060305040502030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 fontAlgn="auto">
                        <a:lnSpc>
                          <a:spcPct val="110000"/>
                        </a:lnSpc>
                        <a:buClrTx/>
                        <a:buSzTx/>
                        <a:buFontTx/>
                        <a:buNone/>
                      </a:pPr>
                      <a:endParaRPr lang="zh-CN" altLang="en-US" sz="2200" baseline="0">
                        <a:latin typeface="微软雅黑" panose="020b0503020204020204" charset="-122"/>
                        <a:ea typeface="微软雅黑" panose="020b0503020204020204" charset="-122"/>
                        <a:cs typeface="Times New Roman" panose="0202060305040502030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 fontAlgn="auto">
                        <a:lnSpc>
                          <a:spcPct val="110000"/>
                        </a:lnSpc>
                        <a:buClrTx/>
                        <a:buSzTx/>
                        <a:buFontTx/>
                        <a:buNone/>
                      </a:pPr>
                      <a:endParaRPr lang="zh-CN" altLang="en-US" sz="2200" baseline="0">
                        <a:latin typeface="微软雅黑" panose="020b0503020204020204" charset="-122"/>
                        <a:ea typeface="微软雅黑" panose="020b0503020204020204" charset="-122"/>
                        <a:cs typeface="Times New Roman" panose="0202060305040502030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73" name="文本框 72" title=""/>
          <p:cNvSpPr txBox="1"/>
          <p:nvPr>
            <p:custDataLst>
              <p:tags r:id="rId53"/>
            </p:custDataLst>
          </p:nvPr>
        </p:nvSpPr>
        <p:spPr>
          <a:xfrm>
            <a:off x="3493770" y="3425825"/>
            <a:ext cx="928370" cy="42989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zh-CN" altLang="en-US" sz="2200" b="0" smtClean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向右</a:t>
            </a:r>
            <a:endParaRPr lang="zh-CN" altLang="en-US" sz="2200" b="0" smtClean="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74" name="文本框 73" title=""/>
          <p:cNvSpPr txBox="1"/>
          <p:nvPr>
            <p:custDataLst>
              <p:tags r:id="rId54"/>
            </p:custDataLst>
          </p:nvPr>
        </p:nvSpPr>
        <p:spPr>
          <a:xfrm>
            <a:off x="4966970" y="3425825"/>
            <a:ext cx="928370" cy="42989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zh-CN" altLang="en-US" sz="2200" b="0" smtClean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向左</a:t>
            </a:r>
            <a:endParaRPr lang="zh-CN" altLang="en-US" sz="2200" b="0" smtClean="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75" name="文本框 74" title=""/>
          <p:cNvSpPr txBox="1"/>
          <p:nvPr>
            <p:custDataLst>
              <p:tags r:id="rId55"/>
            </p:custDataLst>
          </p:nvPr>
        </p:nvSpPr>
        <p:spPr>
          <a:xfrm>
            <a:off x="6415405" y="3425825"/>
            <a:ext cx="928370" cy="42989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zh-CN" altLang="en-US" sz="2200" b="0" smtClean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向右</a:t>
            </a:r>
            <a:endParaRPr lang="zh-CN" altLang="en-US" sz="2200" b="0" smtClean="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76" name="文本框 75" title=""/>
          <p:cNvSpPr txBox="1"/>
          <p:nvPr>
            <p:custDataLst>
              <p:tags r:id="rId56"/>
            </p:custDataLst>
          </p:nvPr>
        </p:nvSpPr>
        <p:spPr bwMode="auto">
          <a:xfrm>
            <a:off x="1537970" y="4035425"/>
            <a:ext cx="6082665" cy="919739"/>
          </a:xfrm>
          <a:prstGeom prst="roundRect">
            <a:avLst/>
          </a:prstGeom>
          <a:solidFill>
            <a:schemeClr val="bg1"/>
          </a:solidFill>
          <a:ln w="25400">
            <a:noFill/>
            <a:miter lim="800000"/>
          </a:ln>
        </p:spPr>
        <p:txBody>
          <a:bodyPr wrap="square" lIns="91440" tIns="45720" rIns="91440" bIns="45720" rtlCol="0" anchor="t">
            <a:spAutoFit/>
          </a:bodyPr>
          <a:lstStyle>
            <a:defPPr>
              <a:defRPr lang="zh-CN"/>
            </a:defPPr>
            <a:lvl1pPr>
              <a:lnSpc>
                <a:spcPct val="130000"/>
              </a:lnSpc>
              <a:defRPr sz="28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pPr lvl="0" algn="l" defTabSz="914400" eaLnBrk="1" fontAlgn="auto" hangingPunct="1">
              <a:lnSpc>
                <a:spcPct val="100000"/>
              </a:lnSpc>
              <a:buClrTx/>
              <a:buSzTx/>
              <a:buFont typeface="Arial" panose="020b0604020202020204" pitchFamily="34" charset="0"/>
            </a:pPr>
            <a:r>
              <a:rPr lang="en-US" altLang="zh-CN" sz="2400" b="0">
                <a:solidFill>
                  <a:schemeClr val="tx1"/>
                </a:solidFill>
                <a:cs typeface="黑体" panose="02010609060101010101" charset="-122"/>
                <a:sym typeface="+mn-ea"/>
              </a:rPr>
              <a:t>通电导体在磁场中受到</a:t>
            </a:r>
            <a:r>
              <a:rPr lang="en-US" altLang="zh-CN" sz="2400">
                <a:solidFill>
                  <a:srgbClr val="008080"/>
                </a:solidFill>
                <a:cs typeface="黑体" panose="02010609060101010101" charset="-122"/>
                <a:sym typeface="+mn-ea"/>
              </a:rPr>
              <a:t>力的作用</a:t>
            </a:r>
            <a:r>
              <a:rPr lang="en-US" altLang="zh-CN" sz="2400" b="0">
                <a:solidFill>
                  <a:schemeClr val="tx1"/>
                </a:solidFill>
                <a:cs typeface="黑体" panose="02010609060101010101" charset="-122"/>
                <a:sym typeface="+mn-ea"/>
              </a:rPr>
              <a:t>，力的方向跟</a:t>
            </a:r>
            <a:r>
              <a:rPr lang="en-US" altLang="zh-CN" sz="2400">
                <a:solidFill>
                  <a:srgbClr val="008080"/>
                </a:solidFill>
                <a:cs typeface="黑体" panose="02010609060101010101" charset="-122"/>
                <a:sym typeface="+mn-ea"/>
              </a:rPr>
              <a:t>电流的方向</a:t>
            </a:r>
            <a:r>
              <a:rPr lang="en-US" altLang="zh-CN" sz="2400" b="0">
                <a:solidFill>
                  <a:schemeClr val="tx1"/>
                </a:solidFill>
                <a:cs typeface="黑体" panose="02010609060101010101" charset="-122"/>
                <a:sym typeface="+mn-ea"/>
              </a:rPr>
              <a:t>、</a:t>
            </a:r>
            <a:r>
              <a:rPr lang="en-US" altLang="zh-CN" sz="2400">
                <a:solidFill>
                  <a:srgbClr val="008080"/>
                </a:solidFill>
                <a:cs typeface="黑体" panose="02010609060101010101" charset="-122"/>
                <a:sym typeface="+mn-ea"/>
              </a:rPr>
              <a:t>磁感线的方向</a:t>
            </a:r>
            <a:r>
              <a:rPr lang="en-US" altLang="zh-CN" sz="2400" b="0">
                <a:solidFill>
                  <a:schemeClr val="tx1"/>
                </a:solidFill>
                <a:cs typeface="黑体" panose="02010609060101010101" charset="-122"/>
                <a:sym typeface="+mn-ea"/>
              </a:rPr>
              <a:t>都有关系。</a:t>
            </a:r>
            <a:endParaRPr lang="en-US" altLang="zh-CN" sz="2400" b="0">
              <a:solidFill>
                <a:schemeClr val="tx1"/>
              </a:solidFill>
              <a:cs typeface="黑体" panose="02010609060101010101" charset="-122"/>
              <a:sym typeface="+mn-ea"/>
            </a:endParaRPr>
          </a:p>
        </p:txBody>
      </p:sp>
      <p:sp>
        <p:nvSpPr>
          <p:cNvPr id="34827" name="AutoShape 11" title=""/>
          <p:cNvSpPr>
            <a:spLocks noChangeArrowheads="1"/>
          </p:cNvSpPr>
          <p:nvPr>
            <p:custDataLst>
              <p:tags r:id="rId57"/>
            </p:custDataLst>
          </p:nvPr>
        </p:nvSpPr>
        <p:spPr bwMode="auto">
          <a:xfrm>
            <a:off x="7235825" y="2355850"/>
            <a:ext cx="1651000" cy="444500"/>
          </a:xfrm>
          <a:prstGeom prst="wedgeRoundRectCallout">
            <a:avLst>
              <a:gd name="adj1" fmla="val -40548"/>
              <a:gd name="adj2" fmla="val 84142"/>
              <a:gd name="adj3" fmla="val 16667"/>
            </a:avLst>
          </a:prstGeom>
          <a:solidFill>
            <a:schemeClr val="bg1">
              <a:lumMod val="85000"/>
            </a:schemeClr>
          </a:solidFill>
          <a:ln w="28575">
            <a:noFill/>
            <a:miter lim="800000"/>
          </a:ln>
        </p:spPr>
        <p:txBody>
          <a:bodyPr/>
          <a:lstStyle/>
          <a:p>
            <a:pPr>
              <a:lnSpc>
                <a:spcPct val="105000"/>
              </a:lnSpc>
            </a:pPr>
            <a:r>
              <a:rPr lang="zh-CN" altLang="en-US" sz="2200" b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控制变量法</a:t>
            </a:r>
            <a:endParaRPr lang="zh-CN" altLang="en-US" sz="2200" b="0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grpSp>
        <p:nvGrpSpPr>
          <p:cNvPr id="18" name="组合 9" title=""/>
          <p:cNvGrpSpPr/>
          <p:nvPr>
            <p:custDataLst>
              <p:tags r:id="rId58"/>
            </p:custDataLst>
          </p:nvPr>
        </p:nvGrpSpPr>
        <p:grpSpPr>
          <a:xfrm>
            <a:off x="0" y="155760"/>
            <a:ext cx="4840605" cy="491490"/>
            <a:chOff x="0" y="619020"/>
            <a:chExt cx="5689192" cy="575087"/>
          </a:xfrm>
        </p:grpSpPr>
        <p:grpSp>
          <p:nvGrpSpPr>
            <p:cNvPr id="27" name="组合 10"/>
            <p:cNvGrpSpPr/>
            <p:nvPr>
              <p:custDataLst>
                <p:tags r:id="rId59"/>
              </p:custDataLst>
            </p:nvPr>
          </p:nvGrpSpPr>
          <p:grpSpPr>
            <a:xfrm>
              <a:off x="0" y="679673"/>
              <a:ext cx="532872" cy="416083"/>
              <a:chOff x="0" y="538268"/>
              <a:chExt cx="532872" cy="416083"/>
            </a:xfrm>
          </p:grpSpPr>
          <p:sp>
            <p:nvSpPr>
              <p:cNvPr id="28" name="矩形 27"/>
              <p:cNvSpPr/>
              <p:nvPr>
                <p:custDataLst>
                  <p:tags r:id="rId60"/>
                </p:custDataLst>
              </p:nvPr>
            </p:nvSpPr>
            <p:spPr>
              <a:xfrm>
                <a:off x="86573" y="575418"/>
                <a:ext cx="446299" cy="378933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ea typeface="微软雅黑" panose="020b0503020204020204" charset="-122"/>
                </a:endParaRPr>
              </a:p>
            </p:txBody>
          </p:sp>
          <p:sp>
            <p:nvSpPr>
              <p:cNvPr id="29" name="矩形 28"/>
              <p:cNvSpPr/>
              <p:nvPr>
                <p:custDataLst>
                  <p:tags r:id="rId61"/>
                </p:custDataLst>
              </p:nvPr>
            </p:nvSpPr>
            <p:spPr>
              <a:xfrm>
                <a:off x="0" y="538268"/>
                <a:ext cx="435850" cy="337325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ea typeface="微软雅黑" panose="020b0503020204020204" charset="-122"/>
                </a:endParaRPr>
              </a:p>
            </p:txBody>
          </p:sp>
        </p:grpSp>
        <p:sp>
          <p:nvSpPr>
            <p:cNvPr id="33" name="文本框 11"/>
            <p:cNvSpPr txBox="1">
              <a:spLocks noChangeArrowheads="1"/>
            </p:cNvSpPr>
            <p:nvPr>
              <p:custDataLst>
                <p:tags r:id="rId62"/>
              </p:custDataLst>
            </p:nvPr>
          </p:nvSpPr>
          <p:spPr bwMode="auto">
            <a:xfrm>
              <a:off x="642581" y="619020"/>
              <a:ext cx="5046611" cy="5750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2600" b="1" smtClean="0">
                  <a:solidFill>
                    <a:srgbClr val="008080"/>
                  </a:solidFill>
                  <a:latin typeface="微软雅黑" panose="020b0503020204020204" charset="-122"/>
                </a:rPr>
                <a:t>磁场对通电导线的作用</a:t>
              </a:r>
              <a:endParaRPr lang="zh-CN" altLang="en-US" sz="2600" b="1">
                <a:solidFill>
                  <a:srgbClr val="008080"/>
                </a:solidFill>
                <a:latin typeface="微软雅黑" panose="020b0503020204020204" charset="-122"/>
              </a:endParaRPr>
            </a:p>
          </p:txBody>
        </p:sp>
      </p:grpSp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8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/>
                                        <p:tgtEl>
                                          <p:spTgt spid="348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4" dur="500"/>
                                        <p:tgtEl>
                                          <p:spTgt spid="348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3" grpId="1"/>
      <p:bldP spid="74" grpId="1"/>
      <p:bldP spid="75" grpId="1"/>
      <p:bldP spid="76" grpId="0" animBg="1"/>
      <p:bldP spid="3482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文本框 1" title=""/>
          <p:cNvSpPr txBox="1"/>
          <p:nvPr>
            <p:custDataLst>
              <p:tags r:id="rId4"/>
            </p:custDataLst>
          </p:nvPr>
        </p:nvSpPr>
        <p:spPr>
          <a:xfrm>
            <a:off x="492760" y="649923"/>
            <a:ext cx="5325745" cy="175323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0" indent="0" eaLnBrk="1" latinLnBrk="0" hangingPunct="1">
              <a:lnSpc>
                <a:spcPct val="150000"/>
              </a:lnSpc>
              <a:buClrTx/>
              <a:buSzTx/>
              <a:buFont typeface="Arial" panose="020b0604020202020204" pitchFamily="34" charset="0"/>
            </a:pPr>
            <a:r>
              <a:rPr lang="zh-CN" altLang="en-US" sz="2400">
                <a:solidFill>
                  <a:srgbClr val="00808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思考：通电导线只能在磁场中往一个方向移动，而电动机是可以转动的，那么应该怎么办呢？</a:t>
            </a:r>
            <a:endParaRPr lang="zh-CN" altLang="en-US" sz="2400">
              <a:solidFill>
                <a:srgbClr val="00808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pic>
        <p:nvPicPr>
          <p:cNvPr id="100" name="图片 99" title="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5">
            <a:clrChange>
              <a:clrFrom>
                <a:srgbClr val="FEFEFE">
                  <a:alpha val="100000"/>
                </a:srgbClr>
              </a:clrFrom>
              <a:clrTo>
                <a:srgbClr val="FEFEFE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117590" y="555625"/>
            <a:ext cx="2595245" cy="20034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" name="图片 2" title="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7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547495" y="2668905"/>
            <a:ext cx="1403497" cy="1836000"/>
          </a:xfrm>
          <a:prstGeom prst="rect">
            <a:avLst/>
          </a:prstGeom>
        </p:spPr>
      </p:pic>
      <p:sp>
        <p:nvSpPr>
          <p:cNvPr id="76" name="文本框 75" title=""/>
          <p:cNvSpPr txBox="1"/>
          <p:nvPr>
            <p:custDataLst>
              <p:tags r:id="rId9"/>
            </p:custDataLst>
          </p:nvPr>
        </p:nvSpPr>
        <p:spPr bwMode="auto">
          <a:xfrm>
            <a:off x="4572000" y="3242310"/>
            <a:ext cx="3995420" cy="1328592"/>
          </a:xfrm>
          <a:prstGeom prst="roundRect">
            <a:avLst/>
          </a:prstGeom>
          <a:solidFill>
            <a:schemeClr val="bg1"/>
          </a:solidFill>
          <a:ln w="25400">
            <a:solidFill>
              <a:schemeClr val="accent3"/>
            </a:solidFill>
            <a:miter lim="800000"/>
          </a:ln>
        </p:spPr>
        <p:txBody>
          <a:bodyPr wrap="square" lIns="91440" tIns="45720" rIns="91440" bIns="45720" rtlCol="0" anchor="t">
            <a:spAutoFit/>
          </a:bodyPr>
          <a:lstStyle>
            <a:defPPr>
              <a:defRPr lang="zh-CN"/>
            </a:defPPr>
            <a:lvl1pPr>
              <a:lnSpc>
                <a:spcPct val="130000"/>
              </a:lnSpc>
              <a:defRPr sz="28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pPr lvl="0" algn="l" defTabSz="914400" eaLnBrk="1" fontAlgn="auto" hangingPunct="1">
              <a:lnSpc>
                <a:spcPct val="100000"/>
              </a:lnSpc>
              <a:buClrTx/>
              <a:buSzTx/>
              <a:buFont typeface="Arial" panose="020b0604020202020204" pitchFamily="34" charset="0"/>
            </a:pPr>
            <a:r>
              <a:rPr lang="en-US" altLang="zh-CN" sz="2400" b="0">
                <a:solidFill>
                  <a:schemeClr val="tx1"/>
                </a:solidFill>
                <a:cs typeface="黑体" panose="02010609060101010101" charset="-122"/>
                <a:sym typeface="+mn-ea"/>
              </a:rPr>
              <a:t>通电</a:t>
            </a:r>
            <a:r>
              <a:rPr lang="zh-CN" altLang="en-US" sz="2400" b="0">
                <a:solidFill>
                  <a:schemeClr val="tx1"/>
                </a:solidFill>
                <a:cs typeface="黑体" panose="02010609060101010101" charset="-122"/>
                <a:sym typeface="+mn-ea"/>
              </a:rPr>
              <a:t>线圈</a:t>
            </a:r>
            <a:r>
              <a:rPr lang="en-US" altLang="zh-CN" sz="2400" b="0">
                <a:solidFill>
                  <a:schemeClr val="tx1"/>
                </a:solidFill>
                <a:cs typeface="黑体" panose="02010609060101010101" charset="-122"/>
                <a:sym typeface="+mn-ea"/>
              </a:rPr>
              <a:t>在磁场中</a:t>
            </a:r>
            <a:r>
              <a:rPr lang="zh-CN" altLang="en-US" sz="2400" b="0">
                <a:solidFill>
                  <a:schemeClr val="tx1"/>
                </a:solidFill>
                <a:cs typeface="黑体" panose="02010609060101010101" charset="-122"/>
                <a:sym typeface="+mn-ea"/>
              </a:rPr>
              <a:t>会转动</a:t>
            </a:r>
            <a:r>
              <a:rPr lang="en-US" altLang="zh-CN" sz="2400" b="0">
                <a:solidFill>
                  <a:schemeClr val="tx1"/>
                </a:solidFill>
                <a:cs typeface="黑体" panose="02010609060101010101" charset="-122"/>
                <a:sym typeface="+mn-ea"/>
              </a:rPr>
              <a:t>，</a:t>
            </a:r>
            <a:r>
              <a:rPr lang="zh-CN" altLang="en-US" sz="2400" b="0">
                <a:solidFill>
                  <a:schemeClr val="tx1"/>
                </a:solidFill>
                <a:cs typeface="黑体" panose="02010609060101010101" charset="-122"/>
                <a:sym typeface="+mn-ea"/>
              </a:rPr>
              <a:t>转动</a:t>
            </a:r>
            <a:r>
              <a:rPr lang="en-US" altLang="zh-CN" sz="2400" b="0">
                <a:solidFill>
                  <a:schemeClr val="tx1"/>
                </a:solidFill>
                <a:cs typeface="黑体" panose="02010609060101010101" charset="-122"/>
                <a:sym typeface="+mn-ea"/>
              </a:rPr>
              <a:t>方向跟</a:t>
            </a:r>
            <a:r>
              <a:rPr lang="en-US" altLang="zh-CN" sz="2400">
                <a:solidFill>
                  <a:srgbClr val="008080"/>
                </a:solidFill>
                <a:cs typeface="黑体" panose="02010609060101010101" charset="-122"/>
                <a:sym typeface="+mn-ea"/>
              </a:rPr>
              <a:t>电流的方向</a:t>
            </a:r>
            <a:r>
              <a:rPr lang="en-US" altLang="zh-CN" sz="2400" b="0">
                <a:solidFill>
                  <a:schemeClr val="tx1"/>
                </a:solidFill>
                <a:cs typeface="黑体" panose="02010609060101010101" charset="-122"/>
                <a:sym typeface="+mn-ea"/>
              </a:rPr>
              <a:t>、</a:t>
            </a:r>
            <a:r>
              <a:rPr lang="en-US" altLang="zh-CN" sz="2400">
                <a:solidFill>
                  <a:srgbClr val="008080"/>
                </a:solidFill>
                <a:cs typeface="黑体" panose="02010609060101010101" charset="-122"/>
                <a:sym typeface="+mn-ea"/>
              </a:rPr>
              <a:t>磁感线的方向</a:t>
            </a:r>
            <a:r>
              <a:rPr lang="en-US" altLang="zh-CN" sz="2400" b="0">
                <a:solidFill>
                  <a:schemeClr val="tx1"/>
                </a:solidFill>
                <a:cs typeface="黑体" panose="02010609060101010101" charset="-122"/>
                <a:sym typeface="+mn-ea"/>
              </a:rPr>
              <a:t>有关。</a:t>
            </a:r>
            <a:endParaRPr lang="zh-CN" altLang="en-US" sz="2400" b="0">
              <a:solidFill>
                <a:schemeClr val="tx1"/>
              </a:solidFill>
              <a:cs typeface="黑体" panose="02010609060101010101" charset="-122"/>
              <a:sym typeface="+mn-ea"/>
            </a:endParaRPr>
          </a:p>
        </p:txBody>
      </p:sp>
      <p:pic>
        <p:nvPicPr>
          <p:cNvPr id="6" name="通电线圈在磁场中的转动" title="">
            <a:hlinkClick action="ppaction://media"/>
          </p:cNvPr>
          <p:cNvPicPr>
            <a:picLocks noChangeAspect="1"/>
          </p:cNvPicPr>
          <p:nvPr>
            <a:videoFile r:link="rId12"/>
            <p:custDataLst>
              <p:tags r:id="rId11"/>
            </p:custDataLst>
            <p:extLst>
              <p:ext uri="{DAA4B4D4-6D71-4841-9C94-3DE7FCFB9230}">
                <p14:media xmlns:p14="http://schemas.microsoft.com/office/powerpoint/2010/main" r:embed="rId13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683895" y="2698750"/>
            <a:ext cx="3135709" cy="1764000"/>
          </a:xfrm>
          <a:prstGeom prst="rect">
            <a:avLst/>
          </a:prstGeom>
          <a:ln w="57150">
            <a:gradFill>
              <a:lin ang="5400000" scaled="1"/>
            </a:gradFill>
          </a:ln>
        </p:spPr>
      </p:pic>
      <p:sp>
        <p:nvSpPr>
          <p:cNvPr id="5" name="文本框 4" title=""/>
          <p:cNvSpPr txBox="1"/>
          <p:nvPr>
            <p:custDataLst>
              <p:tags r:id="rId14"/>
            </p:custDataLst>
          </p:nvPr>
        </p:nvSpPr>
        <p:spPr>
          <a:xfrm>
            <a:off x="492760" y="4570730"/>
            <a:ext cx="3651250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演示 </a:t>
            </a:r>
            <a:r>
              <a:rPr lang="zh-CN" altLang="en-US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通电线圈在磁场中的运动</a:t>
            </a:r>
            <a:r>
              <a:rPr lang="en-US" altLang="zh-CN"/>
              <a:t> </a:t>
            </a:r>
            <a:endParaRPr lang="en-US" altLang="zh-CN"/>
          </a:p>
        </p:txBody>
      </p:sp>
      <p:grpSp>
        <p:nvGrpSpPr>
          <p:cNvPr id="25" name="组合 9" title=""/>
          <p:cNvGrpSpPr/>
          <p:nvPr>
            <p:custDataLst>
              <p:tags r:id="rId15"/>
            </p:custDataLst>
          </p:nvPr>
        </p:nvGrpSpPr>
        <p:grpSpPr>
          <a:xfrm>
            <a:off x="0" y="155760"/>
            <a:ext cx="4840605" cy="491490"/>
            <a:chOff x="0" y="619020"/>
            <a:chExt cx="5689192" cy="575087"/>
          </a:xfrm>
        </p:grpSpPr>
        <p:grpSp>
          <p:nvGrpSpPr>
            <p:cNvPr id="26" name="组合 10"/>
            <p:cNvGrpSpPr/>
            <p:nvPr>
              <p:custDataLst>
                <p:tags r:id="rId16"/>
              </p:custDataLst>
            </p:nvPr>
          </p:nvGrpSpPr>
          <p:grpSpPr>
            <a:xfrm>
              <a:off x="0" y="679673"/>
              <a:ext cx="532872" cy="416083"/>
              <a:chOff x="0" y="538268"/>
              <a:chExt cx="532872" cy="416083"/>
            </a:xfrm>
          </p:grpSpPr>
          <p:sp>
            <p:nvSpPr>
              <p:cNvPr id="28" name="矩形 27"/>
              <p:cNvSpPr/>
              <p:nvPr>
                <p:custDataLst>
                  <p:tags r:id="rId17"/>
                </p:custDataLst>
              </p:nvPr>
            </p:nvSpPr>
            <p:spPr>
              <a:xfrm>
                <a:off x="86573" y="575418"/>
                <a:ext cx="446299" cy="378933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ea typeface="微软雅黑" panose="020b0503020204020204" charset="-122"/>
                </a:endParaRPr>
              </a:p>
            </p:txBody>
          </p:sp>
          <p:sp>
            <p:nvSpPr>
              <p:cNvPr id="29" name="矩形 28"/>
              <p:cNvSpPr/>
              <p:nvPr>
                <p:custDataLst>
                  <p:tags r:id="rId18"/>
                </p:custDataLst>
              </p:nvPr>
            </p:nvSpPr>
            <p:spPr>
              <a:xfrm>
                <a:off x="0" y="538268"/>
                <a:ext cx="435850" cy="337325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ea typeface="微软雅黑" panose="020b0503020204020204" charset="-122"/>
                </a:endParaRPr>
              </a:p>
            </p:txBody>
          </p:sp>
        </p:grpSp>
        <p:sp>
          <p:nvSpPr>
            <p:cNvPr id="27" name="文本框 11"/>
            <p:cNvSpPr txBox="1">
              <a:spLocks noChangeArrowheads="1"/>
            </p:cNvSpPr>
            <p:nvPr>
              <p:custDataLst>
                <p:tags r:id="rId19"/>
              </p:custDataLst>
            </p:nvPr>
          </p:nvSpPr>
          <p:spPr bwMode="auto">
            <a:xfrm>
              <a:off x="642581" y="619020"/>
              <a:ext cx="5046611" cy="5750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2600" b="1" smtClean="0">
                  <a:solidFill>
                    <a:srgbClr val="008080"/>
                  </a:solidFill>
                  <a:latin typeface="微软雅黑" panose="020b0503020204020204" charset="-122"/>
                </a:rPr>
                <a:t>磁场对通电导线的作用</a:t>
              </a:r>
              <a:endParaRPr lang="zh-CN" altLang="en-US" sz="2600" b="1">
                <a:solidFill>
                  <a:srgbClr val="008080"/>
                </a:solidFill>
                <a:latin typeface="微软雅黑" panose="020b0503020204020204" charset="-122"/>
              </a:endParaRPr>
            </a:p>
          </p:txBody>
        </p:sp>
      </p:grpSp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  <p:cond evt="onBegin" delay="0">
                          <p:tn val="7"/>
                        </p:cond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  <p:cond evt="onBegin" delay="0">
                          <p:tn val="16"/>
                        </p:cond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1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 fullScrn="1">
              <p:cMediaNode>
                <p:cTn id="22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  <p:bldLst>
      <p:bldP spid="76" grpId="0" animBg="1"/>
      <p:bldP spid="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12" name="空心弧 11" title=""/>
          <p:cNvSpPr/>
          <p:nvPr>
            <p:custDataLst>
              <p:tags r:id="rId4"/>
            </p:custDataLst>
          </p:nvPr>
        </p:nvSpPr>
        <p:spPr bwMode="auto">
          <a:xfrm rot="5400000" flipV="1">
            <a:off x="3235325" y="3006725"/>
            <a:ext cx="1614170" cy="1805305"/>
          </a:xfrm>
          <a:prstGeom prst="blockArc">
            <a:avLst>
              <a:gd name="adj1" fmla="val 16209007"/>
              <a:gd name="adj2" fmla="val 0"/>
              <a:gd name="adj3" fmla="val 25000"/>
            </a:avLst>
          </a:prstGeom>
          <a:solidFill>
            <a:srgbClr val="3366FF"/>
          </a:solidFill>
          <a:ln w="9525">
            <a:noFill/>
            <a:round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3366FF"/>
            </a:extrusionClr>
          </a:sp3d>
        </p:spPr>
        <p:txBody>
          <a:bodyPr rtlCol="0" anchor="t">
            <a:noAutofit/>
            <a:flatTx/>
          </a:bodyPr>
          <a:lstStyle/>
          <a:p>
            <a:pPr lvl="0" algn="l" defTabSz="914400" eaLnBrk="1" fontAlgn="auto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defRPr/>
            </a:pPr>
            <a:endParaRPr lang="zh-CN" altLang="en-US" sz="1600" b="0" kern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sym typeface="+mn-ea"/>
            </a:endParaRPr>
          </a:p>
        </p:txBody>
      </p:sp>
      <p:sp>
        <p:nvSpPr>
          <p:cNvPr id="4" name="空心弧 3" title=""/>
          <p:cNvSpPr/>
          <p:nvPr>
            <p:custDataLst>
              <p:tags r:id="rId5"/>
            </p:custDataLst>
          </p:nvPr>
        </p:nvSpPr>
        <p:spPr bwMode="auto">
          <a:xfrm rot="16200000">
            <a:off x="3235325" y="3036570"/>
            <a:ext cx="1614170" cy="1805305"/>
          </a:xfrm>
          <a:prstGeom prst="blockArc">
            <a:avLst>
              <a:gd name="adj1" fmla="val 16209007"/>
              <a:gd name="adj2" fmla="val 0"/>
              <a:gd name="adj3" fmla="val 25000"/>
            </a:avLst>
          </a:prstGeom>
          <a:solidFill>
            <a:srgbClr val="FF6600"/>
          </a:solidFill>
          <a:ln w="9525">
            <a:noFill/>
            <a:round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FF6600"/>
            </a:extrusionClr>
          </a:sp3d>
        </p:spPr>
        <p:txBody>
          <a:bodyPr rtlCol="0" anchor="t">
            <a:noAutofit/>
            <a:flatTx/>
          </a:bodyPr>
          <a:lstStyle/>
          <a:p>
            <a:pPr lvl="0" algn="l" defTabSz="914400" eaLnBrk="1" fontAlgn="auto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defRPr/>
            </a:pPr>
            <a:endParaRPr lang="zh-CN" altLang="en-US" sz="1600" b="0" kern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sym typeface="+mn-ea"/>
            </a:endParaRPr>
          </a:p>
        </p:txBody>
      </p:sp>
      <p:sp>
        <p:nvSpPr>
          <p:cNvPr id="5" name="矩形 4" title=""/>
          <p:cNvSpPr/>
          <p:nvPr>
            <p:custDataLst>
              <p:tags r:id="rId6"/>
            </p:custDataLst>
          </p:nvPr>
        </p:nvSpPr>
        <p:spPr bwMode="auto">
          <a:xfrm>
            <a:off x="4035425" y="4312920"/>
            <a:ext cx="1412875" cy="403225"/>
          </a:xfrm>
          <a:prstGeom prst="rect">
            <a:avLst/>
          </a:prstGeom>
          <a:solidFill>
            <a:srgbClr val="3366FF"/>
          </a:solidFill>
          <a:ln w="9525">
            <a:noFill/>
            <a:round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3366FF"/>
            </a:extrusionClr>
          </a:sp3d>
        </p:spPr>
        <p:txBody>
          <a:bodyPr rtlCol="0" anchor="t">
            <a:noAutofit/>
            <a:flatTx/>
          </a:bodyPr>
          <a:lstStyle/>
          <a:p>
            <a:pPr lvl="0" algn="l" defTabSz="914400" eaLnBrk="1" fontAlgn="auto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defRPr/>
            </a:pPr>
            <a:endParaRPr lang="zh-CN" altLang="en-US" sz="1600" b="0" kern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sym typeface="+mn-ea"/>
            </a:endParaRPr>
          </a:p>
        </p:txBody>
      </p:sp>
      <p:grpSp>
        <p:nvGrpSpPr>
          <p:cNvPr id="16" name="组合 15" title=""/>
          <p:cNvGrpSpPr/>
          <p:nvPr>
            <p:custDataLst>
              <p:tags r:id="rId7"/>
            </p:custDataLst>
          </p:nvPr>
        </p:nvGrpSpPr>
        <p:grpSpPr>
          <a:xfrm>
            <a:off x="4147820" y="3345815"/>
            <a:ext cx="1658620" cy="1537970"/>
            <a:chOff x="5046" y="4796"/>
            <a:chExt cx="2612" cy="2422"/>
          </a:xfrm>
        </p:grpSpPr>
        <p:cxnSp>
          <p:nvCxnSpPr>
            <p:cNvPr id="9" name="直接连接符 8"/>
            <p:cNvCxnSpPr/>
            <p:nvPr>
              <p:custDataLst>
                <p:tags r:id="rId8"/>
              </p:custDataLst>
            </p:nvPr>
          </p:nvCxnSpPr>
          <p:spPr>
            <a:xfrm flipH="1">
              <a:off x="5046" y="6708"/>
              <a:ext cx="567" cy="511"/>
            </a:xfrm>
            <a:prstGeom prst="line">
              <a:avLst/>
            </a:prstGeom>
            <a:noFill/>
            <a:ln w="57150" cap="rnd">
              <a:solidFill>
                <a:schemeClr val="tx1">
                  <a:lumMod val="50000"/>
                  <a:lumOff val="50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15" name="直接连接符 14"/>
            <p:cNvCxnSpPr/>
            <p:nvPr>
              <p:custDataLst>
                <p:tags r:id="rId9"/>
              </p:custDataLst>
            </p:nvPr>
          </p:nvCxnSpPr>
          <p:spPr>
            <a:xfrm flipH="1">
              <a:off x="6999" y="4796"/>
              <a:ext cx="655" cy="591"/>
            </a:xfrm>
            <a:prstGeom prst="line">
              <a:avLst/>
            </a:prstGeom>
            <a:noFill/>
            <a:ln w="57150" cap="rnd">
              <a:solidFill>
                <a:schemeClr val="tx1">
                  <a:lumMod val="50000"/>
                  <a:lumOff val="50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sp>
          <p:nvSpPr>
            <p:cNvPr id="8" name="平行四边形 7"/>
            <p:cNvSpPr/>
            <p:nvPr>
              <p:custDataLst>
                <p:tags r:id="rId10"/>
              </p:custDataLst>
            </p:nvPr>
          </p:nvSpPr>
          <p:spPr>
            <a:xfrm>
              <a:off x="5046" y="5412"/>
              <a:ext cx="2612" cy="1271"/>
            </a:xfrm>
            <a:prstGeom prst="parallelogram">
              <a:avLst>
                <a:gd name="adj" fmla="val 111764"/>
              </a:avLst>
            </a:prstGeom>
            <a:noFill/>
            <a:ln w="57150">
              <a:solidFill>
                <a:srgbClr val="FFC000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6" name="矩形 5" title=""/>
          <p:cNvSpPr/>
          <p:nvPr>
            <p:custDataLst>
              <p:tags r:id="rId11"/>
            </p:custDataLst>
          </p:nvPr>
        </p:nvSpPr>
        <p:spPr bwMode="auto">
          <a:xfrm>
            <a:off x="4035425" y="3132455"/>
            <a:ext cx="1412875" cy="403225"/>
          </a:xfrm>
          <a:prstGeom prst="rect">
            <a:avLst/>
          </a:prstGeom>
          <a:solidFill>
            <a:srgbClr val="FF6600"/>
          </a:solidFill>
          <a:ln w="9525">
            <a:noFill/>
            <a:round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FF6600"/>
            </a:extrusionClr>
          </a:sp3d>
        </p:spPr>
        <p:txBody>
          <a:bodyPr rtlCol="0" anchor="t">
            <a:noAutofit/>
            <a:flatTx/>
          </a:bodyPr>
          <a:lstStyle/>
          <a:p>
            <a:pPr lvl="0" algn="l" defTabSz="914400" eaLnBrk="1" fontAlgn="auto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defRPr/>
            </a:pPr>
            <a:endParaRPr lang="zh-CN" altLang="en-US" sz="1600" b="0" kern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sym typeface="+mn-ea"/>
            </a:endParaRPr>
          </a:p>
        </p:txBody>
      </p:sp>
      <p:grpSp>
        <p:nvGrpSpPr>
          <p:cNvPr id="54" name="组合 53" title=""/>
          <p:cNvGrpSpPr/>
          <p:nvPr>
            <p:custDataLst>
              <p:tags r:id="rId12"/>
            </p:custDataLst>
          </p:nvPr>
        </p:nvGrpSpPr>
        <p:grpSpPr>
          <a:xfrm>
            <a:off x="4945380" y="3101975"/>
            <a:ext cx="422275" cy="1614170"/>
            <a:chOff x="9852" y="3250"/>
            <a:chExt cx="488" cy="1837"/>
          </a:xfrm>
        </p:grpSpPr>
        <p:sp>
          <p:nvSpPr>
            <p:cNvPr id="38" name="Text Box 7"/>
            <p:cNvSpPr txBox="1">
              <a:spLocks noChangeArrowheads="1"/>
            </p:cNvSpPr>
            <p:nvPr>
              <p:custDataLst>
                <p:tags r:id="rId13"/>
              </p:custDataLst>
            </p:nvPr>
          </p:nvSpPr>
          <p:spPr bwMode="auto">
            <a:xfrm>
              <a:off x="9852" y="3250"/>
              <a:ext cx="468" cy="52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2400" b="1" i="0" u="none" strike="noStrike" kern="0" cap="none" spc="0" normalizeH="0" baseline="0" noProof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Times New Roman"/>
                  <a:ea typeface="宋体" panose="02010600030101010101" pitchFamily="2" charset="-122"/>
                </a:rPr>
                <a:t>N</a:t>
              </a:r>
              <a:endParaRPr kumimoji="0" lang="en-US" altLang="zh-CN" sz="2400" b="1" i="0" u="none" strike="noStrike" kern="0" cap="none" spc="0" normalizeH="0" baseline="0" noProof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Times New Roman"/>
                <a:ea typeface="宋体" panose="02010600030101010101" pitchFamily="2" charset="-122"/>
              </a:endParaRPr>
            </a:p>
          </p:txBody>
        </p:sp>
        <p:sp>
          <p:nvSpPr>
            <p:cNvPr id="39" name="Text Box 7"/>
            <p:cNvSpPr txBox="1">
              <a:spLocks noChangeArrowheads="1"/>
            </p:cNvSpPr>
            <p:nvPr>
              <p:custDataLst>
                <p:tags r:id="rId14"/>
              </p:custDataLst>
            </p:nvPr>
          </p:nvSpPr>
          <p:spPr bwMode="auto">
            <a:xfrm>
              <a:off x="9928" y="4563"/>
              <a:ext cx="412" cy="52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2400" b="1" i="0" u="none" strike="noStrike" kern="0" cap="none" spc="0" normalizeH="0" baseline="0" noProof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Times New Roman"/>
                  <a:ea typeface="宋体" panose="02010600030101010101" pitchFamily="2" charset="-122"/>
                </a:rPr>
                <a:t>S</a:t>
              </a:r>
              <a:endParaRPr kumimoji="0" lang="en-US" altLang="zh-CN" sz="2400" b="1" i="0" u="none" strike="noStrike" kern="0" cap="none" spc="0" normalizeH="0" baseline="0" noProof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Times New Roman"/>
                <a:ea typeface="宋体" panose="02010600030101010101" pitchFamily="2" charset="-122"/>
              </a:endParaRPr>
            </a:p>
          </p:txBody>
        </p:sp>
      </p:grpSp>
      <p:sp>
        <p:nvSpPr>
          <p:cNvPr id="18" name="文本框 17" title=""/>
          <p:cNvSpPr txBox="1"/>
          <p:nvPr>
            <p:custDataLst>
              <p:tags r:id="rId15"/>
            </p:custDataLst>
          </p:nvPr>
        </p:nvSpPr>
        <p:spPr bwMode="auto">
          <a:xfrm>
            <a:off x="718185" y="811530"/>
            <a:ext cx="7814310" cy="1942525"/>
          </a:xfrm>
          <a:prstGeom prst="roundRect">
            <a:avLst/>
          </a:prstGeom>
          <a:noFill/>
          <a:ln w="28575" cmpd="sng">
            <a:noFill/>
            <a:prstDash val="dash"/>
          </a:ln>
        </p:spPr>
        <p:txBody>
          <a:bodyPr wrap="square" rtlCol="0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华文楷体" panose="0201060004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华文楷体" panose="0201060004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华文楷体" panose="0201060004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华文楷体" panose="0201060004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华文楷体" panose="0201060004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华文楷体" panose="0201060004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华文楷体" panose="0201060004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华文楷体" panose="0201060004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华文楷体" panose="02010600040101010101" pitchFamily="2" charset="-122"/>
              </a:defRPr>
            </a:lvl9pPr>
          </a:lstStyle>
          <a:p>
            <a:pPr marL="0" lvl="0" indent="0" algn="l" eaLnBrk="1" latinLnBrk="0" hangingPunct="1">
              <a:lnSpc>
                <a:spcPct val="150000"/>
              </a:lnSpc>
              <a:buClrTx/>
              <a:buSzTx/>
              <a:buNone/>
            </a:pPr>
            <a:r>
              <a:rPr lang="zh-CN" sz="2400" b="1"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  <a:sym typeface="+mn-ea"/>
              </a:rPr>
              <a:t>实验：</a:t>
            </a:r>
            <a:r>
              <a:rPr lang="zh-CN" sz="2400" b="0"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  <a:sym typeface="+mn-ea"/>
              </a:rPr>
              <a:t>闭合电路，观察线圈是否转动。若不转动则记录此时的位置；调整线圈的方向，使其转动。分析线圈中的电流方向，以及线圈受力情况。</a:t>
            </a:r>
            <a:endParaRPr lang="zh-CN" sz="2400" b="0">
              <a:latin typeface="微软雅黑" panose="020b0503020204020204" charset="-122"/>
              <a:ea typeface="微软雅黑" panose="020b0503020204020204" charset="-122"/>
              <a:cs typeface="Times New Roman" panose="02020603050405020304" charset="0"/>
              <a:sym typeface="+mn-ea"/>
            </a:endParaRPr>
          </a:p>
        </p:txBody>
      </p:sp>
      <p:grpSp>
        <p:nvGrpSpPr>
          <p:cNvPr id="25" name="组合 9" title=""/>
          <p:cNvGrpSpPr/>
          <p:nvPr>
            <p:custDataLst>
              <p:tags r:id="rId16"/>
            </p:custDataLst>
          </p:nvPr>
        </p:nvGrpSpPr>
        <p:grpSpPr>
          <a:xfrm>
            <a:off x="0" y="155760"/>
            <a:ext cx="4840605" cy="491490"/>
            <a:chOff x="0" y="619020"/>
            <a:chExt cx="5689192" cy="575087"/>
          </a:xfrm>
        </p:grpSpPr>
        <p:grpSp>
          <p:nvGrpSpPr>
            <p:cNvPr id="26" name="组合 10"/>
            <p:cNvGrpSpPr/>
            <p:nvPr>
              <p:custDataLst>
                <p:tags r:id="rId17"/>
              </p:custDataLst>
            </p:nvPr>
          </p:nvGrpSpPr>
          <p:grpSpPr>
            <a:xfrm>
              <a:off x="0" y="679673"/>
              <a:ext cx="532872" cy="416083"/>
              <a:chOff x="0" y="538268"/>
              <a:chExt cx="532872" cy="416083"/>
            </a:xfrm>
          </p:grpSpPr>
          <p:sp>
            <p:nvSpPr>
              <p:cNvPr id="28" name="矩形 27"/>
              <p:cNvSpPr/>
              <p:nvPr>
                <p:custDataLst>
                  <p:tags r:id="rId18"/>
                </p:custDataLst>
              </p:nvPr>
            </p:nvSpPr>
            <p:spPr>
              <a:xfrm>
                <a:off x="86573" y="575418"/>
                <a:ext cx="446299" cy="378933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ea typeface="微软雅黑" panose="020b0503020204020204" charset="-122"/>
                </a:endParaRPr>
              </a:p>
            </p:txBody>
          </p:sp>
          <p:sp>
            <p:nvSpPr>
              <p:cNvPr id="29" name="矩形 28"/>
              <p:cNvSpPr/>
              <p:nvPr>
                <p:custDataLst>
                  <p:tags r:id="rId19"/>
                </p:custDataLst>
              </p:nvPr>
            </p:nvSpPr>
            <p:spPr>
              <a:xfrm>
                <a:off x="0" y="538268"/>
                <a:ext cx="435850" cy="337325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ea typeface="微软雅黑" panose="020b0503020204020204" charset="-122"/>
                </a:endParaRPr>
              </a:p>
            </p:txBody>
          </p:sp>
        </p:grpSp>
        <p:sp>
          <p:nvSpPr>
            <p:cNvPr id="27" name="文本框 11"/>
            <p:cNvSpPr txBox="1">
              <a:spLocks noChangeArrowheads="1"/>
            </p:cNvSpPr>
            <p:nvPr>
              <p:custDataLst>
                <p:tags r:id="rId20"/>
              </p:custDataLst>
            </p:nvPr>
          </p:nvSpPr>
          <p:spPr bwMode="auto">
            <a:xfrm>
              <a:off x="642581" y="619020"/>
              <a:ext cx="5046611" cy="5750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2600" b="1" smtClean="0">
                  <a:solidFill>
                    <a:srgbClr val="008080"/>
                  </a:solidFill>
                  <a:latin typeface="微软雅黑" panose="020b0503020204020204" charset="-122"/>
                </a:rPr>
                <a:t>磁场对通电导线的作用</a:t>
              </a:r>
              <a:endParaRPr lang="zh-CN" altLang="en-US" sz="2600" b="1">
                <a:solidFill>
                  <a:srgbClr val="008080"/>
                </a:solidFill>
                <a:latin typeface="微软雅黑" panose="020b0503020204020204" charset="-122"/>
              </a:endParaRPr>
            </a:p>
          </p:txBody>
        </p:sp>
      </p:grpSp>
      <p:pic>
        <p:nvPicPr>
          <p:cNvPr id="2" name="Picture 2"/>
          <p:cNvPicPr>
            <a:picLocks noChangeAspect="1"/>
          </p:cNvPicPr>
          <p:nvPr>
            <p:custDataLst>
              <p:tags r:id="rId22"/>
            </p:custDataLst>
          </p:nvPr>
        </p:nvPicPr>
        <p:blipFill>
          <a:blip r:embed="rId21"/>
          <a:stretch>
            <a:fillRect/>
          </a:stretch>
        </p:blipFill>
        <p:spPr>
          <a:xfrm flipH="1">
            <a:off x="11353800" y="10312400"/>
            <a:ext cx="0" cy="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>
    <p:wipe/>
  </p:transition>
  <p:timing/>
</p:sld>
</file>

<file path=ppt/slides/slide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pic>
        <p:nvPicPr>
          <p:cNvPr id="8" name="图片 7" title="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4">
            <a:lum bright="-6000"/>
          </a:blip>
          <a:stretch>
            <a:fillRect/>
          </a:stretch>
        </p:blipFill>
        <p:spPr>
          <a:xfrm>
            <a:off x="3305810" y="727710"/>
            <a:ext cx="2481580" cy="2195830"/>
          </a:xfrm>
          <a:prstGeom prst="rect">
            <a:avLst/>
          </a:prstGeom>
        </p:spPr>
      </p:pic>
      <p:pic>
        <p:nvPicPr>
          <p:cNvPr id="6" name="图片 5" title="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6">
            <a:lum bright="-6000"/>
          </a:blip>
          <a:stretch>
            <a:fillRect/>
          </a:stretch>
        </p:blipFill>
        <p:spPr>
          <a:xfrm>
            <a:off x="398780" y="876935"/>
            <a:ext cx="2652395" cy="1981200"/>
          </a:xfrm>
          <a:prstGeom prst="rect">
            <a:avLst/>
          </a:prstGeom>
        </p:spPr>
      </p:pic>
      <p:sp>
        <p:nvSpPr>
          <p:cNvPr id="15" name="文本框 14" title=""/>
          <p:cNvSpPr txBox="1"/>
          <p:nvPr>
            <p:custDataLst>
              <p:tags r:id="rId8"/>
            </p:custDataLst>
          </p:nvPr>
        </p:nvSpPr>
        <p:spPr>
          <a:xfrm>
            <a:off x="483235" y="3237230"/>
            <a:ext cx="2484000" cy="82994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 algn="l" defTabSz="914400" eaLnBrk="1" fontAlgn="auto" hangingPunct="1">
              <a:buClrTx/>
              <a:buSzTx/>
              <a:buFontTx/>
            </a:pPr>
            <a:r>
              <a:rPr lang="zh-CN" altLang="en-US" sz="2400" b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线圈受到的力使它顺时针转动</a:t>
            </a:r>
            <a:endParaRPr lang="zh-CN" altLang="en-US" sz="2400" b="0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16" name="文本框 15" title=""/>
          <p:cNvSpPr txBox="1"/>
          <p:nvPr>
            <p:custDataLst>
              <p:tags r:id="rId9"/>
            </p:custDataLst>
          </p:nvPr>
        </p:nvSpPr>
        <p:spPr>
          <a:xfrm>
            <a:off x="3175000" y="3237230"/>
            <a:ext cx="2743835" cy="82994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 algn="l" defTabSz="914400" eaLnBrk="1" fontAlgn="auto" hangingPunct="1">
              <a:buClrTx/>
              <a:buSzTx/>
              <a:buFontTx/>
            </a:pPr>
            <a:r>
              <a:rPr lang="zh-CN" altLang="en-US" sz="2400" b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线圈由于惯性会越过平衡位置</a:t>
            </a:r>
            <a:endParaRPr lang="zh-CN" altLang="en-US" sz="2400" b="0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17" name="文本框 16" title=""/>
          <p:cNvSpPr txBox="1"/>
          <p:nvPr>
            <p:custDataLst>
              <p:tags r:id="rId10"/>
            </p:custDataLst>
          </p:nvPr>
        </p:nvSpPr>
        <p:spPr>
          <a:xfrm>
            <a:off x="6193155" y="3237230"/>
            <a:ext cx="2484000" cy="82994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 algn="l" defTabSz="914400" eaLnBrk="1" fontAlgn="auto" hangingPunct="1">
              <a:buClrTx/>
              <a:buSzTx/>
              <a:buFontTx/>
            </a:pPr>
            <a:r>
              <a:rPr lang="zh-CN" altLang="en-US" sz="2400" b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线圈受到的力使它逆时针转动</a:t>
            </a:r>
            <a:endParaRPr lang="zh-CN" altLang="en-US" sz="2400" b="0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23" name="左弧形箭头 22" title=""/>
          <p:cNvSpPr/>
          <p:nvPr>
            <p:custDataLst>
              <p:tags r:id="rId11"/>
            </p:custDataLst>
          </p:nvPr>
        </p:nvSpPr>
        <p:spPr>
          <a:xfrm rot="16200000" flipH="1">
            <a:off x="1826260" y="524510"/>
            <a:ext cx="262890" cy="614680"/>
          </a:xfrm>
          <a:prstGeom prst="curvedRightArrow">
            <a:avLst>
              <a:gd name="adj1" fmla="val 25000"/>
              <a:gd name="adj2" fmla="val 64542"/>
              <a:gd name="adj3" fmla="val 25000"/>
            </a:avLst>
          </a:prstGeom>
          <a:gradFill>
            <a:gsLst>
              <a:gs pos="0">
                <a:srgbClr val="007BD3"/>
              </a:gs>
              <a:gs pos="100000">
                <a:srgbClr val="034373"/>
              </a:gs>
            </a:gsLst>
            <a:lin ang="5400000" scaled="0"/>
          </a:gradFill>
          <a:ln w="444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4" name="左弧形箭头 23" title=""/>
          <p:cNvSpPr/>
          <p:nvPr>
            <p:custDataLst>
              <p:tags r:id="rId12"/>
            </p:custDataLst>
          </p:nvPr>
        </p:nvSpPr>
        <p:spPr>
          <a:xfrm rot="5400000">
            <a:off x="7627620" y="438150"/>
            <a:ext cx="262890" cy="614680"/>
          </a:xfrm>
          <a:prstGeom prst="curvedRightArrow">
            <a:avLst>
              <a:gd name="adj1" fmla="val 25000"/>
              <a:gd name="adj2" fmla="val 64542"/>
              <a:gd name="adj3" fmla="val 25000"/>
            </a:avLst>
          </a:prstGeom>
          <a:gradFill>
            <a:gsLst>
              <a:gs pos="0">
                <a:srgbClr val="007BD3"/>
              </a:gs>
              <a:gs pos="100000">
                <a:srgbClr val="034373"/>
              </a:gs>
            </a:gsLst>
            <a:lin ang="5400000" scaled="0"/>
          </a:gradFill>
          <a:ln w="444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" name="左弧形箭头 1" title=""/>
          <p:cNvSpPr/>
          <p:nvPr>
            <p:custDataLst>
              <p:tags r:id="rId13"/>
            </p:custDataLst>
          </p:nvPr>
        </p:nvSpPr>
        <p:spPr>
          <a:xfrm rot="16200000" flipH="1">
            <a:off x="4554855" y="438150"/>
            <a:ext cx="262890" cy="614680"/>
          </a:xfrm>
          <a:prstGeom prst="curvedRightArrow">
            <a:avLst>
              <a:gd name="adj1" fmla="val 25000"/>
              <a:gd name="adj2" fmla="val 64542"/>
              <a:gd name="adj3" fmla="val 25000"/>
            </a:avLst>
          </a:prstGeom>
          <a:gradFill>
            <a:gsLst>
              <a:gs pos="0">
                <a:srgbClr val="007BD3"/>
              </a:gs>
              <a:gs pos="100000">
                <a:srgbClr val="034373"/>
              </a:gs>
            </a:gsLst>
            <a:lin ang="5400000" scaled="0"/>
          </a:gradFill>
          <a:ln w="444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11" name="图片 10" title=""/>
          <p:cNvPicPr>
            <a:picLocks noChangeAspect="1"/>
          </p:cNvPicPr>
          <p:nvPr>
            <p:custDataLst>
              <p:tags r:id="rId15"/>
            </p:custDataLst>
          </p:nvPr>
        </p:nvPicPr>
        <p:blipFill>
          <a:blip r:embed="rId14">
            <a:lum bright="-6000"/>
          </a:blip>
          <a:stretch>
            <a:fillRect/>
          </a:stretch>
        </p:blipFill>
        <p:spPr>
          <a:xfrm>
            <a:off x="6122670" y="1018540"/>
            <a:ext cx="2781300" cy="1839595"/>
          </a:xfrm>
          <a:prstGeom prst="rect">
            <a:avLst/>
          </a:prstGeom>
        </p:spPr>
      </p:pic>
      <p:grpSp>
        <p:nvGrpSpPr>
          <p:cNvPr id="25" name="组合 9" title=""/>
          <p:cNvGrpSpPr/>
          <p:nvPr>
            <p:custDataLst>
              <p:tags r:id="rId16"/>
            </p:custDataLst>
          </p:nvPr>
        </p:nvGrpSpPr>
        <p:grpSpPr>
          <a:xfrm>
            <a:off x="0" y="155760"/>
            <a:ext cx="4840605" cy="491490"/>
            <a:chOff x="0" y="619020"/>
            <a:chExt cx="5689192" cy="575087"/>
          </a:xfrm>
        </p:grpSpPr>
        <p:grpSp>
          <p:nvGrpSpPr>
            <p:cNvPr id="26" name="组合 10"/>
            <p:cNvGrpSpPr/>
            <p:nvPr>
              <p:custDataLst>
                <p:tags r:id="rId17"/>
              </p:custDataLst>
            </p:nvPr>
          </p:nvGrpSpPr>
          <p:grpSpPr>
            <a:xfrm>
              <a:off x="0" y="679673"/>
              <a:ext cx="532872" cy="416083"/>
              <a:chOff x="0" y="538268"/>
              <a:chExt cx="532872" cy="416083"/>
            </a:xfrm>
          </p:grpSpPr>
          <p:sp>
            <p:nvSpPr>
              <p:cNvPr id="28" name="矩形 27"/>
              <p:cNvSpPr/>
              <p:nvPr>
                <p:custDataLst>
                  <p:tags r:id="rId18"/>
                </p:custDataLst>
              </p:nvPr>
            </p:nvSpPr>
            <p:spPr>
              <a:xfrm>
                <a:off x="86573" y="575418"/>
                <a:ext cx="446299" cy="378933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ea typeface="微软雅黑" panose="020b0503020204020204" charset="-122"/>
                </a:endParaRPr>
              </a:p>
            </p:txBody>
          </p:sp>
          <p:sp>
            <p:nvSpPr>
              <p:cNvPr id="29" name="矩形 28"/>
              <p:cNvSpPr/>
              <p:nvPr>
                <p:custDataLst>
                  <p:tags r:id="rId19"/>
                </p:custDataLst>
              </p:nvPr>
            </p:nvSpPr>
            <p:spPr>
              <a:xfrm>
                <a:off x="0" y="538268"/>
                <a:ext cx="435850" cy="337325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ea typeface="微软雅黑" panose="020b0503020204020204" charset="-122"/>
                </a:endParaRPr>
              </a:p>
            </p:txBody>
          </p:sp>
        </p:grpSp>
        <p:sp>
          <p:nvSpPr>
            <p:cNvPr id="27" name="文本框 11"/>
            <p:cNvSpPr txBox="1">
              <a:spLocks noChangeArrowheads="1"/>
            </p:cNvSpPr>
            <p:nvPr>
              <p:custDataLst>
                <p:tags r:id="rId20"/>
              </p:custDataLst>
            </p:nvPr>
          </p:nvSpPr>
          <p:spPr bwMode="auto">
            <a:xfrm>
              <a:off x="642581" y="619020"/>
              <a:ext cx="5046611" cy="5750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2600" b="1" smtClean="0">
                  <a:solidFill>
                    <a:srgbClr val="008080"/>
                  </a:solidFill>
                  <a:latin typeface="微软雅黑" panose="020b0503020204020204" charset="-122"/>
                </a:rPr>
                <a:t>磁场对通电导线的作用</a:t>
              </a:r>
              <a:endParaRPr lang="zh-CN" altLang="en-US" sz="2600" b="1">
                <a:solidFill>
                  <a:srgbClr val="008080"/>
                </a:solidFill>
                <a:latin typeface="微软雅黑" panose="020b0503020204020204" charset="-122"/>
              </a:endParaRPr>
            </a:p>
          </p:txBody>
        </p:sp>
      </p:grpSp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0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/>
      <p:bldP spid="17" grpId="0"/>
      <p:bldP spid="23" grpId="0" animBg="1"/>
      <p:bldP spid="24" grpId="0" animBg="1"/>
      <p:bldP spid="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文本框 1" title=""/>
          <p:cNvSpPr txBox="1"/>
          <p:nvPr>
            <p:custDataLst>
              <p:tags r:id="rId4"/>
            </p:custDataLst>
          </p:nvPr>
        </p:nvSpPr>
        <p:spPr>
          <a:xfrm>
            <a:off x="727075" y="528320"/>
            <a:ext cx="5907405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0" indent="0" eaLnBrk="1" latinLnBrk="0" hangingPunct="1">
              <a:lnSpc>
                <a:spcPct val="100000"/>
              </a:lnSpc>
            </a:pPr>
            <a:r>
              <a:rPr lang="zh-CN" altLang="en-US" sz="2400">
                <a:solidFill>
                  <a:srgbClr val="00808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思考：如何使通电线圈在磁场中持续转动？</a:t>
            </a:r>
            <a:endParaRPr lang="zh-CN" altLang="en-US" sz="2400">
              <a:solidFill>
                <a:srgbClr val="00808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18" name="文本框 17" title=""/>
          <p:cNvSpPr txBox="1"/>
          <p:nvPr>
            <p:custDataLst>
              <p:tags r:id="rId5"/>
            </p:custDataLst>
          </p:nvPr>
        </p:nvSpPr>
        <p:spPr bwMode="auto">
          <a:xfrm>
            <a:off x="649605" y="833120"/>
            <a:ext cx="7814310" cy="1894833"/>
          </a:xfrm>
          <a:prstGeom prst="roundRect">
            <a:avLst/>
          </a:prstGeom>
          <a:noFill/>
          <a:ln w="28575" cmpd="sng">
            <a:noFill/>
            <a:prstDash val="dash"/>
          </a:ln>
        </p:spPr>
        <p:txBody>
          <a:bodyPr wrap="square" rtlCol="0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华文楷体" panose="0201060004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华文楷体" panose="0201060004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华文楷体" panose="0201060004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华文楷体" panose="0201060004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华文楷体" panose="0201060004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华文楷体" panose="0201060004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华文楷体" panose="0201060004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华文楷体" panose="0201060004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华文楷体" panose="02010600040101010101" pitchFamily="2" charset="-122"/>
              </a:defRPr>
            </a:lvl9pPr>
          </a:lstStyle>
          <a:p>
            <a:pPr marL="0" lvl="0" indent="0" algn="l" eaLnBrk="1" latinLnBrk="0" hangingPunct="1">
              <a:lnSpc>
                <a:spcPct val="150000"/>
              </a:lnSpc>
              <a:spcBef>
                <a:spcPct val="0"/>
              </a:spcBef>
              <a:buClrTx/>
              <a:buSzTx/>
              <a:buNone/>
            </a:pPr>
            <a:r>
              <a:rPr lang="zh-CN" sz="2400" b="1"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  <a:sym typeface="+mn-ea"/>
              </a:rPr>
              <a:t>实验：</a:t>
            </a:r>
            <a:r>
              <a:rPr lang="zh-CN" sz="2400" b="0"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  <a:sym typeface="+mn-ea"/>
              </a:rPr>
              <a:t>在线圈越过平衡位置后断电，使其通过惯性转动半圈后再次供电，就可以让线圈持续转动了。怎么做呢？提示：线圈上面的绝缘层可以刮掉。</a:t>
            </a:r>
            <a:endParaRPr lang="zh-CN" sz="2400" b="0">
              <a:latin typeface="微软雅黑" panose="020b0503020204020204" charset="-122"/>
              <a:ea typeface="微软雅黑" panose="020b0503020204020204" charset="-122"/>
              <a:cs typeface="Times New Roman" panose="02020603050405020304" charset="0"/>
              <a:sym typeface="+mn-ea"/>
            </a:endParaRPr>
          </a:p>
        </p:txBody>
      </p:sp>
      <p:pic>
        <p:nvPicPr>
          <p:cNvPr id="4" name="图片 3" title="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6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31545" y="2727960"/>
            <a:ext cx="2454910" cy="2078355"/>
          </a:xfrm>
          <a:prstGeom prst="rect">
            <a:avLst/>
          </a:prstGeom>
        </p:spPr>
      </p:pic>
      <p:pic>
        <p:nvPicPr>
          <p:cNvPr id="5" name="图片 4" title="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19370" y="2883535"/>
            <a:ext cx="2942551" cy="16560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25" name="组合 9" title=""/>
          <p:cNvGrpSpPr/>
          <p:nvPr>
            <p:custDataLst>
              <p:tags r:id="rId10"/>
            </p:custDataLst>
          </p:nvPr>
        </p:nvGrpSpPr>
        <p:grpSpPr>
          <a:xfrm>
            <a:off x="0" y="155760"/>
            <a:ext cx="4840605" cy="491490"/>
            <a:chOff x="0" y="619020"/>
            <a:chExt cx="5689192" cy="575087"/>
          </a:xfrm>
        </p:grpSpPr>
        <p:grpSp>
          <p:nvGrpSpPr>
            <p:cNvPr id="26" name="组合 10"/>
            <p:cNvGrpSpPr/>
            <p:nvPr>
              <p:custDataLst>
                <p:tags r:id="rId11"/>
              </p:custDataLst>
            </p:nvPr>
          </p:nvGrpSpPr>
          <p:grpSpPr>
            <a:xfrm>
              <a:off x="0" y="679673"/>
              <a:ext cx="532872" cy="416083"/>
              <a:chOff x="0" y="538268"/>
              <a:chExt cx="532872" cy="416083"/>
            </a:xfrm>
          </p:grpSpPr>
          <p:sp>
            <p:nvSpPr>
              <p:cNvPr id="28" name="矩形 27"/>
              <p:cNvSpPr/>
              <p:nvPr>
                <p:custDataLst>
                  <p:tags r:id="rId12"/>
                </p:custDataLst>
              </p:nvPr>
            </p:nvSpPr>
            <p:spPr>
              <a:xfrm>
                <a:off x="86573" y="575418"/>
                <a:ext cx="446299" cy="378933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ea typeface="微软雅黑" panose="020b0503020204020204" charset="-122"/>
                </a:endParaRPr>
              </a:p>
            </p:txBody>
          </p:sp>
          <p:sp>
            <p:nvSpPr>
              <p:cNvPr id="29" name="矩形 28"/>
              <p:cNvSpPr/>
              <p:nvPr>
                <p:custDataLst>
                  <p:tags r:id="rId13"/>
                </p:custDataLst>
              </p:nvPr>
            </p:nvSpPr>
            <p:spPr>
              <a:xfrm>
                <a:off x="0" y="538268"/>
                <a:ext cx="435850" cy="337325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ea typeface="微软雅黑" panose="020b0503020204020204" charset="-122"/>
                </a:endParaRPr>
              </a:p>
            </p:txBody>
          </p:sp>
        </p:grpSp>
        <p:sp>
          <p:nvSpPr>
            <p:cNvPr id="27" name="文本框 11"/>
            <p:cNvSpPr txBox="1">
              <a:spLocks noChangeArrowheads="1"/>
            </p:cNvSpPr>
            <p:nvPr>
              <p:custDataLst>
                <p:tags r:id="rId14"/>
              </p:custDataLst>
            </p:nvPr>
          </p:nvSpPr>
          <p:spPr bwMode="auto">
            <a:xfrm>
              <a:off x="642581" y="619020"/>
              <a:ext cx="5046611" cy="5750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2600" b="1" smtClean="0">
                  <a:solidFill>
                    <a:srgbClr val="008080"/>
                  </a:solidFill>
                  <a:latin typeface="微软雅黑" panose="020b0503020204020204" charset="-122"/>
                </a:rPr>
                <a:t>磁场对通电导线的作用</a:t>
              </a:r>
              <a:endParaRPr lang="zh-CN" altLang="en-US" sz="2600" b="1">
                <a:solidFill>
                  <a:srgbClr val="008080"/>
                </a:solidFill>
                <a:latin typeface="微软雅黑" panose="020b0503020204020204" charset="-122"/>
              </a:endParaRPr>
            </a:p>
          </p:txBody>
        </p:sp>
      </p:grpSp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</p:bldLst>
  </p:timing>
</p:sld>
</file>

<file path=ppt/tags/tag1.xml><?xml version="1.0" encoding="utf-8"?>
<p:tagLst xmlns:p="http://schemas.openxmlformats.org/presentationml/2006/main">
  <p:tag name="AS_UNIQUEID" val="499"/>
</p:tagLst>
</file>

<file path=ppt/tags/tag10.xml><?xml version="1.0" encoding="utf-8"?>
<p:tagLst xmlns:p="http://schemas.openxmlformats.org/presentationml/2006/main">
  <p:tag name="AS_UNIQUEID" val="508"/>
</p:tagLst>
</file>

<file path=ppt/tags/tag100.xml><?xml version="1.0" encoding="utf-8"?>
<p:tagLst xmlns:p="http://schemas.openxmlformats.org/presentationml/2006/main">
  <p:tag name="AS_UNIQUEID" val="596"/>
</p:tagLst>
</file>

<file path=ppt/tags/tag101.xml><?xml version="1.0" encoding="utf-8"?>
<p:tagLst xmlns:p="http://schemas.openxmlformats.org/presentationml/2006/main">
  <p:tag name="AS_UNIQUEID" val="597"/>
</p:tagLst>
</file>

<file path=ppt/tags/tag102.xml><?xml version="1.0" encoding="utf-8"?>
<p:tagLst xmlns:p="http://schemas.openxmlformats.org/presentationml/2006/main">
  <p:tag name="AS_UNIQUEID" val="598"/>
</p:tagLst>
</file>

<file path=ppt/tags/tag103.xml><?xml version="1.0" encoding="utf-8"?>
<p:tagLst xmlns:p="http://schemas.openxmlformats.org/presentationml/2006/main">
  <p:tag name="AS_UNIQUEID" val="599"/>
</p:tagLst>
</file>

<file path=ppt/tags/tag104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105.xml><?xml version="1.0" encoding="utf-8"?>
<p:tagLst xmlns:p="http://schemas.openxmlformats.org/presentationml/2006/main">
  <p:tag name="AS_UNIQUEID" val="600"/>
</p:tagLst>
</file>

<file path=ppt/tags/tag106.xml><?xml version="1.0" encoding="utf-8"?>
<p:tagLst xmlns:p="http://schemas.openxmlformats.org/presentationml/2006/main">
  <p:tag name="AS_UNIQUEID" val="601"/>
</p:tagLst>
</file>

<file path=ppt/tags/tag107.xml><?xml version="1.0" encoding="utf-8"?>
<p:tagLst xmlns:p="http://schemas.openxmlformats.org/presentationml/2006/main">
  <p:tag name="AS_UNIQUEID" val="602"/>
</p:tagLst>
</file>

<file path=ppt/tags/tag108.xml><?xml version="1.0" encoding="utf-8"?>
<p:tagLst xmlns:p="http://schemas.openxmlformats.org/presentationml/2006/main">
  <p:tag name="AS_UNIQUEID" val="603"/>
</p:tagLst>
</file>

<file path=ppt/tags/tag109.xml><?xml version="1.0" encoding="utf-8"?>
<p:tagLst xmlns:p="http://schemas.openxmlformats.org/presentationml/2006/main">
  <p:tag name="AS_UNIQUEID" val="604"/>
  <p:tag name="KSO_WM_DIAGRAM_VIRTUALLY_FRAME" val="{&quot;height&quot;:254.2625,&quot;left&quot;:35.1,&quot;top&quot;:96.1875,&quot;width&quot;:697.3886220472441}"/>
</p:tagLst>
</file>

<file path=ppt/tags/tag11.xml><?xml version="1.0" encoding="utf-8"?>
<p:tagLst xmlns:p="http://schemas.openxmlformats.org/presentationml/2006/main">
  <p:tag name="AS_UNIQUEID" val="509"/>
</p:tagLst>
</file>

<file path=ppt/tags/tag110.xml><?xml version="1.0" encoding="utf-8"?>
<p:tagLst xmlns:p="http://schemas.openxmlformats.org/presentationml/2006/main">
  <p:tag name="AS_UNIQUEID" val="605"/>
</p:tagLst>
</file>

<file path=ppt/tags/tag111.xml><?xml version="1.0" encoding="utf-8"?>
<p:tagLst xmlns:p="http://schemas.openxmlformats.org/presentationml/2006/main">
  <p:tag name="AS_UNIQUEID" val="606"/>
  <p:tag name="KSO_WM_DIAGRAM_VIRTUALLY_FRAME" val="{&quot;height&quot;:254.2625,&quot;left&quot;:35.1,&quot;top&quot;:96.1875,&quot;width&quot;:697.3886220472441}"/>
</p:tagLst>
</file>

<file path=ppt/tags/tag112.xml><?xml version="1.0" encoding="utf-8"?>
<p:tagLst xmlns:p="http://schemas.openxmlformats.org/presentationml/2006/main">
  <p:tag name="AS_UNIQUEID" val="607"/>
  <p:tag name="KSO_WM_DIAGRAM_VIRTUALLY_FRAME" val="{&quot;height&quot;:254.2625,&quot;left&quot;:35.1,&quot;top&quot;:96.1875,&quot;width&quot;:697.3886220472441}"/>
</p:tagLst>
</file>

<file path=ppt/tags/tag113.xml><?xml version="1.0" encoding="utf-8"?>
<p:tagLst xmlns:p="http://schemas.openxmlformats.org/presentationml/2006/main">
  <p:tag name="AS_UNIQUEID" val="608"/>
  <p:tag name="KSO_WM_DIAGRAM_VIRTUALLY_FRAME" val="{&quot;height&quot;:254.2625,&quot;left&quot;:35.1,&quot;top&quot;:96.1875,&quot;width&quot;:697.3886220472441}"/>
</p:tagLst>
</file>

<file path=ppt/tags/tag114.xml><?xml version="1.0" encoding="utf-8"?>
<p:tagLst xmlns:p="http://schemas.openxmlformats.org/presentationml/2006/main">
  <p:tag name="AS_UNIQUEID" val="609"/>
  <p:tag name="KSO_WM_DIAGRAM_VIRTUALLY_FRAME" val="{&quot;height&quot;:254.2625,&quot;left&quot;:35.1,&quot;top&quot;:96.1875,&quot;width&quot;:697.3886220472441}"/>
</p:tagLst>
</file>

<file path=ppt/tags/tag115.xml><?xml version="1.0" encoding="utf-8"?>
<p:tagLst xmlns:p="http://schemas.openxmlformats.org/presentationml/2006/main">
  <p:tag name="AS_UNIQUEID" val="610"/>
</p:tagLst>
</file>

<file path=ppt/tags/tag116.xml><?xml version="1.0" encoding="utf-8"?>
<p:tagLst xmlns:p="http://schemas.openxmlformats.org/presentationml/2006/main">
  <p:tag name="AS_UNIQUEID" val="611"/>
  <p:tag name="KSO_WM_DIAGRAM_VIRTUALLY_FRAME" val="{&quot;height&quot;:254.2625,&quot;left&quot;:35.1,&quot;top&quot;:96.1875,&quot;width&quot;:697.3886220472441}"/>
</p:tagLst>
</file>

<file path=ppt/tags/tag117.xml><?xml version="1.0" encoding="utf-8"?>
<p:tagLst xmlns:p="http://schemas.openxmlformats.org/presentationml/2006/main">
  <p:tag name="AS_UNIQUEID" val="612"/>
  <p:tag name="KSO_WM_DIAGRAM_VIRTUALLY_FRAME" val="{&quot;height&quot;:254.2625,&quot;left&quot;:35.1,&quot;top&quot;:96.1875,&quot;width&quot;:697.3886220472441}"/>
</p:tagLst>
</file>

<file path=ppt/tags/tag118.xml><?xml version="1.0" encoding="utf-8"?>
<p:tagLst xmlns:p="http://schemas.openxmlformats.org/presentationml/2006/main">
  <p:tag name="AS_UNIQUEID" val="613"/>
  <p:tag name="KSO_WM_DIAGRAM_VIRTUALLY_FRAME" val="{&quot;height&quot;:254.2625,&quot;left&quot;:35.1,&quot;top&quot;:96.1875,&quot;width&quot;:697.3886220472441}"/>
</p:tagLst>
</file>

<file path=ppt/tags/tag119.xml><?xml version="1.0" encoding="utf-8"?>
<p:tagLst xmlns:p="http://schemas.openxmlformats.org/presentationml/2006/main">
  <p:tag name="AS_UNIQUEID" val="614"/>
  <p:tag name="KSO_WM_DIAGRAM_VIRTUALLY_FRAME" val="{&quot;height&quot;:254.2625,&quot;left&quot;:35.1,&quot;top&quot;:96.1875,&quot;width&quot;:697.3886220472441}"/>
</p:tagLst>
</file>

<file path=ppt/tags/tag12.xml><?xml version="1.0" encoding="utf-8"?>
<p:tagLst xmlns:p="http://schemas.openxmlformats.org/presentationml/2006/main">
  <p:tag name="AS_UNIQUEID" val="510"/>
</p:tagLst>
</file>

<file path=ppt/tags/tag120.xml><?xml version="1.0" encoding="utf-8"?>
<p:tagLst xmlns:p="http://schemas.openxmlformats.org/presentationml/2006/main">
  <p:tag name="AS_UNIQUEID" val="615"/>
</p:tagLst>
</file>

<file path=ppt/tags/tag121.xml><?xml version="1.0" encoding="utf-8"?>
<p:tagLst xmlns:p="http://schemas.openxmlformats.org/presentationml/2006/main">
  <p:tag name="AS_UNIQUEID" val="616"/>
  <p:tag name="KSO_WM_DIAGRAM_VIRTUALLY_FRAME" val="{&quot;height&quot;:254.2625,&quot;left&quot;:35.1,&quot;top&quot;:96.1875,&quot;width&quot;:697.3886220472441}"/>
</p:tagLst>
</file>

<file path=ppt/tags/tag122.xml><?xml version="1.0" encoding="utf-8"?>
<p:tagLst xmlns:p="http://schemas.openxmlformats.org/presentationml/2006/main">
  <p:tag name="AS_UNIQUEID" val="617"/>
  <p:tag name="KSO_WM_DIAGRAM_VIRTUALLY_FRAME" val="{&quot;height&quot;:254.2625,&quot;left&quot;:35.1,&quot;top&quot;:96.1875,&quot;width&quot;:697.3886220472441}"/>
</p:tagLst>
</file>

<file path=ppt/tags/tag123.xml><?xml version="1.0" encoding="utf-8"?>
<p:tagLst xmlns:p="http://schemas.openxmlformats.org/presentationml/2006/main">
  <p:tag name="AS_UNIQUEID" val="618"/>
  <p:tag name="KSO_WM_DIAGRAM_VIRTUALLY_FRAME" val="{&quot;height&quot;:213.60395669291339,&quot;left&quot;:40.74496062992125,&quot;top&quot;:96.1875,&quot;width&quot;:691.7436614173228}"/>
</p:tagLst>
</file>

<file path=ppt/tags/tag124.xml><?xml version="1.0" encoding="utf-8"?>
<p:tagLst xmlns:p="http://schemas.openxmlformats.org/presentationml/2006/main">
  <p:tag name="AS_UNIQUEID" val="619"/>
</p:tagLst>
</file>

<file path=ppt/tags/tag125.xml><?xml version="1.0" encoding="utf-8"?>
<p:tagLst xmlns:p="http://schemas.openxmlformats.org/presentationml/2006/main">
  <p:tag name="AS_UNIQUEID" val="620"/>
</p:tagLst>
</file>

<file path=ppt/tags/tag126.xml><?xml version="1.0" encoding="utf-8"?>
<p:tagLst xmlns:p="http://schemas.openxmlformats.org/presentationml/2006/main">
  <p:tag name="AS_UNIQUEID" val="621"/>
</p:tagLst>
</file>

<file path=ppt/tags/tag127.xml><?xml version="1.0" encoding="utf-8"?>
<p:tagLst xmlns:p="http://schemas.openxmlformats.org/presentationml/2006/main">
  <p:tag name="AS_UNIQUEID" val="622"/>
</p:tagLst>
</file>

<file path=ppt/tags/tag128.xml><?xml version="1.0" encoding="utf-8"?>
<p:tagLst xmlns:p="http://schemas.openxmlformats.org/presentationml/2006/main">
  <p:tag name="AS_UNIQUEID" val="623"/>
</p:tagLst>
</file>

<file path=ppt/tags/tag129.xml><?xml version="1.0" encoding="utf-8"?>
<p:tagLst xmlns:p="http://schemas.openxmlformats.org/presentationml/2006/main">
  <p:tag name="AS_UNIQUEID" val="624"/>
</p:tagLst>
</file>

<file path=ppt/tags/tag13.xml><?xml version="1.0" encoding="utf-8"?>
<p:tagLst xmlns:p="http://schemas.openxmlformats.org/presentationml/2006/main">
  <p:tag name="AS_UNIQUEID" val="511"/>
</p:tagLst>
</file>

<file path=ppt/tags/tag130.xml><?xml version="1.0" encoding="utf-8"?>
<p:tagLst xmlns:p="http://schemas.openxmlformats.org/presentationml/2006/main">
  <p:tag name="AS_UNIQUEID" val="625"/>
  <p:tag name="KSO_WM_DIAGRAM_VIRTUALLY_FRAME" val="{&quot;height&quot;:254.2625,&quot;left&quot;:35.1,&quot;top&quot;:96.1875,&quot;width&quot;:697.3886220472441}"/>
</p:tagLst>
</file>

<file path=ppt/tags/tag131.xml><?xml version="1.0" encoding="utf-8"?>
<p:tagLst xmlns:p="http://schemas.openxmlformats.org/presentationml/2006/main">
  <p:tag name="AS_UNIQUEID" val="626"/>
</p:tagLst>
</file>

<file path=ppt/tags/tag132.xml><?xml version="1.0" encoding="utf-8"?>
<p:tagLst xmlns:p="http://schemas.openxmlformats.org/presentationml/2006/main">
  <p:tag name="AS_UNIQUEID" val="627"/>
</p:tagLst>
</file>

<file path=ppt/tags/tag133.xml><?xml version="1.0" encoding="utf-8"?>
<p:tagLst xmlns:p="http://schemas.openxmlformats.org/presentationml/2006/main">
  <p:tag name="AS_UNIQUEID" val="628"/>
</p:tagLst>
</file>

<file path=ppt/tags/tag134.xml><?xml version="1.0" encoding="utf-8"?>
<p:tagLst xmlns:p="http://schemas.openxmlformats.org/presentationml/2006/main">
  <p:tag name="AS_UNIQUEID" val="629"/>
</p:tagLst>
</file>

<file path=ppt/tags/tag135.xml><?xml version="1.0" encoding="utf-8"?>
<p:tagLst xmlns:p="http://schemas.openxmlformats.org/presentationml/2006/main">
  <p:tag name="AS_UNIQUEID" val="630"/>
  <p:tag name="KSO_WM_BEAUTIFY_FLAG" val=""/>
</p:tagLst>
</file>

<file path=ppt/tags/tag136.xml><?xml version="1.0" encoding="utf-8"?>
<p:tagLst xmlns:p="http://schemas.openxmlformats.org/presentationml/2006/main">
  <p:tag name="AS_UNIQUEID" val="631"/>
</p:tagLst>
</file>

<file path=ppt/tags/tag137.xml><?xml version="1.0" encoding="utf-8"?>
<p:tagLst xmlns:p="http://schemas.openxmlformats.org/presentationml/2006/main">
  <p:tag name="AS_UNIQUEID" val="632"/>
</p:tagLst>
</file>

<file path=ppt/tags/tag138.xml><?xml version="1.0" encoding="utf-8"?>
<p:tagLst xmlns:p="http://schemas.openxmlformats.org/presentationml/2006/main">
  <p:tag name="AS_UNIQUEID" val="633"/>
</p:tagLst>
</file>

<file path=ppt/tags/tag139.xml><?xml version="1.0" encoding="utf-8"?>
<p:tagLst xmlns:p="http://schemas.openxmlformats.org/presentationml/2006/main">
  <p:tag name="AS_UNIQUEID" val="634"/>
  <p:tag name="KSO_WM_BEAUTIFY_FLAG" val=""/>
</p:tagLst>
</file>

<file path=ppt/tags/tag14.xml><?xml version="1.0" encoding="utf-8"?>
<p:tagLst xmlns:p="http://schemas.openxmlformats.org/presentationml/2006/main">
  <p:tag name="AS_UNIQUEID" val="512"/>
</p:tagLst>
</file>

<file path=ppt/tags/tag140.xml><?xml version="1.0" encoding="utf-8"?>
<p:tagLst xmlns:p="http://schemas.openxmlformats.org/presentationml/2006/main">
  <p:tag name="AS_UNIQUEID" val="635"/>
  <p:tag name="KSO_WM_BEAUTIFY_FLAG" val=""/>
</p:tagLst>
</file>

<file path=ppt/tags/tag141.xml><?xml version="1.0" encoding="utf-8"?>
<p:tagLst xmlns:p="http://schemas.openxmlformats.org/presentationml/2006/main">
  <p:tag name="AS_UNIQUEID" val="636"/>
  <p:tag name="KSO_WM_BEAUTIFY_FLAG" val=""/>
</p:tagLst>
</file>

<file path=ppt/tags/tag142.xml><?xml version="1.0" encoding="utf-8"?>
<p:tagLst xmlns:p="http://schemas.openxmlformats.org/presentationml/2006/main">
  <p:tag name="AS_UNIQUEID" val="637"/>
</p:tagLst>
</file>

<file path=ppt/tags/tag143.xml><?xml version="1.0" encoding="utf-8"?>
<p:tagLst xmlns:p="http://schemas.openxmlformats.org/presentationml/2006/main">
  <p:tag name="AS_UNIQUEID" val="638"/>
</p:tagLst>
</file>

<file path=ppt/tags/tag144.xml><?xml version="1.0" encoding="utf-8"?>
<p:tagLst xmlns:p="http://schemas.openxmlformats.org/presentationml/2006/main">
  <p:tag name="AS_UNIQUEID" val="639"/>
</p:tagLst>
</file>

<file path=ppt/tags/tag145.xml><?xml version="1.0" encoding="utf-8"?>
<p:tagLst xmlns:p="http://schemas.openxmlformats.org/presentationml/2006/main">
  <p:tag name="AS_UNIQUEID" val="640"/>
</p:tagLst>
</file>

<file path=ppt/tags/tag146.xml><?xml version="1.0" encoding="utf-8"?>
<p:tagLst xmlns:p="http://schemas.openxmlformats.org/presentationml/2006/main">
  <p:tag name="AS_UNIQUEID" val="641"/>
</p:tagLst>
</file>

<file path=ppt/tags/tag147.xml><?xml version="1.0" encoding="utf-8"?>
<p:tagLst xmlns:p="http://schemas.openxmlformats.org/presentationml/2006/main">
  <p:tag name="AS_UNIQUEID" val="642"/>
</p:tagLst>
</file>

<file path=ppt/tags/tag148.xml><?xml version="1.0" encoding="utf-8"?>
<p:tagLst xmlns:p="http://schemas.openxmlformats.org/presentationml/2006/main">
  <p:tag name="AS_UNIQUEID" val="643"/>
</p:tagLst>
</file>

<file path=ppt/tags/tag149.xml><?xml version="1.0" encoding="utf-8"?>
<p:tagLst xmlns:p="http://schemas.openxmlformats.org/presentationml/2006/main">
  <p:tag name="AS_UNIQUEID" val="644"/>
</p:tagLst>
</file>

<file path=ppt/tags/tag15.xml><?xml version="1.0" encoding="utf-8"?>
<p:tagLst xmlns:p="http://schemas.openxmlformats.org/presentationml/2006/main">
  <p:tag name="AS_UNIQUEID" val="513"/>
</p:tagLst>
</file>

<file path=ppt/tags/tag150.xml><?xml version="1.0" encoding="utf-8"?>
<p:tagLst xmlns:p="http://schemas.openxmlformats.org/presentationml/2006/main">
  <p:tag name="AS_UNIQUEID" val="645"/>
</p:tagLst>
</file>

<file path=ppt/tags/tag151.xml><?xml version="1.0" encoding="utf-8"?>
<p:tagLst xmlns:p="http://schemas.openxmlformats.org/presentationml/2006/main">
  <p:tag name="AS_UNIQUEID" val="646"/>
</p:tagLst>
</file>

<file path=ppt/tags/tag152.xml><?xml version="1.0" encoding="utf-8"?>
<p:tagLst xmlns:p="http://schemas.openxmlformats.org/presentationml/2006/main">
  <p:tag name="AS_UNIQUEID" val="647"/>
</p:tagLst>
</file>

<file path=ppt/tags/tag153.xml><?xml version="1.0" encoding="utf-8"?>
<p:tagLst xmlns:p="http://schemas.openxmlformats.org/presentationml/2006/main">
  <p:tag name="AS_UNIQUEID" val="648"/>
  <p:tag name="KSO_WM_BEAUTIFY_FLAG" val=""/>
</p:tagLst>
</file>

<file path=ppt/tags/tag154.xml><?xml version="1.0" encoding="utf-8"?>
<p:tagLst xmlns:p="http://schemas.openxmlformats.org/presentationml/2006/main">
  <p:tag name="AS_UNIQUEID" val="649"/>
  <p:tag name="KSO_WM_BEAUTIFY_FLAG" val=""/>
</p:tagLst>
</file>

<file path=ppt/tags/tag155.xml><?xml version="1.0" encoding="utf-8"?>
<p:tagLst xmlns:p="http://schemas.openxmlformats.org/presentationml/2006/main">
  <p:tag name="AS_UNIQUEID" val="650"/>
  <p:tag name="KSO_WM_BEAUTIFY_FLAG" val=""/>
</p:tagLst>
</file>

<file path=ppt/tags/tag156.xml><?xml version="1.0" encoding="utf-8"?>
<p:tagLst xmlns:p="http://schemas.openxmlformats.org/presentationml/2006/main">
  <p:tag name="AS_UNIQUEID" val="651"/>
</p:tagLst>
</file>

<file path=ppt/tags/tag157.xml><?xml version="1.0" encoding="utf-8"?>
<p:tagLst xmlns:p="http://schemas.openxmlformats.org/presentationml/2006/main">
  <p:tag name="AS_UNIQUEID" val="652"/>
</p:tagLst>
</file>

<file path=ppt/tags/tag158.xml><?xml version="1.0" encoding="utf-8"?>
<p:tagLst xmlns:p="http://schemas.openxmlformats.org/presentationml/2006/main">
  <p:tag name="AS_UNIQUEID" val="653"/>
</p:tagLst>
</file>

<file path=ppt/tags/tag159.xml><?xml version="1.0" encoding="utf-8"?>
<p:tagLst xmlns:p="http://schemas.openxmlformats.org/presentationml/2006/main">
  <p:tag name="AS_UNIQUEID" val="654"/>
</p:tagLst>
</file>

<file path=ppt/tags/tag16.xml><?xml version="1.0" encoding="utf-8"?>
<p:tagLst xmlns:p="http://schemas.openxmlformats.org/presentationml/2006/main">
  <p:tag name="AS_UNIQUEID" val="514"/>
</p:tagLst>
</file>

<file path=ppt/tags/tag160.xml><?xml version="1.0" encoding="utf-8"?>
<p:tagLst xmlns:p="http://schemas.openxmlformats.org/presentationml/2006/main">
  <p:tag name="AS_UNIQUEID" val="655"/>
  <p:tag name="KSO_WM_BEAUTIFY_FLAG" val=""/>
</p:tagLst>
</file>

<file path=ppt/tags/tag161.xml><?xml version="1.0" encoding="utf-8"?>
<p:tagLst xmlns:p="http://schemas.openxmlformats.org/presentationml/2006/main">
  <p:tag name="AS_UNIQUEID" val="656"/>
  <p:tag name="KSO_WM_BEAUTIFY_FLAG" val=""/>
</p:tagLst>
</file>

<file path=ppt/tags/tag162.xml><?xml version="1.0" encoding="utf-8"?>
<p:tagLst xmlns:p="http://schemas.openxmlformats.org/presentationml/2006/main">
  <p:tag name="AS_UNIQUEID" val="657"/>
  <p:tag name="KSO_WM_BEAUTIFY_FLAG" val=""/>
</p:tagLst>
</file>

<file path=ppt/tags/tag163.xml><?xml version="1.0" encoding="utf-8"?>
<p:tagLst xmlns:p="http://schemas.openxmlformats.org/presentationml/2006/main">
  <p:tag name="AS_UNIQUEID" val="658"/>
  <p:tag name="KSO_WM_BEAUTIFY_FLAG" val=""/>
</p:tagLst>
</file>

<file path=ppt/tags/tag164.xml><?xml version="1.0" encoding="utf-8"?>
<p:tagLst xmlns:p="http://schemas.openxmlformats.org/presentationml/2006/main">
  <p:tag name="AS_UNIQUEID" val="659"/>
  <p:tag name="KSO_WM_BEAUTIFY_FLAG" val=""/>
</p:tagLst>
</file>

<file path=ppt/tags/tag165.xml><?xml version="1.0" encoding="utf-8"?>
<p:tagLst xmlns:p="http://schemas.openxmlformats.org/presentationml/2006/main">
  <p:tag name="AS_UNIQUEID" val="660"/>
  <p:tag name="KSO_WM_BEAUTIFY_FLAG" val=""/>
</p:tagLst>
</file>

<file path=ppt/tags/tag166.xml><?xml version="1.0" encoding="utf-8"?>
<p:tagLst xmlns:p="http://schemas.openxmlformats.org/presentationml/2006/main">
  <p:tag name="AS_UNIQUEID" val="661"/>
  <p:tag name="KSO_WM_BEAUTIFY_FLAG" val=""/>
</p:tagLst>
</file>

<file path=ppt/tags/tag167.xml><?xml version="1.0" encoding="utf-8"?>
<p:tagLst xmlns:p="http://schemas.openxmlformats.org/presentationml/2006/main">
  <p:tag name="AS_UNIQUEID" val="662"/>
  <p:tag name="KSO_WM_BEAUTIFY_FLAG" val=""/>
</p:tagLst>
</file>

<file path=ppt/tags/tag168.xml><?xml version="1.0" encoding="utf-8"?>
<p:tagLst xmlns:p="http://schemas.openxmlformats.org/presentationml/2006/main">
  <p:tag name="AS_UNIQUEID" val="663"/>
</p:tagLst>
</file>

<file path=ppt/tags/tag169.xml><?xml version="1.0" encoding="utf-8"?>
<p:tagLst xmlns:p="http://schemas.openxmlformats.org/presentationml/2006/main">
  <p:tag name="AS_UNIQUEID" val="664"/>
  <p:tag name="KSO_WM_BEAUTIFY_FLAG" val=""/>
</p:tagLst>
</file>

<file path=ppt/tags/tag17.xml><?xml version="1.0" encoding="utf-8"?>
<p:tagLst xmlns:p="http://schemas.openxmlformats.org/presentationml/2006/main">
  <p:tag name="AS_UNIQUEID" val="515"/>
</p:tagLst>
</file>

<file path=ppt/tags/tag170.xml><?xml version="1.0" encoding="utf-8"?>
<p:tagLst xmlns:p="http://schemas.openxmlformats.org/presentationml/2006/main">
  <p:tag name="AS_UNIQUEID" val="665"/>
  <p:tag name="KSO_WM_BEAUTIFY_FLAG" val=""/>
</p:tagLst>
</file>

<file path=ppt/tags/tag171.xml><?xml version="1.0" encoding="utf-8"?>
<p:tagLst xmlns:p="http://schemas.openxmlformats.org/presentationml/2006/main">
  <p:tag name="AS_UNIQUEID" val="666"/>
</p:tagLst>
</file>

<file path=ppt/tags/tag172.xml><?xml version="1.0" encoding="utf-8"?>
<p:tagLst xmlns:p="http://schemas.openxmlformats.org/presentationml/2006/main">
  <p:tag name="AS_UNIQUEID" val="667"/>
  <p:tag name="KSO_WM_BEAUTIFY_FLAG" val=""/>
</p:tagLst>
</file>

<file path=ppt/tags/tag173.xml><?xml version="1.0" encoding="utf-8"?>
<p:tagLst xmlns:p="http://schemas.openxmlformats.org/presentationml/2006/main">
  <p:tag name="AS_UNIQUEID" val="668"/>
  <p:tag name="KSO_WM_BEAUTIFY_FLAG" val=""/>
</p:tagLst>
</file>

<file path=ppt/tags/tag174.xml><?xml version="1.0" encoding="utf-8"?>
<p:tagLst xmlns:p="http://schemas.openxmlformats.org/presentationml/2006/main">
  <p:tag name="AS_UNIQUEID" val="669"/>
  <p:tag name="KSO_WM_BEAUTIFY_FLAG" val=""/>
</p:tagLst>
</file>

<file path=ppt/tags/tag175.xml><?xml version="1.0" encoding="utf-8"?>
<p:tagLst xmlns:p="http://schemas.openxmlformats.org/presentationml/2006/main">
  <p:tag name="AS_UNIQUEID" val="670"/>
  <p:tag name="KSO_WM_BEAUTIFY_FLAG" val=""/>
</p:tagLst>
</file>

<file path=ppt/tags/tag176.xml><?xml version="1.0" encoding="utf-8"?>
<p:tagLst xmlns:p="http://schemas.openxmlformats.org/presentationml/2006/main">
  <p:tag name="AS_UNIQUEID" val="671"/>
  <p:tag name="KSO_WM_BEAUTIFY_FLAG" val=""/>
</p:tagLst>
</file>

<file path=ppt/tags/tag177.xml><?xml version="1.0" encoding="utf-8"?>
<p:tagLst xmlns:p="http://schemas.openxmlformats.org/presentationml/2006/main">
  <p:tag name="AS_UNIQUEID" val="672"/>
  <p:tag name="KSO_WM_BEAUTIFY_FLAG" val=""/>
</p:tagLst>
</file>

<file path=ppt/tags/tag178.xml><?xml version="1.0" encoding="utf-8"?>
<p:tagLst xmlns:p="http://schemas.openxmlformats.org/presentationml/2006/main">
  <p:tag name="AS_UNIQUEID" val="673"/>
  <p:tag name="KSO_WM_BEAUTIFY_FLAG" val=""/>
</p:tagLst>
</file>

<file path=ppt/tags/tag179.xml><?xml version="1.0" encoding="utf-8"?>
<p:tagLst xmlns:p="http://schemas.openxmlformats.org/presentationml/2006/main">
  <p:tag name="AS_UNIQUEID" val="674"/>
</p:tagLst>
</file>

<file path=ppt/tags/tag18.xml><?xml version="1.0" encoding="utf-8"?>
<p:tagLst xmlns:p="http://schemas.openxmlformats.org/presentationml/2006/main">
  <p:tag name="AS_UNIQUEID" val="516"/>
</p:tagLst>
</file>

<file path=ppt/tags/tag180.xml><?xml version="1.0" encoding="utf-8"?>
<p:tagLst xmlns:p="http://schemas.openxmlformats.org/presentationml/2006/main">
  <p:tag name="AS_UNIQUEID" val="675"/>
  <p:tag name="KSO_WM_BEAUTIFY_FLAG" val=""/>
</p:tagLst>
</file>

<file path=ppt/tags/tag181.xml><?xml version="1.0" encoding="utf-8"?>
<p:tagLst xmlns:p="http://schemas.openxmlformats.org/presentationml/2006/main">
  <p:tag name="AS_UNIQUEID" val="676"/>
  <p:tag name="KSO_WM_BEAUTIFY_FLAG" val=""/>
</p:tagLst>
</file>

<file path=ppt/tags/tag182.xml><?xml version="1.0" encoding="utf-8"?>
<p:tagLst xmlns:p="http://schemas.openxmlformats.org/presentationml/2006/main">
  <p:tag name="AS_UNIQUEID" val="677"/>
</p:tagLst>
</file>

<file path=ppt/tags/tag183.xml><?xml version="1.0" encoding="utf-8"?>
<p:tagLst xmlns:p="http://schemas.openxmlformats.org/presentationml/2006/main">
  <p:tag name="AS_UNIQUEID" val="678"/>
  <p:tag name="KSO_WM_BEAUTIFY_FLAG" val=""/>
</p:tagLst>
</file>

<file path=ppt/tags/tag184.xml><?xml version="1.0" encoding="utf-8"?>
<p:tagLst xmlns:p="http://schemas.openxmlformats.org/presentationml/2006/main">
  <p:tag name="AS_UNIQUEID" val="679"/>
  <p:tag name="KSO_WM_BEAUTIFY_FLAG" val=""/>
</p:tagLst>
</file>

<file path=ppt/tags/tag185.xml><?xml version="1.0" encoding="utf-8"?>
<p:tagLst xmlns:p="http://schemas.openxmlformats.org/presentationml/2006/main">
  <p:tag name="AS_UNIQUEID" val="680"/>
  <p:tag name="KSO_WM_BEAUTIFY_FLAG" val=""/>
</p:tagLst>
</file>

<file path=ppt/tags/tag186.xml><?xml version="1.0" encoding="utf-8"?>
<p:tagLst xmlns:p="http://schemas.openxmlformats.org/presentationml/2006/main">
  <p:tag name="AS_UNIQUEID" val="681"/>
  <p:tag name="KSO_WM_BEAUTIFY_FLAG" val=""/>
</p:tagLst>
</file>

<file path=ppt/tags/tag187.xml><?xml version="1.0" encoding="utf-8"?>
<p:tagLst xmlns:p="http://schemas.openxmlformats.org/presentationml/2006/main">
  <p:tag name="AS_UNIQUEID" val="682"/>
  <p:tag name="KSO_WM_BEAUTIFY_FLAG" val=""/>
</p:tagLst>
</file>

<file path=ppt/tags/tag188.xml><?xml version="1.0" encoding="utf-8"?>
<p:tagLst xmlns:p="http://schemas.openxmlformats.org/presentationml/2006/main">
  <p:tag name="AS_UNIQUEID" val="683"/>
  <p:tag name="KSO_WM_BEAUTIFY_FLAG" val=""/>
</p:tagLst>
</file>

<file path=ppt/tags/tag189.xml><?xml version="1.0" encoding="utf-8"?>
<p:tagLst xmlns:p="http://schemas.openxmlformats.org/presentationml/2006/main">
  <p:tag name="AS_UNIQUEID" val="684"/>
  <p:tag name="KSO_WM_BEAUTIFY_FLAG" val=""/>
</p:tagLst>
</file>

<file path=ppt/tags/tag19.xml><?xml version="1.0" encoding="utf-8"?>
<p:tagLst xmlns:p="http://schemas.openxmlformats.org/presentationml/2006/main">
  <p:tag name="AS_UNIQUEID" val="517"/>
</p:tagLst>
</file>

<file path=ppt/tags/tag190.xml><?xml version="1.0" encoding="utf-8"?>
<p:tagLst xmlns:p="http://schemas.openxmlformats.org/presentationml/2006/main">
  <p:tag name="AS_UNIQUEID" val="685"/>
</p:tagLst>
</file>

<file path=ppt/tags/tag191.xml><?xml version="1.0" encoding="utf-8"?>
<p:tagLst xmlns:p="http://schemas.openxmlformats.org/presentationml/2006/main">
  <p:tag name="AS_UNIQUEID" val="686"/>
  <p:tag name="KSO_WM_BEAUTIFY_FLAG" val=""/>
</p:tagLst>
</file>

<file path=ppt/tags/tag192.xml><?xml version="1.0" encoding="utf-8"?>
<p:tagLst xmlns:p="http://schemas.openxmlformats.org/presentationml/2006/main">
  <p:tag name="AS_UNIQUEID" val="687"/>
  <p:tag name="KSO_WM_BEAUTIFY_FLAG" val=""/>
</p:tagLst>
</file>

<file path=ppt/tags/tag193.xml><?xml version="1.0" encoding="utf-8"?>
<p:tagLst xmlns:p="http://schemas.openxmlformats.org/presentationml/2006/main">
  <p:tag name="AS_UNIQUEID" val="688"/>
</p:tagLst>
</file>

<file path=ppt/tags/tag194.xml><?xml version="1.0" encoding="utf-8"?>
<p:tagLst xmlns:p="http://schemas.openxmlformats.org/presentationml/2006/main">
  <p:tag name="AS_UNIQUEID" val="689"/>
  <p:tag name="KSO_WM_BEAUTIFY_FLAG" val=""/>
</p:tagLst>
</file>

<file path=ppt/tags/tag195.xml><?xml version="1.0" encoding="utf-8"?>
<p:tagLst xmlns:p="http://schemas.openxmlformats.org/presentationml/2006/main">
  <p:tag name="AS_UNIQUEID" val="690"/>
  <p:tag name="KSO_WM_BEAUTIFY_FLAG" val=""/>
</p:tagLst>
</file>

<file path=ppt/tags/tag196.xml><?xml version="1.0" encoding="utf-8"?>
<p:tagLst xmlns:p="http://schemas.openxmlformats.org/presentationml/2006/main">
  <p:tag name="AS_UNIQUEID" val="691"/>
</p:tagLst>
</file>

<file path=ppt/tags/tag197.xml><?xml version="1.0" encoding="utf-8"?>
<p:tagLst xmlns:p="http://schemas.openxmlformats.org/presentationml/2006/main">
  <p:tag name="AS_UNIQUEID" val="692"/>
</p:tagLst>
</file>

<file path=ppt/tags/tag198.xml><?xml version="1.0" encoding="utf-8"?>
<p:tagLst xmlns:p="http://schemas.openxmlformats.org/presentationml/2006/main">
  <p:tag name="AS_UNIQUEID" val="693"/>
  <p:tag name="KSO_WM_BEAUTIFY_FLAG" val=""/>
</p:tagLst>
</file>

<file path=ppt/tags/tag199.xml><?xml version="1.0" encoding="utf-8"?>
<p:tagLst xmlns:p="http://schemas.openxmlformats.org/presentationml/2006/main">
  <p:tag name="AS_UNIQUEID" val="694"/>
</p:tagLst>
</file>

<file path=ppt/tags/tag2.xml><?xml version="1.0" encoding="utf-8"?>
<p:tagLst xmlns:p="http://schemas.openxmlformats.org/presentationml/2006/main">
  <p:tag name="AS_UNIQUEID" val="500"/>
</p:tagLst>
</file>

<file path=ppt/tags/tag20.xml><?xml version="1.0" encoding="utf-8"?>
<p:tagLst xmlns:p="http://schemas.openxmlformats.org/presentationml/2006/main">
  <p:tag name="AS_UNIQUEID" val="518"/>
</p:tagLst>
</file>

<file path=ppt/tags/tag200.xml><?xml version="1.0" encoding="utf-8"?>
<p:tagLst xmlns:p="http://schemas.openxmlformats.org/presentationml/2006/main">
  <p:tag name="AS_UNIQUEID" val="695"/>
  <p:tag name="KSO_WM_BEAUTIFY_FLAG" val=""/>
</p:tagLst>
</file>

<file path=ppt/tags/tag201.xml><?xml version="1.0" encoding="utf-8"?>
<p:tagLst xmlns:p="http://schemas.openxmlformats.org/presentationml/2006/main">
  <p:tag name="AS_UNIQUEID" val="696"/>
  <p:tag name="KSO_WM_BEAUTIFY_FLAG" val=""/>
</p:tagLst>
</file>

<file path=ppt/tags/tag202.xml><?xml version="1.0" encoding="utf-8"?>
<p:tagLst xmlns:p="http://schemas.openxmlformats.org/presentationml/2006/main">
  <p:tag name="AS_UNIQUEID" val="697"/>
</p:tagLst>
</file>

<file path=ppt/tags/tag203.xml><?xml version="1.0" encoding="utf-8"?>
<p:tagLst xmlns:p="http://schemas.openxmlformats.org/presentationml/2006/main">
  <p:tag name="AS_UNIQUEID" val="698"/>
  <p:tag name="KSO_WM_BEAUTIFY_FLAG" val=""/>
</p:tagLst>
</file>

<file path=ppt/tags/tag204.xml><?xml version="1.0" encoding="utf-8"?>
<p:tagLst xmlns:p="http://schemas.openxmlformats.org/presentationml/2006/main">
  <p:tag name="AS_UNIQUEID" val="699"/>
  <p:tag name="KSO_WM_BEAUTIFY_FLAG" val=""/>
</p:tagLst>
</file>

<file path=ppt/tags/tag205.xml><?xml version="1.0" encoding="utf-8"?>
<p:tagLst xmlns:p="http://schemas.openxmlformats.org/presentationml/2006/main">
  <p:tag name="AS_UNIQUEID" val="700"/>
  <p:tag name="KSO_WM_BEAUTIFY_FLAG" val=""/>
</p:tagLst>
</file>

<file path=ppt/tags/tag206.xml><?xml version="1.0" encoding="utf-8"?>
<p:tagLst xmlns:p="http://schemas.openxmlformats.org/presentationml/2006/main">
  <p:tag name="AS_UNIQUEID" val="701"/>
  <p:tag name="KSO_WM_BEAUTIFY_FLAG" val=""/>
</p:tagLst>
</file>

<file path=ppt/tags/tag207.xml><?xml version="1.0" encoding="utf-8"?>
<p:tagLst xmlns:p="http://schemas.openxmlformats.org/presentationml/2006/main">
  <p:tag name="AS_UNIQUEID" val="702"/>
  <p:tag name="KSO_WM_BEAUTIFY_FLAG" val=""/>
</p:tagLst>
</file>

<file path=ppt/tags/tag208.xml><?xml version="1.0" encoding="utf-8"?>
<p:tagLst xmlns:p="http://schemas.openxmlformats.org/presentationml/2006/main">
  <p:tag name="AS_UNIQUEID" val="703"/>
  <p:tag name="KSO_WM_BEAUTIFY_FLAG" val=""/>
  <p:tag name="KSO_WM_UNIT_TABLE_BEAUTIFY" val="smartTable{0c9518c3-2d1c-4ec9-8b26-6ca9576bee11}"/>
  <p:tag name="TABLE_COLOR_RGB" val="0x000000*0xFFFFFF*0x212121*0xFFFFFF*0xf4cda6*0xb1dce3*0xc2ebc9*0xdccee7*0xf4e8d0*0xf4a9a6"/>
  <p:tag name="TABLE_COLORIDX" val="8"/>
  <p:tag name="TABLE_ENDDRAG_ORIGIN_RECT" val="576*181"/>
  <p:tag name="TABLE_ENDDRAG_RECT" val="59*190*576*181"/>
  <p:tag name="TABLE_SKINIDX" val="0"/>
</p:tagLst>
</file>

<file path=ppt/tags/tag209.xml><?xml version="1.0" encoding="utf-8"?>
<p:tagLst xmlns:p="http://schemas.openxmlformats.org/presentationml/2006/main">
  <p:tag name="AS_UNIQUEID" val="704"/>
  <p:tag name="KSO_WM_BEAUTIFY_FLAG" val=""/>
</p:tagLst>
</file>

<file path=ppt/tags/tag21.xml><?xml version="1.0" encoding="utf-8"?>
<p:tagLst xmlns:p="http://schemas.openxmlformats.org/presentationml/2006/main">
  <p:tag name="AS_UNIQUEID" val="519"/>
</p:tagLst>
</file>

<file path=ppt/tags/tag210.xml><?xml version="1.0" encoding="utf-8"?>
<p:tagLst xmlns:p="http://schemas.openxmlformats.org/presentationml/2006/main">
  <p:tag name="AS_UNIQUEID" val="705"/>
  <p:tag name="KSO_WM_BEAUTIFY_FLAG" val=""/>
</p:tagLst>
</file>

<file path=ppt/tags/tag211.xml><?xml version="1.0" encoding="utf-8"?>
<p:tagLst xmlns:p="http://schemas.openxmlformats.org/presentationml/2006/main">
  <p:tag name="AS_UNIQUEID" val="706"/>
  <p:tag name="KSO_WM_BEAUTIFY_FLAG" val=""/>
</p:tagLst>
</file>

<file path=ppt/tags/tag212.xml><?xml version="1.0" encoding="utf-8"?>
<p:tagLst xmlns:p="http://schemas.openxmlformats.org/presentationml/2006/main">
  <p:tag name="AS_UNIQUEID" val="707"/>
  <p:tag name="KSO_WM_BEAUTIFY_FLAG" val=""/>
</p:tagLst>
</file>

<file path=ppt/tags/tag213.xml><?xml version="1.0" encoding="utf-8"?>
<p:tagLst xmlns:p="http://schemas.openxmlformats.org/presentationml/2006/main">
  <p:tag name="AS_UNIQUEID" val="708"/>
  <p:tag name="KSO_WM_BEAUTIFY_FLAG" val=""/>
</p:tagLst>
</file>

<file path=ppt/tags/tag214.xml><?xml version="1.0" encoding="utf-8"?>
<p:tagLst xmlns:p="http://schemas.openxmlformats.org/presentationml/2006/main">
  <p:tag name="AS_UNIQUEID" val="709"/>
</p:tagLst>
</file>

<file path=ppt/tags/tag215.xml><?xml version="1.0" encoding="utf-8"?>
<p:tagLst xmlns:p="http://schemas.openxmlformats.org/presentationml/2006/main">
  <p:tag name="AS_UNIQUEID" val="710"/>
</p:tagLst>
</file>

<file path=ppt/tags/tag216.xml><?xml version="1.0" encoding="utf-8"?>
<p:tagLst xmlns:p="http://schemas.openxmlformats.org/presentationml/2006/main">
  <p:tag name="AS_UNIQUEID" val="711"/>
  <p:tag name="KSO_WM_BEAUTIFY_FLAG" val=""/>
</p:tagLst>
</file>

<file path=ppt/tags/tag217.xml><?xml version="1.0" encoding="utf-8"?>
<p:tagLst xmlns:p="http://schemas.openxmlformats.org/presentationml/2006/main">
  <p:tag name="AS_UNIQUEID" val="712"/>
  <p:tag name="KSO_WM_BEAUTIFY_FLAG" val=""/>
</p:tagLst>
</file>

<file path=ppt/tags/tag218.xml><?xml version="1.0" encoding="utf-8"?>
<p:tagLst xmlns:p="http://schemas.openxmlformats.org/presentationml/2006/main">
  <p:tag name="AS_UNIQUEID" val="713"/>
  <p:tag name="KSO_WM_BEAUTIFY_FLAG" val=""/>
</p:tagLst>
</file>

<file path=ppt/tags/tag219.xml><?xml version="1.0" encoding="utf-8"?>
<p:tagLst xmlns:p="http://schemas.openxmlformats.org/presentationml/2006/main">
  <p:tag name="AS_UNIQUEID" val="714"/>
</p:tagLst>
</file>

<file path=ppt/tags/tag22.xml><?xml version="1.0" encoding="utf-8"?>
<p:tagLst xmlns:p="http://schemas.openxmlformats.org/presentationml/2006/main">
  <p:tag name="AS_UNIQUEID" val="520"/>
</p:tagLst>
</file>

<file path=ppt/tags/tag220.xml><?xml version="1.0" encoding="utf-8"?>
<p:tagLst xmlns:p="http://schemas.openxmlformats.org/presentationml/2006/main">
  <p:tag name="AS_UNIQUEID" val="715"/>
</p:tagLst>
</file>

<file path=ppt/tags/tag221.xml><?xml version="1.0" encoding="utf-8"?>
<p:tagLst xmlns:p="http://schemas.openxmlformats.org/presentationml/2006/main">
  <p:tag name="AS_UNIQUEID" val="716"/>
</p:tagLst>
</file>

<file path=ppt/tags/tag222.xml><?xml version="1.0" encoding="utf-8"?>
<p:tagLst xmlns:p="http://schemas.openxmlformats.org/presentationml/2006/main">
  <p:tag name="AS_UNIQUEID" val="717"/>
</p:tagLst>
</file>

<file path=ppt/tags/tag223.xml><?xml version="1.0" encoding="utf-8"?>
<p:tagLst xmlns:p="http://schemas.openxmlformats.org/presentationml/2006/main">
  <p:tag name="AS_UNIQUEID" val="718"/>
</p:tagLst>
</file>

<file path=ppt/tags/tag224.xml><?xml version="1.0" encoding="utf-8"?>
<p:tagLst xmlns:p="http://schemas.openxmlformats.org/presentationml/2006/main">
  <p:tag name="AS_UNIQUEID" val="719"/>
</p:tagLst>
</file>

<file path=ppt/tags/tag225.xml><?xml version="1.0" encoding="utf-8"?>
<p:tagLst xmlns:p="http://schemas.openxmlformats.org/presentationml/2006/main">
  <p:tag name="AS_UNIQUEID" val="720"/>
</p:tagLst>
</file>

<file path=ppt/tags/tag226.xml><?xml version="1.0" encoding="utf-8"?>
<p:tagLst xmlns:p="http://schemas.openxmlformats.org/presentationml/2006/main">
  <p:tag name="AS_UNIQUEID" val="721"/>
</p:tagLst>
</file>

<file path=ppt/tags/tag227.xml><?xml version="1.0" encoding="utf-8"?>
<p:tagLst xmlns:p="http://schemas.openxmlformats.org/presentationml/2006/main">
  <p:tag name="AS_UNIQUEID" val="722"/>
</p:tagLst>
</file>

<file path=ppt/tags/tag228.xml><?xml version="1.0" encoding="utf-8"?>
<p:tagLst xmlns:p="http://schemas.openxmlformats.org/presentationml/2006/main">
  <p:tag name="AS_UNIQUEID" val="723"/>
</p:tagLst>
</file>

<file path=ppt/tags/tag229.xml><?xml version="1.0" encoding="utf-8"?>
<p:tagLst xmlns:p="http://schemas.openxmlformats.org/presentationml/2006/main">
  <p:tag name="AS_UNIQUEID" val="724"/>
</p:tagLst>
</file>

<file path=ppt/tags/tag23.xml><?xml version="1.0" encoding="utf-8"?>
<p:tagLst xmlns:p="http://schemas.openxmlformats.org/presentationml/2006/main">
  <p:tag name="AS_UNIQUEID" val="521"/>
</p:tagLst>
</file>

<file path=ppt/tags/tag230.xml><?xml version="1.0" encoding="utf-8"?>
<p:tagLst xmlns:p="http://schemas.openxmlformats.org/presentationml/2006/main">
  <p:tag name="AS_UNIQUEID" val="725"/>
</p:tagLst>
</file>

<file path=ppt/tags/tag231.xml><?xml version="1.0" encoding="utf-8"?>
<p:tagLst xmlns:p="http://schemas.openxmlformats.org/presentationml/2006/main">
  <p:tag name="AS_UNIQUEID" val="726"/>
  <p:tag name="KSO_WM_BEAUTIFY_FLAG" val=""/>
</p:tagLst>
</file>

<file path=ppt/tags/tag232.xml><?xml version="1.0" encoding="utf-8"?>
<p:tagLst xmlns:p="http://schemas.openxmlformats.org/presentationml/2006/main">
  <p:tag name="AS_UNIQUEID" val="727"/>
  <p:tag name="KSO_WM_BEAUTIFY_FLAG" val=""/>
</p:tagLst>
</file>

<file path=ppt/tags/tag233.xml><?xml version="1.0" encoding="utf-8"?>
<p:tagLst xmlns:p="http://schemas.openxmlformats.org/presentationml/2006/main">
  <p:tag name="AS_UNIQUEID" val="728"/>
  <p:tag name="KSO_WM_BEAUTIFY_FLAG" val=""/>
</p:tagLst>
</file>

<file path=ppt/tags/tag234.xml><?xml version="1.0" encoding="utf-8"?>
<p:tagLst xmlns:p="http://schemas.openxmlformats.org/presentationml/2006/main">
  <p:tag name="AS_UNIQUEID" val="729"/>
</p:tagLst>
</file>

<file path=ppt/tags/tag235.xml><?xml version="1.0" encoding="utf-8"?>
<p:tagLst xmlns:p="http://schemas.openxmlformats.org/presentationml/2006/main">
  <p:tag name="AS_UNIQUEID" val="730"/>
</p:tagLst>
</file>

<file path=ppt/tags/tag236.xml><?xml version="1.0" encoding="utf-8"?>
<p:tagLst xmlns:p="http://schemas.openxmlformats.org/presentationml/2006/main">
  <p:tag name="AS_UNIQUEID" val="731"/>
</p:tagLst>
</file>

<file path=ppt/tags/tag237.xml><?xml version="1.0" encoding="utf-8"?>
<p:tagLst xmlns:p="http://schemas.openxmlformats.org/presentationml/2006/main">
  <p:tag name="AS_UNIQUEID" val="732"/>
</p:tagLst>
</file>

<file path=ppt/tags/tag238.xml><?xml version="1.0" encoding="utf-8"?>
<p:tagLst xmlns:p="http://schemas.openxmlformats.org/presentationml/2006/main">
  <p:tag name="AS_UNIQUEID" val="733"/>
  <p:tag name="KSO_WM_BEAUTIFY_FLAG" val=""/>
</p:tagLst>
</file>

<file path=ppt/tags/tag239.xml><?xml version="1.0" encoding="utf-8"?>
<p:tagLst xmlns:p="http://schemas.openxmlformats.org/presentationml/2006/main">
  <p:tag name="AS_UNIQUEID" val="734"/>
  <p:tag name="KSO_WM_BEAUTIFY_FLAG" val=""/>
</p:tagLst>
</file>

<file path=ppt/tags/tag24.xml><?xml version="1.0" encoding="utf-8"?>
<p:tagLst xmlns:p="http://schemas.openxmlformats.org/presentationml/2006/main">
  <p:tag name="AS_UNIQUEID" val="522"/>
</p:tagLst>
</file>

<file path=ppt/tags/tag240.xml><?xml version="1.0" encoding="utf-8"?>
<p:tagLst xmlns:p="http://schemas.openxmlformats.org/presentationml/2006/main">
  <p:tag name="AS_UNIQUEID" val="735"/>
  <p:tag name="KSO_WM_BEAUTIFY_FLAG" val=""/>
</p:tagLst>
</file>

<file path=ppt/tags/tag241.xml><?xml version="1.0" encoding="utf-8"?>
<p:tagLst xmlns:p="http://schemas.openxmlformats.org/presentationml/2006/main">
  <p:tag name="AS_UNIQUEID" val="736"/>
</p:tagLst>
</file>

<file path=ppt/tags/tag242.xml><?xml version="1.0" encoding="utf-8"?>
<p:tagLst xmlns:p="http://schemas.openxmlformats.org/presentationml/2006/main">
  <p:tag name="AS_UNIQUEID" val="737"/>
</p:tagLst>
</file>

<file path=ppt/tags/tag243.xml><?xml version="1.0" encoding="utf-8"?>
<p:tagLst xmlns:p="http://schemas.openxmlformats.org/presentationml/2006/main">
  <p:tag name="AS_UNIQUEID" val="738"/>
  <p:tag name="KSO_WM_BEAUTIFY_FLAG" val=""/>
</p:tagLst>
</file>

<file path=ppt/tags/tag244.xml><?xml version="1.0" encoding="utf-8"?>
<p:tagLst xmlns:p="http://schemas.openxmlformats.org/presentationml/2006/main">
  <p:tag name="AS_UNIQUEID" val="739"/>
</p:tagLst>
</file>

<file path=ppt/tags/tag245.xml><?xml version="1.0" encoding="utf-8"?>
<p:tagLst xmlns:p="http://schemas.openxmlformats.org/presentationml/2006/main">
  <p:tag name="AS_UNIQUEID" val="740"/>
  <p:tag name="KSO_WM_BEAUTIFY_FLAG" val=""/>
</p:tagLst>
</file>

<file path=ppt/tags/tag246.xml><?xml version="1.0" encoding="utf-8"?>
<p:tagLst xmlns:p="http://schemas.openxmlformats.org/presentationml/2006/main">
  <p:tag name="AS_UNIQUEID" val="741"/>
</p:tagLst>
</file>

<file path=ppt/tags/tag247.xml><?xml version="1.0" encoding="utf-8"?>
<p:tagLst xmlns:p="http://schemas.openxmlformats.org/presentationml/2006/main">
  <p:tag name="AS_UNIQUEID" val="742"/>
  <p:tag name="KSO_WM_BEAUTIFY_FLAG" val=""/>
</p:tagLst>
</file>

<file path=ppt/tags/tag248.xml><?xml version="1.0" encoding="utf-8"?>
<p:tagLst xmlns:p="http://schemas.openxmlformats.org/presentationml/2006/main">
  <p:tag name="AS_UNIQUEID" val="743"/>
  <p:tag name="KSO_WM_BEAUTIFY_FLAG" val=""/>
</p:tagLst>
</file>

<file path=ppt/tags/tag249.xml><?xml version="1.0" encoding="utf-8"?>
<p:tagLst xmlns:p="http://schemas.openxmlformats.org/presentationml/2006/main">
  <p:tag name="AS_UNIQUEID" val="744"/>
  <p:tag name="KSO_WM_BEAUTIFY_FLAG" val=""/>
</p:tagLst>
</file>

<file path=ppt/tags/tag25.xml><?xml version="1.0" encoding="utf-8"?>
<p:tagLst xmlns:p="http://schemas.openxmlformats.org/presentationml/2006/main">
  <p:tag name="AS_UNIQUEID" val="523"/>
</p:tagLst>
</file>

<file path=ppt/tags/tag250.xml><?xml version="1.0" encoding="utf-8"?>
<p:tagLst xmlns:p="http://schemas.openxmlformats.org/presentationml/2006/main">
  <p:tag name="AS_UNIQUEID" val="745"/>
</p:tagLst>
</file>

<file path=ppt/tags/tag251.xml><?xml version="1.0" encoding="utf-8"?>
<p:tagLst xmlns:p="http://schemas.openxmlformats.org/presentationml/2006/main">
  <p:tag name="AS_UNIQUEID" val="746"/>
</p:tagLst>
</file>

<file path=ppt/tags/tag252.xml><?xml version="1.0" encoding="utf-8"?>
<p:tagLst xmlns:p="http://schemas.openxmlformats.org/presentationml/2006/main">
  <p:tag name="AS_UNIQUEID" val="747"/>
  <p:tag name="KSO_WM_BEAUTIFY_FLAG" val=""/>
</p:tagLst>
</file>

<file path=ppt/tags/tag253.xml><?xml version="1.0" encoding="utf-8"?>
<p:tagLst xmlns:p="http://schemas.openxmlformats.org/presentationml/2006/main">
  <p:tag name="AS_UNIQUEID" val="748"/>
  <p:tag name="KSO_WM_BEAUTIFY_FLAG" val=""/>
</p:tagLst>
</file>

<file path=ppt/tags/tag254.xml><?xml version="1.0" encoding="utf-8"?>
<p:tagLst xmlns:p="http://schemas.openxmlformats.org/presentationml/2006/main">
  <p:tag name="AS_UNIQUEID" val="749"/>
  <p:tag name="KSO_WM_BEAUTIFY_FLAG" val=""/>
</p:tagLst>
</file>

<file path=ppt/tags/tag255.xml><?xml version="1.0" encoding="utf-8"?>
<p:tagLst xmlns:p="http://schemas.openxmlformats.org/presentationml/2006/main">
  <p:tag name="AS_UNIQUEID" val="985"/>
</p:tagLst>
</file>

<file path=ppt/tags/tag256.xml><?xml version="1.0" encoding="utf-8"?>
<p:tagLst xmlns:p="http://schemas.openxmlformats.org/presentationml/2006/main">
  <p:tag name="AS_UNIQUEID" val="750"/>
</p:tagLst>
</file>

<file path=ppt/tags/tag257.xml><?xml version="1.0" encoding="utf-8"?>
<p:tagLst xmlns:p="http://schemas.openxmlformats.org/presentationml/2006/main">
  <p:tag name="AS_UNIQUEID" val="751"/>
</p:tagLst>
</file>

<file path=ppt/tags/tag258.xml><?xml version="1.0" encoding="utf-8"?>
<p:tagLst xmlns:p="http://schemas.openxmlformats.org/presentationml/2006/main">
  <p:tag name="AS_UNIQUEID" val="752"/>
</p:tagLst>
</file>

<file path=ppt/tags/tag259.xml><?xml version="1.0" encoding="utf-8"?>
<p:tagLst xmlns:p="http://schemas.openxmlformats.org/presentationml/2006/main">
  <p:tag name="AS_UNIQUEID" val="753"/>
</p:tagLst>
</file>

<file path=ppt/tags/tag26.xml><?xml version="1.0" encoding="utf-8"?>
<p:tagLst xmlns:p="http://schemas.openxmlformats.org/presentationml/2006/main">
  <p:tag name="AS_UNIQUEID" val="524"/>
</p:tagLst>
</file>

<file path=ppt/tags/tag260.xml><?xml version="1.0" encoding="utf-8"?>
<p:tagLst xmlns:p="http://schemas.openxmlformats.org/presentationml/2006/main">
  <p:tag name="AS_UNIQUEID" val="754"/>
  <p:tag name="KSO_WM_DIAGRAM_VIRTUALLY_FRAME" val="{&quot;height&quot;:359.15,&quot;left&quot;:31.4,&quot;top&quot;:48.35,&quot;width&quot;:671.2}"/>
</p:tagLst>
</file>

<file path=ppt/tags/tag261.xml><?xml version="1.0" encoding="utf-8"?>
<p:tagLst xmlns:p="http://schemas.openxmlformats.org/presentationml/2006/main">
  <p:tag name="AS_UNIQUEID" val="755"/>
  <p:tag name="KSO_WM_DIAGRAM_VIRTUALLY_FRAME" val="{&quot;height&quot;:359.15,&quot;left&quot;:31.4,&quot;top&quot;:48.35,&quot;width&quot;:671.2}"/>
</p:tagLst>
</file>

<file path=ppt/tags/tag262.xml><?xml version="1.0" encoding="utf-8"?>
<p:tagLst xmlns:p="http://schemas.openxmlformats.org/presentationml/2006/main">
  <p:tag name="AS_UNIQUEID" val="756"/>
  <p:tag name="KSO_WM_DIAGRAM_VIRTUALLY_FRAME" val="{&quot;height&quot;:359.15,&quot;left&quot;:31.4,&quot;top&quot;:48.35,&quot;width&quot;:671.2}"/>
</p:tagLst>
</file>

<file path=ppt/tags/tag263.xml><?xml version="1.0" encoding="utf-8"?>
<p:tagLst xmlns:p="http://schemas.openxmlformats.org/presentationml/2006/main">
  <p:tag name="AS_UNIQUEID" val="757"/>
  <p:tag name="KSO_WM_DIAGRAM_VIRTUALLY_FRAME" val="{&quot;height&quot;:359.15,&quot;left&quot;:31.4,&quot;top&quot;:48.35,&quot;width&quot;:671.2}"/>
</p:tagLst>
</file>

<file path=ppt/tags/tag264.xml><?xml version="1.0" encoding="utf-8"?>
<p:tagLst xmlns:p="http://schemas.openxmlformats.org/presentationml/2006/main">
  <p:tag name="AS_UNIQUEID" val="758"/>
  <p:tag name="KSO_WM_DIAGRAM_VIRTUALLY_FRAME" val="{&quot;height&quot;:359.15,&quot;left&quot;:31.4,&quot;top&quot;:48.35,&quot;width&quot;:671.2}"/>
</p:tagLst>
</file>

<file path=ppt/tags/tag265.xml><?xml version="1.0" encoding="utf-8"?>
<p:tagLst xmlns:p="http://schemas.openxmlformats.org/presentationml/2006/main">
  <p:tag name="AS_UNIQUEID" val="759"/>
  <p:tag name="KSO_WM_DIAGRAM_VIRTUALLY_FRAME" val="{&quot;height&quot;:359.15,&quot;left&quot;:31.4,&quot;top&quot;:48.35,&quot;width&quot;:671.2}"/>
</p:tagLst>
</file>

<file path=ppt/tags/tag266.xml><?xml version="1.0" encoding="utf-8"?>
<p:tagLst xmlns:p="http://schemas.openxmlformats.org/presentationml/2006/main">
  <p:tag name="AS_UNIQUEID" val="760"/>
  <p:tag name="KSO_WM_DIAGRAM_VIRTUALLY_FRAME" val="{&quot;height&quot;:359.15,&quot;left&quot;:31.4,&quot;top&quot;:48.35,&quot;width&quot;:671.2}"/>
</p:tagLst>
</file>

<file path=ppt/tags/tag267.xml><?xml version="1.0" encoding="utf-8"?>
<p:tagLst xmlns:p="http://schemas.openxmlformats.org/presentationml/2006/main">
  <p:tag name="AS_UNIQUEID" val="761"/>
  <p:tag name="KSO_WM_BEAUTIFY_FLAG" val=""/>
  <p:tag name="KSO_WM_DIAGRAM_VIRTUALLY_FRAME" val="{&quot;height&quot;:359.15,&quot;left&quot;:31.4,&quot;top&quot;:48.35,&quot;width&quot;:671.2}"/>
</p:tagLst>
</file>

<file path=ppt/tags/tag268.xml><?xml version="1.0" encoding="utf-8"?>
<p:tagLst xmlns:p="http://schemas.openxmlformats.org/presentationml/2006/main">
  <p:tag name="AS_UNIQUEID" val="762"/>
  <p:tag name="KSO_WM_DIAGRAM_VIRTUALLY_FRAME" val="{&quot;height&quot;:359.15,&quot;left&quot;:31.4,&quot;top&quot;:48.35,&quot;width&quot;:671.2}"/>
</p:tagLst>
</file>

<file path=ppt/tags/tag269.xml><?xml version="1.0" encoding="utf-8"?>
<p:tagLst xmlns:p="http://schemas.openxmlformats.org/presentationml/2006/main">
  <p:tag name="AS_UNIQUEID" val="763"/>
</p:tagLst>
</file>

<file path=ppt/tags/tag27.xml><?xml version="1.0" encoding="utf-8"?>
<p:tagLst xmlns:p="http://schemas.openxmlformats.org/presentationml/2006/main">
  <p:tag name="AS_UNIQUEID" val="525"/>
</p:tagLst>
</file>

<file path=ppt/tags/tag270.xml><?xml version="1.0" encoding="utf-8"?>
<p:tagLst xmlns:p="http://schemas.openxmlformats.org/presentationml/2006/main">
  <p:tag name="AS_UNIQUEID" val="764"/>
</p:tagLst>
</file>

<file path=ppt/tags/tag271.xml><?xml version="1.0" encoding="utf-8"?>
<p:tagLst xmlns:p="http://schemas.openxmlformats.org/presentationml/2006/main">
  <p:tag name="AS_UNIQUEID" val="765"/>
  <p:tag name="KSO_WM_BEAUTIFY_FLAG" val=""/>
</p:tagLst>
</file>

<file path=ppt/tags/tag272.xml><?xml version="1.0" encoding="utf-8"?>
<p:tagLst xmlns:p="http://schemas.openxmlformats.org/presentationml/2006/main">
  <p:tag name="AS_UNIQUEID" val="766"/>
  <p:tag name="KSO_WM_BEAUTIFY_FLAG" val=""/>
</p:tagLst>
</file>

<file path=ppt/tags/tag273.xml><?xml version="1.0" encoding="utf-8"?>
<p:tagLst xmlns:p="http://schemas.openxmlformats.org/presentationml/2006/main">
  <p:tag name="AS_UNIQUEID" val="767"/>
  <p:tag name="KSO_WM_BEAUTIFY_FLAG" val=""/>
</p:tagLst>
</file>

<file path=ppt/tags/tag274.xml><?xml version="1.0" encoding="utf-8"?>
<p:tagLst xmlns:p="http://schemas.openxmlformats.org/presentationml/2006/main">
  <p:tag name="AS_UNIQUEID" val="768"/>
</p:tagLst>
</file>

<file path=ppt/tags/tag275.xml><?xml version="1.0" encoding="utf-8"?>
<p:tagLst xmlns:p="http://schemas.openxmlformats.org/presentationml/2006/main">
  <p:tag name="AS_UNIQUEID" val="769"/>
</p:tagLst>
</file>

<file path=ppt/tags/tag276.xml><?xml version="1.0" encoding="utf-8"?>
<p:tagLst xmlns:p="http://schemas.openxmlformats.org/presentationml/2006/main">
  <p:tag name="AS_UNIQUEID" val="770"/>
</p:tagLst>
</file>

<file path=ppt/tags/tag277.xml><?xml version="1.0" encoding="utf-8"?>
<p:tagLst xmlns:p="http://schemas.openxmlformats.org/presentationml/2006/main">
  <p:tag name="AS_UNIQUEID" val="771"/>
</p:tagLst>
</file>

<file path=ppt/tags/tag278.xml><?xml version="1.0" encoding="utf-8"?>
<p:tagLst xmlns:p="http://schemas.openxmlformats.org/presentationml/2006/main">
  <p:tag name="AS_UNIQUEID" val="772"/>
  <p:tag name="KSO_WM_BEAUTIFY_FLAG" val=""/>
</p:tagLst>
</file>

<file path=ppt/tags/tag279.xml><?xml version="1.0" encoding="utf-8"?>
<p:tagLst xmlns:p="http://schemas.openxmlformats.org/presentationml/2006/main">
  <p:tag name="AS_UNIQUEID" val="773"/>
</p:tagLst>
</file>

<file path=ppt/tags/tag28.xml><?xml version="1.0" encoding="utf-8"?>
<p:tagLst xmlns:p="http://schemas.openxmlformats.org/presentationml/2006/main">
  <p:tag name="AS_UNIQUEID" val="526"/>
</p:tagLst>
</file>

<file path=ppt/tags/tag280.xml><?xml version="1.0" encoding="utf-8"?>
<p:tagLst xmlns:p="http://schemas.openxmlformats.org/presentationml/2006/main">
  <p:tag name="AS_UNIQUEID" val="774"/>
  <p:tag name="KSO_WM_UNIT_PLACING_PICTURE_USER_VIEWPORT" val="{&quot;height&quot;:3654,&quot;width&quot;:4315}"/>
</p:tagLst>
</file>

<file path=ppt/tags/tag281.xml><?xml version="1.0" encoding="utf-8"?>
<p:tagLst xmlns:p="http://schemas.openxmlformats.org/presentationml/2006/main">
  <p:tag name="AS_UNIQUEID" val="775"/>
</p:tagLst>
</file>

<file path=ppt/tags/tag282.xml><?xml version="1.0" encoding="utf-8"?>
<p:tagLst xmlns:p="http://schemas.openxmlformats.org/presentationml/2006/main">
  <p:tag name="AS_UNIQUEID" val="776"/>
</p:tagLst>
</file>

<file path=ppt/tags/tag283.xml><?xml version="1.0" encoding="utf-8"?>
<p:tagLst xmlns:p="http://schemas.openxmlformats.org/presentationml/2006/main">
  <p:tag name="AS_UNIQUEID" val="777"/>
</p:tagLst>
</file>

<file path=ppt/tags/tag284.xml><?xml version="1.0" encoding="utf-8"?>
<p:tagLst xmlns:p="http://schemas.openxmlformats.org/presentationml/2006/main">
  <p:tag name="AS_UNIQUEID" val="778"/>
  <p:tag name="KSO_WM_BEAUTIFY_FLAG" val=""/>
</p:tagLst>
</file>

<file path=ppt/tags/tag285.xml><?xml version="1.0" encoding="utf-8"?>
<p:tagLst xmlns:p="http://schemas.openxmlformats.org/presentationml/2006/main">
  <p:tag name="AS_UNIQUEID" val="779"/>
  <p:tag name="KSO_WM_BEAUTIFY_FLAG" val=""/>
</p:tagLst>
</file>

<file path=ppt/tags/tag286.xml><?xml version="1.0" encoding="utf-8"?>
<p:tagLst xmlns:p="http://schemas.openxmlformats.org/presentationml/2006/main">
  <p:tag name="AS_UNIQUEID" val="780"/>
  <p:tag name="KSO_WM_BEAUTIFY_FLAG" val=""/>
</p:tagLst>
</file>

<file path=ppt/tags/tag287.xml><?xml version="1.0" encoding="utf-8"?>
<p:tagLst xmlns:p="http://schemas.openxmlformats.org/presentationml/2006/main">
  <p:tag name="AS_UNIQUEID" val="781"/>
</p:tagLst>
</file>

<file path=ppt/tags/tag288.xml><?xml version="1.0" encoding="utf-8"?>
<p:tagLst xmlns:p="http://schemas.openxmlformats.org/presentationml/2006/main">
  <p:tag name="AS_UNIQUEID" val="782"/>
</p:tagLst>
</file>

<file path=ppt/tags/tag289.xml><?xml version="1.0" encoding="utf-8"?>
<p:tagLst xmlns:p="http://schemas.openxmlformats.org/presentationml/2006/main">
  <p:tag name="AS_UNIQUEID" val="783"/>
</p:tagLst>
</file>

<file path=ppt/tags/tag29.xml><?xml version="1.0" encoding="utf-8"?>
<p:tagLst xmlns:p="http://schemas.openxmlformats.org/presentationml/2006/main">
  <p:tag name="AS_UNIQUEID" val="527"/>
</p:tagLst>
</file>

<file path=ppt/tags/tag290.xml><?xml version="1.0" encoding="utf-8"?>
<p:tagLst xmlns:p="http://schemas.openxmlformats.org/presentationml/2006/main">
  <p:tag name="AS_UNIQUEID" val="784"/>
</p:tagLst>
</file>

<file path=ppt/tags/tag291.xml><?xml version="1.0" encoding="utf-8"?>
<p:tagLst xmlns:p="http://schemas.openxmlformats.org/presentationml/2006/main">
  <p:tag name="AS_UNIQUEID" val="785"/>
  <p:tag name="KSO_WM_BEAUTIFY_FLAG" val=""/>
</p:tagLst>
</file>

<file path=ppt/tags/tag292.xml><?xml version="1.0" encoding="utf-8"?>
<p:tagLst xmlns:p="http://schemas.openxmlformats.org/presentationml/2006/main">
  <p:tag name="AS_UNIQUEID" val="786"/>
  <p:tag name="KSO_WM_BEAUTIFY_FLAG" val=""/>
</p:tagLst>
</file>

<file path=ppt/tags/tag293.xml><?xml version="1.0" encoding="utf-8"?>
<p:tagLst xmlns:p="http://schemas.openxmlformats.org/presentationml/2006/main">
  <p:tag name="AS_UNIQUEID" val="787"/>
  <p:tag name="KSO_WM_BEAUTIFY_FLAG" val=""/>
</p:tagLst>
</file>

<file path=ppt/tags/tag294.xml><?xml version="1.0" encoding="utf-8"?>
<p:tagLst xmlns:p="http://schemas.openxmlformats.org/presentationml/2006/main">
  <p:tag name="AS_UNIQUEID" val="788"/>
  <p:tag name="KSO_WM_BEAUTIFY_FLAG" val=""/>
</p:tagLst>
</file>

<file path=ppt/tags/tag295.xml><?xml version="1.0" encoding="utf-8"?>
<p:tagLst xmlns:p="http://schemas.openxmlformats.org/presentationml/2006/main">
  <p:tag name="AS_UNIQUEID" val="789"/>
</p:tagLst>
</file>

<file path=ppt/tags/tag296.xml><?xml version="1.0" encoding="utf-8"?>
<p:tagLst xmlns:p="http://schemas.openxmlformats.org/presentationml/2006/main">
  <p:tag name="AS_UNIQUEID" val="790"/>
</p:tagLst>
</file>

<file path=ppt/tags/tag297.xml><?xml version="1.0" encoding="utf-8"?>
<p:tagLst xmlns:p="http://schemas.openxmlformats.org/presentationml/2006/main">
  <p:tag name="AS_UNIQUEID" val="791"/>
  <p:tag name="KSO_WM_BEAUTIFY_FLAG" val=""/>
</p:tagLst>
</file>

<file path=ppt/tags/tag298.xml><?xml version="1.0" encoding="utf-8"?>
<p:tagLst xmlns:p="http://schemas.openxmlformats.org/presentationml/2006/main">
  <p:tag name="AS_UNIQUEID" val="792"/>
  <p:tag name="KSO_WM_BEAUTIFY_FLAG" val=""/>
</p:tagLst>
</file>

<file path=ppt/tags/tag299.xml><?xml version="1.0" encoding="utf-8"?>
<p:tagLst xmlns:p="http://schemas.openxmlformats.org/presentationml/2006/main">
  <p:tag name="AS_UNIQUEID" val="793"/>
  <p:tag name="KSO_WM_BEAUTIFY_FLAG" val=""/>
</p:tagLst>
</file>

<file path=ppt/tags/tag3.xml><?xml version="1.0" encoding="utf-8"?>
<p:tagLst xmlns:p="http://schemas.openxmlformats.org/presentationml/2006/main">
  <p:tag name="AS_UNIQUEID" val="501"/>
</p:tagLst>
</file>

<file path=ppt/tags/tag30.xml><?xml version="1.0" encoding="utf-8"?>
<p:tagLst xmlns:p="http://schemas.openxmlformats.org/presentationml/2006/main">
  <p:tag name="AS_UNIQUEID" val="528"/>
</p:tagLst>
</file>

<file path=ppt/tags/tag300.xml><?xml version="1.0" encoding="utf-8"?>
<p:tagLst xmlns:p="http://schemas.openxmlformats.org/presentationml/2006/main">
  <p:tag name="AS_UNIQUEID" val="794"/>
</p:tagLst>
</file>

<file path=ppt/tags/tag301.xml><?xml version="1.0" encoding="utf-8"?>
<p:tagLst xmlns:p="http://schemas.openxmlformats.org/presentationml/2006/main">
  <p:tag name="AS_UNIQUEID" val="795"/>
</p:tagLst>
</file>

<file path=ppt/tags/tag302.xml><?xml version="1.0" encoding="utf-8"?>
<p:tagLst xmlns:p="http://schemas.openxmlformats.org/presentationml/2006/main">
  <p:tag name="AS_UNIQUEID" val="796"/>
</p:tagLst>
</file>

<file path=ppt/tags/tag303.xml><?xml version="1.0" encoding="utf-8"?>
<p:tagLst xmlns:p="http://schemas.openxmlformats.org/presentationml/2006/main">
  <p:tag name="AS_UNIQUEID" val="797"/>
</p:tagLst>
</file>

<file path=ppt/tags/tag304.xml><?xml version="1.0" encoding="utf-8"?>
<p:tagLst xmlns:p="http://schemas.openxmlformats.org/presentationml/2006/main">
  <p:tag name="AS_UNIQUEID" val="798"/>
  <p:tag name="KSO_WM_BEAUTIFY_FLAG" val=""/>
</p:tagLst>
</file>

<file path=ppt/tags/tag305.xml><?xml version="1.0" encoding="utf-8"?>
<p:tagLst xmlns:p="http://schemas.openxmlformats.org/presentationml/2006/main">
  <p:tag name="AS_UNIQUEID" val="799"/>
  <p:tag name="KSO_WM_BEAUTIFY_FLAG" val=""/>
</p:tagLst>
</file>

<file path=ppt/tags/tag306.xml><?xml version="1.0" encoding="utf-8"?>
<p:tagLst xmlns:p="http://schemas.openxmlformats.org/presentationml/2006/main">
  <p:tag name="AS_UNIQUEID" val="800"/>
  <p:tag name="KSO_WM_BEAUTIFY_FLAG" val=""/>
</p:tagLst>
</file>

<file path=ppt/tags/tag307.xml><?xml version="1.0" encoding="utf-8"?>
<p:tagLst xmlns:p="http://schemas.openxmlformats.org/presentationml/2006/main">
  <p:tag name="AS_UNIQUEID" val="801"/>
  <p:tag name="KSO_WM_BEAUTIFY_FLAG" val=""/>
</p:tagLst>
</file>

<file path=ppt/tags/tag308.xml><?xml version="1.0" encoding="utf-8"?>
<p:tagLst xmlns:p="http://schemas.openxmlformats.org/presentationml/2006/main">
  <p:tag name="AS_UNIQUEID" val="802"/>
  <p:tag name="KSO_WM_BEAUTIFY_FLAG" val=""/>
</p:tagLst>
</file>

<file path=ppt/tags/tag309.xml><?xml version="1.0" encoding="utf-8"?>
<p:tagLst xmlns:p="http://schemas.openxmlformats.org/presentationml/2006/main">
  <p:tag name="AS_UNIQUEID" val="803"/>
  <p:tag name="KSO_WM_BEAUTIFY_FLAG" val=""/>
</p:tagLst>
</file>

<file path=ppt/tags/tag31.xml><?xml version="1.0" encoding="utf-8"?>
<p:tagLst xmlns:p="http://schemas.openxmlformats.org/presentationml/2006/main">
  <p:tag name="AS_UNIQUEID" val="529"/>
</p:tagLst>
</file>

<file path=ppt/tags/tag310.xml><?xml version="1.0" encoding="utf-8"?>
<p:tagLst xmlns:p="http://schemas.openxmlformats.org/presentationml/2006/main">
  <p:tag name="AS_UNIQUEID" val="804"/>
</p:tagLst>
</file>

<file path=ppt/tags/tag311.xml><?xml version="1.0" encoding="utf-8"?>
<p:tagLst xmlns:p="http://schemas.openxmlformats.org/presentationml/2006/main">
  <p:tag name="AS_UNIQUEID" val="805"/>
</p:tagLst>
</file>

<file path=ppt/tags/tag312.xml><?xml version="1.0" encoding="utf-8"?>
<p:tagLst xmlns:p="http://schemas.openxmlformats.org/presentationml/2006/main">
  <p:tag name="AS_UNIQUEID" val="806"/>
</p:tagLst>
</file>

<file path=ppt/tags/tag313.xml><?xml version="1.0" encoding="utf-8"?>
<p:tagLst xmlns:p="http://schemas.openxmlformats.org/presentationml/2006/main">
  <p:tag name="AS_UNIQUEID" val="807"/>
  <p:tag name="KSO_WM_BEAUTIFY_FLAG" val=""/>
</p:tagLst>
</file>

<file path=ppt/tags/tag314.xml><?xml version="1.0" encoding="utf-8"?>
<p:tagLst xmlns:p="http://schemas.openxmlformats.org/presentationml/2006/main">
  <p:tag name="AS_UNIQUEID" val="808"/>
  <p:tag name="KSO_WM_BEAUTIFY_FLAG" val=""/>
</p:tagLst>
</file>

<file path=ppt/tags/tag315.xml><?xml version="1.0" encoding="utf-8"?>
<p:tagLst xmlns:p="http://schemas.openxmlformats.org/presentationml/2006/main">
  <p:tag name="AS_UNIQUEID" val="809"/>
  <p:tag name="KSO_WM_BEAUTIFY_FLAG" val=""/>
</p:tagLst>
</file>

<file path=ppt/tags/tag316.xml><?xml version="1.0" encoding="utf-8"?>
<p:tagLst xmlns:p="http://schemas.openxmlformats.org/presentationml/2006/main">
  <p:tag name="AS_UNIQUEID" val="810"/>
</p:tagLst>
</file>

<file path=ppt/tags/tag317.xml><?xml version="1.0" encoding="utf-8"?>
<p:tagLst xmlns:p="http://schemas.openxmlformats.org/presentationml/2006/main">
  <p:tag name="AS_UNIQUEID" val="811"/>
</p:tagLst>
</file>

<file path=ppt/tags/tag318.xml><?xml version="1.0" encoding="utf-8"?>
<p:tagLst xmlns:p="http://schemas.openxmlformats.org/presentationml/2006/main">
  <p:tag name="AS_UNIQUEID" val="812"/>
</p:tagLst>
</file>

<file path=ppt/tags/tag319.xml><?xml version="1.0" encoding="utf-8"?>
<p:tagLst xmlns:p="http://schemas.openxmlformats.org/presentationml/2006/main">
  <p:tag name="AS_UNIQUEID" val="813"/>
</p:tagLst>
</file>

<file path=ppt/tags/tag32.xml><?xml version="1.0" encoding="utf-8"?>
<p:tagLst xmlns:p="http://schemas.openxmlformats.org/presentationml/2006/main">
  <p:tag name="AS_UNIQUEID" val="530"/>
</p:tagLst>
</file>

<file path=ppt/tags/tag320.xml><?xml version="1.0" encoding="utf-8"?>
<p:tagLst xmlns:p="http://schemas.openxmlformats.org/presentationml/2006/main">
  <p:tag name="AS_UNIQUEID" val="814"/>
</p:tagLst>
</file>

<file path=ppt/tags/tag321.xml><?xml version="1.0" encoding="utf-8"?>
<p:tagLst xmlns:p="http://schemas.openxmlformats.org/presentationml/2006/main">
  <p:tag name="AS_UNIQUEID" val="815"/>
</p:tagLst>
</file>

<file path=ppt/tags/tag322.xml><?xml version="1.0" encoding="utf-8"?>
<p:tagLst xmlns:p="http://schemas.openxmlformats.org/presentationml/2006/main">
  <p:tag name="AS_UNIQUEID" val="816"/>
</p:tagLst>
</file>

<file path=ppt/tags/tag323.xml><?xml version="1.0" encoding="utf-8"?>
<p:tagLst xmlns:p="http://schemas.openxmlformats.org/presentationml/2006/main">
  <p:tag name="AS_UNIQUEID" val="817"/>
</p:tagLst>
</file>

<file path=ppt/tags/tag324.xml><?xml version="1.0" encoding="utf-8"?>
<p:tagLst xmlns:p="http://schemas.openxmlformats.org/presentationml/2006/main">
  <p:tag name="AS_UNIQUEID" val="818"/>
</p:tagLst>
</file>

<file path=ppt/tags/tag325.xml><?xml version="1.0" encoding="utf-8"?>
<p:tagLst xmlns:p="http://schemas.openxmlformats.org/presentationml/2006/main">
  <p:tag name="AS_UNIQUEID" val="819"/>
</p:tagLst>
</file>

<file path=ppt/tags/tag326.xml><?xml version="1.0" encoding="utf-8"?>
<p:tagLst xmlns:p="http://schemas.openxmlformats.org/presentationml/2006/main">
  <p:tag name="AS_UNIQUEID" val="820"/>
</p:tagLst>
</file>

<file path=ppt/tags/tag327.xml><?xml version="1.0" encoding="utf-8"?>
<p:tagLst xmlns:p="http://schemas.openxmlformats.org/presentationml/2006/main">
  <p:tag name="AS_UNIQUEID" val="821"/>
  <p:tag name="KSO_WM_BEAUTIFY_FLAG" val=""/>
</p:tagLst>
</file>

<file path=ppt/tags/tag328.xml><?xml version="1.0" encoding="utf-8"?>
<p:tagLst xmlns:p="http://schemas.openxmlformats.org/presentationml/2006/main">
  <p:tag name="AS_UNIQUEID" val="822"/>
  <p:tag name="KSO_WM_BEAUTIFY_FLAG" val=""/>
</p:tagLst>
</file>

<file path=ppt/tags/tag329.xml><?xml version="1.0" encoding="utf-8"?>
<p:tagLst xmlns:p="http://schemas.openxmlformats.org/presentationml/2006/main">
  <p:tag name="AS_UNIQUEID" val="823"/>
  <p:tag name="KSO_WM_BEAUTIFY_FLAG" val=""/>
</p:tagLst>
</file>

<file path=ppt/tags/tag33.xml><?xml version="1.0" encoding="utf-8"?>
<p:tagLst xmlns:p="http://schemas.openxmlformats.org/presentationml/2006/main">
  <p:tag name="AS_UNIQUEID" val="531"/>
</p:tagLst>
</file>

<file path=ppt/tags/tag330.xml><?xml version="1.0" encoding="utf-8"?>
<p:tagLst xmlns:p="http://schemas.openxmlformats.org/presentationml/2006/main">
  <p:tag name="AS_UNIQUEID" val="824"/>
</p:tagLst>
</file>

<file path=ppt/tags/tag331.xml><?xml version="1.0" encoding="utf-8"?>
<p:tagLst xmlns:p="http://schemas.openxmlformats.org/presentationml/2006/main">
  <p:tag name="AS_UNIQUEID" val="825"/>
</p:tagLst>
</file>

<file path=ppt/tags/tag332.xml><?xml version="1.0" encoding="utf-8"?>
<p:tagLst xmlns:p="http://schemas.openxmlformats.org/presentationml/2006/main">
  <p:tag name="AS_UNIQUEID" val="826"/>
</p:tagLst>
</file>

<file path=ppt/tags/tag333.xml><?xml version="1.0" encoding="utf-8"?>
<p:tagLst xmlns:p="http://schemas.openxmlformats.org/presentationml/2006/main">
  <p:tag name="AS_UNIQUEID" val="827"/>
</p:tagLst>
</file>

<file path=ppt/tags/tag334.xml><?xml version="1.0" encoding="utf-8"?>
<p:tagLst xmlns:p="http://schemas.openxmlformats.org/presentationml/2006/main">
  <p:tag name="AS_UNIQUEID" val="828"/>
  <p:tag name="KSO_WM_BEAUTIFY_FLAG" val=""/>
</p:tagLst>
</file>

<file path=ppt/tags/tag335.xml><?xml version="1.0" encoding="utf-8"?>
<p:tagLst xmlns:p="http://schemas.openxmlformats.org/presentationml/2006/main">
  <p:tag name="AS_UNIQUEID" val="829"/>
</p:tagLst>
</file>

<file path=ppt/tags/tag336.xml><?xml version="1.0" encoding="utf-8"?>
<p:tagLst xmlns:p="http://schemas.openxmlformats.org/presentationml/2006/main">
  <p:tag name="AS_UNIQUEID" val="830"/>
</p:tagLst>
</file>

<file path=ppt/tags/tag337.xml><?xml version="1.0" encoding="utf-8"?>
<p:tagLst xmlns:p="http://schemas.openxmlformats.org/presentationml/2006/main">
  <p:tag name="AS_UNIQUEID" val="831"/>
</p:tagLst>
</file>

<file path=ppt/tags/tag338.xml><?xml version="1.0" encoding="utf-8"?>
<p:tagLst xmlns:p="http://schemas.openxmlformats.org/presentationml/2006/main">
  <p:tag name="AS_UNIQUEID" val="832"/>
</p:tagLst>
</file>

<file path=ppt/tags/tag339.xml><?xml version="1.0" encoding="utf-8"?>
<p:tagLst xmlns:p="http://schemas.openxmlformats.org/presentationml/2006/main">
  <p:tag name="AS_UNIQUEID" val="833"/>
</p:tagLst>
</file>

<file path=ppt/tags/tag34.xml><?xml version="1.0" encoding="utf-8"?>
<p:tagLst xmlns:p="http://schemas.openxmlformats.org/presentationml/2006/main">
  <p:tag name="AS_UNIQUEID" val="532"/>
</p:tagLst>
</file>

<file path=ppt/tags/tag340.xml><?xml version="1.0" encoding="utf-8"?>
<p:tagLst xmlns:p="http://schemas.openxmlformats.org/presentationml/2006/main">
  <p:tag name="AS_UNIQUEID" val="834"/>
</p:tagLst>
</file>

<file path=ppt/tags/tag341.xml><?xml version="1.0" encoding="utf-8"?>
<p:tagLst xmlns:p="http://schemas.openxmlformats.org/presentationml/2006/main">
  <p:tag name="AS_UNIQUEID" val="835"/>
  <p:tag name="KSO_WM_BEAUTIFY_FLAG" val=""/>
</p:tagLst>
</file>

<file path=ppt/tags/tag342.xml><?xml version="1.0" encoding="utf-8"?>
<p:tagLst xmlns:p="http://schemas.openxmlformats.org/presentationml/2006/main">
  <p:tag name="AS_UNIQUEID" val="836"/>
  <p:tag name="KSO_WM_BEAUTIFY_FLAG" val=""/>
</p:tagLst>
</file>

<file path=ppt/tags/tag343.xml><?xml version="1.0" encoding="utf-8"?>
<p:tagLst xmlns:p="http://schemas.openxmlformats.org/presentationml/2006/main">
  <p:tag name="AS_UNIQUEID" val="837"/>
  <p:tag name="KSO_WM_BEAUTIFY_FLAG" val=""/>
</p:tagLst>
</file>

<file path=ppt/tags/tag344.xml><?xml version="1.0" encoding="utf-8"?>
<p:tagLst xmlns:p="http://schemas.openxmlformats.org/presentationml/2006/main">
  <p:tag name="AS_UNIQUEID" val="838"/>
</p:tagLst>
</file>

<file path=ppt/tags/tag345.xml><?xml version="1.0" encoding="utf-8"?>
<p:tagLst xmlns:p="http://schemas.openxmlformats.org/presentationml/2006/main">
  <p:tag name="AS_UNIQUEID" val="839"/>
</p:tagLst>
</file>

<file path=ppt/tags/tag346.xml><?xml version="1.0" encoding="utf-8"?>
<p:tagLst xmlns:p="http://schemas.openxmlformats.org/presentationml/2006/main">
  <p:tag name="AS_UNIQUEID" val="840"/>
</p:tagLst>
</file>

<file path=ppt/tags/tag347.xml><?xml version="1.0" encoding="utf-8"?>
<p:tagLst xmlns:p="http://schemas.openxmlformats.org/presentationml/2006/main">
  <p:tag name="AS_UNIQUEID" val="841"/>
</p:tagLst>
</file>

<file path=ppt/tags/tag348.xml><?xml version="1.0" encoding="utf-8"?>
<p:tagLst xmlns:p="http://schemas.openxmlformats.org/presentationml/2006/main">
  <p:tag name="AS_UNIQUEID" val="842"/>
</p:tagLst>
</file>

<file path=ppt/tags/tag349.xml><?xml version="1.0" encoding="utf-8"?>
<p:tagLst xmlns:p="http://schemas.openxmlformats.org/presentationml/2006/main">
  <p:tag name="AS_UNIQUEID" val="843"/>
</p:tagLst>
</file>

<file path=ppt/tags/tag35.xml><?xml version="1.0" encoding="utf-8"?>
<p:tagLst xmlns:p="http://schemas.openxmlformats.org/presentationml/2006/main">
  <p:tag name="AS_UNIQUEID" val="533"/>
</p:tagLst>
</file>

<file path=ppt/tags/tag350.xml><?xml version="1.0" encoding="utf-8"?>
<p:tagLst xmlns:p="http://schemas.openxmlformats.org/presentationml/2006/main">
  <p:tag name="AS_UNIQUEID" val="844"/>
</p:tagLst>
</file>

<file path=ppt/tags/tag351.xml><?xml version="1.0" encoding="utf-8"?>
<p:tagLst xmlns:p="http://schemas.openxmlformats.org/presentationml/2006/main">
  <p:tag name="AS_UNIQUEID" val="845"/>
</p:tagLst>
</file>

<file path=ppt/tags/tag352.xml><?xml version="1.0" encoding="utf-8"?>
<p:tagLst xmlns:p="http://schemas.openxmlformats.org/presentationml/2006/main">
  <p:tag name="AS_UNIQUEID" val="846"/>
</p:tagLst>
</file>

<file path=ppt/tags/tag353.xml><?xml version="1.0" encoding="utf-8"?>
<p:tagLst xmlns:p="http://schemas.openxmlformats.org/presentationml/2006/main">
  <p:tag name="AS_UNIQUEID" val="847"/>
</p:tagLst>
</file>

<file path=ppt/tags/tag354.xml><?xml version="1.0" encoding="utf-8"?>
<p:tagLst xmlns:p="http://schemas.openxmlformats.org/presentationml/2006/main">
  <p:tag name="AS_UNIQUEID" val="848"/>
</p:tagLst>
</file>

<file path=ppt/tags/tag355.xml><?xml version="1.0" encoding="utf-8"?>
<p:tagLst xmlns:p="http://schemas.openxmlformats.org/presentationml/2006/main">
  <p:tag name="AS_UNIQUEID" val="849"/>
</p:tagLst>
</file>

<file path=ppt/tags/tag356.xml><?xml version="1.0" encoding="utf-8"?>
<p:tagLst xmlns:p="http://schemas.openxmlformats.org/presentationml/2006/main">
  <p:tag name="AS_UNIQUEID" val="850"/>
</p:tagLst>
</file>

<file path=ppt/tags/tag357.xml><?xml version="1.0" encoding="utf-8"?>
<p:tagLst xmlns:p="http://schemas.openxmlformats.org/presentationml/2006/main">
  <p:tag name="AS_UNIQUEID" val="851"/>
</p:tagLst>
</file>

<file path=ppt/tags/tag358.xml><?xml version="1.0" encoding="utf-8"?>
<p:tagLst xmlns:p="http://schemas.openxmlformats.org/presentationml/2006/main">
  <p:tag name="AS_UNIQUEID" val="852"/>
</p:tagLst>
</file>

<file path=ppt/tags/tag359.xml><?xml version="1.0" encoding="utf-8"?>
<p:tagLst xmlns:p="http://schemas.openxmlformats.org/presentationml/2006/main">
  <p:tag name="AS_UNIQUEID" val="853"/>
</p:tagLst>
</file>

<file path=ppt/tags/tag36.xml><?xml version="1.0" encoding="utf-8"?>
<p:tagLst xmlns:p="http://schemas.openxmlformats.org/presentationml/2006/main">
  <p:tag name="AS_UNIQUEID" val="534"/>
</p:tagLst>
</file>

<file path=ppt/tags/tag360.xml><?xml version="1.0" encoding="utf-8"?>
<p:tagLst xmlns:p="http://schemas.openxmlformats.org/presentationml/2006/main">
  <p:tag name="AS_UNIQUEID" val="854"/>
</p:tagLst>
</file>

<file path=ppt/tags/tag361.xml><?xml version="1.0" encoding="utf-8"?>
<p:tagLst xmlns:p="http://schemas.openxmlformats.org/presentationml/2006/main">
  <p:tag name="AS_UNIQUEID" val="855"/>
</p:tagLst>
</file>

<file path=ppt/tags/tag362.xml><?xml version="1.0" encoding="utf-8"?>
<p:tagLst xmlns:p="http://schemas.openxmlformats.org/presentationml/2006/main">
  <p:tag name="AS_UNIQUEID" val="856"/>
</p:tagLst>
</file>

<file path=ppt/tags/tag363.xml><?xml version="1.0" encoding="utf-8"?>
<p:tagLst xmlns:p="http://schemas.openxmlformats.org/presentationml/2006/main">
  <p:tag name="AS_UNIQUEID" val="857"/>
</p:tagLst>
</file>

<file path=ppt/tags/tag364.xml><?xml version="1.0" encoding="utf-8"?>
<p:tagLst xmlns:p="http://schemas.openxmlformats.org/presentationml/2006/main">
  <p:tag name="AS_UNIQUEID" val="858"/>
</p:tagLst>
</file>

<file path=ppt/tags/tag365.xml><?xml version="1.0" encoding="utf-8"?>
<p:tagLst xmlns:p="http://schemas.openxmlformats.org/presentationml/2006/main">
  <p:tag name="AS_UNIQUEID" val="859"/>
</p:tagLst>
</file>

<file path=ppt/tags/tag366.xml><?xml version="1.0" encoding="utf-8"?>
<p:tagLst xmlns:p="http://schemas.openxmlformats.org/presentationml/2006/main">
  <p:tag name="AS_UNIQUEID" val="860"/>
</p:tagLst>
</file>

<file path=ppt/tags/tag367.xml><?xml version="1.0" encoding="utf-8"?>
<p:tagLst xmlns:p="http://schemas.openxmlformats.org/presentationml/2006/main">
  <p:tag name="AS_UNIQUEID" val="861"/>
</p:tagLst>
</file>

<file path=ppt/tags/tag368.xml><?xml version="1.0" encoding="utf-8"?>
<p:tagLst xmlns:p="http://schemas.openxmlformats.org/presentationml/2006/main">
  <p:tag name="AS_UNIQUEID" val="862"/>
</p:tagLst>
</file>

<file path=ppt/tags/tag369.xml><?xml version="1.0" encoding="utf-8"?>
<p:tagLst xmlns:p="http://schemas.openxmlformats.org/presentationml/2006/main">
  <p:tag name="AS_UNIQUEID" val="863"/>
</p:tagLst>
</file>

<file path=ppt/tags/tag37.xml><?xml version="1.0" encoding="utf-8"?>
<p:tagLst xmlns:p="http://schemas.openxmlformats.org/presentationml/2006/main">
  <p:tag name="AS_UNIQUEID" val="535"/>
</p:tagLst>
</file>

<file path=ppt/tags/tag370.xml><?xml version="1.0" encoding="utf-8"?>
<p:tagLst xmlns:p="http://schemas.openxmlformats.org/presentationml/2006/main">
  <p:tag name="AS_UNIQUEID" val="864"/>
</p:tagLst>
</file>

<file path=ppt/tags/tag371.xml><?xml version="1.0" encoding="utf-8"?>
<p:tagLst xmlns:p="http://schemas.openxmlformats.org/presentationml/2006/main">
  <p:tag name="AS_UNIQUEID" val="865"/>
</p:tagLst>
</file>

<file path=ppt/tags/tag372.xml><?xml version="1.0" encoding="utf-8"?>
<p:tagLst xmlns:p="http://schemas.openxmlformats.org/presentationml/2006/main">
  <p:tag name="AS_UNIQUEID" val="866"/>
</p:tagLst>
</file>

<file path=ppt/tags/tag373.xml><?xml version="1.0" encoding="utf-8"?>
<p:tagLst xmlns:p="http://schemas.openxmlformats.org/presentationml/2006/main">
  <p:tag name="AS_UNIQUEID" val="867"/>
</p:tagLst>
</file>

<file path=ppt/tags/tag374.xml><?xml version="1.0" encoding="utf-8"?>
<p:tagLst xmlns:p="http://schemas.openxmlformats.org/presentationml/2006/main">
  <p:tag name="AS_UNIQUEID" val="868"/>
</p:tagLst>
</file>

<file path=ppt/tags/tag375.xml><?xml version="1.0" encoding="utf-8"?>
<p:tagLst xmlns:p="http://schemas.openxmlformats.org/presentationml/2006/main">
  <p:tag name="AS_UNIQUEID" val="869"/>
</p:tagLst>
</file>

<file path=ppt/tags/tag376.xml><?xml version="1.0" encoding="utf-8"?>
<p:tagLst xmlns:p="http://schemas.openxmlformats.org/presentationml/2006/main">
  <p:tag name="AS_UNIQUEID" val="870"/>
</p:tagLst>
</file>

<file path=ppt/tags/tag377.xml><?xml version="1.0" encoding="utf-8"?>
<p:tagLst xmlns:p="http://schemas.openxmlformats.org/presentationml/2006/main">
  <p:tag name="AS_UNIQUEID" val="871"/>
</p:tagLst>
</file>

<file path=ppt/tags/tag378.xml><?xml version="1.0" encoding="utf-8"?>
<p:tagLst xmlns:p="http://schemas.openxmlformats.org/presentationml/2006/main">
  <p:tag name="AS_UNIQUEID" val="872"/>
</p:tagLst>
</file>

<file path=ppt/tags/tag379.xml><?xml version="1.0" encoding="utf-8"?>
<p:tagLst xmlns:p="http://schemas.openxmlformats.org/presentationml/2006/main">
  <p:tag name="AS_UNIQUEID" val="873"/>
</p:tagLst>
</file>

<file path=ppt/tags/tag38.xml><?xml version="1.0" encoding="utf-8"?>
<p:tagLst xmlns:p="http://schemas.openxmlformats.org/presentationml/2006/main">
  <p:tag name="AS_UNIQUEID" val="536"/>
</p:tagLst>
</file>

<file path=ppt/tags/tag380.xml><?xml version="1.0" encoding="utf-8"?>
<p:tagLst xmlns:p="http://schemas.openxmlformats.org/presentationml/2006/main">
  <p:tag name="AS_UNIQUEID" val="874"/>
</p:tagLst>
</file>

<file path=ppt/tags/tag381.xml><?xml version="1.0" encoding="utf-8"?>
<p:tagLst xmlns:p="http://schemas.openxmlformats.org/presentationml/2006/main">
  <p:tag name="AS_UNIQUEID" val="875"/>
</p:tagLst>
</file>

<file path=ppt/tags/tag382.xml><?xml version="1.0" encoding="utf-8"?>
<p:tagLst xmlns:p="http://schemas.openxmlformats.org/presentationml/2006/main">
  <p:tag name="AS_UNIQUEID" val="876"/>
</p:tagLst>
</file>

<file path=ppt/tags/tag383.xml><?xml version="1.0" encoding="utf-8"?>
<p:tagLst xmlns:p="http://schemas.openxmlformats.org/presentationml/2006/main">
  <p:tag name="AS_UNIQUEID" val="877"/>
</p:tagLst>
</file>

<file path=ppt/tags/tag384.xml><?xml version="1.0" encoding="utf-8"?>
<p:tagLst xmlns:p="http://schemas.openxmlformats.org/presentationml/2006/main">
  <p:tag name="AS_UNIQUEID" val="878"/>
</p:tagLst>
</file>

<file path=ppt/tags/tag385.xml><?xml version="1.0" encoding="utf-8"?>
<p:tagLst xmlns:p="http://schemas.openxmlformats.org/presentationml/2006/main">
  <p:tag name="AS_UNIQUEID" val="879"/>
</p:tagLst>
</file>

<file path=ppt/tags/tag386.xml><?xml version="1.0" encoding="utf-8"?>
<p:tagLst xmlns:p="http://schemas.openxmlformats.org/presentationml/2006/main">
  <p:tag name="AS_UNIQUEID" val="880"/>
</p:tagLst>
</file>

<file path=ppt/tags/tag387.xml><?xml version="1.0" encoding="utf-8"?>
<p:tagLst xmlns:p="http://schemas.openxmlformats.org/presentationml/2006/main">
  <p:tag name="AS_UNIQUEID" val="881"/>
</p:tagLst>
</file>

<file path=ppt/tags/tag388.xml><?xml version="1.0" encoding="utf-8"?>
<p:tagLst xmlns:p="http://schemas.openxmlformats.org/presentationml/2006/main">
  <p:tag name="AS_UNIQUEID" val="882"/>
</p:tagLst>
</file>

<file path=ppt/tags/tag389.xml><?xml version="1.0" encoding="utf-8"?>
<p:tagLst xmlns:p="http://schemas.openxmlformats.org/presentationml/2006/main">
  <p:tag name="AS_UNIQUEID" val="883"/>
</p:tagLst>
</file>

<file path=ppt/tags/tag39.xml><?xml version="1.0" encoding="utf-8"?>
<p:tagLst xmlns:p="http://schemas.openxmlformats.org/presentationml/2006/main">
  <p:tag name="AS_UNIQUEID" val="537"/>
</p:tagLst>
</file>

<file path=ppt/tags/tag390.xml><?xml version="1.0" encoding="utf-8"?>
<p:tagLst xmlns:p="http://schemas.openxmlformats.org/presentationml/2006/main">
  <p:tag name="AS_UNIQUEID" val="884"/>
</p:tagLst>
</file>

<file path=ppt/tags/tag391.xml><?xml version="1.0" encoding="utf-8"?>
<p:tagLst xmlns:p="http://schemas.openxmlformats.org/presentationml/2006/main">
  <p:tag name="AS_UNIQUEID" val="885"/>
</p:tagLst>
</file>

<file path=ppt/tags/tag392.xml><?xml version="1.0" encoding="utf-8"?>
<p:tagLst xmlns:p="http://schemas.openxmlformats.org/presentationml/2006/main">
  <p:tag name="AS_UNIQUEID" val="886"/>
</p:tagLst>
</file>

<file path=ppt/tags/tag393.xml><?xml version="1.0" encoding="utf-8"?>
<p:tagLst xmlns:p="http://schemas.openxmlformats.org/presentationml/2006/main">
  <p:tag name="AS_UNIQUEID" val="887"/>
</p:tagLst>
</file>

<file path=ppt/tags/tag394.xml><?xml version="1.0" encoding="utf-8"?>
<p:tagLst xmlns:p="http://schemas.openxmlformats.org/presentationml/2006/main">
  <p:tag name="AS_UNIQUEID" val="888"/>
</p:tagLst>
</file>

<file path=ppt/tags/tag395.xml><?xml version="1.0" encoding="utf-8"?>
<p:tagLst xmlns:p="http://schemas.openxmlformats.org/presentationml/2006/main">
  <p:tag name="AS_UNIQUEID" val="889"/>
</p:tagLst>
</file>

<file path=ppt/tags/tag396.xml><?xml version="1.0" encoding="utf-8"?>
<p:tagLst xmlns:p="http://schemas.openxmlformats.org/presentationml/2006/main">
  <p:tag name="AS_UNIQUEID" val="890"/>
</p:tagLst>
</file>

<file path=ppt/tags/tag397.xml><?xml version="1.0" encoding="utf-8"?>
<p:tagLst xmlns:p="http://schemas.openxmlformats.org/presentationml/2006/main">
  <p:tag name="AS_UNIQUEID" val="891"/>
</p:tagLst>
</file>

<file path=ppt/tags/tag398.xml><?xml version="1.0" encoding="utf-8"?>
<p:tagLst xmlns:p="http://schemas.openxmlformats.org/presentationml/2006/main">
  <p:tag name="AS_UNIQUEID" val="892"/>
</p:tagLst>
</file>

<file path=ppt/tags/tag399.xml><?xml version="1.0" encoding="utf-8"?>
<p:tagLst xmlns:p="http://schemas.openxmlformats.org/presentationml/2006/main">
  <p:tag name="AS_UNIQUEID" val="893"/>
</p:tagLst>
</file>

<file path=ppt/tags/tag4.xml><?xml version="1.0" encoding="utf-8"?>
<p:tagLst xmlns:p="http://schemas.openxmlformats.org/presentationml/2006/main">
  <p:tag name="AS_UNIQUEID" val="502"/>
</p:tagLst>
</file>

<file path=ppt/tags/tag40.xml><?xml version="1.0" encoding="utf-8"?>
<p:tagLst xmlns:p="http://schemas.openxmlformats.org/presentationml/2006/main">
  <p:tag name="AS_UNIQUEID" val="538"/>
</p:tagLst>
</file>

<file path=ppt/tags/tag400.xml><?xml version="1.0" encoding="utf-8"?>
<p:tagLst xmlns:p="http://schemas.openxmlformats.org/presentationml/2006/main">
  <p:tag name="AS_UNIQUEID" val="894"/>
</p:tagLst>
</file>

<file path=ppt/tags/tag401.xml><?xml version="1.0" encoding="utf-8"?>
<p:tagLst xmlns:p="http://schemas.openxmlformats.org/presentationml/2006/main">
  <p:tag name="AS_UNIQUEID" val="895"/>
</p:tagLst>
</file>

<file path=ppt/tags/tag402.xml><?xml version="1.0" encoding="utf-8"?>
<p:tagLst xmlns:p="http://schemas.openxmlformats.org/presentationml/2006/main">
  <p:tag name="AS_UNIQUEID" val="896"/>
</p:tagLst>
</file>

<file path=ppt/tags/tag403.xml><?xml version="1.0" encoding="utf-8"?>
<p:tagLst xmlns:p="http://schemas.openxmlformats.org/presentationml/2006/main">
  <p:tag name="AS_UNIQUEID" val="897"/>
</p:tagLst>
</file>

<file path=ppt/tags/tag404.xml><?xml version="1.0" encoding="utf-8"?>
<p:tagLst xmlns:p="http://schemas.openxmlformats.org/presentationml/2006/main">
  <p:tag name="AS_UNIQUEID" val="898"/>
</p:tagLst>
</file>

<file path=ppt/tags/tag405.xml><?xml version="1.0" encoding="utf-8"?>
<p:tagLst xmlns:p="http://schemas.openxmlformats.org/presentationml/2006/main">
  <p:tag name="AS_UNIQUEID" val="899"/>
</p:tagLst>
</file>

<file path=ppt/tags/tag406.xml><?xml version="1.0" encoding="utf-8"?>
<p:tagLst xmlns:p="http://schemas.openxmlformats.org/presentationml/2006/main">
  <p:tag name="AS_UNIQUEID" val="900"/>
</p:tagLst>
</file>

<file path=ppt/tags/tag407.xml><?xml version="1.0" encoding="utf-8"?>
<p:tagLst xmlns:p="http://schemas.openxmlformats.org/presentationml/2006/main">
  <p:tag name="AS_UNIQUEID" val="901"/>
</p:tagLst>
</file>

<file path=ppt/tags/tag408.xml><?xml version="1.0" encoding="utf-8"?>
<p:tagLst xmlns:p="http://schemas.openxmlformats.org/presentationml/2006/main">
  <p:tag name="AS_UNIQUEID" val="902"/>
</p:tagLst>
</file>

<file path=ppt/tags/tag409.xml><?xml version="1.0" encoding="utf-8"?>
<p:tagLst xmlns:p="http://schemas.openxmlformats.org/presentationml/2006/main">
  <p:tag name="AS_UNIQUEID" val="903"/>
</p:tagLst>
</file>

<file path=ppt/tags/tag41.xml><?xml version="1.0" encoding="utf-8"?>
<p:tagLst xmlns:p="http://schemas.openxmlformats.org/presentationml/2006/main">
  <p:tag name="AS_UNIQUEID" val="539"/>
</p:tagLst>
</file>

<file path=ppt/tags/tag410.xml><?xml version="1.0" encoding="utf-8"?>
<p:tagLst xmlns:p="http://schemas.openxmlformats.org/presentationml/2006/main">
  <p:tag name="AS_UNIQUEID" val="904"/>
</p:tagLst>
</file>

<file path=ppt/tags/tag411.xml><?xml version="1.0" encoding="utf-8"?>
<p:tagLst xmlns:p="http://schemas.openxmlformats.org/presentationml/2006/main">
  <p:tag name="AS_UNIQUEID" val="905"/>
</p:tagLst>
</file>

<file path=ppt/tags/tag412.xml><?xml version="1.0" encoding="utf-8"?>
<p:tagLst xmlns:p="http://schemas.openxmlformats.org/presentationml/2006/main">
  <p:tag name="AS_UNIQUEID" val="906"/>
</p:tagLst>
</file>

<file path=ppt/tags/tag413.xml><?xml version="1.0" encoding="utf-8"?>
<p:tagLst xmlns:p="http://schemas.openxmlformats.org/presentationml/2006/main">
  <p:tag name="AS_UNIQUEID" val="907"/>
</p:tagLst>
</file>

<file path=ppt/tags/tag414.xml><?xml version="1.0" encoding="utf-8"?>
<p:tagLst xmlns:p="http://schemas.openxmlformats.org/presentationml/2006/main">
  <p:tag name="AS_UNIQUEID" val="908"/>
</p:tagLst>
</file>

<file path=ppt/tags/tag415.xml><?xml version="1.0" encoding="utf-8"?>
<p:tagLst xmlns:p="http://schemas.openxmlformats.org/presentationml/2006/main">
  <p:tag name="AS_UNIQUEID" val="909"/>
</p:tagLst>
</file>

<file path=ppt/tags/tag416.xml><?xml version="1.0" encoding="utf-8"?>
<p:tagLst xmlns:p="http://schemas.openxmlformats.org/presentationml/2006/main">
  <p:tag name="AS_UNIQUEID" val="910"/>
</p:tagLst>
</file>

<file path=ppt/tags/tag417.xml><?xml version="1.0" encoding="utf-8"?>
<p:tagLst xmlns:p="http://schemas.openxmlformats.org/presentationml/2006/main">
  <p:tag name="AS_UNIQUEID" val="911"/>
</p:tagLst>
</file>

<file path=ppt/tags/tag418.xml><?xml version="1.0" encoding="utf-8"?>
<p:tagLst xmlns:p="http://schemas.openxmlformats.org/presentationml/2006/main">
  <p:tag name="AS_UNIQUEID" val="912"/>
</p:tagLst>
</file>

<file path=ppt/tags/tag419.xml><?xml version="1.0" encoding="utf-8"?>
<p:tagLst xmlns:p="http://schemas.openxmlformats.org/presentationml/2006/main">
  <p:tag name="AS_UNIQUEID" val="913"/>
</p:tagLst>
</file>

<file path=ppt/tags/tag42.xml><?xml version="1.0" encoding="utf-8"?>
<p:tagLst xmlns:p="http://schemas.openxmlformats.org/presentationml/2006/main">
  <p:tag name="AS_UNIQUEID" val="540"/>
</p:tagLst>
</file>

<file path=ppt/tags/tag420.xml><?xml version="1.0" encoding="utf-8"?>
<p:tagLst xmlns:p="http://schemas.openxmlformats.org/presentationml/2006/main">
  <p:tag name="AS_UNIQUEID" val="914"/>
</p:tagLst>
</file>

<file path=ppt/tags/tag421.xml><?xml version="1.0" encoding="utf-8"?>
<p:tagLst xmlns:p="http://schemas.openxmlformats.org/presentationml/2006/main">
  <p:tag name="AS_UNIQUEID" val="915"/>
</p:tagLst>
</file>

<file path=ppt/tags/tag422.xml><?xml version="1.0" encoding="utf-8"?>
<p:tagLst xmlns:p="http://schemas.openxmlformats.org/presentationml/2006/main">
  <p:tag name="AS_UNIQUEID" val="916"/>
</p:tagLst>
</file>

<file path=ppt/tags/tag423.xml><?xml version="1.0" encoding="utf-8"?>
<p:tagLst xmlns:p="http://schemas.openxmlformats.org/presentationml/2006/main">
  <p:tag name="AS_UNIQUEID" val="917"/>
</p:tagLst>
</file>

<file path=ppt/tags/tag424.xml><?xml version="1.0" encoding="utf-8"?>
<p:tagLst xmlns:p="http://schemas.openxmlformats.org/presentationml/2006/main">
  <p:tag name="AS_UNIQUEID" val="918"/>
</p:tagLst>
</file>

<file path=ppt/tags/tag425.xml><?xml version="1.0" encoding="utf-8"?>
<p:tagLst xmlns:p="http://schemas.openxmlformats.org/presentationml/2006/main">
  <p:tag name="AS_UNIQUEID" val="919"/>
</p:tagLst>
</file>

<file path=ppt/tags/tag426.xml><?xml version="1.0" encoding="utf-8"?>
<p:tagLst xmlns:p="http://schemas.openxmlformats.org/presentationml/2006/main">
  <p:tag name="AS_UNIQUEID" val="920"/>
</p:tagLst>
</file>

<file path=ppt/tags/tag427.xml><?xml version="1.0" encoding="utf-8"?>
<p:tagLst xmlns:p="http://schemas.openxmlformats.org/presentationml/2006/main">
  <p:tag name="AS_UNIQUEID" val="921"/>
</p:tagLst>
</file>

<file path=ppt/tags/tag428.xml><?xml version="1.0" encoding="utf-8"?>
<p:tagLst xmlns:p="http://schemas.openxmlformats.org/presentationml/2006/main">
  <p:tag name="AS_UNIQUEID" val="922"/>
</p:tagLst>
</file>

<file path=ppt/tags/tag429.xml><?xml version="1.0" encoding="utf-8"?>
<p:tagLst xmlns:p="http://schemas.openxmlformats.org/presentationml/2006/main">
  <p:tag name="AS_UNIQUEID" val="923"/>
</p:tagLst>
</file>

<file path=ppt/tags/tag43.xml><?xml version="1.0" encoding="utf-8"?>
<p:tagLst xmlns:p="http://schemas.openxmlformats.org/presentationml/2006/main">
  <p:tag name="AS_UNIQUEID" val="541"/>
</p:tagLst>
</file>

<file path=ppt/tags/tag430.xml><?xml version="1.0" encoding="utf-8"?>
<p:tagLst xmlns:p="http://schemas.openxmlformats.org/presentationml/2006/main">
  <p:tag name="AS_UNIQUEID" val="924"/>
</p:tagLst>
</file>

<file path=ppt/tags/tag431.xml><?xml version="1.0" encoding="utf-8"?>
<p:tagLst xmlns:p="http://schemas.openxmlformats.org/presentationml/2006/main">
  <p:tag name="AS_UNIQUEID" val="925"/>
</p:tagLst>
</file>

<file path=ppt/tags/tag432.xml><?xml version="1.0" encoding="utf-8"?>
<p:tagLst xmlns:p="http://schemas.openxmlformats.org/presentationml/2006/main">
  <p:tag name="AS_UNIQUEID" val="926"/>
</p:tagLst>
</file>

<file path=ppt/tags/tag433.xml><?xml version="1.0" encoding="utf-8"?>
<p:tagLst xmlns:p="http://schemas.openxmlformats.org/presentationml/2006/main">
  <p:tag name="AS_UNIQUEID" val="927"/>
</p:tagLst>
</file>

<file path=ppt/tags/tag434.xml><?xml version="1.0" encoding="utf-8"?>
<p:tagLst xmlns:p="http://schemas.openxmlformats.org/presentationml/2006/main">
  <p:tag name="AS_UNIQUEID" val="928"/>
</p:tagLst>
</file>

<file path=ppt/tags/tag435.xml><?xml version="1.0" encoding="utf-8"?>
<p:tagLst xmlns:p="http://schemas.openxmlformats.org/presentationml/2006/main">
  <p:tag name="AS_UNIQUEID" val="929"/>
</p:tagLst>
</file>

<file path=ppt/tags/tag436.xml><?xml version="1.0" encoding="utf-8"?>
<p:tagLst xmlns:p="http://schemas.openxmlformats.org/presentationml/2006/main">
  <p:tag name="AS_UNIQUEID" val="930"/>
</p:tagLst>
</file>

<file path=ppt/tags/tag437.xml><?xml version="1.0" encoding="utf-8"?>
<p:tagLst xmlns:p="http://schemas.openxmlformats.org/presentationml/2006/main">
  <p:tag name="AS_UNIQUEID" val="931"/>
</p:tagLst>
</file>

<file path=ppt/tags/tag438.xml><?xml version="1.0" encoding="utf-8"?>
<p:tagLst xmlns:p="http://schemas.openxmlformats.org/presentationml/2006/main">
  <p:tag name="AS_UNIQUEID" val="932"/>
</p:tagLst>
</file>

<file path=ppt/tags/tag439.xml><?xml version="1.0" encoding="utf-8"?>
<p:tagLst xmlns:p="http://schemas.openxmlformats.org/presentationml/2006/main">
  <p:tag name="AS_UNIQUEID" val="933"/>
</p:tagLst>
</file>

<file path=ppt/tags/tag44.xml><?xml version="1.0" encoding="utf-8"?>
<p:tagLst xmlns:p="http://schemas.openxmlformats.org/presentationml/2006/main">
  <p:tag name="AS_UNIQUEID" val="542"/>
</p:tagLst>
</file>

<file path=ppt/tags/tag440.xml><?xml version="1.0" encoding="utf-8"?>
<p:tagLst xmlns:p="http://schemas.openxmlformats.org/presentationml/2006/main">
  <p:tag name="AS_UNIQUEID" val="934"/>
</p:tagLst>
</file>

<file path=ppt/tags/tag441.xml><?xml version="1.0" encoding="utf-8"?>
<p:tagLst xmlns:p="http://schemas.openxmlformats.org/presentationml/2006/main">
  <p:tag name="AS_UNIQUEID" val="935"/>
</p:tagLst>
</file>

<file path=ppt/tags/tag442.xml><?xml version="1.0" encoding="utf-8"?>
<p:tagLst xmlns:p="http://schemas.openxmlformats.org/presentationml/2006/main">
  <p:tag name="AS_UNIQUEID" val="936"/>
</p:tagLst>
</file>

<file path=ppt/tags/tag443.xml><?xml version="1.0" encoding="utf-8"?>
<p:tagLst xmlns:p="http://schemas.openxmlformats.org/presentationml/2006/main">
  <p:tag name="AS_UNIQUEID" val="937"/>
</p:tagLst>
</file>

<file path=ppt/tags/tag444.xml><?xml version="1.0" encoding="utf-8"?>
<p:tagLst xmlns:p="http://schemas.openxmlformats.org/presentationml/2006/main">
  <p:tag name="AS_UNIQUEID" val="938"/>
</p:tagLst>
</file>

<file path=ppt/tags/tag445.xml><?xml version="1.0" encoding="utf-8"?>
<p:tagLst xmlns:p="http://schemas.openxmlformats.org/presentationml/2006/main">
  <p:tag name="AS_UNIQUEID" val="939"/>
</p:tagLst>
</file>

<file path=ppt/tags/tag446.xml><?xml version="1.0" encoding="utf-8"?>
<p:tagLst xmlns:p="http://schemas.openxmlformats.org/presentationml/2006/main">
  <p:tag name="AS_UNIQUEID" val="940"/>
</p:tagLst>
</file>

<file path=ppt/tags/tag447.xml><?xml version="1.0" encoding="utf-8"?>
<p:tagLst xmlns:p="http://schemas.openxmlformats.org/presentationml/2006/main">
  <p:tag name="AS_UNIQUEID" val="941"/>
</p:tagLst>
</file>

<file path=ppt/tags/tag448.xml><?xml version="1.0" encoding="utf-8"?>
<p:tagLst xmlns:p="http://schemas.openxmlformats.org/presentationml/2006/main">
  <p:tag name="AS_UNIQUEID" val="942"/>
</p:tagLst>
</file>

<file path=ppt/tags/tag449.xml><?xml version="1.0" encoding="utf-8"?>
<p:tagLst xmlns:p="http://schemas.openxmlformats.org/presentationml/2006/main">
  <p:tag name="AS_UNIQUEID" val="943"/>
</p:tagLst>
</file>

<file path=ppt/tags/tag45.xml><?xml version="1.0" encoding="utf-8"?>
<p:tagLst xmlns:p="http://schemas.openxmlformats.org/presentationml/2006/main">
  <p:tag name="AS_UNIQUEID" val="543"/>
</p:tagLst>
</file>

<file path=ppt/tags/tag450.xml><?xml version="1.0" encoding="utf-8"?>
<p:tagLst xmlns:p="http://schemas.openxmlformats.org/presentationml/2006/main">
  <p:tag name="AS_UNIQUEID" val="944"/>
</p:tagLst>
</file>

<file path=ppt/tags/tag451.xml><?xml version="1.0" encoding="utf-8"?>
<p:tagLst xmlns:p="http://schemas.openxmlformats.org/presentationml/2006/main">
  <p:tag name="AS_UNIQUEID" val="945"/>
</p:tagLst>
</file>

<file path=ppt/tags/tag452.xml><?xml version="1.0" encoding="utf-8"?>
<p:tagLst xmlns:p="http://schemas.openxmlformats.org/presentationml/2006/main">
  <p:tag name="AS_UNIQUEID" val="946"/>
</p:tagLst>
</file>

<file path=ppt/tags/tag453.xml><?xml version="1.0" encoding="utf-8"?>
<p:tagLst xmlns:p="http://schemas.openxmlformats.org/presentationml/2006/main">
  <p:tag name="AS_UNIQUEID" val="947"/>
</p:tagLst>
</file>

<file path=ppt/tags/tag454.xml><?xml version="1.0" encoding="utf-8"?>
<p:tagLst xmlns:p="http://schemas.openxmlformats.org/presentationml/2006/main">
  <p:tag name="AS_UNIQUEID" val="948"/>
</p:tagLst>
</file>

<file path=ppt/tags/tag455.xml><?xml version="1.0" encoding="utf-8"?>
<p:tagLst xmlns:p="http://schemas.openxmlformats.org/presentationml/2006/main">
  <p:tag name="AS_UNIQUEID" val="949"/>
</p:tagLst>
</file>

<file path=ppt/tags/tag456.xml><?xml version="1.0" encoding="utf-8"?>
<p:tagLst xmlns:p="http://schemas.openxmlformats.org/presentationml/2006/main">
  <p:tag name="AS_UNIQUEID" val="950"/>
</p:tagLst>
</file>

<file path=ppt/tags/tag457.xml><?xml version="1.0" encoding="utf-8"?>
<p:tagLst xmlns:p="http://schemas.openxmlformats.org/presentationml/2006/main">
  <p:tag name="AS_UNIQUEID" val="951"/>
</p:tagLst>
</file>

<file path=ppt/tags/tag458.xml><?xml version="1.0" encoding="utf-8"?>
<p:tagLst xmlns:p="http://schemas.openxmlformats.org/presentationml/2006/main">
  <p:tag name="AS_UNIQUEID" val="952"/>
</p:tagLst>
</file>

<file path=ppt/tags/tag459.xml><?xml version="1.0" encoding="utf-8"?>
<p:tagLst xmlns:p="http://schemas.openxmlformats.org/presentationml/2006/main">
  <p:tag name="AS_UNIQUEID" val="953"/>
</p:tagLst>
</file>

<file path=ppt/tags/tag46.xml><?xml version="1.0" encoding="utf-8"?>
<p:tagLst xmlns:p="http://schemas.openxmlformats.org/presentationml/2006/main">
  <p:tag name="AS_UNIQUEID" val="544"/>
</p:tagLst>
</file>

<file path=ppt/tags/tag460.xml><?xml version="1.0" encoding="utf-8"?>
<p:tagLst xmlns:p="http://schemas.openxmlformats.org/presentationml/2006/main">
  <p:tag name="AS_UNIQUEID" val="954"/>
</p:tagLst>
</file>

<file path=ppt/tags/tag461.xml><?xml version="1.0" encoding="utf-8"?>
<p:tagLst xmlns:p="http://schemas.openxmlformats.org/presentationml/2006/main">
  <p:tag name="AS_UNIQUEID" val="955"/>
</p:tagLst>
</file>

<file path=ppt/tags/tag462.xml><?xml version="1.0" encoding="utf-8"?>
<p:tagLst xmlns:p="http://schemas.openxmlformats.org/presentationml/2006/main">
  <p:tag name="AS_UNIQUEID" val="956"/>
</p:tagLst>
</file>

<file path=ppt/tags/tag463.xml><?xml version="1.0" encoding="utf-8"?>
<p:tagLst xmlns:p="http://schemas.openxmlformats.org/presentationml/2006/main">
  <p:tag name="AS_UNIQUEID" val="957"/>
</p:tagLst>
</file>

<file path=ppt/tags/tag464.xml><?xml version="1.0" encoding="utf-8"?>
<p:tagLst xmlns:p="http://schemas.openxmlformats.org/presentationml/2006/main">
  <p:tag name="AS_UNIQUEID" val="958"/>
</p:tagLst>
</file>

<file path=ppt/tags/tag465.xml><?xml version="1.0" encoding="utf-8"?>
<p:tagLst xmlns:p="http://schemas.openxmlformats.org/presentationml/2006/main">
  <p:tag name="AS_UNIQUEID" val="959"/>
</p:tagLst>
</file>

<file path=ppt/tags/tag466.xml><?xml version="1.0" encoding="utf-8"?>
<p:tagLst xmlns:p="http://schemas.openxmlformats.org/presentationml/2006/main">
  <p:tag name="AS_UNIQUEID" val="960"/>
</p:tagLst>
</file>

<file path=ppt/tags/tag467.xml><?xml version="1.0" encoding="utf-8"?>
<p:tagLst xmlns:p="http://schemas.openxmlformats.org/presentationml/2006/main">
  <p:tag name="AS_UNIQUEID" val="961"/>
</p:tagLst>
</file>

<file path=ppt/tags/tag468.xml><?xml version="1.0" encoding="utf-8"?>
<p:tagLst xmlns:p="http://schemas.openxmlformats.org/presentationml/2006/main">
  <p:tag name="AS_UNIQUEID" val="962"/>
</p:tagLst>
</file>

<file path=ppt/tags/tag469.xml><?xml version="1.0" encoding="utf-8"?>
<p:tagLst xmlns:p="http://schemas.openxmlformats.org/presentationml/2006/main">
  <p:tag name="AS_UNIQUEID" val="963"/>
</p:tagLst>
</file>

<file path=ppt/tags/tag47.xml><?xml version="1.0" encoding="utf-8"?>
<p:tagLst xmlns:p="http://schemas.openxmlformats.org/presentationml/2006/main">
  <p:tag name="AS_UNIQUEID" val="545"/>
</p:tagLst>
</file>

<file path=ppt/tags/tag470.xml><?xml version="1.0" encoding="utf-8"?>
<p:tagLst xmlns:p="http://schemas.openxmlformats.org/presentationml/2006/main">
  <p:tag name="AS_UNIQUEID" val="964"/>
</p:tagLst>
</file>

<file path=ppt/tags/tag471.xml><?xml version="1.0" encoding="utf-8"?>
<p:tagLst xmlns:p="http://schemas.openxmlformats.org/presentationml/2006/main">
  <p:tag name="AS_UNIQUEID" val="965"/>
</p:tagLst>
</file>

<file path=ppt/tags/tag472.xml><?xml version="1.0" encoding="utf-8"?>
<p:tagLst xmlns:p="http://schemas.openxmlformats.org/presentationml/2006/main">
  <p:tag name="AS_UNIQUEID" val="966"/>
</p:tagLst>
</file>

<file path=ppt/tags/tag473.xml><?xml version="1.0" encoding="utf-8"?>
<p:tagLst xmlns:p="http://schemas.openxmlformats.org/presentationml/2006/main">
  <p:tag name="AS_UNIQUEID" val="967"/>
</p:tagLst>
</file>

<file path=ppt/tags/tag474.xml><?xml version="1.0" encoding="utf-8"?>
<p:tagLst xmlns:p="http://schemas.openxmlformats.org/presentationml/2006/main">
  <p:tag name="AS_UNIQUEID" val="968"/>
</p:tagLst>
</file>

<file path=ppt/tags/tag475.xml><?xml version="1.0" encoding="utf-8"?>
<p:tagLst xmlns:p="http://schemas.openxmlformats.org/presentationml/2006/main">
  <p:tag name="AS_UNIQUEID" val="969"/>
</p:tagLst>
</file>

<file path=ppt/tags/tag476.xml><?xml version="1.0" encoding="utf-8"?>
<p:tagLst xmlns:p="http://schemas.openxmlformats.org/presentationml/2006/main">
  <p:tag name="AS_UNIQUEID" val="970"/>
</p:tagLst>
</file>

<file path=ppt/tags/tag477.xml><?xml version="1.0" encoding="utf-8"?>
<p:tagLst xmlns:p="http://schemas.openxmlformats.org/presentationml/2006/main">
  <p:tag name="AS_UNIQUEID" val="971"/>
</p:tagLst>
</file>

<file path=ppt/tags/tag478.xml><?xml version="1.0" encoding="utf-8"?>
<p:tagLst xmlns:p="http://schemas.openxmlformats.org/presentationml/2006/main">
  <p:tag name="AS_UNIQUEID" val="972"/>
</p:tagLst>
</file>

<file path=ppt/tags/tag479.xml><?xml version="1.0" encoding="utf-8"?>
<p:tagLst xmlns:p="http://schemas.openxmlformats.org/presentationml/2006/main">
  <p:tag name="AS_UNIQUEID" val="973"/>
</p:tagLst>
</file>

<file path=ppt/tags/tag48.xml><?xml version="1.0" encoding="utf-8"?>
<p:tagLst xmlns:p="http://schemas.openxmlformats.org/presentationml/2006/main">
  <p:tag name="AS_UNIQUEID" val="546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480.xml><?xml version="1.0" encoding="utf-8"?>
<p:tagLst xmlns:p="http://schemas.openxmlformats.org/presentationml/2006/main">
  <p:tag name="AS_UNIQUEID" val="974"/>
</p:tagLst>
</file>

<file path=ppt/tags/tag481.xml><?xml version="1.0" encoding="utf-8"?>
<p:tagLst xmlns:p="http://schemas.openxmlformats.org/presentationml/2006/main">
  <p:tag name="AS_UNIQUEID" val="975"/>
</p:tagLst>
</file>

<file path=ppt/tags/tag482.xml><?xml version="1.0" encoding="utf-8"?>
<p:tagLst xmlns:p="http://schemas.openxmlformats.org/presentationml/2006/main">
  <p:tag name="AS_UNIQUEID" val="976"/>
</p:tagLst>
</file>

<file path=ppt/tags/tag483.xml><?xml version="1.0" encoding="utf-8"?>
<p:tagLst xmlns:p="http://schemas.openxmlformats.org/presentationml/2006/main">
  <p:tag name="AS_UNIQUEID" val="977"/>
  <p:tag name="KSO_WM_BEAUTIFY_FLAG" val=""/>
</p:tagLst>
</file>

<file path=ppt/tags/tag484.xml><?xml version="1.0" encoding="utf-8"?>
<p:tagLst xmlns:p="http://schemas.openxmlformats.org/presentationml/2006/main">
  <p:tag name="AS_UNIQUEID" val="978"/>
  <p:tag name="KSO_WM_BEAUTIFY_FLAG" val=""/>
</p:tagLst>
</file>

<file path=ppt/tags/tag485.xml><?xml version="1.0" encoding="utf-8"?>
<p:tagLst xmlns:p="http://schemas.openxmlformats.org/presentationml/2006/main">
  <p:tag name="AS_UNIQUEID" val="979"/>
  <p:tag name="KSO_WM_BEAUTIFY_FLAG" val=""/>
</p:tagLst>
</file>

<file path=ppt/tags/tag486.xml><?xml version="1.0" encoding="utf-8"?>
<p:tagLst xmlns:p="http://schemas.openxmlformats.org/presentationml/2006/main">
  <p:tag name="AS_UNIQUEID" val="980"/>
</p:tagLst>
</file>

<file path=ppt/tags/tag487.xml><?xml version="1.0" encoding="utf-8"?>
<p:tagLst xmlns:p="http://schemas.openxmlformats.org/presentationml/2006/main">
  <p:tag name="AS_UNIQUEID" val="981"/>
</p:tagLst>
</file>

<file path=ppt/tags/tag488.xml><?xml version="1.0" encoding="utf-8"?>
<p:tagLst xmlns:p="http://schemas.openxmlformats.org/presentationml/2006/main">
  <p:tag name="AS_UNIQUEID" val="982"/>
  <p:tag name="KSO_WM_BEAUTIFY_FLAG" val=""/>
</p:tagLst>
</file>

<file path=ppt/tags/tag489.xml><?xml version="1.0" encoding="utf-8"?>
<p:tagLst xmlns:p="http://schemas.openxmlformats.org/presentationml/2006/main">
  <p:tag name="AS_UNIQUEID" val="983"/>
  <p:tag name="KSO_WM_BEAUTIFY_FLAG" val=""/>
</p:tagLst>
</file>

<file path=ppt/tags/tag49.xml><?xml version="1.0" encoding="utf-8"?>
<p:tagLst xmlns:p="http://schemas.openxmlformats.org/presentationml/2006/main">
  <p:tag name="AS_UNIQUEID" val="547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490.xml><?xml version="1.0" encoding="utf-8"?>
<p:tagLst xmlns:p="http://schemas.openxmlformats.org/presentationml/2006/main">
  <p:tag name="AS_UNIQUEID" val="984"/>
  <p:tag name="KSO_WM_BEAUTIFY_FLAG" val=""/>
</p:tagLst>
</file>

<file path=ppt/tags/tag491.xml><?xml version="1.0" encoding="utf-8"?>
<p:tagLst xmlns:p="http://schemas.openxmlformats.org/presentationml/2006/main">
  <p:tag name="AS_OS" val="Unix 3.10 unknown"/>
  <p:tag name="AS_RELEASE_DATE" val="2023.03.31"/>
  <p:tag name="AS_TITLE" val="Aspose.Slides for Java"/>
  <p:tag name="AS_VERSION" val="23.3"/>
  <p:tag name="COMMONDATA" val="eyJoZGlkIjoiMjE3MGZlOWM0YjUxY2M3MWI4YzI3MDMxNTIyMDU2NmQifQ=="/>
  <p:tag name="KSO_DOCER_TEMPLATE_OPEN_ONCE_MARK" val="1"/>
  <p:tag name="KSO_WPP_MARK_KEY" val="8ce77a4d-9853-4a3c-abba-0f5fea08bc5c"/>
  <p:tag name="RESOURCE_RECORD_KEY" val="{&quot;12&quot;:[25002243]}"/>
</p:tagLst>
</file>

<file path=ppt/tags/tag5.xml><?xml version="1.0" encoding="utf-8"?>
<p:tagLst xmlns:p="http://schemas.openxmlformats.org/presentationml/2006/main">
  <p:tag name="AS_UNIQUEID" val="503"/>
</p:tagLst>
</file>

<file path=ppt/tags/tag50.xml><?xml version="1.0" encoding="utf-8"?>
<p:tagLst xmlns:p="http://schemas.openxmlformats.org/presentationml/2006/main">
  <p:tag name="AS_UNIQUEID" val="548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51.xml><?xml version="1.0" encoding="utf-8"?>
<p:tagLst xmlns:p="http://schemas.openxmlformats.org/presentationml/2006/main">
  <p:tag name="AS_UNIQUEID" val="549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52.xml><?xml version="1.0" encoding="utf-8"?>
<p:tagLst xmlns:p="http://schemas.openxmlformats.org/presentationml/2006/main">
  <p:tag name="AS_UNIQUEID" val="550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53.xml><?xml version="1.0" encoding="utf-8"?>
<p:tagLst xmlns:p="http://schemas.openxmlformats.org/presentationml/2006/main">
  <p:tag name="AS_UNIQUEID" val="551"/>
</p:tagLst>
</file>

<file path=ppt/tags/tag54.xml><?xml version="1.0" encoding="utf-8"?>
<p:tagLst xmlns:p="http://schemas.openxmlformats.org/presentationml/2006/main">
  <p:tag name="AS_UNIQUEID" val="552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55.xml><?xml version="1.0" encoding="utf-8"?>
<p:tagLst xmlns:p="http://schemas.openxmlformats.org/presentationml/2006/main">
  <p:tag name="AS_UNIQUEID" val="553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56.xml><?xml version="1.0" encoding="utf-8"?>
<p:tagLst xmlns:p="http://schemas.openxmlformats.org/presentationml/2006/main">
  <p:tag name="AS_UNIQUEID" val="554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57.xml><?xml version="1.0" encoding="utf-8"?>
<p:tagLst xmlns:p="http://schemas.openxmlformats.org/presentationml/2006/main">
  <p:tag name="AS_UNIQUEID" val="555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58.xml><?xml version="1.0" encoding="utf-8"?>
<p:tagLst xmlns:p="http://schemas.openxmlformats.org/presentationml/2006/main">
  <p:tag name="AS_UNIQUEID" val="556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59.xml><?xml version="1.0" encoding="utf-8"?>
<p:tagLst xmlns:p="http://schemas.openxmlformats.org/presentationml/2006/main">
  <p:tag name="AS_UNIQUEID" val="557"/>
</p:tagLst>
</file>

<file path=ppt/tags/tag6.xml><?xml version="1.0" encoding="utf-8"?>
<p:tagLst xmlns:p="http://schemas.openxmlformats.org/presentationml/2006/main">
  <p:tag name="AS_UNIQUEID" val="504"/>
</p:tagLst>
</file>

<file path=ppt/tags/tag60.xml><?xml version="1.0" encoding="utf-8"?>
<p:tagLst xmlns:p="http://schemas.openxmlformats.org/presentationml/2006/main">
  <p:tag name="AS_UNIQUEID" val="558"/>
</p:tagLst>
</file>

<file path=ppt/tags/tag61.xml><?xml version="1.0" encoding="utf-8"?>
<p:tagLst xmlns:p="http://schemas.openxmlformats.org/presentationml/2006/main">
  <p:tag name="KSO_WM_BEAUTIFY_FLAG" val="#wm#"/>
  <p:tag name="KSO_WM_TAG_VERSION" val="1.0"/>
  <p:tag name="KSO_WM_TEMPLATE_CATEGORY" val="custom"/>
  <p:tag name="KSO_WM_TEMPLATE_COLOR_TYPE" val="1"/>
  <p:tag name="KSO_WM_TEMPLATE_INDEX" val="20205081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62.xml><?xml version="1.0" encoding="utf-8"?>
<p:tagLst xmlns:p="http://schemas.openxmlformats.org/presentationml/2006/main">
  <p:tag name="AS_UNIQUEID" val="559"/>
</p:tagLst>
</file>

<file path=ppt/tags/tag63.xml><?xml version="1.0" encoding="utf-8"?>
<p:tagLst xmlns:p="http://schemas.openxmlformats.org/presentationml/2006/main">
  <p:tag name="AS_UNIQUEID" val="560"/>
</p:tagLst>
</file>

<file path=ppt/tags/tag64.xml><?xml version="1.0" encoding="utf-8"?>
<p:tagLst xmlns:p="http://schemas.openxmlformats.org/presentationml/2006/main">
  <p:tag name="AS_UNIQUEID" val="561"/>
</p:tagLst>
</file>

<file path=ppt/tags/tag65.xml><?xml version="1.0" encoding="utf-8"?>
<p:tagLst xmlns:p="http://schemas.openxmlformats.org/presentationml/2006/main">
  <p:tag name="AS_UNIQUEID" val="562"/>
</p:tagLst>
</file>

<file path=ppt/tags/tag66.xml><?xml version="1.0" encoding="utf-8"?>
<p:tagLst xmlns:p="http://schemas.openxmlformats.org/presentationml/2006/main">
  <p:tag name="AS_UNIQUEID" val="563"/>
</p:tagLst>
</file>

<file path=ppt/tags/tag67.xml><?xml version="1.0" encoding="utf-8"?>
<p:tagLst xmlns:p="http://schemas.openxmlformats.org/presentationml/2006/main">
  <p:tag name="AS_UNIQUEID" val="564"/>
</p:tagLst>
</file>

<file path=ppt/tags/tag68.xml><?xml version="1.0" encoding="utf-8"?>
<p:tagLst xmlns:p="http://schemas.openxmlformats.org/presentationml/2006/main">
  <p:tag name="AS_UNIQUEID" val="565"/>
</p:tagLst>
</file>

<file path=ppt/tags/tag69.xml><?xml version="1.0" encoding="utf-8"?>
<p:tagLst xmlns:p="http://schemas.openxmlformats.org/presentationml/2006/main">
  <p:tag name="AS_UNIQUEID" val="566"/>
</p:tagLst>
</file>

<file path=ppt/tags/tag7.xml><?xml version="1.0" encoding="utf-8"?>
<p:tagLst xmlns:p="http://schemas.openxmlformats.org/presentationml/2006/main">
  <p:tag name="AS_UNIQUEID" val="505"/>
</p:tagLst>
</file>

<file path=ppt/tags/tag70.xml><?xml version="1.0" encoding="utf-8"?>
<p:tagLst xmlns:p="http://schemas.openxmlformats.org/presentationml/2006/main">
  <p:tag name="AS_UNIQUEID" val="567"/>
</p:tagLst>
</file>

<file path=ppt/tags/tag71.xml><?xml version="1.0" encoding="utf-8"?>
<p:tagLst xmlns:p="http://schemas.openxmlformats.org/presentationml/2006/main">
  <p:tag name="AS_UNIQUEID" val="568"/>
</p:tagLst>
</file>

<file path=ppt/tags/tag72.xml><?xml version="1.0" encoding="utf-8"?>
<p:tagLst xmlns:p="http://schemas.openxmlformats.org/presentationml/2006/main">
  <p:tag name="AS_UNIQUEID" val="569"/>
</p:tagLst>
</file>

<file path=ppt/tags/tag73.xml><?xml version="1.0" encoding="utf-8"?>
<p:tagLst xmlns:p="http://schemas.openxmlformats.org/presentationml/2006/main">
  <p:tag name="AS_UNIQUEID" val="570"/>
</p:tagLst>
</file>

<file path=ppt/tags/tag74.xml><?xml version="1.0" encoding="utf-8"?>
<p:tagLst xmlns:p="http://schemas.openxmlformats.org/presentationml/2006/main">
  <p:tag name="AS_UNIQUEID" val="571"/>
</p:tagLst>
</file>

<file path=ppt/tags/tag75.xml><?xml version="1.0" encoding="utf-8"?>
<p:tagLst xmlns:p="http://schemas.openxmlformats.org/presentationml/2006/main">
  <p:tag name="AS_UNIQUEID" val="572"/>
</p:tagLst>
</file>

<file path=ppt/tags/tag76.xml><?xml version="1.0" encoding="utf-8"?>
<p:tagLst xmlns:p="http://schemas.openxmlformats.org/presentationml/2006/main">
  <p:tag name="AS_UNIQUEID" val="573"/>
</p:tagLst>
</file>

<file path=ppt/tags/tag77.xml><?xml version="1.0" encoding="utf-8"?>
<p:tagLst xmlns:p="http://schemas.openxmlformats.org/presentationml/2006/main">
  <p:tag name="AS_UNIQUEID" val="574"/>
</p:tagLst>
</file>

<file path=ppt/tags/tag78.xml><?xml version="1.0" encoding="utf-8"?>
<p:tagLst xmlns:p="http://schemas.openxmlformats.org/presentationml/2006/main">
  <p:tag name="AS_UNIQUEID" val="575"/>
</p:tagLst>
</file>

<file path=ppt/tags/tag79.xml><?xml version="1.0" encoding="utf-8"?>
<p:tagLst xmlns:p="http://schemas.openxmlformats.org/presentationml/2006/main">
  <p:tag name="AS_UNIQUEID" val="576"/>
</p:tagLst>
</file>

<file path=ppt/tags/tag8.xml><?xml version="1.0" encoding="utf-8"?>
<p:tagLst xmlns:p="http://schemas.openxmlformats.org/presentationml/2006/main">
  <p:tag name="AS_UNIQUEID" val="506"/>
</p:tagLst>
</file>

<file path=ppt/tags/tag80.xml><?xml version="1.0" encoding="utf-8"?>
<p:tagLst xmlns:p="http://schemas.openxmlformats.org/presentationml/2006/main">
  <p:tag name="AS_UNIQUEID" val="577"/>
</p:tagLst>
</file>

<file path=ppt/tags/tag81.xml><?xml version="1.0" encoding="utf-8"?>
<p:tagLst xmlns:p="http://schemas.openxmlformats.org/presentationml/2006/main">
  <p:tag name="AS_UNIQUEID" val="578"/>
</p:tagLst>
</file>

<file path=ppt/tags/tag82.xml><?xml version="1.0" encoding="utf-8"?>
<p:tagLst xmlns:p="http://schemas.openxmlformats.org/presentationml/2006/main">
  <p:tag name="AS_UNIQUEID" val="579"/>
</p:tagLst>
</file>

<file path=ppt/tags/tag83.xml><?xml version="1.0" encoding="utf-8"?>
<p:tagLst xmlns:p="http://schemas.openxmlformats.org/presentationml/2006/main">
  <p:tag name="AS_UNIQUEID" val="580"/>
</p:tagLst>
</file>

<file path=ppt/tags/tag84.xml><?xml version="1.0" encoding="utf-8"?>
<p:tagLst xmlns:p="http://schemas.openxmlformats.org/presentationml/2006/main">
  <p:tag name="AS_UNIQUEID" val="581"/>
</p:tagLst>
</file>

<file path=ppt/tags/tag85.xml><?xml version="1.0" encoding="utf-8"?>
<p:tagLst xmlns:p="http://schemas.openxmlformats.org/presentationml/2006/main">
  <p:tag name="AS_UNIQUEID" val="582"/>
</p:tagLst>
</file>

<file path=ppt/tags/tag86.xml><?xml version="1.0" encoding="utf-8"?>
<p:tagLst xmlns:p="http://schemas.openxmlformats.org/presentationml/2006/main">
  <p:tag name="AS_UNIQUEID" val="583"/>
</p:tagLst>
</file>

<file path=ppt/tags/tag87.xml><?xml version="1.0" encoding="utf-8"?>
<p:tagLst xmlns:p="http://schemas.openxmlformats.org/presentationml/2006/main">
  <p:tag name="AS_UNIQUEID" val="584"/>
</p:tagLst>
</file>

<file path=ppt/tags/tag88.xml><?xml version="1.0" encoding="utf-8"?>
<p:tagLst xmlns:p="http://schemas.openxmlformats.org/presentationml/2006/main">
  <p:tag name="AS_UNIQUEID" val="498"/>
</p:tagLst>
</file>

<file path=ppt/tags/tag89.xml><?xml version="1.0" encoding="utf-8"?>
<p:tagLst xmlns:p="http://schemas.openxmlformats.org/presentationml/2006/main">
  <p:tag name="AS_UNIQUEID" val="585"/>
</p:tagLst>
</file>

<file path=ppt/tags/tag9.xml><?xml version="1.0" encoding="utf-8"?>
<p:tagLst xmlns:p="http://schemas.openxmlformats.org/presentationml/2006/main">
  <p:tag name="AS_UNIQUEID" val="507"/>
</p:tagLst>
</file>

<file path=ppt/tags/tag90.xml><?xml version="1.0" encoding="utf-8"?>
<p:tagLst xmlns:p="http://schemas.openxmlformats.org/presentationml/2006/main">
  <p:tag name="AS_UNIQUEID" val="586"/>
</p:tagLst>
</file>

<file path=ppt/tags/tag91.xml><?xml version="1.0" encoding="utf-8"?>
<p:tagLst xmlns:p="http://schemas.openxmlformats.org/presentationml/2006/main">
  <p:tag name="AS_UNIQUEID" val="587"/>
</p:tagLst>
</file>

<file path=ppt/tags/tag92.xml><?xml version="1.0" encoding="utf-8"?>
<p:tagLst xmlns:p="http://schemas.openxmlformats.org/presentationml/2006/main">
  <p:tag name="AS_UNIQUEID" val="588"/>
</p:tagLst>
</file>

<file path=ppt/tags/tag93.xml><?xml version="1.0" encoding="utf-8"?>
<p:tagLst xmlns:p="http://schemas.openxmlformats.org/presentationml/2006/main">
  <p:tag name="AS_UNIQUEID" val="589"/>
  <p:tag name="KSO_WM_DIAGRAM_VIRTUALLY_FRAME" val="{&quot;height&quot;:36.25,&quot;left&quot;:37.95,&quot;top&quot;:153.87503937007872,&quot;width&quot;:454}"/>
</p:tagLst>
</file>

<file path=ppt/tags/tag94.xml><?xml version="1.0" encoding="utf-8"?>
<p:tagLst xmlns:p="http://schemas.openxmlformats.org/presentationml/2006/main">
  <p:tag name="AS_UNIQUEID" val="590"/>
</p:tagLst>
</file>

<file path=ppt/tags/tag95.xml><?xml version="1.0" encoding="utf-8"?>
<p:tagLst xmlns:p="http://schemas.openxmlformats.org/presentationml/2006/main">
  <p:tag name="AS_UNIQUEID" val="591"/>
</p:tagLst>
</file>

<file path=ppt/tags/tag96.xml><?xml version="1.0" encoding="utf-8"?>
<p:tagLst xmlns:p="http://schemas.openxmlformats.org/presentationml/2006/main">
  <p:tag name="AS_UNIQUEID" val="592"/>
</p:tagLst>
</file>

<file path=ppt/tags/tag97.xml><?xml version="1.0" encoding="utf-8"?>
<p:tagLst xmlns:p="http://schemas.openxmlformats.org/presentationml/2006/main">
  <p:tag name="AS_UNIQUEID" val="593"/>
</p:tagLst>
</file>

<file path=ppt/tags/tag98.xml><?xml version="1.0" encoding="utf-8"?>
<p:tagLst xmlns:p="http://schemas.openxmlformats.org/presentationml/2006/main">
  <p:tag name="AS_UNIQUEID" val="594"/>
</p:tagLst>
</file>

<file path=ppt/tags/tag99.xml><?xml version="1.0" encoding="utf-8"?>
<p:tagLst xmlns:p="http://schemas.openxmlformats.org/presentationml/2006/main">
  <p:tag name="AS_UNIQUEID" val="595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heme/theme1.xml><?xml version="1.0" encoding="utf-8"?>
<a:theme xmlns:r="http://schemas.openxmlformats.org/officeDocument/2006/relationships" xmlns:a="http://schemas.openxmlformats.org/drawingml/2006/main" name="4_自定义设计方案">
  <a:themeElements>
    <a:clrScheme name="自定义 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自定义 1">
      <a:majorFont>
        <a:latin typeface="Times New Roman"/>
        <a:ea typeface="黑体"/>
        <a:cs typeface="Arial"/>
      </a:majorFont>
      <a:minorFont>
        <a:latin typeface="Times New Roman"/>
        <a:ea typeface="楷体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r="http://schemas.openxmlformats.org/officeDocument/2006/relationships" xmlns:a="http://schemas.openxmlformats.org/drawingml/2006/main" name="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9EDEE"/>
      </a:accent5>
      <a:accent6>
        <a:srgbClr val="2D2D89"/>
      </a:accent6>
      <a:hlink>
        <a:srgbClr val="009999"/>
      </a:hlink>
      <a:folHlink>
        <a:srgbClr val="99CC00"/>
      </a:folHlink>
    </a:clrScheme>
    <a:fontScheme name="Cambria-Calibri">
      <a:majorFont>
        <a:latin typeface="Cambria"/>
        <a:ea typeface="Cambria"/>
        <a:cs typeface="Arial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Calibri"/>
        <a:cs typeface="Arial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2007-201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atMod val="350000"/>
                <a:shade val="99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r="http://schemas.openxmlformats.org/officeDocument/2006/relationships"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Calibri Light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Calibri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PresentationFormat>On-screen Show (16:9)</PresentationFormat>
  <Paragraphs>221</Paragraphs>
  <Slides>27</Slides>
  <Notes>24</Notes>
  <HiddenSlides>0</HiddenSlides>
  <MMClips>4</MMClips>
  <ScaleCrop>false</ScaleCrop>
  <HeadingPairs>
    <vt:vector size="6" baseType="variant">
      <vt:variant>
        <vt:lpstr>Fonts used</vt:lpstr>
      </vt:variant>
      <vt:variant>
        <vt:i4>13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41" baseType="lpstr">
      <vt:lpstr>Arial</vt:lpstr>
      <vt:lpstr>Times New Roman</vt:lpstr>
      <vt:lpstr>黑体</vt:lpstr>
      <vt:lpstr>楷体</vt:lpstr>
      <vt:lpstr>Wingdings</vt:lpstr>
      <vt:lpstr>Cambria</vt:lpstr>
      <vt:lpstr>Calibri</vt:lpstr>
      <vt:lpstr>宋体</vt:lpstr>
      <vt:lpstr>Calibri Light</vt:lpstr>
      <vt:lpstr>汉仪雅酷黑 75W</vt:lpstr>
      <vt:lpstr>微软雅黑</vt:lpstr>
      <vt:lpstr>华文楷体</vt:lpstr>
      <vt:lpstr>华文细黑</vt:lpstr>
      <vt:lpstr>4_自定义设计方案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23.0300</AppVersion>
  <TotalTime>0</TotalTime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Printed>2026-06-14T07:34:53Z</cp:lastPrinted>
  <dcterms:created xsi:type="dcterms:W3CDTF">2026-06-14T07:34:53Z</dcterms:created>
  <dcterms:modified xsi:type="dcterms:W3CDTF">2026-06-13T23:34:53Z</dcterms:modified>
</cp:coreProperties>
</file>

<file path=docProps/custom.xml><?xml version="1.0" encoding="utf-8"?>
<Properties xmlns:vt="http://schemas.openxmlformats.org/officeDocument/2006/docPropsVTypes" xmlns="http://schemas.openxmlformats.org/officeDocument/2006/custom-properties">
  <property fmtid="{D5CDD505-2E9C-101B-9397-08002B2CF9AE}" pid="2" name="album">
    <vt:lpwstr>rbm.xkw.com</vt:lpwstr>
  </property>
  <property fmtid="{D5CDD505-2E9C-101B-9397-08002B2CF9AE}" pid="3" name="author">
    <vt:lpwstr>rbm.xkw.com</vt:lpwstr>
  </property>
  <property fmtid="{D5CDD505-2E9C-101B-9397-08002B2CF9AE}" pid="4" name="company">
    <vt:lpwstr>学科网</vt:lpwstr>
  </property>
  <property fmtid="{D5CDD505-2E9C-101B-9397-08002B2CF9AE}" pid="5" name="copyright">
    <vt:lpwstr>学科网版权所有</vt:lpwstr>
  </property>
</Properties>
</file>