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56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57" r:id="rId23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1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20" y="-108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3" cy="7200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3083" name="Picture 6" descr="K:\5-远成工作室\王斐\112121212122.png11212121212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4107" name="Picture 6" descr="K:\5-远成工作室\王斐\112121212122.png11212121212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1027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30" name="图片 12" descr="LOGO-课时新"/>
            <p:cNvPicPr>
              <a:picLocks noChangeAspect="1"/>
            </p:cNvPicPr>
            <p:nvPr userDrawn="1"/>
          </p:nvPicPr>
          <p:blipFill>
            <a:blip r:embed="rId13" cstate="print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图片 2" descr="掌控中考-2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974090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2051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2054" name="图片 12" descr="LOGO-课时新"/>
            <p:cNvPicPr>
              <a:picLocks noChangeAspect="1"/>
            </p:cNvPicPr>
            <p:nvPr userDrawn="1"/>
          </p:nvPicPr>
          <p:blipFill>
            <a:blip r:embed="rId13" cstate="print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" name="图片 1" descr="掌控中考-2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979424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93678" y="2668958"/>
            <a:ext cx="5601335" cy="731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1425" y="2133600"/>
            <a:ext cx="9708515" cy="259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0015" y="1489075"/>
            <a:ext cx="9411335" cy="3879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115" y="695325"/>
            <a:ext cx="9479915" cy="56318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15745" y="695325"/>
            <a:ext cx="9392920" cy="1514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428115" y="2209800"/>
            <a:ext cx="9479280" cy="42133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755" y="683260"/>
            <a:ext cx="9761855" cy="5738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12875" y="1878330"/>
            <a:ext cx="9365615" cy="31013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12875" y="1878330"/>
            <a:ext cx="5297805" cy="33108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5895" y="450850"/>
            <a:ext cx="6760210" cy="597916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715894" y="450850"/>
            <a:ext cx="6907607" cy="5979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2375" y="1504315"/>
            <a:ext cx="9746615" cy="3848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9075" y="871855"/>
            <a:ext cx="9213215" cy="51136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6775" y="1310005"/>
            <a:ext cx="7917815" cy="42373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9065" y="1431925"/>
            <a:ext cx="9373235" cy="39935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57655" y="1335405"/>
            <a:ext cx="8903970" cy="14160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557655" y="2751455"/>
            <a:ext cx="9441815" cy="26739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2855" y="654685"/>
            <a:ext cx="9685655" cy="5730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94765" y="1443355"/>
            <a:ext cx="9601835" cy="39706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076960" y="1250315"/>
            <a:ext cx="9978390" cy="44570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930" y="746125"/>
            <a:ext cx="9502775" cy="565467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344930" y="746125"/>
            <a:ext cx="9502775" cy="56546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44345" y="799465"/>
            <a:ext cx="8702675" cy="52584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16685" y="939800"/>
            <a:ext cx="8776970" cy="49942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rcRect t="1418"/>
          <a:stretch>
            <a:fillRect/>
          </a:stretch>
        </p:blipFill>
        <p:spPr>
          <a:xfrm>
            <a:off x="1191895" y="650875"/>
            <a:ext cx="9807575" cy="57397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3825" y="1828800"/>
            <a:ext cx="9403715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4305" y="1180465"/>
            <a:ext cx="9342755" cy="44964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424305" y="1180465"/>
            <a:ext cx="5255260" cy="4496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679565" y="3853180"/>
            <a:ext cx="3910965" cy="172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690370" y="553271"/>
            <a:ext cx="8275873" cy="5855660"/>
            <a:chOff x="2002" y="1063"/>
            <a:chExt cx="14973" cy="11457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 cstate="print"/>
            <a:srcRect t="3344"/>
            <a:stretch>
              <a:fillRect/>
            </a:stretch>
          </p:blipFill>
          <p:spPr>
            <a:xfrm>
              <a:off x="2002" y="1063"/>
              <a:ext cx="14869" cy="409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26" y="4923"/>
              <a:ext cx="14749" cy="7597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814195" y="553085"/>
            <a:ext cx="8065785" cy="58566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35735" y="616585"/>
            <a:ext cx="9319895" cy="56241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534795" y="727075"/>
            <a:ext cx="9504912" cy="55130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67155" y="1699260"/>
            <a:ext cx="9457055" cy="345948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367155" y="1576070"/>
            <a:ext cx="9695180" cy="37496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自定义</PresentationFormat>
  <Paragraphs>0</Paragraphs>
  <Slides>21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23" baseType="lpstr"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2019-03-05T07:06:00Z</dcterms:created>
  <dcterms:modified xsi:type="dcterms:W3CDTF">2020-03-05T10:11:16Z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