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vml" ContentType="application/vnd.openxmlformats-officedocument.vmlDrawing"/>
  <Default Extension="bin" ContentType="application/vnd.openxmlformats-officedocument.oleObject"/>
  <Default Extension="fntdata" ContentType="application/x-fontdata"/>
  <Default Extension="png" ContentType="image/png"/>
  <Default Extension="wmf" ContentType="image/x-wmf"/>
  <Default Extension="gif" ContentType="image/gif"/>
  <Default Extension="svg" ContentType="image/svg"/>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embedTrueTypeFonts="1" saveSubsetFonts="1">
  <p:sldMasterIdLst>
    <p:sldMasterId id="2147483648" r:id="rId2"/>
    <p:sldMasterId id="2147483654" r:id="rId3"/>
  </p:sldMasterIdLst>
  <p:notesMasterIdLst>
    <p:notesMasterId r:id="rId4"/>
  </p:notesMasterIdLst>
  <p:handoutMasterIdLst>
    <p:handoutMasterId r:id="rId5"/>
  </p:handoutMasterIdLst>
  <p:sldIdLst>
    <p:sldId id="1488" r:id="rId6"/>
    <p:sldId id="1489" r:id="rId7"/>
    <p:sldId id="1490" r:id="rId8"/>
    <p:sldId id="1491" r:id="rId9"/>
    <p:sldId id="1492" r:id="rId10"/>
    <p:sldId id="1493" r:id="rId11"/>
    <p:sldId id="1494" r:id="rId12"/>
    <p:sldId id="1495" r:id="rId13"/>
    <p:sldId id="1496" r:id="rId14"/>
    <p:sldId id="1497" r:id="rId15"/>
    <p:sldId id="1498" r:id="rId16"/>
    <p:sldId id="1499" r:id="rId17"/>
    <p:sldId id="1500" r:id="rId18"/>
    <p:sldId id="1501" r:id="rId19"/>
    <p:sldId id="1502" r:id="rId20"/>
    <p:sldId id="1503" r:id="rId21"/>
    <p:sldId id="1504" r:id="rId22"/>
    <p:sldId id="1505" r:id="rId23"/>
    <p:sldId id="1506" r:id="rId24"/>
    <p:sldId id="1507" r:id="rId25"/>
    <p:sldId id="1508" r:id="rId26"/>
    <p:sldId id="1509" r:id="rId27"/>
    <p:sldId id="1510" r:id="rId28"/>
    <p:sldId id="1511" r:id="rId29"/>
    <p:sldId id="1512" r:id="rId30"/>
    <p:sldId id="1513" r:id="rId31"/>
    <p:sldId id="1514" r:id="rId32"/>
  </p:sldIdLst>
  <p:sldSz cx="12192000" cy="6858000"/>
  <p:notesSz cx="6858000" cy="9144000"/>
  <p:embeddedFontLst>
    <p:embeddedFont>
      <p:font typeface="方正大标宋简体" panose="02000000000000000000" charset="-122"/>
      <p:regular r:id="rId34"/>
    </p:embeddedFont>
    <p:embeddedFont>
      <p:font typeface="黑体" panose="02010609060101010101" charset="-122"/>
      <p:regular r:id="rId35"/>
    </p:embeddedFont>
    <p:embeddedFont>
      <p:font typeface="楷体" panose="02010609060101010101" pitchFamily="49" charset="-122"/>
      <p:regular r:id="rId36"/>
    </p:embeddedFont>
    <p:embeddedFont>
      <p:font typeface="微软雅黑" panose="020B0503020204020204" charset="-122"/>
      <p:regular r:id="rId37"/>
    </p:embeddedFont>
    <p:embeddedFont>
      <p:font typeface="Calibri" panose="020F0502020204030204" charset="0"/>
      <p:regular r:id="rId38"/>
      <p:bold r:id="rId39"/>
      <p:italic r:id="rId40"/>
      <p:boldItalic r:id="rId41"/>
    </p:embeddedFont>
    <p:embeddedFont>
      <p:font typeface="新宋体" panose="02010609030101010101" charset="-122"/>
      <p:regular r:id="rId42"/>
    </p:embeddedFont>
  </p:embeddedFontLst>
  <p:custDataLst>
    <p:tags r:id="rId33"/>
  </p:custDataLst>
  <p:defaultTex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3528" userDrawn="1">
          <p15:clr>
            <a:srgbClr val="A4A3A4"/>
          </p15:clr>
        </p15:guide>
        <p15:guide id="2" pos="3646" userDrawn="1">
          <p15:clr>
            <a:srgbClr val="A4A3A4"/>
          </p15:clr>
        </p15:guide>
      </p15:sldGuideLst>
    </p:ext>
  </p:extLst>
</p:presentation>
</file>

<file path=ppt/commentAuthors.xml><?xml version="1.0" encoding="utf-8"?>
<p:cmAuthorLst xmlns:p="http://schemas.openxmlformats.org/presentationml/2006/main">
  <p:cmAuthor id="1" name="作者" initials="作" lastIdx="0" clrIdx="1"/>
  <p:cmAuthor id="2" name="xjj" initials="x" lastIdx="0" clrIdx="1"/>
  <p:cmAuthor id="3" name="lenovo" initials="l" lastIdx="0" clrIdx="2"/>
  <p:cmAuthor id="4" name="admin" initials="a" lastIdx="0" clrIdx="3"/>
  <p:cmAuthor id="5" name="Administrator" initials="A" lastIdx="0" clrIdx="4"/>
  <p:cmAuthor id="6" name="夏风sunny" initials="夏" lastIdx="0" clrIdx="5"/>
</p:cmAuthorLst>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3778"/>
    <p:restoredTop sz="94660"/>
  </p:normalViewPr>
  <p:slideViewPr>
    <p:cSldViewPr snapToGrid="0" showGuides="1">
      <p:cViewPr varScale="1">
        <p:scale>
          <a:sx n="99" d="100"/>
          <a:sy n="99" d="100"/>
        </p:scale>
        <p:origin x="84" y="582"/>
      </p:cViewPr>
      <p:guideLst>
        <p:guide orient="horz" pos="3528"/>
        <p:guide pos="3646"/>
      </p:guideLst>
    </p:cSldViewPr>
  </p:slideViewPr>
  <p:notesTextViewPr>
    <p:cViewPr>
      <p:scale>
        <a:sx n="3" d="2"/>
        <a:sy n="3" d="2"/>
      </p:scale>
      <p:origin x="0" y="0"/>
    </p:cViewPr>
  </p:notesTextViewPr>
  <p:notesViewPr>
    <p:cSldViewPr>
      <p:cViewPr>
        <p:scale>
          <a:sx n="1" d="100"/>
          <a:sy n="1" d="100"/>
        </p:scale>
        <p:origin x="0" y="0"/>
      </p:cViewPr>
    </p:cSldViewPr>
  </p:notesViewPr>
  <p:gridSpacing cx="72000" cy="72000"/>
</p:viewPr>
</file>

<file path=ppt/_rels/presentation.xml.rels>&#65279;<?xml version="1.0" encoding="utf-8" standalone="yes"?><Relationships xmlns="http://schemas.openxmlformats.org/package/2006/relationships"><Relationship Id="rId1" Type="http://schemas.openxmlformats.org/officeDocument/2006/relationships/commentAuthors" Target="commentAuthors.xml" /><Relationship Id="rId10" Type="http://schemas.openxmlformats.org/officeDocument/2006/relationships/slide" Target="slides/slide5.xml" /><Relationship Id="rId11" Type="http://schemas.openxmlformats.org/officeDocument/2006/relationships/slide" Target="slides/slide6.xml" /><Relationship Id="rId12" Type="http://schemas.openxmlformats.org/officeDocument/2006/relationships/slide" Target="slides/slide7.xml" /><Relationship Id="rId13" Type="http://schemas.openxmlformats.org/officeDocument/2006/relationships/slide" Target="slides/slide8.xml" /><Relationship Id="rId14" Type="http://schemas.openxmlformats.org/officeDocument/2006/relationships/slide" Target="slides/slide9.xml" /><Relationship Id="rId15" Type="http://schemas.openxmlformats.org/officeDocument/2006/relationships/slide" Target="slides/slide10.xml" /><Relationship Id="rId16" Type="http://schemas.openxmlformats.org/officeDocument/2006/relationships/slide" Target="slides/slide11.xml" /><Relationship Id="rId17" Type="http://schemas.openxmlformats.org/officeDocument/2006/relationships/slide" Target="slides/slide12.xml" /><Relationship Id="rId18" Type="http://schemas.openxmlformats.org/officeDocument/2006/relationships/slide" Target="slides/slide13.xml" /><Relationship Id="rId19" Type="http://schemas.openxmlformats.org/officeDocument/2006/relationships/slide" Target="slides/slide14.xml" /><Relationship Id="rId2" Type="http://schemas.openxmlformats.org/officeDocument/2006/relationships/slideMaster" Target="slideMasters/slideMaster1.xml" /><Relationship Id="rId20" Type="http://schemas.openxmlformats.org/officeDocument/2006/relationships/slide" Target="slides/slide15.xml" /><Relationship Id="rId21" Type="http://schemas.openxmlformats.org/officeDocument/2006/relationships/slide" Target="slides/slide16.xml" /><Relationship Id="rId22" Type="http://schemas.openxmlformats.org/officeDocument/2006/relationships/slide" Target="slides/slide17.xml" /><Relationship Id="rId23" Type="http://schemas.openxmlformats.org/officeDocument/2006/relationships/slide" Target="slides/slide18.xml" /><Relationship Id="rId24" Type="http://schemas.openxmlformats.org/officeDocument/2006/relationships/slide" Target="slides/slide19.xml" /><Relationship Id="rId25" Type="http://schemas.openxmlformats.org/officeDocument/2006/relationships/slide" Target="slides/slide20.xml" /><Relationship Id="rId26" Type="http://schemas.openxmlformats.org/officeDocument/2006/relationships/slide" Target="slides/slide21.xml" /><Relationship Id="rId27" Type="http://schemas.openxmlformats.org/officeDocument/2006/relationships/slide" Target="slides/slide22.xml" /><Relationship Id="rId28" Type="http://schemas.openxmlformats.org/officeDocument/2006/relationships/slide" Target="slides/slide23.xml" /><Relationship Id="rId29" Type="http://schemas.openxmlformats.org/officeDocument/2006/relationships/slide" Target="slides/slide24.xml" /><Relationship Id="rId3" Type="http://schemas.openxmlformats.org/officeDocument/2006/relationships/slideMaster" Target="slideMasters/slideMaster2.xml" /><Relationship Id="rId30" Type="http://schemas.openxmlformats.org/officeDocument/2006/relationships/slide" Target="slides/slide25.xml" /><Relationship Id="rId31" Type="http://schemas.openxmlformats.org/officeDocument/2006/relationships/slide" Target="slides/slide26.xml" /><Relationship Id="rId32" Type="http://schemas.openxmlformats.org/officeDocument/2006/relationships/slide" Target="slides/slide27.xml" /><Relationship Id="rId33" Type="http://schemas.openxmlformats.org/officeDocument/2006/relationships/tags" Target="tags/tag276.xml" /><Relationship Id="rId34" Type="http://schemas.openxmlformats.org/officeDocument/2006/relationships/font" Target="fonts/font1.fntdata" /><Relationship Id="rId35" Type="http://schemas.openxmlformats.org/officeDocument/2006/relationships/font" Target="fonts/font2.fntdata" /><Relationship Id="rId36" Type="http://schemas.openxmlformats.org/officeDocument/2006/relationships/font" Target="fonts/font3.fntdata" /><Relationship Id="rId37" Type="http://schemas.openxmlformats.org/officeDocument/2006/relationships/font" Target="fonts/font4.fntdata" /><Relationship Id="rId38" Type="http://schemas.openxmlformats.org/officeDocument/2006/relationships/font" Target="fonts/font5.fntdata" /><Relationship Id="rId39" Type="http://schemas.openxmlformats.org/officeDocument/2006/relationships/font" Target="fonts/font6.fntdata" /><Relationship Id="rId4" Type="http://schemas.openxmlformats.org/officeDocument/2006/relationships/notesMaster" Target="notesMasters/notesMaster1.xml" /><Relationship Id="rId40" Type="http://schemas.openxmlformats.org/officeDocument/2006/relationships/font" Target="fonts/font7.fntdata" /><Relationship Id="rId41" Type="http://schemas.openxmlformats.org/officeDocument/2006/relationships/font" Target="fonts/font8.fntdata" /><Relationship Id="rId42" Type="http://schemas.openxmlformats.org/officeDocument/2006/relationships/font" Target="fonts/font9.fntdata" /><Relationship Id="rId43" Type="http://schemas.openxmlformats.org/officeDocument/2006/relationships/presProps" Target="presProps.xml" /><Relationship Id="rId44" Type="http://schemas.openxmlformats.org/officeDocument/2006/relationships/viewProps" Target="viewProps.xml" /><Relationship Id="rId45" Type="http://schemas.openxmlformats.org/officeDocument/2006/relationships/theme" Target="theme/theme1.xml" /><Relationship Id="rId46" Type="http://schemas.openxmlformats.org/officeDocument/2006/relationships/tableStyles" Target="tableStyles.xml" /><Relationship Id="rId5" Type="http://schemas.openxmlformats.org/officeDocument/2006/relationships/handoutMaster" Target="handoutMasters/handoutMaster1.xml" /><Relationship Id="rId6" Type="http://schemas.openxmlformats.org/officeDocument/2006/relationships/slide" Target="slides/slide1.xml" /><Relationship Id="rId7" Type="http://schemas.openxmlformats.org/officeDocument/2006/relationships/slide" Target="slides/slide2.xml" /><Relationship Id="rId8" Type="http://schemas.openxmlformats.org/officeDocument/2006/relationships/slide" Target="slides/slide3.xml" /><Relationship Id="rId9" Type="http://schemas.openxmlformats.org/officeDocument/2006/relationships/slide" Target="slides/slide4.xml" /></Relationships>
</file>

<file path=ppt/drawings/_rels/vmlDrawing1.vml.rels>&#65279;<?xml version="1.0" encoding="utf-8" standalone="yes"?><Relationships xmlns="http://schemas.openxmlformats.org/package/2006/relationships"><Relationship Id="rId1" Type="http://schemas.openxmlformats.org/officeDocument/2006/relationships/image" Target="../media/image24.wmf" /><Relationship Id="rId2" Type="http://schemas.openxmlformats.org/officeDocument/2006/relationships/image" Target="../media/image25.wmf" /></Relationships>
</file>

<file path=ppt/drawings/_rels/vmlDrawing2.vml.rels>&#65279;<?xml version="1.0" encoding="utf-8" standalone="yes"?><Relationships xmlns="http://schemas.openxmlformats.org/package/2006/relationships"><Relationship Id="rId1" Type="http://schemas.openxmlformats.org/officeDocument/2006/relationships/image" Target="../media/image34.wmf" /><Relationship Id="rId2" Type="http://schemas.openxmlformats.org/officeDocument/2006/relationships/image" Target="../media/image35.wmf" /></Relationships>
</file>

<file path=ppt/drawings/_rels/vmlDrawing3.vml.rels>&#65279;<?xml version="1.0" encoding="utf-8" standalone="yes"?><Relationships xmlns="http://schemas.openxmlformats.org/package/2006/relationships"><Relationship Id="rId1" Type="http://schemas.openxmlformats.org/officeDocument/2006/relationships/image" Target="../media/image38.wmf" /><Relationship Id="rId2" Type="http://schemas.openxmlformats.org/officeDocument/2006/relationships/image" Target="../media/image39.wmf" /></Relationships>
</file>

<file path=ppt/drawings/_rels/vmlDrawing4.vml.rels>&#65279;<?xml version="1.0" encoding="utf-8" standalone="yes"?><Relationships xmlns="http://schemas.openxmlformats.org/package/2006/relationships"><Relationship Id="rId1" Type="http://schemas.openxmlformats.org/officeDocument/2006/relationships/image" Target="../media/image40.wmf" /></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4.xml" /></Relationships>
</file>

<file path=ppt/handoutMasters/handoutMaster1.xml><?xml version="1.0" encoding="utf-8"?>
<p:handout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fontAlgn="auto"/>
            <a:endParaRPr lang="zh-CN" altLang="en-US" strike="noStrike" noProof="1"/>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fontAlgn="auto"/>
            <a:fld id="{D2A48B96-639E-45A3-A0BA-2464DFDB1FAA}" type="datetimeFigureOut">
              <a:rPr lang="zh-CN" altLang="en-US" strike="noStrike" noProof="1" smtClean="0">
                <a:latin typeface="+mn-lt"/>
                <a:ea typeface="+mn-ea"/>
                <a:cs typeface="+mn-cs"/>
              </a:rPr>
              <a:t/>
            </a:fld>
            <a:endParaRPr lang="zh-CN" altLang="en-US" strike="noStrike" noProof="1"/>
          </a:p>
        </p:txBody>
      </p:sp>
      <p:sp>
        <p:nvSpPr>
          <p:cNvPr id="13316" name="幻灯片图像占位符 3"/>
          <p:cNvSpPr>
            <a:spLocks noGrp="1" noRot="1" noChangeAspect="1"/>
          </p:cNvSpPr>
          <p:nvPr>
            <p:ph type="sldImg" idx="6"/>
          </p:nvPr>
        </p:nvSpPr>
        <p:spPr>
          <a:xfrm>
            <a:off x="685800" y="1143000"/>
            <a:ext cx="5486400" cy="3086100"/>
          </a:xfrm>
          <a:prstGeom prst="rect">
            <a:avLst/>
          </a:prstGeom>
          <a:noFill/>
          <a:ln w="12700" cap="flat" cmpd="sng">
            <a:solidFill>
              <a:srgbClr val="000000"/>
            </a:solidFill>
            <a:prstDash val="solid"/>
            <a:round/>
            <a:headEnd type="none" w="med" len="med"/>
            <a:tailEnd type="none" w="med" len="med"/>
          </a:ln>
        </p:spPr>
      </p:sp>
      <p:sp>
        <p:nvSpPr>
          <p:cNvPr id="13317" name="备注占位符 4"/>
          <p:cNvSpPr>
            <a:spLocks noGrp="1"/>
          </p:cNvSpPr>
          <p:nvPr>
            <p:ph type="body" sz="quarter" idx="7"/>
          </p:nvPr>
        </p:nvSpPr>
        <p:spPr>
          <a:xfrm>
            <a:off x="685800" y="4400550"/>
            <a:ext cx="5486400" cy="3600450"/>
          </a:xfrm>
          <a:prstGeom prst="rect">
            <a:avLst/>
          </a:prstGeom>
          <a:noFill/>
          <a:ln w="9525">
            <a:noFill/>
          </a:ln>
        </p:spPr>
        <p:txBody>
          <a:bodyPr vert="horz" lIns="91440" tIns="45720" rIns="91440" bIns="45720" anchor="t" anchorCtr="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fontAlgn="auto"/>
            <a:endParaRPr lang="zh-CN" altLang="en-US" strike="noStrike" noProof="1"/>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a:lvl1pPr>
          </a:lstStyle>
          <a:p>
            <a:pPr fontAlgn="auto"/>
            <a:fld id="{A6837353-30EB-4A48-80EB-173D804AEFBD}" type="slidenum">
              <a:rPr lang="zh-CN" altLang="en-US" strike="noStrike" noProof="1" smtClean="0">
                <a:latin typeface="+mn-lt"/>
                <a:ea typeface="+mn-ea"/>
                <a:cs typeface="+mn-cs"/>
              </a:rPr>
              <a:t/>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p:nvPr>
            <p:ph type="sldImg"/>
          </p:nvPr>
        </p:nvSpPr>
        <p:spPr/>
      </p:sp>
      <p:sp>
        <p:nvSpPr>
          <p:cNvPr id="3" name="文本占位符 2"/>
          <p:cNvSpPr txBox="1"/>
          <p:nvPr>
            <p:ph type="body" idx="1"/>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p:cNvSpPr>
          <p:nvPr>
            <p:ph type="sldImg"/>
          </p:nvPr>
        </p:nvSpPr>
        <p:spPr/>
      </p:sp>
      <p:sp>
        <p:nvSpPr>
          <p:cNvPr id="3" name="文本占位符 2"/>
          <p:cNvSpPr txBox="1">
            <a:spLocks noGrp="1"/>
          </p:cNvSpPr>
          <p:nvPr>
            <p:ph type="body" idx="1"/>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p:nvPr>
            <p:ph type="sldImg"/>
          </p:nvPr>
        </p:nvSpPr>
        <p:spPr/>
      </p:sp>
      <p:sp>
        <p:nvSpPr>
          <p:cNvPr id="3" name="文本占位符 2"/>
          <p:cNvSpPr txBox="1"/>
          <p:nvPr>
            <p:ph type="body" idx="1"/>
          </p:nvPr>
        </p:nvSpPr>
        <p:spPr/>
        <p:txBody>
          <a:bodyPr/>
          <a:lstStyle/>
          <a:p>
            <a:endParaRPr lang="zh-CN" altLang="en-US"/>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image" Target="../media/image1.jpeg" /><Relationship Id="rId2"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image" Target="../media/image3.jpeg" /><Relationship Id="rId2" Type="http://schemas.openxmlformats.org/officeDocument/2006/relationships/tags" Target="../tags/tag17.xml" /><Relationship Id="rId3" Type="http://schemas.openxmlformats.org/officeDocument/2006/relationships/image" Target="../media/image4.png" /><Relationship Id="rId4" Type="http://schemas.openxmlformats.org/officeDocument/2006/relationships/tags" Target="../tags/tag18.xml" /><Relationship Id="rId5" Type="http://schemas.openxmlformats.org/officeDocument/2006/relationships/slideMaster" Target="../slideMasters/slideMaster2.xml" /></Relationships>
</file>

<file path=ppt/slideLayouts/_rels/slideLayout2.xml.rels>&#65279;<?xml version="1.0" encoding="utf-8" standalone="yes"?><Relationships xmlns="http://schemas.openxmlformats.org/package/2006/relationships"><Relationship Id="rId1" Type="http://schemas.openxmlformats.org/officeDocument/2006/relationships/image" Target="../media/image1.jpeg" /><Relationship Id="rId2" Type="http://schemas.openxmlformats.org/officeDocument/2006/relationships/tags" Target="../tags/tag1.xml" /><Relationship Id="rId3" Type="http://schemas.openxmlformats.org/officeDocument/2006/relationships/tags" Target="../tags/tag2.xml" /><Relationship Id="rId4" Type="http://schemas.openxmlformats.org/officeDocument/2006/relationships/image" Target="../media/image2.png" /><Relationship Id="rId5" Type="http://schemas.openxmlformats.org/officeDocument/2006/relationships/tags" Target="../tags/tag3.xml" /><Relationship Id="rId6"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image" Target="../media/image3.jpeg" /><Relationship Id="rId2"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image" Target="../media/image3.jpeg" /><Relationship Id="rId2" Type="http://schemas.openxmlformats.org/officeDocument/2006/relationships/image" Target="../media/image2.png" /><Relationship Id="rId3" Type="http://schemas.openxmlformats.org/officeDocument/2006/relationships/tags" Target="../tags/tag4.xml" /><Relationship Id="rId4" Type="http://schemas.openxmlformats.org/officeDocument/2006/relationships/tags" Target="../tags/tag5.xml" /><Relationship Id="rId5" Type="http://schemas.openxmlformats.org/officeDocument/2006/relationships/tags" Target="../tags/tag6.xml" /><Relationship Id="rId6" Type="http://schemas.openxmlformats.org/officeDocument/2006/relationships/tags" Target="../tags/tag7.xml" /><Relationship Id="rId7"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image" Target="../media/image3.jpeg" /><Relationship Id="rId2" Type="http://schemas.openxmlformats.org/officeDocument/2006/relationships/tags" Target="../tags/tag8.xml" /><Relationship Id="rId3" Type="http://schemas.openxmlformats.org/officeDocument/2006/relationships/image" Target="../media/image4.png" /><Relationship Id="rId4" Type="http://schemas.openxmlformats.org/officeDocument/2006/relationships/tags" Target="../tags/tag9.xml" /><Relationship Id="rId5"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image" Target="../media/image1.jpeg" /><Relationship Id="rId2" Type="http://schemas.openxmlformats.org/officeDocument/2006/relationships/slideMaster" Target="../slideMasters/slideMaster2.xml" /></Relationships>
</file>

<file path=ppt/slideLayouts/_rels/slideLayout7.xml.rels>&#65279;<?xml version="1.0" encoding="utf-8" standalone="yes"?><Relationships xmlns="http://schemas.openxmlformats.org/package/2006/relationships"><Relationship Id="rId1" Type="http://schemas.openxmlformats.org/officeDocument/2006/relationships/image" Target="../media/image1.jpeg" /><Relationship Id="rId2" Type="http://schemas.openxmlformats.org/officeDocument/2006/relationships/tags" Target="../tags/tag10.xml" /><Relationship Id="rId3" Type="http://schemas.openxmlformats.org/officeDocument/2006/relationships/tags" Target="../tags/tag11.xml" /><Relationship Id="rId4" Type="http://schemas.openxmlformats.org/officeDocument/2006/relationships/image" Target="../media/image2.png" /><Relationship Id="rId5" Type="http://schemas.openxmlformats.org/officeDocument/2006/relationships/tags" Target="../tags/tag12.xml" /><Relationship Id="rId6" Type="http://schemas.openxmlformats.org/officeDocument/2006/relationships/slideMaster" Target="../slideMasters/slideMaster2.xml" /></Relationships>
</file>

<file path=ppt/slideLayouts/_rels/slideLayout8.xml.rels>&#65279;<?xml version="1.0" encoding="utf-8" standalone="yes"?><Relationships xmlns="http://schemas.openxmlformats.org/package/2006/relationships"><Relationship Id="rId1" Type="http://schemas.openxmlformats.org/officeDocument/2006/relationships/image" Target="../media/image3.jpeg" /><Relationship Id="rId2" Type="http://schemas.openxmlformats.org/officeDocument/2006/relationships/slideMaster" Target="../slideMasters/slideMaster2.xml" /></Relationships>
</file>

<file path=ppt/slideLayouts/_rels/slideLayout9.xml.rels>&#65279;<?xml version="1.0" encoding="utf-8" standalone="yes"?><Relationships xmlns="http://schemas.openxmlformats.org/package/2006/relationships"><Relationship Id="rId1" Type="http://schemas.openxmlformats.org/officeDocument/2006/relationships/image" Target="../media/image3.jpeg" /><Relationship Id="rId2" Type="http://schemas.openxmlformats.org/officeDocument/2006/relationships/image" Target="../media/image2.png" /><Relationship Id="rId3" Type="http://schemas.openxmlformats.org/officeDocument/2006/relationships/tags" Target="../tags/tag13.xml" /><Relationship Id="rId4" Type="http://schemas.openxmlformats.org/officeDocument/2006/relationships/tags" Target="../tags/tag14.xml" /><Relationship Id="rId5" Type="http://schemas.openxmlformats.org/officeDocument/2006/relationships/tags" Target="../tags/tag15.xml" /><Relationship Id="rId6" Type="http://schemas.openxmlformats.org/officeDocument/2006/relationships/tags" Target="../tags/tag16.xml" /><Relationship Id="rId7" Type="http://schemas.openxmlformats.org/officeDocument/2006/relationships/slideMaster" Target="../slideMasters/slideMaster2.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reserve="1" userDrawn="1">
  <p:cSld name="2_自定义版式">
    <p:spTree>
      <p:nvGrpSpPr>
        <p:cNvPr id="1" name=""/>
        <p:cNvGrpSpPr/>
        <p:nvPr/>
      </p:nvGrpSpPr>
      <p:grpSpPr>
        <a:xfrm>
          <a:off x="0" y="0"/>
          <a:ext cx="0" cy="0"/>
        </a:xfrm>
      </p:grpSpPr>
      <p:pic>
        <p:nvPicPr>
          <p:cNvPr id="7" name="https://docer-ks3.wpscdn.cn/picture/23643068/bfc26cefe9ff3da878adb1e090403ce2_612.jpg" descr="Bungee Jump"/>
          <p:cNvPicPr>
            <a:picLocks noChangeAspect="1"/>
          </p:cNvPicPr>
          <p:nvPr userDrawn="1"/>
        </p:nvPicPr>
        <p:blipFill>
          <a:blip r:embed="rId1"/>
          <a:stretch>
            <a:fillRect/>
          </a:stretch>
        </p:blipFill>
        <p:spPr>
          <a:xfrm>
            <a:off x="0" y="0"/>
            <a:ext cx="12192000" cy="6858000"/>
          </a:xfrm>
          <a:prstGeom prst="rect">
            <a:avLst/>
          </a:prstGeom>
        </p:spPr>
      </p:pic>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blank" preserve="1">
  <p:cSld name="空白">
    <p:spTree>
      <p:nvGrpSpPr>
        <p:cNvPr id="1" name=""/>
        <p:cNvGrpSpPr/>
        <p:nvPr/>
      </p:nvGrpSpPr>
      <p:grpSpPr>
        <a:xfrm>
          <a:off x="0" y="0"/>
          <a:ext cx="0" cy="0"/>
        </a:xfrm>
      </p:grpSpPr>
      <p:pic>
        <p:nvPicPr>
          <p:cNvPr id="117" name="图片 116"/>
          <p:cNvPicPr>
            <a:picLocks noChangeAspect="1"/>
          </p:cNvPicPr>
          <p:nvPr userDrawn="1"/>
        </p:nvPicPr>
        <p:blipFill>
          <a:blip r:embed="rId1"/>
          <a:stretch>
            <a:fillRect/>
          </a:stretch>
        </p:blipFill>
        <p:spPr>
          <a:xfrm>
            <a:off x="0" y="0"/>
            <a:ext cx="12204700" cy="6858635"/>
          </a:xfrm>
          <a:prstGeom prst="rect">
            <a:avLst/>
          </a:prstGeom>
          <a:noFill/>
          <a:ln w="9525">
            <a:noFill/>
          </a:ln>
        </p:spPr>
      </p:pic>
      <p:grpSp>
        <p:nvGrpSpPr>
          <p:cNvPr id="6" name="组合 5"/>
          <p:cNvGrpSpPr/>
          <p:nvPr userDrawn="1"/>
        </p:nvGrpSpPr>
        <p:grpSpPr>
          <a:xfrm>
            <a:off x="603885" y="527050"/>
            <a:ext cx="10990580" cy="5844540"/>
            <a:chOff x="1040" y="973"/>
            <a:chExt cx="17308" cy="9204"/>
          </a:xfrm>
        </p:grpSpPr>
        <p:sp>
          <p:nvSpPr>
            <p:cNvPr id="10" name="矩形 9"/>
            <p:cNvSpPr/>
            <p:nvPr>
              <p:custDataLst>
                <p:tags r:id="rId2"/>
              </p:custDataLst>
            </p:nvPr>
          </p:nvSpPr>
          <p:spPr>
            <a:xfrm>
              <a:off x="1040" y="973"/>
              <a:ext cx="17309" cy="9205"/>
            </a:xfrm>
            <a:prstGeom prst="rect">
              <a:avLst/>
            </a:prstGeom>
            <a:solidFill>
              <a:schemeClr val="bg1">
                <a:alpha val="90000"/>
              </a:schemeClr>
            </a:solidFill>
            <a:ln w="22225">
              <a:noFill/>
            </a:ln>
            <a:effectLst>
              <a:outerShdw blurRad="203200" dist="1016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2400">
                <a:sym typeface="+mn-ea"/>
              </a:endParaRPr>
            </a:p>
          </p:txBody>
        </p:sp>
        <p:pic>
          <p:nvPicPr>
            <p:cNvPr id="11" name="图片 10"/>
            <p:cNvPicPr>
              <a:picLocks noChangeAspect="1"/>
            </p:cNvPicPr>
            <p:nvPr userDrawn="1">
              <p:custDataLst>
                <p:tags r:id="rId4"/>
              </p:custDataLst>
            </p:nvPr>
          </p:nvPicPr>
          <p:blipFill>
            <a:blip r:embed="rId3">
              <a:clrChange>
                <a:clrFrom>
                  <a:srgbClr val="FFFFFF">
                    <a:alpha val="100000"/>
                  </a:srgbClr>
                </a:clrFrom>
                <a:clrTo>
                  <a:srgbClr val="FFFFFF">
                    <a:alpha val="100000"/>
                    <a:alpha val="0"/>
                  </a:srgbClr>
                </a:clrTo>
              </a:clrChange>
            </a:blip>
            <a:stretch>
              <a:fillRect/>
            </a:stretch>
          </p:blipFill>
          <p:spPr>
            <a:xfrm>
              <a:off x="2348" y="1729"/>
              <a:ext cx="14505" cy="7482"/>
            </a:xfrm>
            <a:prstGeom prst="rect">
              <a:avLst/>
            </a:prstGeom>
          </p:spPr>
        </p:pic>
      </p:gr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reserve="1" userDrawn="1">
  <p:cSld name="3_自定义版式">
    <p:spTree>
      <p:nvGrpSpPr>
        <p:cNvPr id="1" name=""/>
        <p:cNvGrpSpPr/>
        <p:nvPr/>
      </p:nvGrpSpPr>
      <p:grpSpPr>
        <a:xfrm>
          <a:off x="0" y="0"/>
          <a:ext cx="0" cy="0"/>
        </a:xfrm>
      </p:grpSpPr>
      <p:pic>
        <p:nvPicPr>
          <p:cNvPr id="2" name="https://docer-ks3.wpscdn.cn/picture/23643068/bfc26cefe9ff3da878adb1e090403ce2_612.jpg" descr="Bungee Jump"/>
          <p:cNvPicPr>
            <a:picLocks noChangeAspect="1"/>
          </p:cNvPicPr>
          <p:nvPr userDrawn="1"/>
        </p:nvPicPr>
        <p:blipFill>
          <a:blip r:embed="rId1"/>
          <a:stretch>
            <a:fillRect/>
          </a:stretch>
        </p:blipFill>
        <p:spPr>
          <a:xfrm>
            <a:off x="0" y="0"/>
            <a:ext cx="12192000" cy="6858000"/>
          </a:xfrm>
          <a:prstGeom prst="rect">
            <a:avLst/>
          </a:prstGeom>
        </p:spPr>
      </p:pic>
      <p:sp>
        <p:nvSpPr>
          <p:cNvPr id="6" name="文本框 5"/>
          <p:cNvSpPr txBox="1"/>
          <p:nvPr userDrawn="1">
            <p:custDataLst>
              <p:tags r:id="rId2"/>
            </p:custDataLst>
          </p:nvPr>
        </p:nvSpPr>
        <p:spPr>
          <a:xfrm>
            <a:off x="207748" y="47631"/>
            <a:ext cx="2783840" cy="460375"/>
          </a:xfrm>
          <a:prstGeom prst="rect">
            <a:avLst/>
          </a:prstGeom>
          <a:noFill/>
        </p:spPr>
        <p:txBody>
          <a:bodyPr wrap="none" rtlCol="0" anchor="t">
            <a:spAutoFit/>
          </a:bodyPr>
          <a:lstStyle/>
          <a:p>
            <a:pPr lvl="0" algn="l">
              <a:buClrTx/>
              <a:buSzTx/>
              <a:buFontTx/>
            </a:pPr>
            <a:r>
              <a:rPr lang="zh-CN" sz="2400" b="1">
                <a:solidFill>
                  <a:schemeClr val="tx1"/>
                </a:solidFill>
                <a:latin typeface="Times New Roman" panose="02020603050405020304" charset="0"/>
                <a:ea typeface="方正大标宋简体" panose="02000000000000000000" charset="-122"/>
                <a:cs typeface="Times New Roman" panose="02020603050405020304" charset="0"/>
                <a:sym typeface="+mn-ea"/>
              </a:rPr>
              <a:t>第十章 </a:t>
            </a:r>
            <a:r>
              <a:rPr lang="en-US" altLang="zh-CN" sz="2400" b="1">
                <a:solidFill>
                  <a:schemeClr val="tx1"/>
                </a:solidFill>
                <a:latin typeface="Times New Roman" panose="02020603050405020304" charset="0"/>
                <a:ea typeface="方正大标宋简体" panose="02000000000000000000" charset="-122"/>
                <a:cs typeface="Times New Roman" panose="02020603050405020304" charset="0"/>
                <a:sym typeface="+mn-ea"/>
              </a:rPr>
              <a:t> </a:t>
            </a:r>
            <a:r>
              <a:rPr lang="zh-CN" sz="2400" b="1">
                <a:solidFill>
                  <a:schemeClr val="tx1"/>
                </a:solidFill>
                <a:latin typeface="Times New Roman" panose="02020603050405020304" charset="0"/>
                <a:ea typeface="方正大标宋简体" panose="02000000000000000000" charset="-122"/>
                <a:cs typeface="Times New Roman" panose="02020603050405020304" charset="0"/>
                <a:sym typeface="+mn-ea"/>
              </a:rPr>
              <a:t>功</a:t>
            </a:r>
            <a:r>
              <a:rPr lang="zh-CN" altLang="en-US" sz="2400" b="1">
                <a:solidFill>
                  <a:schemeClr val="tx1"/>
                </a:solidFill>
                <a:latin typeface="Times New Roman" panose="02020603050405020304" charset="0"/>
                <a:ea typeface="方正大标宋简体" panose="02000000000000000000" charset="-122"/>
                <a:cs typeface="Times New Roman" panose="02020603050405020304" charset="0"/>
                <a:sym typeface="+mn-ea"/>
              </a:rPr>
              <a:t>与</a:t>
            </a:r>
            <a:r>
              <a:rPr lang="zh-CN" sz="2400" b="1">
                <a:solidFill>
                  <a:schemeClr val="tx1"/>
                </a:solidFill>
                <a:latin typeface="Times New Roman" panose="02020603050405020304" charset="0"/>
                <a:ea typeface="方正大标宋简体" panose="02000000000000000000" charset="-122"/>
                <a:cs typeface="Times New Roman" panose="02020603050405020304" charset="0"/>
                <a:sym typeface="+mn-ea"/>
              </a:rPr>
              <a:t>机械能</a:t>
            </a:r>
            <a:endParaRPr lang="en-US" altLang="zh-CN" sz="2400" b="1">
              <a:solidFill>
                <a:schemeClr val="tx1"/>
              </a:solidFill>
              <a:latin typeface="Times New Roman" panose="02020603050405020304" charset="0"/>
              <a:ea typeface="方正大标宋简体" panose="02000000000000000000" charset="-122"/>
              <a:cs typeface="Times New Roman" panose="02020603050405020304" charset="0"/>
              <a:sym typeface="+mn-ea"/>
            </a:endParaRPr>
          </a:p>
        </p:txBody>
      </p:sp>
      <p:sp>
        <p:nvSpPr>
          <p:cNvPr id="7" name="矩形 6"/>
          <p:cNvSpPr/>
          <p:nvPr userDrawn="1">
            <p:custDataLst>
              <p:tags r:id="rId3"/>
            </p:custDataLst>
          </p:nvPr>
        </p:nvSpPr>
        <p:spPr>
          <a:xfrm>
            <a:off x="73025" y="508000"/>
            <a:ext cx="12037695" cy="6250305"/>
          </a:xfrm>
          <a:prstGeom prst="rect">
            <a:avLst/>
          </a:prstGeom>
          <a:solidFill>
            <a:schemeClr val="bg1">
              <a:alpha val="80000"/>
            </a:schemeClr>
          </a:solidFill>
          <a:ln w="22225">
            <a:noFill/>
          </a:ln>
          <a:effectLst>
            <a:outerShdw blurRad="203200" dist="1016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文本框 7"/>
          <p:cNvSpPr txBox="1"/>
          <p:nvPr userDrawn="1"/>
        </p:nvSpPr>
        <p:spPr>
          <a:xfrm>
            <a:off x="9596755" y="-5080"/>
            <a:ext cx="2595245" cy="460375"/>
          </a:xfrm>
          <a:prstGeom prst="rect">
            <a:avLst/>
          </a:prstGeom>
          <a:noFill/>
        </p:spPr>
        <p:txBody>
          <a:bodyPr wrap="square" rtlCol="0">
            <a:spAutoFit/>
          </a:bodyPr>
          <a:lstStyle/>
          <a:p>
            <a:r>
              <a:rPr lang="zh-CN" altLang="en-US" sz="2400" b="1">
                <a:solidFill>
                  <a:srgbClr val="DA251D"/>
                </a:solidFill>
                <a:latin typeface="方正大标宋简体" panose="02000000000000000000" charset="-122"/>
                <a:ea typeface="方正大标宋简体" panose="02000000000000000000" charset="-122"/>
              </a:rPr>
              <a:t>情境题</a:t>
            </a:r>
            <a:r>
              <a:rPr lang="zh-CN" altLang="en-US" b="1">
                <a:solidFill>
                  <a:srgbClr val="DA251D"/>
                </a:solidFill>
                <a:latin typeface="方正大标宋简体" panose="02000000000000000000" charset="-122"/>
                <a:ea typeface="方正大标宋简体" panose="02000000000000000000" charset="-122"/>
              </a:rPr>
              <a:t>与中考新考法</a:t>
            </a:r>
            <a:endParaRPr lang="zh-CN" altLang="en-US" b="1">
              <a:solidFill>
                <a:srgbClr val="DA251D"/>
              </a:solidFill>
              <a:latin typeface="方正大标宋简体" panose="02000000000000000000" charset="-122"/>
              <a:ea typeface="方正大标宋简体" panose="02000000000000000000" charset="-122"/>
            </a:endParaRPr>
          </a:p>
        </p:txBody>
      </p:sp>
      <p:pic>
        <p:nvPicPr>
          <p:cNvPr id="9" name="图片 8"/>
          <p:cNvPicPr>
            <a:picLocks noChangeAspect="1"/>
          </p:cNvPicPr>
          <p:nvPr userDrawn="1">
            <p:custDataLst>
              <p:tags r:id="rId5"/>
            </p:custDataLst>
          </p:nvPr>
        </p:nvPicPr>
        <p:blipFill>
          <a:blip r:embed="rId4">
            <a:extLst>
              <a:ext uri="{28A0092B-C50C-407E-A947-70E740481C1C}">
                <a14:useLocalDpi xmlns:a14="http://schemas.microsoft.com/office/drawing/2010/main" val="0"/>
              </a:ext>
            </a:extLst>
          </a:blip>
          <a:srcRect l="11089"/>
          <a:stretch>
            <a:fillRect/>
          </a:stretch>
        </p:blipFill>
        <p:spPr>
          <a:xfrm>
            <a:off x="9129395" y="0"/>
            <a:ext cx="715662" cy="522000"/>
          </a:xfrm>
          <a:prstGeom prst="rect">
            <a:avLst/>
          </a:prstGeom>
        </p:spPr>
      </p:pic>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reserve="1" userDrawn="1">
  <p:cSld name="自定义版式">
    <p:spTree>
      <p:nvGrpSpPr>
        <p:cNvPr id="1" name=""/>
        <p:cNvGrpSpPr/>
        <p:nvPr/>
      </p:nvGrpSpPr>
      <p:grpSpPr>
        <a:xfrm>
          <a:off x="0" y="0"/>
          <a:ext cx="0" cy="0"/>
        </a:xfrm>
      </p:grpSpPr>
      <p:pic>
        <p:nvPicPr>
          <p:cNvPr id="117" name="图片 116"/>
          <p:cNvPicPr>
            <a:picLocks noChangeAspect="1"/>
          </p:cNvPicPr>
          <p:nvPr userDrawn="1"/>
        </p:nvPicPr>
        <p:blipFill>
          <a:blip r:embed="rId1">
            <a:alphaModFix amt="80000"/>
          </a:blip>
          <a:stretch>
            <a:fillRect/>
          </a:stretch>
        </p:blipFill>
        <p:spPr>
          <a:xfrm>
            <a:off x="0" y="0"/>
            <a:ext cx="12204700" cy="6858635"/>
          </a:xfrm>
          <a:prstGeom prst="rect">
            <a:avLst/>
          </a:prstGeom>
          <a:noFill/>
          <a:ln w="9525">
            <a:noFill/>
          </a:ln>
        </p:spPr>
      </p:pic>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reserve="1" userDrawn="1">
  <p:cSld name="1_自定义版式">
    <p:spTree>
      <p:nvGrpSpPr>
        <p:cNvPr id="1" name=""/>
        <p:cNvGrpSpPr/>
        <p:nvPr/>
      </p:nvGrpSpPr>
      <p:grpSpPr>
        <a:xfrm>
          <a:off x="0" y="0"/>
          <a:ext cx="0" cy="0"/>
        </a:xfrm>
      </p:grpSpPr>
      <p:pic>
        <p:nvPicPr>
          <p:cNvPr id="117" name="图片 116"/>
          <p:cNvPicPr>
            <a:picLocks noChangeAspect="1"/>
          </p:cNvPicPr>
          <p:nvPr userDrawn="1"/>
        </p:nvPicPr>
        <p:blipFill>
          <a:blip r:embed="rId1">
            <a:alphaModFix amt="80000"/>
          </a:blip>
          <a:stretch>
            <a:fillRect/>
          </a:stretch>
        </p:blipFill>
        <p:spPr>
          <a:xfrm>
            <a:off x="0" y="0"/>
            <a:ext cx="12204700" cy="6858635"/>
          </a:xfrm>
          <a:prstGeom prst="rect">
            <a:avLst/>
          </a:prstGeom>
          <a:noFill/>
          <a:ln w="9525">
            <a:noFill/>
          </a:ln>
        </p:spPr>
      </p:pic>
      <p:pic>
        <p:nvPicPr>
          <p:cNvPr id="4" name="图片 3"/>
          <p:cNvPicPr>
            <a:picLocks noChangeAspect="1"/>
          </p:cNvPicPr>
          <p:nvPr userDrawn="1">
            <p:custDataLst>
              <p:tags r:id="rId3"/>
            </p:custDataLst>
          </p:nvPr>
        </p:nvPicPr>
        <p:blipFill>
          <a:blip r:embed="rId2">
            <a:extLst>
              <a:ext uri="{28A0092B-C50C-407E-A947-70E740481C1C}">
                <a14:useLocalDpi xmlns:a14="http://schemas.microsoft.com/office/drawing/2010/main" val="0"/>
              </a:ext>
            </a:extLst>
          </a:blip>
          <a:srcRect l="11089"/>
          <a:stretch>
            <a:fillRect/>
          </a:stretch>
        </p:blipFill>
        <p:spPr>
          <a:xfrm>
            <a:off x="9129395" y="0"/>
            <a:ext cx="715662" cy="522000"/>
          </a:xfrm>
          <a:prstGeom prst="rect">
            <a:avLst/>
          </a:prstGeom>
        </p:spPr>
      </p:pic>
      <p:sp>
        <p:nvSpPr>
          <p:cNvPr id="5" name="文本框 4"/>
          <p:cNvSpPr txBox="1"/>
          <p:nvPr userDrawn="1">
            <p:custDataLst>
              <p:tags r:id="rId4"/>
            </p:custDataLst>
          </p:nvPr>
        </p:nvSpPr>
        <p:spPr>
          <a:xfrm>
            <a:off x="9596755" y="33020"/>
            <a:ext cx="2595245" cy="460375"/>
          </a:xfrm>
          <a:prstGeom prst="rect">
            <a:avLst/>
          </a:prstGeom>
          <a:noFill/>
        </p:spPr>
        <p:txBody>
          <a:bodyPr wrap="square" rtlCol="0">
            <a:spAutoFit/>
          </a:bodyPr>
          <a:lstStyle/>
          <a:p>
            <a:r>
              <a:rPr lang="zh-CN" altLang="en-US" sz="2400" b="1">
                <a:solidFill>
                  <a:srgbClr val="DA251D"/>
                </a:solidFill>
                <a:latin typeface="方正大标宋简体" panose="02000000000000000000" charset="-122"/>
                <a:ea typeface="方正大标宋简体" panose="02000000000000000000" charset="-122"/>
              </a:rPr>
              <a:t>情境题</a:t>
            </a:r>
            <a:r>
              <a:rPr lang="zh-CN" altLang="en-US" b="1">
                <a:solidFill>
                  <a:srgbClr val="DA251D"/>
                </a:solidFill>
                <a:latin typeface="方正大标宋简体" panose="02000000000000000000" charset="-122"/>
                <a:ea typeface="方正大标宋简体" panose="02000000000000000000" charset="-122"/>
              </a:rPr>
              <a:t>与中考新考法</a:t>
            </a:r>
            <a:endParaRPr lang="zh-CN" altLang="en-US" b="1">
              <a:solidFill>
                <a:srgbClr val="DA251D"/>
              </a:solidFill>
              <a:latin typeface="方正大标宋简体" panose="02000000000000000000" charset="-122"/>
              <a:ea typeface="方正大标宋简体" panose="02000000000000000000" charset="-122"/>
            </a:endParaRPr>
          </a:p>
        </p:txBody>
      </p:sp>
      <p:sp>
        <p:nvSpPr>
          <p:cNvPr id="6" name="文本框 5"/>
          <p:cNvSpPr txBox="1"/>
          <p:nvPr userDrawn="1">
            <p:custDataLst>
              <p:tags r:id="rId5"/>
            </p:custDataLst>
          </p:nvPr>
        </p:nvSpPr>
        <p:spPr>
          <a:xfrm>
            <a:off x="207645" y="47625"/>
            <a:ext cx="2818765" cy="521970"/>
          </a:xfrm>
          <a:prstGeom prst="rect">
            <a:avLst/>
          </a:prstGeom>
          <a:noFill/>
        </p:spPr>
        <p:txBody>
          <a:bodyPr wrap="square" rtlCol="0" anchor="t">
            <a:spAutoFit/>
          </a:bodyPr>
          <a:lstStyle/>
          <a:p>
            <a:pPr lvl="0" algn="l">
              <a:buClrTx/>
              <a:buSzTx/>
              <a:buFontTx/>
            </a:pPr>
            <a:r>
              <a:rPr lang="zh-CN" altLang="en-US" sz="2800" b="1">
                <a:solidFill>
                  <a:schemeClr val="tx1"/>
                </a:solidFill>
                <a:latin typeface="Times New Roman" panose="02020603050405020304" charset="0"/>
                <a:ea typeface="方正大标宋简体" panose="02000000000000000000" charset="-122"/>
                <a:cs typeface="Times New Roman" panose="02020603050405020304" charset="0"/>
                <a:sym typeface="+mn-ea"/>
              </a:rPr>
              <a:t>第一节</a:t>
            </a:r>
            <a:r>
              <a:rPr lang="en-US" altLang="zh-CN" sz="2800" b="1">
                <a:solidFill>
                  <a:schemeClr val="tx1"/>
                </a:solidFill>
                <a:latin typeface="Times New Roman" panose="02020603050405020304" charset="0"/>
                <a:ea typeface="方正大标宋简体" panose="02000000000000000000" charset="-122"/>
                <a:cs typeface="Times New Roman" panose="02020603050405020304" charset="0"/>
                <a:sym typeface="+mn-ea"/>
              </a:rPr>
              <a:t>  </a:t>
            </a:r>
            <a:r>
              <a:rPr lang="zh-CN" altLang="en-US" sz="2800" b="1">
                <a:solidFill>
                  <a:schemeClr val="tx1"/>
                </a:solidFill>
                <a:latin typeface="Times New Roman" panose="02020603050405020304" charset="0"/>
                <a:ea typeface="方正大标宋简体" panose="02000000000000000000" charset="-122"/>
                <a:cs typeface="Times New Roman" panose="02020603050405020304" charset="0"/>
                <a:sym typeface="+mn-ea"/>
              </a:rPr>
              <a:t>机械功</a:t>
            </a:r>
            <a:endParaRPr lang="zh-CN" altLang="en-US" sz="2800" b="1">
              <a:solidFill>
                <a:schemeClr val="tx1"/>
              </a:solidFill>
              <a:latin typeface="Times New Roman" panose="02020603050405020304" charset="0"/>
              <a:ea typeface="方正大标宋简体" panose="02000000000000000000" charset="-122"/>
              <a:cs typeface="Times New Roman" panose="02020603050405020304" charset="0"/>
              <a:sym typeface="+mn-ea"/>
            </a:endParaRPr>
          </a:p>
        </p:txBody>
      </p:sp>
      <p:sp>
        <p:nvSpPr>
          <p:cNvPr id="2" name="矩形 1"/>
          <p:cNvSpPr/>
          <p:nvPr userDrawn="1">
            <p:custDataLst>
              <p:tags r:id="rId6"/>
            </p:custDataLst>
          </p:nvPr>
        </p:nvSpPr>
        <p:spPr>
          <a:xfrm>
            <a:off x="73025" y="508000"/>
            <a:ext cx="12037695" cy="6250305"/>
          </a:xfrm>
          <a:prstGeom prst="rect">
            <a:avLst/>
          </a:prstGeom>
          <a:solidFill>
            <a:schemeClr val="bg1">
              <a:alpha val="92000"/>
            </a:schemeClr>
          </a:solidFill>
          <a:ln w="22225">
            <a:noFill/>
          </a:ln>
          <a:effectLst>
            <a:outerShdw blurRad="203200" dist="101600" dir="2700000" sx="101000" sy="101000" algn="tl"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type="blank" preserve="1">
  <p:cSld name="空白">
    <p:spTree>
      <p:nvGrpSpPr>
        <p:cNvPr id="1" name=""/>
        <p:cNvGrpSpPr/>
        <p:nvPr/>
      </p:nvGrpSpPr>
      <p:grpSpPr>
        <a:xfrm>
          <a:off x="0" y="0"/>
          <a:ext cx="0" cy="0"/>
        </a:xfrm>
      </p:grpSpPr>
      <p:pic>
        <p:nvPicPr>
          <p:cNvPr id="117" name="图片 116"/>
          <p:cNvPicPr>
            <a:picLocks noChangeAspect="1"/>
          </p:cNvPicPr>
          <p:nvPr userDrawn="1"/>
        </p:nvPicPr>
        <p:blipFill>
          <a:blip r:embed="rId1"/>
          <a:stretch>
            <a:fillRect/>
          </a:stretch>
        </p:blipFill>
        <p:spPr>
          <a:xfrm>
            <a:off x="0" y="0"/>
            <a:ext cx="12204700" cy="6858635"/>
          </a:xfrm>
          <a:prstGeom prst="rect">
            <a:avLst/>
          </a:prstGeom>
          <a:noFill/>
          <a:ln w="9525">
            <a:noFill/>
          </a:ln>
        </p:spPr>
      </p:pic>
      <p:grpSp>
        <p:nvGrpSpPr>
          <p:cNvPr id="6" name="组合 5"/>
          <p:cNvGrpSpPr/>
          <p:nvPr userDrawn="1"/>
        </p:nvGrpSpPr>
        <p:grpSpPr>
          <a:xfrm>
            <a:off x="603885" y="527050"/>
            <a:ext cx="10990580" cy="5844540"/>
            <a:chOff x="1040" y="973"/>
            <a:chExt cx="17308" cy="9204"/>
          </a:xfrm>
        </p:grpSpPr>
        <p:sp>
          <p:nvSpPr>
            <p:cNvPr id="10" name="矩形 9"/>
            <p:cNvSpPr/>
            <p:nvPr>
              <p:custDataLst>
                <p:tags r:id="rId2"/>
              </p:custDataLst>
            </p:nvPr>
          </p:nvSpPr>
          <p:spPr>
            <a:xfrm>
              <a:off x="1040" y="973"/>
              <a:ext cx="17309" cy="9205"/>
            </a:xfrm>
            <a:prstGeom prst="rect">
              <a:avLst/>
            </a:prstGeom>
            <a:solidFill>
              <a:schemeClr val="bg1">
                <a:alpha val="90000"/>
              </a:schemeClr>
            </a:solidFill>
            <a:ln w="22225">
              <a:noFill/>
            </a:ln>
            <a:effectLst>
              <a:outerShdw blurRad="203200" dist="1016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2400">
                <a:sym typeface="+mn-ea"/>
              </a:endParaRPr>
            </a:p>
          </p:txBody>
        </p:sp>
        <p:pic>
          <p:nvPicPr>
            <p:cNvPr id="11" name="图片 10"/>
            <p:cNvPicPr>
              <a:picLocks noChangeAspect="1"/>
            </p:cNvPicPr>
            <p:nvPr userDrawn="1">
              <p:custDataLst>
                <p:tags r:id="rId4"/>
              </p:custDataLst>
            </p:nvPr>
          </p:nvPicPr>
          <p:blipFill>
            <a:blip r:embed="rId3">
              <a:clrChange>
                <a:clrFrom>
                  <a:srgbClr val="FFFFFF">
                    <a:alpha val="100000"/>
                  </a:srgbClr>
                </a:clrFrom>
                <a:clrTo>
                  <a:srgbClr val="FFFFFF">
                    <a:alpha val="100000"/>
                    <a:alpha val="0"/>
                  </a:srgbClr>
                </a:clrTo>
              </a:clrChange>
            </a:blip>
            <a:stretch>
              <a:fillRect/>
            </a:stretch>
          </p:blipFill>
          <p:spPr>
            <a:xfrm>
              <a:off x="2348" y="1729"/>
              <a:ext cx="14505" cy="7482"/>
            </a:xfrm>
            <a:prstGeom prst="rect">
              <a:avLst/>
            </a:prstGeom>
          </p:spPr>
        </p:pic>
      </p:gr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reserve="1" userDrawn="1">
  <p:cSld name="2_自定义版式">
    <p:spTree>
      <p:nvGrpSpPr>
        <p:cNvPr id="1" name=""/>
        <p:cNvGrpSpPr/>
        <p:nvPr/>
      </p:nvGrpSpPr>
      <p:grpSpPr>
        <a:xfrm>
          <a:off x="0" y="0"/>
          <a:ext cx="0" cy="0"/>
        </a:xfrm>
      </p:grpSpPr>
      <p:pic>
        <p:nvPicPr>
          <p:cNvPr id="7" name="https://docer-ks3.wpscdn.cn/picture/23643068/bfc26cefe9ff3da878adb1e090403ce2_612.jpg" descr="Bungee Jump"/>
          <p:cNvPicPr>
            <a:picLocks noChangeAspect="1"/>
          </p:cNvPicPr>
          <p:nvPr userDrawn="1"/>
        </p:nvPicPr>
        <p:blipFill>
          <a:blip r:embed="rId1"/>
          <a:stretch>
            <a:fillRect/>
          </a:stretch>
        </p:blipFill>
        <p:spPr>
          <a:xfrm>
            <a:off x="0" y="0"/>
            <a:ext cx="12192000" cy="6858000"/>
          </a:xfrm>
          <a:prstGeom prst="rect">
            <a:avLst/>
          </a:prstGeom>
        </p:spPr>
      </p:pic>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reserve="1" userDrawn="1">
  <p:cSld name="3_自定义版式">
    <p:spTree>
      <p:nvGrpSpPr>
        <p:cNvPr id="1" name=""/>
        <p:cNvGrpSpPr/>
        <p:nvPr/>
      </p:nvGrpSpPr>
      <p:grpSpPr>
        <a:xfrm>
          <a:off x="0" y="0"/>
          <a:ext cx="0" cy="0"/>
        </a:xfrm>
      </p:grpSpPr>
      <p:pic>
        <p:nvPicPr>
          <p:cNvPr id="2" name="https://docer-ks3.wpscdn.cn/picture/23643068/bfc26cefe9ff3da878adb1e090403ce2_612.jpg" descr="Bungee Jump"/>
          <p:cNvPicPr>
            <a:picLocks noChangeAspect="1"/>
          </p:cNvPicPr>
          <p:nvPr userDrawn="1"/>
        </p:nvPicPr>
        <p:blipFill>
          <a:blip r:embed="rId1"/>
          <a:stretch>
            <a:fillRect/>
          </a:stretch>
        </p:blipFill>
        <p:spPr>
          <a:xfrm>
            <a:off x="0" y="0"/>
            <a:ext cx="12192000" cy="6858000"/>
          </a:xfrm>
          <a:prstGeom prst="rect">
            <a:avLst/>
          </a:prstGeom>
        </p:spPr>
      </p:pic>
      <p:sp>
        <p:nvSpPr>
          <p:cNvPr id="6" name="文本框 5"/>
          <p:cNvSpPr txBox="1"/>
          <p:nvPr userDrawn="1">
            <p:custDataLst>
              <p:tags r:id="rId2"/>
            </p:custDataLst>
          </p:nvPr>
        </p:nvSpPr>
        <p:spPr>
          <a:xfrm>
            <a:off x="207748" y="47631"/>
            <a:ext cx="2783840" cy="460375"/>
          </a:xfrm>
          <a:prstGeom prst="rect">
            <a:avLst/>
          </a:prstGeom>
          <a:noFill/>
        </p:spPr>
        <p:txBody>
          <a:bodyPr wrap="none" rtlCol="0" anchor="t">
            <a:spAutoFit/>
          </a:bodyPr>
          <a:lstStyle/>
          <a:p>
            <a:pPr lvl="0" algn="l">
              <a:buClrTx/>
              <a:buSzTx/>
              <a:buFontTx/>
            </a:pPr>
            <a:r>
              <a:rPr lang="zh-CN" sz="2400" b="1">
                <a:solidFill>
                  <a:schemeClr val="tx1"/>
                </a:solidFill>
                <a:latin typeface="Times New Roman" panose="02020603050405020304" charset="0"/>
                <a:ea typeface="方正大标宋简体" panose="02000000000000000000" charset="-122"/>
                <a:cs typeface="Times New Roman" panose="02020603050405020304" charset="0"/>
                <a:sym typeface="+mn-ea"/>
              </a:rPr>
              <a:t>第十章 </a:t>
            </a:r>
            <a:r>
              <a:rPr lang="en-US" altLang="zh-CN" sz="2400" b="1">
                <a:solidFill>
                  <a:schemeClr val="tx1"/>
                </a:solidFill>
                <a:latin typeface="Times New Roman" panose="02020603050405020304" charset="0"/>
                <a:ea typeface="方正大标宋简体" panose="02000000000000000000" charset="-122"/>
                <a:cs typeface="Times New Roman" panose="02020603050405020304" charset="0"/>
                <a:sym typeface="+mn-ea"/>
              </a:rPr>
              <a:t> </a:t>
            </a:r>
            <a:r>
              <a:rPr lang="zh-CN" sz="2400" b="1">
                <a:solidFill>
                  <a:schemeClr val="tx1"/>
                </a:solidFill>
                <a:latin typeface="Times New Roman" panose="02020603050405020304" charset="0"/>
                <a:ea typeface="方正大标宋简体" panose="02000000000000000000" charset="-122"/>
                <a:cs typeface="Times New Roman" panose="02020603050405020304" charset="0"/>
                <a:sym typeface="+mn-ea"/>
              </a:rPr>
              <a:t>功</a:t>
            </a:r>
            <a:r>
              <a:rPr lang="zh-CN" altLang="en-US" sz="2400" b="1">
                <a:solidFill>
                  <a:schemeClr val="tx1"/>
                </a:solidFill>
                <a:latin typeface="Times New Roman" panose="02020603050405020304" charset="0"/>
                <a:ea typeface="方正大标宋简体" panose="02000000000000000000" charset="-122"/>
                <a:cs typeface="Times New Roman" panose="02020603050405020304" charset="0"/>
                <a:sym typeface="+mn-ea"/>
              </a:rPr>
              <a:t>与</a:t>
            </a:r>
            <a:r>
              <a:rPr lang="zh-CN" sz="2400" b="1">
                <a:solidFill>
                  <a:schemeClr val="tx1"/>
                </a:solidFill>
                <a:latin typeface="Times New Roman" panose="02020603050405020304" charset="0"/>
                <a:ea typeface="方正大标宋简体" panose="02000000000000000000" charset="-122"/>
                <a:cs typeface="Times New Roman" panose="02020603050405020304" charset="0"/>
                <a:sym typeface="+mn-ea"/>
              </a:rPr>
              <a:t>机械能</a:t>
            </a:r>
            <a:endParaRPr lang="en-US" altLang="zh-CN" sz="2400" b="1">
              <a:solidFill>
                <a:schemeClr val="tx1"/>
              </a:solidFill>
              <a:latin typeface="Times New Roman" panose="02020603050405020304" charset="0"/>
              <a:ea typeface="方正大标宋简体" panose="02000000000000000000" charset="-122"/>
              <a:cs typeface="Times New Roman" panose="02020603050405020304" charset="0"/>
              <a:sym typeface="+mn-ea"/>
            </a:endParaRPr>
          </a:p>
        </p:txBody>
      </p:sp>
      <p:sp>
        <p:nvSpPr>
          <p:cNvPr id="7" name="矩形 6"/>
          <p:cNvSpPr/>
          <p:nvPr userDrawn="1">
            <p:custDataLst>
              <p:tags r:id="rId3"/>
            </p:custDataLst>
          </p:nvPr>
        </p:nvSpPr>
        <p:spPr>
          <a:xfrm>
            <a:off x="73025" y="508000"/>
            <a:ext cx="12037695" cy="6250305"/>
          </a:xfrm>
          <a:prstGeom prst="rect">
            <a:avLst/>
          </a:prstGeom>
          <a:solidFill>
            <a:schemeClr val="bg1">
              <a:alpha val="80000"/>
            </a:schemeClr>
          </a:solidFill>
          <a:ln w="22225">
            <a:noFill/>
          </a:ln>
          <a:effectLst>
            <a:outerShdw blurRad="203200" dist="1016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文本框 7"/>
          <p:cNvSpPr txBox="1"/>
          <p:nvPr userDrawn="1"/>
        </p:nvSpPr>
        <p:spPr>
          <a:xfrm>
            <a:off x="9596755" y="-5080"/>
            <a:ext cx="2595245" cy="460375"/>
          </a:xfrm>
          <a:prstGeom prst="rect">
            <a:avLst/>
          </a:prstGeom>
          <a:noFill/>
        </p:spPr>
        <p:txBody>
          <a:bodyPr wrap="square" rtlCol="0">
            <a:spAutoFit/>
          </a:bodyPr>
          <a:lstStyle/>
          <a:p>
            <a:r>
              <a:rPr lang="zh-CN" altLang="en-US" sz="2400" b="1">
                <a:solidFill>
                  <a:srgbClr val="DA251D"/>
                </a:solidFill>
                <a:latin typeface="方正大标宋简体" panose="02000000000000000000" charset="-122"/>
                <a:ea typeface="方正大标宋简体" panose="02000000000000000000" charset="-122"/>
              </a:rPr>
              <a:t>情境题</a:t>
            </a:r>
            <a:r>
              <a:rPr lang="zh-CN" altLang="en-US" sz="1800" b="1">
                <a:solidFill>
                  <a:srgbClr val="DA251D"/>
                </a:solidFill>
                <a:latin typeface="方正大标宋简体" panose="02000000000000000000" charset="-122"/>
                <a:ea typeface="方正大标宋简体" panose="02000000000000000000" charset="-122"/>
              </a:rPr>
              <a:t>与中考新考法</a:t>
            </a:r>
            <a:endParaRPr lang="zh-CN" altLang="en-US" sz="1800" b="1">
              <a:solidFill>
                <a:srgbClr val="DA251D"/>
              </a:solidFill>
              <a:latin typeface="方正大标宋简体" panose="02000000000000000000" charset="-122"/>
              <a:ea typeface="方正大标宋简体" panose="02000000000000000000" charset="-122"/>
            </a:endParaRPr>
          </a:p>
        </p:txBody>
      </p:sp>
      <p:pic>
        <p:nvPicPr>
          <p:cNvPr id="9" name="图片 8"/>
          <p:cNvPicPr>
            <a:picLocks noChangeAspect="1"/>
          </p:cNvPicPr>
          <p:nvPr userDrawn="1">
            <p:custDataLst>
              <p:tags r:id="rId5"/>
            </p:custDataLst>
          </p:nvPr>
        </p:nvPicPr>
        <p:blipFill>
          <a:blip r:embed="rId4">
            <a:extLst>
              <a:ext uri="{28A0092B-C50C-407E-A947-70E740481C1C}">
                <a14:useLocalDpi xmlns:a14="http://schemas.microsoft.com/office/drawing/2010/main" val="0"/>
              </a:ext>
            </a:extLst>
          </a:blip>
          <a:srcRect l="11089"/>
          <a:stretch>
            <a:fillRect/>
          </a:stretch>
        </p:blipFill>
        <p:spPr>
          <a:xfrm>
            <a:off x="9129395" y="0"/>
            <a:ext cx="715662" cy="522000"/>
          </a:xfrm>
          <a:prstGeom prst="rect">
            <a:avLst/>
          </a:prstGeom>
        </p:spPr>
      </p:pic>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reserve="1" userDrawn="1">
  <p:cSld name="自定义版式">
    <p:spTree>
      <p:nvGrpSpPr>
        <p:cNvPr id="1" name=""/>
        <p:cNvGrpSpPr/>
        <p:nvPr/>
      </p:nvGrpSpPr>
      <p:grpSpPr>
        <a:xfrm>
          <a:off x="0" y="0"/>
          <a:ext cx="0" cy="0"/>
        </a:xfrm>
      </p:grpSpPr>
      <p:pic>
        <p:nvPicPr>
          <p:cNvPr id="117" name="图片 116"/>
          <p:cNvPicPr>
            <a:picLocks noChangeAspect="1"/>
          </p:cNvPicPr>
          <p:nvPr userDrawn="1"/>
        </p:nvPicPr>
        <p:blipFill>
          <a:blip r:embed="rId1">
            <a:alphaModFix amt="80000"/>
          </a:blip>
          <a:stretch>
            <a:fillRect/>
          </a:stretch>
        </p:blipFill>
        <p:spPr>
          <a:xfrm>
            <a:off x="0" y="0"/>
            <a:ext cx="12204700" cy="6858635"/>
          </a:xfrm>
          <a:prstGeom prst="rect">
            <a:avLst/>
          </a:prstGeom>
          <a:noFill/>
          <a:ln w="9525">
            <a:noFill/>
          </a:ln>
        </p:spPr>
      </p:pic>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reserve="1" userDrawn="1">
  <p:cSld name="1_自定义版式">
    <p:spTree>
      <p:nvGrpSpPr>
        <p:cNvPr id="1" name=""/>
        <p:cNvGrpSpPr/>
        <p:nvPr/>
      </p:nvGrpSpPr>
      <p:grpSpPr>
        <a:xfrm>
          <a:off x="0" y="0"/>
          <a:ext cx="0" cy="0"/>
        </a:xfrm>
      </p:grpSpPr>
      <p:pic>
        <p:nvPicPr>
          <p:cNvPr id="117" name="图片 116"/>
          <p:cNvPicPr>
            <a:picLocks noChangeAspect="1"/>
          </p:cNvPicPr>
          <p:nvPr userDrawn="1"/>
        </p:nvPicPr>
        <p:blipFill>
          <a:blip r:embed="rId1">
            <a:alphaModFix amt="80000"/>
          </a:blip>
          <a:stretch>
            <a:fillRect/>
          </a:stretch>
        </p:blipFill>
        <p:spPr>
          <a:xfrm>
            <a:off x="0" y="0"/>
            <a:ext cx="12204700" cy="6858635"/>
          </a:xfrm>
          <a:prstGeom prst="rect">
            <a:avLst/>
          </a:prstGeom>
          <a:noFill/>
          <a:ln w="9525">
            <a:noFill/>
          </a:ln>
        </p:spPr>
      </p:pic>
      <p:pic>
        <p:nvPicPr>
          <p:cNvPr id="4" name="图片 3"/>
          <p:cNvPicPr>
            <a:picLocks noChangeAspect="1"/>
          </p:cNvPicPr>
          <p:nvPr userDrawn="1">
            <p:custDataLst>
              <p:tags r:id="rId3"/>
            </p:custDataLst>
          </p:nvPr>
        </p:nvPicPr>
        <p:blipFill>
          <a:blip r:embed="rId2">
            <a:extLst>
              <a:ext uri="{28A0092B-C50C-407E-A947-70E740481C1C}">
                <a14:useLocalDpi xmlns:a14="http://schemas.microsoft.com/office/drawing/2010/main" val="0"/>
              </a:ext>
            </a:extLst>
          </a:blip>
          <a:srcRect l="11089"/>
          <a:stretch>
            <a:fillRect/>
          </a:stretch>
        </p:blipFill>
        <p:spPr>
          <a:xfrm>
            <a:off x="9129395" y="0"/>
            <a:ext cx="715662" cy="522000"/>
          </a:xfrm>
          <a:prstGeom prst="rect">
            <a:avLst/>
          </a:prstGeom>
        </p:spPr>
      </p:pic>
      <p:sp>
        <p:nvSpPr>
          <p:cNvPr id="5" name="文本框 4"/>
          <p:cNvSpPr txBox="1"/>
          <p:nvPr userDrawn="1">
            <p:custDataLst>
              <p:tags r:id="rId4"/>
            </p:custDataLst>
          </p:nvPr>
        </p:nvSpPr>
        <p:spPr>
          <a:xfrm>
            <a:off x="9596755" y="33020"/>
            <a:ext cx="2595245" cy="460375"/>
          </a:xfrm>
          <a:prstGeom prst="rect">
            <a:avLst/>
          </a:prstGeom>
          <a:noFill/>
        </p:spPr>
        <p:txBody>
          <a:bodyPr wrap="square" rtlCol="0">
            <a:spAutoFit/>
          </a:bodyPr>
          <a:lstStyle/>
          <a:p>
            <a:r>
              <a:rPr lang="zh-CN" altLang="en-US" sz="2400" b="1">
                <a:solidFill>
                  <a:srgbClr val="DA251D"/>
                </a:solidFill>
                <a:latin typeface="方正大标宋简体" panose="02000000000000000000" charset="-122"/>
                <a:ea typeface="方正大标宋简体" panose="02000000000000000000" charset="-122"/>
              </a:rPr>
              <a:t>情境题</a:t>
            </a:r>
            <a:r>
              <a:rPr lang="zh-CN" altLang="en-US" sz="1800" b="1">
                <a:solidFill>
                  <a:srgbClr val="DA251D"/>
                </a:solidFill>
                <a:latin typeface="方正大标宋简体" panose="02000000000000000000" charset="-122"/>
                <a:ea typeface="方正大标宋简体" panose="02000000000000000000" charset="-122"/>
              </a:rPr>
              <a:t>与中考新考法</a:t>
            </a:r>
            <a:endParaRPr lang="zh-CN" altLang="en-US" sz="1800" b="1">
              <a:solidFill>
                <a:srgbClr val="DA251D"/>
              </a:solidFill>
              <a:latin typeface="方正大标宋简体" panose="02000000000000000000" charset="-122"/>
              <a:ea typeface="方正大标宋简体" panose="02000000000000000000" charset="-122"/>
            </a:endParaRPr>
          </a:p>
        </p:txBody>
      </p:sp>
      <p:sp>
        <p:nvSpPr>
          <p:cNvPr id="6" name="文本框 5"/>
          <p:cNvSpPr txBox="1"/>
          <p:nvPr userDrawn="1">
            <p:custDataLst>
              <p:tags r:id="rId5"/>
            </p:custDataLst>
          </p:nvPr>
        </p:nvSpPr>
        <p:spPr>
          <a:xfrm>
            <a:off x="207645" y="47625"/>
            <a:ext cx="2818765" cy="521970"/>
          </a:xfrm>
          <a:prstGeom prst="rect">
            <a:avLst/>
          </a:prstGeom>
          <a:noFill/>
        </p:spPr>
        <p:txBody>
          <a:bodyPr wrap="square" rtlCol="0" anchor="t">
            <a:spAutoFit/>
          </a:bodyPr>
          <a:lstStyle/>
          <a:p>
            <a:pPr lvl="0" algn="l">
              <a:buClrTx/>
              <a:buSzTx/>
              <a:buFontTx/>
            </a:pPr>
            <a:r>
              <a:rPr lang="zh-CN" altLang="en-US" sz="2800" b="1">
                <a:solidFill>
                  <a:schemeClr val="tx1"/>
                </a:solidFill>
                <a:latin typeface="Times New Roman" panose="02020603050405020304" charset="0"/>
                <a:ea typeface="方正大标宋简体" panose="02000000000000000000" charset="-122"/>
                <a:cs typeface="Times New Roman" panose="02020603050405020304" charset="0"/>
                <a:sym typeface="+mn-ea"/>
              </a:rPr>
              <a:t>第一节</a:t>
            </a:r>
            <a:r>
              <a:rPr lang="en-US" altLang="zh-CN" sz="2800" b="1">
                <a:solidFill>
                  <a:schemeClr val="tx1"/>
                </a:solidFill>
                <a:latin typeface="Times New Roman" panose="02020603050405020304" charset="0"/>
                <a:ea typeface="方正大标宋简体" panose="02000000000000000000" charset="-122"/>
                <a:cs typeface="Times New Roman" panose="02020603050405020304" charset="0"/>
                <a:sym typeface="+mn-ea"/>
              </a:rPr>
              <a:t>  </a:t>
            </a:r>
            <a:r>
              <a:rPr lang="zh-CN" altLang="en-US" sz="2800" b="1">
                <a:solidFill>
                  <a:schemeClr val="tx1"/>
                </a:solidFill>
                <a:latin typeface="Times New Roman" panose="02020603050405020304" charset="0"/>
                <a:ea typeface="方正大标宋简体" panose="02000000000000000000" charset="-122"/>
                <a:cs typeface="Times New Roman" panose="02020603050405020304" charset="0"/>
                <a:sym typeface="+mn-ea"/>
              </a:rPr>
              <a:t>机械功</a:t>
            </a:r>
            <a:endParaRPr lang="zh-CN" altLang="en-US" sz="2800" b="1">
              <a:solidFill>
                <a:schemeClr val="tx1"/>
              </a:solidFill>
              <a:latin typeface="Times New Roman" panose="02020603050405020304" charset="0"/>
              <a:ea typeface="方正大标宋简体" panose="02000000000000000000" charset="-122"/>
              <a:cs typeface="Times New Roman" panose="02020603050405020304" charset="0"/>
              <a:sym typeface="+mn-ea"/>
            </a:endParaRPr>
          </a:p>
        </p:txBody>
      </p:sp>
      <p:sp>
        <p:nvSpPr>
          <p:cNvPr id="2" name="矩形 1"/>
          <p:cNvSpPr/>
          <p:nvPr userDrawn="1">
            <p:custDataLst>
              <p:tags r:id="rId6"/>
            </p:custDataLst>
          </p:nvPr>
        </p:nvSpPr>
        <p:spPr>
          <a:xfrm>
            <a:off x="73025" y="508000"/>
            <a:ext cx="12037695" cy="6250305"/>
          </a:xfrm>
          <a:prstGeom prst="rect">
            <a:avLst/>
          </a:prstGeom>
          <a:solidFill>
            <a:schemeClr val="bg1">
              <a:alpha val="92000"/>
            </a:schemeClr>
          </a:solidFill>
          <a:ln w="22225">
            <a:noFill/>
          </a:ln>
          <a:effectLst>
            <a:outerShdw blurRad="203200" dist="101600" dir="2700000" sx="101000" sy="101000" algn="tl"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image" Target="file:///D:\qq&#25991;&#20214;\712321467\Image\C2C\Image2\%7b75232B38-A165-1FB7-499C-2E1C792CACB5%7d.png" TargetMode="External" /><Relationship Id="rId7" Type="http://schemas.openxmlformats.org/officeDocument/2006/relationships/image" Target="../media/image5.png" /><Relationship Id="rId8" Type="http://schemas.openxmlformats.org/officeDocument/2006/relationships/theme" Target="../theme/theme1.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slideLayout" Target="../slideLayouts/slideLayout7.xml" /><Relationship Id="rId3" Type="http://schemas.openxmlformats.org/officeDocument/2006/relationships/slideLayout" Target="../slideLayouts/slideLayout8.xml" /><Relationship Id="rId4" Type="http://schemas.openxmlformats.org/officeDocument/2006/relationships/slideLayout" Target="../slideLayouts/slideLayout9.xml" /><Relationship Id="rId5" Type="http://schemas.openxmlformats.org/officeDocument/2006/relationships/slideLayout" Target="../slideLayouts/slideLayout10.xml" /><Relationship Id="rId6" Type="http://schemas.openxmlformats.org/officeDocument/2006/relationships/image" Target="file:///D:\qq&#25991;&#20214;\712321467\Image\C2C\Image2\%7b75232B38-A165-1FB7-499C-2E1C792CACB5%7d.png" TargetMode="External" /><Relationship Id="rId7" Type="http://schemas.openxmlformats.org/officeDocument/2006/relationships/image" Target="../media/image5.png" /><Relationship Id="rId8" Type="http://schemas.openxmlformats.org/officeDocument/2006/relationships/theme" Target="../theme/theme2.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p:bg>
      <p:bg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xfrm>
      </p:grpSpPr>
      <p:pic>
        <p:nvPicPr>
          <p:cNvPr id="2" name="图片 1073743875" descr="学科网 zxxk.com" title=""/>
          <p:cNvPicPr>
            <a:picLocks noChangeAspect="1"/>
          </p:cNvPicPr>
          <p:nvPr/>
        </p:nvPicPr>
        <p:blipFill>
          <a:blip r:embed="rId7" r:link="rId6"/>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p:timing/>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599565"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5565"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0965"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165"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6965"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gradFill rotWithShape="0">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xfrm>
      </p:grpSpPr>
      <p:pic>
        <p:nvPicPr>
          <p:cNvPr id="2" name="图片 1073743875" descr="学科网 zxxk.com" title=""/>
          <p:cNvPicPr>
            <a:picLocks noChangeAspect="1"/>
          </p:cNvPicPr>
          <p:nvPr/>
        </p:nvPicPr>
        <p:blipFill>
          <a:blip r:embed="rId7" r:link="rId6"/>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Lst>
  <p:transition/>
  <p:timing/>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599565"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5565"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0965"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165"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6965"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tags" Target="../tags/tag19.xml" /><Relationship Id="rId3" Type="http://schemas.openxmlformats.org/officeDocument/2006/relationships/tags" Target="../tags/tag20.xml" /><Relationship Id="rId4" Type="http://schemas.openxmlformats.org/officeDocument/2006/relationships/tags" Target="../tags/tag21.xml" /><Relationship Id="rId5" Type="http://schemas.openxmlformats.org/officeDocument/2006/relationships/tags" Target="../tags/tag22.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9.xml" /><Relationship Id="rId10" Type="http://schemas.openxmlformats.org/officeDocument/2006/relationships/tags" Target="../tags/tag130.xml" /><Relationship Id="rId11" Type="http://schemas.openxmlformats.org/officeDocument/2006/relationships/tags" Target="../tags/tag131.xml" /><Relationship Id="rId12" Type="http://schemas.openxmlformats.org/officeDocument/2006/relationships/tags" Target="../tags/tag132.xml" /><Relationship Id="rId13" Type="http://schemas.openxmlformats.org/officeDocument/2006/relationships/tags" Target="../tags/tag133.xml" /><Relationship Id="rId14" Type="http://schemas.openxmlformats.org/officeDocument/2006/relationships/image" Target="../media/image7.png" /><Relationship Id="rId15" Type="http://schemas.openxmlformats.org/officeDocument/2006/relationships/tags" Target="../tags/tag134.xml" /><Relationship Id="rId16" Type="http://schemas.openxmlformats.org/officeDocument/2006/relationships/tags" Target="../tags/tag135.xml" /><Relationship Id="rId17" Type="http://schemas.openxmlformats.org/officeDocument/2006/relationships/tags" Target="../tags/tag136.xml" /><Relationship Id="rId18" Type="http://schemas.openxmlformats.org/officeDocument/2006/relationships/tags" Target="../tags/tag137.xml" /><Relationship Id="rId19" Type="http://schemas.openxmlformats.org/officeDocument/2006/relationships/tags" Target="../tags/tag138.xml" /><Relationship Id="rId2" Type="http://schemas.openxmlformats.org/officeDocument/2006/relationships/image" Target="../media/image15.png" /><Relationship Id="rId20" Type="http://schemas.openxmlformats.org/officeDocument/2006/relationships/tags" Target="../tags/tag139.xml" /><Relationship Id="rId21" Type="http://schemas.openxmlformats.org/officeDocument/2006/relationships/tags" Target="../tags/tag140.xml" /><Relationship Id="rId22" Type="http://schemas.openxmlformats.org/officeDocument/2006/relationships/tags" Target="../tags/tag141.xml" /><Relationship Id="rId23" Type="http://schemas.openxmlformats.org/officeDocument/2006/relationships/tags" Target="../tags/tag142.xml" /><Relationship Id="rId24" Type="http://schemas.openxmlformats.org/officeDocument/2006/relationships/tags" Target="../tags/tag143.xml" /><Relationship Id="rId25" Type="http://schemas.openxmlformats.org/officeDocument/2006/relationships/tags" Target="../tags/tag144.xml" /><Relationship Id="rId26" Type="http://schemas.openxmlformats.org/officeDocument/2006/relationships/tags" Target="../tags/tag145.xml" /><Relationship Id="rId27" Type="http://schemas.openxmlformats.org/officeDocument/2006/relationships/tags" Target="../tags/tag146.xml" /><Relationship Id="rId28" Type="http://schemas.openxmlformats.org/officeDocument/2006/relationships/tags" Target="../tags/tag147.xml" /><Relationship Id="rId29" Type="http://schemas.openxmlformats.org/officeDocument/2006/relationships/tags" Target="../tags/tag148.xml" /><Relationship Id="rId3" Type="http://schemas.openxmlformats.org/officeDocument/2006/relationships/image" Target="../media/image16.png" /><Relationship Id="rId30" Type="http://schemas.openxmlformats.org/officeDocument/2006/relationships/tags" Target="../tags/tag149.xml" /><Relationship Id="rId31" Type="http://schemas.openxmlformats.org/officeDocument/2006/relationships/tags" Target="../tags/tag150.xml" /><Relationship Id="rId4" Type="http://schemas.openxmlformats.org/officeDocument/2006/relationships/image" Target="../media/image17.png" /><Relationship Id="rId5" Type="http://schemas.openxmlformats.org/officeDocument/2006/relationships/image" Target="../media/image18.png" /><Relationship Id="rId6" Type="http://schemas.openxmlformats.org/officeDocument/2006/relationships/tags" Target="../tags/tag126.xml" /><Relationship Id="rId7" Type="http://schemas.openxmlformats.org/officeDocument/2006/relationships/tags" Target="../tags/tag127.xml" /><Relationship Id="rId8" Type="http://schemas.openxmlformats.org/officeDocument/2006/relationships/tags" Target="../tags/tag128.xml" /><Relationship Id="rId9" Type="http://schemas.openxmlformats.org/officeDocument/2006/relationships/tags" Target="../tags/tag129.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9.xml" /><Relationship Id="rId10" Type="http://schemas.openxmlformats.org/officeDocument/2006/relationships/tags" Target="../tags/tag157.xml" /><Relationship Id="rId11" Type="http://schemas.openxmlformats.org/officeDocument/2006/relationships/tags" Target="../tags/tag158.xml" /><Relationship Id="rId12" Type="http://schemas.openxmlformats.org/officeDocument/2006/relationships/tags" Target="../tags/tag159.xml" /><Relationship Id="rId13" Type="http://schemas.openxmlformats.org/officeDocument/2006/relationships/tags" Target="../tags/tag160.xml" /><Relationship Id="rId14" Type="http://schemas.openxmlformats.org/officeDocument/2006/relationships/tags" Target="../tags/tag161.xml" /><Relationship Id="rId15" Type="http://schemas.openxmlformats.org/officeDocument/2006/relationships/image" Target="../media/image16.png" /><Relationship Id="rId16" Type="http://schemas.openxmlformats.org/officeDocument/2006/relationships/image" Target="../media/image17.png" /><Relationship Id="rId17" Type="http://schemas.openxmlformats.org/officeDocument/2006/relationships/tags" Target="../tags/tag162.xml" /><Relationship Id="rId18" Type="http://schemas.openxmlformats.org/officeDocument/2006/relationships/tags" Target="../tags/tag163.xml" /><Relationship Id="rId19" Type="http://schemas.openxmlformats.org/officeDocument/2006/relationships/tags" Target="../tags/tag164.xml" /><Relationship Id="rId2" Type="http://schemas.openxmlformats.org/officeDocument/2006/relationships/tags" Target="../tags/tag151.xml" /><Relationship Id="rId20" Type="http://schemas.openxmlformats.org/officeDocument/2006/relationships/tags" Target="../tags/tag165.xml" /><Relationship Id="rId21" Type="http://schemas.openxmlformats.org/officeDocument/2006/relationships/tags" Target="../tags/tag166.xml" /><Relationship Id="rId22" Type="http://schemas.openxmlformats.org/officeDocument/2006/relationships/tags" Target="../tags/tag167.xml" /><Relationship Id="rId23" Type="http://schemas.openxmlformats.org/officeDocument/2006/relationships/tags" Target="../tags/tag168.xml" /><Relationship Id="rId24" Type="http://schemas.openxmlformats.org/officeDocument/2006/relationships/tags" Target="../tags/tag169.xml" /><Relationship Id="rId3" Type="http://schemas.openxmlformats.org/officeDocument/2006/relationships/tags" Target="../tags/tag152.xml" /><Relationship Id="rId4" Type="http://schemas.openxmlformats.org/officeDocument/2006/relationships/tags" Target="../tags/tag153.xml" /><Relationship Id="rId5" Type="http://schemas.openxmlformats.org/officeDocument/2006/relationships/image" Target="../media/image15.png" /><Relationship Id="rId6" Type="http://schemas.openxmlformats.org/officeDocument/2006/relationships/image" Target="../media/image18.png" /><Relationship Id="rId7" Type="http://schemas.openxmlformats.org/officeDocument/2006/relationships/tags" Target="../tags/tag154.xml" /><Relationship Id="rId8" Type="http://schemas.openxmlformats.org/officeDocument/2006/relationships/tags" Target="../tags/tag155.xml" /><Relationship Id="rId9" Type="http://schemas.openxmlformats.org/officeDocument/2006/relationships/tags" Target="../tags/tag156.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9.xml" /><Relationship Id="rId10" Type="http://schemas.openxmlformats.org/officeDocument/2006/relationships/image" Target="../media/image7.png" /><Relationship Id="rId11" Type="http://schemas.openxmlformats.org/officeDocument/2006/relationships/tags" Target="../tags/tag178.xml" /><Relationship Id="rId12" Type="http://schemas.openxmlformats.org/officeDocument/2006/relationships/tags" Target="../tags/tag179.xml" /><Relationship Id="rId13" Type="http://schemas.openxmlformats.org/officeDocument/2006/relationships/tags" Target="../tags/tag180.xml" /><Relationship Id="rId14" Type="http://schemas.openxmlformats.org/officeDocument/2006/relationships/tags" Target="../tags/tag181.xml" /><Relationship Id="rId15" Type="http://schemas.openxmlformats.org/officeDocument/2006/relationships/tags" Target="../tags/tag182.xml" /><Relationship Id="rId16" Type="http://schemas.openxmlformats.org/officeDocument/2006/relationships/tags" Target="../tags/tag183.xml" /><Relationship Id="rId17" Type="http://schemas.openxmlformats.org/officeDocument/2006/relationships/image" Target="../media/image19.png" /><Relationship Id="rId2" Type="http://schemas.openxmlformats.org/officeDocument/2006/relationships/tags" Target="../tags/tag170.xml" /><Relationship Id="rId3" Type="http://schemas.openxmlformats.org/officeDocument/2006/relationships/tags" Target="../tags/tag171.xml" /><Relationship Id="rId4" Type="http://schemas.openxmlformats.org/officeDocument/2006/relationships/tags" Target="../tags/tag172.xml" /><Relationship Id="rId5" Type="http://schemas.openxmlformats.org/officeDocument/2006/relationships/tags" Target="../tags/tag173.xml" /><Relationship Id="rId6" Type="http://schemas.openxmlformats.org/officeDocument/2006/relationships/tags" Target="../tags/tag174.xml" /><Relationship Id="rId7" Type="http://schemas.openxmlformats.org/officeDocument/2006/relationships/tags" Target="../tags/tag175.xml" /><Relationship Id="rId8" Type="http://schemas.openxmlformats.org/officeDocument/2006/relationships/tags" Target="../tags/tag176.xml" /><Relationship Id="rId9" Type="http://schemas.openxmlformats.org/officeDocument/2006/relationships/tags" Target="../tags/tag177.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9.xml" /><Relationship Id="rId10" Type="http://schemas.openxmlformats.org/officeDocument/2006/relationships/image" Target="../media/image7.png" /><Relationship Id="rId11" Type="http://schemas.openxmlformats.org/officeDocument/2006/relationships/tags" Target="../tags/tag191.xml" /><Relationship Id="rId12" Type="http://schemas.openxmlformats.org/officeDocument/2006/relationships/tags" Target="../tags/tag192.xml" /><Relationship Id="rId13" Type="http://schemas.openxmlformats.org/officeDocument/2006/relationships/tags" Target="../tags/tag193.xml" /><Relationship Id="rId14" Type="http://schemas.openxmlformats.org/officeDocument/2006/relationships/tags" Target="../tags/tag194.xml" /><Relationship Id="rId15" Type="http://schemas.openxmlformats.org/officeDocument/2006/relationships/tags" Target="../tags/tag195.xml" /><Relationship Id="rId16" Type="http://schemas.openxmlformats.org/officeDocument/2006/relationships/tags" Target="../tags/tag196.xml" /><Relationship Id="rId17" Type="http://schemas.openxmlformats.org/officeDocument/2006/relationships/tags" Target="../tags/tag197.xml" /><Relationship Id="rId18" Type="http://schemas.openxmlformats.org/officeDocument/2006/relationships/tags" Target="../tags/tag198.xml" /><Relationship Id="rId19" Type="http://schemas.openxmlformats.org/officeDocument/2006/relationships/tags" Target="../tags/tag199.xml" /><Relationship Id="rId2" Type="http://schemas.openxmlformats.org/officeDocument/2006/relationships/image" Target="../media/image20.png" /><Relationship Id="rId20" Type="http://schemas.openxmlformats.org/officeDocument/2006/relationships/tags" Target="../tags/tag200.xml" /><Relationship Id="rId21" Type="http://schemas.openxmlformats.org/officeDocument/2006/relationships/tags" Target="../tags/tag201.xml" /><Relationship Id="rId22" Type="http://schemas.openxmlformats.org/officeDocument/2006/relationships/tags" Target="../tags/tag202.xml" /><Relationship Id="rId23" Type="http://schemas.openxmlformats.org/officeDocument/2006/relationships/tags" Target="../tags/tag203.xml" /><Relationship Id="rId24" Type="http://schemas.openxmlformats.org/officeDocument/2006/relationships/tags" Target="../tags/tag204.xml" /><Relationship Id="rId25" Type="http://schemas.openxmlformats.org/officeDocument/2006/relationships/tags" Target="../tags/tag205.xml" /><Relationship Id="rId26" Type="http://schemas.openxmlformats.org/officeDocument/2006/relationships/tags" Target="../tags/tag206.xml" /><Relationship Id="rId3" Type="http://schemas.openxmlformats.org/officeDocument/2006/relationships/tags" Target="../tags/tag184.xml" /><Relationship Id="rId4" Type="http://schemas.openxmlformats.org/officeDocument/2006/relationships/tags" Target="../tags/tag185.xml" /><Relationship Id="rId5" Type="http://schemas.openxmlformats.org/officeDocument/2006/relationships/tags" Target="../tags/tag186.xml" /><Relationship Id="rId6" Type="http://schemas.openxmlformats.org/officeDocument/2006/relationships/tags" Target="../tags/tag187.xml" /><Relationship Id="rId7" Type="http://schemas.openxmlformats.org/officeDocument/2006/relationships/tags" Target="../tags/tag188.xml" /><Relationship Id="rId8" Type="http://schemas.openxmlformats.org/officeDocument/2006/relationships/tags" Target="../tags/tag189.xml" /><Relationship Id="rId9" Type="http://schemas.openxmlformats.org/officeDocument/2006/relationships/tags" Target="../tags/tag190.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9.xml" /><Relationship Id="rId10" Type="http://schemas.openxmlformats.org/officeDocument/2006/relationships/tags" Target="../tags/tag214.xml" /><Relationship Id="rId11" Type="http://schemas.openxmlformats.org/officeDocument/2006/relationships/image" Target="../media/image7.png" /><Relationship Id="rId12" Type="http://schemas.openxmlformats.org/officeDocument/2006/relationships/tags" Target="../tags/tag215.xml" /><Relationship Id="rId13" Type="http://schemas.openxmlformats.org/officeDocument/2006/relationships/tags" Target="../tags/tag216.xml" /><Relationship Id="rId14" Type="http://schemas.openxmlformats.org/officeDocument/2006/relationships/tags" Target="../tags/tag217.xml" /><Relationship Id="rId15" Type="http://schemas.openxmlformats.org/officeDocument/2006/relationships/tags" Target="../tags/tag218.xml" /><Relationship Id="rId16" Type="http://schemas.openxmlformats.org/officeDocument/2006/relationships/tags" Target="../tags/tag219.xml" /><Relationship Id="rId17" Type="http://schemas.openxmlformats.org/officeDocument/2006/relationships/tags" Target="../tags/tag220.xml" /><Relationship Id="rId18" Type="http://schemas.openxmlformats.org/officeDocument/2006/relationships/image" Target="../media/image21.png" /><Relationship Id="rId19" Type="http://schemas.openxmlformats.org/officeDocument/2006/relationships/tags" Target="../tags/tag221.xml" /><Relationship Id="rId2" Type="http://schemas.openxmlformats.org/officeDocument/2006/relationships/tags" Target="../tags/tag207.xml" /><Relationship Id="rId3" Type="http://schemas.openxmlformats.org/officeDocument/2006/relationships/tags" Target="../tags/tag208.xml" /><Relationship Id="rId4" Type="http://schemas.openxmlformats.org/officeDocument/2006/relationships/tags" Target="../tags/tag209.xml" /><Relationship Id="rId5" Type="http://schemas.openxmlformats.org/officeDocument/2006/relationships/tags" Target="../tags/tag210.xml" /><Relationship Id="rId6" Type="http://schemas.openxmlformats.org/officeDocument/2006/relationships/tags" Target="../tags/tag211.xml" /><Relationship Id="rId7" Type="http://schemas.openxmlformats.org/officeDocument/2006/relationships/tags" Target="../tags/tag212.xml" /><Relationship Id="rId8" Type="http://schemas.openxmlformats.org/officeDocument/2006/relationships/tags" Target="../tags/tag213.xml" /><Relationship Id="rId9" Type="http://schemas.openxmlformats.org/officeDocument/2006/relationships/image" Target="../media/image12.pn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9.xml" /><Relationship Id="rId10" Type="http://schemas.openxmlformats.org/officeDocument/2006/relationships/image" Target="../media/image7.png" /><Relationship Id="rId11" Type="http://schemas.openxmlformats.org/officeDocument/2006/relationships/tags" Target="../tags/tag230.xml" /><Relationship Id="rId12" Type="http://schemas.openxmlformats.org/officeDocument/2006/relationships/tags" Target="../tags/tag231.xml" /><Relationship Id="rId13" Type="http://schemas.openxmlformats.org/officeDocument/2006/relationships/tags" Target="../tags/tag232.xml" /><Relationship Id="rId14" Type="http://schemas.openxmlformats.org/officeDocument/2006/relationships/tags" Target="../tags/tag233.xml" /><Relationship Id="rId15" Type="http://schemas.openxmlformats.org/officeDocument/2006/relationships/tags" Target="../tags/tag234.xml" /><Relationship Id="rId16" Type="http://schemas.openxmlformats.org/officeDocument/2006/relationships/tags" Target="../tags/tag235.xml" /><Relationship Id="rId17" Type="http://schemas.openxmlformats.org/officeDocument/2006/relationships/tags" Target="../tags/tag236.xml" /><Relationship Id="rId18" Type="http://schemas.openxmlformats.org/officeDocument/2006/relationships/tags" Target="../tags/tag237.xml" /><Relationship Id="rId19" Type="http://schemas.openxmlformats.org/officeDocument/2006/relationships/tags" Target="../tags/tag238.xml" /><Relationship Id="rId2" Type="http://schemas.openxmlformats.org/officeDocument/2006/relationships/tags" Target="../tags/tag222.xml" /><Relationship Id="rId20" Type="http://schemas.openxmlformats.org/officeDocument/2006/relationships/tags" Target="../tags/tag239.xml" /><Relationship Id="rId21" Type="http://schemas.openxmlformats.org/officeDocument/2006/relationships/tags" Target="../tags/tag240.xml" /><Relationship Id="rId22" Type="http://schemas.openxmlformats.org/officeDocument/2006/relationships/tags" Target="../tags/tag241.xml" /><Relationship Id="rId23" Type="http://schemas.openxmlformats.org/officeDocument/2006/relationships/tags" Target="../tags/tag242.xml" /><Relationship Id="rId24" Type="http://schemas.openxmlformats.org/officeDocument/2006/relationships/tags" Target="../tags/tag243.xml" /><Relationship Id="rId25" Type="http://schemas.openxmlformats.org/officeDocument/2006/relationships/tags" Target="../tags/tag244.xml" /><Relationship Id="rId26" Type="http://schemas.openxmlformats.org/officeDocument/2006/relationships/tags" Target="../tags/tag245.xml" /><Relationship Id="rId27" Type="http://schemas.openxmlformats.org/officeDocument/2006/relationships/tags" Target="../tags/tag246.xml" /><Relationship Id="rId28" Type="http://schemas.openxmlformats.org/officeDocument/2006/relationships/tags" Target="../tags/tag247.xml" /><Relationship Id="rId29" Type="http://schemas.openxmlformats.org/officeDocument/2006/relationships/image" Target="../media/image13.jpeg" /><Relationship Id="rId3" Type="http://schemas.openxmlformats.org/officeDocument/2006/relationships/tags" Target="../tags/tag223.xml" /><Relationship Id="rId4" Type="http://schemas.openxmlformats.org/officeDocument/2006/relationships/tags" Target="../tags/tag224.xml" /><Relationship Id="rId5" Type="http://schemas.openxmlformats.org/officeDocument/2006/relationships/tags" Target="../tags/tag225.xml" /><Relationship Id="rId6" Type="http://schemas.openxmlformats.org/officeDocument/2006/relationships/tags" Target="../tags/tag226.xml" /><Relationship Id="rId7" Type="http://schemas.openxmlformats.org/officeDocument/2006/relationships/tags" Target="../tags/tag227.xml" /><Relationship Id="rId8" Type="http://schemas.openxmlformats.org/officeDocument/2006/relationships/tags" Target="../tags/tag228.xml" /><Relationship Id="rId9" Type="http://schemas.openxmlformats.org/officeDocument/2006/relationships/tags" Target="../tags/tag229.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tags" Target="../tags/tag248.xml" /><Relationship Id="rId3" Type="http://schemas.openxmlformats.org/officeDocument/2006/relationships/image" Target="../media/image22.png" /><Relationship Id="rId4" Type="http://schemas.openxmlformats.org/officeDocument/2006/relationships/tags" Target="../tags/tag249.xml" /><Relationship Id="rId5" Type="http://schemas.openxmlformats.org/officeDocument/2006/relationships/tags" Target="../tags/tag250.xml" /><Relationship Id="rId6" Type="http://schemas.openxmlformats.org/officeDocument/2006/relationships/image" Target="../media/image23.png" /><Relationship Id="rId7" Type="http://schemas.openxmlformats.org/officeDocument/2006/relationships/tags" Target="../tags/tag251.xml" /><Relationship Id="rId8" Type="http://schemas.openxmlformats.org/officeDocument/2006/relationships/tags" Target="../tags/tag252.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9.xml" /><Relationship Id="rId10" Type="http://schemas.openxmlformats.org/officeDocument/2006/relationships/image" Target="../media/image7.png" /><Relationship Id="rId11" Type="http://schemas.openxmlformats.org/officeDocument/2006/relationships/tags" Target="../tags/tag261.xml" /><Relationship Id="rId12" Type="http://schemas.openxmlformats.org/officeDocument/2006/relationships/image" Target="../media/image13.jpeg" /><Relationship Id="rId2" Type="http://schemas.openxmlformats.org/officeDocument/2006/relationships/tags" Target="../tags/tag253.xml" /><Relationship Id="rId3" Type="http://schemas.openxmlformats.org/officeDocument/2006/relationships/tags" Target="../tags/tag254.xml" /><Relationship Id="rId4" Type="http://schemas.openxmlformats.org/officeDocument/2006/relationships/tags" Target="../tags/tag255.xml" /><Relationship Id="rId5" Type="http://schemas.openxmlformats.org/officeDocument/2006/relationships/tags" Target="../tags/tag256.xml" /><Relationship Id="rId6" Type="http://schemas.openxmlformats.org/officeDocument/2006/relationships/tags" Target="../tags/tag257.xml" /><Relationship Id="rId7" Type="http://schemas.openxmlformats.org/officeDocument/2006/relationships/tags" Target="../tags/tag258.xml" /><Relationship Id="rId8" Type="http://schemas.openxmlformats.org/officeDocument/2006/relationships/tags" Target="../tags/tag259.xml" /><Relationship Id="rId9" Type="http://schemas.openxmlformats.org/officeDocument/2006/relationships/tags" Target="../tags/tag260.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tags" Target="../tags/tag262.xml" /><Relationship Id="rId3" Type="http://schemas.openxmlformats.org/officeDocument/2006/relationships/oleObject" Target="../embeddings/oleObject1.bin" TargetMode="Internal" /><Relationship Id="rId4" Type="http://schemas.openxmlformats.org/officeDocument/2006/relationships/image" Target="../media/image24.wmf" /><Relationship Id="rId5" Type="http://schemas.openxmlformats.org/officeDocument/2006/relationships/oleObject" Target="../embeddings/oleObject2.bin" TargetMode="Internal" /><Relationship Id="rId6" Type="http://schemas.openxmlformats.org/officeDocument/2006/relationships/image" Target="../media/image25.wmf" /><Relationship Id="rId7" Type="http://schemas.openxmlformats.org/officeDocument/2006/relationships/tags" Target="../tags/tag263.xml" /><Relationship Id="rId8" Type="http://schemas.openxmlformats.org/officeDocument/2006/relationships/vmlDrawing" Target="../drawings/vmlDrawing1.v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image" Target="../media/image26.png" /><Relationship Id="rId3" Type="http://schemas.openxmlformats.org/officeDocument/2006/relationships/image" Target="../media/image27.png" /><Relationship Id="rId4" Type="http://schemas.openxmlformats.org/officeDocument/2006/relationships/image" Target="../media/image28.jpeg" /><Relationship Id="rId5" Type="http://schemas.openxmlformats.org/officeDocument/2006/relationships/tags" Target="../tags/tag264.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6.gif" /><Relationship Id="rId3" Type="http://schemas.openxmlformats.org/officeDocument/2006/relationships/tags" Target="../tags/tag23.xml" /><Relationship Id="rId4" Type="http://schemas.openxmlformats.org/officeDocument/2006/relationships/image" Target="../media/image7.png" /><Relationship Id="rId5" Type="http://schemas.openxmlformats.org/officeDocument/2006/relationships/tags" Target="../tags/tag24.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image" Target="../media/image29.png" /><Relationship Id="rId3" Type="http://schemas.openxmlformats.org/officeDocument/2006/relationships/image" Target="../media/image30.jpeg" /><Relationship Id="rId4" Type="http://schemas.openxmlformats.org/officeDocument/2006/relationships/image" Target="../media/image31.pn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image" Target="../media/image32.jpeg" /><Relationship Id="rId3" Type="http://schemas.openxmlformats.org/officeDocument/2006/relationships/tags" Target="../tags/tag265.xml" /><Relationship Id="rId4" Type="http://schemas.openxmlformats.org/officeDocument/2006/relationships/image" Target="../media/image33.jpeg"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9.xml" /><Relationship Id="rId10" Type="http://schemas.openxmlformats.org/officeDocument/2006/relationships/tags" Target="../tags/tag269.xml" /><Relationship Id="rId11" Type="http://schemas.openxmlformats.org/officeDocument/2006/relationships/tags" Target="../tags/tag270.xml" /><Relationship Id="rId12" Type="http://schemas.openxmlformats.org/officeDocument/2006/relationships/tags" Target="../tags/tag271.xml" /><Relationship Id="rId13" Type="http://schemas.openxmlformats.org/officeDocument/2006/relationships/tags" Target="../tags/tag272.xml" /><Relationship Id="rId14" Type="http://schemas.openxmlformats.org/officeDocument/2006/relationships/vmlDrawing" Target="../drawings/vmlDrawing2.vml" /><Relationship Id="rId2" Type="http://schemas.openxmlformats.org/officeDocument/2006/relationships/tags" Target="../tags/tag266.xml" /><Relationship Id="rId3" Type="http://schemas.openxmlformats.org/officeDocument/2006/relationships/tags" Target="../tags/tag267.xml" /><Relationship Id="rId4" Type="http://schemas.openxmlformats.org/officeDocument/2006/relationships/tags" Target="../tags/tag268.xml" /><Relationship Id="rId5" Type="http://schemas.openxmlformats.org/officeDocument/2006/relationships/oleObject" Target="../embeddings/oleObject3.bin" TargetMode="Internal" /><Relationship Id="rId6" Type="http://schemas.openxmlformats.org/officeDocument/2006/relationships/image" Target="../media/image34.wmf" /><Relationship Id="rId7" Type="http://schemas.openxmlformats.org/officeDocument/2006/relationships/oleObject" Target="../embeddings/oleObject4.bin" TargetMode="Internal" /><Relationship Id="rId8" Type="http://schemas.openxmlformats.org/officeDocument/2006/relationships/image" Target="../media/image35.wmf" /><Relationship Id="rId9" Type="http://schemas.openxmlformats.org/officeDocument/2006/relationships/image" Target="../media/image10.pn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image" Target="../media/image36.png" /><Relationship Id="rId3" Type="http://schemas.openxmlformats.org/officeDocument/2006/relationships/image" Target="../media/image10.png" /><Relationship Id="rId4" Type="http://schemas.openxmlformats.org/officeDocument/2006/relationships/tags" Target="../tags/tag273.xml" /><Relationship Id="rId5" Type="http://schemas.openxmlformats.org/officeDocument/2006/relationships/tags" Target="../tags/tag274.xml" /><Relationship Id="rId6" Type="http://schemas.openxmlformats.org/officeDocument/2006/relationships/tags" Target="../tags/tag275.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image" Target="../media/image37.png"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oleObject" Target="../embeddings/oleObject5.bin" TargetMode="Internal" /><Relationship Id="rId3" Type="http://schemas.openxmlformats.org/officeDocument/2006/relationships/image" Target="../media/image38.wmf" /><Relationship Id="rId4" Type="http://schemas.openxmlformats.org/officeDocument/2006/relationships/oleObject" Target="../embeddings/oleObject6.bin" TargetMode="Internal" /><Relationship Id="rId5" Type="http://schemas.openxmlformats.org/officeDocument/2006/relationships/image" Target="../media/image39.wmf" /><Relationship Id="rId6" Type="http://schemas.openxmlformats.org/officeDocument/2006/relationships/vmlDrawing" Target="../drawings/vmlDrawing3.v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oleObject" Target="../embeddings/oleObject7.bin" TargetMode="Internal" /><Relationship Id="rId3" Type="http://schemas.openxmlformats.org/officeDocument/2006/relationships/image" Target="../media/image40.wmf" /><Relationship Id="rId4" Type="http://schemas.openxmlformats.org/officeDocument/2006/relationships/vmlDrawing" Target="../drawings/vmlDrawing4.v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image" Target="../media/image41.pn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33.xml" /><Relationship Id="rId11" Type="http://schemas.openxmlformats.org/officeDocument/2006/relationships/tags" Target="../tags/tag34.xml" /><Relationship Id="rId12" Type="http://schemas.openxmlformats.org/officeDocument/2006/relationships/tags" Target="../tags/tag35.xml" /><Relationship Id="rId13" Type="http://schemas.openxmlformats.org/officeDocument/2006/relationships/tags" Target="../tags/tag36.xml" /><Relationship Id="rId14" Type="http://schemas.openxmlformats.org/officeDocument/2006/relationships/tags" Target="../tags/tag37.xml" /><Relationship Id="rId15" Type="http://schemas.openxmlformats.org/officeDocument/2006/relationships/tags" Target="../tags/tag38.xml" /><Relationship Id="rId16" Type="http://schemas.openxmlformats.org/officeDocument/2006/relationships/tags" Target="../tags/tag39.xml" /><Relationship Id="rId17" Type="http://schemas.openxmlformats.org/officeDocument/2006/relationships/tags" Target="../tags/tag40.xml" /><Relationship Id="rId18" Type="http://schemas.openxmlformats.org/officeDocument/2006/relationships/tags" Target="../tags/tag41.xml" /><Relationship Id="rId19" Type="http://schemas.openxmlformats.org/officeDocument/2006/relationships/tags" Target="../tags/tag42.xml" /><Relationship Id="rId2" Type="http://schemas.openxmlformats.org/officeDocument/2006/relationships/tags" Target="../tags/tag25.xml" /><Relationship Id="rId3" Type="http://schemas.openxmlformats.org/officeDocument/2006/relationships/tags" Target="../tags/tag26.xml" /><Relationship Id="rId4" Type="http://schemas.openxmlformats.org/officeDocument/2006/relationships/tags" Target="../tags/tag27.xml" /><Relationship Id="rId5" Type="http://schemas.openxmlformats.org/officeDocument/2006/relationships/tags" Target="../tags/tag28.xml" /><Relationship Id="rId6" Type="http://schemas.openxmlformats.org/officeDocument/2006/relationships/tags" Target="../tags/tag29.xml" /><Relationship Id="rId7" Type="http://schemas.openxmlformats.org/officeDocument/2006/relationships/tags" Target="../tags/tag30.xml" /><Relationship Id="rId8" Type="http://schemas.openxmlformats.org/officeDocument/2006/relationships/tags" Target="../tags/tag31.xml" /><Relationship Id="rId9" Type="http://schemas.openxmlformats.org/officeDocument/2006/relationships/tags" Target="../tags/tag32.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tags" Target="../tags/tag51.xml" /><Relationship Id="rId11" Type="http://schemas.openxmlformats.org/officeDocument/2006/relationships/tags" Target="../tags/tag52.xml" /><Relationship Id="rId12" Type="http://schemas.openxmlformats.org/officeDocument/2006/relationships/tags" Target="../tags/tag53.xml" /><Relationship Id="rId2" Type="http://schemas.openxmlformats.org/officeDocument/2006/relationships/tags" Target="../tags/tag43.xml" /><Relationship Id="rId3" Type="http://schemas.openxmlformats.org/officeDocument/2006/relationships/tags" Target="../tags/tag44.xml" /><Relationship Id="rId4" Type="http://schemas.openxmlformats.org/officeDocument/2006/relationships/tags" Target="../tags/tag45.xml" /><Relationship Id="rId5" Type="http://schemas.openxmlformats.org/officeDocument/2006/relationships/tags" Target="../tags/tag46.xml" /><Relationship Id="rId6" Type="http://schemas.openxmlformats.org/officeDocument/2006/relationships/tags" Target="../tags/tag47.xml" /><Relationship Id="rId7" Type="http://schemas.openxmlformats.org/officeDocument/2006/relationships/tags" Target="../tags/tag48.xml" /><Relationship Id="rId8" Type="http://schemas.openxmlformats.org/officeDocument/2006/relationships/tags" Target="../tags/tag49.xml" /><Relationship Id="rId9" Type="http://schemas.openxmlformats.org/officeDocument/2006/relationships/tags" Target="../tags/tag50.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1.xml" /><Relationship Id="rId3" Type="http://schemas.openxmlformats.org/officeDocument/2006/relationships/tags" Target="../tags/tag54.xml" /><Relationship Id="rId4" Type="http://schemas.openxmlformats.org/officeDocument/2006/relationships/tags" Target="../tags/tag55.xml" /><Relationship Id="rId5" Type="http://schemas.openxmlformats.org/officeDocument/2006/relationships/image" Target="../media/image8.png" /><Relationship Id="rId6" Type="http://schemas.openxmlformats.org/officeDocument/2006/relationships/image" Target="../media/image9.svg" /><Relationship Id="rId7" Type="http://schemas.openxmlformats.org/officeDocument/2006/relationships/tags" Target="../tags/tag56.xml" /><Relationship Id="rId8" Type="http://schemas.openxmlformats.org/officeDocument/2006/relationships/tags" Target="../tags/tag57.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8.xml" /><Relationship Id="rId10" Type="http://schemas.openxmlformats.org/officeDocument/2006/relationships/tags" Target="../tags/tag66.xml" /><Relationship Id="rId11" Type="http://schemas.openxmlformats.org/officeDocument/2006/relationships/tags" Target="../tags/tag67.xml" /><Relationship Id="rId12" Type="http://schemas.openxmlformats.org/officeDocument/2006/relationships/tags" Target="../tags/tag68.xml" /><Relationship Id="rId13" Type="http://schemas.openxmlformats.org/officeDocument/2006/relationships/tags" Target="../tags/tag69.xml" /><Relationship Id="rId14" Type="http://schemas.openxmlformats.org/officeDocument/2006/relationships/tags" Target="../tags/tag70.xml" /><Relationship Id="rId15" Type="http://schemas.openxmlformats.org/officeDocument/2006/relationships/tags" Target="../tags/tag71.xml" /><Relationship Id="rId16" Type="http://schemas.openxmlformats.org/officeDocument/2006/relationships/tags" Target="../tags/tag72.xml" /><Relationship Id="rId17" Type="http://schemas.openxmlformats.org/officeDocument/2006/relationships/tags" Target="../tags/tag73.xml" /><Relationship Id="rId18" Type="http://schemas.openxmlformats.org/officeDocument/2006/relationships/tags" Target="../tags/tag74.xml" /><Relationship Id="rId19" Type="http://schemas.openxmlformats.org/officeDocument/2006/relationships/tags" Target="../tags/tag75.xml" /><Relationship Id="rId2" Type="http://schemas.openxmlformats.org/officeDocument/2006/relationships/tags" Target="../tags/tag58.xml" /><Relationship Id="rId20" Type="http://schemas.openxmlformats.org/officeDocument/2006/relationships/tags" Target="../tags/tag76.xml" /><Relationship Id="rId21" Type="http://schemas.openxmlformats.org/officeDocument/2006/relationships/tags" Target="../tags/tag77.xml" /><Relationship Id="rId22" Type="http://schemas.openxmlformats.org/officeDocument/2006/relationships/tags" Target="../tags/tag78.xml" /><Relationship Id="rId23" Type="http://schemas.openxmlformats.org/officeDocument/2006/relationships/tags" Target="../tags/tag79.xml" /><Relationship Id="rId3" Type="http://schemas.openxmlformats.org/officeDocument/2006/relationships/tags" Target="../tags/tag59.xml" /><Relationship Id="rId4" Type="http://schemas.openxmlformats.org/officeDocument/2006/relationships/tags" Target="../tags/tag60.xml" /><Relationship Id="rId5" Type="http://schemas.openxmlformats.org/officeDocument/2006/relationships/tags" Target="../tags/tag61.xml" /><Relationship Id="rId6" Type="http://schemas.openxmlformats.org/officeDocument/2006/relationships/tags" Target="../tags/tag62.xml" /><Relationship Id="rId7" Type="http://schemas.openxmlformats.org/officeDocument/2006/relationships/tags" Target="../tags/tag63.xml" /><Relationship Id="rId8" Type="http://schemas.openxmlformats.org/officeDocument/2006/relationships/tags" Target="../tags/tag64.xml" /><Relationship Id="rId9" Type="http://schemas.openxmlformats.org/officeDocument/2006/relationships/tags" Target="../tags/tag65.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9.xml" /><Relationship Id="rId10" Type="http://schemas.openxmlformats.org/officeDocument/2006/relationships/tags" Target="../tags/tag87.xml" /><Relationship Id="rId11" Type="http://schemas.openxmlformats.org/officeDocument/2006/relationships/tags" Target="../tags/tag88.xml" /><Relationship Id="rId12" Type="http://schemas.openxmlformats.org/officeDocument/2006/relationships/tags" Target="../tags/tag89.xml" /><Relationship Id="rId13" Type="http://schemas.openxmlformats.org/officeDocument/2006/relationships/tags" Target="../tags/tag90.xml" /><Relationship Id="rId14" Type="http://schemas.openxmlformats.org/officeDocument/2006/relationships/tags" Target="../tags/tag91.xml" /><Relationship Id="rId15" Type="http://schemas.openxmlformats.org/officeDocument/2006/relationships/tags" Target="../tags/tag92.xml" /><Relationship Id="rId16" Type="http://schemas.openxmlformats.org/officeDocument/2006/relationships/tags" Target="../tags/tag93.xml" /><Relationship Id="rId17" Type="http://schemas.openxmlformats.org/officeDocument/2006/relationships/tags" Target="../tags/tag94.xml" /><Relationship Id="rId18" Type="http://schemas.openxmlformats.org/officeDocument/2006/relationships/tags" Target="../tags/tag95.xml" /><Relationship Id="rId19" Type="http://schemas.openxmlformats.org/officeDocument/2006/relationships/tags" Target="../tags/tag96.xml" /><Relationship Id="rId2" Type="http://schemas.openxmlformats.org/officeDocument/2006/relationships/notesSlide" Target="../notesSlides/notesSlide2.xml" /><Relationship Id="rId20" Type="http://schemas.openxmlformats.org/officeDocument/2006/relationships/tags" Target="../tags/tag97.xml" /><Relationship Id="rId21" Type="http://schemas.openxmlformats.org/officeDocument/2006/relationships/tags" Target="../tags/tag98.xml" /><Relationship Id="rId22" Type="http://schemas.openxmlformats.org/officeDocument/2006/relationships/tags" Target="../tags/tag99.xml" /><Relationship Id="rId23" Type="http://schemas.openxmlformats.org/officeDocument/2006/relationships/tags" Target="../tags/tag100.xml" /><Relationship Id="rId24" Type="http://schemas.openxmlformats.org/officeDocument/2006/relationships/tags" Target="../tags/tag101.xml" /><Relationship Id="rId25" Type="http://schemas.openxmlformats.org/officeDocument/2006/relationships/tags" Target="../tags/tag102.xml" /><Relationship Id="rId26" Type="http://schemas.openxmlformats.org/officeDocument/2006/relationships/tags" Target="../tags/tag103.xml" /><Relationship Id="rId27" Type="http://schemas.openxmlformats.org/officeDocument/2006/relationships/tags" Target="../tags/tag104.xml" /><Relationship Id="rId28" Type="http://schemas.openxmlformats.org/officeDocument/2006/relationships/tags" Target="../tags/tag105.xml" /><Relationship Id="rId29" Type="http://schemas.openxmlformats.org/officeDocument/2006/relationships/tags" Target="../tags/tag106.xml" /><Relationship Id="rId3" Type="http://schemas.openxmlformats.org/officeDocument/2006/relationships/tags" Target="../tags/tag80.xml" /><Relationship Id="rId30" Type="http://schemas.openxmlformats.org/officeDocument/2006/relationships/tags" Target="../tags/tag107.xml" /><Relationship Id="rId31" Type="http://schemas.openxmlformats.org/officeDocument/2006/relationships/tags" Target="../tags/tag108.xml" /><Relationship Id="rId32" Type="http://schemas.openxmlformats.org/officeDocument/2006/relationships/tags" Target="../tags/tag109.xml" /><Relationship Id="rId33" Type="http://schemas.openxmlformats.org/officeDocument/2006/relationships/tags" Target="../tags/tag110.xml" /><Relationship Id="rId34" Type="http://schemas.openxmlformats.org/officeDocument/2006/relationships/tags" Target="../tags/tag111.xml" /><Relationship Id="rId35" Type="http://schemas.openxmlformats.org/officeDocument/2006/relationships/tags" Target="../tags/tag112.xml" /><Relationship Id="rId36" Type="http://schemas.openxmlformats.org/officeDocument/2006/relationships/tags" Target="../tags/tag113.xml" /><Relationship Id="rId37" Type="http://schemas.openxmlformats.org/officeDocument/2006/relationships/tags" Target="../tags/tag114.xml" /><Relationship Id="rId38" Type="http://schemas.openxmlformats.org/officeDocument/2006/relationships/tags" Target="../tags/tag115.xml" /><Relationship Id="rId4" Type="http://schemas.openxmlformats.org/officeDocument/2006/relationships/tags" Target="../tags/tag81.xml" /><Relationship Id="rId5" Type="http://schemas.openxmlformats.org/officeDocument/2006/relationships/tags" Target="../tags/tag82.xml" /><Relationship Id="rId6" Type="http://schemas.openxmlformats.org/officeDocument/2006/relationships/tags" Target="../tags/tag83.xml" /><Relationship Id="rId7" Type="http://schemas.openxmlformats.org/officeDocument/2006/relationships/tags" Target="../tags/tag84.xml" /><Relationship Id="rId8" Type="http://schemas.openxmlformats.org/officeDocument/2006/relationships/tags" Target="../tags/tag85.xml" /><Relationship Id="rId9" Type="http://schemas.openxmlformats.org/officeDocument/2006/relationships/tags" Target="../tags/tag86.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9.xml" /><Relationship Id="rId2" Type="http://schemas.openxmlformats.org/officeDocument/2006/relationships/tags" Target="../tags/tag116.xml" /><Relationship Id="rId3" Type="http://schemas.openxmlformats.org/officeDocument/2006/relationships/image" Target="../media/image10.png" /><Relationship Id="rId4" Type="http://schemas.openxmlformats.org/officeDocument/2006/relationships/tags" Target="../tags/tag117.xml" /><Relationship Id="rId5" Type="http://schemas.openxmlformats.org/officeDocument/2006/relationships/tags" Target="../tags/tag118.xml" /><Relationship Id="rId6" Type="http://schemas.openxmlformats.org/officeDocument/2006/relationships/tags" Target="../tags/tag119.xml" /><Relationship Id="rId7" Type="http://schemas.openxmlformats.org/officeDocument/2006/relationships/image" Target="../media/image11.png" /><Relationship Id="rId8" Type="http://schemas.openxmlformats.org/officeDocument/2006/relationships/tags" Target="../tags/tag120.xml" /><Relationship Id="rId9" Type="http://schemas.openxmlformats.org/officeDocument/2006/relationships/tags" Target="../tags/tag121.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9.xml" /><Relationship Id="rId10" Type="http://schemas.openxmlformats.org/officeDocument/2006/relationships/image" Target="../media/image14.png" /><Relationship Id="rId2" Type="http://schemas.openxmlformats.org/officeDocument/2006/relationships/notesSlide" Target="../notesSlides/notesSlide3.xml" /><Relationship Id="rId3" Type="http://schemas.openxmlformats.org/officeDocument/2006/relationships/tags" Target="../tags/tag122.xml" /><Relationship Id="rId4" Type="http://schemas.openxmlformats.org/officeDocument/2006/relationships/image" Target="../media/image10.png" /><Relationship Id="rId5" Type="http://schemas.openxmlformats.org/officeDocument/2006/relationships/tags" Target="../tags/tag123.xml" /><Relationship Id="rId6" Type="http://schemas.openxmlformats.org/officeDocument/2006/relationships/tags" Target="../tags/tag124.xml" /><Relationship Id="rId7" Type="http://schemas.openxmlformats.org/officeDocument/2006/relationships/tags" Target="../tags/tag125.xml" /><Relationship Id="rId8" Type="http://schemas.openxmlformats.org/officeDocument/2006/relationships/image" Target="../media/image12.png" /><Relationship Id="rId9" Type="http://schemas.openxmlformats.org/officeDocument/2006/relationships/image" Target="../media/image13.jpeg"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2" name="矩形 1" title=""/>
          <p:cNvSpPr/>
          <p:nvPr userDrawn="1">
            <p:custDataLst>
              <p:tags r:id="rId2"/>
            </p:custDataLst>
          </p:nvPr>
        </p:nvSpPr>
        <p:spPr>
          <a:xfrm>
            <a:off x="-12700" y="1801495"/>
            <a:ext cx="12218035" cy="2509520"/>
          </a:xfrm>
          <a:prstGeom prst="rect">
            <a:avLst/>
          </a:prstGeom>
          <a:solidFill>
            <a:schemeClr val="bg1">
              <a:alpha val="70000"/>
            </a:schemeClr>
          </a:solidFill>
          <a:ln w="22225">
            <a:noFill/>
          </a:ln>
          <a:effectLst>
            <a:outerShdw blurRad="203200" dist="1016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 name="文本框 22" title=""/>
          <p:cNvSpPr txBox="1"/>
          <p:nvPr>
            <p:custDataLst>
              <p:tags r:id="rId3"/>
            </p:custDataLst>
          </p:nvPr>
        </p:nvSpPr>
        <p:spPr>
          <a:xfrm>
            <a:off x="0" y="2541905"/>
            <a:ext cx="12205335" cy="1106805"/>
          </a:xfrm>
          <a:prstGeom prst="rect">
            <a:avLst/>
          </a:prstGeom>
          <a:noFill/>
        </p:spPr>
        <p:txBody>
          <a:bodyPr wrap="square" rtlCol="0" anchor="t" anchorCtr="0">
            <a:spAutoFit/>
          </a:bodyPr>
          <a:lstStyle/>
          <a:p>
            <a:pPr lvl="0" algn="ctr">
              <a:buClrTx/>
              <a:buSzTx/>
              <a:buFontTx/>
            </a:pPr>
            <a:r>
              <a:rPr lang="zh-CN" sz="6600" b="1">
                <a:effectLst>
                  <a:outerShdw blurRad="101600" dist="38100" dir="2700000" algn="tl" rotWithShape="0">
                    <a:prstClr val="black">
                      <a:alpha val="20000"/>
                    </a:prstClr>
                  </a:outerShdw>
                </a:effectLst>
                <a:latin typeface="Times New Roman" panose="02020603050405020304" charset="0"/>
                <a:ea typeface="方正大标宋简体" panose="02000000000000000000" charset="-122"/>
                <a:cs typeface="Times New Roman" panose="02020603050405020304" charset="0"/>
                <a:sym typeface="+mn-ea"/>
              </a:rPr>
              <a:t>第</a:t>
            </a:r>
            <a:r>
              <a:rPr lang="zh-CN" altLang="en-US" sz="6600" b="1">
                <a:effectLst>
                  <a:outerShdw blurRad="101600" dist="38100" dir="2700000" algn="tl" rotWithShape="0">
                    <a:prstClr val="black">
                      <a:alpha val="20000"/>
                    </a:prstClr>
                  </a:outerShdw>
                </a:effectLst>
                <a:latin typeface="Times New Roman" panose="02020603050405020304" charset="0"/>
                <a:ea typeface="方正大标宋简体" panose="02000000000000000000" charset="-122"/>
                <a:cs typeface="Times New Roman" panose="02020603050405020304" charset="0"/>
                <a:sym typeface="+mn-ea"/>
              </a:rPr>
              <a:t>十章</a:t>
            </a:r>
            <a:r>
              <a:rPr lang="zh-CN" sz="6600" b="1">
                <a:effectLst>
                  <a:outerShdw blurRad="101600" dist="38100" dir="2700000" algn="tl" rotWithShape="0">
                    <a:prstClr val="black">
                      <a:alpha val="20000"/>
                    </a:prstClr>
                  </a:outerShdw>
                </a:effectLst>
                <a:latin typeface="Times New Roman" panose="02020603050405020304" charset="0"/>
                <a:ea typeface="方正大标宋简体" panose="02000000000000000000" charset="-122"/>
                <a:cs typeface="Times New Roman" panose="02020603050405020304" charset="0"/>
                <a:sym typeface="+mn-ea"/>
              </a:rPr>
              <a:t>  功</a:t>
            </a:r>
            <a:r>
              <a:rPr lang="zh-CN" altLang="en-US" sz="6600" b="1">
                <a:effectLst>
                  <a:outerShdw blurRad="101600" dist="38100" dir="2700000" algn="tl" rotWithShape="0">
                    <a:prstClr val="black">
                      <a:alpha val="20000"/>
                    </a:prstClr>
                  </a:outerShdw>
                </a:effectLst>
                <a:latin typeface="Times New Roman" panose="02020603050405020304" charset="0"/>
                <a:ea typeface="方正大标宋简体" panose="02000000000000000000" charset="-122"/>
                <a:cs typeface="Times New Roman" panose="02020603050405020304" charset="0"/>
                <a:sym typeface="+mn-ea"/>
              </a:rPr>
              <a:t>与</a:t>
            </a:r>
            <a:r>
              <a:rPr lang="zh-CN" sz="6600" b="1">
                <a:effectLst>
                  <a:outerShdw blurRad="101600" dist="38100" dir="2700000" algn="tl" rotWithShape="0">
                    <a:prstClr val="black">
                      <a:alpha val="20000"/>
                    </a:prstClr>
                  </a:outerShdw>
                </a:effectLst>
                <a:latin typeface="Times New Roman" panose="02020603050405020304" charset="0"/>
                <a:ea typeface="方正大标宋简体" panose="02000000000000000000" charset="-122"/>
                <a:cs typeface="Times New Roman" panose="02020603050405020304" charset="0"/>
                <a:sym typeface="+mn-ea"/>
              </a:rPr>
              <a:t>机械能</a:t>
            </a:r>
            <a:endParaRPr lang="zh-CN" sz="6600" b="1">
              <a:effectLst>
                <a:outerShdw blurRad="101600" dist="38100" dir="2700000" algn="tl" rotWithShape="0">
                  <a:prstClr val="black">
                    <a:alpha val="20000"/>
                  </a:prstClr>
                </a:outerShdw>
              </a:effectLst>
              <a:latin typeface="Times New Roman" panose="02020603050405020304" charset="0"/>
              <a:ea typeface="方正大标宋简体" panose="02000000000000000000" charset="-122"/>
              <a:cs typeface="Times New Roman" panose="02020603050405020304" charset="0"/>
              <a:sym typeface="+mn-ea"/>
            </a:endParaRPr>
          </a:p>
        </p:txBody>
      </p:sp>
      <p:grpSp>
        <p:nvGrpSpPr>
          <p:cNvPr id="8" name="组合 7" title=""/>
          <p:cNvGrpSpPr/>
          <p:nvPr/>
        </p:nvGrpSpPr>
        <p:grpSpPr>
          <a:xfrm>
            <a:off x="9573260" y="6089015"/>
            <a:ext cx="2603500" cy="577850"/>
            <a:chOff x="14966" y="9320"/>
            <a:chExt cx="4100" cy="910"/>
          </a:xfrm>
        </p:grpSpPr>
        <p:sp>
          <p:nvSpPr>
            <p:cNvPr id="9" name="文本框 21" descr="7b0a20202020227461726765744964223a202270726f636573734f6e6c696e6542756c6c6574220a7d0a"/>
            <p:cNvSpPr txBox="1"/>
            <p:nvPr>
              <p:custDataLst>
                <p:tags r:id="rId4"/>
              </p:custDataLst>
            </p:nvPr>
          </p:nvSpPr>
          <p:spPr>
            <a:xfrm>
              <a:off x="14966" y="9320"/>
              <a:ext cx="4101" cy="910"/>
            </a:xfrm>
            <a:prstGeom prst="rect">
              <a:avLst/>
            </a:prstGeom>
            <a:noFill/>
            <a:ln w="9525">
              <a:noFill/>
            </a:ln>
          </p:spPr>
          <p:txBody>
            <a:bodyPr wrap="square" anchor="t" anchorCtr="0">
              <a:noAutofit/>
            </a:bodyPr>
            <a:lstStyle/>
            <a:p>
              <a:pPr algn="ctr">
                <a:lnSpc>
                  <a:spcPct val="100000"/>
                </a:lnSpc>
              </a:pPr>
              <a:r>
                <a:rPr lang="zh-CN" altLang="en-US" sz="3600" b="1">
                  <a:solidFill>
                    <a:srgbClr val="DA251D"/>
                  </a:solidFill>
                  <a:latin typeface="方正大标宋简体" panose="02000000000000000000" charset="-122"/>
                  <a:ea typeface="方正大标宋简体" panose="02000000000000000000" charset="-122"/>
                  <a:cs typeface="方正大标宋简体" panose="02000000000000000000" charset="-122"/>
                  <a:sym typeface="宋体" panose="02010600030101010101" pitchFamily="2" charset="-122"/>
                </a:rPr>
                <a:t>八</a:t>
              </a:r>
              <a:r>
                <a:rPr lang="zh-CN" altLang="en-US" sz="2800" b="1">
                  <a:solidFill>
                    <a:srgbClr val="DA251D"/>
                  </a:solidFill>
                  <a:latin typeface="方正大标宋简体" panose="02000000000000000000" charset="-122"/>
                  <a:ea typeface="方正大标宋简体" panose="02000000000000000000" charset="-122"/>
                  <a:cs typeface="方正大标宋简体" panose="02000000000000000000" charset="-122"/>
                  <a:sym typeface="宋体" panose="02010600030101010101" pitchFamily="2" charset="-122"/>
                </a:rPr>
                <a:t>年级下</a:t>
              </a:r>
              <a:r>
                <a:rPr lang="en-US" altLang="zh-CN" sz="2800" b="1">
                  <a:solidFill>
                    <a:srgbClr val="0093DD"/>
                  </a:solidFill>
                  <a:latin typeface="方正大标宋简体" panose="02000000000000000000" charset="-122"/>
                  <a:ea typeface="方正大标宋简体" panose="02000000000000000000" charset="-122"/>
                  <a:cs typeface="方正大标宋简体" panose="02000000000000000000" charset="-122"/>
                  <a:sym typeface="宋体" panose="02010600030101010101" pitchFamily="2" charset="-122"/>
                </a:rPr>
                <a:t> </a:t>
              </a:r>
              <a:r>
                <a:rPr lang="en-US" altLang="zh-CN" sz="2800" b="1">
                  <a:solidFill>
                    <a:srgbClr val="DA251D"/>
                  </a:solidFill>
                  <a:latin typeface="方正大标宋简体" panose="02000000000000000000" charset="-122"/>
                  <a:ea typeface="方正大标宋简体" panose="02000000000000000000" charset="-122"/>
                  <a:cs typeface="方正大标宋简体" panose="02000000000000000000" charset="-122"/>
                  <a:sym typeface="宋体" panose="02010600030101010101" pitchFamily="2" charset="-122"/>
                </a:rPr>
                <a:t>HK</a:t>
              </a:r>
              <a:r>
                <a:rPr lang="en-US" altLang="zh-CN" sz="2800" b="1">
                  <a:solidFill>
                    <a:srgbClr val="0093DD"/>
                  </a:solidFill>
                  <a:latin typeface="方正大标宋简体" panose="02000000000000000000" charset="-122"/>
                  <a:ea typeface="方正大标宋简体" panose="02000000000000000000" charset="-122"/>
                  <a:cs typeface="方正大标宋简体" panose="02000000000000000000" charset="-122"/>
                  <a:sym typeface="宋体" panose="02010600030101010101" pitchFamily="2" charset="-122"/>
                </a:rPr>
                <a:t>   </a:t>
              </a:r>
              <a:endParaRPr lang="en-US" altLang="zh-CN" sz="2800" b="1">
                <a:solidFill>
                  <a:srgbClr val="0093DD"/>
                </a:solidFill>
                <a:latin typeface="方正大标宋简体" panose="02000000000000000000" charset="-122"/>
                <a:ea typeface="方正大标宋简体" panose="02000000000000000000" charset="-122"/>
                <a:cs typeface="方正大标宋简体" panose="02000000000000000000" charset="-122"/>
                <a:sym typeface="宋体" panose="02010600030101010101" pitchFamily="2" charset="-122"/>
              </a:endParaRPr>
            </a:p>
          </p:txBody>
        </p:sp>
        <p:cxnSp>
          <p:nvCxnSpPr>
            <p:cNvPr id="10" name="直接连接符 9"/>
            <p:cNvCxnSpPr/>
            <p:nvPr>
              <p:custDataLst>
                <p:tags r:id="rId5"/>
              </p:custDataLst>
            </p:nvPr>
          </p:nvCxnSpPr>
          <p:spPr>
            <a:xfrm flipH="1">
              <a:off x="17808" y="9528"/>
              <a:ext cx="0" cy="680"/>
            </a:xfrm>
            <a:prstGeom prst="line">
              <a:avLst/>
            </a:prstGeom>
            <a:ln w="28575">
              <a:solidFill>
                <a:srgbClr val="DA251D"/>
              </a:solidFill>
            </a:ln>
          </p:spPr>
          <p:style>
            <a:lnRef idx="3">
              <a:schemeClr val="dk1"/>
            </a:lnRef>
            <a:fillRef idx="0">
              <a:schemeClr val="dk1"/>
            </a:fillRef>
            <a:effectRef idx="2">
              <a:schemeClr val="dk1"/>
            </a:effectRef>
            <a:fontRef idx="minor">
              <a:schemeClr val="tx1"/>
            </a:fontRef>
          </p:style>
        </p:cxnSp>
      </p:grpSp>
    </p:spTree>
  </p:cSld>
  <p:clrMapOvr>
    <a:masterClrMapping/>
  </p:clrMapOvr>
  <p:transition/>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pic>
        <p:nvPicPr>
          <p:cNvPr id="13" name="图片 12" title=""/>
          <p:cNvPicPr>
            <a:picLocks noChangeAspect="1"/>
          </p:cNvPicPr>
          <p:nvPr/>
        </p:nvPicPr>
        <p:blipFill>
          <a:blip r:embed="rId2">
            <a:clrChange>
              <a:clrFrom>
                <a:srgbClr val="FFFFFF">
                  <a:alpha val="100000"/>
                </a:srgbClr>
              </a:clrFrom>
              <a:clrTo>
                <a:srgbClr val="FFFFFF">
                  <a:alpha val="100000"/>
                  <a:alpha val="0"/>
                </a:srgbClr>
              </a:clrTo>
            </a:clrChange>
          </a:blip>
          <a:srcRect t="2708" r="16694" b="2600"/>
          <a:stretch>
            <a:fillRect/>
          </a:stretch>
        </p:blipFill>
        <p:spPr>
          <a:xfrm flipH="1">
            <a:off x="871220" y="1922780"/>
            <a:ext cx="2528570" cy="2915285"/>
          </a:xfrm>
          <a:prstGeom prst="rect">
            <a:avLst/>
          </a:prstGeom>
        </p:spPr>
      </p:pic>
      <p:grpSp>
        <p:nvGrpSpPr>
          <p:cNvPr id="56" name="组合 55" title=""/>
          <p:cNvGrpSpPr>
            <a:grpSpLocks noChangeAspect="1"/>
          </p:cNvGrpSpPr>
          <p:nvPr/>
        </p:nvGrpSpPr>
        <p:grpSpPr>
          <a:xfrm>
            <a:off x="4883785" y="1886585"/>
            <a:ext cx="2760980" cy="2915920"/>
            <a:chOff x="5931" y="4427"/>
            <a:chExt cx="5073" cy="5358"/>
          </a:xfrm>
        </p:grpSpPr>
        <p:pic>
          <p:nvPicPr>
            <p:cNvPr id="55" name="图片 54"/>
            <p:cNvPicPr>
              <a:picLocks noChangeAspect="1"/>
            </p:cNvPicPr>
            <p:nvPr/>
          </p:nvPicPr>
          <p:blipFill>
            <a:blip r:embed="rId3">
              <a:clrChange>
                <a:clrFrom>
                  <a:srgbClr val="FFFFFF">
                    <a:alpha val="100000"/>
                  </a:srgbClr>
                </a:clrFrom>
                <a:clrTo>
                  <a:srgbClr val="FFFFFF">
                    <a:alpha val="100000"/>
                    <a:alpha val="0"/>
                  </a:srgbClr>
                </a:clrTo>
              </a:clrChange>
            </a:blip>
            <a:srcRect l="12585" t="2708" r="28420" b="2600"/>
            <a:stretch>
              <a:fillRect/>
            </a:stretch>
          </p:blipFill>
          <p:spPr>
            <a:xfrm flipH="1">
              <a:off x="5931" y="4427"/>
              <a:ext cx="3572" cy="5358"/>
            </a:xfrm>
            <a:prstGeom prst="rect">
              <a:avLst/>
            </a:prstGeom>
          </p:spPr>
        </p:pic>
        <p:grpSp>
          <p:nvGrpSpPr>
            <p:cNvPr id="50" name="组合 49"/>
            <p:cNvGrpSpPr>
              <a:grpSpLocks noChangeAspect="1"/>
            </p:cNvGrpSpPr>
            <p:nvPr/>
          </p:nvGrpSpPr>
          <p:grpSpPr>
            <a:xfrm>
              <a:off x="7718" y="7165"/>
              <a:ext cx="3286" cy="2476"/>
              <a:chOff x="6551" y="6171"/>
              <a:chExt cx="2893" cy="2745"/>
            </a:xfrm>
          </p:grpSpPr>
          <p:pic>
            <p:nvPicPr>
              <p:cNvPr id="48" name="图片 47"/>
              <p:cNvPicPr>
                <a:picLocks noChangeAspect="1"/>
              </p:cNvPicPr>
              <p:nvPr/>
            </p:nvPicPr>
            <p:blipFill>
              <a:blip r:embed="rId4">
                <a:clrChange>
                  <a:clrFrom>
                    <a:srgbClr val="FFFFFF">
                      <a:alpha val="100000"/>
                    </a:srgbClr>
                  </a:clrFrom>
                  <a:clrTo>
                    <a:srgbClr val="FFFFFF">
                      <a:alpha val="100000"/>
                      <a:alpha val="0"/>
                    </a:srgbClr>
                  </a:clrTo>
                </a:clrChange>
              </a:blip>
              <a:srcRect r="15050" b="21275"/>
              <a:stretch>
                <a:fillRect/>
              </a:stretch>
            </p:blipFill>
            <p:spPr>
              <a:xfrm>
                <a:off x="6551" y="6171"/>
                <a:ext cx="2893" cy="2745"/>
              </a:xfrm>
              <a:prstGeom prst="rect">
                <a:avLst/>
              </a:prstGeom>
            </p:spPr>
          </p:pic>
          <p:pic>
            <p:nvPicPr>
              <p:cNvPr id="49" name="图片 48"/>
              <p:cNvPicPr>
                <a:picLocks noChangeAspect="1"/>
              </p:cNvPicPr>
              <p:nvPr/>
            </p:nvPicPr>
            <p:blipFill>
              <a:blip r:embed="rId5">
                <a:clrChange>
                  <a:clrFrom>
                    <a:srgbClr val="FFFFFF">
                      <a:alpha val="100000"/>
                    </a:srgbClr>
                  </a:clrFrom>
                  <a:clrTo>
                    <a:srgbClr val="FFFFFF">
                      <a:alpha val="100000"/>
                      <a:alpha val="0"/>
                    </a:srgbClr>
                  </a:clrTo>
                </a:clrChange>
              </a:blip>
              <a:srcRect l="6680" t="8504"/>
              <a:stretch>
                <a:fillRect/>
              </a:stretch>
            </p:blipFill>
            <p:spPr>
              <a:xfrm>
                <a:off x="7634" y="7058"/>
                <a:ext cx="1527" cy="1259"/>
              </a:xfrm>
              <a:prstGeom prst="rect">
                <a:avLst/>
              </a:prstGeom>
            </p:spPr>
          </p:pic>
        </p:grpSp>
      </p:grpSp>
      <p:pic>
        <p:nvPicPr>
          <p:cNvPr id="43" name="图片 42" title=""/>
          <p:cNvPicPr>
            <a:picLocks noChangeAspect="1"/>
          </p:cNvPicPr>
          <p:nvPr/>
        </p:nvPicPr>
        <p:blipFill>
          <a:blip r:embed="rId5">
            <a:clrChange>
              <a:clrFrom>
                <a:srgbClr val="FFFFFF">
                  <a:alpha val="100000"/>
                </a:srgbClr>
              </a:clrFrom>
              <a:clrTo>
                <a:srgbClr val="FFFFFF">
                  <a:alpha val="100000"/>
                  <a:alpha val="0"/>
                </a:srgbClr>
              </a:clrTo>
            </a:clrChange>
          </a:blip>
          <a:srcRect l="6680" t="8504"/>
          <a:stretch>
            <a:fillRect/>
          </a:stretch>
        </p:blipFill>
        <p:spPr>
          <a:xfrm>
            <a:off x="1951355" y="4037330"/>
            <a:ext cx="917575" cy="713740"/>
          </a:xfrm>
          <a:prstGeom prst="rect">
            <a:avLst/>
          </a:prstGeom>
        </p:spPr>
      </p:pic>
      <p:grpSp>
        <p:nvGrpSpPr>
          <p:cNvPr id="2" name="组合 1" title=""/>
          <p:cNvGrpSpPr/>
          <p:nvPr/>
        </p:nvGrpSpPr>
        <p:grpSpPr>
          <a:xfrm>
            <a:off x="528320" y="681355"/>
            <a:ext cx="11396980" cy="588645"/>
            <a:chOff x="-440" y="1017"/>
            <a:chExt cx="17948" cy="927"/>
          </a:xfrm>
        </p:grpSpPr>
        <p:grpSp>
          <p:nvGrpSpPr>
            <p:cNvPr id="6" name="组合 5"/>
            <p:cNvGrpSpPr/>
            <p:nvPr>
              <p:custDataLst>
                <p:tags r:id="rId6"/>
              </p:custDataLst>
            </p:nvPr>
          </p:nvGrpSpPr>
          <p:grpSpPr>
            <a:xfrm>
              <a:off x="-440" y="1079"/>
              <a:ext cx="17948" cy="849"/>
              <a:chOff x="-1770" y="1319"/>
              <a:chExt cx="17948" cy="849"/>
            </a:xfrm>
          </p:grpSpPr>
          <p:sp>
            <p:nvSpPr>
              <p:cNvPr id="7" name="矩形 6"/>
              <p:cNvSpPr/>
              <p:nvPr>
                <p:custDataLst>
                  <p:tags r:id="rId7"/>
                </p:custDataLst>
              </p:nvPr>
            </p:nvSpPr>
            <p:spPr>
              <a:xfrm>
                <a:off x="-1770" y="1319"/>
                <a:ext cx="1770" cy="849"/>
              </a:xfrm>
              <a:prstGeom prst="rect">
                <a:avLst/>
              </a:prstGeom>
              <a:solidFill>
                <a:srgbClr val="199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2800" b="1">
                    <a:solidFill>
                      <a:schemeClr val="bg1"/>
                    </a:solidFill>
                    <a:latin typeface="黑体" panose="02010609060101010101" charset="-122"/>
                    <a:ea typeface="黑体" panose="02010609060101010101" charset="-122"/>
                    <a:cs typeface="Times New Roman" panose="02020603050405020304" charset="0"/>
                    <a:sym typeface="+mn-ea"/>
                  </a:rPr>
                  <a:t>情境</a:t>
                </a:r>
                <a:r>
                  <a:rPr lang="en-US" altLang="zh-CN" sz="2800" b="1">
                    <a:solidFill>
                      <a:schemeClr val="bg1"/>
                    </a:solidFill>
                    <a:latin typeface="Times New Roman" panose="02020603050405020304" charset="0"/>
                    <a:ea typeface="黑体" panose="02010609060101010101" charset="-122"/>
                    <a:cs typeface="Times New Roman" panose="02020603050405020304" charset="0"/>
                    <a:sym typeface="+mn-ea"/>
                  </a:rPr>
                  <a:t>1</a:t>
                </a:r>
                <a:endParaRPr lang="en-US" altLang="zh-CN" sz="2800" b="1">
                  <a:solidFill>
                    <a:schemeClr val="bg1"/>
                  </a:solidFill>
                  <a:latin typeface="Times New Roman" panose="02020603050405020304" charset="0"/>
                  <a:ea typeface="黑体" panose="02010609060101010101" charset="-122"/>
                  <a:cs typeface="Times New Roman" panose="02020603050405020304" charset="0"/>
                  <a:sym typeface="+mn-ea"/>
                </a:endParaRPr>
              </a:p>
            </p:txBody>
          </p:sp>
          <p:sp>
            <p:nvSpPr>
              <p:cNvPr id="17" name="矩形 16"/>
              <p:cNvSpPr/>
              <p:nvPr>
                <p:custDataLst>
                  <p:tags r:id="rId8"/>
                </p:custDataLst>
              </p:nvPr>
            </p:nvSpPr>
            <p:spPr>
              <a:xfrm>
                <a:off x="117" y="1319"/>
                <a:ext cx="187" cy="849"/>
              </a:xfrm>
              <a:prstGeom prst="rect">
                <a:avLst/>
              </a:prstGeom>
              <a:solidFill>
                <a:srgbClr val="22A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solidFill>
                </a:endParaRPr>
              </a:p>
            </p:txBody>
          </p:sp>
          <p:sp>
            <p:nvSpPr>
              <p:cNvPr id="18" name="半闭框 17"/>
              <p:cNvSpPr/>
              <p:nvPr>
                <p:custDataLst>
                  <p:tags r:id="rId9"/>
                </p:custDataLst>
              </p:nvPr>
            </p:nvSpPr>
            <p:spPr>
              <a:xfrm rot="8100000">
                <a:off x="15636" y="1524"/>
                <a:ext cx="449" cy="449"/>
              </a:xfrm>
              <a:prstGeom prst="halfFrame">
                <a:avLst/>
              </a:prstGeom>
              <a:solidFill>
                <a:srgbClr val="22A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dk1"/>
                  </a:solidFill>
                </a:endParaRPr>
              </a:p>
            </p:txBody>
          </p:sp>
          <p:sp>
            <p:nvSpPr>
              <p:cNvPr id="22" name="半闭框 21"/>
              <p:cNvSpPr/>
              <p:nvPr>
                <p:custDataLst>
                  <p:tags r:id="rId10"/>
                </p:custDataLst>
              </p:nvPr>
            </p:nvSpPr>
            <p:spPr>
              <a:xfrm rot="8100000">
                <a:off x="15325" y="1524"/>
                <a:ext cx="449" cy="449"/>
              </a:xfrm>
              <a:prstGeom prst="halfFrame">
                <a:avLst/>
              </a:prstGeom>
              <a:solidFill>
                <a:srgbClr val="22A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dk1"/>
                  </a:solidFill>
                </a:endParaRPr>
              </a:p>
            </p:txBody>
          </p:sp>
          <p:cxnSp>
            <p:nvCxnSpPr>
              <p:cNvPr id="23" name="直接连接符 22"/>
              <p:cNvCxnSpPr/>
              <p:nvPr>
                <p:custDataLst>
                  <p:tags r:id="rId11"/>
                </p:custDataLst>
              </p:nvPr>
            </p:nvCxnSpPr>
            <p:spPr>
              <a:xfrm flipV="1">
                <a:off x="701" y="2140"/>
                <a:ext cx="15477" cy="0"/>
              </a:xfrm>
              <a:prstGeom prst="line">
                <a:avLst/>
              </a:prstGeom>
              <a:ln w="25400">
                <a:solidFill>
                  <a:srgbClr val="19994B"/>
                </a:solidFill>
              </a:ln>
            </p:spPr>
            <p:style>
              <a:lnRef idx="1">
                <a:schemeClr val="accent1"/>
              </a:lnRef>
              <a:fillRef idx="0">
                <a:schemeClr val="accent1"/>
              </a:fillRef>
              <a:effectRef idx="0">
                <a:schemeClr val="accent1"/>
              </a:effectRef>
              <a:fontRef idx="minor">
                <a:schemeClr val="tx1"/>
              </a:fontRef>
            </p:style>
          </p:cxnSp>
        </p:grpSp>
        <p:sp>
          <p:nvSpPr>
            <p:cNvPr id="24" name="Title 6"/>
            <p:cNvSpPr txBox="1"/>
            <p:nvPr>
              <p:custDataLst>
                <p:tags r:id="rId12"/>
              </p:custDataLst>
            </p:nvPr>
          </p:nvSpPr>
          <p:spPr>
            <a:xfrm>
              <a:off x="1874" y="1017"/>
              <a:ext cx="15075" cy="927"/>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square" lIns="72000" tIns="36195" rIns="72000" bIns="36195" anchor="t" anchorCtr="0">
              <a:spAutoFit/>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algn="l">
                <a:lnSpc>
                  <a:spcPct val="120000"/>
                </a:lnSpc>
              </a:pPr>
              <a:r>
                <a:rPr lang="zh-CN" altLang="en-US" sz="2800" b="1" spc="-100">
                  <a:solidFill>
                    <a:srgbClr val="00923F"/>
                  </a:solidFill>
                  <a:uFillTx/>
                  <a:latin typeface="Times New Roman" panose="02020603050405020304" charset="0"/>
                  <a:ea typeface="黑体" panose="02010609060101010101" charset="-122"/>
                  <a:cs typeface="Times New Roman" panose="02020603050405020304" charset="0"/>
                  <a:sym typeface="+mn-ea"/>
                </a:rPr>
                <a:t>小明将器材箱从地上搬起放在板车上，推着板车走向比赛场地</a:t>
              </a:r>
              <a:endParaRPr lang="zh-CN" altLang="en-US" sz="2800" b="1" spc="-100">
                <a:solidFill>
                  <a:srgbClr val="00923F"/>
                </a:solidFill>
                <a:uFillTx/>
                <a:latin typeface="Times New Roman" panose="02020603050405020304" charset="0"/>
                <a:ea typeface="黑体" panose="02010609060101010101" charset="-122"/>
                <a:cs typeface="Times New Roman" panose="02020603050405020304" charset="0"/>
                <a:sym typeface="+mn-ea"/>
              </a:endParaRPr>
            </a:p>
          </p:txBody>
        </p:sp>
      </p:grpSp>
      <p:sp>
        <p:nvSpPr>
          <p:cNvPr id="5" name="文本框 4" title=""/>
          <p:cNvSpPr txBox="1"/>
          <p:nvPr/>
        </p:nvSpPr>
        <p:spPr>
          <a:xfrm>
            <a:off x="4177030" y="5808980"/>
            <a:ext cx="5744210" cy="600710"/>
          </a:xfrm>
          <a:prstGeom prst="rect">
            <a:avLst/>
          </a:prstGeom>
          <a:solidFill>
            <a:schemeClr val="accent5">
              <a:lumMod val="40000"/>
              <a:lumOff val="60000"/>
            </a:schemeClr>
          </a:solidFill>
        </p:spPr>
        <p:txBody>
          <a:bodyPr wrap="square" rtlCol="0">
            <a:noAutofit/>
          </a:bodyPr>
          <a:lstStyle/>
          <a:p>
            <a:pPr>
              <a:lnSpc>
                <a:spcPct val="110000"/>
              </a:lnSpc>
            </a:pPr>
            <a:r>
              <a:rPr sz="2800" b="1">
                <a:solidFill>
                  <a:srgbClr val="0000FF"/>
                </a:solidFill>
                <a:latin typeface="Times New Roman" panose="02020603050405020304" charset="0"/>
                <a:ea typeface="黑体" panose="02010609060101010101" charset="-122"/>
                <a:cs typeface="Times New Roman" panose="02020603050405020304" charset="0"/>
              </a:rPr>
              <a:t>物体的力的方向上移动了一</a:t>
            </a:r>
            <a:r>
              <a:rPr lang="zh-CN" sz="2800" b="1">
                <a:solidFill>
                  <a:srgbClr val="0000FF"/>
                </a:solidFill>
                <a:latin typeface="Times New Roman" panose="02020603050405020304" charset="0"/>
                <a:ea typeface="黑体" panose="02010609060101010101" charset="-122"/>
                <a:cs typeface="Times New Roman" panose="02020603050405020304" charset="0"/>
              </a:rPr>
              <a:t>段</a:t>
            </a:r>
            <a:r>
              <a:rPr sz="2800" b="1">
                <a:solidFill>
                  <a:srgbClr val="0000FF"/>
                </a:solidFill>
                <a:latin typeface="Times New Roman" panose="02020603050405020304" charset="0"/>
                <a:ea typeface="黑体" panose="02010609060101010101" charset="-122"/>
                <a:cs typeface="Times New Roman" panose="02020603050405020304" charset="0"/>
              </a:rPr>
              <a:t>距离.</a:t>
            </a:r>
            <a:endParaRPr sz="2800" b="1">
              <a:solidFill>
                <a:srgbClr val="0000FF"/>
              </a:solidFill>
              <a:latin typeface="Times New Roman" panose="02020603050405020304" charset="0"/>
              <a:ea typeface="黑体" panose="02010609060101010101" charset="-122"/>
              <a:cs typeface="Times New Roman" panose="02020603050405020304" charset="0"/>
            </a:endParaRPr>
          </a:p>
        </p:txBody>
      </p:sp>
      <p:grpSp>
        <p:nvGrpSpPr>
          <p:cNvPr id="14" name="组合 13" title=""/>
          <p:cNvGrpSpPr/>
          <p:nvPr/>
        </p:nvGrpSpPr>
        <p:grpSpPr>
          <a:xfrm>
            <a:off x="278130" y="1299210"/>
            <a:ext cx="12007850" cy="699135"/>
            <a:chOff x="438" y="2059"/>
            <a:chExt cx="18910" cy="1101"/>
          </a:xfrm>
        </p:grpSpPr>
        <p:sp>
          <p:nvSpPr>
            <p:cNvPr id="4" name="文本框 3"/>
            <p:cNvSpPr txBox="1"/>
            <p:nvPr/>
          </p:nvSpPr>
          <p:spPr>
            <a:xfrm>
              <a:off x="2854" y="2059"/>
              <a:ext cx="16494" cy="1093"/>
            </a:xfrm>
            <a:prstGeom prst="rect">
              <a:avLst/>
            </a:prstGeom>
            <a:noFill/>
          </p:spPr>
          <p:txBody>
            <a:bodyPr wrap="square" rtlCol="0" anchor="t">
              <a:spAutoFit/>
            </a:bodyPr>
            <a:lstStyle/>
            <a:p>
              <a:pPr>
                <a:lnSpc>
                  <a:spcPct val="140000"/>
                </a:lnSpc>
              </a:pPr>
              <a:r>
                <a:rPr sz="2800" b="1">
                  <a:latin typeface="黑体" panose="02010609060101010101" charset="-122"/>
                  <a:ea typeface="黑体" panose="02010609060101010101" charset="-122"/>
                  <a:cs typeface="Times New Roman" panose="02020603050405020304" charset="0"/>
                  <a:sym typeface="+mn-ea"/>
                </a:rPr>
                <a:t>在整体过程中，小明施加的作用力的成效是如何体现的？</a:t>
              </a:r>
              <a:endParaRPr sz="2800" b="1">
                <a:latin typeface="黑体" panose="02010609060101010101" charset="-122"/>
                <a:ea typeface="黑体" panose="02010609060101010101" charset="-122"/>
                <a:cs typeface="Times New Roman" panose="02020603050405020304" charset="0"/>
                <a:sym typeface="+mn-ea"/>
              </a:endParaRPr>
            </a:p>
          </p:txBody>
        </p:sp>
        <p:grpSp>
          <p:nvGrpSpPr>
            <p:cNvPr id="8" name="组合 7"/>
            <p:cNvGrpSpPr/>
            <p:nvPr/>
          </p:nvGrpSpPr>
          <p:grpSpPr>
            <a:xfrm>
              <a:off x="438" y="2178"/>
              <a:ext cx="3159" cy="982"/>
              <a:chOff x="437" y="3488"/>
              <a:chExt cx="3159" cy="982"/>
            </a:xfrm>
          </p:grpSpPr>
          <p:sp>
            <p:nvSpPr>
              <p:cNvPr id="28" name="文本框 27"/>
              <p:cNvSpPr txBox="1"/>
              <p:nvPr>
                <p:custDataLst>
                  <p:tags r:id="rId13"/>
                </p:custDataLst>
              </p:nvPr>
            </p:nvSpPr>
            <p:spPr>
              <a:xfrm>
                <a:off x="1381" y="3543"/>
                <a:ext cx="2215" cy="871"/>
              </a:xfrm>
              <a:prstGeom prst="rect">
                <a:avLst/>
              </a:prstGeom>
              <a:noFill/>
            </p:spPr>
            <p:txBody>
              <a:bodyPr wrap="none" rtlCol="0" anchor="t">
                <a:spAutoFit/>
              </a:bodyPr>
              <a:lstStyle/>
              <a:p>
                <a:r>
                  <a:rPr lang="zh-CN" altLang="en-US" sz="3000" b="1">
                    <a:solidFill>
                      <a:srgbClr val="00923F"/>
                    </a:solidFill>
                    <a:latin typeface="黑体" panose="02010609060101010101" charset="-122"/>
                    <a:ea typeface="黑体" panose="02010609060101010101" charset="-122"/>
                    <a:sym typeface="+mn-ea"/>
                  </a:rPr>
                  <a:t>问题</a:t>
                </a:r>
                <a:endParaRPr lang="zh-CN" altLang="en-US" sz="3000" b="1">
                  <a:solidFill>
                    <a:srgbClr val="00923F"/>
                  </a:solidFill>
                  <a:latin typeface="黑体" panose="02010609060101010101" charset="-122"/>
                  <a:ea typeface="黑体" panose="02010609060101010101" charset="-122"/>
                  <a:sym typeface="+mn-ea"/>
                </a:endParaRPr>
              </a:p>
            </p:txBody>
          </p:sp>
          <p:pic>
            <p:nvPicPr>
              <p:cNvPr id="29" name="图片 28" descr="303b32303233353030363bb5c6c5dd"/>
              <p:cNvPicPr>
                <a:picLocks noChangeAspect="1"/>
              </p:cNvPicPr>
              <p:nvPr>
                <p:custDataLst>
                  <p:tags r:id="rId15"/>
                </p:custDataLst>
              </p:nvPr>
            </p:nvPicPr>
            <p:blipFill>
              <a:blip r:embed="rId14"/>
              <a:stretch>
                <a:fillRect/>
              </a:stretch>
            </p:blipFill>
            <p:spPr>
              <a:xfrm>
                <a:off x="437" y="3488"/>
                <a:ext cx="1181" cy="982"/>
              </a:xfrm>
              <a:prstGeom prst="rect">
                <a:avLst/>
              </a:prstGeom>
            </p:spPr>
          </p:pic>
        </p:grpSp>
      </p:grpSp>
      <p:grpSp>
        <p:nvGrpSpPr>
          <p:cNvPr id="10" name="组合 9" title=""/>
          <p:cNvGrpSpPr/>
          <p:nvPr/>
        </p:nvGrpSpPr>
        <p:grpSpPr>
          <a:xfrm>
            <a:off x="1951990" y="2172335"/>
            <a:ext cx="414655" cy="992505"/>
            <a:chOff x="6072" y="3837"/>
            <a:chExt cx="653" cy="1563"/>
          </a:xfrm>
        </p:grpSpPr>
        <p:sp>
          <p:nvSpPr>
            <p:cNvPr id="3" name="直接连接符 2"/>
            <p:cNvSpPr/>
            <p:nvPr>
              <p:custDataLst>
                <p:tags r:id="rId16"/>
              </p:custDataLst>
            </p:nvPr>
          </p:nvSpPr>
          <p:spPr>
            <a:xfrm flipH="1" flipV="1">
              <a:off x="6725" y="4057"/>
              <a:ext cx="0" cy="1343"/>
            </a:xfrm>
            <a:prstGeom prst="line">
              <a:avLst/>
            </a:prstGeom>
            <a:ln w="38100" cap="flat" cmpd="sng">
              <a:solidFill>
                <a:srgbClr val="CC0000"/>
              </a:solidFill>
              <a:prstDash val="solid"/>
              <a:headEnd type="oval" w="med" len="med"/>
              <a:tailEnd type="triangle" w="med" len="lg"/>
            </a:ln>
          </p:spPr>
          <p:txBody>
            <a:bodyPr/>
            <a:lstStyle/>
            <a:p/>
          </p:txBody>
        </p:sp>
        <p:sp>
          <p:nvSpPr>
            <p:cNvPr id="9" name="文本框 8"/>
            <p:cNvSpPr txBox="1"/>
            <p:nvPr>
              <p:custDataLst>
                <p:tags r:id="rId17"/>
              </p:custDataLst>
            </p:nvPr>
          </p:nvSpPr>
          <p:spPr>
            <a:xfrm>
              <a:off x="6072" y="3837"/>
              <a:ext cx="602" cy="823"/>
            </a:xfrm>
            <a:prstGeom prst="rect">
              <a:avLst/>
            </a:prstGeom>
            <a:noFill/>
            <a:ln w="9525">
              <a:noFill/>
            </a:ln>
          </p:spPr>
          <p:txBody>
            <a:bodyPr>
              <a:spAutoFit/>
            </a:bodyPr>
            <a:lstStyle/>
            <a:p>
              <a:pPr>
                <a:spcBef>
                  <a:spcPct val="50000"/>
                </a:spcBef>
              </a:pPr>
              <a:r>
                <a:rPr lang="en-US" altLang="zh-CN" sz="2800" b="1" i="1">
                  <a:solidFill>
                    <a:srgbClr val="CC0000"/>
                  </a:solidFill>
                  <a:latin typeface="Times New Roman" panose="02020603050405020304" charset="0"/>
                  <a:ea typeface="黑体" panose="02010609060101010101" charset="-122"/>
                  <a:cs typeface="Times New Roman" panose="02020603050405020304" charset="0"/>
                </a:rPr>
                <a:t>F</a:t>
              </a:r>
              <a:endParaRPr lang="en-US" altLang="zh-CN" sz="2800" b="1" i="1">
                <a:solidFill>
                  <a:srgbClr val="CC0000"/>
                </a:solidFill>
                <a:latin typeface="Times New Roman" panose="02020603050405020304" charset="0"/>
                <a:ea typeface="黑体" panose="02010609060101010101" charset="-122"/>
                <a:cs typeface="Times New Roman" panose="02020603050405020304" charset="0"/>
              </a:endParaRPr>
            </a:p>
          </p:txBody>
        </p:sp>
      </p:grpSp>
      <p:grpSp>
        <p:nvGrpSpPr>
          <p:cNvPr id="35" name="组合 34" title=""/>
          <p:cNvGrpSpPr/>
          <p:nvPr/>
        </p:nvGrpSpPr>
        <p:grpSpPr>
          <a:xfrm>
            <a:off x="1989455" y="3301365"/>
            <a:ext cx="412115" cy="1013460"/>
            <a:chOff x="6076" y="3804"/>
            <a:chExt cx="649" cy="1596"/>
          </a:xfrm>
        </p:grpSpPr>
        <p:sp>
          <p:nvSpPr>
            <p:cNvPr id="36" name="直接连接符 35"/>
            <p:cNvSpPr/>
            <p:nvPr>
              <p:custDataLst>
                <p:tags r:id="rId18"/>
              </p:custDataLst>
            </p:nvPr>
          </p:nvSpPr>
          <p:spPr>
            <a:xfrm flipH="1" flipV="1">
              <a:off x="6725" y="4057"/>
              <a:ext cx="0" cy="1343"/>
            </a:xfrm>
            <a:prstGeom prst="line">
              <a:avLst/>
            </a:prstGeom>
            <a:ln w="38100" cap="flat" cmpd="sng">
              <a:solidFill>
                <a:srgbClr val="CC0000"/>
              </a:solidFill>
              <a:prstDash val="solid"/>
              <a:headEnd type="oval" w="med" len="med"/>
              <a:tailEnd type="triangle" w="med" len="lg"/>
            </a:ln>
          </p:spPr>
          <p:txBody>
            <a:bodyPr/>
            <a:lstStyle/>
            <a:p/>
          </p:txBody>
        </p:sp>
        <p:sp>
          <p:nvSpPr>
            <p:cNvPr id="37" name="文本框 36"/>
            <p:cNvSpPr txBox="1"/>
            <p:nvPr>
              <p:custDataLst>
                <p:tags r:id="rId19"/>
              </p:custDataLst>
            </p:nvPr>
          </p:nvSpPr>
          <p:spPr>
            <a:xfrm>
              <a:off x="6076" y="3804"/>
              <a:ext cx="602" cy="823"/>
            </a:xfrm>
            <a:prstGeom prst="rect">
              <a:avLst/>
            </a:prstGeom>
            <a:noFill/>
            <a:ln w="9525">
              <a:noFill/>
            </a:ln>
          </p:spPr>
          <p:txBody>
            <a:bodyPr>
              <a:spAutoFit/>
            </a:bodyPr>
            <a:lstStyle/>
            <a:p>
              <a:pPr>
                <a:spcBef>
                  <a:spcPct val="50000"/>
                </a:spcBef>
              </a:pPr>
              <a:r>
                <a:rPr lang="en-US" altLang="zh-CN" sz="2800" b="1" i="1">
                  <a:solidFill>
                    <a:srgbClr val="CC0000"/>
                  </a:solidFill>
                  <a:latin typeface="Times New Roman" panose="02020603050405020304" charset="0"/>
                  <a:ea typeface="黑体" panose="02010609060101010101" charset="-122"/>
                  <a:cs typeface="Times New Roman" panose="02020603050405020304" charset="0"/>
                </a:rPr>
                <a:t>F</a:t>
              </a:r>
              <a:endParaRPr lang="en-US" altLang="zh-CN" sz="2800" b="1" i="1">
                <a:solidFill>
                  <a:srgbClr val="CC0000"/>
                </a:solidFill>
                <a:latin typeface="Times New Roman" panose="02020603050405020304" charset="0"/>
                <a:ea typeface="黑体" panose="02010609060101010101" charset="-122"/>
                <a:cs typeface="Times New Roman" panose="02020603050405020304" charset="0"/>
              </a:endParaRPr>
            </a:p>
          </p:txBody>
        </p:sp>
      </p:grpSp>
      <p:grpSp>
        <p:nvGrpSpPr>
          <p:cNvPr id="38976" name="组合 38975" title=""/>
          <p:cNvGrpSpPr/>
          <p:nvPr/>
        </p:nvGrpSpPr>
        <p:grpSpPr>
          <a:xfrm rot="5400000">
            <a:off x="2135520" y="3433417"/>
            <a:ext cx="1151820" cy="614492"/>
            <a:chOff x="3143" y="40"/>
            <a:chExt cx="889" cy="428"/>
          </a:xfrm>
        </p:grpSpPr>
        <p:sp>
          <p:nvSpPr>
            <p:cNvPr id="38977" name="直接连接符 38976"/>
            <p:cNvSpPr/>
            <p:nvPr>
              <p:custDataLst>
                <p:tags r:id="rId20"/>
              </p:custDataLst>
            </p:nvPr>
          </p:nvSpPr>
          <p:spPr>
            <a:xfrm flipH="1">
              <a:off x="3149" y="161"/>
              <a:ext cx="0" cy="295"/>
            </a:xfrm>
            <a:prstGeom prst="line">
              <a:avLst/>
            </a:prstGeom>
            <a:ln w="19050" cap="flat" cmpd="sng">
              <a:solidFill>
                <a:srgbClr val="CC0000"/>
              </a:solidFill>
              <a:prstDash val="solid"/>
              <a:headEnd type="none" w="med" len="med"/>
              <a:tailEnd type="none" w="med" len="med"/>
            </a:ln>
          </p:spPr>
          <p:txBody>
            <a:bodyPr/>
            <a:lstStyle/>
            <a:p/>
          </p:txBody>
        </p:sp>
        <p:sp>
          <p:nvSpPr>
            <p:cNvPr id="38978" name="直接连接符 38977"/>
            <p:cNvSpPr/>
            <p:nvPr>
              <p:custDataLst>
                <p:tags r:id="rId21"/>
              </p:custDataLst>
            </p:nvPr>
          </p:nvSpPr>
          <p:spPr>
            <a:xfrm flipH="1">
              <a:off x="4032" y="142"/>
              <a:ext cx="0" cy="326"/>
            </a:xfrm>
            <a:prstGeom prst="line">
              <a:avLst/>
            </a:prstGeom>
            <a:ln w="19050" cap="flat" cmpd="sng">
              <a:solidFill>
                <a:srgbClr val="CC0000"/>
              </a:solidFill>
              <a:prstDash val="solid"/>
              <a:headEnd type="none" w="med" len="med"/>
              <a:tailEnd type="none" w="med" len="med"/>
            </a:ln>
          </p:spPr>
          <p:txBody>
            <a:bodyPr/>
            <a:lstStyle/>
            <a:p/>
          </p:txBody>
        </p:sp>
        <p:sp>
          <p:nvSpPr>
            <p:cNvPr id="38979" name="直接连接符 38978"/>
            <p:cNvSpPr/>
            <p:nvPr>
              <p:custDataLst>
                <p:tags r:id="rId22"/>
              </p:custDataLst>
            </p:nvPr>
          </p:nvSpPr>
          <p:spPr>
            <a:xfrm flipV="1">
              <a:off x="3143" y="197"/>
              <a:ext cx="883" cy="0"/>
            </a:xfrm>
            <a:prstGeom prst="line">
              <a:avLst/>
            </a:prstGeom>
            <a:ln w="28575" cap="flat" cmpd="sng">
              <a:solidFill>
                <a:srgbClr val="CC0000"/>
              </a:solidFill>
              <a:prstDash val="solid"/>
              <a:headEnd type="arrow" w="med" len="med"/>
              <a:tailEnd type="arrow" w="med" len="med"/>
            </a:ln>
          </p:spPr>
          <p:txBody>
            <a:bodyPr/>
            <a:lstStyle/>
            <a:p/>
          </p:txBody>
        </p:sp>
        <p:sp>
          <p:nvSpPr>
            <p:cNvPr id="38980" name="文本框 38979"/>
            <p:cNvSpPr txBox="1"/>
            <p:nvPr>
              <p:custDataLst>
                <p:tags r:id="rId23"/>
              </p:custDataLst>
            </p:nvPr>
          </p:nvSpPr>
          <p:spPr>
            <a:xfrm rot="5400000" flipV="1">
              <a:off x="3456" y="45"/>
              <a:ext cx="266" cy="256"/>
            </a:xfrm>
            <a:prstGeom prst="rect">
              <a:avLst/>
            </a:prstGeom>
            <a:solidFill>
              <a:srgbClr val="FBFDFE"/>
            </a:solidFill>
            <a:ln w="9525">
              <a:noFill/>
            </a:ln>
          </p:spPr>
          <p:txBody>
            <a:bodyPr>
              <a:noAutofit/>
            </a:bodyPr>
            <a:lstStyle/>
            <a:p>
              <a:pPr>
                <a:lnSpc>
                  <a:spcPct val="80000"/>
                </a:lnSpc>
                <a:spcBef>
                  <a:spcPct val="50000"/>
                </a:spcBef>
              </a:pPr>
              <a:r>
                <a:rPr lang="en-US" altLang="zh-CN" sz="2800" b="1" i="1">
                  <a:solidFill>
                    <a:srgbClr val="CC0000"/>
                  </a:solidFill>
                  <a:latin typeface="Times New Roman" panose="02020603050405020304" charset="0"/>
                  <a:ea typeface="黑体" panose="02010609060101010101" charset="-122"/>
                  <a:cs typeface="Times New Roman" panose="02020603050405020304" charset="0"/>
                </a:rPr>
                <a:t>h</a:t>
              </a:r>
              <a:endParaRPr lang="en-US" altLang="zh-CN" sz="2800" b="1" i="1">
                <a:solidFill>
                  <a:srgbClr val="CC0000"/>
                </a:solidFill>
                <a:latin typeface="Times New Roman" panose="02020603050405020304" charset="0"/>
                <a:ea typeface="黑体" panose="02010609060101010101" charset="-122"/>
                <a:cs typeface="Times New Roman" panose="02020603050405020304" charset="0"/>
              </a:endParaRPr>
            </a:p>
          </p:txBody>
        </p:sp>
      </p:grpSp>
      <p:grpSp>
        <p:nvGrpSpPr>
          <p:cNvPr id="58" name="组合 57" title=""/>
          <p:cNvGrpSpPr>
            <a:grpSpLocks noChangeAspect="1"/>
          </p:cNvGrpSpPr>
          <p:nvPr/>
        </p:nvGrpSpPr>
        <p:grpSpPr>
          <a:xfrm>
            <a:off x="8843010" y="1922780"/>
            <a:ext cx="2760980" cy="2915920"/>
            <a:chOff x="5931" y="4427"/>
            <a:chExt cx="5073" cy="5358"/>
          </a:xfrm>
        </p:grpSpPr>
        <p:pic>
          <p:nvPicPr>
            <p:cNvPr id="59" name="图片 58"/>
            <p:cNvPicPr>
              <a:picLocks noChangeAspect="1"/>
            </p:cNvPicPr>
            <p:nvPr/>
          </p:nvPicPr>
          <p:blipFill>
            <a:blip r:embed="rId3">
              <a:clrChange>
                <a:clrFrom>
                  <a:srgbClr val="FFFFFF">
                    <a:alpha val="100000"/>
                  </a:srgbClr>
                </a:clrFrom>
                <a:clrTo>
                  <a:srgbClr val="FFFFFF">
                    <a:alpha val="100000"/>
                    <a:alpha val="0"/>
                  </a:srgbClr>
                </a:clrTo>
              </a:clrChange>
            </a:blip>
            <a:srcRect l="12585" t="2708" r="28420" b="2600"/>
            <a:stretch>
              <a:fillRect/>
            </a:stretch>
          </p:blipFill>
          <p:spPr>
            <a:xfrm flipH="1">
              <a:off x="5931" y="4427"/>
              <a:ext cx="3572" cy="5358"/>
            </a:xfrm>
            <a:prstGeom prst="rect">
              <a:avLst/>
            </a:prstGeom>
          </p:spPr>
        </p:pic>
        <p:grpSp>
          <p:nvGrpSpPr>
            <p:cNvPr id="60" name="组合 59"/>
            <p:cNvGrpSpPr>
              <a:grpSpLocks noChangeAspect="1"/>
            </p:cNvGrpSpPr>
            <p:nvPr/>
          </p:nvGrpSpPr>
          <p:grpSpPr>
            <a:xfrm>
              <a:off x="7718" y="7165"/>
              <a:ext cx="3286" cy="2476"/>
              <a:chOff x="6551" y="6171"/>
              <a:chExt cx="2893" cy="2745"/>
            </a:xfrm>
          </p:grpSpPr>
          <p:pic>
            <p:nvPicPr>
              <p:cNvPr id="61" name="图片 60"/>
              <p:cNvPicPr>
                <a:picLocks noChangeAspect="1"/>
              </p:cNvPicPr>
              <p:nvPr/>
            </p:nvPicPr>
            <p:blipFill>
              <a:blip r:embed="rId4">
                <a:clrChange>
                  <a:clrFrom>
                    <a:srgbClr val="FFFFFF">
                      <a:alpha val="100000"/>
                    </a:srgbClr>
                  </a:clrFrom>
                  <a:clrTo>
                    <a:srgbClr val="FFFFFF">
                      <a:alpha val="100000"/>
                      <a:alpha val="0"/>
                    </a:srgbClr>
                  </a:clrTo>
                </a:clrChange>
              </a:blip>
              <a:srcRect r="15050" b="21275"/>
              <a:stretch>
                <a:fillRect/>
              </a:stretch>
            </p:blipFill>
            <p:spPr>
              <a:xfrm>
                <a:off x="6551" y="6171"/>
                <a:ext cx="2893" cy="2745"/>
              </a:xfrm>
              <a:prstGeom prst="rect">
                <a:avLst/>
              </a:prstGeom>
            </p:spPr>
          </p:pic>
          <p:pic>
            <p:nvPicPr>
              <p:cNvPr id="62" name="图片 61"/>
              <p:cNvPicPr>
                <a:picLocks noChangeAspect="1"/>
              </p:cNvPicPr>
              <p:nvPr/>
            </p:nvPicPr>
            <p:blipFill>
              <a:blip r:embed="rId5">
                <a:clrChange>
                  <a:clrFrom>
                    <a:srgbClr val="FFFFFF">
                      <a:alpha val="100000"/>
                    </a:srgbClr>
                  </a:clrFrom>
                  <a:clrTo>
                    <a:srgbClr val="FFFFFF">
                      <a:alpha val="100000"/>
                      <a:alpha val="0"/>
                    </a:srgbClr>
                  </a:clrTo>
                </a:clrChange>
              </a:blip>
              <a:srcRect l="6680" t="8504"/>
              <a:stretch>
                <a:fillRect/>
              </a:stretch>
            </p:blipFill>
            <p:spPr>
              <a:xfrm>
                <a:off x="7634" y="7058"/>
                <a:ext cx="1444" cy="1259"/>
              </a:xfrm>
              <a:prstGeom prst="rect">
                <a:avLst/>
              </a:prstGeom>
            </p:spPr>
          </p:pic>
        </p:grpSp>
      </p:grpSp>
      <p:grpSp>
        <p:nvGrpSpPr>
          <p:cNvPr id="63" name="组合 62" title=""/>
          <p:cNvGrpSpPr/>
          <p:nvPr/>
        </p:nvGrpSpPr>
        <p:grpSpPr>
          <a:xfrm>
            <a:off x="6396990" y="4483100"/>
            <a:ext cx="3963035" cy="418505"/>
            <a:chOff x="3121" y="175"/>
            <a:chExt cx="3059" cy="577"/>
          </a:xfrm>
        </p:grpSpPr>
        <p:sp>
          <p:nvSpPr>
            <p:cNvPr id="64" name="直接连接符 63"/>
            <p:cNvSpPr/>
            <p:nvPr>
              <p:custDataLst>
                <p:tags r:id="rId24"/>
              </p:custDataLst>
            </p:nvPr>
          </p:nvSpPr>
          <p:spPr>
            <a:xfrm flipH="1">
              <a:off x="3121" y="175"/>
              <a:ext cx="0" cy="577"/>
            </a:xfrm>
            <a:prstGeom prst="line">
              <a:avLst/>
            </a:prstGeom>
            <a:ln w="19050" cap="flat" cmpd="sng">
              <a:solidFill>
                <a:srgbClr val="CC0000"/>
              </a:solidFill>
              <a:prstDash val="solid"/>
              <a:headEnd type="none" w="med" len="med"/>
              <a:tailEnd type="none" w="med" len="med"/>
            </a:ln>
          </p:spPr>
          <p:txBody>
            <a:bodyPr/>
            <a:lstStyle/>
            <a:p/>
          </p:txBody>
        </p:sp>
        <p:sp>
          <p:nvSpPr>
            <p:cNvPr id="65" name="直接连接符 64"/>
            <p:cNvSpPr/>
            <p:nvPr>
              <p:custDataLst>
                <p:tags r:id="rId25"/>
              </p:custDataLst>
            </p:nvPr>
          </p:nvSpPr>
          <p:spPr>
            <a:xfrm flipH="1">
              <a:off x="6180" y="198"/>
              <a:ext cx="0" cy="552"/>
            </a:xfrm>
            <a:prstGeom prst="line">
              <a:avLst/>
            </a:prstGeom>
            <a:ln w="19050" cap="flat" cmpd="sng">
              <a:solidFill>
                <a:srgbClr val="CC0000"/>
              </a:solidFill>
              <a:prstDash val="solid"/>
              <a:headEnd type="none" w="med" len="med"/>
              <a:tailEnd type="none" w="med" len="med"/>
            </a:ln>
          </p:spPr>
          <p:txBody>
            <a:bodyPr/>
            <a:lstStyle/>
            <a:p/>
          </p:txBody>
        </p:sp>
        <p:sp>
          <p:nvSpPr>
            <p:cNvPr id="66" name="直接连接符 65"/>
            <p:cNvSpPr/>
            <p:nvPr>
              <p:custDataLst>
                <p:tags r:id="rId26"/>
              </p:custDataLst>
            </p:nvPr>
          </p:nvSpPr>
          <p:spPr>
            <a:xfrm flipV="1">
              <a:off x="3121" y="530"/>
              <a:ext cx="3047" cy="33"/>
            </a:xfrm>
            <a:prstGeom prst="line">
              <a:avLst/>
            </a:prstGeom>
            <a:ln w="28575" cap="flat" cmpd="sng">
              <a:solidFill>
                <a:srgbClr val="CC0000"/>
              </a:solidFill>
              <a:prstDash val="solid"/>
              <a:headEnd type="arrow" w="med" len="med"/>
              <a:tailEnd type="arrow" w="med" len="med"/>
            </a:ln>
          </p:spPr>
          <p:txBody>
            <a:bodyPr/>
            <a:lstStyle/>
            <a:p/>
          </p:txBody>
        </p:sp>
        <p:sp>
          <p:nvSpPr>
            <p:cNvPr id="67" name="文本框 66"/>
            <p:cNvSpPr txBox="1"/>
            <p:nvPr>
              <p:custDataLst>
                <p:tags r:id="rId27"/>
              </p:custDataLst>
            </p:nvPr>
          </p:nvSpPr>
          <p:spPr>
            <a:xfrm>
              <a:off x="4367" y="312"/>
              <a:ext cx="282" cy="263"/>
            </a:xfrm>
            <a:prstGeom prst="rect">
              <a:avLst/>
            </a:prstGeom>
            <a:solidFill>
              <a:srgbClr val="FFFFFF"/>
            </a:solidFill>
            <a:ln w="9525">
              <a:noFill/>
            </a:ln>
          </p:spPr>
          <p:txBody>
            <a:bodyPr>
              <a:noAutofit/>
            </a:bodyPr>
            <a:lstStyle/>
            <a:p>
              <a:pPr>
                <a:lnSpc>
                  <a:spcPct val="70000"/>
                </a:lnSpc>
                <a:spcBef>
                  <a:spcPct val="50000"/>
                </a:spcBef>
              </a:pPr>
              <a:r>
                <a:rPr lang="en-US" altLang="zh-CN" sz="2800" b="1" i="1">
                  <a:solidFill>
                    <a:srgbClr val="CC0000"/>
                  </a:solidFill>
                  <a:latin typeface="Times New Roman" panose="02020603050405020304" charset="0"/>
                  <a:ea typeface="黑体" panose="02010609060101010101" charset="-122"/>
                  <a:cs typeface="Times New Roman" panose="02020603050405020304" charset="0"/>
                </a:rPr>
                <a:t>s</a:t>
              </a:r>
              <a:endParaRPr lang="en-US" altLang="zh-CN" sz="2800" b="1" i="1">
                <a:solidFill>
                  <a:srgbClr val="CC0000"/>
                </a:solidFill>
                <a:latin typeface="Times New Roman" panose="02020603050405020304" charset="0"/>
                <a:ea typeface="黑体" panose="02010609060101010101" charset="-122"/>
                <a:cs typeface="Times New Roman" panose="02020603050405020304" charset="0"/>
              </a:endParaRPr>
            </a:p>
          </p:txBody>
        </p:sp>
      </p:grpSp>
      <p:grpSp>
        <p:nvGrpSpPr>
          <p:cNvPr id="38981" name="组合 38980" title=""/>
          <p:cNvGrpSpPr/>
          <p:nvPr/>
        </p:nvGrpSpPr>
        <p:grpSpPr>
          <a:xfrm>
            <a:off x="5765140" y="2976765"/>
            <a:ext cx="898846" cy="522490"/>
            <a:chOff x="3160" y="-368"/>
            <a:chExt cx="694" cy="364"/>
          </a:xfrm>
        </p:grpSpPr>
        <p:sp>
          <p:nvSpPr>
            <p:cNvPr id="38982" name="直接连接符 38981"/>
            <p:cNvSpPr/>
            <p:nvPr>
              <p:custDataLst>
                <p:tags r:id="rId28"/>
              </p:custDataLst>
            </p:nvPr>
          </p:nvSpPr>
          <p:spPr>
            <a:xfrm rot="5400000" flipH="1" flipV="1">
              <a:off x="3489" y="-363"/>
              <a:ext cx="0" cy="658"/>
            </a:xfrm>
            <a:prstGeom prst="line">
              <a:avLst/>
            </a:prstGeom>
            <a:ln w="38100" cap="flat" cmpd="sng">
              <a:solidFill>
                <a:srgbClr val="CC0000"/>
              </a:solidFill>
              <a:prstDash val="solid"/>
              <a:headEnd type="oval" w="med" len="med"/>
              <a:tailEnd type="triangle" w="med" len="lg"/>
            </a:ln>
          </p:spPr>
          <p:txBody>
            <a:bodyPr/>
            <a:lstStyle/>
            <a:p/>
          </p:txBody>
        </p:sp>
        <p:sp>
          <p:nvSpPr>
            <p:cNvPr id="38983" name="文本框 38982"/>
            <p:cNvSpPr txBox="1"/>
            <p:nvPr>
              <p:custDataLst>
                <p:tags r:id="rId29"/>
              </p:custDataLst>
            </p:nvPr>
          </p:nvSpPr>
          <p:spPr>
            <a:xfrm>
              <a:off x="3559" y="-368"/>
              <a:ext cx="295" cy="364"/>
            </a:xfrm>
            <a:prstGeom prst="rect">
              <a:avLst/>
            </a:prstGeom>
            <a:noFill/>
            <a:ln w="9525">
              <a:noFill/>
            </a:ln>
          </p:spPr>
          <p:txBody>
            <a:bodyPr>
              <a:spAutoFit/>
            </a:bodyPr>
            <a:lstStyle/>
            <a:p>
              <a:pPr>
                <a:spcBef>
                  <a:spcPct val="50000"/>
                </a:spcBef>
              </a:pPr>
              <a:r>
                <a:rPr lang="en-US" altLang="zh-CN" sz="2800" b="1" i="1">
                  <a:solidFill>
                    <a:srgbClr val="CC0000"/>
                  </a:solidFill>
                  <a:latin typeface="Times New Roman" panose="02020603050405020304" charset="0"/>
                  <a:ea typeface="黑体" panose="02010609060101010101" charset="-122"/>
                  <a:cs typeface="Times New Roman" panose="02020603050405020304" charset="0"/>
                </a:rPr>
                <a:t>F</a:t>
              </a:r>
              <a:endParaRPr lang="en-US" altLang="zh-CN" sz="2800" b="1" i="1">
                <a:solidFill>
                  <a:srgbClr val="CC0000"/>
                </a:solidFill>
                <a:latin typeface="Times New Roman" panose="02020603050405020304" charset="0"/>
                <a:ea typeface="黑体" panose="02010609060101010101" charset="-122"/>
                <a:cs typeface="Times New Roman" panose="02020603050405020304" charset="0"/>
              </a:endParaRPr>
            </a:p>
          </p:txBody>
        </p:sp>
      </p:grpSp>
      <p:grpSp>
        <p:nvGrpSpPr>
          <p:cNvPr id="68" name="组合 67" title=""/>
          <p:cNvGrpSpPr/>
          <p:nvPr/>
        </p:nvGrpSpPr>
        <p:grpSpPr>
          <a:xfrm>
            <a:off x="9738360" y="3001010"/>
            <a:ext cx="852805" cy="522605"/>
            <a:chOff x="6742" y="4660"/>
            <a:chExt cx="1343" cy="823"/>
          </a:xfrm>
        </p:grpSpPr>
        <p:sp>
          <p:nvSpPr>
            <p:cNvPr id="69" name="直接连接符 68"/>
            <p:cNvSpPr/>
            <p:nvPr>
              <p:custDataLst>
                <p:tags r:id="rId30"/>
              </p:custDataLst>
            </p:nvPr>
          </p:nvSpPr>
          <p:spPr>
            <a:xfrm rot="5400000" flipH="1" flipV="1">
              <a:off x="7413" y="4749"/>
              <a:ext cx="0" cy="1343"/>
            </a:xfrm>
            <a:prstGeom prst="line">
              <a:avLst/>
            </a:prstGeom>
            <a:ln w="38100" cap="flat" cmpd="sng">
              <a:solidFill>
                <a:srgbClr val="CC0000"/>
              </a:solidFill>
              <a:prstDash val="solid"/>
              <a:headEnd type="oval" w="med" len="med"/>
              <a:tailEnd type="triangle" w="med" len="lg"/>
            </a:ln>
          </p:spPr>
          <p:txBody>
            <a:bodyPr/>
            <a:lstStyle/>
            <a:p/>
          </p:txBody>
        </p:sp>
        <p:sp>
          <p:nvSpPr>
            <p:cNvPr id="70" name="文本框 69"/>
            <p:cNvSpPr txBox="1"/>
            <p:nvPr>
              <p:custDataLst>
                <p:tags r:id="rId31"/>
              </p:custDataLst>
            </p:nvPr>
          </p:nvSpPr>
          <p:spPr>
            <a:xfrm>
              <a:off x="7443" y="4660"/>
              <a:ext cx="602" cy="823"/>
            </a:xfrm>
            <a:prstGeom prst="rect">
              <a:avLst/>
            </a:prstGeom>
            <a:noFill/>
            <a:ln w="9525">
              <a:noFill/>
            </a:ln>
          </p:spPr>
          <p:txBody>
            <a:bodyPr>
              <a:spAutoFit/>
            </a:bodyPr>
            <a:lstStyle/>
            <a:p>
              <a:pPr>
                <a:spcBef>
                  <a:spcPct val="50000"/>
                </a:spcBef>
              </a:pPr>
              <a:r>
                <a:rPr lang="en-US" altLang="zh-CN" sz="2800" b="1" i="1">
                  <a:solidFill>
                    <a:srgbClr val="CC0000"/>
                  </a:solidFill>
                  <a:latin typeface="Times New Roman" panose="02020603050405020304" charset="0"/>
                  <a:ea typeface="黑体" panose="02010609060101010101" charset="-122"/>
                  <a:cs typeface="Times New Roman" panose="02020603050405020304" charset="0"/>
                </a:rPr>
                <a:t>F</a:t>
              </a:r>
              <a:endParaRPr lang="en-US" altLang="zh-CN" sz="2800" b="1" i="1">
                <a:solidFill>
                  <a:srgbClr val="CC0000"/>
                </a:solidFill>
                <a:latin typeface="Times New Roman" panose="02020603050405020304" charset="0"/>
                <a:ea typeface="黑体" panose="02010609060101010101" charset="-122"/>
                <a:cs typeface="Times New Roman" panose="02020603050405020304" charset="0"/>
              </a:endParaRPr>
            </a:p>
          </p:txBody>
        </p:sp>
      </p:grpSp>
      <p:sp>
        <p:nvSpPr>
          <p:cNvPr id="71" name="文本框 70" title=""/>
          <p:cNvSpPr txBox="1"/>
          <p:nvPr/>
        </p:nvSpPr>
        <p:spPr>
          <a:xfrm>
            <a:off x="528320" y="4766945"/>
            <a:ext cx="3180715" cy="953135"/>
          </a:xfrm>
          <a:prstGeom prst="rect">
            <a:avLst/>
          </a:prstGeom>
          <a:noFill/>
        </p:spPr>
        <p:txBody>
          <a:bodyPr wrap="square" rtlCol="0" anchor="t">
            <a:spAutoFit/>
          </a:bodyPr>
          <a:lstStyle/>
          <a:p>
            <a:r>
              <a:rPr lang="zh-CN" altLang="en-US" sz="2800" b="1">
                <a:latin typeface="黑体" panose="02010609060101010101" charset="-122"/>
                <a:ea typeface="黑体" panose="02010609060101010101" charset="-122"/>
              </a:rPr>
              <a:t>器材箱在力的作用下上升了一段距离</a:t>
            </a:r>
            <a:endParaRPr lang="zh-CN" altLang="en-US" sz="2800" b="1">
              <a:latin typeface="黑体" panose="02010609060101010101" charset="-122"/>
              <a:ea typeface="黑体" panose="02010609060101010101" charset="-122"/>
            </a:endParaRPr>
          </a:p>
        </p:txBody>
      </p:sp>
      <p:sp>
        <p:nvSpPr>
          <p:cNvPr id="72" name="文本框 71" title=""/>
          <p:cNvSpPr txBox="1"/>
          <p:nvPr/>
        </p:nvSpPr>
        <p:spPr>
          <a:xfrm>
            <a:off x="5426075" y="5109845"/>
            <a:ext cx="6096000" cy="521970"/>
          </a:xfrm>
          <a:prstGeom prst="rect">
            <a:avLst/>
          </a:prstGeom>
          <a:noFill/>
        </p:spPr>
        <p:txBody>
          <a:bodyPr wrap="square" rtlCol="0" anchor="t">
            <a:spAutoFit/>
          </a:bodyPr>
          <a:lstStyle/>
          <a:p>
            <a:r>
              <a:rPr lang="zh-CN" altLang="en-US" sz="2800" b="1">
                <a:latin typeface="黑体" panose="02010609060101010101" charset="-122"/>
                <a:ea typeface="黑体" panose="02010609060101010101" charset="-122"/>
                <a:cs typeface="黑体" panose="02010609060101010101" charset="-122"/>
              </a:rPr>
              <a:t> 板车在推力的作用下移动了一段距离</a:t>
            </a:r>
            <a:endParaRPr lang="zh-CN" altLang="en-US" sz="2800" b="1">
              <a:latin typeface="黑体" panose="02010609060101010101" charset="-122"/>
              <a:ea typeface="黑体" panose="02010609060101010101" charset="-122"/>
              <a:cs typeface="黑体" panose="02010609060101010101" charset="-122"/>
            </a:endParaRPr>
          </a:p>
        </p:txBody>
      </p:sp>
      <p:sp>
        <p:nvSpPr>
          <p:cNvPr id="73" name="文本框 72" title=""/>
          <p:cNvSpPr txBox="1"/>
          <p:nvPr/>
        </p:nvSpPr>
        <p:spPr>
          <a:xfrm>
            <a:off x="2714625" y="5845175"/>
            <a:ext cx="1673225" cy="521970"/>
          </a:xfrm>
          <a:prstGeom prst="rect">
            <a:avLst/>
          </a:prstGeom>
          <a:noFill/>
        </p:spPr>
        <p:txBody>
          <a:bodyPr wrap="square" rtlCol="0">
            <a:spAutoFit/>
          </a:bodyPr>
          <a:lstStyle/>
          <a:p>
            <a:r>
              <a:rPr sz="2800" b="1">
                <a:solidFill>
                  <a:srgbClr val="FF0000"/>
                </a:solidFill>
                <a:latin typeface="Times New Roman" panose="02020603050405020304" charset="0"/>
                <a:ea typeface="黑体" panose="02010609060101010101" charset="-122"/>
                <a:cs typeface="Times New Roman" panose="02020603050405020304" charset="0"/>
                <a:sym typeface="+mn-ea"/>
              </a:rPr>
              <a:t>共同点：</a:t>
            </a:r>
            <a:endParaRPr sz="2800" b="1">
              <a:solidFill>
                <a:srgbClr val="FF0000"/>
              </a:solidFill>
              <a:latin typeface="Times New Roman" panose="02020603050405020304" charset="0"/>
              <a:ea typeface="黑体" panose="02010609060101010101" charset="-122"/>
              <a:cs typeface="Times New Roman" panose="02020603050405020304"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down)">
                                      <p:cBhvr>
                                        <p:cTn id="16" dur="500"/>
                                        <p:tgtEl>
                                          <p:spTgt spid="35"/>
                                        </p:tgtEl>
                                      </p:cBhvr>
                                    </p:animEffect>
                                  </p:childTnLst>
                                </p:cTn>
                              </p:par>
                            </p:childTnLst>
                          </p:cTn>
                        </p:par>
                      </p:childTnLst>
                    </p:cTn>
                  </p:par>
                  <p:par>
                    <p:cTn id="17" fill="hold" nodeType="clickPar">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nodeType="clickPar">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38976"/>
                                        </p:tgtEl>
                                        <p:attrNameLst>
                                          <p:attrName>style.visibility</p:attrName>
                                        </p:attrNameLst>
                                      </p:cBhvr>
                                      <p:to>
                                        <p:strVal val="visible"/>
                                      </p:to>
                                    </p:set>
                                    <p:animEffect transition="in" filter="blinds(horizontal)">
                                      <p:cBhvr>
                                        <p:cTn id="30" dur="500"/>
                                        <p:tgtEl>
                                          <p:spTgt spid="38976"/>
                                        </p:tgtEl>
                                      </p:cBhvr>
                                    </p:animEffect>
                                  </p:childTnLst>
                                </p:cTn>
                              </p:par>
                            </p:childTnLst>
                          </p:cTn>
                        </p:par>
                      </p:childTnLst>
                    </p:cTn>
                  </p:par>
                  <p:par>
                    <p:cTn id="31" fill="hold" nodeType="clickPar">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blinds(horizontal)">
                                      <p:cBhvr>
                                        <p:cTn id="35" dur="500"/>
                                        <p:tgtEl>
                                          <p:spTgt spid="71"/>
                                        </p:tgtEl>
                                      </p:cBhvr>
                                    </p:animEffect>
                                  </p:childTnLst>
                                </p:cTn>
                              </p:par>
                            </p:childTnLst>
                          </p:cTn>
                        </p:par>
                      </p:childTnLst>
                    </p:cTn>
                  </p:par>
                  <p:par>
                    <p:cTn id="36" fill="hold" nodeType="clickPar">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56"/>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8981"/>
                                        </p:tgtEl>
                                        <p:attrNameLst>
                                          <p:attrName>style.visibility</p:attrName>
                                        </p:attrNameLst>
                                      </p:cBhvr>
                                      <p:to>
                                        <p:strVal val="visible"/>
                                      </p:to>
                                    </p:set>
                                    <p:animEffect transition="in" filter="wipe(left)">
                                      <p:cBhvr>
                                        <p:cTn id="44" dur="500"/>
                                        <p:tgtEl>
                                          <p:spTgt spid="38981"/>
                                        </p:tgtEl>
                                      </p:cBhvr>
                                    </p:animEffect>
                                  </p:childTnLst>
                                </p:cTn>
                              </p:par>
                            </p:childTnLst>
                          </p:cTn>
                        </p:par>
                      </p:childTnLst>
                    </p:cTn>
                  </p:par>
                  <p:par>
                    <p:cTn id="45" fill="hold" nodeType="clickPar">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58"/>
                                        </p:tgtEl>
                                        <p:attrNameLst>
                                          <p:attrName>style.visibility</p:attrName>
                                        </p:attrNameLst>
                                      </p:cBhvr>
                                      <p:to>
                                        <p:strVal val="visible"/>
                                      </p:to>
                                    </p:set>
                                    <p:animEffect transition="in" filter="wipe(left)">
                                      <p:cBhvr>
                                        <p:cTn id="49" dur="500"/>
                                        <p:tgtEl>
                                          <p:spTgt spid="58"/>
                                        </p:tgtEl>
                                      </p:cBhvr>
                                    </p:animEffect>
                                  </p:childTnLst>
                                </p:cTn>
                              </p:par>
                            </p:childTnLst>
                          </p:cTn>
                        </p:par>
                      </p:childTnLst>
                    </p:cTn>
                  </p:par>
                  <p:par>
                    <p:cTn id="50" fill="hold" nodeType="clickPar">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68"/>
                                        </p:tgtEl>
                                        <p:attrNameLst>
                                          <p:attrName>style.visibility</p:attrName>
                                        </p:attrNameLst>
                                      </p:cBhvr>
                                      <p:to>
                                        <p:strVal val="visible"/>
                                      </p:to>
                                    </p:set>
                                    <p:animEffect transition="in" filter="wipe(left)">
                                      <p:cBhvr>
                                        <p:cTn id="54" dur="500"/>
                                        <p:tgtEl>
                                          <p:spTgt spid="68"/>
                                        </p:tgtEl>
                                      </p:cBhvr>
                                    </p:animEffect>
                                  </p:childTnLst>
                                </p:cTn>
                              </p:par>
                            </p:childTnLst>
                          </p:cTn>
                        </p:par>
                      </p:childTnLst>
                    </p:cTn>
                  </p:par>
                  <p:par>
                    <p:cTn id="55" fill="hold" nodeType="clickPar">
                      <p:stCondLst>
                        <p:cond delay="indefinite"/>
                      </p:stCondLst>
                      <p:childTnLst>
                        <p:par>
                          <p:cTn id="56" fill="hold">
                            <p:stCondLst>
                              <p:cond delay="0"/>
                            </p:stCondLst>
                            <p:childTnLst>
                              <p:par>
                                <p:cTn id="57" presetID="3" presetClass="entr" presetSubtype="10" fill="hold" nodeType="clickEffect">
                                  <p:stCondLst>
                                    <p:cond delay="0"/>
                                  </p:stCondLst>
                                  <p:childTnLst>
                                    <p:set>
                                      <p:cBhvr>
                                        <p:cTn id="58" dur="1" fill="hold">
                                          <p:stCondLst>
                                            <p:cond delay="0"/>
                                          </p:stCondLst>
                                        </p:cTn>
                                        <p:tgtEl>
                                          <p:spTgt spid="63"/>
                                        </p:tgtEl>
                                        <p:attrNameLst>
                                          <p:attrName>style.visibility</p:attrName>
                                        </p:attrNameLst>
                                      </p:cBhvr>
                                      <p:to>
                                        <p:strVal val="visible"/>
                                      </p:to>
                                    </p:set>
                                    <p:animEffect transition="in" filter="blinds(horizontal)">
                                      <p:cBhvr>
                                        <p:cTn id="59" dur="500"/>
                                        <p:tgtEl>
                                          <p:spTgt spid="63"/>
                                        </p:tgtEl>
                                      </p:cBhvr>
                                    </p:animEffect>
                                  </p:childTnLst>
                                </p:cTn>
                              </p:par>
                            </p:childTnLst>
                          </p:cTn>
                        </p:par>
                      </p:childTnLst>
                    </p:cTn>
                  </p:par>
                  <p:par>
                    <p:cTn id="60" fill="hold" nodeType="clickPar">
                      <p:stCondLst>
                        <p:cond delay="indefinite"/>
                      </p:stCondLst>
                      <p:childTnLst>
                        <p:par>
                          <p:cTn id="61" fill="hold">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72"/>
                                        </p:tgtEl>
                                        <p:attrNameLst>
                                          <p:attrName>style.visibility</p:attrName>
                                        </p:attrNameLst>
                                      </p:cBhvr>
                                      <p:to>
                                        <p:strVal val="visible"/>
                                      </p:to>
                                    </p:set>
                                    <p:animEffect transition="in" filter="blinds(horizontal)">
                                      <p:cBhvr>
                                        <p:cTn id="64" dur="500"/>
                                        <p:tgtEl>
                                          <p:spTgt spid="72"/>
                                        </p:tgtEl>
                                      </p:cBhvr>
                                    </p:animEffect>
                                  </p:childTnLst>
                                </p:cTn>
                              </p:par>
                            </p:childTnLst>
                          </p:cTn>
                        </p:par>
                      </p:childTnLst>
                    </p:cTn>
                  </p:par>
                  <p:par>
                    <p:cTn id="65" fill="hold" nodeType="clickPar">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73"/>
                                        </p:tgtEl>
                                        <p:attrNameLst>
                                          <p:attrName>style.visibility</p:attrName>
                                        </p:attrNameLst>
                                      </p:cBhvr>
                                      <p:to>
                                        <p:strVal val="visible"/>
                                      </p:to>
                                    </p:set>
                                    <p:animEffect transition="in" filter="wipe(left)">
                                      <p:cBhvr>
                                        <p:cTn id="69" dur="500"/>
                                        <p:tgtEl>
                                          <p:spTgt spid="73"/>
                                        </p:tgtEl>
                                      </p:cBhvr>
                                    </p:animEffect>
                                  </p:childTnLst>
                                </p:cTn>
                              </p:par>
                            </p:childTnLst>
                          </p:cTn>
                        </p:par>
                        <p:par>
                          <p:cTn id="70" fill="hold" nodeType="afterGroup">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wipe(left)">
                                      <p:cBhvr>
                                        <p:cTn id="7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3" grpId="0"/>
      <p:bldP spid="71" grpId="0"/>
      <p:bldP spid="72" grpId="0"/>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6" name="文本框 5" title=""/>
          <p:cNvSpPr txBox="1"/>
          <p:nvPr>
            <p:custDataLst>
              <p:tags r:id="rId2"/>
            </p:custDataLst>
          </p:nvPr>
        </p:nvSpPr>
        <p:spPr>
          <a:xfrm>
            <a:off x="1637665" y="1386840"/>
            <a:ext cx="10554335" cy="694055"/>
          </a:xfrm>
          <a:prstGeom prst="rect">
            <a:avLst/>
          </a:prstGeom>
          <a:noFill/>
          <a:ln w="9525">
            <a:noFill/>
          </a:ln>
        </p:spPr>
        <p:txBody>
          <a:bodyPr wrap="square">
            <a:spAutoFit/>
          </a:bodyPr>
          <a:lstStyle/>
          <a:p>
            <a:pPr algn="l">
              <a:lnSpc>
                <a:spcPct val="140000"/>
              </a:lnSpc>
            </a:pPr>
            <a:r>
              <a:rPr lang="zh-CN" sz="2800" b="1">
                <a:latin typeface="黑体" panose="02010609060101010101" charset="-122"/>
                <a:ea typeface="黑体" panose="02010609060101010101" charset="-122"/>
                <a:cs typeface="Times New Roman" panose="02020603050405020304" charset="0"/>
              </a:rPr>
              <a:t>物理学中把</a:t>
            </a:r>
            <a:r>
              <a:rPr lang="zh-CN" sz="2800" b="1">
                <a:solidFill>
                  <a:srgbClr val="0000FF"/>
                </a:solidFill>
                <a:latin typeface="黑体" panose="02010609060101010101" charset="-122"/>
                <a:ea typeface="黑体" panose="02010609060101010101" charset="-122"/>
                <a:cs typeface="Times New Roman" panose="02020603050405020304" charset="0"/>
              </a:rPr>
              <a:t>力</a:t>
            </a:r>
            <a:r>
              <a:rPr lang="zh-CN" sz="2800" b="1">
                <a:latin typeface="黑体" panose="02010609060101010101" charset="-122"/>
                <a:ea typeface="黑体" panose="02010609060101010101" charset="-122"/>
                <a:cs typeface="Times New Roman" panose="02020603050405020304" charset="0"/>
              </a:rPr>
              <a:t>和</a:t>
            </a:r>
            <a:r>
              <a:rPr lang="zh-CN" sz="2800" b="1">
                <a:solidFill>
                  <a:srgbClr val="0000FF"/>
                </a:solidFill>
                <a:latin typeface="黑体" panose="02010609060101010101" charset="-122"/>
                <a:ea typeface="黑体" panose="02010609060101010101" charset="-122"/>
                <a:cs typeface="Times New Roman" panose="02020603050405020304" charset="0"/>
              </a:rPr>
              <a:t>物体在力的方向上移动的距离</a:t>
            </a:r>
            <a:r>
              <a:rPr lang="zh-CN" sz="2800" b="1">
                <a:latin typeface="黑体" panose="02010609060101010101" charset="-122"/>
                <a:ea typeface="黑体" panose="02010609060101010101" charset="-122"/>
                <a:cs typeface="Times New Roman" panose="02020603050405020304" charset="0"/>
              </a:rPr>
              <a:t>的</a:t>
            </a:r>
            <a:r>
              <a:rPr lang="zh-CN" sz="2800" b="1">
                <a:solidFill>
                  <a:schemeClr val="tx1"/>
                </a:solidFill>
                <a:latin typeface="黑体" panose="02010609060101010101" charset="-122"/>
                <a:ea typeface="黑体" panose="02010609060101010101" charset="-122"/>
                <a:cs typeface="Times New Roman" panose="02020603050405020304" charset="0"/>
              </a:rPr>
              <a:t>乘积叫做</a:t>
            </a:r>
            <a:r>
              <a:rPr lang="zh-CN" sz="2800" b="1">
                <a:solidFill>
                  <a:srgbClr val="FF0000"/>
                </a:solidFill>
                <a:latin typeface="黑体" panose="02010609060101010101" charset="-122"/>
                <a:ea typeface="黑体" panose="02010609060101010101" charset="-122"/>
                <a:cs typeface="Times New Roman" panose="02020603050405020304" charset="0"/>
              </a:rPr>
              <a:t>机械功．</a:t>
            </a:r>
            <a:endParaRPr lang="zh-CN" altLang="en-US" sz="2800" b="1">
              <a:solidFill>
                <a:srgbClr val="FF0000"/>
              </a:solidFill>
              <a:latin typeface="黑体" panose="02010609060101010101" charset="-122"/>
              <a:ea typeface="黑体" panose="02010609060101010101" charset="-122"/>
              <a:cs typeface="Times New Roman" panose="02020603050405020304" charset="0"/>
            </a:endParaRPr>
          </a:p>
        </p:txBody>
      </p:sp>
      <p:sp>
        <p:nvSpPr>
          <p:cNvPr id="4" name="文本框 3" title=""/>
          <p:cNvSpPr txBox="1"/>
          <p:nvPr>
            <p:custDataLst>
              <p:tags r:id="rId3"/>
            </p:custDataLst>
          </p:nvPr>
        </p:nvSpPr>
        <p:spPr>
          <a:xfrm>
            <a:off x="297815" y="1489710"/>
            <a:ext cx="1339850" cy="626745"/>
          </a:xfrm>
          <a:prstGeom prst="rect">
            <a:avLst/>
          </a:prstGeom>
          <a:solidFill>
            <a:srgbClr val="00923F"/>
          </a:solidFill>
        </p:spPr>
        <p:txBody>
          <a:bodyPr wrap="square" rtlCol="0" anchor="ctr" anchorCtr="0">
            <a:noAutofit/>
          </a:bodyPr>
          <a:lstStyle/>
          <a:p>
            <a:pPr>
              <a:lnSpc>
                <a:spcPct val="100000"/>
              </a:lnSpc>
            </a:pPr>
            <a:r>
              <a:rPr lang="en-US" altLang="zh-CN" sz="2800" b="1">
                <a:solidFill>
                  <a:schemeClr val="bg1"/>
                </a:solidFill>
                <a:latin typeface="Times New Roman" panose="02020603050405020304" charset="0"/>
                <a:ea typeface="黑体" panose="02010609060101010101" charset="-122"/>
                <a:cs typeface="Times New Roman" panose="02020603050405020304" charset="0"/>
                <a:sym typeface="+mn-ea"/>
              </a:rPr>
              <a:t>1. </a:t>
            </a:r>
            <a:r>
              <a:rPr lang="zh-CN" altLang="en-US" sz="2800" b="1">
                <a:solidFill>
                  <a:schemeClr val="bg1"/>
                </a:solidFill>
                <a:latin typeface="Times New Roman" panose="02020603050405020304" charset="0"/>
                <a:ea typeface="黑体" panose="02010609060101010101" charset="-122"/>
                <a:cs typeface="Times New Roman" panose="02020603050405020304" charset="0"/>
                <a:sym typeface="+mn-ea"/>
              </a:rPr>
              <a:t>定义</a:t>
            </a:r>
            <a:r>
              <a:rPr lang="zh-CN" sz="2800" b="1">
                <a:solidFill>
                  <a:schemeClr val="bg1"/>
                </a:solidFill>
                <a:latin typeface="Times New Roman" panose="02020603050405020304" charset="0"/>
                <a:ea typeface="黑体" panose="02010609060101010101" charset="-122"/>
                <a:cs typeface="Times New Roman" panose="02020603050405020304" charset="0"/>
                <a:sym typeface="+mn-ea"/>
              </a:rPr>
              <a:t>：</a:t>
            </a:r>
            <a:endParaRPr lang="zh-CN" sz="2800" b="1">
              <a:solidFill>
                <a:schemeClr val="bg1"/>
              </a:solidFill>
              <a:latin typeface="Times New Roman" panose="02020603050405020304" charset="0"/>
              <a:ea typeface="黑体" panose="02010609060101010101" charset="-122"/>
              <a:cs typeface="Times New Roman" panose="02020603050405020304" charset="0"/>
              <a:sym typeface="+mn-ea"/>
            </a:endParaRPr>
          </a:p>
        </p:txBody>
      </p:sp>
      <p:grpSp>
        <p:nvGrpSpPr>
          <p:cNvPr id="13" name="组合 12" title=""/>
          <p:cNvGrpSpPr/>
          <p:nvPr/>
        </p:nvGrpSpPr>
        <p:grpSpPr>
          <a:xfrm>
            <a:off x="297815" y="692785"/>
            <a:ext cx="2924810" cy="650875"/>
            <a:chOff x="3186" y="7638"/>
            <a:chExt cx="4606" cy="1025"/>
          </a:xfrm>
        </p:grpSpPr>
        <p:sp>
          <p:nvSpPr>
            <p:cNvPr id="14" name="圆角矩形 13"/>
            <p:cNvSpPr/>
            <p:nvPr/>
          </p:nvSpPr>
          <p:spPr>
            <a:xfrm>
              <a:off x="3186" y="7638"/>
              <a:ext cx="4606" cy="1025"/>
            </a:xfrm>
            <a:prstGeom prst="roundRect">
              <a:avLst/>
            </a:prstGeom>
            <a:gradFill>
              <a:gsLst>
                <a:gs pos="0">
                  <a:srgbClr val="6ABC91">
                    <a:lumMod val="84000"/>
                    <a:alpha val="100000"/>
                  </a:srgbClr>
                </a:gs>
                <a:gs pos="100000">
                  <a:srgbClr val="FFFFFF">
                    <a:alpha val="100000"/>
                  </a:srgbClr>
                </a:gs>
              </a:gsLst>
              <a:path path="circle">
                <a:fillToRect t="100000" r="100000"/>
              </a:path>
              <a:tileRect l="-100000" b="-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p>
          </p:txBody>
        </p:sp>
        <p:sp>
          <p:nvSpPr>
            <p:cNvPr id="15" name="圆角矩形 14"/>
            <p:cNvSpPr/>
            <p:nvPr/>
          </p:nvSpPr>
          <p:spPr>
            <a:xfrm>
              <a:off x="3460" y="7776"/>
              <a:ext cx="4332" cy="750"/>
            </a:xfrm>
            <a:prstGeom prst="roundRect">
              <a:avLst/>
            </a:prstGeom>
            <a:solidFill>
              <a:schemeClr val="bg1">
                <a:alpha val="63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p>
          </p:txBody>
        </p:sp>
        <p:sp>
          <p:nvSpPr>
            <p:cNvPr id="17" name="文本框 16"/>
            <p:cNvSpPr txBox="1"/>
            <p:nvPr/>
          </p:nvSpPr>
          <p:spPr>
            <a:xfrm>
              <a:off x="3460" y="7840"/>
              <a:ext cx="4332" cy="686"/>
            </a:xfrm>
            <a:prstGeom prst="rect">
              <a:avLst/>
            </a:prstGeom>
            <a:noFill/>
          </p:spPr>
          <p:txBody>
            <a:bodyPr wrap="square" rtlCol="0">
              <a:spAutoFit/>
            </a:bodyPr>
            <a:lstStyle/>
            <a:p>
              <a:pPr indent="0">
                <a:lnSpc>
                  <a:spcPct val="80000"/>
                </a:lnSpc>
                <a:spcBef>
                  <a:spcPct val="50000"/>
                </a:spcBef>
                <a:buFont typeface="Wingdings" panose="05000000000000000000" charset="0"/>
                <a:buNone/>
              </a:pPr>
              <a:r>
                <a:rPr lang="zh-CN" altLang="en-US" sz="2800" b="1">
                  <a:latin typeface="黑体" panose="02010609060101010101" charset="-122"/>
                  <a:ea typeface="黑体" panose="02010609060101010101" charset="-122"/>
                  <a:cs typeface="+mn-ea"/>
                  <a:sym typeface="+mn-ea"/>
                </a:rPr>
                <a:t>一、做功了吗</a:t>
              </a:r>
              <a:endParaRPr lang="en-US" altLang="zh-CN" sz="2800" b="1">
                <a:latin typeface="黑体" panose="02010609060101010101" charset="-122"/>
                <a:ea typeface="黑体" panose="02010609060101010101" charset="-122"/>
                <a:cs typeface="+mn-ea"/>
                <a:sym typeface="+mn-ea"/>
              </a:endParaRPr>
            </a:p>
          </p:txBody>
        </p:sp>
      </p:grpSp>
      <p:sp>
        <p:nvSpPr>
          <p:cNvPr id="5" name="文本框 4" title=""/>
          <p:cNvSpPr txBox="1"/>
          <p:nvPr/>
        </p:nvSpPr>
        <p:spPr>
          <a:xfrm>
            <a:off x="297815" y="6002655"/>
            <a:ext cx="4845050" cy="737235"/>
          </a:xfrm>
          <a:prstGeom prst="rect">
            <a:avLst/>
          </a:prstGeom>
          <a:noFill/>
        </p:spPr>
        <p:txBody>
          <a:bodyPr wrap="square" rtlCol="0" anchor="t">
            <a:spAutoFit/>
          </a:bodyPr>
          <a:lstStyle/>
          <a:p>
            <a:pPr>
              <a:lnSpc>
                <a:spcPct val="150000"/>
              </a:lnSpc>
            </a:pPr>
            <a:r>
              <a:rPr sz="2800" b="1">
                <a:latin typeface="黑体" panose="02010609060101010101" charset="-122"/>
                <a:ea typeface="黑体" panose="02010609060101010101" charset="-122"/>
                <a:cs typeface="Times New Roman" panose="02020603050405020304" charset="0"/>
                <a:sym typeface="+mn-ea"/>
              </a:rPr>
              <a:t>小明对器材箱的力</a:t>
            </a:r>
            <a:r>
              <a:rPr lang="zh-CN" altLang="en-US" sz="2800" b="1">
                <a:solidFill>
                  <a:schemeClr val="tx1"/>
                </a:solidFill>
                <a:latin typeface="Times New Roman" panose="02020603050405020304" charset="0"/>
                <a:ea typeface="黑体" panose="02010609060101010101" charset="-122"/>
                <a:cs typeface="Times New Roman" panose="02020603050405020304" charset="0"/>
              </a:rPr>
              <a:t>做了功</a:t>
            </a:r>
            <a:endParaRPr lang="zh-CN" altLang="en-US" sz="2800" b="1">
              <a:solidFill>
                <a:schemeClr val="tx1"/>
              </a:solidFill>
              <a:latin typeface="Times New Roman" panose="02020603050405020304" charset="0"/>
              <a:ea typeface="黑体" panose="02010609060101010101" charset="-122"/>
              <a:cs typeface="Times New Roman" panose="02020603050405020304" charset="0"/>
            </a:endParaRPr>
          </a:p>
        </p:txBody>
      </p:sp>
      <p:sp>
        <p:nvSpPr>
          <p:cNvPr id="2" name="文本框 1" title=""/>
          <p:cNvSpPr txBox="1"/>
          <p:nvPr>
            <p:custDataLst>
              <p:tags r:id="rId4"/>
            </p:custDataLst>
          </p:nvPr>
        </p:nvSpPr>
        <p:spPr>
          <a:xfrm>
            <a:off x="297815" y="2233930"/>
            <a:ext cx="3291205" cy="626745"/>
          </a:xfrm>
          <a:prstGeom prst="rect">
            <a:avLst/>
          </a:prstGeom>
          <a:solidFill>
            <a:srgbClr val="00923F"/>
          </a:solidFill>
        </p:spPr>
        <p:txBody>
          <a:bodyPr wrap="square" rtlCol="0" anchor="ctr" anchorCtr="0">
            <a:noAutofit/>
          </a:bodyPr>
          <a:lstStyle/>
          <a:p>
            <a:pPr>
              <a:lnSpc>
                <a:spcPct val="100000"/>
              </a:lnSpc>
            </a:pPr>
            <a:r>
              <a:rPr lang="en-US" altLang="zh-CN" sz="2800" b="1">
                <a:solidFill>
                  <a:schemeClr val="bg1"/>
                </a:solidFill>
                <a:latin typeface="Times New Roman" panose="02020603050405020304" charset="0"/>
                <a:ea typeface="黑体" panose="02010609060101010101" charset="-122"/>
                <a:cs typeface="Times New Roman" panose="02020603050405020304" charset="0"/>
                <a:sym typeface="+mn-ea"/>
              </a:rPr>
              <a:t>2. </a:t>
            </a:r>
            <a:r>
              <a:rPr lang="zh-CN" altLang="en-US" sz="2800" b="1">
                <a:solidFill>
                  <a:schemeClr val="bg1"/>
                </a:solidFill>
                <a:latin typeface="Times New Roman" panose="02020603050405020304" charset="0"/>
                <a:ea typeface="黑体" panose="02010609060101010101" charset="-122"/>
                <a:cs typeface="Times New Roman" panose="02020603050405020304" charset="0"/>
                <a:sym typeface="+mn-ea"/>
              </a:rPr>
              <a:t>做功的两个条件：</a:t>
            </a:r>
            <a:endParaRPr lang="zh-CN" sz="2800" b="1">
              <a:solidFill>
                <a:schemeClr val="bg1"/>
              </a:solidFill>
              <a:latin typeface="Times New Roman" panose="02020603050405020304" charset="0"/>
              <a:ea typeface="黑体" panose="02010609060101010101" charset="-122"/>
              <a:cs typeface="Times New Roman" panose="02020603050405020304" charset="0"/>
              <a:sym typeface="+mn-ea"/>
            </a:endParaRPr>
          </a:p>
        </p:txBody>
      </p:sp>
      <p:sp>
        <p:nvSpPr>
          <p:cNvPr id="3" name="文本框 2" title=""/>
          <p:cNvSpPr txBox="1"/>
          <p:nvPr/>
        </p:nvSpPr>
        <p:spPr>
          <a:xfrm>
            <a:off x="3589020" y="2122170"/>
            <a:ext cx="8300720" cy="1210945"/>
          </a:xfrm>
          <a:prstGeom prst="rect">
            <a:avLst/>
          </a:prstGeom>
          <a:noFill/>
        </p:spPr>
        <p:txBody>
          <a:bodyPr wrap="square" rtlCol="0" anchor="t">
            <a:spAutoFit/>
          </a:bodyPr>
          <a:lstStyle/>
          <a:p>
            <a:pPr>
              <a:lnSpc>
                <a:spcPct val="130000"/>
              </a:lnSpc>
            </a:pPr>
            <a:r>
              <a:rPr lang="zh-CN" sz="2800" b="1">
                <a:latin typeface="黑体" panose="02010609060101010101" charset="-122"/>
                <a:ea typeface="黑体" panose="02010609060101010101" charset="-122"/>
                <a:cs typeface="Times New Roman" panose="02020603050405020304" charset="0"/>
              </a:rPr>
              <a:t>①有力作用在物体上；</a:t>
            </a:r>
            <a:endParaRPr lang="zh-CN" sz="2800" b="1">
              <a:latin typeface="黑体" panose="02010609060101010101" charset="-122"/>
              <a:ea typeface="黑体" panose="02010609060101010101" charset="-122"/>
              <a:cs typeface="Times New Roman" panose="02020603050405020304" charset="0"/>
            </a:endParaRPr>
          </a:p>
          <a:p>
            <a:pPr>
              <a:lnSpc>
                <a:spcPct val="130000"/>
              </a:lnSpc>
            </a:pPr>
            <a:r>
              <a:rPr lang="zh-CN" sz="2800" b="1">
                <a:latin typeface="黑体" panose="02010609060101010101" charset="-122"/>
                <a:ea typeface="黑体" panose="02010609060101010101" charset="-122"/>
                <a:cs typeface="Times New Roman" panose="02020603050405020304" charset="0"/>
              </a:rPr>
              <a:t>②物体在这个力的方向上移动了一段距离.</a:t>
            </a:r>
            <a:endParaRPr lang="zh-CN" sz="2800" b="1">
              <a:latin typeface="黑体" panose="02010609060101010101" charset="-122"/>
              <a:ea typeface="黑体" panose="02010609060101010101" charset="-122"/>
              <a:cs typeface="Times New Roman" panose="02020603050405020304" charset="0"/>
            </a:endParaRPr>
          </a:p>
        </p:txBody>
      </p:sp>
      <p:grpSp>
        <p:nvGrpSpPr>
          <p:cNvPr id="21" name="组合 20" title=""/>
          <p:cNvGrpSpPr/>
          <p:nvPr/>
        </p:nvGrpSpPr>
        <p:grpSpPr>
          <a:xfrm>
            <a:off x="871855" y="3174365"/>
            <a:ext cx="2528570" cy="2914650"/>
            <a:chOff x="1373" y="4999"/>
            <a:chExt cx="3982" cy="4590"/>
          </a:xfrm>
        </p:grpSpPr>
        <p:pic>
          <p:nvPicPr>
            <p:cNvPr id="7" name="图片 6"/>
            <p:cNvPicPr>
              <a:picLocks noChangeAspect="1"/>
            </p:cNvPicPr>
            <p:nvPr/>
          </p:nvPicPr>
          <p:blipFill>
            <a:blip r:embed="rId5">
              <a:clrChange>
                <a:clrFrom>
                  <a:srgbClr val="FFFFFF">
                    <a:alpha val="100000"/>
                  </a:srgbClr>
                </a:clrFrom>
                <a:clrTo>
                  <a:srgbClr val="FFFFFF">
                    <a:alpha val="100000"/>
                    <a:alpha val="0"/>
                  </a:srgbClr>
                </a:clrTo>
              </a:clrChange>
            </a:blip>
            <a:srcRect t="2708" r="16694" b="2600"/>
            <a:stretch>
              <a:fillRect/>
            </a:stretch>
          </p:blipFill>
          <p:spPr>
            <a:xfrm flipH="1">
              <a:off x="1373" y="4999"/>
              <a:ext cx="3982" cy="4591"/>
            </a:xfrm>
            <a:prstGeom prst="rect">
              <a:avLst/>
            </a:prstGeom>
          </p:spPr>
        </p:pic>
        <p:pic>
          <p:nvPicPr>
            <p:cNvPr id="43" name="图片 42"/>
            <p:cNvPicPr>
              <a:picLocks noChangeAspect="1"/>
            </p:cNvPicPr>
            <p:nvPr/>
          </p:nvPicPr>
          <p:blipFill>
            <a:blip r:embed="rId6">
              <a:clrChange>
                <a:clrFrom>
                  <a:srgbClr val="FFFFFF">
                    <a:alpha val="100000"/>
                  </a:srgbClr>
                </a:clrFrom>
                <a:clrTo>
                  <a:srgbClr val="FFFFFF">
                    <a:alpha val="100000"/>
                    <a:alpha val="0"/>
                  </a:srgbClr>
                </a:clrTo>
              </a:clrChange>
            </a:blip>
            <a:srcRect l="6680" t="8504"/>
            <a:stretch>
              <a:fillRect/>
            </a:stretch>
          </p:blipFill>
          <p:spPr>
            <a:xfrm>
              <a:off x="3074" y="8329"/>
              <a:ext cx="1445" cy="1124"/>
            </a:xfrm>
            <a:prstGeom prst="rect">
              <a:avLst/>
            </a:prstGeom>
          </p:spPr>
        </p:pic>
        <p:grpSp>
          <p:nvGrpSpPr>
            <p:cNvPr id="10" name="组合 9"/>
            <p:cNvGrpSpPr/>
            <p:nvPr/>
          </p:nvGrpSpPr>
          <p:grpSpPr>
            <a:xfrm>
              <a:off x="3075" y="5392"/>
              <a:ext cx="653" cy="1563"/>
              <a:chOff x="6072" y="3837"/>
              <a:chExt cx="653" cy="1563"/>
            </a:xfrm>
          </p:grpSpPr>
          <p:sp>
            <p:nvSpPr>
              <p:cNvPr id="8" name="直接连接符 7"/>
              <p:cNvSpPr/>
              <p:nvPr>
                <p:custDataLst>
                  <p:tags r:id="rId7"/>
                </p:custDataLst>
              </p:nvPr>
            </p:nvSpPr>
            <p:spPr>
              <a:xfrm flipH="1" flipV="1">
                <a:off x="6725" y="4057"/>
                <a:ext cx="0" cy="1343"/>
              </a:xfrm>
              <a:prstGeom prst="line">
                <a:avLst/>
              </a:prstGeom>
              <a:ln w="38100" cap="flat" cmpd="sng">
                <a:solidFill>
                  <a:srgbClr val="CC0000"/>
                </a:solidFill>
                <a:prstDash val="solid"/>
                <a:headEnd type="oval" w="med" len="med"/>
                <a:tailEnd type="triangle" w="med" len="lg"/>
              </a:ln>
            </p:spPr>
            <p:txBody>
              <a:bodyPr/>
              <a:lstStyle/>
              <a:p/>
            </p:txBody>
          </p:sp>
          <p:sp>
            <p:nvSpPr>
              <p:cNvPr id="9" name="文本框 8"/>
              <p:cNvSpPr txBox="1"/>
              <p:nvPr>
                <p:custDataLst>
                  <p:tags r:id="rId8"/>
                </p:custDataLst>
              </p:nvPr>
            </p:nvSpPr>
            <p:spPr>
              <a:xfrm>
                <a:off x="6072" y="3837"/>
                <a:ext cx="602" cy="823"/>
              </a:xfrm>
              <a:prstGeom prst="rect">
                <a:avLst/>
              </a:prstGeom>
              <a:noFill/>
              <a:ln w="9525">
                <a:noFill/>
              </a:ln>
            </p:spPr>
            <p:txBody>
              <a:bodyPr>
                <a:spAutoFit/>
              </a:bodyPr>
              <a:lstStyle/>
              <a:p>
                <a:pPr>
                  <a:spcBef>
                    <a:spcPct val="50000"/>
                  </a:spcBef>
                </a:pPr>
                <a:r>
                  <a:rPr lang="en-US" altLang="zh-CN" sz="2800" b="1" i="1">
                    <a:solidFill>
                      <a:srgbClr val="CC0000"/>
                    </a:solidFill>
                    <a:latin typeface="Times New Roman" panose="02020603050405020304" charset="0"/>
                    <a:ea typeface="黑体" panose="02010609060101010101" charset="-122"/>
                    <a:cs typeface="Times New Roman" panose="02020603050405020304" charset="0"/>
                  </a:rPr>
                  <a:t>F</a:t>
                </a:r>
                <a:endParaRPr lang="en-US" altLang="zh-CN" sz="2800" b="1" i="1">
                  <a:solidFill>
                    <a:srgbClr val="CC0000"/>
                  </a:solidFill>
                  <a:latin typeface="Times New Roman" panose="02020603050405020304" charset="0"/>
                  <a:ea typeface="黑体" panose="02010609060101010101" charset="-122"/>
                  <a:cs typeface="Times New Roman" panose="02020603050405020304" charset="0"/>
                </a:endParaRPr>
              </a:p>
            </p:txBody>
          </p:sp>
        </p:grpSp>
        <p:grpSp>
          <p:nvGrpSpPr>
            <p:cNvPr id="11" name="组合 10"/>
            <p:cNvGrpSpPr/>
            <p:nvPr/>
          </p:nvGrpSpPr>
          <p:grpSpPr>
            <a:xfrm>
              <a:off x="3134" y="7170"/>
              <a:ext cx="649" cy="1596"/>
              <a:chOff x="6076" y="3804"/>
              <a:chExt cx="649" cy="1596"/>
            </a:xfrm>
          </p:grpSpPr>
          <p:sp>
            <p:nvSpPr>
              <p:cNvPr id="16" name="直接连接符 15"/>
              <p:cNvSpPr/>
              <p:nvPr>
                <p:custDataLst>
                  <p:tags r:id="rId9"/>
                </p:custDataLst>
              </p:nvPr>
            </p:nvSpPr>
            <p:spPr>
              <a:xfrm flipH="1" flipV="1">
                <a:off x="6725" y="4057"/>
                <a:ext cx="0" cy="1343"/>
              </a:xfrm>
              <a:prstGeom prst="line">
                <a:avLst/>
              </a:prstGeom>
              <a:ln w="38100" cap="flat" cmpd="sng">
                <a:solidFill>
                  <a:srgbClr val="CC0000"/>
                </a:solidFill>
                <a:prstDash val="solid"/>
                <a:headEnd type="oval" w="med" len="med"/>
                <a:tailEnd type="triangle" w="med" len="lg"/>
              </a:ln>
            </p:spPr>
            <p:txBody>
              <a:bodyPr/>
              <a:lstStyle/>
              <a:p/>
            </p:txBody>
          </p:sp>
          <p:sp>
            <p:nvSpPr>
              <p:cNvPr id="18" name="文本框 17"/>
              <p:cNvSpPr txBox="1"/>
              <p:nvPr>
                <p:custDataLst>
                  <p:tags r:id="rId10"/>
                </p:custDataLst>
              </p:nvPr>
            </p:nvSpPr>
            <p:spPr>
              <a:xfrm>
                <a:off x="6076" y="3804"/>
                <a:ext cx="602" cy="823"/>
              </a:xfrm>
              <a:prstGeom prst="rect">
                <a:avLst/>
              </a:prstGeom>
              <a:noFill/>
              <a:ln w="9525">
                <a:noFill/>
              </a:ln>
            </p:spPr>
            <p:txBody>
              <a:bodyPr>
                <a:spAutoFit/>
              </a:bodyPr>
              <a:lstStyle/>
              <a:p>
                <a:pPr>
                  <a:spcBef>
                    <a:spcPct val="50000"/>
                  </a:spcBef>
                </a:pPr>
                <a:r>
                  <a:rPr lang="en-US" altLang="zh-CN" sz="2800" b="1" i="1">
                    <a:solidFill>
                      <a:srgbClr val="CC0000"/>
                    </a:solidFill>
                    <a:latin typeface="Times New Roman" panose="02020603050405020304" charset="0"/>
                    <a:ea typeface="黑体" panose="02010609060101010101" charset="-122"/>
                    <a:cs typeface="Times New Roman" panose="02020603050405020304" charset="0"/>
                  </a:rPr>
                  <a:t>F</a:t>
                </a:r>
                <a:endParaRPr lang="en-US" altLang="zh-CN" sz="2800" b="1" i="1">
                  <a:solidFill>
                    <a:srgbClr val="CC0000"/>
                  </a:solidFill>
                  <a:latin typeface="Times New Roman" panose="02020603050405020304" charset="0"/>
                  <a:ea typeface="黑体" panose="02010609060101010101" charset="-122"/>
                  <a:cs typeface="Times New Roman" panose="02020603050405020304" charset="0"/>
                </a:endParaRPr>
              </a:p>
            </p:txBody>
          </p:sp>
        </p:grpSp>
        <p:grpSp>
          <p:nvGrpSpPr>
            <p:cNvPr id="38976" name="组合 38975"/>
            <p:cNvGrpSpPr/>
            <p:nvPr/>
          </p:nvGrpSpPr>
          <p:grpSpPr>
            <a:xfrm rot="5400000">
              <a:off x="3364" y="7378"/>
              <a:ext cx="1814" cy="968"/>
              <a:chOff x="3143" y="40"/>
              <a:chExt cx="889" cy="428"/>
            </a:xfrm>
          </p:grpSpPr>
          <p:sp>
            <p:nvSpPr>
              <p:cNvPr id="38977" name="直接连接符 38976"/>
              <p:cNvSpPr/>
              <p:nvPr>
                <p:custDataLst>
                  <p:tags r:id="rId11"/>
                </p:custDataLst>
              </p:nvPr>
            </p:nvSpPr>
            <p:spPr>
              <a:xfrm flipH="1">
                <a:off x="3149" y="161"/>
                <a:ext cx="0" cy="295"/>
              </a:xfrm>
              <a:prstGeom prst="line">
                <a:avLst/>
              </a:prstGeom>
              <a:ln w="19050" cap="flat" cmpd="sng">
                <a:solidFill>
                  <a:srgbClr val="CC0000"/>
                </a:solidFill>
                <a:prstDash val="solid"/>
                <a:headEnd type="none" w="med" len="med"/>
                <a:tailEnd type="none" w="med" len="med"/>
              </a:ln>
            </p:spPr>
            <p:txBody>
              <a:bodyPr/>
              <a:lstStyle/>
              <a:p/>
            </p:txBody>
          </p:sp>
          <p:sp>
            <p:nvSpPr>
              <p:cNvPr id="38978" name="直接连接符 38977"/>
              <p:cNvSpPr/>
              <p:nvPr>
                <p:custDataLst>
                  <p:tags r:id="rId12"/>
                </p:custDataLst>
              </p:nvPr>
            </p:nvSpPr>
            <p:spPr>
              <a:xfrm flipH="1">
                <a:off x="4032" y="142"/>
                <a:ext cx="0" cy="326"/>
              </a:xfrm>
              <a:prstGeom prst="line">
                <a:avLst/>
              </a:prstGeom>
              <a:ln w="19050" cap="flat" cmpd="sng">
                <a:solidFill>
                  <a:srgbClr val="CC0000"/>
                </a:solidFill>
                <a:prstDash val="solid"/>
                <a:headEnd type="none" w="med" len="med"/>
                <a:tailEnd type="none" w="med" len="med"/>
              </a:ln>
            </p:spPr>
            <p:txBody>
              <a:bodyPr/>
              <a:lstStyle/>
              <a:p/>
            </p:txBody>
          </p:sp>
          <p:sp>
            <p:nvSpPr>
              <p:cNvPr id="38979" name="直接连接符 38978"/>
              <p:cNvSpPr/>
              <p:nvPr>
                <p:custDataLst>
                  <p:tags r:id="rId13"/>
                </p:custDataLst>
              </p:nvPr>
            </p:nvSpPr>
            <p:spPr>
              <a:xfrm flipV="1">
                <a:off x="3143" y="197"/>
                <a:ext cx="883" cy="0"/>
              </a:xfrm>
              <a:prstGeom prst="line">
                <a:avLst/>
              </a:prstGeom>
              <a:ln w="28575" cap="flat" cmpd="sng">
                <a:solidFill>
                  <a:srgbClr val="CC0000"/>
                </a:solidFill>
                <a:prstDash val="solid"/>
                <a:headEnd type="arrow" w="med" len="med"/>
                <a:tailEnd type="arrow" w="med" len="med"/>
              </a:ln>
            </p:spPr>
            <p:txBody>
              <a:bodyPr/>
              <a:lstStyle/>
              <a:p/>
            </p:txBody>
          </p:sp>
          <p:sp>
            <p:nvSpPr>
              <p:cNvPr id="38980" name="文本框 38979"/>
              <p:cNvSpPr txBox="1"/>
              <p:nvPr>
                <p:custDataLst>
                  <p:tags r:id="rId14"/>
                </p:custDataLst>
              </p:nvPr>
            </p:nvSpPr>
            <p:spPr>
              <a:xfrm rot="5400000" flipV="1">
                <a:off x="3456" y="45"/>
                <a:ext cx="266" cy="256"/>
              </a:xfrm>
              <a:prstGeom prst="rect">
                <a:avLst/>
              </a:prstGeom>
              <a:solidFill>
                <a:srgbClr val="FBFDFE"/>
              </a:solidFill>
              <a:ln w="9525">
                <a:noFill/>
              </a:ln>
            </p:spPr>
            <p:txBody>
              <a:bodyPr>
                <a:noAutofit/>
              </a:bodyPr>
              <a:lstStyle/>
              <a:p>
                <a:pPr>
                  <a:lnSpc>
                    <a:spcPct val="80000"/>
                  </a:lnSpc>
                  <a:spcBef>
                    <a:spcPct val="50000"/>
                  </a:spcBef>
                </a:pPr>
                <a:r>
                  <a:rPr lang="en-US" altLang="zh-CN" sz="2800" b="1" i="1">
                    <a:solidFill>
                      <a:srgbClr val="CC0000"/>
                    </a:solidFill>
                    <a:latin typeface="Times New Roman" panose="02020603050405020304" charset="0"/>
                    <a:ea typeface="黑体" panose="02010609060101010101" charset="-122"/>
                    <a:cs typeface="Times New Roman" panose="02020603050405020304" charset="0"/>
                  </a:rPr>
                  <a:t>h</a:t>
                </a:r>
                <a:endParaRPr lang="en-US" altLang="zh-CN" sz="2800" b="1" i="1">
                  <a:solidFill>
                    <a:srgbClr val="CC0000"/>
                  </a:solidFill>
                  <a:latin typeface="Times New Roman" panose="02020603050405020304" charset="0"/>
                  <a:ea typeface="黑体" panose="02010609060101010101" charset="-122"/>
                  <a:cs typeface="Times New Roman" panose="02020603050405020304" charset="0"/>
                </a:endParaRPr>
              </a:p>
            </p:txBody>
          </p:sp>
        </p:grpSp>
      </p:grpSp>
      <p:sp>
        <p:nvSpPr>
          <p:cNvPr id="20" name="文本框 19" title=""/>
          <p:cNvSpPr txBox="1"/>
          <p:nvPr/>
        </p:nvSpPr>
        <p:spPr>
          <a:xfrm>
            <a:off x="5942965" y="6002655"/>
            <a:ext cx="5661660" cy="737235"/>
          </a:xfrm>
          <a:prstGeom prst="rect">
            <a:avLst/>
          </a:prstGeom>
          <a:noFill/>
        </p:spPr>
        <p:txBody>
          <a:bodyPr wrap="square" rtlCol="0" anchor="t">
            <a:spAutoFit/>
          </a:bodyPr>
          <a:lstStyle/>
          <a:p>
            <a:pPr>
              <a:lnSpc>
                <a:spcPct val="150000"/>
              </a:lnSpc>
            </a:pPr>
            <a:r>
              <a:rPr sz="2800" b="1">
                <a:latin typeface="黑体" panose="02010609060101010101" charset="-122"/>
                <a:ea typeface="黑体" panose="02010609060101010101" charset="-122"/>
                <a:cs typeface="Times New Roman" panose="02020603050405020304" charset="0"/>
                <a:sym typeface="+mn-ea"/>
              </a:rPr>
              <a:t>小明</a:t>
            </a:r>
            <a:r>
              <a:rPr sz="2800" b="1">
                <a:ea typeface="黑体" panose="02010609060101010101" charset="-122"/>
                <a:cs typeface="Times New Roman" panose="02020603050405020304" charset="0"/>
              </a:rPr>
              <a:t>对板车的推力对板车做了功</a:t>
            </a:r>
            <a:endParaRPr sz="2800" b="1">
              <a:ea typeface="黑体" panose="02010609060101010101" charset="-122"/>
              <a:cs typeface="Times New Roman" panose="02020603050405020304" charset="0"/>
            </a:endParaRPr>
          </a:p>
        </p:txBody>
      </p:sp>
      <p:grpSp>
        <p:nvGrpSpPr>
          <p:cNvPr id="42" name="组合 41" title=""/>
          <p:cNvGrpSpPr/>
          <p:nvPr/>
        </p:nvGrpSpPr>
        <p:grpSpPr>
          <a:xfrm>
            <a:off x="5325745" y="3197225"/>
            <a:ext cx="6720205" cy="3014345"/>
            <a:chOff x="7691" y="2971"/>
            <a:chExt cx="10583" cy="4747"/>
          </a:xfrm>
        </p:grpSpPr>
        <p:grpSp>
          <p:nvGrpSpPr>
            <p:cNvPr id="12" name="组合 11"/>
            <p:cNvGrpSpPr>
              <a:grpSpLocks noChangeAspect="1"/>
            </p:cNvGrpSpPr>
            <p:nvPr/>
          </p:nvGrpSpPr>
          <p:grpSpPr>
            <a:xfrm>
              <a:off x="7691" y="2971"/>
              <a:ext cx="4348" cy="4592"/>
              <a:chOff x="5931" y="4427"/>
              <a:chExt cx="5073" cy="5358"/>
            </a:xfrm>
          </p:grpSpPr>
          <p:pic>
            <p:nvPicPr>
              <p:cNvPr id="19" name="图片 18"/>
              <p:cNvPicPr>
                <a:picLocks noChangeAspect="1"/>
              </p:cNvPicPr>
              <p:nvPr/>
            </p:nvPicPr>
            <p:blipFill>
              <a:blip r:embed="rId15">
                <a:clrChange>
                  <a:clrFrom>
                    <a:srgbClr val="FFFFFF">
                      <a:alpha val="100000"/>
                    </a:srgbClr>
                  </a:clrFrom>
                  <a:clrTo>
                    <a:srgbClr val="FFFFFF">
                      <a:alpha val="100000"/>
                      <a:alpha val="0"/>
                    </a:srgbClr>
                  </a:clrTo>
                </a:clrChange>
              </a:blip>
              <a:srcRect l="12585" t="2708" r="28420" b="2600"/>
              <a:stretch>
                <a:fillRect/>
              </a:stretch>
            </p:blipFill>
            <p:spPr>
              <a:xfrm flipH="1">
                <a:off x="5931" y="4427"/>
                <a:ext cx="3572" cy="5358"/>
              </a:xfrm>
              <a:prstGeom prst="rect">
                <a:avLst/>
              </a:prstGeom>
            </p:spPr>
          </p:pic>
          <p:grpSp>
            <p:nvGrpSpPr>
              <p:cNvPr id="23" name="组合 22"/>
              <p:cNvGrpSpPr>
                <a:grpSpLocks noChangeAspect="1"/>
              </p:cNvGrpSpPr>
              <p:nvPr/>
            </p:nvGrpSpPr>
            <p:grpSpPr>
              <a:xfrm>
                <a:off x="7718" y="7165"/>
                <a:ext cx="3286" cy="2476"/>
                <a:chOff x="6551" y="6171"/>
                <a:chExt cx="2893" cy="2745"/>
              </a:xfrm>
            </p:grpSpPr>
            <p:pic>
              <p:nvPicPr>
                <p:cNvPr id="24" name="图片 23"/>
                <p:cNvPicPr>
                  <a:picLocks noChangeAspect="1"/>
                </p:cNvPicPr>
                <p:nvPr/>
              </p:nvPicPr>
              <p:blipFill>
                <a:blip r:embed="rId16">
                  <a:clrChange>
                    <a:clrFrom>
                      <a:srgbClr val="FFFFFF">
                        <a:alpha val="100000"/>
                      </a:srgbClr>
                    </a:clrFrom>
                    <a:clrTo>
                      <a:srgbClr val="FFFFFF">
                        <a:alpha val="100000"/>
                        <a:alpha val="0"/>
                      </a:srgbClr>
                    </a:clrTo>
                  </a:clrChange>
                </a:blip>
                <a:srcRect r="15050" b="21275"/>
                <a:stretch>
                  <a:fillRect/>
                </a:stretch>
              </p:blipFill>
              <p:spPr>
                <a:xfrm>
                  <a:off x="6551" y="6171"/>
                  <a:ext cx="2893" cy="2745"/>
                </a:xfrm>
                <a:prstGeom prst="rect">
                  <a:avLst/>
                </a:prstGeom>
              </p:spPr>
            </p:pic>
            <p:pic>
              <p:nvPicPr>
                <p:cNvPr id="25" name="图片 24"/>
                <p:cNvPicPr>
                  <a:picLocks noChangeAspect="1"/>
                </p:cNvPicPr>
                <p:nvPr/>
              </p:nvPicPr>
              <p:blipFill>
                <a:blip r:embed="rId6">
                  <a:clrChange>
                    <a:clrFrom>
                      <a:srgbClr val="FFFFFF">
                        <a:alpha val="100000"/>
                      </a:srgbClr>
                    </a:clrFrom>
                    <a:clrTo>
                      <a:srgbClr val="FFFFFF">
                        <a:alpha val="100000"/>
                        <a:alpha val="0"/>
                      </a:srgbClr>
                    </a:clrTo>
                  </a:clrChange>
                </a:blip>
                <a:srcRect l="6680" t="8504"/>
                <a:stretch>
                  <a:fillRect/>
                </a:stretch>
              </p:blipFill>
              <p:spPr>
                <a:xfrm>
                  <a:off x="7634" y="7058"/>
                  <a:ext cx="1527" cy="1259"/>
                </a:xfrm>
                <a:prstGeom prst="rect">
                  <a:avLst/>
                </a:prstGeom>
              </p:spPr>
            </p:pic>
          </p:grpSp>
        </p:grpSp>
        <p:grpSp>
          <p:nvGrpSpPr>
            <p:cNvPr id="26" name="组合 25"/>
            <p:cNvGrpSpPr>
              <a:grpSpLocks noChangeAspect="1"/>
            </p:cNvGrpSpPr>
            <p:nvPr/>
          </p:nvGrpSpPr>
          <p:grpSpPr>
            <a:xfrm>
              <a:off x="13926" y="3028"/>
              <a:ext cx="4348" cy="4592"/>
              <a:chOff x="5931" y="4427"/>
              <a:chExt cx="5073" cy="5358"/>
            </a:xfrm>
          </p:grpSpPr>
          <p:pic>
            <p:nvPicPr>
              <p:cNvPr id="27" name="图片 26"/>
              <p:cNvPicPr>
                <a:picLocks noChangeAspect="1"/>
              </p:cNvPicPr>
              <p:nvPr/>
            </p:nvPicPr>
            <p:blipFill>
              <a:blip r:embed="rId15">
                <a:clrChange>
                  <a:clrFrom>
                    <a:srgbClr val="FFFFFF">
                      <a:alpha val="100000"/>
                    </a:srgbClr>
                  </a:clrFrom>
                  <a:clrTo>
                    <a:srgbClr val="FFFFFF">
                      <a:alpha val="100000"/>
                      <a:alpha val="0"/>
                    </a:srgbClr>
                  </a:clrTo>
                </a:clrChange>
              </a:blip>
              <a:srcRect l="12585" t="2708" r="28420" b="2600"/>
              <a:stretch>
                <a:fillRect/>
              </a:stretch>
            </p:blipFill>
            <p:spPr>
              <a:xfrm flipH="1">
                <a:off x="5931" y="4427"/>
                <a:ext cx="3572" cy="5358"/>
              </a:xfrm>
              <a:prstGeom prst="rect">
                <a:avLst/>
              </a:prstGeom>
            </p:spPr>
          </p:pic>
          <p:grpSp>
            <p:nvGrpSpPr>
              <p:cNvPr id="28" name="组合 27"/>
              <p:cNvGrpSpPr>
                <a:grpSpLocks noChangeAspect="1"/>
              </p:cNvGrpSpPr>
              <p:nvPr/>
            </p:nvGrpSpPr>
            <p:grpSpPr>
              <a:xfrm>
                <a:off x="7718" y="7165"/>
                <a:ext cx="3286" cy="2476"/>
                <a:chOff x="6551" y="6171"/>
                <a:chExt cx="2893" cy="2745"/>
              </a:xfrm>
            </p:grpSpPr>
            <p:pic>
              <p:nvPicPr>
                <p:cNvPr id="29" name="图片 28"/>
                <p:cNvPicPr>
                  <a:picLocks noChangeAspect="1"/>
                </p:cNvPicPr>
                <p:nvPr/>
              </p:nvPicPr>
              <p:blipFill>
                <a:blip r:embed="rId16">
                  <a:clrChange>
                    <a:clrFrom>
                      <a:srgbClr val="FFFFFF">
                        <a:alpha val="100000"/>
                      </a:srgbClr>
                    </a:clrFrom>
                    <a:clrTo>
                      <a:srgbClr val="FFFFFF">
                        <a:alpha val="100000"/>
                        <a:alpha val="0"/>
                      </a:srgbClr>
                    </a:clrTo>
                  </a:clrChange>
                </a:blip>
                <a:srcRect r="15050" b="21275"/>
                <a:stretch>
                  <a:fillRect/>
                </a:stretch>
              </p:blipFill>
              <p:spPr>
                <a:xfrm>
                  <a:off x="6551" y="6171"/>
                  <a:ext cx="2893" cy="2745"/>
                </a:xfrm>
                <a:prstGeom prst="rect">
                  <a:avLst/>
                </a:prstGeom>
              </p:spPr>
            </p:pic>
            <p:pic>
              <p:nvPicPr>
                <p:cNvPr id="30" name="图片 29"/>
                <p:cNvPicPr>
                  <a:picLocks noChangeAspect="1"/>
                </p:cNvPicPr>
                <p:nvPr/>
              </p:nvPicPr>
              <p:blipFill>
                <a:blip r:embed="rId6">
                  <a:clrChange>
                    <a:clrFrom>
                      <a:srgbClr val="FFFFFF">
                        <a:alpha val="100000"/>
                      </a:srgbClr>
                    </a:clrFrom>
                    <a:clrTo>
                      <a:srgbClr val="FFFFFF">
                        <a:alpha val="100000"/>
                        <a:alpha val="0"/>
                      </a:srgbClr>
                    </a:clrTo>
                  </a:clrChange>
                </a:blip>
                <a:srcRect l="6680" t="8504"/>
                <a:stretch>
                  <a:fillRect/>
                </a:stretch>
              </p:blipFill>
              <p:spPr>
                <a:xfrm>
                  <a:off x="7634" y="7058"/>
                  <a:ext cx="1444" cy="1259"/>
                </a:xfrm>
                <a:prstGeom prst="rect">
                  <a:avLst/>
                </a:prstGeom>
              </p:spPr>
            </p:pic>
          </p:grpSp>
        </p:grpSp>
        <p:grpSp>
          <p:nvGrpSpPr>
            <p:cNvPr id="31" name="组合 30"/>
            <p:cNvGrpSpPr/>
            <p:nvPr/>
          </p:nvGrpSpPr>
          <p:grpSpPr>
            <a:xfrm>
              <a:off x="10074" y="7060"/>
              <a:ext cx="6241" cy="659"/>
              <a:chOff x="3121" y="175"/>
              <a:chExt cx="3059" cy="577"/>
            </a:xfrm>
          </p:grpSpPr>
          <p:sp>
            <p:nvSpPr>
              <p:cNvPr id="32" name="直接连接符 31"/>
              <p:cNvSpPr/>
              <p:nvPr>
                <p:custDataLst>
                  <p:tags r:id="rId17"/>
                </p:custDataLst>
              </p:nvPr>
            </p:nvSpPr>
            <p:spPr>
              <a:xfrm flipH="1">
                <a:off x="3121" y="175"/>
                <a:ext cx="0" cy="577"/>
              </a:xfrm>
              <a:prstGeom prst="line">
                <a:avLst/>
              </a:prstGeom>
              <a:ln w="19050" cap="flat" cmpd="sng">
                <a:solidFill>
                  <a:srgbClr val="CC0000"/>
                </a:solidFill>
                <a:prstDash val="solid"/>
                <a:headEnd type="none" w="med" len="med"/>
                <a:tailEnd type="none" w="med" len="med"/>
              </a:ln>
            </p:spPr>
            <p:txBody>
              <a:bodyPr/>
              <a:lstStyle/>
              <a:p/>
            </p:txBody>
          </p:sp>
          <p:sp>
            <p:nvSpPr>
              <p:cNvPr id="33" name="直接连接符 32"/>
              <p:cNvSpPr/>
              <p:nvPr>
                <p:custDataLst>
                  <p:tags r:id="rId18"/>
                </p:custDataLst>
              </p:nvPr>
            </p:nvSpPr>
            <p:spPr>
              <a:xfrm flipH="1">
                <a:off x="6180" y="198"/>
                <a:ext cx="0" cy="552"/>
              </a:xfrm>
              <a:prstGeom prst="line">
                <a:avLst/>
              </a:prstGeom>
              <a:ln w="19050" cap="flat" cmpd="sng">
                <a:solidFill>
                  <a:srgbClr val="CC0000"/>
                </a:solidFill>
                <a:prstDash val="solid"/>
                <a:headEnd type="none" w="med" len="med"/>
                <a:tailEnd type="none" w="med" len="med"/>
              </a:ln>
            </p:spPr>
            <p:txBody>
              <a:bodyPr/>
              <a:lstStyle/>
              <a:p/>
            </p:txBody>
          </p:sp>
          <p:sp>
            <p:nvSpPr>
              <p:cNvPr id="34" name="直接连接符 33"/>
              <p:cNvSpPr/>
              <p:nvPr>
                <p:custDataLst>
                  <p:tags r:id="rId19"/>
                </p:custDataLst>
              </p:nvPr>
            </p:nvSpPr>
            <p:spPr>
              <a:xfrm flipV="1">
                <a:off x="3121" y="530"/>
                <a:ext cx="3047" cy="33"/>
              </a:xfrm>
              <a:prstGeom prst="line">
                <a:avLst/>
              </a:prstGeom>
              <a:ln w="28575" cap="flat" cmpd="sng">
                <a:solidFill>
                  <a:srgbClr val="CC0000"/>
                </a:solidFill>
                <a:prstDash val="solid"/>
                <a:headEnd type="arrow" w="med" len="med"/>
                <a:tailEnd type="arrow" w="med" len="med"/>
              </a:ln>
            </p:spPr>
            <p:txBody>
              <a:bodyPr/>
              <a:lstStyle/>
              <a:p/>
            </p:txBody>
          </p:sp>
          <p:sp>
            <p:nvSpPr>
              <p:cNvPr id="35" name="文本框 34"/>
              <p:cNvSpPr txBox="1"/>
              <p:nvPr>
                <p:custDataLst>
                  <p:tags r:id="rId20"/>
                </p:custDataLst>
              </p:nvPr>
            </p:nvSpPr>
            <p:spPr>
              <a:xfrm>
                <a:off x="4367" y="312"/>
                <a:ext cx="282" cy="263"/>
              </a:xfrm>
              <a:prstGeom prst="rect">
                <a:avLst/>
              </a:prstGeom>
              <a:solidFill>
                <a:srgbClr val="FFFFFF"/>
              </a:solidFill>
              <a:ln w="9525">
                <a:noFill/>
              </a:ln>
            </p:spPr>
            <p:txBody>
              <a:bodyPr>
                <a:noAutofit/>
              </a:bodyPr>
              <a:lstStyle/>
              <a:p>
                <a:pPr>
                  <a:lnSpc>
                    <a:spcPct val="70000"/>
                  </a:lnSpc>
                  <a:spcBef>
                    <a:spcPct val="50000"/>
                  </a:spcBef>
                </a:pPr>
                <a:r>
                  <a:rPr lang="en-US" altLang="zh-CN" sz="2800" b="1" i="1">
                    <a:solidFill>
                      <a:srgbClr val="CC0000"/>
                    </a:solidFill>
                    <a:latin typeface="Times New Roman" panose="02020603050405020304" charset="0"/>
                    <a:ea typeface="黑体" panose="02010609060101010101" charset="-122"/>
                    <a:cs typeface="Times New Roman" panose="02020603050405020304" charset="0"/>
                  </a:rPr>
                  <a:t>s</a:t>
                </a:r>
                <a:endParaRPr lang="en-US" altLang="zh-CN" sz="2800" b="1" i="1">
                  <a:solidFill>
                    <a:srgbClr val="CC0000"/>
                  </a:solidFill>
                  <a:latin typeface="Times New Roman" panose="02020603050405020304" charset="0"/>
                  <a:ea typeface="黑体" panose="02010609060101010101" charset="-122"/>
                  <a:cs typeface="Times New Roman" panose="02020603050405020304" charset="0"/>
                </a:endParaRPr>
              </a:p>
            </p:txBody>
          </p:sp>
        </p:grpSp>
        <p:grpSp>
          <p:nvGrpSpPr>
            <p:cNvPr id="36" name="组合 35"/>
            <p:cNvGrpSpPr/>
            <p:nvPr/>
          </p:nvGrpSpPr>
          <p:grpSpPr>
            <a:xfrm>
              <a:off x="9079" y="4688"/>
              <a:ext cx="1416" cy="823"/>
              <a:chOff x="3160" y="-368"/>
              <a:chExt cx="694" cy="364"/>
            </a:xfrm>
          </p:grpSpPr>
          <p:sp>
            <p:nvSpPr>
              <p:cNvPr id="37" name="直接连接符 36"/>
              <p:cNvSpPr/>
              <p:nvPr>
                <p:custDataLst>
                  <p:tags r:id="rId21"/>
                </p:custDataLst>
              </p:nvPr>
            </p:nvSpPr>
            <p:spPr>
              <a:xfrm rot="5400000" flipH="1" flipV="1">
                <a:off x="3489" y="-363"/>
                <a:ext cx="0" cy="658"/>
              </a:xfrm>
              <a:prstGeom prst="line">
                <a:avLst/>
              </a:prstGeom>
              <a:ln w="38100" cap="flat" cmpd="sng">
                <a:solidFill>
                  <a:srgbClr val="CC0000"/>
                </a:solidFill>
                <a:prstDash val="solid"/>
                <a:headEnd type="oval" w="med" len="med"/>
                <a:tailEnd type="triangle" w="med" len="lg"/>
              </a:ln>
            </p:spPr>
            <p:txBody>
              <a:bodyPr/>
              <a:lstStyle/>
              <a:p/>
            </p:txBody>
          </p:sp>
          <p:sp>
            <p:nvSpPr>
              <p:cNvPr id="38" name="文本框 37"/>
              <p:cNvSpPr txBox="1"/>
              <p:nvPr>
                <p:custDataLst>
                  <p:tags r:id="rId22"/>
                </p:custDataLst>
              </p:nvPr>
            </p:nvSpPr>
            <p:spPr>
              <a:xfrm>
                <a:off x="3559" y="-368"/>
                <a:ext cx="295" cy="364"/>
              </a:xfrm>
              <a:prstGeom prst="rect">
                <a:avLst/>
              </a:prstGeom>
              <a:noFill/>
              <a:ln w="9525">
                <a:noFill/>
              </a:ln>
            </p:spPr>
            <p:txBody>
              <a:bodyPr>
                <a:spAutoFit/>
              </a:bodyPr>
              <a:lstStyle/>
              <a:p>
                <a:pPr>
                  <a:spcBef>
                    <a:spcPct val="50000"/>
                  </a:spcBef>
                </a:pPr>
                <a:r>
                  <a:rPr lang="en-US" altLang="zh-CN" sz="2800" b="1" i="1">
                    <a:solidFill>
                      <a:srgbClr val="CC0000"/>
                    </a:solidFill>
                    <a:latin typeface="Times New Roman" panose="02020603050405020304" charset="0"/>
                    <a:ea typeface="黑体" panose="02010609060101010101" charset="-122"/>
                    <a:cs typeface="Times New Roman" panose="02020603050405020304" charset="0"/>
                  </a:rPr>
                  <a:t>F</a:t>
                </a:r>
                <a:endParaRPr lang="en-US" altLang="zh-CN" sz="2800" b="1" i="1">
                  <a:solidFill>
                    <a:srgbClr val="CC0000"/>
                  </a:solidFill>
                  <a:latin typeface="Times New Roman" panose="02020603050405020304" charset="0"/>
                  <a:ea typeface="黑体" panose="02010609060101010101" charset="-122"/>
                  <a:cs typeface="Times New Roman" panose="02020603050405020304" charset="0"/>
                </a:endParaRPr>
              </a:p>
            </p:txBody>
          </p:sp>
        </p:grpSp>
        <p:grpSp>
          <p:nvGrpSpPr>
            <p:cNvPr id="39" name="组合 38"/>
            <p:cNvGrpSpPr/>
            <p:nvPr/>
          </p:nvGrpSpPr>
          <p:grpSpPr>
            <a:xfrm>
              <a:off x="15336" y="4726"/>
              <a:ext cx="1343" cy="823"/>
              <a:chOff x="6742" y="4660"/>
              <a:chExt cx="1343" cy="823"/>
            </a:xfrm>
          </p:grpSpPr>
          <p:sp>
            <p:nvSpPr>
              <p:cNvPr id="40" name="直接连接符 39"/>
              <p:cNvSpPr/>
              <p:nvPr>
                <p:custDataLst>
                  <p:tags r:id="rId23"/>
                </p:custDataLst>
              </p:nvPr>
            </p:nvSpPr>
            <p:spPr>
              <a:xfrm rot="5400000" flipH="1" flipV="1">
                <a:off x="7413" y="4749"/>
                <a:ext cx="0" cy="1343"/>
              </a:xfrm>
              <a:prstGeom prst="line">
                <a:avLst/>
              </a:prstGeom>
              <a:ln w="38100" cap="flat" cmpd="sng">
                <a:solidFill>
                  <a:srgbClr val="CC0000"/>
                </a:solidFill>
                <a:prstDash val="solid"/>
                <a:headEnd type="oval" w="med" len="med"/>
                <a:tailEnd type="triangle" w="med" len="lg"/>
              </a:ln>
            </p:spPr>
            <p:txBody>
              <a:bodyPr/>
              <a:lstStyle/>
              <a:p/>
            </p:txBody>
          </p:sp>
          <p:sp>
            <p:nvSpPr>
              <p:cNvPr id="41" name="文本框 40"/>
              <p:cNvSpPr txBox="1"/>
              <p:nvPr>
                <p:custDataLst>
                  <p:tags r:id="rId24"/>
                </p:custDataLst>
              </p:nvPr>
            </p:nvSpPr>
            <p:spPr>
              <a:xfrm>
                <a:off x="7443" y="4660"/>
                <a:ext cx="602" cy="823"/>
              </a:xfrm>
              <a:prstGeom prst="rect">
                <a:avLst/>
              </a:prstGeom>
              <a:noFill/>
              <a:ln w="9525">
                <a:noFill/>
              </a:ln>
            </p:spPr>
            <p:txBody>
              <a:bodyPr>
                <a:spAutoFit/>
              </a:bodyPr>
              <a:lstStyle/>
              <a:p>
                <a:pPr>
                  <a:spcBef>
                    <a:spcPct val="50000"/>
                  </a:spcBef>
                </a:pPr>
                <a:r>
                  <a:rPr lang="en-US" altLang="zh-CN" sz="2800" b="1" i="1">
                    <a:solidFill>
                      <a:srgbClr val="CC0000"/>
                    </a:solidFill>
                    <a:latin typeface="Times New Roman" panose="02020603050405020304" charset="0"/>
                    <a:ea typeface="黑体" panose="02010609060101010101" charset="-122"/>
                    <a:cs typeface="Times New Roman" panose="02020603050405020304" charset="0"/>
                  </a:rPr>
                  <a:t>F</a:t>
                </a:r>
                <a:endParaRPr lang="en-US" altLang="zh-CN" sz="2800" b="1" i="1">
                  <a:solidFill>
                    <a:srgbClr val="CC0000"/>
                  </a:solidFill>
                  <a:latin typeface="Times New Roman" panose="02020603050405020304" charset="0"/>
                  <a:ea typeface="黑体" panose="02010609060101010101" charset="-122"/>
                  <a:cs typeface="Times New Roman" panose="02020603050405020304" charset="0"/>
                </a:endParaRP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nodeType="clickPar">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par>
                    <p:cTn id="17" fill="hold" nodeType="clickPar">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wipe(left)">
                                      <p:cBhvr>
                                        <p:cTn id="21" dur="500"/>
                                        <p:tgtEl>
                                          <p:spTgt spid="3">
                                            <p:txEl>
                                              <p:pRg st="0" end="0"/>
                                            </p:txEl>
                                          </p:spTgt>
                                        </p:tgtEl>
                                      </p:cBhvr>
                                    </p:animEffect>
                                  </p:childTnLst>
                                </p:cTn>
                              </p:par>
                            </p:childTnLst>
                          </p:cTn>
                        </p:par>
                      </p:childTnLst>
                    </p:cTn>
                  </p:par>
                  <p:par>
                    <p:cTn id="22" fill="hold" nodeType="clickPar">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wipe(left)">
                                      <p:cBhvr>
                                        <p:cTn id="26" dur="500"/>
                                        <p:tgtEl>
                                          <p:spTgt spid="3">
                                            <p:txEl>
                                              <p:pRg st="1" end="1"/>
                                            </p:txEl>
                                          </p:spTgt>
                                        </p:tgtEl>
                                      </p:cBhvr>
                                    </p:animEffect>
                                  </p:childTnLst>
                                </p:cTn>
                              </p:par>
                            </p:childTnLst>
                          </p:cTn>
                        </p:par>
                      </p:childTnLst>
                    </p:cTn>
                  </p:par>
                  <p:par>
                    <p:cTn id="27" fill="hold" nodeType="clickPar">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p:stCondLst>
                              <p:cond delay="0"/>
                            </p:stCondLst>
                            <p:childTnLst>
                              <p:par>
                                <p:cTn id="33" presetID="2" presetClass="entr" presetSubtype="1"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37" fill="hold" nodeType="clickPar">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p:stCondLst>
                              <p:cond delay="0"/>
                            </p:stCondLst>
                            <p:childTnLst>
                              <p:par>
                                <p:cTn id="43" presetID="2" presetClass="entr" presetSubtype="1"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ppt_x"/>
                                          </p:val>
                                        </p:tav>
                                        <p:tav tm="100000">
                                          <p:val>
                                            <p:strVal val="#ppt_x"/>
                                          </p:val>
                                        </p:tav>
                                      </p:tavLst>
                                    </p:anim>
                                    <p:anim calcmode="lin" valueType="num">
                                      <p:cBhvr additive="base">
                                        <p:cTn id="46"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5" grpId="0"/>
      <p:bldP spid="2" grpId="0" animBg="1"/>
      <p:bldP spid="20" grpId="0"/>
      <p:bldP spid="3" grpId="0" uiExpand="1" build="p"/>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grpSp>
        <p:nvGrpSpPr>
          <p:cNvPr id="5" name="组合 4" title=""/>
          <p:cNvGrpSpPr/>
          <p:nvPr/>
        </p:nvGrpSpPr>
        <p:grpSpPr>
          <a:xfrm>
            <a:off x="528320" y="681355"/>
            <a:ext cx="11396980" cy="588645"/>
            <a:chOff x="-440" y="1017"/>
            <a:chExt cx="17948" cy="927"/>
          </a:xfrm>
        </p:grpSpPr>
        <p:grpSp>
          <p:nvGrpSpPr>
            <p:cNvPr id="6" name="组合 5"/>
            <p:cNvGrpSpPr/>
            <p:nvPr>
              <p:custDataLst>
                <p:tags r:id="rId2"/>
              </p:custDataLst>
            </p:nvPr>
          </p:nvGrpSpPr>
          <p:grpSpPr>
            <a:xfrm>
              <a:off x="-440" y="1079"/>
              <a:ext cx="17948" cy="849"/>
              <a:chOff x="-1770" y="1319"/>
              <a:chExt cx="17948" cy="849"/>
            </a:xfrm>
          </p:grpSpPr>
          <p:sp>
            <p:nvSpPr>
              <p:cNvPr id="7" name="矩形 6"/>
              <p:cNvSpPr/>
              <p:nvPr>
                <p:custDataLst>
                  <p:tags r:id="rId3"/>
                </p:custDataLst>
              </p:nvPr>
            </p:nvSpPr>
            <p:spPr>
              <a:xfrm>
                <a:off x="-1770" y="1319"/>
                <a:ext cx="1770" cy="849"/>
              </a:xfrm>
              <a:prstGeom prst="rect">
                <a:avLst/>
              </a:prstGeom>
              <a:solidFill>
                <a:srgbClr val="199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2800" b="1">
                    <a:solidFill>
                      <a:schemeClr val="bg1"/>
                    </a:solidFill>
                    <a:latin typeface="黑体" panose="02010609060101010101" charset="-122"/>
                    <a:ea typeface="黑体" panose="02010609060101010101" charset="-122"/>
                    <a:cs typeface="Times New Roman" panose="02020603050405020304" charset="0"/>
                    <a:sym typeface="+mn-ea"/>
                  </a:rPr>
                  <a:t>情境</a:t>
                </a:r>
                <a:r>
                  <a:rPr lang="en-US" altLang="zh-CN" sz="2800" b="1">
                    <a:solidFill>
                      <a:schemeClr val="bg1"/>
                    </a:solidFill>
                    <a:latin typeface="Times New Roman" panose="02020603050405020304" charset="0"/>
                    <a:ea typeface="黑体" panose="02010609060101010101" charset="-122"/>
                    <a:cs typeface="Times New Roman" panose="02020603050405020304" charset="0"/>
                    <a:sym typeface="+mn-ea"/>
                  </a:rPr>
                  <a:t>2</a:t>
                </a:r>
                <a:endParaRPr lang="en-US" altLang="zh-CN" sz="2800" b="1">
                  <a:solidFill>
                    <a:schemeClr val="bg1"/>
                  </a:solidFill>
                  <a:latin typeface="Times New Roman" panose="02020603050405020304" charset="0"/>
                  <a:ea typeface="黑体" panose="02010609060101010101" charset="-122"/>
                  <a:cs typeface="Times New Roman" panose="02020603050405020304" charset="0"/>
                  <a:sym typeface="+mn-ea"/>
                </a:endParaRPr>
              </a:p>
            </p:txBody>
          </p:sp>
          <p:sp>
            <p:nvSpPr>
              <p:cNvPr id="17" name="矩形 16"/>
              <p:cNvSpPr/>
              <p:nvPr>
                <p:custDataLst>
                  <p:tags r:id="rId4"/>
                </p:custDataLst>
              </p:nvPr>
            </p:nvSpPr>
            <p:spPr>
              <a:xfrm>
                <a:off x="117" y="1319"/>
                <a:ext cx="187" cy="849"/>
              </a:xfrm>
              <a:prstGeom prst="rect">
                <a:avLst/>
              </a:prstGeom>
              <a:solidFill>
                <a:srgbClr val="22A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solidFill>
                </a:endParaRPr>
              </a:p>
            </p:txBody>
          </p:sp>
          <p:sp>
            <p:nvSpPr>
              <p:cNvPr id="18" name="半闭框 17"/>
              <p:cNvSpPr/>
              <p:nvPr>
                <p:custDataLst>
                  <p:tags r:id="rId5"/>
                </p:custDataLst>
              </p:nvPr>
            </p:nvSpPr>
            <p:spPr>
              <a:xfrm rot="8100000">
                <a:off x="15636" y="1524"/>
                <a:ext cx="449" cy="449"/>
              </a:xfrm>
              <a:prstGeom prst="halfFrame">
                <a:avLst/>
              </a:prstGeom>
              <a:solidFill>
                <a:srgbClr val="22A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dk1"/>
                  </a:solidFill>
                </a:endParaRPr>
              </a:p>
            </p:txBody>
          </p:sp>
          <p:sp>
            <p:nvSpPr>
              <p:cNvPr id="22" name="半闭框 21"/>
              <p:cNvSpPr/>
              <p:nvPr>
                <p:custDataLst>
                  <p:tags r:id="rId6"/>
                </p:custDataLst>
              </p:nvPr>
            </p:nvSpPr>
            <p:spPr>
              <a:xfrm rot="8100000">
                <a:off x="15325" y="1524"/>
                <a:ext cx="449" cy="449"/>
              </a:xfrm>
              <a:prstGeom prst="halfFrame">
                <a:avLst/>
              </a:prstGeom>
              <a:solidFill>
                <a:srgbClr val="22A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dk1"/>
                  </a:solidFill>
                </a:endParaRPr>
              </a:p>
            </p:txBody>
          </p:sp>
          <p:cxnSp>
            <p:nvCxnSpPr>
              <p:cNvPr id="23" name="直接连接符 22"/>
              <p:cNvCxnSpPr/>
              <p:nvPr>
                <p:custDataLst>
                  <p:tags r:id="rId7"/>
                </p:custDataLst>
              </p:nvPr>
            </p:nvCxnSpPr>
            <p:spPr>
              <a:xfrm flipV="1">
                <a:off x="701" y="2140"/>
                <a:ext cx="15477" cy="0"/>
              </a:xfrm>
              <a:prstGeom prst="line">
                <a:avLst/>
              </a:prstGeom>
              <a:ln w="25400">
                <a:solidFill>
                  <a:srgbClr val="19994B"/>
                </a:solidFill>
              </a:ln>
            </p:spPr>
            <p:style>
              <a:lnRef idx="1">
                <a:schemeClr val="accent1"/>
              </a:lnRef>
              <a:fillRef idx="0">
                <a:schemeClr val="accent1"/>
              </a:fillRef>
              <a:effectRef idx="0">
                <a:schemeClr val="accent1"/>
              </a:effectRef>
              <a:fontRef idx="minor">
                <a:schemeClr val="tx1"/>
              </a:fontRef>
            </p:style>
          </p:cxnSp>
        </p:grpSp>
        <p:sp>
          <p:nvSpPr>
            <p:cNvPr id="24" name="Title 6"/>
            <p:cNvSpPr txBox="1"/>
            <p:nvPr>
              <p:custDataLst>
                <p:tags r:id="rId8"/>
              </p:custDataLst>
            </p:nvPr>
          </p:nvSpPr>
          <p:spPr>
            <a:xfrm>
              <a:off x="1874" y="1017"/>
              <a:ext cx="14921" cy="927"/>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square" lIns="72000" tIns="36195" rIns="72000" bIns="36195" anchor="t" anchorCtr="0">
              <a:spAutoFit/>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algn="l">
                <a:lnSpc>
                  <a:spcPct val="120000"/>
                </a:lnSpc>
              </a:pPr>
              <a:r>
                <a:rPr sz="2800" b="1" spc="-100">
                  <a:solidFill>
                    <a:srgbClr val="00923F"/>
                  </a:solidFill>
                  <a:uFillTx/>
                  <a:latin typeface="Times New Roman" panose="02020603050405020304" charset="0"/>
                  <a:ea typeface="黑体" panose="02010609060101010101" charset="-122"/>
                  <a:cs typeface="Times New Roman" panose="02020603050405020304" charset="0"/>
                  <a:sym typeface="+mn-ea"/>
                </a:rPr>
                <a:t>有些器材箱搬不动，两个同学合作将其抬起走向比赛场地</a:t>
              </a:r>
              <a:endParaRPr sz="2800" b="1" spc="-100">
                <a:solidFill>
                  <a:srgbClr val="00923F"/>
                </a:solidFill>
                <a:uFillTx/>
                <a:latin typeface="Times New Roman" panose="02020603050405020304" charset="0"/>
                <a:ea typeface="黑体" panose="02010609060101010101" charset="-122"/>
                <a:cs typeface="Times New Roman" panose="02020603050405020304" charset="0"/>
                <a:sym typeface="+mn-ea"/>
              </a:endParaRPr>
            </a:p>
          </p:txBody>
        </p:sp>
      </p:grpSp>
      <p:grpSp>
        <p:nvGrpSpPr>
          <p:cNvPr id="9" name="组合 8" title=""/>
          <p:cNvGrpSpPr/>
          <p:nvPr/>
        </p:nvGrpSpPr>
        <p:grpSpPr>
          <a:xfrm>
            <a:off x="278130" y="1383030"/>
            <a:ext cx="11449685" cy="623570"/>
            <a:chOff x="438" y="2178"/>
            <a:chExt cx="18031" cy="982"/>
          </a:xfrm>
        </p:grpSpPr>
        <p:sp>
          <p:nvSpPr>
            <p:cNvPr id="2" name="文本框 1"/>
            <p:cNvSpPr txBox="1"/>
            <p:nvPr/>
          </p:nvSpPr>
          <p:spPr>
            <a:xfrm>
              <a:off x="3354" y="2178"/>
              <a:ext cx="15115" cy="957"/>
            </a:xfrm>
            <a:prstGeom prst="rect">
              <a:avLst/>
            </a:prstGeom>
            <a:noFill/>
          </p:spPr>
          <p:txBody>
            <a:bodyPr wrap="square" rtlCol="0" anchor="t">
              <a:spAutoFit/>
            </a:bodyPr>
            <a:lstStyle/>
            <a:p>
              <a:pPr>
                <a:lnSpc>
                  <a:spcPct val="120000"/>
                </a:lnSpc>
              </a:pPr>
              <a:r>
                <a:rPr sz="2800" b="1" spc="-100">
                  <a:ea typeface="黑体" panose="02010609060101010101" charset="-122"/>
                  <a:cs typeface="Times New Roman" panose="02020603050405020304" charset="0"/>
                  <a:sym typeface="+mn-ea"/>
                </a:rPr>
                <a:t>器材箱搬不动，此时人对器材的力是否做功呢？</a:t>
              </a:r>
              <a:endParaRPr sz="2800" b="1" spc="-100">
                <a:ea typeface="黑体" panose="02010609060101010101" charset="-122"/>
                <a:cs typeface="Times New Roman" panose="02020603050405020304" charset="0"/>
                <a:sym typeface="+mn-ea"/>
              </a:endParaRPr>
            </a:p>
          </p:txBody>
        </p:sp>
        <p:grpSp>
          <p:nvGrpSpPr>
            <p:cNvPr id="8" name="组合 7"/>
            <p:cNvGrpSpPr/>
            <p:nvPr/>
          </p:nvGrpSpPr>
          <p:grpSpPr>
            <a:xfrm>
              <a:off x="438" y="2178"/>
              <a:ext cx="3257" cy="982"/>
              <a:chOff x="437" y="3488"/>
              <a:chExt cx="3257" cy="982"/>
            </a:xfrm>
          </p:grpSpPr>
          <p:sp>
            <p:nvSpPr>
              <p:cNvPr id="28" name="文本框 27"/>
              <p:cNvSpPr txBox="1"/>
              <p:nvPr>
                <p:custDataLst>
                  <p:tags r:id="rId9"/>
                </p:custDataLst>
              </p:nvPr>
            </p:nvSpPr>
            <p:spPr>
              <a:xfrm>
                <a:off x="1297" y="3552"/>
                <a:ext cx="2397" cy="871"/>
              </a:xfrm>
              <a:prstGeom prst="rect">
                <a:avLst/>
              </a:prstGeom>
              <a:noFill/>
            </p:spPr>
            <p:txBody>
              <a:bodyPr wrap="none" rtlCol="0" anchor="t">
                <a:spAutoFit/>
              </a:bodyPr>
              <a:lstStyle/>
              <a:p>
                <a:r>
                  <a:rPr lang="zh-CN" altLang="en-US" sz="3000" b="1">
                    <a:solidFill>
                      <a:srgbClr val="00923F"/>
                    </a:solidFill>
                    <a:latin typeface="黑体" panose="02010609060101010101" charset="-122"/>
                    <a:ea typeface="黑体" panose="02010609060101010101" charset="-122"/>
                    <a:sym typeface="+mn-ea"/>
                  </a:rPr>
                  <a:t>问题</a:t>
                </a:r>
                <a:r>
                  <a:rPr lang="en-US" altLang="zh-CN" sz="3000" b="1">
                    <a:solidFill>
                      <a:srgbClr val="00923F"/>
                    </a:solidFill>
                    <a:latin typeface="Times New Roman" panose="02020603050405020304" charset="0"/>
                    <a:ea typeface="黑体" panose="02010609060101010101" charset="-122"/>
                    <a:cs typeface="Times New Roman" panose="02020603050405020304" charset="0"/>
                    <a:sym typeface="+mn-ea"/>
                  </a:rPr>
                  <a:t>1</a:t>
                </a:r>
                <a:r>
                  <a:rPr lang="zh-CN" altLang="en-US" sz="3000" b="1">
                    <a:solidFill>
                      <a:srgbClr val="00923F"/>
                    </a:solidFill>
                    <a:latin typeface="Times New Roman" panose="02020603050405020304" charset="0"/>
                    <a:ea typeface="黑体" panose="02010609060101010101" charset="-122"/>
                    <a:cs typeface="Times New Roman" panose="02020603050405020304" charset="0"/>
                    <a:sym typeface="+mn-ea"/>
                  </a:rPr>
                  <a:t>：</a:t>
                </a:r>
                <a:endParaRPr lang="zh-CN" altLang="en-US" sz="3000" b="1">
                  <a:solidFill>
                    <a:srgbClr val="00923F"/>
                  </a:solidFill>
                  <a:latin typeface="Times New Roman" panose="02020603050405020304" charset="0"/>
                  <a:ea typeface="黑体" panose="02010609060101010101" charset="-122"/>
                  <a:cs typeface="Times New Roman" panose="02020603050405020304" charset="0"/>
                  <a:sym typeface="+mn-ea"/>
                </a:endParaRPr>
              </a:p>
            </p:txBody>
          </p:sp>
          <p:pic>
            <p:nvPicPr>
              <p:cNvPr id="29" name="图片 28" descr="303b32303233353030363bb5c6c5dd"/>
              <p:cNvPicPr>
                <a:picLocks noChangeAspect="1"/>
              </p:cNvPicPr>
              <p:nvPr>
                <p:custDataLst>
                  <p:tags r:id="rId11"/>
                </p:custDataLst>
              </p:nvPr>
            </p:nvPicPr>
            <p:blipFill>
              <a:blip r:embed="rId10"/>
              <a:stretch>
                <a:fillRect/>
              </a:stretch>
            </p:blipFill>
            <p:spPr>
              <a:xfrm>
                <a:off x="437" y="3488"/>
                <a:ext cx="1181" cy="982"/>
              </a:xfrm>
              <a:prstGeom prst="rect">
                <a:avLst/>
              </a:prstGeom>
            </p:spPr>
          </p:pic>
        </p:grpSp>
      </p:grpSp>
      <p:grpSp>
        <p:nvGrpSpPr>
          <p:cNvPr id="4" name="Group 3" title=""/>
          <p:cNvGrpSpPr/>
          <p:nvPr/>
        </p:nvGrpSpPr>
        <p:grpSpPr>
          <a:xfrm>
            <a:off x="4496435" y="3576955"/>
            <a:ext cx="1216748" cy="1008063"/>
            <a:chExt cx="575" cy="635"/>
          </a:xfrm>
        </p:grpSpPr>
        <p:sp>
          <p:nvSpPr>
            <p:cNvPr id="10254" name="AutoShape 21"/>
            <p:cNvSpPr/>
            <p:nvPr>
              <p:custDataLst>
                <p:tags r:id="rId12"/>
              </p:custDataLst>
            </p:nvPr>
          </p:nvSpPr>
          <p:spPr>
            <a:xfrm flipH="1">
              <a:off x="0" y="0"/>
              <a:ext cx="136" cy="635"/>
            </a:xfrm>
            <a:prstGeom prst="leftBrace">
              <a:avLst>
                <a:gd name="adj1" fmla="val 38909"/>
                <a:gd name="adj2" fmla="val 50000"/>
              </a:avLst>
            </a:prstGeom>
            <a:noFill/>
            <a:ln w="28575" cap="flat" cmpd="sng">
              <a:solidFill>
                <a:srgbClr val="CC0000"/>
              </a:solidFill>
              <a:prstDash val="solid"/>
              <a:headEnd type="none" w="med" len="med"/>
              <a:tailEnd type="none" w="med" len="med"/>
            </a:ln>
          </p:spPr>
          <p:txBody>
            <a:bodyPr wrap="none" anchor="ctr"/>
            <a:lstStyle/>
            <a:p>
              <a:endParaRPr lang="zh-CN" altLang="en-US" sz="3200" b="1">
                <a:latin typeface="Times New Roman" panose="02020603050405020304" charset="0"/>
                <a:ea typeface="黑体" panose="02010609060101010101" charset="-122"/>
                <a:cs typeface="Times New Roman" panose="02020603050405020304" charset="0"/>
              </a:endParaRPr>
            </a:p>
          </p:txBody>
        </p:sp>
        <p:sp>
          <p:nvSpPr>
            <p:cNvPr id="10255" name="Line 24"/>
            <p:cNvSpPr/>
            <p:nvPr>
              <p:custDataLst>
                <p:tags r:id="rId13"/>
              </p:custDataLst>
            </p:nvPr>
          </p:nvSpPr>
          <p:spPr>
            <a:xfrm>
              <a:off x="193" y="318"/>
              <a:ext cx="382" cy="0"/>
            </a:xfrm>
            <a:prstGeom prst="line">
              <a:avLst/>
            </a:prstGeom>
            <a:ln w="53975" cap="flat" cmpd="sng">
              <a:solidFill>
                <a:srgbClr val="FF0000"/>
              </a:solidFill>
              <a:prstDash val="solid"/>
              <a:headEnd type="none" w="med" len="med"/>
              <a:tailEnd type="triangle" w="med" len="med"/>
            </a:ln>
          </p:spPr>
          <p:txBody>
            <a:bodyPr/>
            <a:lstStyle/>
            <a:p/>
          </p:txBody>
        </p:sp>
      </p:grpSp>
      <p:sp>
        <p:nvSpPr>
          <p:cNvPr id="10243" name="Text Box 25" title=""/>
          <p:cNvSpPr txBox="1"/>
          <p:nvPr>
            <p:custDataLst>
              <p:tags r:id="rId14"/>
            </p:custDataLst>
          </p:nvPr>
        </p:nvSpPr>
        <p:spPr>
          <a:xfrm>
            <a:off x="5713095" y="3820795"/>
            <a:ext cx="6014720" cy="521970"/>
          </a:xfrm>
          <a:prstGeom prst="rect">
            <a:avLst/>
          </a:prstGeom>
          <a:noFill/>
          <a:ln w="9525">
            <a:noFill/>
          </a:ln>
        </p:spPr>
        <p:txBody>
          <a:bodyPr wrap="square">
            <a:spAutoFit/>
          </a:bodyPr>
          <a:lstStyle/>
          <a:p>
            <a:pPr>
              <a:spcBef>
                <a:spcPct val="50000"/>
              </a:spcBef>
            </a:pPr>
            <a:r>
              <a:rPr lang="zh-CN" altLang="en-US" sz="2800" b="1">
                <a:solidFill>
                  <a:srgbClr val="FF0000"/>
                </a:solidFill>
                <a:latin typeface="Times New Roman" panose="02020603050405020304" charset="0"/>
                <a:ea typeface="黑体" panose="02010609060101010101" charset="-122"/>
                <a:cs typeface="Times New Roman" panose="02020603050405020304" charset="0"/>
              </a:rPr>
              <a:t>有力无距离，人对器材箱没有做功</a:t>
            </a:r>
            <a:endParaRPr lang="zh-CN" altLang="en-US" sz="2800" b="1">
              <a:solidFill>
                <a:srgbClr val="FF0000"/>
              </a:solidFill>
              <a:latin typeface="Times New Roman" panose="02020603050405020304" charset="0"/>
              <a:ea typeface="黑体" panose="02010609060101010101" charset="-122"/>
              <a:cs typeface="Times New Roman" panose="02020603050405020304" charset="0"/>
            </a:endParaRPr>
          </a:p>
        </p:txBody>
      </p:sp>
      <p:sp>
        <p:nvSpPr>
          <p:cNvPr id="10244" name="Text Box 9" title=""/>
          <p:cNvSpPr txBox="1"/>
          <p:nvPr>
            <p:custDataLst>
              <p:tags r:id="rId15"/>
            </p:custDataLst>
          </p:nvPr>
        </p:nvSpPr>
        <p:spPr>
          <a:xfrm>
            <a:off x="3488690" y="4182110"/>
            <a:ext cx="1490662" cy="583565"/>
          </a:xfrm>
          <a:prstGeom prst="rect">
            <a:avLst/>
          </a:prstGeom>
          <a:noFill/>
          <a:ln w="9525">
            <a:noFill/>
          </a:ln>
        </p:spPr>
        <p:txBody>
          <a:bodyPr>
            <a:spAutoFit/>
          </a:bodyPr>
          <a:lstStyle/>
          <a:p>
            <a:pPr>
              <a:spcBef>
                <a:spcPct val="50000"/>
              </a:spcBef>
            </a:pPr>
            <a:r>
              <a:rPr lang="en-US" altLang="zh-CN" sz="3200" b="1" i="1">
                <a:latin typeface="Times New Roman" panose="02020603050405020304" charset="0"/>
                <a:ea typeface="黑体" panose="02010609060101010101" charset="-122"/>
                <a:cs typeface="Times New Roman" panose="02020603050405020304" charset="0"/>
              </a:rPr>
              <a:t>s</a:t>
            </a:r>
            <a:r>
              <a:rPr lang="zh-CN" altLang="en-US" sz="3200" b="1">
                <a:latin typeface="Times New Roman" panose="02020603050405020304" charset="0"/>
                <a:ea typeface="黑体" panose="02010609060101010101" charset="-122"/>
                <a:cs typeface="Times New Roman" panose="02020603050405020304" charset="0"/>
              </a:rPr>
              <a:t>＝</a:t>
            </a:r>
            <a:r>
              <a:rPr lang="en-US" altLang="zh-CN" sz="3200" b="1">
                <a:latin typeface="Times New Roman" panose="02020603050405020304" charset="0"/>
                <a:ea typeface="黑体" panose="02010609060101010101" charset="-122"/>
                <a:cs typeface="Times New Roman" panose="02020603050405020304" charset="0"/>
              </a:rPr>
              <a:t>0</a:t>
            </a:r>
            <a:endParaRPr lang="en-US" altLang="zh-CN" sz="3200" b="1">
              <a:latin typeface="Times New Roman" panose="02020603050405020304" charset="0"/>
              <a:ea typeface="黑体" panose="02010609060101010101" charset="-122"/>
              <a:cs typeface="Times New Roman" panose="02020603050405020304" charset="0"/>
            </a:endParaRPr>
          </a:p>
        </p:txBody>
      </p:sp>
      <p:sp>
        <p:nvSpPr>
          <p:cNvPr id="10245" name="Text Box 10" title=""/>
          <p:cNvSpPr txBox="1"/>
          <p:nvPr>
            <p:custDataLst>
              <p:tags r:id="rId16"/>
            </p:custDataLst>
          </p:nvPr>
        </p:nvSpPr>
        <p:spPr>
          <a:xfrm>
            <a:off x="3488690" y="3467735"/>
            <a:ext cx="1489075" cy="583565"/>
          </a:xfrm>
          <a:prstGeom prst="rect">
            <a:avLst/>
          </a:prstGeom>
          <a:noFill/>
          <a:ln w="9525">
            <a:noFill/>
          </a:ln>
        </p:spPr>
        <p:txBody>
          <a:bodyPr>
            <a:spAutoFit/>
          </a:bodyPr>
          <a:lstStyle/>
          <a:p>
            <a:pPr>
              <a:spcBef>
                <a:spcPct val="50000"/>
              </a:spcBef>
            </a:pPr>
            <a:r>
              <a:rPr lang="en-US" altLang="zh-CN" sz="3200" b="1" i="1">
                <a:latin typeface="Times New Roman" panose="02020603050405020304" charset="0"/>
                <a:ea typeface="黑体" panose="02010609060101010101" charset="-122"/>
                <a:cs typeface="Times New Roman" panose="02020603050405020304" charset="0"/>
              </a:rPr>
              <a:t>F</a:t>
            </a:r>
            <a:r>
              <a:rPr lang="en-US" altLang="zh-CN" sz="3200" b="1">
                <a:latin typeface="Times New Roman" panose="02020603050405020304" charset="0"/>
                <a:ea typeface="黑体" panose="02010609060101010101" charset="-122"/>
                <a:cs typeface="Times New Roman" panose="02020603050405020304" charset="0"/>
              </a:rPr>
              <a:t>≠0</a:t>
            </a:r>
            <a:endParaRPr lang="en-US" altLang="zh-CN" sz="3200" b="1">
              <a:latin typeface="Times New Roman" panose="02020603050405020304" charset="0"/>
              <a:ea typeface="黑体" panose="02010609060101010101" charset="-122"/>
              <a:cs typeface="Times New Roman" panose="02020603050405020304" charset="0"/>
            </a:endParaRPr>
          </a:p>
        </p:txBody>
      </p:sp>
      <p:sp>
        <p:nvSpPr>
          <p:cNvPr id="10250" name="Rectangle 19" title=""/>
          <p:cNvSpPr/>
          <p:nvPr/>
        </p:nvSpPr>
        <p:spPr>
          <a:xfrm>
            <a:off x="724535" y="5212080"/>
            <a:ext cx="2301875" cy="422275"/>
          </a:xfrm>
          <a:prstGeom prst="rect">
            <a:avLst/>
          </a:prstGeom>
          <a:noFill/>
          <a:ln w="9525">
            <a:noFill/>
          </a:ln>
        </p:spPr>
        <p:txBody>
          <a:bodyPr anchor="b"/>
          <a:lstStyle/>
          <a:p>
            <a:pPr algn="ctr"/>
            <a:r>
              <a:rPr lang="zh-CN" altLang="en-US" sz="3200" b="1">
                <a:solidFill>
                  <a:srgbClr val="000099"/>
                </a:solidFill>
                <a:latin typeface="Times New Roman" panose="02020603050405020304" charset="0"/>
                <a:ea typeface="黑体" panose="02010609060101010101" charset="-122"/>
                <a:cs typeface="Times New Roman" panose="02020603050405020304" charset="0"/>
              </a:rPr>
              <a:t>搬而未起</a:t>
            </a:r>
            <a:endParaRPr lang="zh-CN" altLang="en-US" sz="3200" b="1">
              <a:solidFill>
                <a:srgbClr val="000099"/>
              </a:solidFill>
              <a:latin typeface="Times New Roman" panose="02020603050405020304" charset="0"/>
              <a:ea typeface="黑体" panose="02010609060101010101" charset="-122"/>
              <a:cs typeface="Times New Roman" panose="02020603050405020304" charset="0"/>
            </a:endParaRPr>
          </a:p>
        </p:txBody>
      </p:sp>
      <p:pic>
        <p:nvPicPr>
          <p:cNvPr id="10" name="图片 9" title=""/>
          <p:cNvPicPr>
            <a:picLocks noChangeAspect="1"/>
          </p:cNvPicPr>
          <p:nvPr/>
        </p:nvPicPr>
        <p:blipFill>
          <a:blip r:embed="rId17"/>
          <a:stretch>
            <a:fillRect/>
          </a:stretch>
        </p:blipFill>
        <p:spPr>
          <a:xfrm>
            <a:off x="577850" y="2276475"/>
            <a:ext cx="2792095" cy="279209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0250"/>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24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0244"/>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par>
                          <p:cTn id="25" fill="hold" nodeType="afterGroup">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0243"/>
                                        </p:tgtEl>
                                        <p:attrNameLst>
                                          <p:attrName>style.visibility</p:attrName>
                                        </p:attrNameLst>
                                      </p:cBhvr>
                                      <p:to>
                                        <p:strVal val="visible"/>
                                      </p:to>
                                    </p:set>
                                    <p:animEffect transition="in" filter="wipe(left)">
                                      <p:cBhvr>
                                        <p:cTn id="28"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P spid="10244" grpId="0"/>
      <p:bldP spid="10245" grpId="0"/>
      <p:bldP spid="10250" grpId="0"/>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pic>
        <p:nvPicPr>
          <p:cNvPr id="3" name="图片 2" title=""/>
          <p:cNvPicPr/>
          <p:nvPr/>
        </p:nvPicPr>
        <p:blipFill>
          <a:blip r:embed="rId2"/>
          <a:srcRect r="55540" b="16705"/>
          <a:stretch>
            <a:fillRect/>
          </a:stretch>
        </p:blipFill>
        <p:spPr>
          <a:xfrm>
            <a:off x="3952240" y="3362325"/>
            <a:ext cx="3292475" cy="2272665"/>
          </a:xfrm>
          <a:prstGeom prst="rect">
            <a:avLst/>
          </a:prstGeom>
        </p:spPr>
      </p:pic>
      <p:pic>
        <p:nvPicPr>
          <p:cNvPr id="2" name="图片 1" title=""/>
          <p:cNvPicPr/>
          <p:nvPr/>
        </p:nvPicPr>
        <p:blipFill>
          <a:blip r:embed="rId2"/>
          <a:srcRect r="55540" b="16705"/>
          <a:stretch>
            <a:fillRect/>
          </a:stretch>
        </p:blipFill>
        <p:spPr>
          <a:xfrm>
            <a:off x="203200" y="3375660"/>
            <a:ext cx="3292475" cy="2272665"/>
          </a:xfrm>
          <a:prstGeom prst="rect">
            <a:avLst/>
          </a:prstGeom>
        </p:spPr>
      </p:pic>
      <p:sp>
        <p:nvSpPr>
          <p:cNvPr id="14338" name="AutoShape 16" title=""/>
          <p:cNvSpPr/>
          <p:nvPr>
            <p:custDataLst>
              <p:tags r:id="rId3"/>
            </p:custDataLst>
          </p:nvPr>
        </p:nvSpPr>
        <p:spPr>
          <a:xfrm flipH="1">
            <a:off x="9109710" y="3429635"/>
            <a:ext cx="235585" cy="2373630"/>
          </a:xfrm>
          <a:prstGeom prst="leftBrace">
            <a:avLst>
              <a:gd name="adj1" fmla="val 68169"/>
              <a:gd name="adj2" fmla="val 50000"/>
            </a:avLst>
          </a:prstGeom>
          <a:noFill/>
          <a:ln w="28575" cap="flat" cmpd="sng">
            <a:solidFill>
              <a:srgbClr val="FF0000"/>
            </a:solidFill>
            <a:prstDash val="solid"/>
            <a:headEnd type="none" w="med" len="med"/>
            <a:tailEnd type="none" w="med" len="med"/>
          </a:ln>
        </p:spPr>
        <p:txBody>
          <a:bodyPr wrap="none" anchor="ctr"/>
          <a:lstStyle/>
          <a:p>
            <a:endParaRPr lang="zh-CN" altLang="en-US" sz="2800" b="1">
              <a:latin typeface="Times New Roman" panose="02020603050405020304" charset="0"/>
              <a:ea typeface="黑体" panose="02010609060101010101" charset="-122"/>
              <a:cs typeface="Times New Roman" panose="02020603050405020304" charset="0"/>
            </a:endParaRPr>
          </a:p>
        </p:txBody>
      </p:sp>
      <p:sp>
        <p:nvSpPr>
          <p:cNvPr id="14339" name="Line 19" title=""/>
          <p:cNvSpPr/>
          <p:nvPr>
            <p:custDataLst>
              <p:tags r:id="rId4"/>
            </p:custDataLst>
          </p:nvPr>
        </p:nvSpPr>
        <p:spPr>
          <a:xfrm flipV="1">
            <a:off x="9382125" y="4600575"/>
            <a:ext cx="396000" cy="0"/>
          </a:xfrm>
          <a:prstGeom prst="line">
            <a:avLst/>
          </a:prstGeom>
          <a:ln w="53975" cap="flat" cmpd="sng">
            <a:solidFill>
              <a:srgbClr val="FF0000"/>
            </a:solidFill>
            <a:prstDash val="solid"/>
            <a:headEnd type="none" w="med" len="med"/>
            <a:tailEnd type="triangle" w="med" len="med"/>
          </a:ln>
        </p:spPr>
        <p:txBody>
          <a:bodyPr/>
          <a:lstStyle/>
          <a:p/>
        </p:txBody>
      </p:sp>
      <p:sp>
        <p:nvSpPr>
          <p:cNvPr id="4" name="Text Box 20" title=""/>
          <p:cNvSpPr txBox="1"/>
          <p:nvPr>
            <p:custDataLst>
              <p:tags r:id="rId5"/>
            </p:custDataLst>
          </p:nvPr>
        </p:nvSpPr>
        <p:spPr>
          <a:xfrm>
            <a:off x="9825990" y="4059555"/>
            <a:ext cx="2042160" cy="1038860"/>
          </a:xfrm>
          <a:prstGeom prst="rect">
            <a:avLst/>
          </a:prstGeom>
          <a:noFill/>
          <a:ln w="9525">
            <a:noFill/>
          </a:ln>
        </p:spPr>
        <p:txBody>
          <a:bodyPr wrap="square">
            <a:spAutoFit/>
          </a:bodyPr>
          <a:lstStyle/>
          <a:p>
            <a:pPr>
              <a:lnSpc>
                <a:spcPct val="110000"/>
              </a:lnSpc>
              <a:spcBef>
                <a:spcPct val="50000"/>
              </a:spcBef>
            </a:pPr>
            <a:r>
              <a:rPr lang="zh-CN" altLang="en-US" sz="2800" b="1">
                <a:solidFill>
                  <a:srgbClr val="FF0000"/>
                </a:solidFill>
                <a:latin typeface="Times New Roman" panose="02020603050405020304" charset="0"/>
                <a:ea typeface="黑体" panose="02010609060101010101" charset="-122"/>
                <a:cs typeface="Times New Roman" panose="02020603050405020304" charset="0"/>
              </a:rPr>
              <a:t>人对器材箱的力不做功</a:t>
            </a:r>
            <a:endParaRPr lang="zh-CN" altLang="en-US" sz="2800" b="1">
              <a:solidFill>
                <a:srgbClr val="FF0000"/>
              </a:solidFill>
              <a:latin typeface="Times New Roman" panose="02020603050405020304" charset="0"/>
              <a:ea typeface="黑体" panose="02010609060101010101" charset="-122"/>
              <a:cs typeface="Times New Roman" panose="02020603050405020304" charset="0"/>
            </a:endParaRPr>
          </a:p>
        </p:txBody>
      </p:sp>
      <p:sp>
        <p:nvSpPr>
          <p:cNvPr id="14345" name="Text Box 13" title=""/>
          <p:cNvSpPr txBox="1"/>
          <p:nvPr>
            <p:custDataLst>
              <p:tags r:id="rId6"/>
            </p:custDataLst>
          </p:nvPr>
        </p:nvSpPr>
        <p:spPr>
          <a:xfrm>
            <a:off x="7437120" y="3308985"/>
            <a:ext cx="1214755" cy="521970"/>
          </a:xfrm>
          <a:prstGeom prst="rect">
            <a:avLst/>
          </a:prstGeom>
          <a:noFill/>
          <a:ln w="9525">
            <a:noFill/>
          </a:ln>
        </p:spPr>
        <p:txBody>
          <a:bodyPr wrap="square">
            <a:spAutoFit/>
          </a:bodyPr>
          <a:lstStyle/>
          <a:p>
            <a:pPr>
              <a:spcBef>
                <a:spcPct val="50000"/>
              </a:spcBef>
            </a:pPr>
            <a:r>
              <a:rPr lang="en-US" altLang="zh-CN" sz="2800" b="1" i="1">
                <a:latin typeface="Times New Roman" panose="02020603050405020304" charset="0"/>
                <a:ea typeface="黑体" panose="02010609060101010101" charset="-122"/>
                <a:cs typeface="Times New Roman" panose="02020603050405020304" charset="0"/>
              </a:rPr>
              <a:t>F≠ </a:t>
            </a:r>
            <a:r>
              <a:rPr lang="en-US" altLang="zh-CN" sz="2800" b="1">
                <a:latin typeface="Times New Roman" panose="02020603050405020304" charset="0"/>
                <a:ea typeface="黑体" panose="02010609060101010101" charset="-122"/>
                <a:cs typeface="Times New Roman" panose="02020603050405020304" charset="0"/>
              </a:rPr>
              <a:t>0</a:t>
            </a:r>
            <a:endParaRPr lang="en-US" altLang="zh-CN" sz="2800" b="1">
              <a:latin typeface="Times New Roman" panose="02020603050405020304" charset="0"/>
              <a:ea typeface="黑体" panose="02010609060101010101" charset="-122"/>
              <a:cs typeface="Times New Roman" panose="02020603050405020304" charset="0"/>
            </a:endParaRPr>
          </a:p>
        </p:txBody>
      </p:sp>
      <p:sp>
        <p:nvSpPr>
          <p:cNvPr id="14346" name="Text Box 14" title=""/>
          <p:cNvSpPr txBox="1"/>
          <p:nvPr>
            <p:custDataLst>
              <p:tags r:id="rId7"/>
            </p:custDataLst>
          </p:nvPr>
        </p:nvSpPr>
        <p:spPr>
          <a:xfrm>
            <a:off x="7437120" y="3968750"/>
            <a:ext cx="1233170" cy="521970"/>
          </a:xfrm>
          <a:prstGeom prst="rect">
            <a:avLst/>
          </a:prstGeom>
          <a:noFill/>
          <a:ln w="9525">
            <a:noFill/>
          </a:ln>
        </p:spPr>
        <p:txBody>
          <a:bodyPr wrap="square">
            <a:spAutoFit/>
          </a:bodyPr>
          <a:lstStyle/>
          <a:p>
            <a:pPr>
              <a:spcBef>
                <a:spcPct val="50000"/>
              </a:spcBef>
            </a:pPr>
            <a:r>
              <a:rPr lang="en-US" altLang="zh-CN" sz="2800" b="1" i="1">
                <a:latin typeface="Times New Roman" panose="02020603050405020304" charset="0"/>
                <a:ea typeface="黑体" panose="02010609060101010101" charset="-122"/>
                <a:cs typeface="Times New Roman" panose="02020603050405020304" charset="0"/>
              </a:rPr>
              <a:t>s≠ </a:t>
            </a:r>
            <a:r>
              <a:rPr lang="en-US" altLang="zh-CN" sz="2800" b="1">
                <a:latin typeface="Times New Roman" panose="02020603050405020304" charset="0"/>
                <a:ea typeface="黑体" panose="02010609060101010101" charset="-122"/>
                <a:cs typeface="Times New Roman" panose="02020603050405020304" charset="0"/>
              </a:rPr>
              <a:t>0</a:t>
            </a:r>
            <a:endParaRPr lang="en-US" altLang="zh-CN" sz="2800" b="1">
              <a:latin typeface="Times New Roman" panose="02020603050405020304" charset="0"/>
              <a:ea typeface="黑体" panose="02010609060101010101" charset="-122"/>
              <a:cs typeface="Times New Roman" panose="02020603050405020304" charset="0"/>
            </a:endParaRPr>
          </a:p>
        </p:txBody>
      </p:sp>
      <p:sp>
        <p:nvSpPr>
          <p:cNvPr id="14347" name="Text Box 15" title=""/>
          <p:cNvSpPr txBox="1"/>
          <p:nvPr>
            <p:custDataLst>
              <p:tags r:id="rId8"/>
            </p:custDataLst>
          </p:nvPr>
        </p:nvSpPr>
        <p:spPr>
          <a:xfrm>
            <a:off x="7370445" y="4659630"/>
            <a:ext cx="1790065" cy="1383665"/>
          </a:xfrm>
          <a:prstGeom prst="rect">
            <a:avLst/>
          </a:prstGeom>
          <a:noFill/>
          <a:ln w="9525">
            <a:noFill/>
          </a:ln>
        </p:spPr>
        <p:txBody>
          <a:bodyPr wrap="square">
            <a:spAutoFit/>
          </a:bodyPr>
          <a:lstStyle/>
          <a:p>
            <a:pPr>
              <a:lnSpc>
                <a:spcPct val="100000"/>
              </a:lnSpc>
              <a:spcBef>
                <a:spcPct val="50000"/>
              </a:spcBef>
            </a:pPr>
            <a:r>
              <a:rPr lang="zh-CN" altLang="en-US" sz="2800" b="1">
                <a:latin typeface="Times New Roman" panose="02020603050405020304" charset="0"/>
                <a:ea typeface="黑体" panose="02010609060101010101" charset="-122"/>
                <a:cs typeface="Times New Roman" panose="02020603050405020304" charset="0"/>
                <a:sym typeface="+mn-ea"/>
              </a:rPr>
              <a:t>力的方向与运动方向</a:t>
            </a:r>
            <a:r>
              <a:rPr lang="zh-CN" altLang="en-US" sz="2800" b="1">
                <a:latin typeface="Times New Roman" panose="02020603050405020304" charset="0"/>
                <a:ea typeface="黑体" panose="02010609060101010101" charset="-122"/>
                <a:cs typeface="Times New Roman" panose="02020603050405020304" charset="0"/>
              </a:rPr>
              <a:t>垂直</a:t>
            </a:r>
            <a:endParaRPr lang="zh-CN" altLang="en-US" sz="2800" b="1">
              <a:latin typeface="Times New Roman" panose="02020603050405020304" charset="0"/>
              <a:ea typeface="黑体" panose="02010609060101010101" charset="-122"/>
              <a:cs typeface="Times New Roman" panose="02020603050405020304" charset="0"/>
            </a:endParaRPr>
          </a:p>
        </p:txBody>
      </p:sp>
      <p:grpSp>
        <p:nvGrpSpPr>
          <p:cNvPr id="9" name="组合 8" title=""/>
          <p:cNvGrpSpPr/>
          <p:nvPr/>
        </p:nvGrpSpPr>
        <p:grpSpPr>
          <a:xfrm>
            <a:off x="278130" y="1508760"/>
            <a:ext cx="11047095" cy="1124585"/>
            <a:chOff x="438" y="2178"/>
            <a:chExt cx="17397" cy="1771"/>
          </a:xfrm>
        </p:grpSpPr>
        <p:sp>
          <p:nvSpPr>
            <p:cNvPr id="7" name="文本框 6"/>
            <p:cNvSpPr txBox="1"/>
            <p:nvPr/>
          </p:nvSpPr>
          <p:spPr>
            <a:xfrm>
              <a:off x="3354" y="2178"/>
              <a:ext cx="14481" cy="1771"/>
            </a:xfrm>
            <a:prstGeom prst="rect">
              <a:avLst/>
            </a:prstGeom>
            <a:noFill/>
          </p:spPr>
          <p:txBody>
            <a:bodyPr wrap="square" rtlCol="0" anchor="t">
              <a:spAutoFit/>
            </a:bodyPr>
            <a:lstStyle/>
            <a:p>
              <a:pPr>
                <a:lnSpc>
                  <a:spcPct val="120000"/>
                </a:lnSpc>
              </a:pPr>
              <a:r>
                <a:rPr sz="2800" b="1" spc="-100">
                  <a:ea typeface="黑体" panose="02010609060101010101" charset="-122"/>
                  <a:cs typeface="Times New Roman" panose="02020603050405020304" charset="0"/>
                  <a:sym typeface="+mn-ea"/>
                </a:rPr>
                <a:t>抬着器材箱沿水平面走向比赛场地的过程中人对器材箱是否做功呢？</a:t>
              </a:r>
              <a:endParaRPr sz="2800" b="1" spc="-100">
                <a:ea typeface="黑体" panose="02010609060101010101" charset="-122"/>
                <a:cs typeface="Times New Roman" panose="02020603050405020304" charset="0"/>
                <a:sym typeface="+mn-ea"/>
              </a:endParaRPr>
            </a:p>
          </p:txBody>
        </p:sp>
        <p:grpSp>
          <p:nvGrpSpPr>
            <p:cNvPr id="10" name="组合 9"/>
            <p:cNvGrpSpPr/>
            <p:nvPr/>
          </p:nvGrpSpPr>
          <p:grpSpPr>
            <a:xfrm>
              <a:off x="438" y="2178"/>
              <a:ext cx="3257" cy="982"/>
              <a:chOff x="437" y="3488"/>
              <a:chExt cx="3257" cy="982"/>
            </a:xfrm>
          </p:grpSpPr>
          <p:sp>
            <p:nvSpPr>
              <p:cNvPr id="11" name="文本框 10"/>
              <p:cNvSpPr txBox="1"/>
              <p:nvPr>
                <p:custDataLst>
                  <p:tags r:id="rId9"/>
                </p:custDataLst>
              </p:nvPr>
            </p:nvSpPr>
            <p:spPr>
              <a:xfrm>
                <a:off x="1297" y="3552"/>
                <a:ext cx="2397" cy="871"/>
              </a:xfrm>
              <a:prstGeom prst="rect">
                <a:avLst/>
              </a:prstGeom>
              <a:noFill/>
            </p:spPr>
            <p:txBody>
              <a:bodyPr wrap="none" rtlCol="0" anchor="t">
                <a:spAutoFit/>
              </a:bodyPr>
              <a:lstStyle/>
              <a:p>
                <a:r>
                  <a:rPr lang="zh-CN" altLang="en-US" sz="3000" b="1">
                    <a:solidFill>
                      <a:srgbClr val="00923F"/>
                    </a:solidFill>
                    <a:latin typeface="黑体" panose="02010609060101010101" charset="-122"/>
                    <a:ea typeface="黑体" panose="02010609060101010101" charset="-122"/>
                    <a:sym typeface="+mn-ea"/>
                  </a:rPr>
                  <a:t>问题</a:t>
                </a:r>
                <a:r>
                  <a:rPr lang="en-US" altLang="zh-CN" sz="3000" b="1">
                    <a:solidFill>
                      <a:srgbClr val="00923F"/>
                    </a:solidFill>
                    <a:latin typeface="Times New Roman" panose="02020603050405020304" charset="0"/>
                    <a:ea typeface="黑体" panose="02010609060101010101" charset="-122"/>
                    <a:cs typeface="Times New Roman" panose="02020603050405020304" charset="0"/>
                    <a:sym typeface="+mn-ea"/>
                  </a:rPr>
                  <a:t>2</a:t>
                </a:r>
                <a:r>
                  <a:rPr lang="zh-CN" altLang="en-US" sz="3000" b="1">
                    <a:solidFill>
                      <a:srgbClr val="00923F"/>
                    </a:solidFill>
                    <a:latin typeface="Times New Roman" panose="02020603050405020304" charset="0"/>
                    <a:ea typeface="黑体" panose="02010609060101010101" charset="-122"/>
                    <a:cs typeface="Times New Roman" panose="02020603050405020304" charset="0"/>
                    <a:sym typeface="+mn-ea"/>
                  </a:rPr>
                  <a:t>：</a:t>
                </a:r>
                <a:endParaRPr lang="zh-CN" altLang="en-US" sz="3000" b="1">
                  <a:solidFill>
                    <a:srgbClr val="00923F"/>
                  </a:solidFill>
                  <a:latin typeface="Times New Roman" panose="02020603050405020304" charset="0"/>
                  <a:ea typeface="黑体" panose="02010609060101010101" charset="-122"/>
                  <a:cs typeface="Times New Roman" panose="02020603050405020304" charset="0"/>
                  <a:sym typeface="+mn-ea"/>
                </a:endParaRPr>
              </a:p>
            </p:txBody>
          </p:sp>
          <p:pic>
            <p:nvPicPr>
              <p:cNvPr id="12" name="图片 11" descr="303b32303233353030363bb5c6c5dd"/>
              <p:cNvPicPr>
                <a:picLocks noChangeAspect="1"/>
              </p:cNvPicPr>
              <p:nvPr>
                <p:custDataLst>
                  <p:tags r:id="rId11"/>
                </p:custDataLst>
              </p:nvPr>
            </p:nvPicPr>
            <p:blipFill>
              <a:blip r:embed="rId10"/>
              <a:stretch>
                <a:fillRect/>
              </a:stretch>
            </p:blipFill>
            <p:spPr>
              <a:xfrm>
                <a:off x="437" y="3488"/>
                <a:ext cx="1181" cy="982"/>
              </a:xfrm>
              <a:prstGeom prst="rect">
                <a:avLst/>
              </a:prstGeom>
            </p:spPr>
          </p:pic>
        </p:grpSp>
      </p:grpSp>
      <p:grpSp>
        <p:nvGrpSpPr>
          <p:cNvPr id="13" name="组合 12" title=""/>
          <p:cNvGrpSpPr/>
          <p:nvPr/>
        </p:nvGrpSpPr>
        <p:grpSpPr>
          <a:xfrm>
            <a:off x="528320" y="681355"/>
            <a:ext cx="11396980" cy="588645"/>
            <a:chOff x="-440" y="1017"/>
            <a:chExt cx="17948" cy="927"/>
          </a:xfrm>
        </p:grpSpPr>
        <p:grpSp>
          <p:nvGrpSpPr>
            <p:cNvPr id="14" name="组合 13"/>
            <p:cNvGrpSpPr/>
            <p:nvPr>
              <p:custDataLst>
                <p:tags r:id="rId12"/>
              </p:custDataLst>
            </p:nvPr>
          </p:nvGrpSpPr>
          <p:grpSpPr>
            <a:xfrm>
              <a:off x="-440" y="1079"/>
              <a:ext cx="17948" cy="849"/>
              <a:chOff x="-1770" y="1319"/>
              <a:chExt cx="17948" cy="849"/>
            </a:xfrm>
          </p:grpSpPr>
          <p:sp>
            <p:nvSpPr>
              <p:cNvPr id="15" name="矩形 14"/>
              <p:cNvSpPr/>
              <p:nvPr>
                <p:custDataLst>
                  <p:tags r:id="rId13"/>
                </p:custDataLst>
              </p:nvPr>
            </p:nvSpPr>
            <p:spPr>
              <a:xfrm>
                <a:off x="-1770" y="1319"/>
                <a:ext cx="1770" cy="849"/>
              </a:xfrm>
              <a:prstGeom prst="rect">
                <a:avLst/>
              </a:prstGeom>
              <a:solidFill>
                <a:srgbClr val="199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2800" b="1">
                    <a:solidFill>
                      <a:schemeClr val="bg1"/>
                    </a:solidFill>
                    <a:latin typeface="黑体" panose="02010609060101010101" charset="-122"/>
                    <a:ea typeface="黑体" panose="02010609060101010101" charset="-122"/>
                    <a:cs typeface="Times New Roman" panose="02020603050405020304" charset="0"/>
                    <a:sym typeface="+mn-ea"/>
                  </a:rPr>
                  <a:t>情境</a:t>
                </a:r>
                <a:r>
                  <a:rPr lang="en-US" altLang="zh-CN" sz="2800" b="1">
                    <a:solidFill>
                      <a:schemeClr val="bg1"/>
                    </a:solidFill>
                    <a:latin typeface="Times New Roman" panose="02020603050405020304" charset="0"/>
                    <a:ea typeface="黑体" panose="02010609060101010101" charset="-122"/>
                    <a:cs typeface="Times New Roman" panose="02020603050405020304" charset="0"/>
                    <a:sym typeface="+mn-ea"/>
                  </a:rPr>
                  <a:t>2</a:t>
                </a:r>
                <a:endParaRPr lang="en-US" altLang="zh-CN" sz="2800" b="1">
                  <a:solidFill>
                    <a:schemeClr val="bg1"/>
                  </a:solidFill>
                  <a:latin typeface="Times New Roman" panose="02020603050405020304" charset="0"/>
                  <a:ea typeface="黑体" panose="02010609060101010101" charset="-122"/>
                  <a:cs typeface="Times New Roman" panose="02020603050405020304" charset="0"/>
                  <a:sym typeface="+mn-ea"/>
                </a:endParaRPr>
              </a:p>
            </p:txBody>
          </p:sp>
          <p:sp>
            <p:nvSpPr>
              <p:cNvPr id="17" name="矩形 16"/>
              <p:cNvSpPr/>
              <p:nvPr>
                <p:custDataLst>
                  <p:tags r:id="rId14"/>
                </p:custDataLst>
              </p:nvPr>
            </p:nvSpPr>
            <p:spPr>
              <a:xfrm>
                <a:off x="117" y="1319"/>
                <a:ext cx="187" cy="849"/>
              </a:xfrm>
              <a:prstGeom prst="rect">
                <a:avLst/>
              </a:prstGeom>
              <a:solidFill>
                <a:srgbClr val="22A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solidFill>
                </a:endParaRPr>
              </a:p>
            </p:txBody>
          </p:sp>
          <p:sp>
            <p:nvSpPr>
              <p:cNvPr id="18" name="半闭框 17"/>
              <p:cNvSpPr/>
              <p:nvPr>
                <p:custDataLst>
                  <p:tags r:id="rId15"/>
                </p:custDataLst>
              </p:nvPr>
            </p:nvSpPr>
            <p:spPr>
              <a:xfrm rot="8100000">
                <a:off x="15636" y="1524"/>
                <a:ext cx="449" cy="449"/>
              </a:xfrm>
              <a:prstGeom prst="halfFrame">
                <a:avLst/>
              </a:prstGeom>
              <a:solidFill>
                <a:srgbClr val="22A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dk1"/>
                  </a:solidFill>
                </a:endParaRPr>
              </a:p>
            </p:txBody>
          </p:sp>
          <p:sp>
            <p:nvSpPr>
              <p:cNvPr id="22" name="半闭框 21"/>
              <p:cNvSpPr/>
              <p:nvPr>
                <p:custDataLst>
                  <p:tags r:id="rId16"/>
                </p:custDataLst>
              </p:nvPr>
            </p:nvSpPr>
            <p:spPr>
              <a:xfrm rot="8100000">
                <a:off x="15325" y="1524"/>
                <a:ext cx="449" cy="449"/>
              </a:xfrm>
              <a:prstGeom prst="halfFrame">
                <a:avLst/>
              </a:prstGeom>
              <a:solidFill>
                <a:srgbClr val="22A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dk1"/>
                  </a:solidFill>
                </a:endParaRPr>
              </a:p>
            </p:txBody>
          </p:sp>
          <p:cxnSp>
            <p:nvCxnSpPr>
              <p:cNvPr id="23" name="直接连接符 22"/>
              <p:cNvCxnSpPr/>
              <p:nvPr>
                <p:custDataLst>
                  <p:tags r:id="rId17"/>
                </p:custDataLst>
              </p:nvPr>
            </p:nvCxnSpPr>
            <p:spPr>
              <a:xfrm flipV="1">
                <a:off x="701" y="2140"/>
                <a:ext cx="15477" cy="0"/>
              </a:xfrm>
              <a:prstGeom prst="line">
                <a:avLst/>
              </a:prstGeom>
              <a:ln w="25400">
                <a:solidFill>
                  <a:srgbClr val="19994B"/>
                </a:solidFill>
              </a:ln>
            </p:spPr>
            <p:style>
              <a:lnRef idx="1">
                <a:schemeClr val="accent1"/>
              </a:lnRef>
              <a:fillRef idx="0">
                <a:schemeClr val="accent1"/>
              </a:fillRef>
              <a:effectRef idx="0">
                <a:schemeClr val="accent1"/>
              </a:effectRef>
              <a:fontRef idx="minor">
                <a:schemeClr val="tx1"/>
              </a:fontRef>
            </p:style>
          </p:cxnSp>
        </p:grpSp>
        <p:sp>
          <p:nvSpPr>
            <p:cNvPr id="24" name="Title 6"/>
            <p:cNvSpPr txBox="1"/>
            <p:nvPr>
              <p:custDataLst>
                <p:tags r:id="rId18"/>
              </p:custDataLst>
            </p:nvPr>
          </p:nvSpPr>
          <p:spPr>
            <a:xfrm>
              <a:off x="1874" y="1017"/>
              <a:ext cx="14921" cy="927"/>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square" lIns="72000" tIns="36195" rIns="72000" bIns="36195" anchor="t" anchorCtr="0">
              <a:spAutoFit/>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algn="l">
                <a:lnSpc>
                  <a:spcPct val="120000"/>
                </a:lnSpc>
              </a:pPr>
              <a:r>
                <a:rPr sz="2800" b="1" spc="-100">
                  <a:solidFill>
                    <a:srgbClr val="00923F"/>
                  </a:solidFill>
                  <a:uFillTx/>
                  <a:latin typeface="Times New Roman" panose="02020603050405020304" charset="0"/>
                  <a:ea typeface="黑体" panose="02010609060101010101" charset="-122"/>
                  <a:cs typeface="Times New Roman" panose="02020603050405020304" charset="0"/>
                  <a:sym typeface="+mn-ea"/>
                </a:rPr>
                <a:t>有些器材箱搬不动，两个同学合作将其抬起走向比赛场地</a:t>
              </a:r>
              <a:endParaRPr sz="2800" b="1" spc="-100">
                <a:solidFill>
                  <a:srgbClr val="00923F"/>
                </a:solidFill>
                <a:uFillTx/>
                <a:latin typeface="Times New Roman" panose="02020603050405020304" charset="0"/>
                <a:ea typeface="黑体" panose="02010609060101010101" charset="-122"/>
                <a:cs typeface="Times New Roman" panose="02020603050405020304" charset="0"/>
                <a:sym typeface="+mn-ea"/>
              </a:endParaRPr>
            </a:p>
          </p:txBody>
        </p:sp>
      </p:grpSp>
      <p:grpSp>
        <p:nvGrpSpPr>
          <p:cNvPr id="63" name="组合 62" title=""/>
          <p:cNvGrpSpPr/>
          <p:nvPr/>
        </p:nvGrpSpPr>
        <p:grpSpPr>
          <a:xfrm>
            <a:off x="1820314" y="4196275"/>
            <a:ext cx="3744388" cy="969116"/>
            <a:chOff x="3140" y="175"/>
            <a:chExt cx="2890" cy="675"/>
          </a:xfrm>
        </p:grpSpPr>
        <p:sp>
          <p:nvSpPr>
            <p:cNvPr id="64" name="直接连接符 63"/>
            <p:cNvSpPr/>
            <p:nvPr>
              <p:custDataLst>
                <p:tags r:id="rId19"/>
              </p:custDataLst>
            </p:nvPr>
          </p:nvSpPr>
          <p:spPr>
            <a:xfrm flipH="1">
              <a:off x="3140" y="175"/>
              <a:ext cx="0" cy="577"/>
            </a:xfrm>
            <a:prstGeom prst="line">
              <a:avLst/>
            </a:prstGeom>
            <a:ln w="19050" cap="flat" cmpd="sng">
              <a:solidFill>
                <a:srgbClr val="CC0000"/>
              </a:solidFill>
              <a:prstDash val="solid"/>
              <a:headEnd type="none" w="med" len="med"/>
              <a:tailEnd type="none" w="med" len="med"/>
            </a:ln>
          </p:spPr>
          <p:txBody>
            <a:bodyPr/>
            <a:lstStyle/>
            <a:p/>
          </p:txBody>
        </p:sp>
        <p:sp>
          <p:nvSpPr>
            <p:cNvPr id="65" name="直接连接符 64"/>
            <p:cNvSpPr/>
            <p:nvPr>
              <p:custDataLst>
                <p:tags r:id="rId20"/>
              </p:custDataLst>
            </p:nvPr>
          </p:nvSpPr>
          <p:spPr>
            <a:xfrm flipH="1">
              <a:off x="6030" y="198"/>
              <a:ext cx="0" cy="552"/>
            </a:xfrm>
            <a:prstGeom prst="line">
              <a:avLst/>
            </a:prstGeom>
            <a:ln w="19050" cap="flat" cmpd="sng">
              <a:solidFill>
                <a:srgbClr val="CC0000"/>
              </a:solidFill>
              <a:prstDash val="solid"/>
              <a:headEnd type="none" w="med" len="med"/>
              <a:tailEnd type="none" w="med" len="med"/>
            </a:ln>
          </p:spPr>
          <p:txBody>
            <a:bodyPr/>
            <a:lstStyle/>
            <a:p/>
          </p:txBody>
        </p:sp>
        <p:sp>
          <p:nvSpPr>
            <p:cNvPr id="66" name="直接连接符 65"/>
            <p:cNvSpPr/>
            <p:nvPr>
              <p:custDataLst>
                <p:tags r:id="rId21"/>
              </p:custDataLst>
            </p:nvPr>
          </p:nvSpPr>
          <p:spPr>
            <a:xfrm flipV="1">
              <a:off x="3143" y="708"/>
              <a:ext cx="2887" cy="26"/>
            </a:xfrm>
            <a:prstGeom prst="line">
              <a:avLst/>
            </a:prstGeom>
            <a:ln w="28575" cap="flat" cmpd="sng">
              <a:solidFill>
                <a:srgbClr val="CC0000"/>
              </a:solidFill>
              <a:prstDash val="solid"/>
              <a:headEnd type="arrow" w="med" len="med"/>
              <a:tailEnd type="arrow" w="med" len="med"/>
            </a:ln>
          </p:spPr>
          <p:txBody>
            <a:bodyPr/>
            <a:lstStyle/>
            <a:p/>
          </p:txBody>
        </p:sp>
        <p:sp>
          <p:nvSpPr>
            <p:cNvPr id="67" name="文本框 66"/>
            <p:cNvSpPr txBox="1"/>
            <p:nvPr>
              <p:custDataLst>
                <p:tags r:id="rId22"/>
              </p:custDataLst>
            </p:nvPr>
          </p:nvSpPr>
          <p:spPr>
            <a:xfrm>
              <a:off x="4367" y="587"/>
              <a:ext cx="282" cy="263"/>
            </a:xfrm>
            <a:prstGeom prst="rect">
              <a:avLst/>
            </a:prstGeom>
            <a:solidFill>
              <a:srgbClr val="FFFFFF"/>
            </a:solidFill>
            <a:ln w="9525">
              <a:noFill/>
            </a:ln>
          </p:spPr>
          <p:txBody>
            <a:bodyPr>
              <a:noAutofit/>
            </a:bodyPr>
            <a:lstStyle/>
            <a:p>
              <a:pPr>
                <a:lnSpc>
                  <a:spcPct val="70000"/>
                </a:lnSpc>
                <a:spcBef>
                  <a:spcPct val="50000"/>
                </a:spcBef>
              </a:pPr>
              <a:r>
                <a:rPr lang="en-US" altLang="zh-CN" sz="2800" b="1" i="1">
                  <a:solidFill>
                    <a:srgbClr val="CC0000"/>
                  </a:solidFill>
                  <a:latin typeface="Times New Roman" panose="02020603050405020304" charset="0"/>
                  <a:ea typeface="黑体" panose="02010609060101010101" charset="-122"/>
                  <a:cs typeface="Times New Roman" panose="02020603050405020304" charset="0"/>
                </a:rPr>
                <a:t>s</a:t>
              </a:r>
              <a:endParaRPr lang="en-US" altLang="zh-CN" sz="2800" b="1" i="1">
                <a:solidFill>
                  <a:srgbClr val="CC0000"/>
                </a:solidFill>
                <a:latin typeface="Times New Roman" panose="02020603050405020304" charset="0"/>
                <a:ea typeface="黑体" panose="02010609060101010101" charset="-122"/>
                <a:cs typeface="Times New Roman" panose="02020603050405020304" charset="0"/>
              </a:endParaRPr>
            </a:p>
          </p:txBody>
        </p:sp>
      </p:grpSp>
      <p:grpSp>
        <p:nvGrpSpPr>
          <p:cNvPr id="21" name="组合 20" title=""/>
          <p:cNvGrpSpPr/>
          <p:nvPr/>
        </p:nvGrpSpPr>
        <p:grpSpPr>
          <a:xfrm>
            <a:off x="1817773" y="3199936"/>
            <a:ext cx="404092" cy="1023449"/>
            <a:chOff x="3177" y="-737"/>
            <a:chExt cx="312" cy="713"/>
          </a:xfrm>
        </p:grpSpPr>
        <p:sp>
          <p:nvSpPr>
            <p:cNvPr id="25" name="直接连接符 24"/>
            <p:cNvSpPr/>
            <p:nvPr>
              <p:custDataLst>
                <p:tags r:id="rId23"/>
              </p:custDataLst>
            </p:nvPr>
          </p:nvSpPr>
          <p:spPr>
            <a:xfrm flipH="1" flipV="1">
              <a:off x="3177" y="-618"/>
              <a:ext cx="0" cy="594"/>
            </a:xfrm>
            <a:prstGeom prst="line">
              <a:avLst/>
            </a:prstGeom>
            <a:ln w="38100" cap="flat" cmpd="sng">
              <a:solidFill>
                <a:srgbClr val="CC0000"/>
              </a:solidFill>
              <a:prstDash val="solid"/>
              <a:headEnd type="oval" w="med" len="med"/>
              <a:tailEnd type="triangle" w="med" len="lg"/>
            </a:ln>
          </p:spPr>
          <p:txBody>
            <a:bodyPr/>
            <a:lstStyle/>
            <a:p/>
          </p:txBody>
        </p:sp>
        <p:sp>
          <p:nvSpPr>
            <p:cNvPr id="26" name="文本框 25"/>
            <p:cNvSpPr txBox="1"/>
            <p:nvPr>
              <p:custDataLst>
                <p:tags r:id="rId24"/>
              </p:custDataLst>
            </p:nvPr>
          </p:nvSpPr>
          <p:spPr>
            <a:xfrm>
              <a:off x="3194" y="-737"/>
              <a:ext cx="295" cy="364"/>
            </a:xfrm>
            <a:prstGeom prst="rect">
              <a:avLst/>
            </a:prstGeom>
            <a:noFill/>
            <a:ln w="9525">
              <a:noFill/>
            </a:ln>
          </p:spPr>
          <p:txBody>
            <a:bodyPr>
              <a:spAutoFit/>
            </a:bodyPr>
            <a:lstStyle/>
            <a:p>
              <a:pPr>
                <a:spcBef>
                  <a:spcPct val="50000"/>
                </a:spcBef>
              </a:pPr>
              <a:r>
                <a:rPr lang="en-US" altLang="zh-CN" sz="2800" b="1" i="1">
                  <a:solidFill>
                    <a:srgbClr val="CC0000"/>
                  </a:solidFill>
                  <a:latin typeface="Times New Roman" panose="02020603050405020304" charset="0"/>
                  <a:ea typeface="黑体" panose="02010609060101010101" charset="-122"/>
                  <a:cs typeface="Times New Roman" panose="02020603050405020304" charset="0"/>
                </a:rPr>
                <a:t>F</a:t>
              </a:r>
              <a:endParaRPr lang="en-US" altLang="zh-CN" sz="2800" b="1" i="1">
                <a:solidFill>
                  <a:srgbClr val="CC0000"/>
                </a:solidFill>
                <a:latin typeface="Times New Roman" panose="02020603050405020304" charset="0"/>
                <a:ea typeface="黑体" panose="02010609060101010101" charset="-122"/>
                <a:cs typeface="Times New Roman" panose="02020603050405020304" charset="0"/>
              </a:endParaRPr>
            </a:p>
          </p:txBody>
        </p:sp>
      </p:grpSp>
      <p:grpSp>
        <p:nvGrpSpPr>
          <p:cNvPr id="68" name="组合 67" title=""/>
          <p:cNvGrpSpPr/>
          <p:nvPr/>
        </p:nvGrpSpPr>
        <p:grpSpPr>
          <a:xfrm>
            <a:off x="5564505" y="3204845"/>
            <a:ext cx="447040" cy="1018540"/>
            <a:chOff x="6448" y="3856"/>
            <a:chExt cx="704" cy="1604"/>
          </a:xfrm>
        </p:grpSpPr>
        <p:sp>
          <p:nvSpPr>
            <p:cNvPr id="69" name="直接连接符 68"/>
            <p:cNvSpPr/>
            <p:nvPr>
              <p:custDataLst>
                <p:tags r:id="rId25"/>
              </p:custDataLst>
            </p:nvPr>
          </p:nvSpPr>
          <p:spPr>
            <a:xfrm flipH="1" flipV="1">
              <a:off x="6448" y="4117"/>
              <a:ext cx="0" cy="1343"/>
            </a:xfrm>
            <a:prstGeom prst="line">
              <a:avLst/>
            </a:prstGeom>
            <a:ln w="38100" cap="flat" cmpd="sng">
              <a:solidFill>
                <a:srgbClr val="CC0000"/>
              </a:solidFill>
              <a:prstDash val="solid"/>
              <a:headEnd type="oval" w="med" len="med"/>
              <a:tailEnd type="triangle" w="med" len="lg"/>
            </a:ln>
          </p:spPr>
          <p:txBody>
            <a:bodyPr/>
            <a:lstStyle/>
            <a:p/>
          </p:txBody>
        </p:sp>
        <p:sp>
          <p:nvSpPr>
            <p:cNvPr id="70" name="文本框 69"/>
            <p:cNvSpPr txBox="1"/>
            <p:nvPr>
              <p:custDataLst>
                <p:tags r:id="rId26"/>
              </p:custDataLst>
            </p:nvPr>
          </p:nvSpPr>
          <p:spPr>
            <a:xfrm>
              <a:off x="6550" y="3856"/>
              <a:ext cx="602" cy="823"/>
            </a:xfrm>
            <a:prstGeom prst="rect">
              <a:avLst/>
            </a:prstGeom>
            <a:noFill/>
            <a:ln w="9525">
              <a:noFill/>
            </a:ln>
          </p:spPr>
          <p:txBody>
            <a:bodyPr>
              <a:spAutoFit/>
            </a:bodyPr>
            <a:lstStyle/>
            <a:p>
              <a:pPr>
                <a:spcBef>
                  <a:spcPct val="50000"/>
                </a:spcBef>
              </a:pPr>
              <a:r>
                <a:rPr lang="en-US" altLang="zh-CN" sz="2800" b="1" i="1">
                  <a:solidFill>
                    <a:srgbClr val="CC0000"/>
                  </a:solidFill>
                  <a:latin typeface="Times New Roman" panose="02020603050405020304" charset="0"/>
                  <a:ea typeface="黑体" panose="02010609060101010101" charset="-122"/>
                  <a:cs typeface="Times New Roman" panose="02020603050405020304" charset="0"/>
                </a:rPr>
                <a:t>F</a:t>
              </a:r>
              <a:endParaRPr lang="en-US" altLang="zh-CN" sz="2800" b="1" i="1">
                <a:solidFill>
                  <a:srgbClr val="CC0000"/>
                </a:solidFill>
                <a:latin typeface="Times New Roman" panose="02020603050405020304" charset="0"/>
                <a:ea typeface="黑体" panose="02010609060101010101" charset="-122"/>
                <a:cs typeface="Times New Roman" panose="0202060305040502030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childTnLst>
                          </p:cTn>
                        </p:par>
                      </p:childTnLst>
                    </p:cTn>
                  </p:par>
                  <p:par>
                    <p:cTn id="12" fill="hold" nodeType="clickPar">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par>
                          <p:cTn id="16" fill="hold" nodeType="afterGroup">
                            <p:stCondLst>
                              <p:cond delay="1"/>
                            </p:stCondLst>
                            <p:childTnLst>
                              <p:par>
                                <p:cTn id="17" presetID="22" presetClass="entr" presetSubtype="4" fill="hold" nodeType="after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wipe(down)">
                                      <p:cBhvr>
                                        <p:cTn id="19" dur="500"/>
                                        <p:tgtEl>
                                          <p:spTgt spid="68"/>
                                        </p:tgtEl>
                                      </p:cBhvr>
                                    </p:animEffect>
                                  </p:childTnLst>
                                </p:cTn>
                              </p:par>
                            </p:childTnLst>
                          </p:cTn>
                        </p:par>
                      </p:childTnLst>
                    </p:cTn>
                  </p:par>
                  <p:par>
                    <p:cTn id="20" fill="hold" nodeType="clickPar">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blinds(horizontal)">
                                      <p:cBhvr>
                                        <p:cTn id="24" dur="500"/>
                                        <p:tgtEl>
                                          <p:spTgt spid="63"/>
                                        </p:tgtEl>
                                      </p:cBhvr>
                                    </p:animEffect>
                                  </p:childTnLst>
                                </p:cTn>
                              </p:par>
                            </p:childTnLst>
                          </p:cTn>
                        </p:par>
                      </p:childTnLst>
                    </p:cTn>
                  </p:par>
                  <p:par>
                    <p:cTn id="25" fill="hold" nodeType="clickPar">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34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34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347"/>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p:stCondLst>
                              <p:cond delay="0"/>
                            </p:stCondLst>
                            <p:childTnLst>
                              <p:par>
                                <p:cTn id="35" presetID="3" presetClass="entr" presetSubtype="5" fill="hold" grpId="0" nodeType="clickEffect">
                                  <p:stCondLst>
                                    <p:cond delay="0"/>
                                  </p:stCondLst>
                                  <p:childTnLst>
                                    <p:set>
                                      <p:cBhvr>
                                        <p:cTn id="36" dur="1" fill="hold">
                                          <p:stCondLst>
                                            <p:cond delay="0"/>
                                          </p:stCondLst>
                                        </p:cTn>
                                        <p:tgtEl>
                                          <p:spTgt spid="14338"/>
                                        </p:tgtEl>
                                        <p:attrNameLst>
                                          <p:attrName>style.visibility</p:attrName>
                                        </p:attrNameLst>
                                      </p:cBhvr>
                                      <p:to>
                                        <p:strVal val="visible"/>
                                      </p:to>
                                    </p:set>
                                    <p:animEffect transition="in" filter="blinds(vertical)">
                                      <p:cBhvr>
                                        <p:cTn id="37" dur="500"/>
                                        <p:tgtEl>
                                          <p:spTgt spid="14338"/>
                                        </p:tgtEl>
                                      </p:cBhvr>
                                    </p:animEffect>
                                  </p:childTnLst>
                                </p:cTn>
                              </p:par>
                            </p:childTnLst>
                          </p:cTn>
                        </p:par>
                        <p:par>
                          <p:cTn id="38" fill="hold" nodeType="afterGroup">
                            <p:stCondLst>
                              <p:cond delay="500"/>
                            </p:stCondLst>
                            <p:childTnLst>
                              <p:par>
                                <p:cTn id="39" presetID="22" presetClass="entr" presetSubtype="8" fill="hold" nodeType="afterEffect">
                                  <p:stCondLst>
                                    <p:cond delay="0"/>
                                  </p:stCondLst>
                                  <p:childTnLst>
                                    <p:set>
                                      <p:cBhvr>
                                        <p:cTn id="40" dur="1" fill="hold">
                                          <p:stCondLst>
                                            <p:cond delay="0"/>
                                          </p:stCondLst>
                                        </p:cTn>
                                        <p:tgtEl>
                                          <p:spTgt spid="14339"/>
                                        </p:tgtEl>
                                        <p:attrNameLst>
                                          <p:attrName>style.visibility</p:attrName>
                                        </p:attrNameLst>
                                      </p:cBhvr>
                                      <p:to>
                                        <p:strVal val="visible"/>
                                      </p:to>
                                    </p:set>
                                    <p:animEffect transition="in" filter="wipe(left)">
                                      <p:cBhvr>
                                        <p:cTn id="41" dur="500"/>
                                        <p:tgtEl>
                                          <p:spTgt spid="14339"/>
                                        </p:tgtEl>
                                      </p:cBhvr>
                                    </p:animEffect>
                                  </p:childTnLst>
                                </p:cTn>
                              </p:par>
                            </p:childTnLst>
                          </p:cTn>
                        </p:par>
                      </p:childTnLst>
                    </p:cTn>
                  </p:par>
                  <p:par>
                    <p:cTn id="42" fill="hold" nodeType="clickPar">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animBg="1"/>
      <p:bldP spid="4" grpId="0"/>
      <p:bldP spid="14345" grpId="0"/>
      <p:bldP spid="14346" grpId="0"/>
      <p:bldP spid="14347" grpId="0"/>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grpSp>
        <p:nvGrpSpPr>
          <p:cNvPr id="5" name="组合 4" title=""/>
          <p:cNvGrpSpPr/>
          <p:nvPr/>
        </p:nvGrpSpPr>
        <p:grpSpPr>
          <a:xfrm>
            <a:off x="528320" y="681355"/>
            <a:ext cx="11396980" cy="588645"/>
            <a:chOff x="-440" y="1017"/>
            <a:chExt cx="17948" cy="927"/>
          </a:xfrm>
        </p:grpSpPr>
        <p:grpSp>
          <p:nvGrpSpPr>
            <p:cNvPr id="6" name="组合 5"/>
            <p:cNvGrpSpPr/>
            <p:nvPr>
              <p:custDataLst>
                <p:tags r:id="rId2"/>
              </p:custDataLst>
            </p:nvPr>
          </p:nvGrpSpPr>
          <p:grpSpPr>
            <a:xfrm>
              <a:off x="-440" y="1079"/>
              <a:ext cx="17948" cy="849"/>
              <a:chOff x="-1770" y="1319"/>
              <a:chExt cx="17948" cy="849"/>
            </a:xfrm>
          </p:grpSpPr>
          <p:sp>
            <p:nvSpPr>
              <p:cNvPr id="7" name="矩形 6"/>
              <p:cNvSpPr/>
              <p:nvPr>
                <p:custDataLst>
                  <p:tags r:id="rId3"/>
                </p:custDataLst>
              </p:nvPr>
            </p:nvSpPr>
            <p:spPr>
              <a:xfrm>
                <a:off x="-1770" y="1319"/>
                <a:ext cx="1770" cy="849"/>
              </a:xfrm>
              <a:prstGeom prst="rect">
                <a:avLst/>
              </a:prstGeom>
              <a:solidFill>
                <a:srgbClr val="199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2800" b="1">
                    <a:solidFill>
                      <a:schemeClr val="bg1"/>
                    </a:solidFill>
                    <a:latin typeface="黑体" panose="02010609060101010101" charset="-122"/>
                    <a:ea typeface="黑体" panose="02010609060101010101" charset="-122"/>
                    <a:cs typeface="Times New Roman" panose="02020603050405020304" charset="0"/>
                    <a:sym typeface="+mn-ea"/>
                  </a:rPr>
                  <a:t>情境</a:t>
                </a:r>
                <a:r>
                  <a:rPr lang="en-US" altLang="zh-CN" sz="2800" b="1">
                    <a:solidFill>
                      <a:schemeClr val="bg1"/>
                    </a:solidFill>
                    <a:latin typeface="Times New Roman" panose="02020603050405020304" charset="0"/>
                    <a:ea typeface="黑体" panose="02010609060101010101" charset="-122"/>
                    <a:cs typeface="Times New Roman" panose="02020603050405020304" charset="0"/>
                    <a:sym typeface="+mn-ea"/>
                  </a:rPr>
                  <a:t>3</a:t>
                </a:r>
                <a:endParaRPr lang="en-US" altLang="zh-CN" sz="2800" b="1">
                  <a:solidFill>
                    <a:schemeClr val="bg1"/>
                  </a:solidFill>
                  <a:latin typeface="Times New Roman" panose="02020603050405020304" charset="0"/>
                  <a:ea typeface="黑体" panose="02010609060101010101" charset="-122"/>
                  <a:cs typeface="Times New Roman" panose="02020603050405020304" charset="0"/>
                  <a:sym typeface="+mn-ea"/>
                </a:endParaRPr>
              </a:p>
            </p:txBody>
          </p:sp>
          <p:sp>
            <p:nvSpPr>
              <p:cNvPr id="17" name="矩形 16"/>
              <p:cNvSpPr/>
              <p:nvPr>
                <p:custDataLst>
                  <p:tags r:id="rId4"/>
                </p:custDataLst>
              </p:nvPr>
            </p:nvSpPr>
            <p:spPr>
              <a:xfrm>
                <a:off x="117" y="1319"/>
                <a:ext cx="187" cy="849"/>
              </a:xfrm>
              <a:prstGeom prst="rect">
                <a:avLst/>
              </a:prstGeom>
              <a:solidFill>
                <a:srgbClr val="22A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solidFill>
                </a:endParaRPr>
              </a:p>
            </p:txBody>
          </p:sp>
          <p:sp>
            <p:nvSpPr>
              <p:cNvPr id="18" name="半闭框 17"/>
              <p:cNvSpPr/>
              <p:nvPr>
                <p:custDataLst>
                  <p:tags r:id="rId5"/>
                </p:custDataLst>
              </p:nvPr>
            </p:nvSpPr>
            <p:spPr>
              <a:xfrm rot="8100000">
                <a:off x="15636" y="1524"/>
                <a:ext cx="449" cy="449"/>
              </a:xfrm>
              <a:prstGeom prst="halfFrame">
                <a:avLst/>
              </a:prstGeom>
              <a:solidFill>
                <a:srgbClr val="22A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dk1"/>
                  </a:solidFill>
                </a:endParaRPr>
              </a:p>
            </p:txBody>
          </p:sp>
          <p:sp>
            <p:nvSpPr>
              <p:cNvPr id="22" name="半闭框 21"/>
              <p:cNvSpPr/>
              <p:nvPr>
                <p:custDataLst>
                  <p:tags r:id="rId6"/>
                </p:custDataLst>
              </p:nvPr>
            </p:nvSpPr>
            <p:spPr>
              <a:xfrm rot="8100000">
                <a:off x="15325" y="1524"/>
                <a:ext cx="449" cy="449"/>
              </a:xfrm>
              <a:prstGeom prst="halfFrame">
                <a:avLst/>
              </a:prstGeom>
              <a:solidFill>
                <a:srgbClr val="22A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dk1"/>
                  </a:solidFill>
                </a:endParaRPr>
              </a:p>
            </p:txBody>
          </p:sp>
          <p:cxnSp>
            <p:nvCxnSpPr>
              <p:cNvPr id="23" name="直接连接符 22"/>
              <p:cNvCxnSpPr/>
              <p:nvPr>
                <p:custDataLst>
                  <p:tags r:id="rId7"/>
                </p:custDataLst>
              </p:nvPr>
            </p:nvCxnSpPr>
            <p:spPr>
              <a:xfrm flipV="1">
                <a:off x="701" y="2140"/>
                <a:ext cx="15477" cy="0"/>
              </a:xfrm>
              <a:prstGeom prst="line">
                <a:avLst/>
              </a:prstGeom>
              <a:ln w="25400">
                <a:solidFill>
                  <a:srgbClr val="19994B"/>
                </a:solidFill>
              </a:ln>
            </p:spPr>
            <p:style>
              <a:lnRef idx="1">
                <a:schemeClr val="accent1"/>
              </a:lnRef>
              <a:fillRef idx="0">
                <a:schemeClr val="accent1"/>
              </a:fillRef>
              <a:effectRef idx="0">
                <a:schemeClr val="accent1"/>
              </a:effectRef>
              <a:fontRef idx="minor">
                <a:schemeClr val="tx1"/>
              </a:fontRef>
            </p:style>
          </p:cxnSp>
        </p:grpSp>
        <p:sp>
          <p:nvSpPr>
            <p:cNvPr id="24" name="Title 6"/>
            <p:cNvSpPr txBox="1"/>
            <p:nvPr>
              <p:custDataLst>
                <p:tags r:id="rId8"/>
              </p:custDataLst>
            </p:nvPr>
          </p:nvSpPr>
          <p:spPr>
            <a:xfrm>
              <a:off x="1874" y="1017"/>
              <a:ext cx="14921" cy="927"/>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square" lIns="72000" tIns="36195" rIns="72000" bIns="36195" anchor="t" anchorCtr="0">
              <a:spAutoFit/>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algn="l">
                <a:lnSpc>
                  <a:spcPct val="120000"/>
                </a:lnSpc>
              </a:pPr>
              <a:r>
                <a:rPr sz="2800" b="1" spc="-100">
                  <a:solidFill>
                    <a:srgbClr val="00923F"/>
                  </a:solidFill>
                  <a:uFillTx/>
                  <a:latin typeface="Times New Roman" panose="02020603050405020304" charset="0"/>
                  <a:ea typeface="黑体" panose="02010609060101010101" charset="-122"/>
                  <a:cs typeface="Times New Roman" panose="02020603050405020304" charset="0"/>
                  <a:sym typeface="+mn-ea"/>
                </a:rPr>
                <a:t>踢足球，足球离开脚后继续向前运动</a:t>
              </a:r>
              <a:endParaRPr sz="2800" b="1" spc="-100">
                <a:solidFill>
                  <a:srgbClr val="00923F"/>
                </a:solidFill>
                <a:uFillTx/>
                <a:latin typeface="Times New Roman" panose="02020603050405020304" charset="0"/>
                <a:ea typeface="黑体" panose="02010609060101010101" charset="-122"/>
                <a:cs typeface="Times New Roman" panose="02020603050405020304" charset="0"/>
                <a:sym typeface="+mn-ea"/>
              </a:endParaRPr>
            </a:p>
          </p:txBody>
        </p:sp>
      </p:grpSp>
      <p:pic>
        <p:nvPicPr>
          <p:cNvPr id="109" name="图片 108" title=""/>
          <p:cNvPicPr>
            <a:picLocks noChangeAspect="1"/>
          </p:cNvPicPr>
          <p:nvPr/>
        </p:nvPicPr>
        <p:blipFill>
          <a:blip r:embed="rId9"/>
          <a:stretch>
            <a:fillRect/>
          </a:stretch>
        </p:blipFill>
        <p:spPr>
          <a:xfrm>
            <a:off x="824230" y="2661920"/>
            <a:ext cx="1977390" cy="2970530"/>
          </a:xfrm>
          <a:prstGeom prst="rect">
            <a:avLst/>
          </a:prstGeom>
          <a:noFill/>
          <a:ln w="9525">
            <a:noFill/>
          </a:ln>
        </p:spPr>
      </p:pic>
      <p:grpSp>
        <p:nvGrpSpPr>
          <p:cNvPr id="9" name="组合 8" title=""/>
          <p:cNvGrpSpPr/>
          <p:nvPr/>
        </p:nvGrpSpPr>
        <p:grpSpPr>
          <a:xfrm>
            <a:off x="278130" y="1440180"/>
            <a:ext cx="9368790" cy="623570"/>
            <a:chOff x="438" y="2268"/>
            <a:chExt cx="14754" cy="982"/>
          </a:xfrm>
        </p:grpSpPr>
        <p:sp>
          <p:nvSpPr>
            <p:cNvPr id="3" name="文本框 2"/>
            <p:cNvSpPr txBox="1"/>
            <p:nvPr/>
          </p:nvSpPr>
          <p:spPr>
            <a:xfrm>
              <a:off x="2719" y="2388"/>
              <a:ext cx="12473" cy="822"/>
            </a:xfrm>
            <a:prstGeom prst="rect">
              <a:avLst/>
            </a:prstGeom>
            <a:noFill/>
          </p:spPr>
          <p:txBody>
            <a:bodyPr wrap="square" rtlCol="0" anchor="t">
              <a:spAutoFit/>
            </a:bodyPr>
            <a:lstStyle/>
            <a:p>
              <a:r>
                <a:rPr lang="zh-CN" altLang="en-US" sz="2800" b="1" spc="-100">
                  <a:latin typeface="黑体" panose="02010609060101010101" charset="-122"/>
                  <a:ea typeface="黑体" panose="02010609060101010101" charset="-122"/>
                  <a:cs typeface="Times New Roman" panose="02020603050405020304" charset="0"/>
                  <a:sym typeface="+mn-ea"/>
                </a:rPr>
                <a:t>足球向前继续运动过程中人对足球是否做功？</a:t>
              </a:r>
              <a:endParaRPr lang="zh-CN" altLang="en-US" sz="2800" b="1" spc="-100">
                <a:latin typeface="黑体" panose="02010609060101010101" charset="-122"/>
                <a:ea typeface="黑体" panose="02010609060101010101" charset="-122"/>
                <a:cs typeface="Times New Roman" panose="02020603050405020304" charset="0"/>
                <a:sym typeface="+mn-ea"/>
              </a:endParaRPr>
            </a:p>
          </p:txBody>
        </p:sp>
        <p:grpSp>
          <p:nvGrpSpPr>
            <p:cNvPr id="8" name="组合 7"/>
            <p:cNvGrpSpPr/>
            <p:nvPr/>
          </p:nvGrpSpPr>
          <p:grpSpPr>
            <a:xfrm>
              <a:off x="438" y="2268"/>
              <a:ext cx="3723" cy="982"/>
              <a:chOff x="437" y="3488"/>
              <a:chExt cx="3723" cy="982"/>
            </a:xfrm>
          </p:grpSpPr>
          <p:sp>
            <p:nvSpPr>
              <p:cNvPr id="28" name="文本框 27"/>
              <p:cNvSpPr txBox="1"/>
              <p:nvPr>
                <p:custDataLst>
                  <p:tags r:id="rId10"/>
                </p:custDataLst>
              </p:nvPr>
            </p:nvSpPr>
            <p:spPr>
              <a:xfrm>
                <a:off x="1297" y="3552"/>
                <a:ext cx="2863" cy="871"/>
              </a:xfrm>
              <a:prstGeom prst="rect">
                <a:avLst/>
              </a:prstGeom>
              <a:noFill/>
            </p:spPr>
            <p:txBody>
              <a:bodyPr wrap="square" rtlCol="0" anchor="t">
                <a:spAutoFit/>
              </a:bodyPr>
              <a:lstStyle/>
              <a:p>
                <a:r>
                  <a:rPr lang="zh-CN" altLang="en-US" sz="3000" b="1">
                    <a:solidFill>
                      <a:srgbClr val="00923F"/>
                    </a:solidFill>
                    <a:latin typeface="黑体" panose="02010609060101010101" charset="-122"/>
                    <a:ea typeface="黑体" panose="02010609060101010101" charset="-122"/>
                    <a:sym typeface="+mn-ea"/>
                  </a:rPr>
                  <a:t>问题</a:t>
                </a:r>
                <a:endParaRPr lang="zh-CN" altLang="en-US" sz="3000" b="1">
                  <a:solidFill>
                    <a:srgbClr val="00923F"/>
                  </a:solidFill>
                  <a:latin typeface="黑体" panose="02010609060101010101" charset="-122"/>
                  <a:ea typeface="黑体" panose="02010609060101010101" charset="-122"/>
                  <a:sym typeface="+mn-ea"/>
                </a:endParaRPr>
              </a:p>
            </p:txBody>
          </p:sp>
          <p:pic>
            <p:nvPicPr>
              <p:cNvPr id="29" name="图片 28" descr="303b32303233353030363bb5c6c5dd"/>
              <p:cNvPicPr>
                <a:picLocks noChangeAspect="1"/>
              </p:cNvPicPr>
              <p:nvPr>
                <p:custDataLst>
                  <p:tags r:id="rId12"/>
                </p:custDataLst>
              </p:nvPr>
            </p:nvPicPr>
            <p:blipFill>
              <a:blip r:embed="rId11"/>
              <a:stretch>
                <a:fillRect/>
              </a:stretch>
            </p:blipFill>
            <p:spPr>
              <a:xfrm>
                <a:off x="437" y="3488"/>
                <a:ext cx="1181" cy="982"/>
              </a:xfrm>
              <a:prstGeom prst="rect">
                <a:avLst/>
              </a:prstGeom>
            </p:spPr>
          </p:pic>
        </p:grpSp>
      </p:grpSp>
      <p:sp>
        <p:nvSpPr>
          <p:cNvPr id="12290" name="AutoShape 7" title=""/>
          <p:cNvSpPr/>
          <p:nvPr>
            <p:custDataLst>
              <p:tags r:id="rId13"/>
            </p:custDataLst>
          </p:nvPr>
        </p:nvSpPr>
        <p:spPr>
          <a:xfrm flipH="1">
            <a:off x="3974465" y="3695065"/>
            <a:ext cx="233045" cy="697865"/>
          </a:xfrm>
          <a:prstGeom prst="leftBrace">
            <a:avLst>
              <a:gd name="adj1" fmla="val 39049"/>
              <a:gd name="adj2" fmla="val 50000"/>
            </a:avLst>
          </a:prstGeom>
          <a:noFill/>
          <a:ln w="28575" cap="flat" cmpd="sng">
            <a:solidFill>
              <a:srgbClr val="FF0000"/>
            </a:solidFill>
            <a:prstDash val="solid"/>
            <a:headEnd type="none" w="med" len="med"/>
            <a:tailEnd type="none" w="med" len="med"/>
          </a:ln>
        </p:spPr>
        <p:txBody>
          <a:bodyPr wrap="none" anchor="ctr"/>
          <a:lstStyle/>
          <a:p>
            <a:endParaRPr lang="zh-CN" altLang="en-US" sz="3200" b="1">
              <a:latin typeface="Times New Roman" panose="02020603050405020304" charset="0"/>
              <a:ea typeface="黑体" panose="02010609060101010101" charset="-122"/>
              <a:cs typeface="Times New Roman" panose="02020603050405020304" charset="0"/>
            </a:endParaRPr>
          </a:p>
        </p:txBody>
      </p:sp>
      <p:sp>
        <p:nvSpPr>
          <p:cNvPr id="12291" name="Line 10" title=""/>
          <p:cNvSpPr/>
          <p:nvPr>
            <p:custDataLst>
              <p:tags r:id="rId14"/>
            </p:custDataLst>
          </p:nvPr>
        </p:nvSpPr>
        <p:spPr>
          <a:xfrm>
            <a:off x="4337685" y="4047490"/>
            <a:ext cx="725170" cy="635"/>
          </a:xfrm>
          <a:prstGeom prst="line">
            <a:avLst/>
          </a:prstGeom>
          <a:ln w="53975" cap="flat" cmpd="sng">
            <a:solidFill>
              <a:srgbClr val="FF0000"/>
            </a:solidFill>
            <a:prstDash val="solid"/>
            <a:headEnd type="none" w="med" len="med"/>
            <a:tailEnd type="triangle" w="med" len="med"/>
          </a:ln>
        </p:spPr>
        <p:txBody>
          <a:bodyPr/>
          <a:lstStyle/>
          <a:p/>
        </p:txBody>
      </p:sp>
      <p:sp>
        <p:nvSpPr>
          <p:cNvPr id="12292" name="Text Box 11" title=""/>
          <p:cNvSpPr txBox="1"/>
          <p:nvPr>
            <p:custDataLst>
              <p:tags r:id="rId15"/>
            </p:custDataLst>
          </p:nvPr>
        </p:nvSpPr>
        <p:spPr>
          <a:xfrm>
            <a:off x="5193030" y="3265805"/>
            <a:ext cx="6388735" cy="1383665"/>
          </a:xfrm>
          <a:prstGeom prst="rect">
            <a:avLst/>
          </a:prstGeom>
          <a:noFill/>
          <a:ln w="9525">
            <a:noFill/>
          </a:ln>
        </p:spPr>
        <p:txBody>
          <a:bodyPr wrap="square">
            <a:spAutoFit/>
          </a:bodyPr>
          <a:lstStyle/>
          <a:p>
            <a:pPr>
              <a:lnSpc>
                <a:spcPct val="150000"/>
              </a:lnSpc>
              <a:spcBef>
                <a:spcPct val="50000"/>
              </a:spcBef>
            </a:pPr>
            <a:r>
              <a:rPr lang="zh-CN" altLang="en-US" sz="2800" b="1">
                <a:solidFill>
                  <a:srgbClr val="FF0000"/>
                </a:solidFill>
                <a:latin typeface="黑体" panose="02010609060101010101" charset="-122"/>
                <a:ea typeface="黑体" panose="02010609060101010101" charset="-122"/>
                <a:cs typeface="Times New Roman" panose="02020603050405020304" charset="0"/>
              </a:rPr>
              <a:t>有距离无力，足球向前继续运动过程中人对足球不做功.</a:t>
            </a:r>
            <a:endParaRPr lang="zh-CN" altLang="en-US" sz="2800" b="1">
              <a:solidFill>
                <a:srgbClr val="FF0000"/>
              </a:solidFill>
              <a:latin typeface="黑体" panose="02010609060101010101" charset="-122"/>
              <a:ea typeface="黑体" panose="02010609060101010101" charset="-122"/>
              <a:cs typeface="Times New Roman" panose="02020603050405020304" charset="0"/>
            </a:endParaRPr>
          </a:p>
        </p:txBody>
      </p:sp>
      <p:sp>
        <p:nvSpPr>
          <p:cNvPr id="4" name="Text Box 10" title=""/>
          <p:cNvSpPr txBox="1"/>
          <p:nvPr>
            <p:custDataLst>
              <p:tags r:id="rId16"/>
            </p:custDataLst>
          </p:nvPr>
        </p:nvSpPr>
        <p:spPr>
          <a:xfrm>
            <a:off x="2854325" y="3463925"/>
            <a:ext cx="1215390" cy="583565"/>
          </a:xfrm>
          <a:prstGeom prst="rect">
            <a:avLst/>
          </a:prstGeom>
          <a:noFill/>
          <a:ln w="9525">
            <a:noFill/>
          </a:ln>
        </p:spPr>
        <p:txBody>
          <a:bodyPr wrap="square">
            <a:spAutoFit/>
          </a:bodyPr>
          <a:lstStyle/>
          <a:p>
            <a:pPr>
              <a:spcBef>
                <a:spcPct val="50000"/>
              </a:spcBef>
            </a:pPr>
            <a:r>
              <a:rPr lang="en-US" altLang="zh-CN" sz="3200" b="1" i="1">
                <a:latin typeface="Times New Roman" panose="02020603050405020304" charset="0"/>
                <a:ea typeface="黑体" panose="02010609060101010101" charset="-122"/>
                <a:cs typeface="Times New Roman" panose="02020603050405020304" charset="0"/>
              </a:rPr>
              <a:t>F </a:t>
            </a:r>
            <a:r>
              <a:rPr lang="en-US" altLang="zh-CN" sz="3200" b="1">
                <a:latin typeface="Times New Roman" panose="02020603050405020304" charset="0"/>
                <a:ea typeface="黑体" panose="02010609060101010101" charset="-122"/>
                <a:cs typeface="Times New Roman" panose="02020603050405020304" charset="0"/>
              </a:rPr>
              <a:t>= 0</a:t>
            </a:r>
            <a:endParaRPr lang="en-US" altLang="zh-CN" sz="3200" b="1">
              <a:latin typeface="Times New Roman" panose="02020603050405020304" charset="0"/>
              <a:ea typeface="黑体" panose="02010609060101010101" charset="-122"/>
              <a:cs typeface="Times New Roman" panose="02020603050405020304" charset="0"/>
            </a:endParaRPr>
          </a:p>
        </p:txBody>
      </p:sp>
      <p:sp>
        <p:nvSpPr>
          <p:cNvPr id="12294" name="Text Box 9" title=""/>
          <p:cNvSpPr txBox="1"/>
          <p:nvPr>
            <p:custDataLst>
              <p:tags r:id="rId17"/>
            </p:custDataLst>
          </p:nvPr>
        </p:nvSpPr>
        <p:spPr>
          <a:xfrm>
            <a:off x="2854325" y="4011295"/>
            <a:ext cx="1120140" cy="583565"/>
          </a:xfrm>
          <a:prstGeom prst="rect">
            <a:avLst/>
          </a:prstGeom>
          <a:noFill/>
          <a:ln w="9525">
            <a:noFill/>
          </a:ln>
        </p:spPr>
        <p:txBody>
          <a:bodyPr wrap="square">
            <a:spAutoFit/>
          </a:bodyPr>
          <a:lstStyle/>
          <a:p>
            <a:pPr>
              <a:spcBef>
                <a:spcPct val="50000"/>
              </a:spcBef>
            </a:pPr>
            <a:r>
              <a:rPr lang="en-US" altLang="zh-CN" sz="3200" b="1" i="1">
                <a:latin typeface="Times New Roman" panose="02020603050405020304" charset="0"/>
                <a:ea typeface="黑体" panose="02010609060101010101" charset="-122"/>
                <a:cs typeface="Times New Roman" panose="02020603050405020304" charset="0"/>
              </a:rPr>
              <a:t>s </a:t>
            </a:r>
            <a:r>
              <a:rPr lang="en-US" altLang="zh-CN" sz="3200" b="1">
                <a:latin typeface="Times New Roman" panose="02020603050405020304" charset="0"/>
                <a:ea typeface="黑体" panose="02010609060101010101" charset="-122"/>
                <a:cs typeface="Times New Roman" panose="02020603050405020304" charset="0"/>
              </a:rPr>
              <a:t>≠ 0</a:t>
            </a:r>
            <a:endParaRPr lang="en-US" altLang="zh-CN" sz="3200" b="1">
              <a:latin typeface="Times New Roman" panose="02020603050405020304" charset="0"/>
              <a:ea typeface="黑体" panose="02010609060101010101" charset="-122"/>
              <a:cs typeface="Times New Roman" panose="02020603050405020304" charset="0"/>
            </a:endParaRPr>
          </a:p>
        </p:txBody>
      </p:sp>
      <p:grpSp>
        <p:nvGrpSpPr>
          <p:cNvPr id="10" name="组合 9" title=""/>
          <p:cNvGrpSpPr/>
          <p:nvPr/>
        </p:nvGrpSpPr>
        <p:grpSpPr>
          <a:xfrm>
            <a:off x="5193665" y="4819015"/>
            <a:ext cx="5266055" cy="521970"/>
            <a:chOff x="8179" y="7589"/>
            <a:chExt cx="8293" cy="822"/>
          </a:xfrm>
        </p:grpSpPr>
        <p:sp>
          <p:nvSpPr>
            <p:cNvPr id="2" name="文本框 1"/>
            <p:cNvSpPr txBox="1"/>
            <p:nvPr/>
          </p:nvSpPr>
          <p:spPr>
            <a:xfrm>
              <a:off x="8179" y="7589"/>
              <a:ext cx="8293" cy="822"/>
            </a:xfrm>
            <a:prstGeom prst="rect">
              <a:avLst/>
            </a:prstGeom>
            <a:solidFill>
              <a:schemeClr val="accent5">
                <a:lumMod val="40000"/>
                <a:lumOff val="60000"/>
              </a:schemeClr>
            </a:solidFill>
          </p:spPr>
          <p:txBody>
            <a:bodyPr wrap="square" rtlCol="0" anchor="t">
              <a:spAutoFit/>
            </a:bodyPr>
            <a:lstStyle/>
            <a:p>
              <a:r>
                <a:rPr lang="en-US" altLang="zh-CN" sz="2800" b="1">
                  <a:latin typeface="楷体" panose="02010609060101010101" pitchFamily="49" charset="-122"/>
                  <a:ea typeface="楷体" panose="02010609060101010101" pitchFamily="49" charset="-122"/>
                  <a:cs typeface="楷体" panose="02010609060101010101" pitchFamily="49" charset="-122"/>
                </a:rPr>
                <a:t>   </a:t>
              </a:r>
              <a:r>
                <a:rPr lang="zh-CN" altLang="en-US" sz="2800" b="1">
                  <a:latin typeface="楷体" panose="02010609060101010101" pitchFamily="49" charset="-122"/>
                  <a:ea typeface="楷体" panose="02010609060101010101" pitchFamily="49" charset="-122"/>
                  <a:cs typeface="楷体" panose="02010609060101010101" pitchFamily="49" charset="-122"/>
                </a:rPr>
                <a:t>足球由于具有</a:t>
              </a:r>
              <a:r>
                <a:rPr lang="zh-CN" altLang="en-US" sz="2800" b="1">
                  <a:solidFill>
                    <a:srgbClr val="FF0000"/>
                  </a:solidFill>
                  <a:latin typeface="楷体" panose="02010609060101010101" pitchFamily="49" charset="-122"/>
                  <a:ea typeface="楷体" panose="02010609060101010101" pitchFamily="49" charset="-122"/>
                  <a:cs typeface="楷体" panose="02010609060101010101" pitchFamily="49" charset="-122"/>
                </a:rPr>
                <a:t>惯性</a:t>
              </a:r>
              <a:r>
                <a:rPr lang="zh-CN" altLang="en-US" sz="2800" b="1">
                  <a:latin typeface="楷体" panose="02010609060101010101" pitchFamily="49" charset="-122"/>
                  <a:ea typeface="楷体" panose="02010609060101010101" pitchFamily="49" charset="-122"/>
                  <a:cs typeface="楷体" panose="02010609060101010101" pitchFamily="49" charset="-122"/>
                </a:rPr>
                <a:t>向前运动.</a:t>
              </a:r>
              <a:endParaRPr lang="zh-CN" altLang="en-US" sz="2800" b="1">
                <a:latin typeface="楷体" panose="02010609060101010101" pitchFamily="49" charset="-122"/>
                <a:ea typeface="楷体" panose="02010609060101010101" pitchFamily="49" charset="-122"/>
                <a:cs typeface="楷体" panose="02010609060101010101" pitchFamily="49" charset="-122"/>
              </a:endParaRPr>
            </a:p>
          </p:txBody>
        </p:sp>
        <p:pic>
          <p:nvPicPr>
            <p:cNvPr id="26" name="图片 25"/>
            <p:cNvPicPr>
              <a:picLocks noChangeAspect="1"/>
            </p:cNvPicPr>
            <p:nvPr>
              <p:custDataLst>
                <p:tags r:id="rId19"/>
              </p:custDataLst>
            </p:nvPr>
          </p:nvPicPr>
          <p:blipFill>
            <a:blip r:embed="rId18">
              <a:clrChange>
                <a:clrFrom>
                  <a:srgbClr val="FFFEFD">
                    <a:alpha val="100000"/>
                  </a:srgbClr>
                </a:clrFrom>
                <a:clrTo>
                  <a:srgbClr val="FFFEFD">
                    <a:alpha val="100000"/>
                    <a:alpha val="0"/>
                  </a:srgbClr>
                </a:clrTo>
              </a:clrChange>
            </a:blip>
            <a:stretch>
              <a:fillRect/>
            </a:stretch>
          </p:blipFill>
          <p:spPr>
            <a:xfrm>
              <a:off x="8234" y="7589"/>
              <a:ext cx="915" cy="737"/>
            </a:xfrm>
            <a:prstGeom prst="rect">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109"/>
                                        </p:tgtEl>
                                        <p:attrNameLst>
                                          <p:attrName>style.visibility</p:attrName>
                                        </p:attrNameLst>
                                      </p:cBhvr>
                                      <p:to>
                                        <p:strVal val="visible"/>
                                      </p:to>
                                    </p:set>
                                    <p:animEffect transition="in" filter="wipe(left)">
                                      <p:cBhvr>
                                        <p:cTn id="10" dur="500"/>
                                        <p:tgtEl>
                                          <p:spTgt spid="109"/>
                                        </p:tgtEl>
                                      </p:cBhvr>
                                    </p:animEffec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29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p:stCondLst>
                              <p:cond delay="0"/>
                            </p:stCondLst>
                            <p:childTnLst>
                              <p:par>
                                <p:cTn id="19" presetID="3" presetClass="entr" presetSubtype="5" fill="hold" grpId="0" nodeType="clickEffect">
                                  <p:stCondLst>
                                    <p:cond delay="0"/>
                                  </p:stCondLst>
                                  <p:childTnLst>
                                    <p:set>
                                      <p:cBhvr>
                                        <p:cTn id="20" dur="1" fill="hold">
                                          <p:stCondLst>
                                            <p:cond delay="0"/>
                                          </p:stCondLst>
                                        </p:cTn>
                                        <p:tgtEl>
                                          <p:spTgt spid="12290"/>
                                        </p:tgtEl>
                                        <p:attrNameLst>
                                          <p:attrName>style.visibility</p:attrName>
                                        </p:attrNameLst>
                                      </p:cBhvr>
                                      <p:to>
                                        <p:strVal val="visible"/>
                                      </p:to>
                                    </p:set>
                                    <p:animEffect transition="in" filter="blinds(vertical)">
                                      <p:cBhvr>
                                        <p:cTn id="21" dur="500"/>
                                        <p:tgtEl>
                                          <p:spTgt spid="12290"/>
                                        </p:tgtEl>
                                      </p:cBhvr>
                                    </p:animEffect>
                                  </p:childTnLst>
                                </p:cTn>
                              </p:par>
                            </p:childTnLst>
                          </p:cTn>
                        </p:par>
                        <p:par>
                          <p:cTn id="22" fill="hold" nodeType="afterGroup">
                            <p:stCondLst>
                              <p:cond delay="500"/>
                            </p:stCondLst>
                            <p:childTnLst>
                              <p:par>
                                <p:cTn id="23" presetID="22" presetClass="entr" presetSubtype="8" fill="hold" nodeType="afterEffect">
                                  <p:stCondLst>
                                    <p:cond delay="0"/>
                                  </p:stCondLst>
                                  <p:childTnLst>
                                    <p:set>
                                      <p:cBhvr>
                                        <p:cTn id="24" dur="1" fill="hold">
                                          <p:stCondLst>
                                            <p:cond delay="0"/>
                                          </p:stCondLst>
                                        </p:cTn>
                                        <p:tgtEl>
                                          <p:spTgt spid="12291"/>
                                        </p:tgtEl>
                                        <p:attrNameLst>
                                          <p:attrName>style.visibility</p:attrName>
                                        </p:attrNameLst>
                                      </p:cBhvr>
                                      <p:to>
                                        <p:strVal val="visible"/>
                                      </p:to>
                                    </p:set>
                                    <p:animEffect transition="in" filter="wipe(left)">
                                      <p:cBhvr>
                                        <p:cTn id="25" dur="500"/>
                                        <p:tgtEl>
                                          <p:spTgt spid="12291"/>
                                        </p:tgtEl>
                                      </p:cBhvr>
                                    </p:animEffect>
                                  </p:childTnLst>
                                </p:cTn>
                              </p:par>
                            </p:childTnLst>
                          </p:cTn>
                        </p:par>
                        <p:par>
                          <p:cTn id="26" fill="hold" nodeType="afterGroup">
                            <p:stCondLst>
                              <p:cond delay="1000"/>
                            </p:stCondLst>
                            <p:childTnLst>
                              <p:par>
                                <p:cTn id="27" presetID="5" presetClass="entr" presetSubtype="10" fill="hold" grpId="0" nodeType="afterEffect">
                                  <p:stCondLst>
                                    <p:cond delay="0"/>
                                  </p:stCondLst>
                                  <p:childTnLst>
                                    <p:set>
                                      <p:cBhvr>
                                        <p:cTn id="28" dur="1" fill="hold">
                                          <p:stCondLst>
                                            <p:cond delay="0"/>
                                          </p:stCondLst>
                                        </p:cTn>
                                        <p:tgtEl>
                                          <p:spTgt spid="12292"/>
                                        </p:tgtEl>
                                        <p:attrNameLst>
                                          <p:attrName>style.visibility</p:attrName>
                                        </p:attrNameLst>
                                      </p:cBhvr>
                                      <p:to>
                                        <p:strVal val="visible"/>
                                      </p:to>
                                    </p:set>
                                    <p:animEffect transition="in" filter="checkerboard(across)">
                                      <p:cBhvr>
                                        <p:cTn id="29" dur="500"/>
                                        <p:tgtEl>
                                          <p:spTgt spid="12292"/>
                                        </p:tgtEl>
                                      </p:cBhvr>
                                    </p:animEffect>
                                  </p:childTnLst>
                                </p:cTn>
                              </p:par>
                            </p:childTnLst>
                          </p:cTn>
                        </p:par>
                      </p:childTnLst>
                    </p:cTn>
                  </p:par>
                  <p:par>
                    <p:cTn id="30" fill="hold" nodeType="clickPar">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linds(horizont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nimBg="1"/>
      <p:bldP spid="12292" grpId="0"/>
      <p:bldP spid="4" grpId="0"/>
      <p:bldP spid="12294" grpId="0"/>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grpSp>
        <p:nvGrpSpPr>
          <p:cNvPr id="5" name="组合 4" title=""/>
          <p:cNvGrpSpPr/>
          <p:nvPr/>
        </p:nvGrpSpPr>
        <p:grpSpPr>
          <a:xfrm>
            <a:off x="528320" y="681355"/>
            <a:ext cx="11396980" cy="588645"/>
            <a:chOff x="-440" y="1017"/>
            <a:chExt cx="17948" cy="927"/>
          </a:xfrm>
        </p:grpSpPr>
        <p:grpSp>
          <p:nvGrpSpPr>
            <p:cNvPr id="6" name="组合 5"/>
            <p:cNvGrpSpPr/>
            <p:nvPr>
              <p:custDataLst>
                <p:tags r:id="rId2"/>
              </p:custDataLst>
            </p:nvPr>
          </p:nvGrpSpPr>
          <p:grpSpPr>
            <a:xfrm>
              <a:off x="-440" y="1079"/>
              <a:ext cx="17948" cy="849"/>
              <a:chOff x="-1770" y="1319"/>
              <a:chExt cx="17948" cy="849"/>
            </a:xfrm>
          </p:grpSpPr>
          <p:sp>
            <p:nvSpPr>
              <p:cNvPr id="7" name="矩形 6"/>
              <p:cNvSpPr/>
              <p:nvPr>
                <p:custDataLst>
                  <p:tags r:id="rId3"/>
                </p:custDataLst>
              </p:nvPr>
            </p:nvSpPr>
            <p:spPr>
              <a:xfrm>
                <a:off x="-1770" y="1319"/>
                <a:ext cx="1770" cy="849"/>
              </a:xfrm>
              <a:prstGeom prst="rect">
                <a:avLst/>
              </a:prstGeom>
              <a:solidFill>
                <a:srgbClr val="199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2800" b="1">
                    <a:solidFill>
                      <a:schemeClr val="bg1"/>
                    </a:solidFill>
                    <a:latin typeface="黑体" panose="02010609060101010101" charset="-122"/>
                    <a:ea typeface="黑体" panose="02010609060101010101" charset="-122"/>
                    <a:cs typeface="Times New Roman" panose="02020603050405020304" charset="0"/>
                    <a:sym typeface="+mn-ea"/>
                  </a:rPr>
                  <a:t>情境</a:t>
                </a:r>
                <a:r>
                  <a:rPr lang="en-US" altLang="zh-CN" sz="2800" b="1">
                    <a:solidFill>
                      <a:schemeClr val="bg1"/>
                    </a:solidFill>
                    <a:latin typeface="Times New Roman" panose="02020603050405020304" charset="0"/>
                    <a:ea typeface="黑体" panose="02010609060101010101" charset="-122"/>
                    <a:cs typeface="Times New Roman" panose="02020603050405020304" charset="0"/>
                    <a:sym typeface="+mn-ea"/>
                  </a:rPr>
                  <a:t>4</a:t>
                </a:r>
                <a:endParaRPr lang="en-US" altLang="zh-CN" sz="2800" b="1">
                  <a:solidFill>
                    <a:schemeClr val="bg1"/>
                  </a:solidFill>
                  <a:latin typeface="Times New Roman" panose="02020603050405020304" charset="0"/>
                  <a:ea typeface="黑体" panose="02010609060101010101" charset="-122"/>
                  <a:cs typeface="Times New Roman" panose="02020603050405020304" charset="0"/>
                  <a:sym typeface="+mn-ea"/>
                </a:endParaRPr>
              </a:p>
            </p:txBody>
          </p:sp>
          <p:sp>
            <p:nvSpPr>
              <p:cNvPr id="17" name="矩形 16"/>
              <p:cNvSpPr/>
              <p:nvPr>
                <p:custDataLst>
                  <p:tags r:id="rId4"/>
                </p:custDataLst>
              </p:nvPr>
            </p:nvSpPr>
            <p:spPr>
              <a:xfrm>
                <a:off x="117" y="1319"/>
                <a:ext cx="187" cy="849"/>
              </a:xfrm>
              <a:prstGeom prst="rect">
                <a:avLst/>
              </a:prstGeom>
              <a:solidFill>
                <a:srgbClr val="22A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solidFill>
                </a:endParaRPr>
              </a:p>
            </p:txBody>
          </p:sp>
          <p:sp>
            <p:nvSpPr>
              <p:cNvPr id="18" name="半闭框 17"/>
              <p:cNvSpPr/>
              <p:nvPr>
                <p:custDataLst>
                  <p:tags r:id="rId5"/>
                </p:custDataLst>
              </p:nvPr>
            </p:nvSpPr>
            <p:spPr>
              <a:xfrm rot="8100000">
                <a:off x="15636" y="1524"/>
                <a:ext cx="449" cy="449"/>
              </a:xfrm>
              <a:prstGeom prst="halfFrame">
                <a:avLst/>
              </a:prstGeom>
              <a:solidFill>
                <a:srgbClr val="22A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dk1"/>
                  </a:solidFill>
                </a:endParaRPr>
              </a:p>
            </p:txBody>
          </p:sp>
          <p:sp>
            <p:nvSpPr>
              <p:cNvPr id="22" name="半闭框 21"/>
              <p:cNvSpPr/>
              <p:nvPr>
                <p:custDataLst>
                  <p:tags r:id="rId6"/>
                </p:custDataLst>
              </p:nvPr>
            </p:nvSpPr>
            <p:spPr>
              <a:xfrm rot="8100000">
                <a:off x="15325" y="1524"/>
                <a:ext cx="449" cy="449"/>
              </a:xfrm>
              <a:prstGeom prst="halfFrame">
                <a:avLst/>
              </a:prstGeom>
              <a:solidFill>
                <a:srgbClr val="22A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dk1"/>
                  </a:solidFill>
                </a:endParaRPr>
              </a:p>
            </p:txBody>
          </p:sp>
          <p:cxnSp>
            <p:nvCxnSpPr>
              <p:cNvPr id="2" name="直接连接符 1"/>
              <p:cNvCxnSpPr/>
              <p:nvPr>
                <p:custDataLst>
                  <p:tags r:id="rId7"/>
                </p:custDataLst>
              </p:nvPr>
            </p:nvCxnSpPr>
            <p:spPr>
              <a:xfrm flipV="1">
                <a:off x="701" y="2140"/>
                <a:ext cx="15477" cy="0"/>
              </a:xfrm>
              <a:prstGeom prst="line">
                <a:avLst/>
              </a:prstGeom>
              <a:ln w="25400">
                <a:solidFill>
                  <a:srgbClr val="19994B"/>
                </a:solidFill>
              </a:ln>
            </p:spPr>
            <p:style>
              <a:lnRef idx="1">
                <a:schemeClr val="accent1"/>
              </a:lnRef>
              <a:fillRef idx="0">
                <a:schemeClr val="accent1"/>
              </a:fillRef>
              <a:effectRef idx="0">
                <a:schemeClr val="accent1"/>
              </a:effectRef>
              <a:fontRef idx="minor">
                <a:schemeClr val="tx1"/>
              </a:fontRef>
            </p:style>
          </p:cxnSp>
        </p:grpSp>
        <p:sp>
          <p:nvSpPr>
            <p:cNvPr id="24" name="Title 6"/>
            <p:cNvSpPr txBox="1"/>
            <p:nvPr>
              <p:custDataLst>
                <p:tags r:id="rId8"/>
              </p:custDataLst>
            </p:nvPr>
          </p:nvSpPr>
          <p:spPr>
            <a:xfrm>
              <a:off x="1874" y="1017"/>
              <a:ext cx="14921" cy="927"/>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square" lIns="72000" tIns="36195" rIns="72000" bIns="36195" anchor="t" anchorCtr="0">
              <a:spAutoFit/>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algn="l">
                <a:lnSpc>
                  <a:spcPct val="120000"/>
                </a:lnSpc>
              </a:pPr>
              <a:r>
                <a:rPr sz="2800" b="1" spc="-100">
                  <a:solidFill>
                    <a:srgbClr val="00923F"/>
                  </a:solidFill>
                  <a:uFillTx/>
                  <a:latin typeface="Times New Roman" panose="02020603050405020304" charset="0"/>
                  <a:ea typeface="黑体" panose="02010609060101010101" charset="-122"/>
                  <a:cs typeface="Times New Roman" panose="02020603050405020304" charset="0"/>
                  <a:sym typeface="+mn-ea"/>
                </a:rPr>
                <a:t>小明在引体向上比赛中，突破自我，取得好成绩</a:t>
              </a:r>
              <a:endParaRPr sz="2800" b="1" spc="-100">
                <a:solidFill>
                  <a:srgbClr val="00923F"/>
                </a:solidFill>
                <a:uFillTx/>
                <a:latin typeface="Times New Roman" panose="02020603050405020304" charset="0"/>
                <a:ea typeface="黑体" panose="02010609060101010101" charset="-122"/>
                <a:cs typeface="Times New Roman" panose="02020603050405020304" charset="0"/>
                <a:sym typeface="+mn-ea"/>
              </a:endParaRPr>
            </a:p>
          </p:txBody>
        </p:sp>
      </p:grpSp>
      <p:sp>
        <p:nvSpPr>
          <p:cNvPr id="3" name="文本框 2" title=""/>
          <p:cNvSpPr txBox="1"/>
          <p:nvPr/>
        </p:nvSpPr>
        <p:spPr>
          <a:xfrm>
            <a:off x="5833110" y="2000250"/>
            <a:ext cx="9203690" cy="521970"/>
          </a:xfrm>
          <a:prstGeom prst="rect">
            <a:avLst/>
          </a:prstGeom>
          <a:noFill/>
        </p:spPr>
        <p:txBody>
          <a:bodyPr wrap="square" rtlCol="0" anchor="t">
            <a:spAutoFit/>
          </a:bodyPr>
          <a:lstStyle/>
          <a:p>
            <a:r>
              <a:rPr lang="zh-CN" altLang="en-US" sz="2800" b="1" spc="-100">
                <a:latin typeface="黑体" panose="02010609060101010101" charset="-122"/>
                <a:ea typeface="黑体" panose="02010609060101010101" charset="-122"/>
                <a:cs typeface="Times New Roman" panose="02020603050405020304" charset="0"/>
                <a:sym typeface="+mn-ea"/>
              </a:rPr>
              <a:t>做引起向上的拉力是否做功？</a:t>
            </a:r>
            <a:endParaRPr lang="zh-CN" altLang="en-US" sz="2800" b="1" spc="-100">
              <a:latin typeface="黑体" panose="02010609060101010101" charset="-122"/>
              <a:ea typeface="黑体" panose="02010609060101010101" charset="-122"/>
              <a:cs typeface="Times New Roman" panose="02020603050405020304" charset="0"/>
              <a:sym typeface="+mn-ea"/>
            </a:endParaRPr>
          </a:p>
        </p:txBody>
      </p:sp>
      <p:grpSp>
        <p:nvGrpSpPr>
          <p:cNvPr id="8" name="组合 7" title=""/>
          <p:cNvGrpSpPr/>
          <p:nvPr/>
        </p:nvGrpSpPr>
        <p:grpSpPr>
          <a:xfrm>
            <a:off x="4010025" y="1934845"/>
            <a:ext cx="2068195" cy="623570"/>
            <a:chOff x="437" y="3488"/>
            <a:chExt cx="3257" cy="982"/>
          </a:xfrm>
        </p:grpSpPr>
        <p:sp>
          <p:nvSpPr>
            <p:cNvPr id="28" name="文本框 27"/>
            <p:cNvSpPr txBox="1"/>
            <p:nvPr>
              <p:custDataLst>
                <p:tags r:id="rId9"/>
              </p:custDataLst>
            </p:nvPr>
          </p:nvSpPr>
          <p:spPr>
            <a:xfrm>
              <a:off x="1297" y="3552"/>
              <a:ext cx="2397" cy="871"/>
            </a:xfrm>
            <a:prstGeom prst="rect">
              <a:avLst/>
            </a:prstGeom>
            <a:noFill/>
          </p:spPr>
          <p:txBody>
            <a:bodyPr wrap="none" rtlCol="0" anchor="t">
              <a:spAutoFit/>
            </a:bodyPr>
            <a:lstStyle/>
            <a:p>
              <a:pPr algn="l"/>
              <a:r>
                <a:rPr lang="zh-CN" altLang="en-US" sz="3000" b="1">
                  <a:solidFill>
                    <a:srgbClr val="00923F"/>
                  </a:solidFill>
                  <a:latin typeface="黑体" panose="02010609060101010101" charset="-122"/>
                  <a:ea typeface="黑体" panose="02010609060101010101" charset="-122"/>
                  <a:sym typeface="+mn-ea"/>
                </a:rPr>
                <a:t>问题</a:t>
              </a:r>
              <a:r>
                <a:rPr lang="en-US" altLang="zh-CN" sz="3000" b="1">
                  <a:solidFill>
                    <a:srgbClr val="00923F"/>
                  </a:solidFill>
                  <a:latin typeface="Times New Roman" panose="02020603050405020304" charset="0"/>
                  <a:ea typeface="黑体" panose="02010609060101010101" charset="-122"/>
                  <a:cs typeface="Times New Roman" panose="02020603050405020304" charset="0"/>
                  <a:sym typeface="+mn-ea"/>
                </a:rPr>
                <a:t>1</a:t>
              </a:r>
              <a:r>
                <a:rPr lang="zh-CN" altLang="en-US" sz="3000" b="1">
                  <a:solidFill>
                    <a:srgbClr val="00923F"/>
                  </a:solidFill>
                  <a:latin typeface="黑体" panose="02010609060101010101" charset="-122"/>
                  <a:ea typeface="黑体" panose="02010609060101010101" charset="-122"/>
                  <a:sym typeface="+mn-ea"/>
                </a:rPr>
                <a:t>：</a:t>
              </a:r>
              <a:endParaRPr lang="zh-CN" altLang="en-US" sz="3000" b="1">
                <a:solidFill>
                  <a:srgbClr val="00923F"/>
                </a:solidFill>
                <a:latin typeface="黑体" panose="02010609060101010101" charset="-122"/>
                <a:ea typeface="黑体" panose="02010609060101010101" charset="-122"/>
                <a:sym typeface="+mn-ea"/>
              </a:endParaRPr>
            </a:p>
          </p:txBody>
        </p:sp>
        <p:pic>
          <p:nvPicPr>
            <p:cNvPr id="29" name="图片 28" descr="303b32303233353030363bb5c6c5dd"/>
            <p:cNvPicPr>
              <a:picLocks noChangeAspect="1"/>
            </p:cNvPicPr>
            <p:nvPr>
              <p:custDataLst>
                <p:tags r:id="rId11"/>
              </p:custDataLst>
            </p:nvPr>
          </p:nvPicPr>
          <p:blipFill>
            <a:blip r:embed="rId10"/>
            <a:stretch>
              <a:fillRect/>
            </a:stretch>
          </p:blipFill>
          <p:spPr>
            <a:xfrm>
              <a:off x="437" y="3488"/>
              <a:ext cx="1181" cy="982"/>
            </a:xfrm>
            <a:prstGeom prst="rect">
              <a:avLst/>
            </a:prstGeom>
          </p:spPr>
        </p:pic>
      </p:grpSp>
      <p:grpSp>
        <p:nvGrpSpPr>
          <p:cNvPr id="38987" name="组合 38986" title=""/>
          <p:cNvGrpSpPr/>
          <p:nvPr>
            <p:custDataLst>
              <p:tags r:id="rId12"/>
            </p:custDataLst>
          </p:nvPr>
        </p:nvGrpSpPr>
        <p:grpSpPr>
          <a:xfrm>
            <a:off x="4390702" y="2701290"/>
            <a:ext cx="992193" cy="2558415"/>
            <a:chOff x="4134" y="2296"/>
            <a:chExt cx="798" cy="1847"/>
          </a:xfrm>
        </p:grpSpPr>
        <p:grpSp>
          <p:nvGrpSpPr>
            <p:cNvPr id="38940" name="组合 38939"/>
            <p:cNvGrpSpPr/>
            <p:nvPr/>
          </p:nvGrpSpPr>
          <p:grpSpPr>
            <a:xfrm>
              <a:off x="4716" y="2908"/>
              <a:ext cx="216" cy="1090"/>
              <a:chOff x="5103" y="1593"/>
              <a:chExt cx="317" cy="2019"/>
            </a:xfrm>
          </p:grpSpPr>
          <p:sp>
            <p:nvSpPr>
              <p:cNvPr id="38941" name="直接连接符 38940"/>
              <p:cNvSpPr/>
              <p:nvPr>
                <p:custDataLst>
                  <p:tags r:id="rId13"/>
                </p:custDataLst>
              </p:nvPr>
            </p:nvSpPr>
            <p:spPr>
              <a:xfrm>
                <a:off x="5125" y="3612"/>
                <a:ext cx="295" cy="0"/>
              </a:xfrm>
              <a:prstGeom prst="line">
                <a:avLst/>
              </a:prstGeom>
              <a:ln w="19050" cap="flat" cmpd="sng">
                <a:solidFill>
                  <a:srgbClr val="CC0000"/>
                </a:solidFill>
                <a:prstDash val="solid"/>
                <a:headEnd type="none" w="med" len="med"/>
                <a:tailEnd type="none" w="med" len="med"/>
              </a:ln>
            </p:spPr>
            <p:txBody>
              <a:bodyPr/>
              <a:lstStyle/>
              <a:p/>
            </p:txBody>
          </p:sp>
          <p:sp>
            <p:nvSpPr>
              <p:cNvPr id="38942" name="直接连接符 38941"/>
              <p:cNvSpPr/>
              <p:nvPr>
                <p:custDataLst>
                  <p:tags r:id="rId14"/>
                </p:custDataLst>
              </p:nvPr>
            </p:nvSpPr>
            <p:spPr>
              <a:xfrm>
                <a:off x="5103" y="1593"/>
                <a:ext cx="295" cy="0"/>
              </a:xfrm>
              <a:prstGeom prst="line">
                <a:avLst/>
              </a:prstGeom>
              <a:ln w="19050" cap="flat" cmpd="sng">
                <a:solidFill>
                  <a:srgbClr val="CC0000"/>
                </a:solidFill>
                <a:prstDash val="solid"/>
                <a:headEnd type="none" w="med" len="med"/>
                <a:tailEnd type="none" w="med" len="med"/>
              </a:ln>
            </p:spPr>
            <p:txBody>
              <a:bodyPr/>
              <a:lstStyle/>
              <a:p/>
            </p:txBody>
          </p:sp>
          <p:sp>
            <p:nvSpPr>
              <p:cNvPr id="38943" name="直接连接符 38942"/>
              <p:cNvSpPr/>
              <p:nvPr>
                <p:custDataLst>
                  <p:tags r:id="rId15"/>
                </p:custDataLst>
              </p:nvPr>
            </p:nvSpPr>
            <p:spPr>
              <a:xfrm flipH="1" flipV="1">
                <a:off x="5239" y="1616"/>
                <a:ext cx="0" cy="1950"/>
              </a:xfrm>
              <a:prstGeom prst="line">
                <a:avLst/>
              </a:prstGeom>
              <a:ln w="28575" cap="flat" cmpd="sng">
                <a:solidFill>
                  <a:srgbClr val="CC0000"/>
                </a:solidFill>
                <a:prstDash val="solid"/>
                <a:headEnd type="arrow" w="med" len="med"/>
                <a:tailEnd type="arrow" w="med" len="med"/>
              </a:ln>
            </p:spPr>
            <p:txBody>
              <a:bodyPr/>
              <a:lstStyle/>
              <a:p/>
            </p:txBody>
          </p:sp>
          <p:sp>
            <p:nvSpPr>
              <p:cNvPr id="38944" name="文本框 38943"/>
              <p:cNvSpPr txBox="1"/>
              <p:nvPr>
                <p:custDataLst>
                  <p:tags r:id="rId16"/>
                </p:custDataLst>
              </p:nvPr>
            </p:nvSpPr>
            <p:spPr>
              <a:xfrm>
                <a:off x="5124" y="2275"/>
                <a:ext cx="296" cy="698"/>
              </a:xfrm>
              <a:prstGeom prst="rect">
                <a:avLst/>
              </a:prstGeom>
              <a:solidFill>
                <a:schemeClr val="bg1"/>
              </a:solidFill>
              <a:ln w="9525">
                <a:noFill/>
              </a:ln>
            </p:spPr>
            <p:txBody>
              <a:bodyPr>
                <a:spAutoFit/>
              </a:bodyPr>
              <a:lstStyle/>
              <a:p>
                <a:pPr>
                  <a:spcBef>
                    <a:spcPct val="50000"/>
                  </a:spcBef>
                </a:pPr>
                <a:r>
                  <a:rPr lang="en-US" altLang="zh-CN" sz="2800" b="1" i="1">
                    <a:solidFill>
                      <a:srgbClr val="CC0000"/>
                    </a:solidFill>
                    <a:latin typeface="Times New Roman" panose="02020603050405020304" charset="0"/>
                    <a:ea typeface="黑体" panose="02010609060101010101" charset="-122"/>
                    <a:cs typeface="Times New Roman" panose="02020603050405020304" charset="0"/>
                  </a:rPr>
                  <a:t>s</a:t>
                </a:r>
                <a:endParaRPr lang="en-US" altLang="zh-CN" sz="2800" b="1" i="1">
                  <a:solidFill>
                    <a:srgbClr val="CC0000"/>
                  </a:solidFill>
                  <a:latin typeface="Times New Roman" panose="02020603050405020304" charset="0"/>
                  <a:ea typeface="黑体" panose="02010609060101010101" charset="-122"/>
                  <a:cs typeface="Times New Roman" panose="02020603050405020304" charset="0"/>
                </a:endParaRPr>
              </a:p>
            </p:txBody>
          </p:sp>
        </p:grpSp>
        <p:sp>
          <p:nvSpPr>
            <p:cNvPr id="38946" name="矩形 38945"/>
            <p:cNvSpPr/>
            <p:nvPr>
              <p:custDataLst>
                <p:tags r:id="rId17"/>
              </p:custDataLst>
            </p:nvPr>
          </p:nvSpPr>
          <p:spPr>
            <a:xfrm>
              <a:off x="4241" y="3884"/>
              <a:ext cx="455" cy="259"/>
            </a:xfrm>
            <a:prstGeom prst="rect">
              <a:avLst/>
            </a:prstGeom>
            <a:solidFill>
              <a:srgbClr val="FCD6B6"/>
            </a:solidFill>
            <a:ln w="19050" cap="flat" cmpd="sng">
              <a:solidFill>
                <a:schemeClr val="accent2"/>
              </a:solidFill>
              <a:prstDash val="solid"/>
              <a:miter/>
              <a:headEnd type="none" w="med" len="med"/>
              <a:tailEnd type="none" w="med" len="med"/>
            </a:ln>
          </p:spPr>
          <p:txBody>
            <a:bodyPr/>
            <a:lstStyle/>
            <a:p>
              <a:endParaRPr lang="zh-CN" altLang="en-US" sz="1800" b="1">
                <a:latin typeface="Times New Roman" panose="02020603050405020304" charset="0"/>
                <a:ea typeface="黑体" panose="02010609060101010101" charset="-122"/>
                <a:cs typeface="Times New Roman" panose="02020603050405020304" charset="0"/>
              </a:endParaRPr>
            </a:p>
          </p:txBody>
        </p:sp>
        <p:sp>
          <p:nvSpPr>
            <p:cNvPr id="38947" name="直接连接符 38946"/>
            <p:cNvSpPr/>
            <p:nvPr>
              <p:custDataLst>
                <p:tags r:id="rId18"/>
              </p:custDataLst>
            </p:nvPr>
          </p:nvSpPr>
          <p:spPr>
            <a:xfrm flipH="1" flipV="1">
              <a:off x="4476" y="3561"/>
              <a:ext cx="0" cy="442"/>
            </a:xfrm>
            <a:prstGeom prst="line">
              <a:avLst/>
            </a:prstGeom>
            <a:ln w="38100" cap="flat" cmpd="sng">
              <a:solidFill>
                <a:srgbClr val="CC0000"/>
              </a:solidFill>
              <a:prstDash val="solid"/>
              <a:headEnd type="oval" w="med" len="med"/>
              <a:tailEnd type="triangle" w="med" len="lg"/>
            </a:ln>
          </p:spPr>
          <p:txBody>
            <a:bodyPr/>
            <a:lstStyle/>
            <a:p/>
          </p:txBody>
        </p:sp>
        <p:sp>
          <p:nvSpPr>
            <p:cNvPr id="38948" name="文本框 38947"/>
            <p:cNvSpPr txBox="1"/>
            <p:nvPr>
              <p:custDataLst>
                <p:tags r:id="rId19"/>
              </p:custDataLst>
            </p:nvPr>
          </p:nvSpPr>
          <p:spPr>
            <a:xfrm>
              <a:off x="4241" y="3362"/>
              <a:ext cx="190" cy="377"/>
            </a:xfrm>
            <a:prstGeom prst="rect">
              <a:avLst/>
            </a:prstGeom>
            <a:noFill/>
            <a:ln w="9525">
              <a:noFill/>
            </a:ln>
          </p:spPr>
          <p:txBody>
            <a:bodyPr>
              <a:spAutoFit/>
            </a:bodyPr>
            <a:lstStyle/>
            <a:p>
              <a:pPr>
                <a:spcBef>
                  <a:spcPct val="50000"/>
                </a:spcBef>
              </a:pPr>
              <a:r>
                <a:rPr lang="en-US" altLang="zh-CN" sz="2800" b="1" i="1">
                  <a:solidFill>
                    <a:srgbClr val="CC0000"/>
                  </a:solidFill>
                  <a:latin typeface="Times New Roman" panose="02020603050405020304" charset="0"/>
                  <a:ea typeface="黑体" panose="02010609060101010101" charset="-122"/>
                  <a:cs typeface="Times New Roman" panose="02020603050405020304" charset="0"/>
                </a:rPr>
                <a:t>F</a:t>
              </a:r>
              <a:endParaRPr lang="en-US" altLang="zh-CN" sz="2800" b="1" i="1">
                <a:solidFill>
                  <a:srgbClr val="CC0000"/>
                </a:solidFill>
                <a:latin typeface="Times New Roman" panose="02020603050405020304" charset="0"/>
                <a:ea typeface="黑体" panose="02010609060101010101" charset="-122"/>
                <a:cs typeface="Times New Roman" panose="02020603050405020304" charset="0"/>
              </a:endParaRPr>
            </a:p>
          </p:txBody>
        </p:sp>
        <p:sp>
          <p:nvSpPr>
            <p:cNvPr id="38950" name="矩形 38949"/>
            <p:cNvSpPr/>
            <p:nvPr>
              <p:custDataLst>
                <p:tags r:id="rId20"/>
              </p:custDataLst>
            </p:nvPr>
          </p:nvSpPr>
          <p:spPr>
            <a:xfrm>
              <a:off x="4241" y="2776"/>
              <a:ext cx="455" cy="258"/>
            </a:xfrm>
            <a:prstGeom prst="rect">
              <a:avLst/>
            </a:prstGeom>
            <a:solidFill>
              <a:srgbClr val="FCD6B6"/>
            </a:solidFill>
            <a:ln w="19050" cap="flat" cmpd="sng">
              <a:solidFill>
                <a:schemeClr val="accent2"/>
              </a:solidFill>
              <a:prstDash val="solid"/>
              <a:miter/>
              <a:headEnd type="none" w="med" len="med"/>
              <a:tailEnd type="none" w="med" len="med"/>
            </a:ln>
          </p:spPr>
          <p:txBody>
            <a:bodyPr/>
            <a:lstStyle/>
            <a:p>
              <a:endParaRPr lang="zh-CN" altLang="en-US" sz="1800" b="1">
                <a:latin typeface="Times New Roman" panose="02020603050405020304" charset="0"/>
                <a:ea typeface="黑体" panose="02010609060101010101" charset="-122"/>
                <a:cs typeface="Times New Roman" panose="02020603050405020304" charset="0"/>
              </a:endParaRPr>
            </a:p>
          </p:txBody>
        </p:sp>
        <p:sp>
          <p:nvSpPr>
            <p:cNvPr id="38952" name="直接连接符 38951"/>
            <p:cNvSpPr/>
            <p:nvPr>
              <p:custDataLst>
                <p:tags r:id="rId21"/>
              </p:custDataLst>
            </p:nvPr>
          </p:nvSpPr>
          <p:spPr>
            <a:xfrm flipH="1" flipV="1">
              <a:off x="4476" y="2456"/>
              <a:ext cx="0" cy="441"/>
            </a:xfrm>
            <a:prstGeom prst="line">
              <a:avLst/>
            </a:prstGeom>
            <a:ln w="38100" cap="flat" cmpd="sng">
              <a:solidFill>
                <a:srgbClr val="CC0000"/>
              </a:solidFill>
              <a:prstDash val="solid"/>
              <a:headEnd type="oval" w="med" len="med"/>
              <a:tailEnd type="triangle" w="med" len="lg"/>
            </a:ln>
          </p:spPr>
          <p:txBody>
            <a:bodyPr/>
            <a:lstStyle/>
            <a:p/>
          </p:txBody>
        </p:sp>
        <p:sp>
          <p:nvSpPr>
            <p:cNvPr id="38953" name="文本框 38952"/>
            <p:cNvSpPr txBox="1"/>
            <p:nvPr>
              <p:custDataLst>
                <p:tags r:id="rId22"/>
              </p:custDataLst>
            </p:nvPr>
          </p:nvSpPr>
          <p:spPr>
            <a:xfrm>
              <a:off x="4134" y="2296"/>
              <a:ext cx="191" cy="377"/>
            </a:xfrm>
            <a:prstGeom prst="rect">
              <a:avLst/>
            </a:prstGeom>
            <a:noFill/>
            <a:ln w="9525">
              <a:noFill/>
            </a:ln>
          </p:spPr>
          <p:txBody>
            <a:bodyPr>
              <a:spAutoFit/>
            </a:bodyPr>
            <a:lstStyle/>
            <a:p>
              <a:pPr>
                <a:spcBef>
                  <a:spcPct val="50000"/>
                </a:spcBef>
              </a:pPr>
              <a:r>
                <a:rPr lang="en-US" altLang="zh-CN" sz="2800" b="1" i="1">
                  <a:solidFill>
                    <a:srgbClr val="CC0000"/>
                  </a:solidFill>
                  <a:latin typeface="Times New Roman" panose="02020603050405020304" charset="0"/>
                  <a:ea typeface="黑体" panose="02010609060101010101" charset="-122"/>
                  <a:cs typeface="Times New Roman" panose="02020603050405020304" charset="0"/>
                </a:rPr>
                <a:t>F</a:t>
              </a:r>
              <a:endParaRPr lang="en-US" altLang="zh-CN" sz="2800" b="1" i="1">
                <a:solidFill>
                  <a:srgbClr val="CC0000"/>
                </a:solidFill>
                <a:latin typeface="Times New Roman" panose="02020603050405020304" charset="0"/>
                <a:ea typeface="黑体" panose="02010609060101010101" charset="-122"/>
                <a:cs typeface="Times New Roman" panose="02020603050405020304" charset="0"/>
              </a:endParaRPr>
            </a:p>
          </p:txBody>
        </p:sp>
      </p:grpSp>
      <p:sp>
        <p:nvSpPr>
          <p:cNvPr id="14338" name="AutoShape 16" title=""/>
          <p:cNvSpPr/>
          <p:nvPr>
            <p:custDataLst>
              <p:tags r:id="rId23"/>
            </p:custDataLst>
          </p:nvPr>
        </p:nvSpPr>
        <p:spPr>
          <a:xfrm flipH="1">
            <a:off x="8160385" y="3275013"/>
            <a:ext cx="193675" cy="1584325"/>
          </a:xfrm>
          <a:prstGeom prst="leftBrace">
            <a:avLst>
              <a:gd name="adj1" fmla="val 68169"/>
              <a:gd name="adj2" fmla="val 50000"/>
            </a:avLst>
          </a:prstGeom>
          <a:noFill/>
          <a:ln w="28575" cap="flat" cmpd="sng">
            <a:solidFill>
              <a:srgbClr val="FF0000"/>
            </a:solidFill>
            <a:prstDash val="solid"/>
            <a:headEnd type="none" w="med" len="med"/>
            <a:tailEnd type="none" w="med" len="med"/>
          </a:ln>
        </p:spPr>
        <p:txBody>
          <a:bodyPr wrap="none" anchor="ctr"/>
          <a:lstStyle/>
          <a:p>
            <a:endParaRPr lang="zh-CN" altLang="en-US" sz="2800" b="1">
              <a:latin typeface="Times New Roman" panose="02020603050405020304" charset="0"/>
              <a:ea typeface="黑体" panose="02010609060101010101" charset="-122"/>
              <a:cs typeface="Times New Roman" panose="02020603050405020304" charset="0"/>
            </a:endParaRPr>
          </a:p>
        </p:txBody>
      </p:sp>
      <p:sp>
        <p:nvSpPr>
          <p:cNvPr id="14339" name="Line 19" title=""/>
          <p:cNvSpPr/>
          <p:nvPr>
            <p:custDataLst>
              <p:tags r:id="rId24"/>
            </p:custDataLst>
          </p:nvPr>
        </p:nvSpPr>
        <p:spPr>
          <a:xfrm flipV="1">
            <a:off x="8495030" y="4056380"/>
            <a:ext cx="521335" cy="11430"/>
          </a:xfrm>
          <a:prstGeom prst="line">
            <a:avLst/>
          </a:prstGeom>
          <a:ln w="53975" cap="flat" cmpd="sng">
            <a:solidFill>
              <a:srgbClr val="FF0000"/>
            </a:solidFill>
            <a:prstDash val="solid"/>
            <a:headEnd type="none" w="med" len="med"/>
            <a:tailEnd type="triangle" w="med" len="med"/>
          </a:ln>
        </p:spPr>
        <p:txBody>
          <a:bodyPr/>
          <a:lstStyle/>
          <a:p/>
        </p:txBody>
      </p:sp>
      <p:sp>
        <p:nvSpPr>
          <p:cNvPr id="10" name="Text Box 20" title=""/>
          <p:cNvSpPr txBox="1"/>
          <p:nvPr>
            <p:custDataLst>
              <p:tags r:id="rId25"/>
            </p:custDataLst>
          </p:nvPr>
        </p:nvSpPr>
        <p:spPr>
          <a:xfrm>
            <a:off x="9016365" y="3576320"/>
            <a:ext cx="2829560" cy="1038860"/>
          </a:xfrm>
          <a:prstGeom prst="rect">
            <a:avLst/>
          </a:prstGeom>
          <a:noFill/>
          <a:ln w="9525">
            <a:noFill/>
          </a:ln>
        </p:spPr>
        <p:txBody>
          <a:bodyPr wrap="square">
            <a:spAutoFit/>
          </a:bodyPr>
          <a:lstStyle/>
          <a:p>
            <a:pPr>
              <a:lnSpc>
                <a:spcPct val="110000"/>
              </a:lnSpc>
              <a:spcBef>
                <a:spcPct val="50000"/>
              </a:spcBef>
            </a:pPr>
            <a:r>
              <a:rPr lang="zh-CN" altLang="en-US" sz="2800" b="1">
                <a:solidFill>
                  <a:srgbClr val="FF0000"/>
                </a:solidFill>
                <a:latin typeface="Times New Roman" panose="02020603050405020304" charset="0"/>
                <a:ea typeface="黑体" panose="02010609060101010101" charset="-122"/>
                <a:cs typeface="Times New Roman" panose="02020603050405020304" charset="0"/>
              </a:rPr>
              <a:t>做引体向上的力做了功.</a:t>
            </a:r>
            <a:endParaRPr lang="zh-CN" altLang="en-US" sz="2800" b="1">
              <a:solidFill>
                <a:srgbClr val="FF0000"/>
              </a:solidFill>
              <a:latin typeface="Times New Roman" panose="02020603050405020304" charset="0"/>
              <a:ea typeface="黑体" panose="02010609060101010101" charset="-122"/>
              <a:cs typeface="Times New Roman" panose="02020603050405020304" charset="0"/>
            </a:endParaRPr>
          </a:p>
        </p:txBody>
      </p:sp>
      <p:sp>
        <p:nvSpPr>
          <p:cNvPr id="14345" name="Text Box 13" title=""/>
          <p:cNvSpPr txBox="1"/>
          <p:nvPr>
            <p:custDataLst>
              <p:tags r:id="rId26"/>
            </p:custDataLst>
          </p:nvPr>
        </p:nvSpPr>
        <p:spPr>
          <a:xfrm>
            <a:off x="5819775" y="3056890"/>
            <a:ext cx="1214755" cy="521970"/>
          </a:xfrm>
          <a:prstGeom prst="rect">
            <a:avLst/>
          </a:prstGeom>
          <a:noFill/>
          <a:ln w="9525">
            <a:noFill/>
          </a:ln>
        </p:spPr>
        <p:txBody>
          <a:bodyPr wrap="square">
            <a:spAutoFit/>
          </a:bodyPr>
          <a:lstStyle/>
          <a:p>
            <a:pPr>
              <a:spcBef>
                <a:spcPct val="50000"/>
              </a:spcBef>
            </a:pPr>
            <a:r>
              <a:rPr lang="en-US" altLang="zh-CN" sz="2800" b="1" i="1">
                <a:latin typeface="Times New Roman" panose="02020603050405020304" charset="0"/>
                <a:ea typeface="黑体" panose="02010609060101010101" charset="-122"/>
                <a:cs typeface="Times New Roman" panose="02020603050405020304" charset="0"/>
              </a:rPr>
              <a:t>F≠ </a:t>
            </a:r>
            <a:r>
              <a:rPr lang="en-US" altLang="zh-CN" sz="2800" b="1">
                <a:latin typeface="Times New Roman" panose="02020603050405020304" charset="0"/>
                <a:ea typeface="黑体" panose="02010609060101010101" charset="-122"/>
                <a:cs typeface="Times New Roman" panose="02020603050405020304" charset="0"/>
              </a:rPr>
              <a:t>0</a:t>
            </a:r>
            <a:endParaRPr lang="en-US" altLang="zh-CN" sz="2800" b="1">
              <a:latin typeface="Times New Roman" panose="02020603050405020304" charset="0"/>
              <a:ea typeface="黑体" panose="02010609060101010101" charset="-122"/>
              <a:cs typeface="Times New Roman" panose="02020603050405020304" charset="0"/>
            </a:endParaRPr>
          </a:p>
        </p:txBody>
      </p:sp>
      <p:sp>
        <p:nvSpPr>
          <p:cNvPr id="14346" name="Text Box 14" title=""/>
          <p:cNvSpPr txBox="1"/>
          <p:nvPr>
            <p:custDataLst>
              <p:tags r:id="rId27"/>
            </p:custDataLst>
          </p:nvPr>
        </p:nvSpPr>
        <p:spPr>
          <a:xfrm>
            <a:off x="5819775" y="3716655"/>
            <a:ext cx="1233170" cy="521970"/>
          </a:xfrm>
          <a:prstGeom prst="rect">
            <a:avLst/>
          </a:prstGeom>
          <a:noFill/>
          <a:ln w="9525">
            <a:noFill/>
          </a:ln>
        </p:spPr>
        <p:txBody>
          <a:bodyPr wrap="square">
            <a:spAutoFit/>
          </a:bodyPr>
          <a:lstStyle/>
          <a:p>
            <a:pPr>
              <a:spcBef>
                <a:spcPct val="50000"/>
              </a:spcBef>
            </a:pPr>
            <a:r>
              <a:rPr lang="en-US" altLang="zh-CN" sz="2800" b="1" i="1">
                <a:latin typeface="Times New Roman" panose="02020603050405020304" charset="0"/>
                <a:ea typeface="黑体" panose="02010609060101010101" charset="-122"/>
                <a:cs typeface="Times New Roman" panose="02020603050405020304" charset="0"/>
              </a:rPr>
              <a:t>s≠ </a:t>
            </a:r>
            <a:r>
              <a:rPr lang="en-US" altLang="zh-CN" sz="2800" b="1">
                <a:latin typeface="Times New Roman" panose="02020603050405020304" charset="0"/>
                <a:ea typeface="黑体" panose="02010609060101010101" charset="-122"/>
                <a:cs typeface="Times New Roman" panose="02020603050405020304" charset="0"/>
              </a:rPr>
              <a:t>0</a:t>
            </a:r>
            <a:endParaRPr lang="en-US" altLang="zh-CN" sz="2800" b="1">
              <a:latin typeface="Times New Roman" panose="02020603050405020304" charset="0"/>
              <a:ea typeface="黑体" panose="02010609060101010101" charset="-122"/>
              <a:cs typeface="Times New Roman" panose="02020603050405020304" charset="0"/>
            </a:endParaRPr>
          </a:p>
        </p:txBody>
      </p:sp>
      <p:sp>
        <p:nvSpPr>
          <p:cNvPr id="14347" name="Text Box 15" title=""/>
          <p:cNvSpPr txBox="1"/>
          <p:nvPr>
            <p:custDataLst>
              <p:tags r:id="rId28"/>
            </p:custDataLst>
          </p:nvPr>
        </p:nvSpPr>
        <p:spPr>
          <a:xfrm>
            <a:off x="5819775" y="4407535"/>
            <a:ext cx="2595245" cy="521970"/>
          </a:xfrm>
          <a:prstGeom prst="rect">
            <a:avLst/>
          </a:prstGeom>
          <a:noFill/>
          <a:ln w="9525">
            <a:noFill/>
          </a:ln>
        </p:spPr>
        <p:txBody>
          <a:bodyPr wrap="square">
            <a:spAutoFit/>
          </a:bodyPr>
          <a:lstStyle/>
          <a:p>
            <a:pPr>
              <a:spcBef>
                <a:spcPct val="50000"/>
              </a:spcBef>
            </a:pPr>
            <a:r>
              <a:rPr lang="en-US" altLang="zh-CN" sz="2800" b="1" i="1">
                <a:latin typeface="Times New Roman" panose="02020603050405020304" charset="0"/>
                <a:ea typeface="黑体" panose="02010609060101010101" charset="-122"/>
                <a:cs typeface="Times New Roman" panose="02020603050405020304" charset="0"/>
                <a:sym typeface="+mn-ea"/>
              </a:rPr>
              <a:t>s</a:t>
            </a:r>
            <a:r>
              <a:rPr lang="zh-CN" altLang="en-US" sz="2800" b="1">
                <a:latin typeface="Times New Roman" panose="02020603050405020304" charset="0"/>
                <a:ea typeface="黑体" panose="02010609060101010101" charset="-122"/>
                <a:cs typeface="Times New Roman" panose="02020603050405020304" charset="0"/>
                <a:sym typeface="+mn-ea"/>
              </a:rPr>
              <a:t>在</a:t>
            </a:r>
            <a:r>
              <a:rPr lang="en-US" altLang="zh-CN" sz="2800" b="1" i="1">
                <a:latin typeface="Times New Roman" panose="02020603050405020304" charset="0"/>
                <a:ea typeface="黑体" panose="02010609060101010101" charset="-122"/>
                <a:cs typeface="Times New Roman" panose="02020603050405020304" charset="0"/>
              </a:rPr>
              <a:t>F</a:t>
            </a:r>
            <a:r>
              <a:rPr lang="zh-CN" altLang="en-US" sz="2800" b="1">
                <a:latin typeface="Times New Roman" panose="02020603050405020304" charset="0"/>
                <a:ea typeface="黑体" panose="02010609060101010101" charset="-122"/>
                <a:cs typeface="Times New Roman" panose="02020603050405020304" charset="0"/>
              </a:rPr>
              <a:t>的方向上</a:t>
            </a:r>
            <a:endParaRPr lang="zh-CN" altLang="en-US" sz="2800" b="1">
              <a:latin typeface="Times New Roman" panose="02020603050405020304" charset="0"/>
              <a:ea typeface="黑体" panose="02010609060101010101" charset="-122"/>
              <a:cs typeface="Times New Roman" panose="02020603050405020304" charset="0"/>
            </a:endParaRPr>
          </a:p>
        </p:txBody>
      </p:sp>
      <p:pic>
        <p:nvPicPr>
          <p:cNvPr id="4" name="图片 3" title=""/>
          <p:cNvPicPr/>
          <p:nvPr/>
        </p:nvPicPr>
        <p:blipFill>
          <a:blip r:embed="rId29"/>
          <a:srcRect l="10748" t="14324" r="37488" b="3259"/>
          <a:stretch>
            <a:fillRect/>
          </a:stretch>
        </p:blipFill>
        <p:spPr>
          <a:xfrm>
            <a:off x="648335" y="2065655"/>
            <a:ext cx="2815590" cy="335153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nodeType="clickPar">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8987"/>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34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434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4347"/>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p:stCondLst>
                              <p:cond delay="0"/>
                            </p:stCondLst>
                            <p:childTnLst>
                              <p:par>
                                <p:cTn id="26" presetID="3" presetClass="entr" presetSubtype="5" fill="hold" grpId="0" nodeType="clickEffect">
                                  <p:stCondLst>
                                    <p:cond delay="0"/>
                                  </p:stCondLst>
                                  <p:childTnLst>
                                    <p:set>
                                      <p:cBhvr>
                                        <p:cTn id="27" dur="1" fill="hold">
                                          <p:stCondLst>
                                            <p:cond delay="0"/>
                                          </p:stCondLst>
                                        </p:cTn>
                                        <p:tgtEl>
                                          <p:spTgt spid="14338"/>
                                        </p:tgtEl>
                                        <p:attrNameLst>
                                          <p:attrName>style.visibility</p:attrName>
                                        </p:attrNameLst>
                                      </p:cBhvr>
                                      <p:to>
                                        <p:strVal val="visible"/>
                                      </p:to>
                                    </p:set>
                                    <p:animEffect transition="in" filter="blinds(vertical)">
                                      <p:cBhvr>
                                        <p:cTn id="28" dur="500"/>
                                        <p:tgtEl>
                                          <p:spTgt spid="14338"/>
                                        </p:tgtEl>
                                      </p:cBhvr>
                                    </p:animEffect>
                                  </p:childTnLst>
                                </p:cTn>
                              </p:par>
                            </p:childTnLst>
                          </p:cTn>
                        </p:par>
                        <p:par>
                          <p:cTn id="29" fill="hold" nodeType="afterGroup">
                            <p:stCondLst>
                              <p:cond delay="500"/>
                            </p:stCondLst>
                            <p:childTnLst>
                              <p:par>
                                <p:cTn id="30" presetID="22" presetClass="entr" presetSubtype="8" fill="hold" nodeType="afterEffect">
                                  <p:stCondLst>
                                    <p:cond delay="0"/>
                                  </p:stCondLst>
                                  <p:childTnLst>
                                    <p:set>
                                      <p:cBhvr>
                                        <p:cTn id="31" dur="1" fill="hold">
                                          <p:stCondLst>
                                            <p:cond delay="0"/>
                                          </p:stCondLst>
                                        </p:cTn>
                                        <p:tgtEl>
                                          <p:spTgt spid="14339"/>
                                        </p:tgtEl>
                                        <p:attrNameLst>
                                          <p:attrName>style.visibility</p:attrName>
                                        </p:attrNameLst>
                                      </p:cBhvr>
                                      <p:to>
                                        <p:strVal val="visible"/>
                                      </p:to>
                                    </p:set>
                                    <p:animEffect transition="in" filter="wipe(left)">
                                      <p:cBhvr>
                                        <p:cTn id="32" dur="500"/>
                                        <p:tgtEl>
                                          <p:spTgt spid="14339"/>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animBg="1"/>
      <p:bldP spid="10" grpId="0"/>
      <p:bldP spid="14345" grpId="0"/>
      <p:bldP spid="14346" grpId="0"/>
      <p:bldP spid="14347" grpId="0"/>
      <p:bldP spid="3" grpId="0"/>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62" name="Freeform 62" title=""/>
          <p:cNvSpPr/>
          <p:nvPr>
            <p:custDataLst>
              <p:tags r:id="rId2"/>
            </p:custDataLst>
          </p:nvPr>
        </p:nvSpPr>
        <p:spPr>
          <a:xfrm>
            <a:off x="316865" y="611505"/>
            <a:ext cx="11428730" cy="6041390"/>
          </a:xfrm>
          <a:custGeom>
            <a:rect l="l" t="t" r="r" b="b"/>
            <a:pathLst>
              <a:path w="15902609" h="8229600">
                <a:moveTo>
                  <a:pt x="0" y="0"/>
                </a:moveTo>
                <a:lnTo>
                  <a:pt x="15902608" y="0"/>
                </a:lnTo>
                <a:lnTo>
                  <a:pt x="15902608" y="8229600"/>
                </a:lnTo>
                <a:lnTo>
                  <a:pt x="0" y="8229600"/>
                </a:lnTo>
                <a:lnTo>
                  <a:pt x="0" y="0"/>
                </a:lnTo>
                <a:close/>
              </a:path>
            </a:pathLst>
          </a:custGeom>
          <a:blipFill>
            <a:blip r:embed="rId3"/>
            <a:stretch>
              <a:fillRect/>
            </a:stretch>
          </a:blipFill>
        </p:spPr>
        <p:txBody>
          <a:bodyPr/>
          <a:lstStyle/>
          <a:p/>
        </p:txBody>
      </p:sp>
      <p:sp>
        <p:nvSpPr>
          <p:cNvPr id="32" name="文本框 31" title=""/>
          <p:cNvSpPr txBox="1"/>
          <p:nvPr>
            <p:custDataLst>
              <p:tags r:id="rId4"/>
            </p:custDataLst>
          </p:nvPr>
        </p:nvSpPr>
        <p:spPr>
          <a:xfrm>
            <a:off x="2297430" y="917575"/>
            <a:ext cx="1819910" cy="636905"/>
          </a:xfrm>
          <a:prstGeom prst="rect">
            <a:avLst/>
          </a:prstGeom>
          <a:noFill/>
        </p:spPr>
        <p:txBody>
          <a:bodyPr wrap="none" rtlCol="0" anchor="t">
            <a:noAutofit/>
          </a:bodyPr>
          <a:lstStyle/>
          <a:p>
            <a:r>
              <a:rPr lang="zh-CN" altLang="en-US" sz="3200" b="1">
                <a:solidFill>
                  <a:schemeClr val="bg1"/>
                </a:solidFill>
                <a:latin typeface="Times New Roman" panose="02020603050405020304" charset="0"/>
                <a:ea typeface="微软雅黑" panose="020b0503020204020204" charset="-122"/>
                <a:cs typeface="微软雅黑" panose="020b0503020204020204" charset="-122"/>
                <a:sym typeface="+mn-ea"/>
              </a:rPr>
              <a:t>归纳</a:t>
            </a:r>
            <a:endParaRPr lang="zh-CN" altLang="en-US" sz="3200" b="1">
              <a:solidFill>
                <a:schemeClr val="bg1"/>
              </a:solidFill>
              <a:latin typeface="Times New Roman" panose="02020603050405020304" charset="0"/>
              <a:ea typeface="微软雅黑" panose="020b0503020204020204" charset="-122"/>
              <a:cs typeface="微软雅黑" panose="020b0503020204020204" charset="-122"/>
              <a:sym typeface="+mn-ea"/>
            </a:endParaRPr>
          </a:p>
        </p:txBody>
      </p:sp>
      <p:sp>
        <p:nvSpPr>
          <p:cNvPr id="41" name="Freeform 41" title=""/>
          <p:cNvSpPr/>
          <p:nvPr>
            <p:custDataLst>
              <p:tags r:id="rId5"/>
            </p:custDataLst>
          </p:nvPr>
        </p:nvSpPr>
        <p:spPr>
          <a:xfrm>
            <a:off x="648970" y="782320"/>
            <a:ext cx="1453515" cy="805815"/>
          </a:xfrm>
          <a:custGeom>
            <a:rect l="l" t="t" r="r" b="b"/>
            <a:pathLst>
              <a:path w="11637013" h="8229600">
                <a:moveTo>
                  <a:pt x="0" y="0"/>
                </a:moveTo>
                <a:lnTo>
                  <a:pt x="11637013" y="0"/>
                </a:lnTo>
                <a:lnTo>
                  <a:pt x="11637013" y="8229600"/>
                </a:lnTo>
                <a:lnTo>
                  <a:pt x="0" y="8229600"/>
                </a:lnTo>
                <a:lnTo>
                  <a:pt x="0" y="0"/>
                </a:lnTo>
                <a:close/>
              </a:path>
            </a:pathLst>
          </a:custGeom>
          <a:blipFill>
            <a:blip r:embed="rId6"/>
            <a:stretch>
              <a:fillRect/>
            </a:stretch>
          </a:blipFill>
        </p:spPr>
        <p:txBody>
          <a:bodyPr/>
          <a:lstStyle/>
          <a:p/>
        </p:txBody>
      </p:sp>
      <p:graphicFrame>
        <p:nvGraphicFramePr>
          <p:cNvPr id="4" name="表格 3" title=""/>
          <p:cNvGraphicFramePr>
            <a:graphicFrameLocks noGrp="1"/>
          </p:cNvGraphicFramePr>
          <p:nvPr>
            <p:custDataLst>
              <p:tags r:id="rId7"/>
            </p:custDataLst>
          </p:nvPr>
        </p:nvGraphicFramePr>
        <p:xfrm>
          <a:off x="744855" y="3239770"/>
          <a:ext cx="10568940" cy="3070860"/>
        </p:xfrm>
        <a:graphic>
          <a:graphicData uri="http://schemas.openxmlformats.org/drawingml/2006/table">
            <a:tbl>
              <a:tblPr/>
              <a:tblGrid>
                <a:gridCol w="935990"/>
                <a:gridCol w="2023745"/>
                <a:gridCol w="3921760"/>
                <a:gridCol w="3687445"/>
              </a:tblGrid>
              <a:tr h="511810">
                <a:tc>
                  <a:txBody>
                    <a:bodyPr vert="horz" wrap="square"/>
                    <a:lstStyle/>
                    <a:p>
                      <a:pPr marL="64770" indent="0" algn="ctr">
                        <a:lnSpc>
                          <a:spcPct val="120000"/>
                        </a:lnSpc>
                        <a:spcBef>
                          <a:spcPct val="0"/>
                        </a:spcBef>
                        <a:spcAft>
                          <a:spcPct val="0"/>
                        </a:spcAft>
                      </a:pPr>
                      <a:r>
                        <a:rPr lang="zh-CN" sz="2800" b="1">
                          <a:solidFill>
                            <a:schemeClr val="bg1"/>
                          </a:solidFill>
                          <a:latin typeface="黑体" panose="02010609060101010101" charset="-122"/>
                          <a:ea typeface="黑体" panose="02010609060101010101" charset="-122"/>
                        </a:rPr>
                        <a:t>类型</a:t>
                      </a:r>
                      <a:endParaRPr lang="zh-CN" sz="2800" b="1">
                        <a:solidFill>
                          <a:schemeClr val="bg1"/>
                        </a:solidFill>
                        <a:latin typeface="黑体" panose="02010609060101010101" charset="-122"/>
                        <a:ea typeface="黑体" panose="02010609060101010101" charset="-122"/>
                      </a:endParaRPr>
                    </a:p>
                  </a:txBody>
                  <a:tcPr marL="68580" marR="68580" marT="0" marB="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rgbClr val="00923F"/>
                    </a:solidFill>
                  </a:tcPr>
                </a:tc>
                <a:tc>
                  <a:txBody>
                    <a:bodyPr vert="horz" wrap="square"/>
                    <a:lstStyle/>
                    <a:p>
                      <a:pPr marL="64770" indent="0" algn="ctr">
                        <a:lnSpc>
                          <a:spcPct val="120000"/>
                        </a:lnSpc>
                        <a:spcBef>
                          <a:spcPct val="0"/>
                        </a:spcBef>
                        <a:spcAft>
                          <a:spcPct val="0"/>
                        </a:spcAft>
                      </a:pPr>
                      <a:r>
                        <a:rPr lang="zh-CN" sz="2800" b="1">
                          <a:solidFill>
                            <a:srgbClr val="FFC000"/>
                          </a:solidFill>
                          <a:latin typeface="黑体" panose="02010609060101010101" charset="-122"/>
                          <a:ea typeface="黑体" panose="02010609060101010101" charset="-122"/>
                        </a:rPr>
                        <a:t>有力无距离</a:t>
                      </a:r>
                      <a:endParaRPr lang="zh-CN" sz="2800" b="1">
                        <a:solidFill>
                          <a:srgbClr val="FFC000"/>
                        </a:solidFill>
                        <a:latin typeface="黑体" panose="02010609060101010101" charset="-122"/>
                        <a:ea typeface="黑体" panose="02010609060101010101" charset="-122"/>
                      </a:endParaRPr>
                    </a:p>
                  </a:txBody>
                  <a:tcPr marL="68580" marR="68580" marT="0" marB="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rgbClr val="00923F"/>
                    </a:solidFill>
                  </a:tcPr>
                </a:tc>
                <a:tc>
                  <a:txBody>
                    <a:bodyPr vert="horz" wrap="square"/>
                    <a:lstStyle/>
                    <a:p>
                      <a:pPr marL="64770" indent="0" algn="ctr">
                        <a:lnSpc>
                          <a:spcPct val="120000"/>
                        </a:lnSpc>
                        <a:spcBef>
                          <a:spcPct val="0"/>
                        </a:spcBef>
                        <a:spcAft>
                          <a:spcPct val="0"/>
                        </a:spcAft>
                      </a:pPr>
                      <a:r>
                        <a:rPr lang="zh-CN" sz="2800" b="1">
                          <a:solidFill>
                            <a:srgbClr val="FFC000"/>
                          </a:solidFill>
                          <a:latin typeface="黑体" panose="02010609060101010101" charset="-122"/>
                          <a:ea typeface="黑体" panose="02010609060101010101" charset="-122"/>
                        </a:rPr>
                        <a:t>有距离无力</a:t>
                      </a:r>
                      <a:endParaRPr lang="zh-CN" sz="2800" b="1">
                        <a:solidFill>
                          <a:srgbClr val="FFC000"/>
                        </a:solidFill>
                        <a:latin typeface="黑体" panose="02010609060101010101" charset="-122"/>
                        <a:ea typeface="黑体" panose="02010609060101010101" charset="-122"/>
                      </a:endParaRPr>
                    </a:p>
                  </a:txBody>
                  <a:tcPr marL="68580" marR="68580" marT="0" marB="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rgbClr val="00923F"/>
                    </a:solidFill>
                  </a:tcPr>
                </a:tc>
                <a:tc>
                  <a:txBody>
                    <a:bodyPr vert="horz" wrap="square"/>
                    <a:lstStyle/>
                    <a:p>
                      <a:pPr marL="64770" indent="0" algn="ctr">
                        <a:lnSpc>
                          <a:spcPct val="120000"/>
                        </a:lnSpc>
                        <a:spcBef>
                          <a:spcPct val="0"/>
                        </a:spcBef>
                        <a:spcAft>
                          <a:spcPct val="0"/>
                        </a:spcAft>
                      </a:pPr>
                      <a:r>
                        <a:rPr lang="zh-CN" sz="2800" b="1">
                          <a:solidFill>
                            <a:srgbClr val="FFC000"/>
                          </a:solidFill>
                          <a:latin typeface="黑体" panose="02010609060101010101" charset="-122"/>
                          <a:ea typeface="黑体" panose="02010609060101010101" charset="-122"/>
                        </a:rPr>
                        <a:t>力与距离垂直</a:t>
                      </a:r>
                      <a:endParaRPr lang="zh-CN" sz="2800" b="1">
                        <a:solidFill>
                          <a:srgbClr val="FFC000"/>
                        </a:solidFill>
                        <a:latin typeface="黑体" panose="02010609060101010101" charset="-122"/>
                        <a:ea typeface="黑体" panose="02010609060101010101" charset="-122"/>
                      </a:endParaRPr>
                    </a:p>
                  </a:txBody>
                  <a:tcPr marL="68580" marR="68580" marT="0" marB="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solidFill>
                      <a:srgbClr val="00923F"/>
                    </a:solidFill>
                  </a:tcPr>
                </a:tc>
              </a:tr>
              <a:tr h="1023620">
                <a:tc>
                  <a:txBody>
                    <a:bodyPr vert="horz" wrap="square"/>
                    <a:lstStyle/>
                    <a:p>
                      <a:pPr marL="64770" indent="0" algn="ctr">
                        <a:lnSpc>
                          <a:spcPct val="120000"/>
                        </a:lnSpc>
                        <a:spcBef>
                          <a:spcPct val="0"/>
                        </a:spcBef>
                        <a:spcAft>
                          <a:spcPct val="0"/>
                        </a:spcAft>
                      </a:pPr>
                      <a:r>
                        <a:rPr lang="zh-CN" sz="2800" b="1">
                          <a:solidFill>
                            <a:schemeClr val="bg1"/>
                          </a:solidFill>
                          <a:latin typeface="黑体" panose="02010609060101010101" charset="-122"/>
                          <a:ea typeface="黑体" panose="02010609060101010101" charset="-122"/>
                        </a:rPr>
                        <a:t>特点</a:t>
                      </a:r>
                      <a:endParaRPr lang="zh-CN" sz="2800" b="1">
                        <a:solidFill>
                          <a:schemeClr val="bg1"/>
                        </a:solidFill>
                        <a:latin typeface="黑体" panose="02010609060101010101" charset="-122"/>
                        <a:ea typeface="黑体" panose="02010609060101010101" charset="-122"/>
                      </a:endParaRPr>
                    </a:p>
                  </a:txBody>
                  <a:tcPr marL="68580" marR="68580" marT="0" marB="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noFill/>
                  </a:tcPr>
                </a:tc>
                <a:tc>
                  <a:txBody>
                    <a:bodyPr vert="horz" wrap="square"/>
                    <a:lstStyle/>
                    <a:p>
                      <a:pPr marL="64770" indent="0" algn="ctr">
                        <a:lnSpc>
                          <a:spcPct val="120000"/>
                        </a:lnSpc>
                        <a:spcBef>
                          <a:spcPct val="0"/>
                        </a:spcBef>
                        <a:spcAft>
                          <a:spcPct val="0"/>
                        </a:spcAft>
                      </a:pPr>
                      <a:r>
                        <a:rPr lang="zh-CN" sz="2800" b="1">
                          <a:solidFill>
                            <a:schemeClr val="bg1"/>
                          </a:solidFill>
                          <a:latin typeface="黑体" panose="02010609060101010101" charset="-122"/>
                          <a:ea typeface="黑体" panose="02010609060101010101" charset="-122"/>
                        </a:rPr>
                        <a:t>物体受力但保持静止</a:t>
                      </a:r>
                      <a:endParaRPr lang="zh-CN" sz="2800" b="1">
                        <a:solidFill>
                          <a:schemeClr val="bg1"/>
                        </a:solidFill>
                        <a:latin typeface="黑体" panose="02010609060101010101" charset="-122"/>
                        <a:ea typeface="黑体" panose="02010609060101010101" charset="-122"/>
                      </a:endParaRPr>
                    </a:p>
                  </a:txBody>
                  <a:tcPr marL="68580" marR="68580" marT="0" marB="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noFill/>
                  </a:tcPr>
                </a:tc>
                <a:tc>
                  <a:txBody>
                    <a:bodyPr vert="horz" wrap="square"/>
                    <a:lstStyle/>
                    <a:p>
                      <a:pPr marL="64770" indent="0" algn="ctr">
                        <a:lnSpc>
                          <a:spcPct val="120000"/>
                        </a:lnSpc>
                        <a:spcBef>
                          <a:spcPct val="0"/>
                        </a:spcBef>
                        <a:spcAft>
                          <a:spcPct val="0"/>
                        </a:spcAft>
                      </a:pPr>
                      <a:r>
                        <a:rPr lang="zh-CN" sz="2800" b="1">
                          <a:solidFill>
                            <a:schemeClr val="bg1"/>
                          </a:solidFill>
                          <a:latin typeface="黑体" panose="02010609060101010101" charset="-122"/>
                          <a:ea typeface="黑体" panose="02010609060101010101" charset="-122"/>
                        </a:rPr>
                        <a:t>物体不受力，</a:t>
                      </a:r>
                      <a:endParaRPr lang="zh-CN" sz="2800" b="1">
                        <a:solidFill>
                          <a:schemeClr val="bg1"/>
                        </a:solidFill>
                        <a:latin typeface="黑体" panose="02010609060101010101" charset="-122"/>
                        <a:ea typeface="黑体" panose="02010609060101010101" charset="-122"/>
                      </a:endParaRPr>
                    </a:p>
                    <a:p>
                      <a:pPr marL="64770" indent="0" algn="ctr">
                        <a:lnSpc>
                          <a:spcPct val="120000"/>
                        </a:lnSpc>
                        <a:spcBef>
                          <a:spcPct val="0"/>
                        </a:spcBef>
                        <a:spcAft>
                          <a:spcPct val="0"/>
                        </a:spcAft>
                      </a:pPr>
                      <a:r>
                        <a:rPr lang="zh-CN" sz="2800" b="1">
                          <a:solidFill>
                            <a:schemeClr val="bg1"/>
                          </a:solidFill>
                          <a:latin typeface="黑体" panose="02010609060101010101" charset="-122"/>
                          <a:ea typeface="黑体" panose="02010609060101010101" charset="-122"/>
                        </a:rPr>
                        <a:t>由于惯性而运动</a:t>
                      </a:r>
                      <a:endParaRPr lang="zh-CN" sz="2800" b="1">
                        <a:solidFill>
                          <a:schemeClr val="bg1"/>
                        </a:solidFill>
                        <a:latin typeface="黑体" panose="02010609060101010101" charset="-122"/>
                        <a:ea typeface="黑体" panose="02010609060101010101" charset="-122"/>
                      </a:endParaRPr>
                    </a:p>
                  </a:txBody>
                  <a:tcPr marL="68580" marR="68580" marT="0" marB="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noFill/>
                  </a:tcPr>
                </a:tc>
                <a:tc>
                  <a:txBody>
                    <a:bodyPr vert="horz" wrap="square"/>
                    <a:lstStyle/>
                    <a:p>
                      <a:pPr marL="64770" indent="0" algn="ctr">
                        <a:lnSpc>
                          <a:spcPct val="120000"/>
                        </a:lnSpc>
                        <a:spcBef>
                          <a:spcPct val="0"/>
                        </a:spcBef>
                        <a:spcAft>
                          <a:spcPct val="0"/>
                        </a:spcAft>
                      </a:pPr>
                      <a:r>
                        <a:rPr lang="zh-CN" sz="2800" b="1">
                          <a:solidFill>
                            <a:schemeClr val="bg1"/>
                          </a:solidFill>
                          <a:latin typeface="黑体" panose="02010609060101010101" charset="-122"/>
                          <a:ea typeface="黑体" panose="02010609060101010101" charset="-122"/>
                        </a:rPr>
                        <a:t>物体受力方向与运动方向垂直</a:t>
                      </a:r>
                      <a:endParaRPr lang="zh-CN" sz="2800" b="1">
                        <a:solidFill>
                          <a:schemeClr val="bg1"/>
                        </a:solidFill>
                        <a:latin typeface="黑体" panose="02010609060101010101" charset="-122"/>
                        <a:ea typeface="黑体" panose="02010609060101010101" charset="-122"/>
                      </a:endParaRPr>
                    </a:p>
                  </a:txBody>
                  <a:tcPr marL="68580" marR="68580" marT="0" marB="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noFill/>
                  </a:tcPr>
                </a:tc>
              </a:tr>
              <a:tr h="1535430">
                <a:tc>
                  <a:txBody>
                    <a:bodyPr vert="horz" wrap="square"/>
                    <a:lstStyle/>
                    <a:p>
                      <a:pPr marL="64770" indent="0" algn="ctr">
                        <a:lnSpc>
                          <a:spcPct val="120000"/>
                        </a:lnSpc>
                        <a:spcBef>
                          <a:spcPct val="0"/>
                        </a:spcBef>
                        <a:spcAft>
                          <a:spcPct val="0"/>
                        </a:spcAft>
                      </a:pPr>
                      <a:r>
                        <a:rPr lang="zh-CN" sz="2800" b="1">
                          <a:solidFill>
                            <a:schemeClr val="bg1"/>
                          </a:solidFill>
                          <a:latin typeface="黑体" panose="02010609060101010101" charset="-122"/>
                          <a:ea typeface="黑体" panose="02010609060101010101" charset="-122"/>
                        </a:rPr>
                        <a:t>举例</a:t>
                      </a:r>
                      <a:endParaRPr lang="zh-CN" sz="2800" b="1">
                        <a:solidFill>
                          <a:schemeClr val="bg1"/>
                        </a:solidFill>
                        <a:latin typeface="黑体" panose="02010609060101010101" charset="-122"/>
                        <a:ea typeface="黑体" panose="02010609060101010101" charset="-122"/>
                      </a:endParaRPr>
                    </a:p>
                  </a:txBody>
                  <a:tcPr marL="68580" marR="68580" marT="0" marB="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noFill/>
                  </a:tcPr>
                </a:tc>
                <a:tc>
                  <a:txBody>
                    <a:bodyPr vert="horz" wrap="square"/>
                    <a:lstStyle/>
                    <a:p>
                      <a:pPr marL="64770" indent="0" algn="ctr">
                        <a:lnSpc>
                          <a:spcPct val="120000"/>
                        </a:lnSpc>
                        <a:spcBef>
                          <a:spcPct val="0"/>
                        </a:spcBef>
                        <a:spcAft>
                          <a:spcPct val="0"/>
                        </a:spcAft>
                      </a:pPr>
                      <a:r>
                        <a:rPr lang="zh-CN" sz="2800" b="1">
                          <a:solidFill>
                            <a:srgbClr val="FFC000"/>
                          </a:solidFill>
                          <a:latin typeface="黑体" panose="02010609060101010101" charset="-122"/>
                          <a:ea typeface="黑体" panose="02010609060101010101" charset="-122"/>
                        </a:rPr>
                        <a:t>搬而未起、推而未动</a:t>
                      </a:r>
                      <a:endParaRPr lang="zh-CN" sz="2800" b="1">
                        <a:solidFill>
                          <a:srgbClr val="FFC000"/>
                        </a:solidFill>
                        <a:latin typeface="黑体" panose="02010609060101010101" charset="-122"/>
                        <a:ea typeface="黑体" panose="02010609060101010101" charset="-122"/>
                      </a:endParaRPr>
                    </a:p>
                  </a:txBody>
                  <a:tcPr marL="68580" marR="68580" marT="0" marB="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noFill/>
                  </a:tcPr>
                </a:tc>
                <a:tc>
                  <a:txBody>
                    <a:bodyPr vert="horz" wrap="square"/>
                    <a:lstStyle/>
                    <a:p>
                      <a:pPr marL="64770" indent="0" algn="ctr">
                        <a:lnSpc>
                          <a:spcPct val="120000"/>
                        </a:lnSpc>
                        <a:spcBef>
                          <a:spcPct val="0"/>
                        </a:spcBef>
                        <a:spcAft>
                          <a:spcPct val="0"/>
                        </a:spcAft>
                      </a:pPr>
                      <a:r>
                        <a:rPr lang="zh-CN" sz="2800" b="1">
                          <a:solidFill>
                            <a:srgbClr val="FFC000"/>
                          </a:solidFill>
                          <a:latin typeface="黑体" panose="02010609060101010101" charset="-122"/>
                          <a:ea typeface="黑体" panose="02010609060101010101" charset="-122"/>
                        </a:rPr>
                        <a:t>踢足球后足球向前运动</a:t>
                      </a:r>
                      <a:r>
                        <a:rPr lang="zh-CN" sz="2800" b="1">
                          <a:solidFill>
                            <a:schemeClr val="bg1"/>
                          </a:solidFill>
                          <a:latin typeface="黑体" panose="02010609060101010101" charset="-122"/>
                          <a:ea typeface="黑体" panose="02010609060101010101" charset="-122"/>
                        </a:rPr>
                        <a:t>，人对足球不做功</a:t>
                      </a:r>
                      <a:endParaRPr lang="zh-CN" sz="2800" b="1">
                        <a:solidFill>
                          <a:schemeClr val="bg1"/>
                        </a:solidFill>
                        <a:latin typeface="黑体" panose="02010609060101010101" charset="-122"/>
                        <a:ea typeface="黑体" panose="02010609060101010101" charset="-122"/>
                      </a:endParaRPr>
                    </a:p>
                  </a:txBody>
                  <a:tcPr marL="68580" marR="68580" marT="0" marB="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noFill/>
                  </a:tcPr>
                </a:tc>
                <a:tc>
                  <a:txBody>
                    <a:bodyPr vert="horz" wrap="square"/>
                    <a:lstStyle/>
                    <a:p>
                      <a:pPr marL="64770" indent="0" algn="ctr">
                        <a:lnSpc>
                          <a:spcPct val="120000"/>
                        </a:lnSpc>
                        <a:spcBef>
                          <a:spcPct val="0"/>
                        </a:spcBef>
                        <a:spcAft>
                          <a:spcPct val="0"/>
                        </a:spcAft>
                      </a:pPr>
                      <a:r>
                        <a:rPr lang="zh-CN" sz="2800" b="1">
                          <a:solidFill>
                            <a:srgbClr val="FFC000"/>
                          </a:solidFill>
                          <a:latin typeface="黑体" panose="02010609060101010101" charset="-122"/>
                          <a:ea typeface="黑体" panose="02010609060101010101" charset="-122"/>
                        </a:rPr>
                        <a:t>人提着水桶水平前进</a:t>
                      </a:r>
                      <a:r>
                        <a:rPr lang="zh-CN" sz="2800" b="1">
                          <a:solidFill>
                            <a:schemeClr val="bg1"/>
                          </a:solidFill>
                          <a:latin typeface="黑体" panose="02010609060101010101" charset="-122"/>
                          <a:ea typeface="黑体" panose="02010609060101010101" charset="-122"/>
                        </a:rPr>
                        <a:t>，提水桶的力和水桶的重力均不做功</a:t>
                      </a:r>
                      <a:endParaRPr lang="zh-CN" sz="2800" b="1">
                        <a:solidFill>
                          <a:schemeClr val="bg1"/>
                        </a:solidFill>
                        <a:latin typeface="黑体" panose="02010609060101010101" charset="-122"/>
                        <a:ea typeface="黑体" panose="02010609060101010101" charset="-122"/>
                      </a:endParaRPr>
                    </a:p>
                  </a:txBody>
                  <a:tcPr marL="68580" marR="68580" marT="0" marB="0" anchor="ctr">
                    <a:lnL w="12700">
                      <a:solidFill>
                        <a:schemeClr val="bg1"/>
                      </a:solidFill>
                      <a:prstDash val="solid"/>
                    </a:lnL>
                    <a:lnR w="12700">
                      <a:solidFill>
                        <a:schemeClr val="bg1"/>
                      </a:solidFill>
                      <a:prstDash val="solid"/>
                    </a:lnR>
                    <a:lnT w="12700">
                      <a:solidFill>
                        <a:schemeClr val="bg1"/>
                      </a:solidFill>
                      <a:prstDash val="solid"/>
                    </a:lnT>
                    <a:lnB w="12700">
                      <a:solidFill>
                        <a:schemeClr val="bg1"/>
                      </a:solidFill>
                      <a:prstDash val="solid"/>
                    </a:lnB>
                    <a:noFill/>
                  </a:tcPr>
                </a:tc>
              </a:tr>
            </a:tbl>
          </a:graphicData>
        </a:graphic>
      </p:graphicFrame>
      <p:sp>
        <p:nvSpPr>
          <p:cNvPr id="14338" name="AutoShape 16" title=""/>
          <p:cNvSpPr/>
          <p:nvPr>
            <p:custDataLst>
              <p:tags r:id="rId8"/>
            </p:custDataLst>
          </p:nvPr>
        </p:nvSpPr>
        <p:spPr>
          <a:xfrm>
            <a:off x="4553585" y="1513840"/>
            <a:ext cx="171450" cy="833120"/>
          </a:xfrm>
          <a:prstGeom prst="leftBrace">
            <a:avLst>
              <a:gd name="adj1" fmla="val 68169"/>
              <a:gd name="adj2" fmla="val 50000"/>
            </a:avLst>
          </a:prstGeom>
          <a:noFill/>
          <a:ln w="28575" cap="flat" cmpd="sng">
            <a:solidFill>
              <a:srgbClr val="FEFEFE"/>
            </a:solidFill>
            <a:prstDash val="solid"/>
            <a:headEnd type="none" w="med" len="med"/>
            <a:tailEnd type="none" w="med" len="med"/>
          </a:ln>
        </p:spPr>
        <p:txBody>
          <a:bodyPr wrap="none" anchor="ctr"/>
          <a:lstStyle/>
          <a:p>
            <a:endParaRPr lang="zh-CN" altLang="en-US" sz="2800" b="1">
              <a:latin typeface="Times New Roman" panose="02020603050405020304" charset="0"/>
              <a:ea typeface="黑体" panose="02010609060101010101" charset="-122"/>
              <a:cs typeface="Times New Roman" panose="02020603050405020304" charset="0"/>
            </a:endParaRPr>
          </a:p>
        </p:txBody>
      </p:sp>
      <p:sp>
        <p:nvSpPr>
          <p:cNvPr id="6" name="文本框 5" title=""/>
          <p:cNvSpPr txBox="1"/>
          <p:nvPr/>
        </p:nvSpPr>
        <p:spPr>
          <a:xfrm>
            <a:off x="744855" y="1669415"/>
            <a:ext cx="3808095" cy="521970"/>
          </a:xfrm>
          <a:prstGeom prst="rect">
            <a:avLst/>
          </a:prstGeom>
          <a:noFill/>
        </p:spPr>
        <p:txBody>
          <a:bodyPr wrap="square" rtlCol="0" anchor="t">
            <a:spAutoFit/>
          </a:bodyPr>
          <a:lstStyle/>
          <a:p>
            <a:pPr marL="0" indent="0" algn="just" defTabSz="266700">
              <a:spcAft>
                <a:spcPct val="0"/>
              </a:spcAft>
            </a:pPr>
            <a:r>
              <a:rPr lang="en-US" altLang="zh-CN" sz="2800" b="1">
                <a:solidFill>
                  <a:schemeClr val="bg1"/>
                </a:solidFill>
                <a:latin typeface="Times New Roman" panose="02020603050405020304" charset="0"/>
                <a:ea typeface="黑体" panose="02010609060101010101" charset="-122"/>
                <a:cs typeface="Times New Roman" panose="02020603050405020304" charset="0"/>
                <a:sym typeface="+mn-ea"/>
              </a:rPr>
              <a:t>1. </a:t>
            </a:r>
            <a:r>
              <a:rPr lang="zh-CN" altLang="en-US" sz="2800" b="1">
                <a:solidFill>
                  <a:srgbClr val="FFC000"/>
                </a:solidFill>
                <a:latin typeface="黑体" panose="02010609060101010101" charset="-122"/>
                <a:ea typeface="黑体" panose="02010609060101010101" charset="-122"/>
                <a:cs typeface="黑体" panose="02010609060101010101" charset="-122"/>
                <a:sym typeface="+mn-ea"/>
              </a:rPr>
              <a:t>做功的两个必要因素</a:t>
            </a:r>
            <a:endParaRPr lang="zh-CN" altLang="en-US" sz="2800" b="1">
              <a:solidFill>
                <a:srgbClr val="FFC000"/>
              </a:solidFill>
              <a:latin typeface="黑体" panose="02010609060101010101" charset="-122"/>
              <a:ea typeface="黑体" panose="02010609060101010101" charset="-122"/>
              <a:cs typeface="黑体" panose="02010609060101010101" charset="-122"/>
              <a:sym typeface="+mn-ea"/>
            </a:endParaRPr>
          </a:p>
        </p:txBody>
      </p:sp>
      <p:sp>
        <p:nvSpPr>
          <p:cNvPr id="7" name="文本框 6" title=""/>
          <p:cNvSpPr txBox="1"/>
          <p:nvPr/>
        </p:nvSpPr>
        <p:spPr>
          <a:xfrm>
            <a:off x="4747260" y="1397000"/>
            <a:ext cx="6096000" cy="521970"/>
          </a:xfrm>
          <a:prstGeom prst="rect">
            <a:avLst/>
          </a:prstGeom>
          <a:noFill/>
        </p:spPr>
        <p:txBody>
          <a:bodyPr wrap="square" rtlCol="0" anchor="t">
            <a:spAutoFit/>
          </a:bodyPr>
          <a:lstStyle/>
          <a:p>
            <a:r>
              <a:rPr lang="zh-CN" altLang="en-US" sz="2800" b="1">
                <a:solidFill>
                  <a:schemeClr val="bg1"/>
                </a:solidFill>
                <a:latin typeface="黑体" panose="02010609060101010101" charset="-122"/>
                <a:ea typeface="黑体" panose="02010609060101010101" charset="-122"/>
                <a:sym typeface="+mn-ea"/>
              </a:rPr>
              <a:t>作用在物体上的</a:t>
            </a:r>
            <a:r>
              <a:rPr lang="zh-CN" altLang="en-US" sz="2800" b="1">
                <a:solidFill>
                  <a:srgbClr val="FFC000"/>
                </a:solidFill>
                <a:latin typeface="黑体" panose="02010609060101010101" charset="-122"/>
                <a:ea typeface="黑体" panose="02010609060101010101" charset="-122"/>
                <a:sym typeface="+mn-ea"/>
              </a:rPr>
              <a:t>力</a:t>
            </a:r>
            <a:endParaRPr lang="zh-CN" altLang="en-US" sz="2800" b="1">
              <a:solidFill>
                <a:srgbClr val="FFC000"/>
              </a:solidFill>
              <a:latin typeface="黑体" panose="02010609060101010101" charset="-122"/>
              <a:ea typeface="黑体" panose="02010609060101010101" charset="-122"/>
              <a:sym typeface="+mn-ea"/>
            </a:endParaRPr>
          </a:p>
        </p:txBody>
      </p:sp>
      <p:sp>
        <p:nvSpPr>
          <p:cNvPr id="8" name="文本框 7" title=""/>
          <p:cNvSpPr txBox="1"/>
          <p:nvPr/>
        </p:nvSpPr>
        <p:spPr>
          <a:xfrm>
            <a:off x="4756150" y="1983740"/>
            <a:ext cx="6096000" cy="521970"/>
          </a:xfrm>
          <a:prstGeom prst="rect">
            <a:avLst/>
          </a:prstGeom>
          <a:noFill/>
        </p:spPr>
        <p:txBody>
          <a:bodyPr wrap="square" rtlCol="0" anchor="t">
            <a:spAutoFit/>
          </a:bodyPr>
          <a:lstStyle/>
          <a:p>
            <a:pPr marL="0" indent="0" algn="just" defTabSz="266700">
              <a:spcAft>
                <a:spcPct val="0"/>
              </a:spcAft>
            </a:pPr>
            <a:r>
              <a:rPr lang="zh-CN" altLang="en-US" sz="2800" b="1">
                <a:solidFill>
                  <a:schemeClr val="bg1"/>
                </a:solidFill>
                <a:latin typeface="黑体" panose="02010609060101010101" charset="-122"/>
                <a:ea typeface="黑体" panose="02010609060101010101" charset="-122"/>
                <a:sym typeface="+mn-ea"/>
              </a:rPr>
              <a:t>物体在这个</a:t>
            </a:r>
            <a:r>
              <a:rPr lang="zh-CN" altLang="en-US" sz="2800" b="1">
                <a:solidFill>
                  <a:srgbClr val="FFC000"/>
                </a:solidFill>
                <a:latin typeface="黑体" panose="02010609060101010101" charset="-122"/>
                <a:ea typeface="黑体" panose="02010609060101010101" charset="-122"/>
                <a:sym typeface="+mn-ea"/>
              </a:rPr>
              <a:t>力的方向上移动一段距离</a:t>
            </a:r>
            <a:endParaRPr lang="zh-CN" altLang="en-US" sz="2800" b="1">
              <a:solidFill>
                <a:srgbClr val="FFC000"/>
              </a:solidFill>
              <a:latin typeface="黑体" panose="02010609060101010101" charset="-122"/>
              <a:ea typeface="黑体" panose="02010609060101010101" charset="-122"/>
              <a:sym typeface="+mn-ea"/>
            </a:endParaRPr>
          </a:p>
        </p:txBody>
      </p:sp>
      <p:sp>
        <p:nvSpPr>
          <p:cNvPr id="9" name="文本框 8" title=""/>
          <p:cNvSpPr txBox="1"/>
          <p:nvPr/>
        </p:nvSpPr>
        <p:spPr>
          <a:xfrm>
            <a:off x="1099820" y="2105025"/>
            <a:ext cx="3557270" cy="521970"/>
          </a:xfrm>
          <a:prstGeom prst="rect">
            <a:avLst/>
          </a:prstGeom>
          <a:noFill/>
        </p:spPr>
        <p:txBody>
          <a:bodyPr wrap="square" rtlCol="0" anchor="t">
            <a:spAutoFit/>
          </a:bodyPr>
          <a:lstStyle/>
          <a:p>
            <a:r>
              <a:rPr lang="en-US" altLang="zh-CN" sz="2800" b="1">
                <a:solidFill>
                  <a:schemeClr val="bg1"/>
                </a:solidFill>
                <a:latin typeface="宋体" panose="02010600030101010101" pitchFamily="2" charset="-122"/>
                <a:cs typeface="宋体" panose="02010600030101010101" pitchFamily="2" charset="-122"/>
                <a:sym typeface="+mn-ea"/>
              </a:rPr>
              <a:t> (</a:t>
            </a:r>
            <a:r>
              <a:rPr lang="zh-CN" altLang="en-US" sz="2800" b="1">
                <a:solidFill>
                  <a:schemeClr val="bg1"/>
                </a:solidFill>
                <a:latin typeface="宋体" panose="02010600030101010101" pitchFamily="2" charset="-122"/>
                <a:cs typeface="宋体" panose="02010600030101010101" pitchFamily="2" charset="-122"/>
                <a:sym typeface="+mn-ea"/>
              </a:rPr>
              <a:t>两者缺一不可</a:t>
            </a:r>
            <a:r>
              <a:rPr lang="en-US" altLang="zh-CN" sz="2800" b="1">
                <a:solidFill>
                  <a:schemeClr val="bg1"/>
                </a:solidFill>
                <a:latin typeface="宋体" panose="02010600030101010101" pitchFamily="2" charset="-122"/>
                <a:cs typeface="宋体" panose="02010600030101010101" pitchFamily="2" charset="-122"/>
                <a:sym typeface="+mn-ea"/>
              </a:rPr>
              <a:t>)  </a:t>
            </a:r>
            <a:endParaRPr lang="en-US" altLang="zh-CN" sz="2800" b="1">
              <a:solidFill>
                <a:schemeClr val="bg1"/>
              </a:solidFill>
              <a:latin typeface="宋体" panose="02010600030101010101" pitchFamily="2" charset="-122"/>
              <a:cs typeface="宋体" panose="02010600030101010101" pitchFamily="2" charset="-122"/>
              <a:sym typeface="+mn-ea"/>
            </a:endParaRPr>
          </a:p>
        </p:txBody>
      </p:sp>
      <p:sp>
        <p:nvSpPr>
          <p:cNvPr id="10" name="文本框 9" title=""/>
          <p:cNvSpPr txBox="1"/>
          <p:nvPr/>
        </p:nvSpPr>
        <p:spPr>
          <a:xfrm>
            <a:off x="753110" y="2726690"/>
            <a:ext cx="6096000" cy="521970"/>
          </a:xfrm>
          <a:prstGeom prst="rect">
            <a:avLst/>
          </a:prstGeom>
          <a:noFill/>
        </p:spPr>
        <p:txBody>
          <a:bodyPr wrap="square" rtlCol="0" anchor="t">
            <a:spAutoFit/>
          </a:bodyPr>
          <a:lstStyle/>
          <a:p>
            <a:r>
              <a:rPr lang="zh-CN" altLang="en-US" sz="2800" b="1">
                <a:solidFill>
                  <a:schemeClr val="bg1"/>
                </a:solidFill>
                <a:latin typeface="Times New Roman" panose="02020603050405020304" charset="0"/>
                <a:ea typeface="黑体" panose="02010609060101010101" charset="-122"/>
                <a:cs typeface="Times New Roman" panose="02020603050405020304" charset="0"/>
              </a:rPr>
              <a:t>2.</a:t>
            </a:r>
            <a:r>
              <a:rPr lang="en-US" altLang="zh-CN" sz="2800" b="1">
                <a:solidFill>
                  <a:schemeClr val="bg1"/>
                </a:solidFill>
                <a:latin typeface="Times New Roman" panose="02020603050405020304" charset="0"/>
                <a:ea typeface="黑体" panose="02010609060101010101" charset="-122"/>
                <a:cs typeface="Times New Roman" panose="02020603050405020304" charset="0"/>
              </a:rPr>
              <a:t> </a:t>
            </a:r>
            <a:r>
              <a:rPr lang="zh-CN" altLang="en-US" sz="2800" b="1">
                <a:solidFill>
                  <a:srgbClr val="FFC000"/>
                </a:solidFill>
                <a:latin typeface="Times New Roman" panose="02020603050405020304" charset="0"/>
                <a:ea typeface="黑体" panose="02010609060101010101" charset="-122"/>
                <a:cs typeface="Times New Roman" panose="02020603050405020304" charset="0"/>
              </a:rPr>
              <a:t>不做功</a:t>
            </a:r>
            <a:r>
              <a:rPr lang="zh-CN" altLang="en-US" sz="2800" b="1">
                <a:solidFill>
                  <a:schemeClr val="bg1"/>
                </a:solidFill>
                <a:latin typeface="Times New Roman" panose="02020603050405020304" charset="0"/>
                <a:ea typeface="黑体" panose="02010609060101010101" charset="-122"/>
                <a:cs typeface="Times New Roman" panose="02020603050405020304" charset="0"/>
              </a:rPr>
              <a:t>的三种情况</a:t>
            </a:r>
            <a:endParaRPr lang="zh-CN" altLang="en-US" sz="2800" b="1">
              <a:solidFill>
                <a:schemeClr val="bg1"/>
              </a:solidFill>
              <a:latin typeface="Times New Roman" panose="02020603050405020304" charset="0"/>
              <a:ea typeface="黑体" panose="02010609060101010101" charset="-122"/>
              <a:cs typeface="Times New Roman" panose="020206030504050203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blinds(vertical)">
                                      <p:cBhvr>
                                        <p:cTn id="12" dur="500"/>
                                        <p:tgtEl>
                                          <p:spTgt spid="14338"/>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nodeType="clickPar">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nodeType="clickPar">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animBg="1"/>
      <p:bldP spid="6" grpId="0"/>
      <p:bldP spid="7" grpId="0"/>
      <p:bldP spid="8" grpId="0"/>
      <p:bldP spid="9" grpId="0"/>
      <p:bldP spid="10" grpId="0"/>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grpSp>
        <p:nvGrpSpPr>
          <p:cNvPr id="5" name="组合 4" title=""/>
          <p:cNvGrpSpPr/>
          <p:nvPr/>
        </p:nvGrpSpPr>
        <p:grpSpPr>
          <a:xfrm>
            <a:off x="528320" y="681355"/>
            <a:ext cx="11396980" cy="588645"/>
            <a:chOff x="-440" y="1017"/>
            <a:chExt cx="17948" cy="927"/>
          </a:xfrm>
        </p:grpSpPr>
        <p:grpSp>
          <p:nvGrpSpPr>
            <p:cNvPr id="6" name="组合 5"/>
            <p:cNvGrpSpPr/>
            <p:nvPr>
              <p:custDataLst>
                <p:tags r:id="rId2"/>
              </p:custDataLst>
            </p:nvPr>
          </p:nvGrpSpPr>
          <p:grpSpPr>
            <a:xfrm>
              <a:off x="-440" y="1079"/>
              <a:ext cx="17948" cy="849"/>
              <a:chOff x="-1770" y="1319"/>
              <a:chExt cx="17948" cy="849"/>
            </a:xfrm>
          </p:grpSpPr>
          <p:sp>
            <p:nvSpPr>
              <p:cNvPr id="7" name="矩形 6"/>
              <p:cNvSpPr/>
              <p:nvPr>
                <p:custDataLst>
                  <p:tags r:id="rId3"/>
                </p:custDataLst>
              </p:nvPr>
            </p:nvSpPr>
            <p:spPr>
              <a:xfrm>
                <a:off x="-1770" y="1319"/>
                <a:ext cx="1770" cy="849"/>
              </a:xfrm>
              <a:prstGeom prst="rect">
                <a:avLst/>
              </a:prstGeom>
              <a:solidFill>
                <a:srgbClr val="199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2800" b="1">
                    <a:solidFill>
                      <a:schemeClr val="bg1"/>
                    </a:solidFill>
                    <a:latin typeface="黑体" panose="02010609060101010101" charset="-122"/>
                    <a:ea typeface="黑体" panose="02010609060101010101" charset="-122"/>
                    <a:cs typeface="Times New Roman" panose="02020603050405020304" charset="0"/>
                    <a:sym typeface="+mn-ea"/>
                  </a:rPr>
                  <a:t>情境</a:t>
                </a:r>
                <a:r>
                  <a:rPr lang="en-US" altLang="zh-CN" sz="2800" b="1">
                    <a:solidFill>
                      <a:schemeClr val="bg1"/>
                    </a:solidFill>
                    <a:latin typeface="Times New Roman" panose="02020603050405020304" charset="0"/>
                    <a:ea typeface="黑体" panose="02010609060101010101" charset="-122"/>
                    <a:cs typeface="Times New Roman" panose="02020603050405020304" charset="0"/>
                    <a:sym typeface="+mn-ea"/>
                  </a:rPr>
                  <a:t>4</a:t>
                </a:r>
                <a:endParaRPr lang="en-US" altLang="zh-CN" sz="2800" b="1">
                  <a:solidFill>
                    <a:schemeClr val="bg1"/>
                  </a:solidFill>
                  <a:latin typeface="Times New Roman" panose="02020603050405020304" charset="0"/>
                  <a:ea typeface="黑体" panose="02010609060101010101" charset="-122"/>
                  <a:cs typeface="Times New Roman" panose="02020603050405020304" charset="0"/>
                  <a:sym typeface="+mn-ea"/>
                </a:endParaRPr>
              </a:p>
            </p:txBody>
          </p:sp>
          <p:sp>
            <p:nvSpPr>
              <p:cNvPr id="17" name="矩形 16"/>
              <p:cNvSpPr/>
              <p:nvPr>
                <p:custDataLst>
                  <p:tags r:id="rId4"/>
                </p:custDataLst>
              </p:nvPr>
            </p:nvSpPr>
            <p:spPr>
              <a:xfrm>
                <a:off x="117" y="1319"/>
                <a:ext cx="187" cy="849"/>
              </a:xfrm>
              <a:prstGeom prst="rect">
                <a:avLst/>
              </a:prstGeom>
              <a:solidFill>
                <a:srgbClr val="22A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solidFill>
                </a:endParaRPr>
              </a:p>
            </p:txBody>
          </p:sp>
          <p:sp>
            <p:nvSpPr>
              <p:cNvPr id="18" name="半闭框 17"/>
              <p:cNvSpPr/>
              <p:nvPr>
                <p:custDataLst>
                  <p:tags r:id="rId5"/>
                </p:custDataLst>
              </p:nvPr>
            </p:nvSpPr>
            <p:spPr>
              <a:xfrm rot="8100000">
                <a:off x="15636" y="1524"/>
                <a:ext cx="449" cy="449"/>
              </a:xfrm>
              <a:prstGeom prst="halfFrame">
                <a:avLst/>
              </a:prstGeom>
              <a:solidFill>
                <a:srgbClr val="22A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dk1"/>
                  </a:solidFill>
                </a:endParaRPr>
              </a:p>
            </p:txBody>
          </p:sp>
          <p:sp>
            <p:nvSpPr>
              <p:cNvPr id="22" name="半闭框 21"/>
              <p:cNvSpPr/>
              <p:nvPr>
                <p:custDataLst>
                  <p:tags r:id="rId6"/>
                </p:custDataLst>
              </p:nvPr>
            </p:nvSpPr>
            <p:spPr>
              <a:xfrm rot="8100000">
                <a:off x="15325" y="1524"/>
                <a:ext cx="449" cy="449"/>
              </a:xfrm>
              <a:prstGeom prst="halfFrame">
                <a:avLst/>
              </a:prstGeom>
              <a:solidFill>
                <a:srgbClr val="22A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dk1"/>
                  </a:solidFill>
                </a:endParaRPr>
              </a:p>
            </p:txBody>
          </p:sp>
          <p:cxnSp>
            <p:nvCxnSpPr>
              <p:cNvPr id="2" name="直接连接符 1"/>
              <p:cNvCxnSpPr/>
              <p:nvPr>
                <p:custDataLst>
                  <p:tags r:id="rId7"/>
                </p:custDataLst>
              </p:nvPr>
            </p:nvCxnSpPr>
            <p:spPr>
              <a:xfrm flipV="1">
                <a:off x="701" y="2140"/>
                <a:ext cx="15477" cy="0"/>
              </a:xfrm>
              <a:prstGeom prst="line">
                <a:avLst/>
              </a:prstGeom>
              <a:ln w="25400">
                <a:solidFill>
                  <a:srgbClr val="19994B"/>
                </a:solidFill>
              </a:ln>
            </p:spPr>
            <p:style>
              <a:lnRef idx="1">
                <a:schemeClr val="accent1"/>
              </a:lnRef>
              <a:fillRef idx="0">
                <a:schemeClr val="accent1"/>
              </a:fillRef>
              <a:effectRef idx="0">
                <a:schemeClr val="accent1"/>
              </a:effectRef>
              <a:fontRef idx="minor">
                <a:schemeClr val="tx1"/>
              </a:fontRef>
            </p:style>
          </p:cxnSp>
        </p:grpSp>
        <p:sp>
          <p:nvSpPr>
            <p:cNvPr id="24" name="Title 6"/>
            <p:cNvSpPr txBox="1"/>
            <p:nvPr>
              <p:custDataLst>
                <p:tags r:id="rId8"/>
              </p:custDataLst>
            </p:nvPr>
          </p:nvSpPr>
          <p:spPr>
            <a:xfrm>
              <a:off x="1874" y="1017"/>
              <a:ext cx="14921" cy="927"/>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square" lIns="72000" tIns="36195" rIns="72000" bIns="36195" anchor="t" anchorCtr="0">
              <a:spAutoFit/>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algn="l">
                <a:lnSpc>
                  <a:spcPct val="120000"/>
                </a:lnSpc>
              </a:pPr>
              <a:r>
                <a:rPr sz="2800" b="1" spc="-100">
                  <a:solidFill>
                    <a:srgbClr val="00923F"/>
                  </a:solidFill>
                  <a:uFillTx/>
                  <a:latin typeface="Times New Roman" panose="02020603050405020304" charset="0"/>
                  <a:ea typeface="黑体" panose="02010609060101010101" charset="-122"/>
                  <a:cs typeface="Times New Roman" panose="02020603050405020304" charset="0"/>
                  <a:sym typeface="+mn-ea"/>
                </a:rPr>
                <a:t>小明在引体向上比赛中，突破自我，取得好成绩</a:t>
              </a:r>
              <a:endParaRPr sz="2800" b="1" spc="-100">
                <a:solidFill>
                  <a:srgbClr val="00923F"/>
                </a:solidFill>
                <a:uFillTx/>
                <a:latin typeface="Times New Roman" panose="02020603050405020304" charset="0"/>
                <a:ea typeface="黑体" panose="02010609060101010101" charset="-122"/>
                <a:cs typeface="Times New Roman" panose="02020603050405020304" charset="0"/>
                <a:sym typeface="+mn-ea"/>
              </a:endParaRPr>
            </a:p>
          </p:txBody>
        </p:sp>
      </p:grpSp>
      <p:grpSp>
        <p:nvGrpSpPr>
          <p:cNvPr id="11" name="组合 10" title=""/>
          <p:cNvGrpSpPr/>
          <p:nvPr/>
        </p:nvGrpSpPr>
        <p:grpSpPr>
          <a:xfrm>
            <a:off x="278130" y="1440180"/>
            <a:ext cx="7960995" cy="623570"/>
            <a:chOff x="438" y="2268"/>
            <a:chExt cx="12537" cy="982"/>
          </a:xfrm>
        </p:grpSpPr>
        <p:grpSp>
          <p:nvGrpSpPr>
            <p:cNvPr id="8" name="组合 7"/>
            <p:cNvGrpSpPr/>
            <p:nvPr/>
          </p:nvGrpSpPr>
          <p:grpSpPr>
            <a:xfrm>
              <a:off x="438" y="2268"/>
              <a:ext cx="3257" cy="982"/>
              <a:chOff x="437" y="3488"/>
              <a:chExt cx="3257" cy="982"/>
            </a:xfrm>
          </p:grpSpPr>
          <p:sp>
            <p:nvSpPr>
              <p:cNvPr id="28" name="文本框 27"/>
              <p:cNvSpPr txBox="1"/>
              <p:nvPr>
                <p:custDataLst>
                  <p:tags r:id="rId9"/>
                </p:custDataLst>
              </p:nvPr>
            </p:nvSpPr>
            <p:spPr>
              <a:xfrm>
                <a:off x="1297" y="3552"/>
                <a:ext cx="2397" cy="871"/>
              </a:xfrm>
              <a:prstGeom prst="rect">
                <a:avLst/>
              </a:prstGeom>
              <a:noFill/>
            </p:spPr>
            <p:txBody>
              <a:bodyPr wrap="none" rtlCol="0" anchor="t">
                <a:spAutoFit/>
              </a:bodyPr>
              <a:lstStyle/>
              <a:p>
                <a:r>
                  <a:rPr lang="zh-CN" altLang="en-US" sz="3000" b="1">
                    <a:solidFill>
                      <a:srgbClr val="00923F"/>
                    </a:solidFill>
                    <a:latin typeface="黑体" panose="02010609060101010101" charset="-122"/>
                    <a:ea typeface="黑体" panose="02010609060101010101" charset="-122"/>
                    <a:sym typeface="+mn-ea"/>
                  </a:rPr>
                  <a:t>问</a:t>
                </a:r>
                <a:r>
                  <a:rPr lang="zh-CN" altLang="en-US" sz="3000" b="1">
                    <a:solidFill>
                      <a:srgbClr val="00923F"/>
                    </a:solidFill>
                    <a:latin typeface="Times New Roman" panose="02020603050405020304" charset="0"/>
                    <a:ea typeface="黑体" panose="02010609060101010101" charset="-122"/>
                    <a:cs typeface="Times New Roman" panose="02020603050405020304" charset="0"/>
                    <a:sym typeface="+mn-ea"/>
                  </a:rPr>
                  <a:t>题</a:t>
                </a:r>
                <a:r>
                  <a:rPr lang="en-US" altLang="zh-CN" sz="3000" b="1">
                    <a:solidFill>
                      <a:srgbClr val="00923F"/>
                    </a:solidFill>
                    <a:latin typeface="Times New Roman" panose="02020603050405020304" charset="0"/>
                    <a:ea typeface="黑体" panose="02010609060101010101" charset="-122"/>
                    <a:cs typeface="Times New Roman" panose="02020603050405020304" charset="0"/>
                    <a:sym typeface="+mn-ea"/>
                  </a:rPr>
                  <a:t>2</a:t>
                </a:r>
                <a:r>
                  <a:rPr lang="zh-CN" altLang="en-US" sz="3000" b="1">
                    <a:solidFill>
                      <a:srgbClr val="00923F"/>
                    </a:solidFill>
                    <a:latin typeface="Times New Roman" panose="02020603050405020304" charset="0"/>
                    <a:ea typeface="黑体" panose="02010609060101010101" charset="-122"/>
                    <a:cs typeface="Times New Roman" panose="02020603050405020304" charset="0"/>
                    <a:sym typeface="+mn-ea"/>
                  </a:rPr>
                  <a:t>：</a:t>
                </a:r>
                <a:endParaRPr lang="zh-CN" altLang="en-US" sz="3000" b="1">
                  <a:solidFill>
                    <a:srgbClr val="00923F"/>
                  </a:solidFill>
                  <a:latin typeface="Times New Roman" panose="02020603050405020304" charset="0"/>
                  <a:ea typeface="黑体" panose="02010609060101010101" charset="-122"/>
                  <a:cs typeface="Times New Roman" panose="02020603050405020304" charset="0"/>
                  <a:sym typeface="+mn-ea"/>
                </a:endParaRPr>
              </a:p>
            </p:txBody>
          </p:sp>
          <p:pic>
            <p:nvPicPr>
              <p:cNvPr id="29" name="图片 28" descr="303b32303233353030363bb5c6c5dd"/>
              <p:cNvPicPr>
                <a:picLocks noChangeAspect="1"/>
              </p:cNvPicPr>
              <p:nvPr>
                <p:custDataLst>
                  <p:tags r:id="rId11"/>
                </p:custDataLst>
              </p:nvPr>
            </p:nvPicPr>
            <p:blipFill>
              <a:blip r:embed="rId10"/>
              <a:stretch>
                <a:fillRect/>
              </a:stretch>
            </p:blipFill>
            <p:spPr>
              <a:xfrm>
                <a:off x="437" y="3488"/>
                <a:ext cx="1181" cy="982"/>
              </a:xfrm>
              <a:prstGeom prst="rect">
                <a:avLst/>
              </a:prstGeom>
            </p:spPr>
          </p:pic>
        </p:grpSp>
        <p:sp>
          <p:nvSpPr>
            <p:cNvPr id="3" name="文本框 2"/>
            <p:cNvSpPr txBox="1"/>
            <p:nvPr/>
          </p:nvSpPr>
          <p:spPr>
            <a:xfrm>
              <a:off x="3303" y="2375"/>
              <a:ext cx="9672" cy="822"/>
            </a:xfrm>
            <a:prstGeom prst="rect">
              <a:avLst/>
            </a:prstGeom>
          </p:spPr>
          <p:txBody>
            <a:bodyPr wrap="square">
              <a:spAutoFit/>
            </a:bodyPr>
            <a:lstStyle/>
            <a:p>
              <a:pPr marL="0" indent="0" algn="l" defTabSz="266700">
                <a:spcAft>
                  <a:spcPct val="0"/>
                </a:spcAft>
              </a:pPr>
              <a:r>
                <a:rPr lang="zh-CN" altLang="en-US" sz="2800" b="1">
                  <a:latin typeface="黑体" panose="02010609060101010101" charset="-122"/>
                  <a:ea typeface="黑体" panose="02010609060101010101" charset="-122"/>
                </a:rPr>
                <a:t>小明做一次引体向上拉力做功是多少？</a:t>
              </a:r>
              <a:endParaRPr lang="zh-CN" altLang="en-US" sz="2800" b="1">
                <a:latin typeface="黑体" panose="02010609060101010101" charset="-122"/>
                <a:ea typeface="黑体" panose="02010609060101010101" charset="-122"/>
              </a:endParaRPr>
            </a:p>
          </p:txBody>
        </p:sp>
      </p:grpSp>
      <p:pic>
        <p:nvPicPr>
          <p:cNvPr id="4" name="图片 3" title=""/>
          <p:cNvPicPr/>
          <p:nvPr/>
        </p:nvPicPr>
        <p:blipFill>
          <a:blip r:embed="rId12"/>
          <a:srcRect l="10748" t="14324" r="37488" b="3259"/>
          <a:stretch>
            <a:fillRect/>
          </a:stretch>
        </p:blipFill>
        <p:spPr>
          <a:xfrm>
            <a:off x="4688205" y="2553970"/>
            <a:ext cx="2815590" cy="335153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13" name="文本框 12" title=""/>
          <p:cNvSpPr txBox="1"/>
          <p:nvPr>
            <p:custDataLst>
              <p:tags r:id="rId2"/>
            </p:custDataLst>
          </p:nvPr>
        </p:nvSpPr>
        <p:spPr>
          <a:xfrm>
            <a:off x="325120" y="5534025"/>
            <a:ext cx="2200275" cy="522000"/>
          </a:xfrm>
          <a:prstGeom prst="rect">
            <a:avLst/>
          </a:prstGeom>
          <a:solidFill>
            <a:srgbClr val="00913F"/>
          </a:solidFill>
        </p:spPr>
        <p:txBody>
          <a:bodyPr wrap="square" rtlCol="0" anchor="ctr" anchorCtr="0">
            <a:noAutofit/>
          </a:bodyPr>
          <a:lstStyle/>
          <a:p>
            <a:pPr>
              <a:lnSpc>
                <a:spcPct val="100000"/>
              </a:lnSpc>
            </a:pPr>
            <a:r>
              <a:rPr lang="en-US" altLang="zh-CN" sz="2800" b="1">
                <a:solidFill>
                  <a:schemeClr val="bg1"/>
                </a:solidFill>
                <a:latin typeface="Times New Roman" panose="02020603050405020304" charset="0"/>
                <a:ea typeface="黑体" panose="02010609060101010101" charset="-122"/>
                <a:cs typeface="Times New Roman" panose="02020603050405020304" charset="0"/>
                <a:sym typeface="+mn-ea"/>
              </a:rPr>
              <a:t>3</a:t>
            </a:r>
            <a:r>
              <a:rPr lang="zh-CN" sz="2800" b="1">
                <a:solidFill>
                  <a:schemeClr val="bg1"/>
                </a:solidFill>
                <a:latin typeface="Times New Roman" panose="02020603050405020304" charset="0"/>
                <a:ea typeface="黑体" panose="02010609060101010101" charset="-122"/>
                <a:cs typeface="Times New Roman" panose="02020603050405020304" charset="0"/>
                <a:sym typeface="+mn-ea"/>
              </a:rPr>
              <a:t>. 变形</a:t>
            </a:r>
            <a:r>
              <a:rPr lang="zh-CN" sz="2800" b="1">
                <a:solidFill>
                  <a:schemeClr val="bg1"/>
                </a:solidFill>
                <a:latin typeface="黑体" panose="02010609060101010101" charset="-122"/>
                <a:ea typeface="黑体" panose="02010609060101010101" charset="-122"/>
                <a:cs typeface="Times New Roman" panose="02020603050405020304" charset="0"/>
                <a:sym typeface="+mn-ea"/>
              </a:rPr>
              <a:t>公式：</a:t>
            </a:r>
            <a:endParaRPr lang="zh-CN" sz="2800" b="1">
              <a:solidFill>
                <a:schemeClr val="bg1"/>
              </a:solidFill>
              <a:latin typeface="黑体" panose="02010609060101010101" charset="-122"/>
              <a:ea typeface="黑体" panose="02010609060101010101" charset="-122"/>
              <a:cs typeface="Times New Roman" panose="02020603050405020304" charset="0"/>
              <a:sym typeface="+mn-ea"/>
            </a:endParaRPr>
          </a:p>
        </p:txBody>
      </p:sp>
      <p:sp>
        <p:nvSpPr>
          <p:cNvPr id="14" name="文本框 13" title=""/>
          <p:cNvSpPr txBox="1"/>
          <p:nvPr/>
        </p:nvSpPr>
        <p:spPr>
          <a:xfrm>
            <a:off x="2544445" y="5549900"/>
            <a:ext cx="1124585" cy="521970"/>
          </a:xfrm>
          <a:prstGeom prst="rect">
            <a:avLst/>
          </a:prstGeom>
          <a:noFill/>
        </p:spPr>
        <p:txBody>
          <a:bodyPr wrap="square" rtlCol="0">
            <a:spAutoFit/>
          </a:bodyPr>
          <a:lstStyle/>
          <a:p>
            <a:r>
              <a:rPr lang="zh-CN" altLang="en-US" sz="2800" b="1">
                <a:latin typeface="黑体" panose="02010609060101010101" charset="-122"/>
                <a:ea typeface="黑体" panose="02010609060101010101" charset="-122"/>
              </a:rPr>
              <a:t>求力：</a:t>
            </a:r>
            <a:endParaRPr lang="zh-CN" altLang="en-US" sz="2800" b="1">
              <a:latin typeface="黑体" panose="02010609060101010101" charset="-122"/>
              <a:ea typeface="黑体" panose="02010609060101010101" charset="-122"/>
            </a:endParaRPr>
          </a:p>
        </p:txBody>
      </p:sp>
      <p:graphicFrame>
        <p:nvGraphicFramePr>
          <p:cNvPr id="15" name="对象 14" title=""/>
          <p:cNvGraphicFramePr>
            <a:graphicFrameLocks noChangeAspect="1"/>
          </p:cNvGraphicFramePr>
          <p:nvPr/>
        </p:nvGraphicFramePr>
        <p:xfrm>
          <a:off x="3600768" y="5429885"/>
          <a:ext cx="1051560" cy="820420"/>
        </p:xfrm>
        <a:graphic>
          <a:graphicData uri="http://schemas.openxmlformats.org/presentationml/2006/ole">
            <mc:AlternateContent>
              <mc:Choice xmlns:v="urn:schemas-microsoft-com:vml" Requires="v">
                <p:oleObj spid="_x0000_s1038" r:id="rId3" imgW="1079500" imgH="850900" progId="Equation.DSMT4">
                  <p:embed/>
                </p:oleObj>
              </mc:Choice>
              <mc:Fallback>
                <p:oleObj r:id="rId3" imgW="1079500" imgH="850900" progId="Equation.DSMT4">
                  <p:embed/>
                  <p:pic>
                    <p:nvPicPr>
                      <p:cNvPr id="0" name="OLE substitute image"/>
                      <p:cNvPicPr/>
                      <p:nvPr/>
                    </p:nvPicPr>
                    <p:blipFill>
                      <a:blip r:embed="rId4"/>
                      <a:stretch>
                        <a:fillRect/>
                      </a:stretch>
                    </p:blipFill>
                    <p:spPr>
                      <a:xfrm>
                        <a:off x="3600768" y="5429885"/>
                        <a:ext cx="1051560" cy="820420"/>
                      </a:xfrm>
                      <a:prstGeom prst="rect">
                        <a:avLst/>
                      </a:prstGeom>
                    </p:spPr>
                  </p:pic>
                </p:oleObj>
              </mc:Fallback>
            </mc:AlternateContent>
          </a:graphicData>
        </a:graphic>
      </p:graphicFrame>
      <p:sp>
        <p:nvSpPr>
          <p:cNvPr id="19" name="文本框 18" title=""/>
          <p:cNvSpPr txBox="1"/>
          <p:nvPr/>
        </p:nvSpPr>
        <p:spPr>
          <a:xfrm>
            <a:off x="5197475" y="5549900"/>
            <a:ext cx="2107565" cy="521970"/>
          </a:xfrm>
          <a:prstGeom prst="rect">
            <a:avLst/>
          </a:prstGeom>
          <a:noFill/>
        </p:spPr>
        <p:txBody>
          <a:bodyPr wrap="square" rtlCol="0">
            <a:spAutoFit/>
          </a:bodyPr>
          <a:lstStyle/>
          <a:p>
            <a:r>
              <a:rPr lang="zh-CN" altLang="en-US" sz="2800" b="1">
                <a:latin typeface="黑体" panose="02010609060101010101" charset="-122"/>
                <a:ea typeface="黑体" panose="02010609060101010101" charset="-122"/>
              </a:rPr>
              <a:t>求移动距离：</a:t>
            </a:r>
            <a:endParaRPr lang="zh-CN" altLang="en-US" sz="2800" b="1">
              <a:latin typeface="黑体" panose="02010609060101010101" charset="-122"/>
              <a:ea typeface="黑体" panose="02010609060101010101" charset="-122"/>
            </a:endParaRPr>
          </a:p>
        </p:txBody>
      </p:sp>
      <p:graphicFrame>
        <p:nvGraphicFramePr>
          <p:cNvPr id="20" name="对象 19" title=""/>
          <p:cNvGraphicFramePr>
            <a:graphicFrameLocks noChangeAspect="1"/>
          </p:cNvGraphicFramePr>
          <p:nvPr/>
        </p:nvGraphicFramePr>
        <p:xfrm>
          <a:off x="7304723" y="5406073"/>
          <a:ext cx="928370" cy="808355"/>
        </p:xfrm>
        <a:graphic>
          <a:graphicData uri="http://schemas.openxmlformats.org/presentationml/2006/ole">
            <mc:AlternateContent>
              <mc:Choice xmlns:v="urn:schemas-microsoft-com:vml" Requires="v">
                <p:oleObj spid="_x0000_s1039" r:id="rId5" imgW="952500" imgH="838200" progId="Equation.DSMT4">
                  <p:embed/>
                </p:oleObj>
              </mc:Choice>
              <mc:Fallback>
                <p:oleObj r:id="rId5" imgW="952500" imgH="838200" progId="Equation.DSMT4">
                  <p:embed/>
                  <p:pic>
                    <p:nvPicPr>
                      <p:cNvPr id="0" name="OLE substitute image"/>
                      <p:cNvPicPr/>
                      <p:nvPr/>
                    </p:nvPicPr>
                    <p:blipFill>
                      <a:blip r:embed="rId6"/>
                      <a:stretch>
                        <a:fillRect/>
                      </a:stretch>
                    </p:blipFill>
                    <p:spPr>
                      <a:xfrm>
                        <a:off x="7304723" y="5406073"/>
                        <a:ext cx="928370" cy="808355"/>
                      </a:xfrm>
                      <a:prstGeom prst="rect">
                        <a:avLst/>
                      </a:prstGeom>
                    </p:spPr>
                  </p:pic>
                </p:oleObj>
              </mc:Fallback>
            </mc:AlternateContent>
          </a:graphicData>
        </a:graphic>
      </p:graphicFrame>
      <p:grpSp>
        <p:nvGrpSpPr>
          <p:cNvPr id="23" name="组合 22" title=""/>
          <p:cNvGrpSpPr/>
          <p:nvPr/>
        </p:nvGrpSpPr>
        <p:grpSpPr>
          <a:xfrm>
            <a:off x="229235" y="787400"/>
            <a:ext cx="2924810" cy="650875"/>
            <a:chOff x="3186" y="7638"/>
            <a:chExt cx="4606" cy="1025"/>
          </a:xfrm>
        </p:grpSpPr>
        <p:sp>
          <p:nvSpPr>
            <p:cNvPr id="25" name="圆角矩形 24"/>
            <p:cNvSpPr/>
            <p:nvPr/>
          </p:nvSpPr>
          <p:spPr>
            <a:xfrm>
              <a:off x="3186" y="7638"/>
              <a:ext cx="4606" cy="1025"/>
            </a:xfrm>
            <a:prstGeom prst="roundRect">
              <a:avLst/>
            </a:prstGeom>
            <a:gradFill>
              <a:gsLst>
                <a:gs pos="0">
                  <a:srgbClr val="6ABC91">
                    <a:lumMod val="84000"/>
                    <a:alpha val="100000"/>
                  </a:srgbClr>
                </a:gs>
                <a:gs pos="100000">
                  <a:srgbClr val="FFFFFF">
                    <a:alpha val="100000"/>
                  </a:srgbClr>
                </a:gs>
              </a:gsLst>
              <a:path path="circle">
                <a:fillToRect t="100000" r="100000"/>
              </a:path>
              <a:tileRect l="-100000" b="-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p>
          </p:txBody>
        </p:sp>
        <p:sp>
          <p:nvSpPr>
            <p:cNvPr id="26" name="圆角矩形 25"/>
            <p:cNvSpPr/>
            <p:nvPr/>
          </p:nvSpPr>
          <p:spPr>
            <a:xfrm>
              <a:off x="3460" y="7776"/>
              <a:ext cx="4332" cy="750"/>
            </a:xfrm>
            <a:prstGeom prst="roundRect">
              <a:avLst/>
            </a:prstGeom>
            <a:solidFill>
              <a:schemeClr val="bg1">
                <a:alpha val="63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p>
          </p:txBody>
        </p:sp>
        <p:sp>
          <p:nvSpPr>
            <p:cNvPr id="27" name="文本框 26"/>
            <p:cNvSpPr txBox="1"/>
            <p:nvPr/>
          </p:nvSpPr>
          <p:spPr>
            <a:xfrm>
              <a:off x="3460" y="7840"/>
              <a:ext cx="4332" cy="686"/>
            </a:xfrm>
            <a:prstGeom prst="rect">
              <a:avLst/>
            </a:prstGeom>
            <a:noFill/>
          </p:spPr>
          <p:txBody>
            <a:bodyPr wrap="square" rtlCol="0">
              <a:spAutoFit/>
            </a:bodyPr>
            <a:lstStyle/>
            <a:p>
              <a:pPr indent="0">
                <a:lnSpc>
                  <a:spcPct val="80000"/>
                </a:lnSpc>
                <a:spcBef>
                  <a:spcPct val="50000"/>
                </a:spcBef>
                <a:buFont typeface="Wingdings" panose="05000000000000000000" charset="0"/>
                <a:buNone/>
              </a:pPr>
              <a:r>
                <a:rPr lang="zh-CN" altLang="en-US" sz="2800" b="1">
                  <a:latin typeface="黑体" panose="02010609060101010101" charset="-122"/>
                  <a:ea typeface="黑体" panose="02010609060101010101" charset="-122"/>
                  <a:cs typeface="+mn-ea"/>
                  <a:sym typeface="+mn-ea"/>
                </a:rPr>
                <a:t>二、做了多少功</a:t>
              </a:r>
              <a:endParaRPr lang="zh-CN" altLang="en-US" sz="2800" b="1">
                <a:latin typeface="黑体" panose="02010609060101010101" charset="-122"/>
                <a:ea typeface="黑体" panose="02010609060101010101" charset="-122"/>
                <a:cs typeface="+mn-ea"/>
                <a:sym typeface="+mn-ea"/>
              </a:endParaRPr>
            </a:p>
          </p:txBody>
        </p:sp>
      </p:grpSp>
      <p:sp>
        <p:nvSpPr>
          <p:cNvPr id="30" name="文本框 29" title=""/>
          <p:cNvSpPr txBox="1"/>
          <p:nvPr/>
        </p:nvSpPr>
        <p:spPr>
          <a:xfrm>
            <a:off x="325120" y="2884805"/>
            <a:ext cx="2510790" cy="521970"/>
          </a:xfrm>
          <a:prstGeom prst="rect">
            <a:avLst/>
          </a:prstGeom>
          <a:solidFill>
            <a:srgbClr val="00923F"/>
          </a:solidFill>
        </p:spPr>
        <p:txBody>
          <a:bodyPr wrap="square" rtlCol="0" anchor="t">
            <a:spAutoFit/>
          </a:bodyPr>
          <a:lstStyle/>
          <a:p>
            <a:pPr>
              <a:lnSpc>
                <a:spcPct val="100000"/>
              </a:lnSpc>
            </a:pPr>
            <a:r>
              <a:rPr lang="en-US" altLang="zh-CN" sz="2800" b="1">
                <a:solidFill>
                  <a:schemeClr val="bg1"/>
                </a:solidFill>
                <a:latin typeface="Times New Roman" panose="02020603050405020304" charset="0"/>
                <a:ea typeface="黑体" panose="02010609060101010101" charset="-122"/>
                <a:cs typeface="Times New Roman" panose="02020603050405020304" charset="0"/>
                <a:sym typeface="+mn-ea"/>
              </a:rPr>
              <a:t>2. </a:t>
            </a:r>
            <a:r>
              <a:rPr lang="zh-CN" altLang="en-US" sz="2800" b="1">
                <a:solidFill>
                  <a:schemeClr val="bg1"/>
                </a:solidFill>
                <a:latin typeface="Times New Roman" panose="02020603050405020304" charset="0"/>
                <a:ea typeface="黑体" panose="02010609060101010101" charset="-122"/>
                <a:cs typeface="Times New Roman" panose="02020603050405020304" charset="0"/>
                <a:sym typeface="+mn-ea"/>
              </a:rPr>
              <a:t>公式及</a:t>
            </a:r>
            <a:r>
              <a:rPr lang="zh-CN" sz="2800" b="1">
                <a:solidFill>
                  <a:schemeClr val="bg1"/>
                </a:solidFill>
                <a:latin typeface="黑体" panose="02010609060101010101" charset="-122"/>
                <a:ea typeface="黑体" panose="02010609060101010101" charset="-122"/>
                <a:cs typeface="Times New Roman" panose="02020603050405020304" charset="0"/>
                <a:sym typeface="+mn-ea"/>
              </a:rPr>
              <a:t>单位：</a:t>
            </a:r>
            <a:endParaRPr lang="zh-CN" altLang="en-US" sz="2800" b="1">
              <a:solidFill>
                <a:schemeClr val="bg1"/>
              </a:solidFill>
              <a:latin typeface="黑体" panose="02010609060101010101" charset="-122"/>
              <a:ea typeface="黑体" panose="02010609060101010101" charset="-122"/>
              <a:cs typeface="Times New Roman" panose="02020603050405020304" charset="0"/>
              <a:sym typeface="+mn-ea"/>
            </a:endParaRPr>
          </a:p>
        </p:txBody>
      </p:sp>
      <p:sp>
        <p:nvSpPr>
          <p:cNvPr id="31" name="文本框 30" title=""/>
          <p:cNvSpPr txBox="1"/>
          <p:nvPr/>
        </p:nvSpPr>
        <p:spPr>
          <a:xfrm>
            <a:off x="508635" y="4027805"/>
            <a:ext cx="1294130" cy="737235"/>
          </a:xfrm>
          <a:prstGeom prst="rect">
            <a:avLst/>
          </a:prstGeom>
          <a:noFill/>
          <a:ln w="9525">
            <a:noFill/>
          </a:ln>
        </p:spPr>
        <p:txBody>
          <a:bodyPr wrap="square">
            <a:spAutoFit/>
          </a:bodyPr>
          <a:lstStyle/>
          <a:p>
            <a:pPr algn="just">
              <a:lnSpc>
                <a:spcPct val="150000"/>
              </a:lnSpc>
            </a:pPr>
            <a:r>
              <a:rPr lang="en-US" sz="2800" b="1" i="1">
                <a:solidFill>
                  <a:schemeClr val="tx1"/>
                </a:solidFill>
                <a:latin typeface="Times New Roman" panose="02020603050405020304" charset="0"/>
                <a:cs typeface="Times New Roman" panose="02020603050405020304" charset="0"/>
                <a:sym typeface="+mn-ea"/>
              </a:rPr>
              <a:t>W</a:t>
            </a:r>
            <a:r>
              <a:rPr lang="zh-CN" sz="2800" b="1">
                <a:solidFill>
                  <a:schemeClr val="tx1"/>
                </a:solidFill>
                <a:latin typeface="Times New Roman" panose="02020603050405020304" charset="0"/>
                <a:cs typeface="Times New Roman" panose="02020603050405020304" charset="0"/>
                <a:sym typeface="+mn-ea"/>
              </a:rPr>
              <a:t>＝</a:t>
            </a:r>
            <a:r>
              <a:rPr lang="en-US" sz="2800" b="1" i="1">
                <a:solidFill>
                  <a:schemeClr val="tx1"/>
                </a:solidFill>
                <a:latin typeface="Times New Roman" panose="02020603050405020304" charset="0"/>
                <a:cs typeface="Times New Roman" panose="02020603050405020304" charset="0"/>
                <a:sym typeface="+mn-ea"/>
              </a:rPr>
              <a:t>Fs</a:t>
            </a:r>
            <a:endParaRPr lang="en-US" altLang="zh-CN" sz="2800" b="1">
              <a:solidFill>
                <a:schemeClr val="tx1"/>
              </a:solidFill>
              <a:latin typeface="Times New Roman" panose="02020603050405020304" charset="0"/>
              <a:cs typeface="Times New Roman" panose="02020603050405020304" charset="0"/>
              <a:sym typeface="+mn-ea"/>
            </a:endParaRPr>
          </a:p>
        </p:txBody>
      </p:sp>
      <p:sp>
        <p:nvSpPr>
          <p:cNvPr id="32" name="Text Box 8" title=""/>
          <p:cNvSpPr txBox="1">
            <a:spLocks noChangeArrowheads="1"/>
          </p:cNvSpPr>
          <p:nvPr>
            <p:custDataLst>
              <p:tags r:id="rId7"/>
            </p:custDataLst>
          </p:nvPr>
        </p:nvSpPr>
        <p:spPr bwMode="auto">
          <a:xfrm>
            <a:off x="1987550" y="3462020"/>
            <a:ext cx="9487535" cy="183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defPPr>
              <a:defRPr lang="zh-CN"/>
            </a:defPPr>
            <a:lvl1pPr algn="just">
              <a:lnSpc>
                <a:spcPct val="150000"/>
              </a:lnSpc>
              <a:defRPr sz="2800" spc="200">
                <a:latin typeface="微软雅黑" panose="020b0503020204020204" charset="-122"/>
                <a:ea typeface="微软雅黑" panose="020b0503020204020204" charset="-122"/>
              </a:defRPr>
            </a:lvl1pPr>
          </a:lstStyle>
          <a:p>
            <a:pPr algn="l">
              <a:lnSpc>
                <a:spcPct val="140000"/>
              </a:lnSpc>
            </a:pPr>
            <a:r>
              <a:rPr lang="en-US" b="1" i="1">
                <a:solidFill>
                  <a:srgbClr val="FF0000"/>
                </a:solidFill>
                <a:latin typeface="Times New Roman" panose="02020603050405020304" charset="0"/>
                <a:ea typeface="黑体" panose="02010609060101010101" charset="-122"/>
                <a:cs typeface="Times New Roman" panose="02020603050405020304" charset="0"/>
                <a:sym typeface="+mn-ea"/>
              </a:rPr>
              <a:t>W</a:t>
            </a:r>
            <a:r>
              <a:rPr lang="zh-CN" altLang="en-US" b="1">
                <a:latin typeface="Times New Roman" panose="02020603050405020304" charset="0"/>
                <a:ea typeface="黑体" panose="02010609060101010101" charset="-122"/>
                <a:cs typeface="Times New Roman" panose="02020603050405020304" charset="0"/>
                <a:sym typeface="+mn-ea"/>
              </a:rPr>
              <a:t>：</a:t>
            </a:r>
            <a:r>
              <a:rPr lang="zh-CN" altLang="en-US" b="1">
                <a:solidFill>
                  <a:srgbClr val="FF0000"/>
                </a:solidFill>
                <a:latin typeface="Times New Roman" panose="02020603050405020304" charset="0"/>
                <a:ea typeface="黑体" panose="02010609060101010101" charset="-122"/>
                <a:cs typeface="Times New Roman" panose="02020603050405020304" charset="0"/>
                <a:sym typeface="+mn-ea"/>
              </a:rPr>
              <a:t>功</a:t>
            </a:r>
            <a:r>
              <a:rPr lang="zh-CN" altLang="en-US" b="1">
                <a:latin typeface="Times New Roman" panose="02020603050405020304" charset="0"/>
                <a:ea typeface="黑体" panose="02010609060101010101" charset="-122"/>
                <a:cs typeface="Times New Roman" panose="02020603050405020304" charset="0"/>
                <a:sym typeface="+mn-ea"/>
              </a:rPr>
              <a:t>，单位为</a:t>
            </a:r>
            <a:r>
              <a:rPr lang="zh-CN" altLang="en-US" b="1">
                <a:solidFill>
                  <a:srgbClr val="FF0000"/>
                </a:solidFill>
                <a:latin typeface="Times New Roman" panose="02020603050405020304" charset="0"/>
                <a:ea typeface="黑体" panose="02010609060101010101" charset="-122"/>
                <a:cs typeface="Times New Roman" panose="02020603050405020304" charset="0"/>
                <a:sym typeface="+mn-ea"/>
              </a:rPr>
              <a:t>焦耳，</a:t>
            </a:r>
            <a:r>
              <a:rPr b="1">
                <a:solidFill>
                  <a:srgbClr val="FF0000"/>
                </a:solidFill>
                <a:latin typeface="Times New Roman" panose="02020603050405020304" charset="0"/>
                <a:ea typeface="黑体" panose="02010609060101010101" charset="-122"/>
                <a:cs typeface="Times New Roman" panose="02020603050405020304" charset="0"/>
                <a:sym typeface="+mn-ea"/>
              </a:rPr>
              <a:t>简称焦( J )</a:t>
            </a:r>
            <a:endParaRPr lang="zh-CN" altLang="en-US" b="1">
              <a:latin typeface="Times New Roman" panose="02020603050405020304" charset="0"/>
              <a:ea typeface="黑体" panose="02010609060101010101" charset="-122"/>
              <a:cs typeface="Times New Roman" panose="02020603050405020304" charset="0"/>
            </a:endParaRPr>
          </a:p>
          <a:p>
            <a:pPr algn="l">
              <a:lnSpc>
                <a:spcPct val="140000"/>
              </a:lnSpc>
            </a:pPr>
            <a:r>
              <a:rPr lang="en-US" b="1" i="1">
                <a:solidFill>
                  <a:schemeClr val="tx1"/>
                </a:solidFill>
                <a:latin typeface="Times New Roman" panose="02020603050405020304" charset="0"/>
                <a:ea typeface="黑体" panose="02010609060101010101" charset="-122"/>
                <a:cs typeface="Times New Roman" panose="02020603050405020304" charset="0"/>
                <a:sym typeface="+mn-ea"/>
              </a:rPr>
              <a:t>F</a:t>
            </a:r>
            <a:r>
              <a:rPr lang="zh-CN" altLang="en-US" b="1">
                <a:solidFill>
                  <a:schemeClr val="tx1"/>
                </a:solidFill>
                <a:latin typeface="Times New Roman" panose="02020603050405020304" charset="0"/>
                <a:ea typeface="黑体" panose="02010609060101010101" charset="-122"/>
                <a:cs typeface="Times New Roman" panose="02020603050405020304" charset="0"/>
                <a:sym typeface="+mn-ea"/>
              </a:rPr>
              <a:t>：力，单位为牛(</a:t>
            </a:r>
            <a:r>
              <a:rPr lang="en-US" altLang="zh-CN" b="1">
                <a:solidFill>
                  <a:schemeClr val="tx1"/>
                </a:solidFill>
                <a:latin typeface="Times New Roman" panose="02020603050405020304" charset="0"/>
                <a:ea typeface="黑体" panose="02010609060101010101" charset="-122"/>
                <a:cs typeface="Times New Roman" panose="02020603050405020304" charset="0"/>
                <a:sym typeface="+mn-ea"/>
              </a:rPr>
              <a:t>N</a:t>
            </a:r>
            <a:r>
              <a:rPr lang="zh-CN" altLang="en-US" b="1">
                <a:solidFill>
                  <a:schemeClr val="tx1"/>
                </a:solidFill>
                <a:latin typeface="Times New Roman" panose="02020603050405020304" charset="0"/>
                <a:ea typeface="黑体" panose="02010609060101010101" charset="-122"/>
                <a:cs typeface="Times New Roman" panose="02020603050405020304" charset="0"/>
                <a:sym typeface="+mn-ea"/>
              </a:rPr>
              <a:t>)</a:t>
            </a:r>
            <a:endParaRPr lang="zh-CN" altLang="en-US" b="1">
              <a:solidFill>
                <a:schemeClr val="tx1"/>
              </a:solidFill>
              <a:latin typeface="Times New Roman" panose="02020603050405020304" charset="0"/>
              <a:ea typeface="黑体" panose="02010609060101010101" charset="-122"/>
              <a:cs typeface="Times New Roman" panose="02020603050405020304" charset="0"/>
              <a:sym typeface="+mn-ea"/>
            </a:endParaRPr>
          </a:p>
          <a:p>
            <a:pPr algn="l">
              <a:lnSpc>
                <a:spcPct val="140000"/>
              </a:lnSpc>
            </a:pPr>
            <a:r>
              <a:rPr lang="en-US" b="1" i="1">
                <a:solidFill>
                  <a:schemeClr val="tx1"/>
                </a:solidFill>
                <a:latin typeface="Times New Roman" panose="02020603050405020304" charset="0"/>
                <a:ea typeface="黑体" panose="02010609060101010101" charset="-122"/>
                <a:cs typeface="Times New Roman" panose="02020603050405020304" charset="0"/>
                <a:sym typeface="+mn-ea"/>
              </a:rPr>
              <a:t>s</a:t>
            </a:r>
            <a:r>
              <a:rPr lang="zh-CN" altLang="en-US" b="1">
                <a:solidFill>
                  <a:schemeClr val="tx1"/>
                </a:solidFill>
                <a:latin typeface="Times New Roman" panose="02020603050405020304" charset="0"/>
                <a:ea typeface="黑体" panose="02010609060101010101" charset="-122"/>
                <a:cs typeface="Times New Roman" panose="02020603050405020304" charset="0"/>
                <a:sym typeface="+mn-ea"/>
              </a:rPr>
              <a:t>：力方向上移动的距离，单位为米(</a:t>
            </a:r>
            <a:r>
              <a:rPr lang="en-US" altLang="zh-CN" b="1">
                <a:solidFill>
                  <a:schemeClr val="tx1"/>
                </a:solidFill>
                <a:latin typeface="Times New Roman" panose="02020603050405020304" charset="0"/>
                <a:ea typeface="黑体" panose="02010609060101010101" charset="-122"/>
                <a:cs typeface="Times New Roman" panose="02020603050405020304" charset="0"/>
                <a:sym typeface="+mn-ea"/>
              </a:rPr>
              <a:t>m</a:t>
            </a:r>
            <a:r>
              <a:rPr lang="zh-CN" altLang="en-US" b="1">
                <a:solidFill>
                  <a:schemeClr val="tx1"/>
                </a:solidFill>
                <a:latin typeface="Times New Roman" panose="02020603050405020304" charset="0"/>
                <a:ea typeface="黑体" panose="02010609060101010101" charset="-122"/>
                <a:cs typeface="Times New Roman" panose="02020603050405020304" charset="0"/>
                <a:sym typeface="+mn-ea"/>
              </a:rPr>
              <a:t>)</a:t>
            </a:r>
            <a:endParaRPr lang="zh-CN" altLang="en-US" b="1">
              <a:latin typeface="Times New Roman" panose="02020603050405020304" charset="0"/>
              <a:ea typeface="黑体" panose="02010609060101010101" charset="-122"/>
              <a:cs typeface="Times New Roman" panose="02020603050405020304" charset="0"/>
            </a:endParaRPr>
          </a:p>
        </p:txBody>
      </p:sp>
      <p:sp>
        <p:nvSpPr>
          <p:cNvPr id="33" name="左大括号 32" title=""/>
          <p:cNvSpPr/>
          <p:nvPr/>
        </p:nvSpPr>
        <p:spPr>
          <a:xfrm>
            <a:off x="1866900" y="3767455"/>
            <a:ext cx="75565" cy="1404000"/>
          </a:xfrm>
          <a:prstGeom prst="leftBrace">
            <a:avLst/>
          </a:prstGeom>
          <a:ln w="28575">
            <a:solidFill>
              <a:srgbClr val="000000"/>
            </a:solidFil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sz="1800"/>
          </a:p>
        </p:txBody>
      </p:sp>
      <p:sp>
        <p:nvSpPr>
          <p:cNvPr id="35" name="文本框 34" title=""/>
          <p:cNvSpPr txBox="1"/>
          <p:nvPr/>
        </p:nvSpPr>
        <p:spPr>
          <a:xfrm>
            <a:off x="2440940" y="1540510"/>
            <a:ext cx="9772015" cy="1296670"/>
          </a:xfrm>
          <a:prstGeom prst="rect">
            <a:avLst/>
          </a:prstGeom>
          <a:noFill/>
          <a:ln w="9525">
            <a:noFill/>
          </a:ln>
        </p:spPr>
        <p:txBody>
          <a:bodyPr wrap="square">
            <a:spAutoFit/>
          </a:bodyPr>
          <a:lstStyle/>
          <a:p>
            <a:pPr algn="l">
              <a:lnSpc>
                <a:spcPct val="140000"/>
              </a:lnSpc>
            </a:pPr>
            <a:r>
              <a:rPr lang="zh-CN" sz="2800" b="1">
                <a:latin typeface="黑体" panose="02010609060101010101" charset="-122"/>
                <a:ea typeface="黑体" panose="02010609060101010101" charset="-122"/>
                <a:cs typeface="Times New Roman" panose="02020603050405020304" charset="0"/>
              </a:rPr>
              <a:t>物理学中规定，力对物体所做的功等于</a:t>
            </a:r>
            <a:r>
              <a:rPr lang="zh-CN" sz="2800" b="1">
                <a:solidFill>
                  <a:srgbClr val="0000FF"/>
                </a:solidFill>
                <a:latin typeface="黑体" panose="02010609060101010101" charset="-122"/>
                <a:ea typeface="黑体" panose="02010609060101010101" charset="-122"/>
                <a:cs typeface="Times New Roman" panose="02020603050405020304" charset="0"/>
              </a:rPr>
              <a:t>力</a:t>
            </a:r>
            <a:r>
              <a:rPr lang="zh-CN" sz="2800" b="1">
                <a:latin typeface="黑体" panose="02010609060101010101" charset="-122"/>
                <a:ea typeface="黑体" panose="02010609060101010101" charset="-122"/>
                <a:cs typeface="Times New Roman" panose="02020603050405020304" charset="0"/>
              </a:rPr>
              <a:t>与</a:t>
            </a:r>
            <a:r>
              <a:rPr lang="zh-CN" sz="2800" b="1">
                <a:solidFill>
                  <a:srgbClr val="0000FF"/>
                </a:solidFill>
                <a:latin typeface="黑体" panose="02010609060101010101" charset="-122"/>
                <a:ea typeface="黑体" panose="02010609060101010101" charset="-122"/>
                <a:cs typeface="Times New Roman" panose="02020603050405020304" charset="0"/>
              </a:rPr>
              <a:t>物体在力的方向上移动的距离</a:t>
            </a:r>
            <a:r>
              <a:rPr lang="zh-CN" sz="2800" b="1">
                <a:latin typeface="黑体" panose="02010609060101010101" charset="-122"/>
                <a:ea typeface="黑体" panose="02010609060101010101" charset="-122"/>
                <a:cs typeface="Times New Roman" panose="02020603050405020304" charset="0"/>
              </a:rPr>
              <a:t>的</a:t>
            </a:r>
            <a:r>
              <a:rPr lang="zh-CN" sz="2800" b="1">
                <a:solidFill>
                  <a:srgbClr val="FF0000"/>
                </a:solidFill>
                <a:latin typeface="黑体" panose="02010609060101010101" charset="-122"/>
                <a:ea typeface="黑体" panose="02010609060101010101" charset="-122"/>
                <a:cs typeface="Times New Roman" panose="02020603050405020304" charset="0"/>
              </a:rPr>
              <a:t>乘积．</a:t>
            </a:r>
            <a:endParaRPr lang="zh-CN" altLang="en-US" sz="2800" b="1">
              <a:solidFill>
                <a:srgbClr val="FF0000"/>
              </a:solidFill>
              <a:latin typeface="黑体" panose="02010609060101010101" charset="-122"/>
              <a:ea typeface="黑体" panose="02010609060101010101" charset="-122"/>
              <a:cs typeface="Times New Roman" panose="02020603050405020304" charset="0"/>
            </a:endParaRPr>
          </a:p>
        </p:txBody>
      </p:sp>
      <p:sp>
        <p:nvSpPr>
          <p:cNvPr id="36" name="文本框 35" title=""/>
          <p:cNvSpPr txBox="1"/>
          <p:nvPr/>
        </p:nvSpPr>
        <p:spPr>
          <a:xfrm>
            <a:off x="325120" y="1697990"/>
            <a:ext cx="2106930" cy="521970"/>
          </a:xfrm>
          <a:prstGeom prst="rect">
            <a:avLst/>
          </a:prstGeom>
          <a:solidFill>
            <a:srgbClr val="00923F"/>
          </a:solidFill>
        </p:spPr>
        <p:txBody>
          <a:bodyPr wrap="square" rtlCol="0">
            <a:spAutoFit/>
          </a:bodyPr>
          <a:lstStyle/>
          <a:p>
            <a:pPr>
              <a:lnSpc>
                <a:spcPct val="100000"/>
              </a:lnSpc>
            </a:pPr>
            <a:r>
              <a:rPr lang="en-US" altLang="zh-CN" sz="2800" b="1">
                <a:solidFill>
                  <a:schemeClr val="bg1"/>
                </a:solidFill>
                <a:latin typeface="Times New Roman" panose="02020603050405020304" charset="0"/>
                <a:ea typeface="黑体" panose="02010609060101010101" charset="-122"/>
                <a:cs typeface="Times New Roman" panose="02020603050405020304" charset="0"/>
                <a:sym typeface="+mn-ea"/>
              </a:rPr>
              <a:t>1. </a:t>
            </a:r>
            <a:r>
              <a:rPr lang="zh-CN" altLang="en-US" sz="2800" b="1">
                <a:solidFill>
                  <a:schemeClr val="bg1"/>
                </a:solidFill>
                <a:latin typeface="Times New Roman" panose="02020603050405020304" charset="0"/>
                <a:ea typeface="黑体" panose="02010609060101010101" charset="-122"/>
                <a:cs typeface="Times New Roman" panose="02020603050405020304" charset="0"/>
                <a:sym typeface="+mn-ea"/>
              </a:rPr>
              <a:t>功</a:t>
            </a:r>
            <a:r>
              <a:rPr lang="zh-CN" altLang="en-US" sz="2800" b="1">
                <a:solidFill>
                  <a:schemeClr val="bg1"/>
                </a:solidFill>
                <a:latin typeface="黑体" panose="02010609060101010101" charset="-122"/>
                <a:ea typeface="黑体" panose="02010609060101010101" charset="-122"/>
                <a:sym typeface="+mn-ea"/>
              </a:rPr>
              <a:t>的</a:t>
            </a:r>
            <a:r>
              <a:rPr lang="zh-CN" altLang="en-US" sz="2800" b="1">
                <a:solidFill>
                  <a:schemeClr val="bg1"/>
                </a:solidFill>
                <a:latin typeface="黑体" panose="02010609060101010101" charset="-122"/>
                <a:ea typeface="黑体" panose="02010609060101010101" charset="-122"/>
                <a:cs typeface="Times New Roman" panose="02020603050405020304" charset="0"/>
                <a:sym typeface="+mn-ea"/>
              </a:rPr>
              <a:t>大小：</a:t>
            </a:r>
            <a:endParaRPr lang="zh-CN" altLang="en-US" sz="2800" b="1">
              <a:solidFill>
                <a:schemeClr val="bg1"/>
              </a:solidFill>
              <a:latin typeface="黑体" panose="02010609060101010101" charset="-122"/>
              <a:ea typeface="黑体" panose="02010609060101010101" charset="-122"/>
              <a:cs typeface="Times New Roman" panose="02020603050405020304" charset="0"/>
              <a:sym typeface="+mn-ea"/>
            </a:endParaRPr>
          </a:p>
        </p:txBody>
      </p:sp>
      <p:sp>
        <p:nvSpPr>
          <p:cNvPr id="2" name="文本框 1" title=""/>
          <p:cNvSpPr txBox="1"/>
          <p:nvPr/>
        </p:nvSpPr>
        <p:spPr>
          <a:xfrm>
            <a:off x="8980805" y="4027805"/>
            <a:ext cx="2001520" cy="737235"/>
          </a:xfrm>
          <a:prstGeom prst="rect">
            <a:avLst/>
          </a:prstGeom>
          <a:noFill/>
          <a:ln w="9525">
            <a:noFill/>
          </a:ln>
        </p:spPr>
        <p:txBody>
          <a:bodyPr wrap="square">
            <a:spAutoFit/>
          </a:bodyPr>
          <a:lstStyle/>
          <a:p>
            <a:pPr algn="just">
              <a:lnSpc>
                <a:spcPct val="150000"/>
              </a:lnSpc>
            </a:pPr>
            <a:r>
              <a:rPr lang="en-US" sz="2800" b="1">
                <a:solidFill>
                  <a:schemeClr val="tx1"/>
                </a:solidFill>
                <a:latin typeface="Times New Roman" panose="02020603050405020304" charset="0"/>
                <a:cs typeface="Times New Roman" panose="02020603050405020304" charset="0"/>
                <a:sym typeface="+mn-ea"/>
              </a:rPr>
              <a:t>1 J</a:t>
            </a:r>
            <a:r>
              <a:rPr lang="zh-CN" sz="2800" b="1">
                <a:solidFill>
                  <a:schemeClr val="tx1"/>
                </a:solidFill>
                <a:latin typeface="Times New Roman" panose="02020603050405020304" charset="0"/>
                <a:cs typeface="Times New Roman" panose="02020603050405020304" charset="0"/>
                <a:sym typeface="+mn-ea"/>
              </a:rPr>
              <a:t>＝</a:t>
            </a:r>
            <a:r>
              <a:rPr lang="en-US" sz="2800" b="1">
                <a:solidFill>
                  <a:schemeClr val="tx1"/>
                </a:solidFill>
                <a:latin typeface="Times New Roman" panose="02020603050405020304" charset="0"/>
                <a:cs typeface="Times New Roman" panose="02020603050405020304" charset="0"/>
                <a:sym typeface="+mn-ea"/>
              </a:rPr>
              <a:t>1 N</a:t>
            </a:r>
            <a:r>
              <a:rPr lang="en-US" sz="2800" b="1">
                <a:solidFill>
                  <a:schemeClr val="tx1"/>
                </a:solidFill>
                <a:cs typeface="Arial" panose="020b0604020202020204" pitchFamily="34" charset="0"/>
                <a:sym typeface="+mn-ea"/>
              </a:rPr>
              <a:t>·</a:t>
            </a:r>
            <a:r>
              <a:rPr lang="en-US" altLang="zh-CN" sz="2800" b="1">
                <a:latin typeface="Times New Roman" panose="02020603050405020304" charset="0"/>
                <a:ea typeface="黑体" panose="02010609060101010101" charset="-122"/>
                <a:cs typeface="Times New Roman" panose="02020603050405020304" charset="0"/>
                <a:sym typeface="+mn-ea"/>
              </a:rPr>
              <a:t>m</a:t>
            </a:r>
            <a:endParaRPr lang="en-US" altLang="zh-CN" sz="2800" b="1">
              <a:solidFill>
                <a:schemeClr val="tx1"/>
              </a:solidFill>
              <a:cs typeface="Arial" panose="020b0604020202020204" pitchFamily="34" charset="0"/>
              <a:sym typeface="+mn-ea"/>
            </a:endParaRPr>
          </a:p>
        </p:txBody>
      </p:sp>
      <p:sp>
        <p:nvSpPr>
          <p:cNvPr id="3" name="左大括号 2" title=""/>
          <p:cNvSpPr/>
          <p:nvPr/>
        </p:nvSpPr>
        <p:spPr>
          <a:xfrm flipH="1">
            <a:off x="8748395" y="3767455"/>
            <a:ext cx="75565" cy="1404000"/>
          </a:xfrm>
          <a:prstGeom prst="leftBrace">
            <a:avLst/>
          </a:prstGeom>
          <a:ln w="28575">
            <a:solidFill>
              <a:srgbClr val="000000"/>
            </a:solidFill>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sz="180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500"/>
                                        <p:tgtEl>
                                          <p:spTgt spid="35"/>
                                        </p:tgtEl>
                                      </p:cBhvr>
                                    </p:animEffect>
                                  </p:childTnLst>
                                </p:cTn>
                              </p:par>
                            </p:childTnLst>
                          </p:cTn>
                        </p:par>
                      </p:childTnLst>
                    </p:cTn>
                  </p:par>
                  <p:par>
                    <p:cTn id="12" fill="hold" nodeType="clickPar">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left)">
                                      <p:cBhvr>
                                        <p:cTn id="20" dur="500"/>
                                        <p:tgtEl>
                                          <p:spTgt spid="31"/>
                                        </p:tgtEl>
                                      </p:cBhvr>
                                    </p:animEffect>
                                  </p:childTnLst>
                                </p:cTn>
                              </p:par>
                            </p:childTnLst>
                          </p:cTn>
                        </p:par>
                      </p:childTnLst>
                    </p:cTn>
                  </p:par>
                  <p:par>
                    <p:cTn id="21" fill="hold" nodeType="clickPar">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blinds(horizontal)">
                                      <p:cBhvr>
                                        <p:cTn id="25" dur="500"/>
                                        <p:tgtEl>
                                          <p:spTgt spid="33"/>
                                        </p:tgtEl>
                                      </p:cBhvr>
                                    </p:animEffect>
                                  </p:childTnLst>
                                </p:cTn>
                              </p:par>
                            </p:childTnLst>
                          </p:cTn>
                        </p:par>
                        <p:par>
                          <p:cTn id="26" fill="hold" nodeType="afterGroup">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left)">
                                      <p:cBhvr>
                                        <p:cTn id="29" dur="500"/>
                                        <p:tgtEl>
                                          <p:spTgt spid="32"/>
                                        </p:tgtEl>
                                      </p:cBhvr>
                                    </p:animEffect>
                                  </p:childTnLst>
                                </p:cTn>
                              </p:par>
                            </p:childTnLst>
                          </p:cTn>
                        </p:par>
                      </p:childTnLst>
                    </p:cTn>
                  </p:par>
                  <p:par>
                    <p:cTn id="30" fill="hold" nodeType="clickPar">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linds(horizontal)">
                                      <p:cBhvr>
                                        <p:cTn id="34" dur="500"/>
                                        <p:tgtEl>
                                          <p:spTgt spid="3"/>
                                        </p:tgtEl>
                                      </p:cBhvr>
                                    </p:animEffect>
                                  </p:childTnLst>
                                </p:cTn>
                              </p:par>
                            </p:childTnLst>
                          </p:cTn>
                        </p:par>
                        <p:par>
                          <p:cTn id="35" fill="hold" nodeType="afterGroup">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left)">
                                      <p:cBhvr>
                                        <p:cTn id="38" dur="500"/>
                                        <p:tgtEl>
                                          <p:spTgt spid="2"/>
                                        </p:tgtEl>
                                      </p:cBhvr>
                                    </p:animEffect>
                                  </p:childTnLst>
                                </p:cTn>
                              </p:par>
                            </p:childTnLst>
                          </p:cTn>
                        </p:par>
                      </p:childTnLst>
                    </p:cTn>
                  </p:par>
                  <p:par>
                    <p:cTn id="39" fill="hold" nodeType="clickPar">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childTnLst>
                    </p:cTn>
                  </p:par>
                  <p:par>
                    <p:cTn id="44" fill="hold" nodeType="clickPar">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childTnLst>
                          </p:cTn>
                        </p:par>
                        <p:par>
                          <p:cTn id="49" fill="hold" nodeType="afterGroup">
                            <p:stCondLst>
                              <p:cond delay="500"/>
                            </p:stCondLst>
                            <p:childTnLst>
                              <p:par>
                                <p:cTn id="50" presetID="22" presetClass="entr" presetSubtype="8"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childTnLst>
                          </p:cTn>
                        </p:par>
                      </p:childTnLst>
                    </p:cTn>
                  </p:par>
                  <p:par>
                    <p:cTn id="53" fill="hold" nodeType="clickPar">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left)">
                                      <p:cBhvr>
                                        <p:cTn id="57" dur="500"/>
                                        <p:tgtEl>
                                          <p:spTgt spid="19"/>
                                        </p:tgtEl>
                                      </p:cBhvr>
                                    </p:animEffect>
                                  </p:childTnLst>
                                </p:cTn>
                              </p:par>
                            </p:childTnLst>
                          </p:cTn>
                        </p:par>
                        <p:par>
                          <p:cTn id="58" fill="hold" nodeType="afterGroup">
                            <p:stCondLst>
                              <p:cond delay="500"/>
                            </p:stCondLst>
                            <p:childTnLst>
                              <p:par>
                                <p:cTn id="59" presetID="22" presetClass="entr" presetSubtype="8" fill="hold" nodeType="after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ipe(left)">
                                      <p:cBhvr>
                                        <p:cTn id="6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9" grpId="0"/>
      <p:bldP spid="30" grpId="0" animBg="1"/>
      <p:bldP spid="32" grpId="0"/>
      <p:bldP spid="31" grpId="0"/>
      <p:bldP spid="33" grpId="0" animBg="1"/>
      <p:bldP spid="36" grpId="0" animBg="1"/>
      <p:bldP spid="35" grpId="0"/>
      <p:bldP spid="2" grpId="0"/>
      <p:bldP spid="3" grpId="0" animBg="1"/>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3" name="文本框 2" title=""/>
          <p:cNvSpPr txBox="1"/>
          <p:nvPr/>
        </p:nvSpPr>
        <p:spPr>
          <a:xfrm>
            <a:off x="198120" y="506095"/>
            <a:ext cx="11734800" cy="2030095"/>
          </a:xfrm>
          <a:prstGeom prst="rect">
            <a:avLst/>
          </a:prstGeom>
          <a:noFill/>
        </p:spPr>
        <p:txBody>
          <a:bodyPr wrap="square" rtlCol="0" anchor="t">
            <a:spAutoFit/>
          </a:bodyPr>
          <a:lstStyle/>
          <a:p>
            <a:pPr>
              <a:lnSpc>
                <a:spcPct val="150000"/>
              </a:lnSpc>
            </a:pPr>
            <a:r>
              <a:rPr lang="zh-CN" altLang="en-US" sz="2800" b="1">
                <a:latin typeface="Times New Roman" panose="02020603050405020304" charset="0"/>
                <a:ea typeface="黑体" panose="02010609060101010101" charset="-122"/>
                <a:cs typeface="Times New Roman" panose="02020603050405020304" charset="0"/>
              </a:rPr>
              <a:t>例</a:t>
            </a:r>
            <a:r>
              <a:rPr lang="en-US" altLang="zh-CN" sz="2800" b="1">
                <a:latin typeface="Times New Roman" panose="02020603050405020304" charset="0"/>
                <a:ea typeface="黑体" panose="02010609060101010101" charset="-122"/>
                <a:cs typeface="Times New Roman" panose="02020603050405020304" charset="0"/>
              </a:rPr>
              <a:t>  </a:t>
            </a:r>
            <a:r>
              <a:rPr lang="zh-CN" altLang="en-US" sz="2800" b="1">
                <a:latin typeface="Times New Roman" panose="02020603050405020304" charset="0"/>
                <a:ea typeface="黑体" panose="02010609060101010101" charset="-122"/>
                <a:cs typeface="Times New Roman" panose="02020603050405020304" charset="0"/>
              </a:rPr>
              <a:t>已知小明的质量为</a:t>
            </a:r>
            <a:r>
              <a:rPr lang="en-US" altLang="zh-CN" sz="2800" b="1">
                <a:latin typeface="Times New Roman" panose="02020603050405020304" charset="0"/>
                <a:ea typeface="黑体" panose="02010609060101010101" charset="-122"/>
                <a:cs typeface="Times New Roman" panose="02020603050405020304" charset="0"/>
              </a:rPr>
              <a:t>5</a:t>
            </a:r>
            <a:r>
              <a:rPr lang="zh-CN" altLang="en-US" sz="2800" b="1">
                <a:latin typeface="Times New Roman" panose="02020603050405020304" charset="0"/>
                <a:ea typeface="黑体" panose="02010609060101010101" charset="-122"/>
                <a:cs typeface="Times New Roman" panose="02020603050405020304" charset="0"/>
              </a:rPr>
              <a:t>0</a:t>
            </a:r>
            <a:r>
              <a:rPr lang="en-US" altLang="zh-CN" sz="2800" b="1">
                <a:latin typeface="Times New Roman" panose="02020603050405020304" charset="0"/>
                <a:ea typeface="黑体" panose="02010609060101010101" charset="-122"/>
                <a:cs typeface="Times New Roman" panose="02020603050405020304" charset="0"/>
              </a:rPr>
              <a:t> </a:t>
            </a:r>
            <a:r>
              <a:rPr lang="zh-CN" altLang="en-US" sz="2800" b="1">
                <a:latin typeface="Times New Roman" panose="02020603050405020304" charset="0"/>
                <a:ea typeface="黑体" panose="02010609060101010101" charset="-122"/>
                <a:cs typeface="Times New Roman" panose="02020603050405020304" charset="0"/>
              </a:rPr>
              <a:t>kg，每次引体向上他能将自身重心匀速提高0.4</a:t>
            </a:r>
            <a:r>
              <a:rPr lang="en-US" altLang="zh-CN" sz="2800" b="1">
                <a:latin typeface="Times New Roman" panose="02020603050405020304" charset="0"/>
                <a:ea typeface="黑体" panose="02010609060101010101" charset="-122"/>
                <a:cs typeface="Times New Roman" panose="02020603050405020304" charset="0"/>
              </a:rPr>
              <a:t> </a:t>
            </a:r>
            <a:r>
              <a:rPr lang="zh-CN" altLang="en-US" sz="2800" b="1">
                <a:latin typeface="Times New Roman" panose="02020603050405020304" charset="0"/>
                <a:ea typeface="黑体" panose="02010609060101010101" charset="-122"/>
                <a:cs typeface="Times New Roman" panose="02020603050405020304" charset="0"/>
              </a:rPr>
              <a:t>m</a:t>
            </a:r>
            <a:r>
              <a:rPr lang="en-US" altLang="zh-CN" sz="2800" b="1">
                <a:latin typeface="Times New Roman" panose="02020603050405020304" charset="0"/>
                <a:ea typeface="黑体" panose="02010609060101010101" charset="-122"/>
                <a:cs typeface="Times New Roman" panose="02020603050405020304" charset="0"/>
              </a:rPr>
              <a:t>. </a:t>
            </a:r>
            <a:r>
              <a:rPr lang="zh-CN" altLang="en-US" sz="2800" b="1">
                <a:latin typeface="Times New Roman" panose="02020603050405020304" charset="0"/>
                <a:ea typeface="黑体" panose="02010609060101010101" charset="-122"/>
                <a:cs typeface="Times New Roman" panose="02020603050405020304" charset="0"/>
              </a:rPr>
              <a:t>若不考虑小</a:t>
            </a:r>
            <a:r>
              <a:rPr lang="zh-CN" altLang="en-US" sz="2800" b="1">
                <a:latin typeface="Times New Roman" panose="02020603050405020304" charset="0"/>
                <a:ea typeface="黑体" panose="02010609060101010101" charset="-122"/>
                <a:cs typeface="Times New Roman" panose="02020603050405020304" charset="0"/>
                <a:sym typeface="+mn-ea"/>
              </a:rPr>
              <a:t>明</a:t>
            </a:r>
            <a:r>
              <a:rPr lang="zh-CN" altLang="en-US" sz="2800" b="1">
                <a:latin typeface="Times New Roman" panose="02020603050405020304" charset="0"/>
                <a:ea typeface="黑体" panose="02010609060101010101" charset="-122"/>
                <a:cs typeface="Times New Roman" panose="02020603050405020304" charset="0"/>
              </a:rPr>
              <a:t>下降时做的功，</a:t>
            </a:r>
            <a:r>
              <a:rPr lang="zh-CN" altLang="en-US" sz="2800" b="1">
                <a:latin typeface="Times New Roman" panose="02020603050405020304" charset="0"/>
                <a:ea typeface="黑体" panose="02010609060101010101" charset="-122"/>
                <a:cs typeface="Times New Roman" panose="02020603050405020304" charset="0"/>
                <a:sym typeface="+mn-ea"/>
              </a:rPr>
              <a:t>求</a:t>
            </a:r>
            <a:r>
              <a:rPr lang="zh-CN" altLang="en-US" sz="2800" b="1" spc="-100">
                <a:latin typeface="Times New Roman" panose="02020603050405020304" charset="0"/>
                <a:ea typeface="黑体" panose="02010609060101010101" charset="-122"/>
                <a:cs typeface="Times New Roman" panose="02020603050405020304" charset="0"/>
                <a:sym typeface="+mn-ea"/>
              </a:rPr>
              <a:t>小明做一次引体向上拉力做功是多少？</a:t>
            </a:r>
            <a:r>
              <a:rPr lang="zh-CN" altLang="en-US" sz="2800" b="1" i="1">
                <a:latin typeface="Times New Roman" panose="02020603050405020304" charset="0"/>
                <a:ea typeface="黑体" panose="02010609060101010101" charset="-122"/>
                <a:cs typeface="Times New Roman" panose="02020603050405020304" charset="0"/>
              </a:rPr>
              <a:t>g</a:t>
            </a:r>
            <a:r>
              <a:rPr lang="zh-CN" altLang="en-US" sz="2800" b="1">
                <a:latin typeface="Times New Roman" panose="02020603050405020304" charset="0"/>
                <a:ea typeface="黑体" panose="02010609060101010101" charset="-122"/>
                <a:cs typeface="Times New Roman" panose="02020603050405020304" charset="0"/>
              </a:rPr>
              <a:t>取10</a:t>
            </a:r>
            <a:r>
              <a:rPr lang="en-US" altLang="zh-CN" sz="2800" b="1">
                <a:latin typeface="Times New Roman" panose="02020603050405020304" charset="0"/>
                <a:ea typeface="黑体" panose="02010609060101010101" charset="-122"/>
                <a:cs typeface="Times New Roman" panose="02020603050405020304" charset="0"/>
              </a:rPr>
              <a:t> </a:t>
            </a:r>
            <a:r>
              <a:rPr lang="zh-CN" altLang="en-US" sz="2800" b="1">
                <a:latin typeface="Times New Roman" panose="02020603050405020304" charset="0"/>
                <a:ea typeface="黑体" panose="02010609060101010101" charset="-122"/>
                <a:cs typeface="Times New Roman" panose="02020603050405020304" charset="0"/>
              </a:rPr>
              <a:t>N/kg</a:t>
            </a:r>
            <a:r>
              <a:rPr lang="en-US" altLang="zh-CN" sz="2800" b="1">
                <a:latin typeface="Times New Roman" panose="02020603050405020304" charset="0"/>
                <a:ea typeface="黑体" panose="02010609060101010101" charset="-122"/>
                <a:cs typeface="Times New Roman" panose="02020603050405020304" charset="0"/>
              </a:rPr>
              <a:t>.</a:t>
            </a:r>
            <a:endParaRPr lang="zh-CN" altLang="en-US" sz="2800" b="1">
              <a:latin typeface="Times New Roman" panose="02020603050405020304" charset="0"/>
              <a:ea typeface="黑体" panose="02010609060101010101" charset="-122"/>
              <a:cs typeface="Times New Roman" panose="02020603050405020304" charset="0"/>
            </a:endParaRPr>
          </a:p>
        </p:txBody>
      </p:sp>
      <p:sp>
        <p:nvSpPr>
          <p:cNvPr id="5" name="文本框 4" title=""/>
          <p:cNvSpPr txBox="1"/>
          <p:nvPr/>
        </p:nvSpPr>
        <p:spPr>
          <a:xfrm>
            <a:off x="412750" y="4404360"/>
            <a:ext cx="11205845" cy="2030095"/>
          </a:xfrm>
          <a:prstGeom prst="rect">
            <a:avLst/>
          </a:prstGeom>
          <a:noFill/>
          <a:ln w="9525">
            <a:noFill/>
          </a:ln>
        </p:spPr>
        <p:txBody>
          <a:bodyPr wrap="square" rtlCol="0" anchor="t">
            <a:spAutoFit/>
          </a:bodyPr>
          <a:lstStyle/>
          <a:p>
            <a:pPr lvl="0" algn="just">
              <a:lnSpc>
                <a:spcPct val="150000"/>
              </a:lnSpc>
              <a:buClrTx/>
              <a:buSzTx/>
              <a:buFontTx/>
            </a:pPr>
            <a:r>
              <a:rPr lang="zh-CN" altLang="en-US" sz="2800" b="1">
                <a:solidFill>
                  <a:srgbClr val="FF0000"/>
                </a:solidFill>
                <a:latin typeface="Times New Roman" panose="02020603050405020304" charset="0"/>
                <a:ea typeface="黑体" panose="02010609060101010101" charset="-122"/>
                <a:cs typeface="Times New Roman" panose="02020603050405020304" charset="0"/>
                <a:sym typeface="+mn-ea"/>
              </a:rPr>
              <a:t>解：</a:t>
            </a:r>
            <a:r>
              <a:rPr sz="2800" b="1">
                <a:solidFill>
                  <a:srgbClr val="FF0000"/>
                </a:solidFill>
                <a:latin typeface="Times New Roman" panose="02020603050405020304" charset="0"/>
                <a:ea typeface="黑体" panose="02010609060101010101" charset="-122"/>
                <a:cs typeface="Times New Roman" panose="02020603050405020304" charset="0"/>
                <a:sym typeface="+mn-ea"/>
              </a:rPr>
              <a:t>在小明重心匀速升高的过程中，由二力平衡可知，</a:t>
            </a:r>
            <a:endParaRPr sz="2800" b="1">
              <a:solidFill>
                <a:srgbClr val="FF0000"/>
              </a:solidFill>
              <a:latin typeface="Times New Roman" panose="02020603050405020304" charset="0"/>
              <a:ea typeface="黑体" panose="02010609060101010101" charset="-122"/>
              <a:cs typeface="Times New Roman" panose="02020603050405020304" charset="0"/>
              <a:sym typeface="+mn-ea"/>
            </a:endParaRPr>
          </a:p>
          <a:p>
            <a:pPr lvl="0" algn="just">
              <a:lnSpc>
                <a:spcPct val="150000"/>
              </a:lnSpc>
              <a:buClrTx/>
              <a:buSzTx/>
              <a:buFontTx/>
            </a:pPr>
            <a:r>
              <a:rPr sz="2800" b="1">
                <a:solidFill>
                  <a:srgbClr val="FF0000"/>
                </a:solidFill>
                <a:latin typeface="Times New Roman" panose="02020603050405020304" charset="0"/>
                <a:ea typeface="黑体" panose="02010609060101010101" charset="-122"/>
                <a:cs typeface="Times New Roman" panose="02020603050405020304" charset="0"/>
                <a:sym typeface="+mn-ea"/>
              </a:rPr>
              <a:t>拉力的大小为</a:t>
            </a:r>
            <a:r>
              <a:rPr lang="en-US" sz="2800" b="1" i="1">
                <a:solidFill>
                  <a:srgbClr val="FF0000"/>
                </a:solidFill>
                <a:latin typeface="Times New Roman" panose="02020603050405020304" charset="0"/>
                <a:ea typeface="黑体" panose="02010609060101010101" charset="-122"/>
                <a:cs typeface="Times New Roman" panose="02020603050405020304" charset="0"/>
                <a:sym typeface="+mn-ea"/>
              </a:rPr>
              <a:t>F</a:t>
            </a:r>
            <a:r>
              <a:rPr lang="en-US" sz="2800" b="1">
                <a:solidFill>
                  <a:srgbClr val="FF0000"/>
                </a:solidFill>
                <a:latin typeface="Times New Roman" panose="02020603050405020304" charset="0"/>
                <a:ea typeface="黑体" panose="02010609060101010101" charset="-122"/>
                <a:cs typeface="Times New Roman" panose="02020603050405020304" charset="0"/>
                <a:sym typeface="+mn-ea"/>
              </a:rPr>
              <a:t>=</a:t>
            </a:r>
            <a:r>
              <a:rPr lang="en-US" altLang="zh-CN" sz="2800" b="1" i="1">
                <a:solidFill>
                  <a:srgbClr val="FF0000"/>
                </a:solidFill>
                <a:latin typeface="Times New Roman" panose="02020603050405020304" charset="0"/>
                <a:ea typeface="黑体" panose="02010609060101010101" charset="-122"/>
                <a:cs typeface="Times New Roman" panose="02020603050405020304" charset="0"/>
                <a:sym typeface="+mn-ea"/>
              </a:rPr>
              <a:t>G</a:t>
            </a:r>
            <a:r>
              <a:rPr lang="en-US" altLang="zh-CN" sz="2800" b="1">
                <a:solidFill>
                  <a:srgbClr val="FF0000"/>
                </a:solidFill>
                <a:latin typeface="Times New Roman" panose="02020603050405020304" charset="0"/>
                <a:ea typeface="黑体" panose="02010609060101010101" charset="-122"/>
                <a:cs typeface="Times New Roman" panose="02020603050405020304" charset="0"/>
                <a:sym typeface="+mn-ea"/>
              </a:rPr>
              <a:t>=</a:t>
            </a:r>
            <a:r>
              <a:rPr lang="en-US" altLang="zh-CN" sz="2800" b="1" i="1">
                <a:solidFill>
                  <a:srgbClr val="FF0000"/>
                </a:solidFill>
                <a:latin typeface="Times New Roman" panose="02020603050405020304" charset="0"/>
                <a:ea typeface="黑体" panose="02010609060101010101" charset="-122"/>
                <a:cs typeface="Times New Roman" panose="02020603050405020304" charset="0"/>
                <a:sym typeface="+mn-ea"/>
              </a:rPr>
              <a:t>mg</a:t>
            </a:r>
            <a:r>
              <a:rPr lang="en-US" altLang="zh-CN" sz="2800" b="1">
                <a:solidFill>
                  <a:srgbClr val="FF0000"/>
                </a:solidFill>
                <a:latin typeface="Times New Roman" panose="02020603050405020304" charset="0"/>
                <a:ea typeface="黑体" panose="02010609060101010101" charset="-122"/>
                <a:cs typeface="Times New Roman" panose="02020603050405020304" charset="0"/>
                <a:sym typeface="+mn-ea"/>
              </a:rPr>
              <a:t>=50 kg×10 N/kg=500 N</a:t>
            </a:r>
            <a:endParaRPr lang="en-US" altLang="zh-CN" sz="2800" b="1">
              <a:solidFill>
                <a:srgbClr val="FF0000"/>
              </a:solidFill>
              <a:latin typeface="Times New Roman" panose="02020603050405020304" charset="0"/>
              <a:ea typeface="黑体" panose="02010609060101010101" charset="-122"/>
              <a:cs typeface="Times New Roman" panose="02020603050405020304" charset="0"/>
              <a:sym typeface="+mn-ea"/>
            </a:endParaRPr>
          </a:p>
          <a:p>
            <a:pPr lvl="0" algn="just">
              <a:lnSpc>
                <a:spcPct val="150000"/>
              </a:lnSpc>
              <a:buClrTx/>
              <a:buSzTx/>
              <a:buFontTx/>
            </a:pPr>
            <a:r>
              <a:rPr lang="en-US" altLang="zh-CN" sz="2800" b="1">
                <a:solidFill>
                  <a:srgbClr val="FF0000"/>
                </a:solidFill>
                <a:latin typeface="Times New Roman" panose="02020603050405020304" charset="0"/>
                <a:ea typeface="黑体" panose="02010609060101010101" charset="-122"/>
                <a:cs typeface="Times New Roman" panose="02020603050405020304" charset="0"/>
                <a:sym typeface="+mn-ea"/>
              </a:rPr>
              <a:t>小明做一次引起向上</a:t>
            </a:r>
            <a:r>
              <a:rPr lang="zh-CN" altLang="en-US" sz="2800" b="1">
                <a:solidFill>
                  <a:srgbClr val="FF0000"/>
                </a:solidFill>
                <a:latin typeface="Times New Roman" panose="02020603050405020304" charset="0"/>
                <a:ea typeface="黑体" panose="02010609060101010101" charset="-122"/>
                <a:cs typeface="Times New Roman" panose="02020603050405020304" charset="0"/>
                <a:sym typeface="+mn-ea"/>
              </a:rPr>
              <a:t>拉力</a:t>
            </a:r>
            <a:r>
              <a:rPr lang="en-US" altLang="zh-CN" sz="2800" b="1">
                <a:solidFill>
                  <a:srgbClr val="FF0000"/>
                </a:solidFill>
                <a:latin typeface="Times New Roman" panose="02020603050405020304" charset="0"/>
                <a:ea typeface="黑体" panose="02010609060101010101" charset="-122"/>
                <a:cs typeface="Times New Roman" panose="02020603050405020304" charset="0"/>
                <a:sym typeface="+mn-ea"/>
              </a:rPr>
              <a:t>做功</a:t>
            </a:r>
            <a:r>
              <a:rPr lang="en-US" altLang="zh-CN" sz="2800" b="1" i="1">
                <a:solidFill>
                  <a:srgbClr val="FF0000"/>
                </a:solidFill>
                <a:latin typeface="Times New Roman" panose="02020603050405020304" charset="0"/>
                <a:ea typeface="黑体" panose="02010609060101010101" charset="-122"/>
                <a:cs typeface="Times New Roman" panose="02020603050405020304" charset="0"/>
                <a:sym typeface="+mn-ea"/>
              </a:rPr>
              <a:t>W</a:t>
            </a:r>
            <a:r>
              <a:rPr lang="en-US" altLang="zh-CN" sz="2800" b="1">
                <a:solidFill>
                  <a:srgbClr val="FF0000"/>
                </a:solidFill>
                <a:latin typeface="Times New Roman" panose="02020603050405020304" charset="0"/>
                <a:ea typeface="黑体" panose="02010609060101010101" charset="-122"/>
                <a:cs typeface="Times New Roman" panose="02020603050405020304" charset="0"/>
                <a:sym typeface="+mn-ea"/>
              </a:rPr>
              <a:t>=</a:t>
            </a:r>
            <a:r>
              <a:rPr lang="en-US" altLang="zh-CN" sz="2800" b="1" i="1">
                <a:solidFill>
                  <a:srgbClr val="FF0000"/>
                </a:solidFill>
                <a:latin typeface="Times New Roman" panose="02020603050405020304" charset="0"/>
                <a:ea typeface="黑体" panose="02010609060101010101" charset="-122"/>
                <a:cs typeface="Times New Roman" panose="02020603050405020304" charset="0"/>
                <a:sym typeface="+mn-ea"/>
              </a:rPr>
              <a:t>Fs</a:t>
            </a:r>
            <a:r>
              <a:rPr lang="en-US" altLang="zh-CN" sz="2800" b="1">
                <a:solidFill>
                  <a:srgbClr val="FF0000"/>
                </a:solidFill>
                <a:latin typeface="Times New Roman" panose="02020603050405020304" charset="0"/>
                <a:ea typeface="黑体" panose="02010609060101010101" charset="-122"/>
                <a:cs typeface="Times New Roman" panose="02020603050405020304" charset="0"/>
                <a:sym typeface="+mn-ea"/>
              </a:rPr>
              <a:t>=</a:t>
            </a:r>
            <a:r>
              <a:rPr lang="en-US" altLang="zh-CN" sz="2800" b="1" i="1">
                <a:solidFill>
                  <a:srgbClr val="FF0000"/>
                </a:solidFill>
                <a:latin typeface="Times New Roman" panose="02020603050405020304" charset="0"/>
                <a:ea typeface="黑体" panose="02010609060101010101" charset="-122"/>
                <a:cs typeface="Times New Roman" panose="02020603050405020304" charset="0"/>
                <a:sym typeface="+mn-ea"/>
              </a:rPr>
              <a:t>Gh</a:t>
            </a:r>
            <a:r>
              <a:rPr lang="en-US" altLang="zh-CN" sz="2800" b="1">
                <a:solidFill>
                  <a:srgbClr val="FF0000"/>
                </a:solidFill>
                <a:latin typeface="Times New Roman" panose="02020603050405020304" charset="0"/>
                <a:ea typeface="黑体" panose="02010609060101010101" charset="-122"/>
                <a:cs typeface="Times New Roman" panose="02020603050405020304" charset="0"/>
                <a:sym typeface="+mn-ea"/>
              </a:rPr>
              <a:t>=500 N×0.4 m=200 J</a:t>
            </a:r>
            <a:endParaRPr lang="en-US" altLang="zh-CN" sz="2800" b="1">
              <a:solidFill>
                <a:srgbClr val="FF0000"/>
              </a:solidFill>
              <a:latin typeface="Times New Roman" panose="02020603050405020304" charset="0"/>
              <a:ea typeface="黑体" panose="02010609060101010101" charset="-122"/>
              <a:cs typeface="Times New Roman" panose="02020603050405020304" charset="0"/>
              <a:sym typeface="+mn-ea"/>
            </a:endParaRPr>
          </a:p>
        </p:txBody>
      </p:sp>
      <p:grpSp>
        <p:nvGrpSpPr>
          <p:cNvPr id="9" name="组合 8" title=""/>
          <p:cNvGrpSpPr/>
          <p:nvPr/>
        </p:nvGrpSpPr>
        <p:grpSpPr>
          <a:xfrm>
            <a:off x="4696460" y="1889760"/>
            <a:ext cx="3850005" cy="2472690"/>
            <a:chOff x="7396" y="2976"/>
            <a:chExt cx="6063" cy="3894"/>
          </a:xfrm>
        </p:grpSpPr>
        <p:pic>
          <p:nvPicPr>
            <p:cNvPr id="6" name="图片 5"/>
            <p:cNvPicPr>
              <a:picLocks noChangeAspect="1"/>
            </p:cNvPicPr>
            <p:nvPr/>
          </p:nvPicPr>
          <p:blipFill>
            <a:blip r:embed="rId2"/>
            <a:srcRect l="11602"/>
            <a:stretch>
              <a:fillRect/>
            </a:stretch>
          </p:blipFill>
          <p:spPr>
            <a:xfrm>
              <a:off x="7396" y="2976"/>
              <a:ext cx="5204" cy="3894"/>
            </a:xfrm>
            <a:prstGeom prst="rect">
              <a:avLst/>
            </a:prstGeom>
          </p:spPr>
        </p:pic>
        <p:pic>
          <p:nvPicPr>
            <p:cNvPr id="2" name="图片 1"/>
            <p:cNvPicPr>
              <a:picLocks noChangeAspect="1"/>
            </p:cNvPicPr>
            <p:nvPr/>
          </p:nvPicPr>
          <p:blipFill>
            <a:blip r:embed="rId3"/>
            <a:srcRect l="91371" t="85212"/>
            <a:stretch>
              <a:fillRect/>
            </a:stretch>
          </p:blipFill>
          <p:spPr>
            <a:xfrm>
              <a:off x="12136" y="5522"/>
              <a:ext cx="508" cy="576"/>
            </a:xfrm>
            <a:prstGeom prst="rect">
              <a:avLst/>
            </a:prstGeom>
          </p:spPr>
        </p:pic>
        <p:cxnSp>
          <p:nvCxnSpPr>
            <p:cNvPr id="4" name="直接连接符 3"/>
            <p:cNvCxnSpPr/>
            <p:nvPr/>
          </p:nvCxnSpPr>
          <p:spPr>
            <a:xfrm>
              <a:off x="8952" y="5522"/>
              <a:ext cx="3685" cy="0"/>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cxnSp>
          <p:nvCxnSpPr>
            <p:cNvPr id="7" name="直接连接符 6"/>
            <p:cNvCxnSpPr/>
            <p:nvPr/>
          </p:nvCxnSpPr>
          <p:spPr>
            <a:xfrm>
              <a:off x="10093" y="5053"/>
              <a:ext cx="2551" cy="0"/>
            </a:xfrm>
            <a:prstGeom prst="line">
              <a:avLst/>
            </a:prstGeom>
            <a:ln w="22225">
              <a:solidFill>
                <a:schemeClr val="tx1"/>
              </a:solidFill>
            </a:ln>
          </p:spPr>
          <p:style>
            <a:lnRef idx="2">
              <a:schemeClr val="accent1"/>
            </a:lnRef>
            <a:fillRef idx="0">
              <a:srgbClr val="FFFFFF"/>
            </a:fillRef>
            <a:effectRef idx="0">
              <a:srgbClr val="FFFFFF"/>
            </a:effectRef>
            <a:fontRef idx="minor">
              <a:schemeClr val="tx1"/>
            </a:fontRef>
          </p:style>
        </p:cxnSp>
        <p:sp>
          <p:nvSpPr>
            <p:cNvPr id="8" name="文本框 7"/>
            <p:cNvSpPr txBox="1"/>
            <p:nvPr/>
          </p:nvSpPr>
          <p:spPr>
            <a:xfrm>
              <a:off x="11973" y="4989"/>
              <a:ext cx="1486" cy="628"/>
            </a:xfrm>
            <a:prstGeom prst="rect">
              <a:avLst/>
            </a:prstGeom>
            <a:noFill/>
          </p:spPr>
          <p:txBody>
            <a:bodyPr wrap="square" rtlCol="0" anchor="t">
              <a:spAutoFit/>
            </a:bodyPr>
            <a:lstStyle/>
            <a:p>
              <a:r>
                <a:rPr lang="zh-CN" altLang="en-US" sz="2000" b="1">
                  <a:latin typeface="Times New Roman" panose="02020603050405020304" charset="0"/>
                  <a:ea typeface="黑体" panose="02010609060101010101" charset="-122"/>
                  <a:cs typeface="Times New Roman" panose="02020603050405020304" charset="0"/>
                  <a:sym typeface="+mn-ea"/>
                </a:rPr>
                <a:t>0.4</a:t>
              </a:r>
              <a:r>
                <a:rPr lang="en-US" altLang="zh-CN" sz="2000" b="1">
                  <a:latin typeface="Times New Roman" panose="02020603050405020304" charset="0"/>
                  <a:ea typeface="黑体" panose="02010609060101010101" charset="-122"/>
                  <a:cs typeface="Times New Roman" panose="02020603050405020304" charset="0"/>
                  <a:sym typeface="+mn-ea"/>
                </a:rPr>
                <a:t> </a:t>
              </a:r>
              <a:r>
                <a:rPr lang="zh-CN" altLang="en-US" sz="2000" b="1">
                  <a:latin typeface="Times New Roman" panose="02020603050405020304" charset="0"/>
                  <a:ea typeface="黑体" panose="02010609060101010101" charset="-122"/>
                  <a:cs typeface="Times New Roman" panose="02020603050405020304" charset="0"/>
                  <a:sym typeface="+mn-ea"/>
                </a:rPr>
                <a:t>m</a:t>
              </a:r>
              <a:endParaRPr lang="zh-CN" altLang="en-US" sz="2000" b="1">
                <a:latin typeface="Times New Roman" panose="02020603050405020304" charset="0"/>
                <a:ea typeface="黑体" panose="02010609060101010101" charset="-122"/>
                <a:cs typeface="Times New Roman" panose="02020603050405020304" charset="0"/>
                <a:sym typeface="+mn-ea"/>
              </a:endParaRPr>
            </a:p>
          </p:txBody>
        </p:sp>
      </p:grpSp>
      <p:grpSp>
        <p:nvGrpSpPr>
          <p:cNvPr id="12" name="组合 11" title=""/>
          <p:cNvGrpSpPr/>
          <p:nvPr/>
        </p:nvGrpSpPr>
        <p:grpSpPr>
          <a:xfrm>
            <a:off x="8921115" y="2014855"/>
            <a:ext cx="3042920" cy="3198495"/>
            <a:chOff x="14034" y="5993"/>
            <a:chExt cx="4792" cy="5037"/>
          </a:xfrm>
        </p:grpSpPr>
        <p:grpSp>
          <p:nvGrpSpPr>
            <p:cNvPr id="10" name="组合 9"/>
            <p:cNvGrpSpPr/>
            <p:nvPr/>
          </p:nvGrpSpPr>
          <p:grpSpPr>
            <a:xfrm>
              <a:off x="14100" y="5993"/>
              <a:ext cx="4677" cy="5037"/>
              <a:chOff x="4202" y="4249"/>
              <a:chExt cx="4677" cy="5037"/>
            </a:xfrm>
          </p:grpSpPr>
          <p:sp>
            <p:nvSpPr>
              <p:cNvPr id="11" name="矩形 10"/>
              <p:cNvSpPr/>
              <p:nvPr/>
            </p:nvSpPr>
            <p:spPr>
              <a:xfrm>
                <a:off x="4202" y="4654"/>
                <a:ext cx="4677" cy="4632"/>
              </a:xfrm>
              <a:prstGeom prst="rect">
                <a:avLst/>
              </a:prstGeom>
              <a:noFill/>
              <a:ln w="19050">
                <a:solidFill>
                  <a:srgbClr val="01A16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p>
            </p:txBody>
          </p:sp>
          <p:grpSp>
            <p:nvGrpSpPr>
              <p:cNvPr id="61" name="组合 60"/>
              <p:cNvGrpSpPr/>
              <p:nvPr/>
            </p:nvGrpSpPr>
            <p:grpSpPr>
              <a:xfrm>
                <a:off x="4912" y="4249"/>
                <a:ext cx="3233" cy="822"/>
                <a:chOff x="9090" y="4487"/>
                <a:chExt cx="3233" cy="822"/>
              </a:xfrm>
            </p:grpSpPr>
            <p:pic>
              <p:nvPicPr>
                <p:cNvPr id="55" name="图片 54" descr="26"/>
                <p:cNvPicPr>
                  <a:picLocks noChangeAspect="1"/>
                </p:cNvPicPr>
                <p:nvPr>
                  <p:custDataLst>
                    <p:tags r:id="rId5"/>
                  </p:custDataLst>
                </p:nvPr>
              </p:nvPicPr>
              <p:blipFill>
                <a:blip r:embed="rId4">
                  <a:clrChange>
                    <a:clrFrom>
                      <a:srgbClr val="FFFFFF">
                        <a:alpha val="100000"/>
                      </a:srgbClr>
                    </a:clrFrom>
                    <a:clrTo>
                      <a:srgbClr val="FFFFFF">
                        <a:alpha val="100000"/>
                        <a:alpha val="0"/>
                      </a:srgbClr>
                    </a:clrTo>
                  </a:clrChange>
                </a:blip>
                <a:stretch>
                  <a:fillRect/>
                </a:stretch>
              </p:blipFill>
              <p:spPr>
                <a:xfrm>
                  <a:off x="9090" y="4487"/>
                  <a:ext cx="3233" cy="822"/>
                </a:xfrm>
                <a:prstGeom prst="rect">
                  <a:avLst/>
                </a:prstGeom>
              </p:spPr>
            </p:pic>
            <p:sp>
              <p:nvSpPr>
                <p:cNvPr id="56" name="文本框 55"/>
                <p:cNvSpPr txBox="1"/>
                <p:nvPr/>
              </p:nvSpPr>
              <p:spPr>
                <a:xfrm>
                  <a:off x="9572" y="4487"/>
                  <a:ext cx="2550" cy="822"/>
                </a:xfrm>
                <a:prstGeom prst="rect">
                  <a:avLst/>
                </a:prstGeom>
                <a:noFill/>
              </p:spPr>
              <p:txBody>
                <a:bodyPr wrap="square" rtlCol="0">
                  <a:spAutoFit/>
                </a:bodyPr>
                <a:lstStyle/>
                <a:p>
                  <a:r>
                    <a:rPr lang="zh-CN" altLang="en-US" sz="2800" b="1">
                      <a:solidFill>
                        <a:schemeClr val="tx1"/>
                      </a:solidFill>
                      <a:latin typeface="黑体" panose="02010609060101010101" charset="-122"/>
                      <a:ea typeface="黑体" panose="02010609060101010101" charset="-122"/>
                      <a:cs typeface="+mn-ea"/>
                      <a:sym typeface="+mn-ea"/>
                    </a:rPr>
                    <a:t>策略提炼</a:t>
                  </a:r>
                  <a:endParaRPr lang="zh-CN" altLang="en-US" sz="2800" b="1">
                    <a:solidFill>
                      <a:schemeClr val="tx1"/>
                    </a:solidFill>
                    <a:latin typeface="黑体" panose="02010609060101010101" charset="-122"/>
                    <a:ea typeface="黑体" panose="02010609060101010101" charset="-122"/>
                    <a:cs typeface="+mn-ea"/>
                    <a:sym typeface="+mn-ea"/>
                  </a:endParaRPr>
                </a:p>
              </p:txBody>
            </p:sp>
          </p:grpSp>
        </p:grpSp>
        <p:sp>
          <p:nvSpPr>
            <p:cNvPr id="13" name="文本框 12"/>
            <p:cNvSpPr txBox="1"/>
            <p:nvPr/>
          </p:nvSpPr>
          <p:spPr>
            <a:xfrm>
              <a:off x="14034" y="6815"/>
              <a:ext cx="4792" cy="4215"/>
            </a:xfrm>
            <a:prstGeom prst="rect">
              <a:avLst/>
            </a:prstGeom>
            <a:noFill/>
          </p:spPr>
          <p:txBody>
            <a:bodyPr wrap="square" rtlCol="0">
              <a:spAutoFit/>
            </a:bodyPr>
            <a:lstStyle/>
            <a:p>
              <a:r>
                <a:rPr lang="en-US" altLang="zh-CN" sz="2800" b="1">
                  <a:latin typeface="楷体" panose="02010609060101010101" pitchFamily="49" charset="-122"/>
                  <a:ea typeface="楷体" panose="02010609060101010101" pitchFamily="49" charset="-122"/>
                  <a:cs typeface="楷体" panose="02010609060101010101" pitchFamily="49" charset="-122"/>
                </a:rPr>
                <a:t>    </a:t>
              </a:r>
              <a:r>
                <a:rPr lang="zh-CN" altLang="en-US" sz="2800" b="1">
                  <a:latin typeface="楷体" panose="02010609060101010101" pitchFamily="49" charset="-122"/>
                  <a:ea typeface="楷体" panose="02010609060101010101" pitchFamily="49" charset="-122"/>
                  <a:cs typeface="楷体" panose="02010609060101010101" pitchFamily="49" charset="-122"/>
                </a:rPr>
                <a:t>解决与做功有关的问题时，要明确做功的力和在这个力的方向上移动的距离，最后算出功的大小</a:t>
              </a:r>
              <a:r>
                <a:rPr lang="en-US" altLang="zh-CN" sz="2800" b="1">
                  <a:latin typeface="楷体" panose="02010609060101010101" pitchFamily="49" charset="-122"/>
                  <a:ea typeface="楷体" panose="02010609060101010101" pitchFamily="49" charset="-122"/>
                  <a:cs typeface="楷体" panose="02010609060101010101" pitchFamily="49" charset="-122"/>
                </a:rPr>
                <a:t>.</a:t>
              </a:r>
              <a:endParaRPr lang="en-US" altLang="zh-CN" sz="2800" b="1">
                <a:latin typeface="楷体" panose="02010609060101010101" pitchFamily="49" charset="-122"/>
                <a:ea typeface="楷体" panose="02010609060101010101" pitchFamily="49" charset="-122"/>
                <a:cs typeface="楷体" panose="02010609060101010101" pitchFamily="49"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linds(horizont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25" name="文本框 24" title=""/>
          <p:cNvSpPr txBox="1"/>
          <p:nvPr/>
        </p:nvSpPr>
        <p:spPr>
          <a:xfrm>
            <a:off x="688975" y="752475"/>
            <a:ext cx="8307705" cy="3820795"/>
          </a:xfrm>
          <a:prstGeom prst="rect">
            <a:avLst/>
          </a:prstGeom>
          <a:noFill/>
        </p:spPr>
        <p:txBody>
          <a:bodyPr wrap="square" rtlCol="0">
            <a:noAutofit/>
          </a:bodyPr>
          <a:lstStyle/>
          <a:p>
            <a:pPr indent="720090" fontAlgn="auto">
              <a:lnSpc>
                <a:spcPct val="150000"/>
              </a:lnSpc>
            </a:pPr>
            <a:r>
              <a:rPr sz="2800" b="1">
                <a:latin typeface="Times New Roman" panose="02020603050405020304" charset="0"/>
                <a:ea typeface="黑体" panose="02010609060101010101" charset="-122"/>
                <a:cs typeface="Times New Roman" panose="02020603050405020304" charset="0"/>
              </a:rPr>
              <a:t>蹦极是一项非常刺激的户外休闲活动</a:t>
            </a:r>
            <a:r>
              <a:rPr lang="en-US" sz="2800" b="1">
                <a:latin typeface="Times New Roman" panose="02020603050405020304" charset="0"/>
                <a:ea typeface="黑体" panose="02010609060101010101" charset="-122"/>
                <a:cs typeface="Times New Roman" panose="02020603050405020304" charset="0"/>
              </a:rPr>
              <a:t>. </a:t>
            </a:r>
            <a:r>
              <a:rPr sz="2800" b="1">
                <a:latin typeface="Times New Roman" panose="02020603050405020304" charset="0"/>
                <a:ea typeface="黑体" panose="02010609060101010101" charset="-122"/>
                <a:cs typeface="Times New Roman" panose="02020603050405020304" charset="0"/>
              </a:rPr>
              <a:t> 蹦极者站在高处，</a:t>
            </a:r>
            <a:r>
              <a:rPr lang="zh-CN" sz="2800" b="1">
                <a:latin typeface="Times New Roman" panose="02020603050405020304" charset="0"/>
                <a:ea typeface="黑体" panose="02010609060101010101" charset="-122"/>
                <a:cs typeface="Times New Roman" panose="02020603050405020304" charset="0"/>
              </a:rPr>
              <a:t>将</a:t>
            </a:r>
            <a:r>
              <a:rPr sz="2800" b="1">
                <a:latin typeface="Times New Roman" panose="02020603050405020304" charset="0"/>
                <a:ea typeface="黑体" panose="02010609060101010101" charset="-122"/>
                <a:cs typeface="Times New Roman" panose="02020603050405020304" charset="0"/>
              </a:rPr>
              <a:t>绳索绑在身上，</a:t>
            </a:r>
            <a:r>
              <a:rPr lang="zh-CN" sz="2800" b="1">
                <a:latin typeface="Times New Roman" panose="02020603050405020304" charset="0"/>
                <a:ea typeface="黑体" panose="02010609060101010101" charset="-122"/>
                <a:cs typeface="Times New Roman" panose="02020603050405020304" charset="0"/>
              </a:rPr>
              <a:t>向</a:t>
            </a:r>
            <a:r>
              <a:rPr sz="2800" b="1">
                <a:latin typeface="Times New Roman" panose="02020603050405020304" charset="0"/>
                <a:ea typeface="黑体" panose="02010609060101010101" charset="-122"/>
                <a:cs typeface="Times New Roman" panose="02020603050405020304" charset="0"/>
              </a:rPr>
              <a:t>下一跃，在空中享受几秒钟的“自由落体”</a:t>
            </a:r>
            <a:r>
              <a:rPr lang="en-US" sz="2800" b="1">
                <a:latin typeface="Times New Roman" panose="02020603050405020304" charset="0"/>
                <a:ea typeface="黑体" panose="02010609060101010101" charset="-122"/>
                <a:cs typeface="Times New Roman" panose="02020603050405020304" charset="0"/>
              </a:rPr>
              <a:t>. </a:t>
            </a:r>
            <a:r>
              <a:rPr sz="2800" b="1">
                <a:latin typeface="Times New Roman" panose="02020603050405020304" charset="0"/>
                <a:ea typeface="黑体" panose="02010609060101010101" charset="-122"/>
                <a:cs typeface="Times New Roman" panose="02020603050405020304" charset="0"/>
              </a:rPr>
              <a:t>橡皮绳被拉开、绷紧、阻止人体继续下落，当到达最低点时橡皮再次弹起，人被拉起，随后，又落下，这样反复多次直到橡皮绳的弹性消失为止</a:t>
            </a:r>
            <a:r>
              <a:rPr lang="en-US" sz="2800" b="1">
                <a:latin typeface="Times New Roman" panose="02020603050405020304" charset="0"/>
                <a:ea typeface="黑体" panose="02010609060101010101" charset="-122"/>
                <a:cs typeface="Times New Roman" panose="02020603050405020304" charset="0"/>
              </a:rPr>
              <a:t>.</a:t>
            </a:r>
            <a:endParaRPr sz="2800" b="1">
              <a:latin typeface="Times New Roman" panose="02020603050405020304" charset="0"/>
              <a:ea typeface="黑体" panose="02010609060101010101" charset="-122"/>
              <a:cs typeface="Times New Roman" panose="02020603050405020304" charset="0"/>
            </a:endParaRPr>
          </a:p>
          <a:p>
            <a:pPr indent="720090" fontAlgn="auto">
              <a:lnSpc>
                <a:spcPct val="150000"/>
              </a:lnSpc>
            </a:pPr>
            <a:r>
              <a:rPr lang="en-US" sz="2800" b="1">
                <a:latin typeface="Times New Roman" panose="02020603050405020304" charset="0"/>
                <a:ea typeface="黑体" panose="02010609060101010101" charset="-122"/>
                <a:cs typeface="Times New Roman" panose="02020603050405020304" charset="0"/>
              </a:rPr>
              <a:t>                                                                                                                                                                                                                                                                                                                                                                                                                                                                                   </a:t>
            </a:r>
            <a:endParaRPr lang="en-US" sz="2800" b="1">
              <a:latin typeface="Times New Roman" panose="02020603050405020304" charset="0"/>
              <a:ea typeface="黑体" panose="02010609060101010101" charset="-122"/>
              <a:cs typeface="Times New Roman" panose="02020603050405020304" charset="0"/>
            </a:endParaRPr>
          </a:p>
        </p:txBody>
      </p:sp>
      <p:pic>
        <p:nvPicPr>
          <p:cNvPr id="5" name="图片 4" title=""/>
          <p:cNvPicPr/>
          <p:nvPr/>
        </p:nvPicPr>
        <p:blipFill>
          <a:blip r:embed="rId2"/>
          <a:stretch>
            <a:fillRect/>
          </a:stretch>
        </p:blipFill>
        <p:spPr>
          <a:xfrm>
            <a:off x="8996680" y="583565"/>
            <a:ext cx="2890520" cy="6083935"/>
          </a:xfrm>
          <a:prstGeom prst="rect">
            <a:avLst/>
          </a:prstGeom>
        </p:spPr>
      </p:pic>
      <p:grpSp>
        <p:nvGrpSpPr>
          <p:cNvPr id="13" name="组合 12" title=""/>
          <p:cNvGrpSpPr/>
          <p:nvPr/>
        </p:nvGrpSpPr>
        <p:grpSpPr>
          <a:xfrm>
            <a:off x="481965" y="4660900"/>
            <a:ext cx="8279130" cy="1383030"/>
            <a:chOff x="759" y="7340"/>
            <a:chExt cx="13038" cy="2178"/>
          </a:xfrm>
        </p:grpSpPr>
        <p:sp>
          <p:nvSpPr>
            <p:cNvPr id="12" name="文本框 11"/>
            <p:cNvSpPr txBox="1"/>
            <p:nvPr/>
          </p:nvSpPr>
          <p:spPr>
            <a:xfrm>
              <a:off x="2975" y="7340"/>
              <a:ext cx="10822" cy="2179"/>
            </a:xfrm>
            <a:prstGeom prst="rect">
              <a:avLst/>
            </a:prstGeom>
          </p:spPr>
          <p:txBody>
            <a:bodyPr wrap="square">
              <a:spAutoFit/>
            </a:bodyPr>
            <a:lstStyle/>
            <a:p>
              <a:pPr marL="0" indent="0">
                <a:lnSpc>
                  <a:spcPct val="150000"/>
                </a:lnSpc>
              </a:pPr>
              <a:r>
                <a:rPr sz="2800" b="1" i="0">
                  <a:latin typeface="Times New Roman" panose="02020603050405020304" charset="0"/>
                  <a:ea typeface="黑体" panose="02010609060101010101" charset="-122"/>
                  <a:cs typeface="Times New Roman" panose="02020603050405020304" charset="0"/>
                </a:rPr>
                <a:t>在蹦极运动中，蹦极者在抵达最低点后为何又会向上弹起呢？</a:t>
              </a:r>
              <a:endParaRPr sz="2800" b="1" i="0">
                <a:latin typeface="Times New Roman" panose="02020603050405020304" charset="0"/>
                <a:ea typeface="黑体" panose="02010609060101010101" charset="-122"/>
                <a:cs typeface="Times New Roman" panose="02020603050405020304" charset="0"/>
              </a:endParaRPr>
            </a:p>
          </p:txBody>
        </p:sp>
        <p:sp>
          <p:nvSpPr>
            <p:cNvPr id="28" name="文本框 27"/>
            <p:cNvSpPr txBox="1"/>
            <p:nvPr>
              <p:custDataLst>
                <p:tags r:id="rId3"/>
              </p:custDataLst>
            </p:nvPr>
          </p:nvSpPr>
          <p:spPr>
            <a:xfrm>
              <a:off x="1619" y="7613"/>
              <a:ext cx="1494" cy="871"/>
            </a:xfrm>
            <a:prstGeom prst="rect">
              <a:avLst/>
            </a:prstGeom>
            <a:noFill/>
          </p:spPr>
          <p:txBody>
            <a:bodyPr wrap="none" rtlCol="0" anchor="t">
              <a:spAutoFit/>
            </a:bodyPr>
            <a:lstStyle/>
            <a:p>
              <a:r>
                <a:rPr lang="zh-CN" altLang="en-US" sz="3000" b="1">
                  <a:solidFill>
                    <a:srgbClr val="00923F"/>
                  </a:solidFill>
                  <a:latin typeface="黑体" panose="02010609060101010101" charset="-122"/>
                  <a:ea typeface="黑体" panose="02010609060101010101" charset="-122"/>
                  <a:sym typeface="+mn-ea"/>
                </a:rPr>
                <a:t>思考</a:t>
              </a:r>
              <a:endParaRPr lang="zh-CN" altLang="en-US" sz="3000" b="1">
                <a:solidFill>
                  <a:srgbClr val="00923F"/>
                </a:solidFill>
                <a:latin typeface="黑体" panose="02010609060101010101" charset="-122"/>
                <a:ea typeface="黑体" panose="02010609060101010101" charset="-122"/>
                <a:sym typeface="+mn-ea"/>
              </a:endParaRPr>
            </a:p>
          </p:txBody>
        </p:sp>
        <p:pic>
          <p:nvPicPr>
            <p:cNvPr id="29" name="图片 28" descr="303b32303233353030363bb5c6c5dd"/>
            <p:cNvPicPr>
              <a:picLocks noChangeAspect="1"/>
            </p:cNvPicPr>
            <p:nvPr>
              <p:custDataLst>
                <p:tags r:id="rId5"/>
              </p:custDataLst>
            </p:nvPr>
          </p:nvPicPr>
          <p:blipFill>
            <a:blip r:embed="rId4"/>
            <a:stretch>
              <a:fillRect/>
            </a:stretch>
          </p:blipFill>
          <p:spPr>
            <a:xfrm>
              <a:off x="759" y="7549"/>
              <a:ext cx="1181" cy="982"/>
            </a:xfrm>
            <a:prstGeom prst="rect">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p:tgtEl>
                                          <p:spTgt spid="25"/>
                                        </p:tgtEl>
                                        <p:attrNameLst>
                                          <p:attrName>ppt_y</p:attrName>
                                        </p:attrNameLst>
                                      </p:cBhvr>
                                      <p:tavLst>
                                        <p:tav tm="0">
                                          <p:val>
                                            <p:strVal val="#ppt_y+#ppt_h*1.125000"/>
                                          </p:val>
                                        </p:tav>
                                        <p:tav tm="100000">
                                          <p:val>
                                            <p:strVal val="#ppt_y"/>
                                          </p:val>
                                        </p:tav>
                                      </p:tavLst>
                                    </p:anim>
                                    <p:animEffect transition="in" filter="wipe(up)">
                                      <p:cBhvr>
                                        <p:cTn id="8" dur="500"/>
                                        <p:tgtEl>
                                          <p:spTgt spid="25"/>
                                        </p:tgtEl>
                                      </p:cBhvr>
                                    </p:animEffect>
                                  </p:childTnLst>
                                </p:cTn>
                              </p:par>
                            </p:childTnLst>
                          </p:cTn>
                        </p:par>
                      </p:childTnLst>
                    </p:cTn>
                  </p:par>
                  <p:par>
                    <p:cTn id="9" fill="hold" nodeType="clickPar">
                      <p:stCondLst>
                        <p:cond delay="indefinite"/>
                        <p:cond evt="onBegin" delay="0">
                          <p:tn val="8"/>
                        </p:cond>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2" name="文本框 1" title=""/>
          <p:cNvSpPr txBox="1"/>
          <p:nvPr/>
        </p:nvSpPr>
        <p:spPr>
          <a:xfrm>
            <a:off x="3662680" y="900113"/>
            <a:ext cx="5080000" cy="521970"/>
          </a:xfrm>
          <a:prstGeom prst="rect">
            <a:avLst/>
          </a:prstGeom>
        </p:spPr>
        <p:txBody>
          <a:bodyPr>
            <a:spAutoFit/>
          </a:bodyPr>
          <a:lstStyle/>
          <a:p>
            <a:pPr marL="0" indent="0" algn="ctr" defTabSz="266700">
              <a:spcAft>
                <a:spcPct val="0"/>
              </a:spcAft>
            </a:pPr>
            <a:r>
              <a:rPr lang="zh-CN" altLang="en-US" sz="2800" b="1">
                <a:latin typeface="黑体" panose="02010609060101010101" charset="-122"/>
                <a:ea typeface="黑体" panose="02010609060101010101" charset="-122"/>
              </a:rPr>
              <a:t>生活中常见力做功的估测</a:t>
            </a:r>
            <a:endParaRPr lang="zh-CN" altLang="en-US" sz="2800" b="1">
              <a:latin typeface="黑体" panose="02010609060101010101" charset="-122"/>
              <a:ea typeface="黑体" panose="02010609060101010101" charset="-122"/>
            </a:endParaRPr>
          </a:p>
        </p:txBody>
      </p:sp>
      <p:sp>
        <p:nvSpPr>
          <p:cNvPr id="3" name="文本框 2" title=""/>
          <p:cNvSpPr txBox="1"/>
          <p:nvPr/>
        </p:nvSpPr>
        <p:spPr>
          <a:xfrm>
            <a:off x="3969385" y="5138420"/>
            <a:ext cx="4041775" cy="1383665"/>
          </a:xfrm>
          <a:prstGeom prst="rect">
            <a:avLst/>
          </a:prstGeom>
        </p:spPr>
        <p:txBody>
          <a:bodyPr wrap="square">
            <a:spAutoFit/>
          </a:bodyPr>
          <a:lstStyle/>
          <a:p>
            <a:pPr marL="0" indent="0" algn="ctr" defTabSz="266700">
              <a:spcAft>
                <a:spcPct val="0"/>
              </a:spcAft>
            </a:pPr>
            <a:r>
              <a:rPr lang="zh-CN" altLang="en-US" sz="2800" b="1">
                <a:latin typeface="宋体" panose="02010600030101010101" pitchFamily="2" charset="-122"/>
                <a:ea typeface="宋体" panose="02010600030101010101" pitchFamily="2" charset="-122"/>
              </a:rPr>
              <a:t>将一瓶</a:t>
            </a:r>
            <a:r>
              <a:rPr lang="en-US" altLang="zh-CN" sz="2800" b="1">
                <a:latin typeface="Times New Roman" panose="02020603050405020304" charset="0"/>
                <a:ea typeface="宋体" panose="02010600030101010101" pitchFamily="2" charset="-122"/>
              </a:rPr>
              <a:t>500 mL</a:t>
            </a:r>
            <a:r>
              <a:rPr lang="zh-CN" altLang="en-US" sz="2800" b="1">
                <a:latin typeface="宋体" panose="02010600030101010101" pitchFamily="2" charset="-122"/>
                <a:ea typeface="宋体" panose="02010600030101010101" pitchFamily="2" charset="-122"/>
              </a:rPr>
              <a:t>的矿泉水从地上拿起并举过头顶，做功约</a:t>
            </a:r>
            <a:r>
              <a:rPr lang="en-US" altLang="zh-CN" sz="2800" b="1">
                <a:latin typeface="Times New Roman" panose="02020603050405020304" charset="0"/>
                <a:ea typeface="宋体" panose="02010600030101010101" pitchFamily="2" charset="-122"/>
              </a:rPr>
              <a:t>10 J</a:t>
            </a:r>
            <a:endParaRPr lang="en-US" altLang="zh-CN" sz="2800" b="1">
              <a:latin typeface="Times New Roman" panose="02020603050405020304" charset="0"/>
              <a:ea typeface="宋体" panose="02010600030101010101" pitchFamily="2" charset="-122"/>
            </a:endParaRPr>
          </a:p>
        </p:txBody>
      </p:sp>
      <p:sp>
        <p:nvSpPr>
          <p:cNvPr id="4" name="文本框 3" title=""/>
          <p:cNvSpPr txBox="1"/>
          <p:nvPr/>
        </p:nvSpPr>
        <p:spPr>
          <a:xfrm>
            <a:off x="413385" y="5178425"/>
            <a:ext cx="3832860" cy="953135"/>
          </a:xfrm>
          <a:prstGeom prst="rect">
            <a:avLst/>
          </a:prstGeom>
          <a:noFill/>
        </p:spPr>
        <p:txBody>
          <a:bodyPr wrap="square" rtlCol="0">
            <a:spAutoFit/>
          </a:bodyPr>
          <a:lstStyle/>
          <a:p>
            <a:pPr algn="ctr"/>
            <a:r>
              <a:rPr lang="zh-CN" sz="2800" b="1">
                <a:latin typeface="宋体" panose="02010600030101010101" pitchFamily="2" charset="-122"/>
                <a:sym typeface="+mn-ea"/>
              </a:rPr>
              <a:t>将两个鸡蛋举高</a:t>
            </a:r>
            <a:r>
              <a:rPr lang="en-US" altLang="zh-CN" sz="2800" b="1">
                <a:latin typeface="Times New Roman" panose="02020603050405020304" charset="0"/>
                <a:cs typeface="Times New Roman" panose="02020603050405020304" charset="0"/>
                <a:sym typeface="+mn-ea"/>
              </a:rPr>
              <a:t>1 m</a:t>
            </a:r>
            <a:r>
              <a:rPr lang="zh-CN" altLang="en-US" sz="2800" b="1">
                <a:latin typeface="Times New Roman" panose="02020603050405020304" charset="0"/>
                <a:cs typeface="Times New Roman" panose="02020603050405020304" charset="0"/>
                <a:sym typeface="+mn-ea"/>
              </a:rPr>
              <a:t>，做功约</a:t>
            </a:r>
            <a:r>
              <a:rPr lang="en-US" altLang="zh-CN" sz="2800" b="1">
                <a:latin typeface="Times New Roman" panose="02020603050405020304" charset="0"/>
                <a:cs typeface="Times New Roman" panose="02020603050405020304" charset="0"/>
                <a:sym typeface="+mn-ea"/>
              </a:rPr>
              <a:t>1 J</a:t>
            </a:r>
            <a:endParaRPr lang="en-US" altLang="zh-CN" sz="2800" b="1">
              <a:latin typeface="Times New Roman" panose="02020603050405020304" charset="0"/>
              <a:cs typeface="Times New Roman" panose="02020603050405020304" charset="0"/>
              <a:sym typeface="+mn-ea"/>
            </a:endParaRPr>
          </a:p>
        </p:txBody>
      </p:sp>
      <p:sp>
        <p:nvSpPr>
          <p:cNvPr id="7" name="文本框 6" title=""/>
          <p:cNvSpPr txBox="1"/>
          <p:nvPr/>
        </p:nvSpPr>
        <p:spPr>
          <a:xfrm>
            <a:off x="8164195" y="5138420"/>
            <a:ext cx="3149600" cy="1383665"/>
          </a:xfrm>
          <a:prstGeom prst="rect">
            <a:avLst/>
          </a:prstGeom>
          <a:noFill/>
        </p:spPr>
        <p:txBody>
          <a:bodyPr wrap="square" rtlCol="0">
            <a:spAutoFit/>
          </a:bodyPr>
          <a:lstStyle/>
          <a:p>
            <a:pPr algn="ctr"/>
            <a:r>
              <a:rPr lang="zh-CN" altLang="en-US" sz="2800" b="1">
                <a:latin typeface="宋体" panose="02010600030101010101" pitchFamily="2" charset="-122"/>
                <a:sym typeface="+mn-ea"/>
              </a:rPr>
              <a:t>将一袋</a:t>
            </a:r>
            <a:r>
              <a:rPr lang="en-US" altLang="zh-CN" sz="2800" b="1">
                <a:latin typeface="Times New Roman" panose="02020603050405020304" charset="0"/>
                <a:sym typeface="+mn-ea"/>
              </a:rPr>
              <a:t>10 kg</a:t>
            </a:r>
            <a:r>
              <a:rPr lang="zh-CN" altLang="en-US" sz="2800" b="1">
                <a:latin typeface="宋体" panose="02010600030101010101" pitchFamily="2" charset="-122"/>
                <a:sym typeface="+mn-ea"/>
              </a:rPr>
              <a:t>的大米从地面扛到肩上，做功约</a:t>
            </a:r>
            <a:r>
              <a:rPr lang="en-US" altLang="zh-CN" sz="2800" b="1">
                <a:latin typeface="Times New Roman" panose="02020603050405020304" charset="0"/>
                <a:sym typeface="+mn-ea"/>
              </a:rPr>
              <a:t>150 J</a:t>
            </a:r>
            <a:endParaRPr lang="en-US" altLang="zh-CN" sz="2800" b="1">
              <a:latin typeface="Times New Roman" panose="02020603050405020304" charset="0"/>
              <a:sym typeface="+mn-ea"/>
            </a:endParaRPr>
          </a:p>
        </p:txBody>
      </p:sp>
      <p:pic>
        <p:nvPicPr>
          <p:cNvPr id="5" name="图片 4" title=""/>
          <p:cNvPicPr>
            <a:picLocks noChangeAspect="1"/>
          </p:cNvPicPr>
          <p:nvPr/>
        </p:nvPicPr>
        <p:blipFill>
          <a:blip r:embed="rId2"/>
          <a:srcRect l="16196" t="53963" r="46125" b="25306"/>
          <a:stretch>
            <a:fillRect/>
          </a:stretch>
        </p:blipFill>
        <p:spPr>
          <a:xfrm>
            <a:off x="626110" y="2308860"/>
            <a:ext cx="3148330" cy="2696845"/>
          </a:xfrm>
          <a:prstGeom prst="rect">
            <a:avLst/>
          </a:prstGeom>
        </p:spPr>
      </p:pic>
      <p:grpSp>
        <p:nvGrpSpPr>
          <p:cNvPr id="13" name="组合 12" title=""/>
          <p:cNvGrpSpPr/>
          <p:nvPr/>
        </p:nvGrpSpPr>
        <p:grpSpPr>
          <a:xfrm>
            <a:off x="5438775" y="2498725"/>
            <a:ext cx="1449705" cy="2407920"/>
            <a:chOff x="15024" y="4013"/>
            <a:chExt cx="2283" cy="3792"/>
          </a:xfrm>
        </p:grpSpPr>
        <p:pic>
          <p:nvPicPr>
            <p:cNvPr id="11" name="图片 10"/>
            <p:cNvPicPr>
              <a:picLocks noChangeAspect="1"/>
            </p:cNvPicPr>
            <p:nvPr/>
          </p:nvPicPr>
          <p:blipFill>
            <a:blip r:embed="rId3">
              <a:clrChange>
                <a:clrFrom>
                  <a:srgbClr val="F6F6F6">
                    <a:alpha val="100000"/>
                  </a:srgbClr>
                </a:clrFrom>
                <a:clrTo>
                  <a:srgbClr val="F6F6F6">
                    <a:alpha val="100000"/>
                    <a:alpha val="0"/>
                  </a:srgbClr>
                </a:clrTo>
              </a:clrChange>
            </a:blip>
            <a:srcRect l="25325" r="28688"/>
            <a:stretch>
              <a:fillRect/>
            </a:stretch>
          </p:blipFill>
          <p:spPr>
            <a:xfrm>
              <a:off x="15024" y="4013"/>
              <a:ext cx="2070" cy="3792"/>
            </a:xfrm>
            <a:prstGeom prst="rect">
              <a:avLst/>
            </a:prstGeom>
          </p:spPr>
        </p:pic>
        <p:sp>
          <p:nvSpPr>
            <p:cNvPr id="12" name="文本框 11"/>
            <p:cNvSpPr txBox="1"/>
            <p:nvPr/>
          </p:nvSpPr>
          <p:spPr>
            <a:xfrm>
              <a:off x="15391" y="5803"/>
              <a:ext cx="1916" cy="580"/>
            </a:xfrm>
            <a:prstGeom prst="rect">
              <a:avLst/>
            </a:prstGeom>
            <a:noFill/>
          </p:spPr>
          <p:txBody>
            <a:bodyPr wrap="square" rtlCol="0" anchor="t">
              <a:spAutoFit/>
            </a:bodyPr>
            <a:lstStyle/>
            <a:p>
              <a:r>
                <a:rPr lang="en-US" altLang="zh-CN" sz="1800" b="1">
                  <a:solidFill>
                    <a:schemeClr val="tx1">
                      <a:lumMod val="75000"/>
                      <a:lumOff val="25000"/>
                    </a:schemeClr>
                  </a:solidFill>
                  <a:latin typeface="Times New Roman" panose="02020603050405020304" charset="0"/>
                  <a:cs typeface="Times New Roman" panose="02020603050405020304" charset="0"/>
                  <a:sym typeface="+mn-ea"/>
                </a:rPr>
                <a:t>500 mL</a:t>
              </a:r>
              <a:endParaRPr lang="en-US" altLang="zh-CN" sz="1800" b="1">
                <a:solidFill>
                  <a:schemeClr val="tx1">
                    <a:lumMod val="75000"/>
                    <a:lumOff val="25000"/>
                  </a:schemeClr>
                </a:solidFill>
                <a:latin typeface="Times New Roman" panose="02020603050405020304" charset="0"/>
                <a:cs typeface="Times New Roman" panose="02020603050405020304" charset="0"/>
                <a:sym typeface="+mn-ea"/>
              </a:endParaRPr>
            </a:p>
          </p:txBody>
        </p:sp>
      </p:grpSp>
      <p:pic>
        <p:nvPicPr>
          <p:cNvPr id="8" name="图片 7" title=""/>
          <p:cNvPicPr>
            <a:picLocks noChangeAspect="1"/>
          </p:cNvPicPr>
          <p:nvPr/>
        </p:nvPicPr>
        <p:blipFill>
          <a:blip r:embed="rId4">
            <a:clrChange>
              <a:clrFrom>
                <a:srgbClr val="EAEAEA">
                  <a:alpha val="100000"/>
                </a:srgbClr>
              </a:clrFrom>
              <a:clrTo>
                <a:srgbClr val="EAEAEA">
                  <a:alpha val="100000"/>
                  <a:alpha val="0"/>
                </a:srgbClr>
              </a:clrTo>
            </a:clrChange>
          </a:blip>
          <a:srcRect b="12600"/>
          <a:stretch>
            <a:fillRect/>
          </a:stretch>
        </p:blipFill>
        <p:spPr>
          <a:xfrm>
            <a:off x="8552815" y="1772285"/>
            <a:ext cx="2524125" cy="336613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childTnLst>
                          </p:cTn>
                        </p:par>
                      </p:childTnLst>
                    </p:cTn>
                  </p:par>
                  <p:par>
                    <p:cTn id="12" fill="hold" nodeType="clickPar">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linds(horizontal)">
                                      <p:cBhvr>
                                        <p:cTn id="16" dur="500"/>
                                        <p:tgtEl>
                                          <p:spTgt spid="13"/>
                                        </p:tgtEl>
                                      </p:cBhvr>
                                    </p:animEffect>
                                  </p:childTnLst>
                                </p:cTn>
                              </p:par>
                            </p:childTnLst>
                          </p:cTn>
                        </p:par>
                        <p:par>
                          <p:cTn id="17" fill="hold" nodeType="afterGroup">
                            <p:stCondLst>
                              <p:cond delay="500"/>
                            </p:stCondLst>
                            <p:childTnLst>
                              <p:par>
                                <p:cTn id="18" presetID="3" presetClass="entr" presetSubtype="1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linds(horizontal)">
                                      <p:cBhvr>
                                        <p:cTn id="20" dur="500"/>
                                        <p:tgtEl>
                                          <p:spTgt spid="3"/>
                                        </p:tgtEl>
                                      </p:cBhvr>
                                    </p:animEffect>
                                  </p:childTnLst>
                                </p:cTn>
                              </p:par>
                            </p:childTnLst>
                          </p:cTn>
                        </p:par>
                      </p:childTnLst>
                    </p:cTn>
                  </p:par>
                  <p:par>
                    <p:cTn id="21" fill="hold" nodeType="clickPar">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childTnLst>
                          </p:cTn>
                        </p:par>
                        <p:par>
                          <p:cTn id="26" fill="hold" nodeType="afterGroup">
                            <p:stCondLst>
                              <p:cond delay="500"/>
                            </p:stCondLst>
                            <p:childTnLst>
                              <p:par>
                                <p:cTn id="27" presetID="3" presetClass="entr" presetSubtype="1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linds(horizont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3" grpId="0"/>
    </p:bld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2" name="文本框 1" title=""/>
          <p:cNvSpPr txBox="1"/>
          <p:nvPr/>
        </p:nvSpPr>
        <p:spPr>
          <a:xfrm>
            <a:off x="643255" y="2359660"/>
            <a:ext cx="7870190" cy="3969385"/>
          </a:xfrm>
          <a:prstGeom prst="rect">
            <a:avLst/>
          </a:prstGeom>
          <a:noFill/>
        </p:spPr>
        <p:txBody>
          <a:bodyPr wrap="square" rtlCol="0" anchor="t">
            <a:spAutoFit/>
          </a:bodyPr>
          <a:lstStyle/>
          <a:p>
            <a:pPr indent="720090">
              <a:lnSpc>
                <a:spcPct val="150000"/>
              </a:lnSpc>
            </a:pPr>
            <a:r>
              <a:rPr lang="zh-CN" altLang="en-US" sz="2800" b="1">
                <a:latin typeface="Times New Roman" panose="02020603050405020304" charset="0"/>
                <a:ea typeface="黑体" panose="02010609060101010101" charset="-122"/>
                <a:cs typeface="Times New Roman" panose="02020603050405020304" charset="0"/>
              </a:rPr>
              <a:t>焦耳是英国物理学家，他测定了热和机械功之间的当量关系</a:t>
            </a:r>
            <a:r>
              <a:rPr lang="en-US" altLang="zh-CN" sz="2800" b="1">
                <a:latin typeface="Times New Roman" panose="02020603050405020304" charset="0"/>
                <a:ea typeface="黑体" panose="02010609060101010101" charset="-122"/>
                <a:cs typeface="Times New Roman" panose="02020603050405020304" charset="0"/>
              </a:rPr>
              <a:t>.</a:t>
            </a:r>
            <a:r>
              <a:rPr lang="zh-CN" altLang="en-US" sz="2800" b="1">
                <a:latin typeface="Times New Roman" panose="02020603050405020304" charset="0"/>
                <a:ea typeface="黑体" panose="02010609060101010101" charset="-122"/>
                <a:cs typeface="Times New Roman" panose="02020603050405020304" charset="0"/>
              </a:rPr>
              <a:t>此外，他在电学和磁学方面也有贡献，而且对蒸汽机的发展做了不少有价值的工作，还率先计算了气体分子的速度</a:t>
            </a:r>
            <a:r>
              <a:rPr lang="en-US" altLang="zh-CN" sz="2800" b="1">
                <a:latin typeface="Times New Roman" panose="02020603050405020304" charset="0"/>
                <a:ea typeface="黑体" panose="02010609060101010101" charset="-122"/>
                <a:cs typeface="Times New Roman" panose="02020603050405020304" charset="0"/>
              </a:rPr>
              <a:t>.</a:t>
            </a:r>
            <a:r>
              <a:rPr lang="zh-CN" altLang="en-US" sz="2800" b="1">
                <a:latin typeface="Times New Roman" panose="02020603050405020304" charset="0"/>
                <a:ea typeface="黑体" panose="02010609060101010101" charset="-122"/>
                <a:cs typeface="Times New Roman" panose="02020603050405020304" charset="0"/>
              </a:rPr>
              <a:t>人们为了纪念他对科学发展的贡献，以他的名字“焦耳”来命名功和能量的单位</a:t>
            </a:r>
            <a:r>
              <a:rPr lang="en-US" altLang="zh-CN" sz="2800" b="1">
                <a:latin typeface="Times New Roman" panose="02020603050405020304" charset="0"/>
                <a:ea typeface="黑体" panose="02010609060101010101" charset="-122"/>
                <a:cs typeface="Times New Roman" panose="02020603050405020304" charset="0"/>
              </a:rPr>
              <a:t>.</a:t>
            </a:r>
            <a:endParaRPr lang="en-US" altLang="zh-CN" sz="2800" b="1">
              <a:latin typeface="Times New Roman" panose="02020603050405020304" charset="0"/>
              <a:ea typeface="黑体" panose="02010609060101010101" charset="-122"/>
              <a:cs typeface="Times New Roman" panose="02020603050405020304" charset="0"/>
            </a:endParaRPr>
          </a:p>
        </p:txBody>
      </p:sp>
      <p:grpSp>
        <p:nvGrpSpPr>
          <p:cNvPr id="57" name="组合 56" title=""/>
          <p:cNvGrpSpPr/>
          <p:nvPr/>
        </p:nvGrpSpPr>
        <p:grpSpPr>
          <a:xfrm>
            <a:off x="438150" y="776605"/>
            <a:ext cx="3195320" cy="785495"/>
            <a:chOff x="9307" y="7376"/>
            <a:chExt cx="5032" cy="1237"/>
          </a:xfrm>
        </p:grpSpPr>
        <p:pic>
          <p:nvPicPr>
            <p:cNvPr id="58" name="图片 57" descr="0777909f26174bff-0b8e04dc2d1a7087-e1a2ba34b8922a6c88fc77ade51cade9"/>
            <p:cNvPicPr>
              <a:picLocks noChangeAspect="1"/>
            </p:cNvPicPr>
            <p:nvPr>
              <p:custDataLst>
                <p:tags r:id="rId3"/>
              </p:custDataLst>
            </p:nvPr>
          </p:nvPicPr>
          <p:blipFill>
            <a:blip r:embed="rId2">
              <a:clrChange>
                <a:clrFrom>
                  <a:srgbClr val="F0F1F3">
                    <a:alpha val="100000"/>
                  </a:srgbClr>
                </a:clrFrom>
                <a:clrTo>
                  <a:srgbClr val="F0F1F3">
                    <a:alpha val="100000"/>
                    <a:alpha val="0"/>
                  </a:srgbClr>
                </a:clrTo>
              </a:clrChange>
            </a:blip>
            <a:srcRect t="18953" r="2924" b="24933"/>
            <a:stretch>
              <a:fillRect/>
            </a:stretch>
          </p:blipFill>
          <p:spPr>
            <a:xfrm rot="20040000">
              <a:off x="9307" y="7376"/>
              <a:ext cx="1643" cy="1237"/>
            </a:xfrm>
            <a:prstGeom prst="rect">
              <a:avLst/>
            </a:prstGeom>
          </p:spPr>
        </p:pic>
        <p:sp>
          <p:nvSpPr>
            <p:cNvPr id="59" name="文本框 58"/>
            <p:cNvSpPr txBox="1"/>
            <p:nvPr/>
          </p:nvSpPr>
          <p:spPr>
            <a:xfrm>
              <a:off x="10982" y="7583"/>
              <a:ext cx="3357" cy="822"/>
            </a:xfrm>
            <a:prstGeom prst="rect">
              <a:avLst/>
            </a:prstGeom>
            <a:noFill/>
          </p:spPr>
          <p:txBody>
            <a:bodyPr wrap="square" rtlCol="0">
              <a:spAutoFit/>
            </a:bodyPr>
            <a:lstStyle/>
            <a:p>
              <a:r>
                <a:rPr lang="zh-CN" altLang="en-US" sz="2800" b="1">
                  <a:solidFill>
                    <a:srgbClr val="00923F"/>
                  </a:solidFill>
                  <a:latin typeface="黑体" panose="02010609060101010101" charset="-122"/>
                  <a:ea typeface="黑体" panose="02010609060101010101" charset="-122"/>
                </a:rPr>
                <a:t>科学书屋</a:t>
              </a:r>
              <a:endParaRPr lang="zh-CN" altLang="en-US" sz="2800" b="1">
                <a:solidFill>
                  <a:srgbClr val="00923F"/>
                </a:solidFill>
                <a:latin typeface="黑体" panose="02010609060101010101" charset="-122"/>
                <a:ea typeface="黑体" panose="02010609060101010101" charset="-122"/>
              </a:endParaRPr>
            </a:p>
          </p:txBody>
        </p:sp>
      </p:grpSp>
      <p:sp>
        <p:nvSpPr>
          <p:cNvPr id="3" name="文本框 2" title=""/>
          <p:cNvSpPr txBox="1"/>
          <p:nvPr/>
        </p:nvSpPr>
        <p:spPr>
          <a:xfrm>
            <a:off x="739140" y="1622425"/>
            <a:ext cx="8336280" cy="737235"/>
          </a:xfrm>
          <a:prstGeom prst="rect">
            <a:avLst/>
          </a:prstGeom>
          <a:noFill/>
        </p:spPr>
        <p:txBody>
          <a:bodyPr wrap="square" rtlCol="0" anchor="t">
            <a:spAutoFit/>
          </a:bodyPr>
          <a:lstStyle/>
          <a:p>
            <a:pPr algn="ctr">
              <a:lnSpc>
                <a:spcPct val="150000"/>
              </a:lnSpc>
            </a:pPr>
            <a:r>
              <a:rPr lang="zh-CN" altLang="en-US" sz="2800" b="1">
                <a:latin typeface="Times New Roman" panose="02020603050405020304" charset="0"/>
                <a:ea typeface="黑体" panose="02010609060101010101" charset="-122"/>
                <a:sym typeface="+mn-ea"/>
              </a:rPr>
              <a:t>焦耳</a:t>
            </a:r>
            <a:endParaRPr lang="zh-CN" altLang="en-US" sz="2800" b="1">
              <a:latin typeface="Times New Roman" panose="02020603050405020304" charset="0"/>
              <a:ea typeface="黑体" panose="02010609060101010101" charset="-122"/>
              <a:sym typeface="+mn-ea"/>
            </a:endParaRPr>
          </a:p>
        </p:txBody>
      </p:sp>
      <p:sp>
        <p:nvSpPr>
          <p:cNvPr id="5" name="文本框 4" title=""/>
          <p:cNvSpPr txBox="1"/>
          <p:nvPr/>
        </p:nvSpPr>
        <p:spPr>
          <a:xfrm>
            <a:off x="8926195" y="5436235"/>
            <a:ext cx="2462530" cy="953135"/>
          </a:xfrm>
          <a:prstGeom prst="rect">
            <a:avLst/>
          </a:prstGeom>
          <a:noFill/>
        </p:spPr>
        <p:txBody>
          <a:bodyPr wrap="square" rtlCol="0" anchor="t">
            <a:spAutoFit/>
          </a:bodyPr>
          <a:lstStyle/>
          <a:p>
            <a:pPr algn="ctr"/>
            <a:r>
              <a:rPr lang="zh-CN" altLang="en-US" sz="2800" b="1">
                <a:latin typeface="Times New Roman" panose="02020603050405020304" charset="0"/>
                <a:ea typeface="黑体" panose="02010609060101010101" charset="-122"/>
                <a:sym typeface="+mn-ea"/>
              </a:rPr>
              <a:t>焦耳</a:t>
            </a:r>
            <a:endParaRPr lang="zh-CN" altLang="en-US" sz="2800" b="1">
              <a:latin typeface="Times New Roman" panose="02020603050405020304" charset="0"/>
              <a:ea typeface="黑体" panose="02010609060101010101" charset="-122"/>
              <a:sym typeface="+mn-ea"/>
            </a:endParaRPr>
          </a:p>
          <a:p>
            <a:pPr algn="ctr"/>
            <a:r>
              <a:rPr lang="zh-CN" altLang="en-US" sz="2800" b="1">
                <a:latin typeface="Times New Roman" panose="02020603050405020304" charset="0"/>
                <a:ea typeface="黑体" panose="02010609060101010101" charset="-122"/>
                <a:cs typeface="Times New Roman" panose="02020603050405020304" charset="0"/>
                <a:sym typeface="+mn-ea"/>
              </a:rPr>
              <a:t>(1818—1889</a:t>
            </a:r>
            <a:r>
              <a:rPr lang="en-US" altLang="zh-CN" sz="2800" b="1">
                <a:latin typeface="Times New Roman" panose="02020603050405020304" charset="0"/>
                <a:ea typeface="黑体" panose="02010609060101010101" charset="-122"/>
                <a:cs typeface="Times New Roman" panose="02020603050405020304" charset="0"/>
                <a:sym typeface="+mn-ea"/>
              </a:rPr>
              <a:t>)</a:t>
            </a:r>
            <a:endParaRPr lang="en-US" altLang="zh-CN" sz="2800" b="1">
              <a:latin typeface="Times New Roman" panose="02020603050405020304" charset="0"/>
              <a:ea typeface="黑体" panose="02010609060101010101" charset="-122"/>
              <a:cs typeface="Times New Roman" panose="02020603050405020304" charset="0"/>
              <a:sym typeface="+mn-ea"/>
            </a:endParaRPr>
          </a:p>
        </p:txBody>
      </p:sp>
      <p:pic>
        <p:nvPicPr>
          <p:cNvPr id="6" name="图片 5" title=""/>
          <p:cNvPicPr>
            <a:picLocks noChangeAspect="1"/>
          </p:cNvPicPr>
          <p:nvPr/>
        </p:nvPicPr>
        <p:blipFill>
          <a:blip r:embed="rId4"/>
          <a:stretch>
            <a:fillRect/>
          </a:stretch>
        </p:blipFill>
        <p:spPr>
          <a:xfrm>
            <a:off x="8967470" y="2390140"/>
            <a:ext cx="2421255" cy="2905760"/>
          </a:xfrm>
          <a:prstGeom prst="rect">
            <a:avLst/>
          </a:prstGeom>
        </p:spPr>
      </p:pic>
    </p:spTree>
  </p:cSld>
  <p:clrMapOvr>
    <a:masterClrMapping/>
  </p:clrMapOvr>
  <p:transition/>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7" name="文本框 6" title=""/>
          <p:cNvSpPr txBox="1"/>
          <p:nvPr/>
        </p:nvSpPr>
        <p:spPr>
          <a:xfrm>
            <a:off x="5212080" y="1542415"/>
            <a:ext cx="1467485" cy="460375"/>
          </a:xfrm>
          <a:prstGeom prst="rect">
            <a:avLst/>
          </a:prstGeom>
          <a:noFill/>
        </p:spPr>
        <p:txBody>
          <a:bodyPr wrap="square" rtlCol="0" anchor="t">
            <a:spAutoFit/>
          </a:bodyPr>
          <a:lstStyle/>
          <a:p>
            <a:r>
              <a:rPr sz="2400" b="1">
                <a:solidFill>
                  <a:srgbClr val="FF0000"/>
                </a:solidFill>
                <a:latin typeface="Times New Roman" panose="02020603050405020304" charset="0"/>
                <a:ea typeface="楷体" panose="02010609060101010101" pitchFamily="49" charset="-122"/>
                <a:cs typeface="Times New Roman" panose="02020603050405020304" charset="0"/>
                <a:sym typeface="+mn-ea"/>
              </a:rPr>
              <a:t>机械功</a:t>
            </a:r>
            <a:endParaRPr lang="zh-CN" altLang="en-US" sz="2400" b="1">
              <a:solidFill>
                <a:srgbClr val="FF0000"/>
              </a:solidFill>
              <a:latin typeface="Times New Roman" panose="02020603050405020304" charset="0"/>
              <a:ea typeface="楷体" panose="02010609060101010101" pitchFamily="49" charset="-122"/>
              <a:cs typeface="Times New Roman" panose="02020603050405020304" charset="0"/>
              <a:sym typeface="+mn-ea"/>
            </a:endParaRPr>
          </a:p>
        </p:txBody>
      </p:sp>
      <p:sp>
        <p:nvSpPr>
          <p:cNvPr id="24" name="左大括号 23" title=""/>
          <p:cNvSpPr/>
          <p:nvPr>
            <p:custDataLst>
              <p:tags r:id="rId2"/>
            </p:custDataLst>
          </p:nvPr>
        </p:nvSpPr>
        <p:spPr>
          <a:xfrm>
            <a:off x="1591945" y="2360930"/>
            <a:ext cx="108000" cy="3132000"/>
          </a:xfrm>
          <a:prstGeom prst="leftBrace">
            <a:avLst/>
          </a:prstGeom>
          <a:noFill/>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600" b="1">
              <a:latin typeface="Times New Roman" panose="02020603050405020304" charset="0"/>
              <a:ea typeface="楷体" panose="02010609060101010101" pitchFamily="49" charset="-122"/>
              <a:cs typeface="Times New Roman" panose="02020603050405020304" charset="0"/>
            </a:endParaRPr>
          </a:p>
        </p:txBody>
      </p:sp>
      <p:sp>
        <p:nvSpPr>
          <p:cNvPr id="4" name="MainTopic" title=""/>
          <p:cNvSpPr/>
          <p:nvPr>
            <p:custDataLst>
              <p:tags r:id="rId3"/>
            </p:custDataLst>
          </p:nvPr>
        </p:nvSpPr>
        <p:spPr>
          <a:xfrm>
            <a:off x="1781810" y="2167255"/>
            <a:ext cx="1685290" cy="504825"/>
          </a:xfrm>
          <a:custGeom>
            <a:gdLst>
              <a:gd name="rtl" fmla="*/ 135280 w 585200"/>
              <a:gd name="rtt" fmla="*/ 60420 h 326800"/>
              <a:gd name="rtr" fmla="*/ 454480 w 585200"/>
              <a:gd name="rtb" fmla="*/ 258020 h 326800"/>
            </a:gdLst>
            <a:rect l="rtl" t="rtt" r="rtr" b="rtb"/>
            <a:pathLst>
              <a:path w="585200" h="326800">
                <a:moveTo>
                  <a:pt x="30400" y="0"/>
                </a:moveTo>
                <a:lnTo>
                  <a:pt x="554800" y="0"/>
                </a:lnTo>
                <a:cubicBezTo>
                  <a:pt x="575229" y="0"/>
                  <a:pt x="585200" y="9971"/>
                  <a:pt x="585200" y="30400"/>
                </a:cubicBezTo>
                <a:lnTo>
                  <a:pt x="585200" y="296400"/>
                </a:lnTo>
                <a:cubicBezTo>
                  <a:pt x="585200" y="316829"/>
                  <a:pt x="575229" y="326800"/>
                  <a:pt x="554800" y="326800"/>
                </a:cubicBezTo>
                <a:lnTo>
                  <a:pt x="30400" y="326800"/>
                </a:lnTo>
                <a:cubicBezTo>
                  <a:pt x="9971" y="326800"/>
                  <a:pt x="0" y="316829"/>
                  <a:pt x="0" y="296400"/>
                </a:cubicBezTo>
                <a:lnTo>
                  <a:pt x="0" y="30400"/>
                </a:lnTo>
                <a:cubicBezTo>
                  <a:pt x="0" y="9971"/>
                  <a:pt x="9971" y="0"/>
                  <a:pt x="30400" y="0"/>
                </a:cubicBezTo>
                <a:close/>
              </a:path>
            </a:pathLst>
          </a:custGeom>
          <a:solidFill>
            <a:srgbClr val="CBEAC0"/>
          </a:solidFill>
          <a:ln w="15200" cap="flat">
            <a:solidFill>
              <a:srgbClr val="CBEAC0"/>
            </a:solidFill>
            <a:round/>
          </a:ln>
        </p:spPr>
        <p:txBody>
          <a:bodyPr wrap="none" lIns="0" tIns="0" rIns="0" bIns="11000" rtlCol="0" anchor="ctr">
            <a:noAutofit/>
          </a:bodyPr>
          <a:lstStyle/>
          <a:p>
            <a:pPr lvl="0" algn="ctr">
              <a:buClrTx/>
              <a:buSzTx/>
              <a:buFontTx/>
            </a:pPr>
            <a:r>
              <a:rPr lang="zh-CN" sz="2400" b="1">
                <a:solidFill>
                  <a:srgbClr val="303030"/>
                </a:solidFill>
                <a:latin typeface="Times New Roman" panose="02020603050405020304" charset="0"/>
                <a:ea typeface="楷体" panose="02010609060101010101" pitchFamily="49" charset="-122"/>
                <a:sym typeface="+mn-ea"/>
              </a:rPr>
              <a:t>做功了吗</a:t>
            </a:r>
            <a:endParaRPr lang="zh-CN" sz="2400" b="1">
              <a:solidFill>
                <a:srgbClr val="303030"/>
              </a:solidFill>
              <a:latin typeface="Times New Roman" panose="02020603050405020304" charset="0"/>
              <a:ea typeface="楷体" panose="02010609060101010101" pitchFamily="49" charset="-122"/>
              <a:sym typeface="+mn-ea"/>
            </a:endParaRPr>
          </a:p>
        </p:txBody>
      </p:sp>
      <p:sp>
        <p:nvSpPr>
          <p:cNvPr id="110" name="SubTopic" title=""/>
          <p:cNvSpPr/>
          <p:nvPr/>
        </p:nvSpPr>
        <p:spPr>
          <a:xfrm>
            <a:off x="3717925" y="1174115"/>
            <a:ext cx="887095" cy="361315"/>
          </a:xfrm>
          <a:custGeom>
            <a:gdLst>
              <a:gd name="rtl" fmla="*/ 53200 w 334400"/>
              <a:gd name="rtt" fmla="*/ 15960 h 186200"/>
              <a:gd name="rtr" fmla="*/ 281200 w 334400"/>
              <a:gd name="rtb" fmla="*/ 160360 h 186200"/>
            </a:gdLst>
            <a:rect l="rtl" t="rtt" r="rtr" b="rtb"/>
            <a:pathLst>
              <a:path w="334400" h="186200" stroke="0">
                <a:moveTo>
                  <a:pt x="0" y="0"/>
                </a:moveTo>
                <a:lnTo>
                  <a:pt x="334400" y="0"/>
                </a:lnTo>
                <a:lnTo>
                  <a:pt x="334400" y="186200"/>
                </a:lnTo>
                <a:lnTo>
                  <a:pt x="0" y="186200"/>
                </a:lnTo>
                <a:lnTo>
                  <a:pt x="0" y="0"/>
                </a:lnTo>
                <a:close/>
              </a:path>
              <a:path w="334400" h="186200" fill="none">
                <a:moveTo>
                  <a:pt x="0" y="186200"/>
                </a:moveTo>
                <a:lnTo>
                  <a:pt x="334400" y="186200"/>
                </a:lnTo>
              </a:path>
            </a:pathLst>
          </a:custGeom>
          <a:noFill/>
          <a:ln w="7600" cap="flat">
            <a:noFill/>
            <a:round/>
          </a:ln>
        </p:spPr>
        <p:txBody>
          <a:bodyPr wrap="none" lIns="0" tIns="0" rIns="0" bIns="11000" rtlCol="0" anchor="ctr">
            <a:noAutofit/>
          </a:bodyPr>
          <a:lstStyle/>
          <a:p>
            <a:pPr lvl="0" algn="ctr">
              <a:lnSpc>
                <a:spcPct val="100000"/>
              </a:lnSpc>
              <a:buClrTx/>
              <a:buSzTx/>
              <a:buFontTx/>
            </a:pPr>
            <a:r>
              <a:rPr lang="zh-CN" altLang="en-US" sz="2400" b="1">
                <a:solidFill>
                  <a:srgbClr val="303030"/>
                </a:solidFill>
                <a:latin typeface="Times New Roman" panose="02020603050405020304" charset="0"/>
                <a:ea typeface="楷体" panose="02010609060101010101" pitchFamily="49" charset="-122"/>
                <a:sym typeface="+mn-ea"/>
              </a:rPr>
              <a:t>定义：</a:t>
            </a:r>
            <a:endParaRPr lang="zh-CN" altLang="en-US" sz="2400" b="1">
              <a:solidFill>
                <a:srgbClr val="303030"/>
              </a:solidFill>
              <a:latin typeface="Times New Roman" panose="02020603050405020304" charset="0"/>
              <a:ea typeface="楷体" panose="02010609060101010101" pitchFamily="49" charset="-122"/>
              <a:sym typeface="+mn-ea"/>
            </a:endParaRPr>
          </a:p>
        </p:txBody>
      </p:sp>
      <p:sp>
        <p:nvSpPr>
          <p:cNvPr id="17" name="SubTopic" title=""/>
          <p:cNvSpPr/>
          <p:nvPr/>
        </p:nvSpPr>
        <p:spPr>
          <a:xfrm>
            <a:off x="3559175" y="2156460"/>
            <a:ext cx="1507490" cy="361315"/>
          </a:xfrm>
          <a:custGeom>
            <a:gdLst>
              <a:gd name="rtl" fmla="*/ 53200 w 532000"/>
              <a:gd name="rtt" fmla="*/ 15960 h 186200"/>
              <a:gd name="rtr" fmla="*/ 478800 w 532000"/>
              <a:gd name="rtb" fmla="*/ 160360 h 186200"/>
            </a:gdLst>
            <a:rect l="rtl" t="rtt" r="rtr" b="rtb"/>
            <a:pathLst>
              <a:path w="532000" h="186200" stroke="0">
                <a:moveTo>
                  <a:pt x="0" y="0"/>
                </a:moveTo>
                <a:lnTo>
                  <a:pt x="532000" y="0"/>
                </a:lnTo>
                <a:lnTo>
                  <a:pt x="532000" y="186200"/>
                </a:lnTo>
                <a:lnTo>
                  <a:pt x="0" y="186200"/>
                </a:lnTo>
                <a:lnTo>
                  <a:pt x="0" y="0"/>
                </a:lnTo>
                <a:close/>
              </a:path>
              <a:path w="532000" h="186200" fill="none">
                <a:moveTo>
                  <a:pt x="0" y="186200"/>
                </a:moveTo>
                <a:lnTo>
                  <a:pt x="532000" y="186200"/>
                </a:lnTo>
              </a:path>
            </a:pathLst>
          </a:custGeom>
          <a:noFill/>
          <a:ln w="7600" cap="flat">
            <a:noFill/>
            <a:round/>
          </a:ln>
        </p:spPr>
        <p:txBody>
          <a:bodyPr wrap="none" lIns="0" tIns="0" rIns="0" bIns="11000" rtlCol="0" anchor="ctr">
            <a:noAutofit/>
          </a:bodyPr>
          <a:lstStyle/>
          <a:p>
            <a:pPr lvl="0" algn="l">
              <a:buClrTx/>
              <a:buSzTx/>
              <a:buFontTx/>
            </a:pPr>
            <a:r>
              <a:rPr lang="zh-CN" sz="2400" b="1">
                <a:solidFill>
                  <a:srgbClr val="303030"/>
                </a:solidFill>
                <a:latin typeface="Times New Roman" panose="02020603050405020304" charset="0"/>
                <a:ea typeface="楷体" panose="02010609060101010101" pitchFamily="49" charset="-122"/>
                <a:sym typeface="+mn-ea"/>
              </a:rPr>
              <a:t>做功的两个必要因素</a:t>
            </a:r>
            <a:endParaRPr lang="zh-CN" sz="2400" b="1">
              <a:solidFill>
                <a:srgbClr val="303030"/>
              </a:solidFill>
              <a:latin typeface="Times New Roman" panose="02020603050405020304" charset="0"/>
              <a:ea typeface="楷体" panose="02010609060101010101" pitchFamily="49" charset="-122"/>
              <a:sym typeface="+mn-ea"/>
            </a:endParaRPr>
          </a:p>
        </p:txBody>
      </p:sp>
      <p:sp>
        <p:nvSpPr>
          <p:cNvPr id="11" name="文本框 10" title=""/>
          <p:cNvSpPr txBox="1"/>
          <p:nvPr/>
        </p:nvSpPr>
        <p:spPr>
          <a:xfrm>
            <a:off x="4440555" y="1118235"/>
            <a:ext cx="7884160" cy="902970"/>
          </a:xfrm>
          <a:prstGeom prst="rect">
            <a:avLst/>
          </a:prstGeom>
          <a:noFill/>
        </p:spPr>
        <p:txBody>
          <a:bodyPr wrap="square" rtlCol="0" anchor="t">
            <a:spAutoFit/>
          </a:bodyPr>
          <a:lstStyle/>
          <a:p>
            <a:pPr>
              <a:lnSpc>
                <a:spcPct val="110000"/>
              </a:lnSpc>
            </a:pPr>
            <a:r>
              <a:rPr sz="2400" b="1">
                <a:latin typeface="Times New Roman" panose="02020603050405020304" charset="0"/>
                <a:ea typeface="楷体" panose="02010609060101010101" pitchFamily="49" charset="-122"/>
                <a:cs typeface="Times New Roman" panose="02020603050405020304" charset="0"/>
              </a:rPr>
              <a:t>物理学中把力和物体在</a:t>
            </a:r>
            <a:r>
              <a:rPr lang="en-US" sz="2400" b="1">
                <a:latin typeface="Times New Roman" panose="02020603050405020304" charset="0"/>
                <a:ea typeface="楷体" panose="02010609060101010101" pitchFamily="49" charset="-122"/>
                <a:cs typeface="Times New Roman" panose="02020603050405020304" charset="0"/>
              </a:rPr>
              <a:t>___________</a:t>
            </a:r>
            <a:r>
              <a:rPr sz="2400" b="1">
                <a:latin typeface="Times New Roman" panose="02020603050405020304" charset="0"/>
                <a:ea typeface="楷体" panose="02010609060101010101" pitchFamily="49" charset="-122"/>
                <a:cs typeface="Times New Roman" panose="02020603050405020304" charset="0"/>
              </a:rPr>
              <a:t>移动的距离的</a:t>
            </a:r>
            <a:r>
              <a:rPr lang="en-US" sz="2400" b="1">
                <a:latin typeface="Times New Roman" panose="02020603050405020304" charset="0"/>
                <a:ea typeface="楷体" panose="02010609060101010101" pitchFamily="49" charset="-122"/>
                <a:cs typeface="Times New Roman" panose="02020603050405020304" charset="0"/>
              </a:rPr>
              <a:t>乘积</a:t>
            </a:r>
            <a:endParaRPr lang="en-US" sz="2400" b="1">
              <a:latin typeface="Times New Roman" panose="02020603050405020304" charset="0"/>
              <a:ea typeface="楷体" panose="02010609060101010101" pitchFamily="49" charset="-122"/>
              <a:cs typeface="Times New Roman" panose="02020603050405020304" charset="0"/>
            </a:endParaRPr>
          </a:p>
          <a:p>
            <a:pPr>
              <a:lnSpc>
                <a:spcPct val="110000"/>
              </a:lnSpc>
            </a:pPr>
            <a:r>
              <a:rPr sz="2400" b="1">
                <a:latin typeface="Times New Roman" panose="02020603050405020304" charset="0"/>
                <a:ea typeface="楷体" panose="02010609060101010101" pitchFamily="49" charset="-122"/>
                <a:cs typeface="Times New Roman" panose="02020603050405020304" charset="0"/>
              </a:rPr>
              <a:t>叫</a:t>
            </a:r>
            <a:r>
              <a:rPr lang="zh-CN" sz="2400" b="1">
                <a:latin typeface="Times New Roman" panose="02020603050405020304" charset="0"/>
                <a:ea typeface="楷体" panose="02010609060101010101" pitchFamily="49" charset="-122"/>
                <a:cs typeface="Times New Roman" panose="02020603050405020304" charset="0"/>
              </a:rPr>
              <a:t>做</a:t>
            </a:r>
            <a:r>
              <a:rPr lang="en-US" altLang="zh-CN" sz="2400" b="1">
                <a:latin typeface="Times New Roman" panose="02020603050405020304" charset="0"/>
                <a:ea typeface="楷体" panose="02010609060101010101" pitchFamily="49" charset="-122"/>
                <a:cs typeface="Times New Roman" panose="02020603050405020304" charset="0"/>
              </a:rPr>
              <a:t>_______</a:t>
            </a:r>
            <a:r>
              <a:rPr lang="zh-CN" altLang="en-US" sz="2400" b="1">
                <a:latin typeface="Times New Roman" panose="02020603050405020304" charset="0"/>
                <a:ea typeface="楷体" panose="02010609060101010101" pitchFamily="49" charset="-122"/>
                <a:cs typeface="Times New Roman" panose="02020603050405020304" charset="0"/>
              </a:rPr>
              <a:t>，简称功</a:t>
            </a:r>
            <a:r>
              <a:rPr lang="en-US" altLang="zh-CN" sz="2400" b="1">
                <a:latin typeface="Times New Roman" panose="02020603050405020304" charset="0"/>
                <a:ea typeface="楷体" panose="02010609060101010101" pitchFamily="49" charset="-122"/>
                <a:cs typeface="Times New Roman" panose="02020603050405020304" charset="0"/>
              </a:rPr>
              <a:t>.</a:t>
            </a:r>
            <a:endParaRPr lang="en-US" altLang="zh-CN" sz="2400" b="1">
              <a:latin typeface="Times New Roman" panose="02020603050405020304" charset="0"/>
              <a:ea typeface="楷体" panose="02010609060101010101" pitchFamily="49" charset="-122"/>
              <a:cs typeface="Times New Roman" panose="02020603050405020304" charset="0"/>
            </a:endParaRPr>
          </a:p>
        </p:txBody>
      </p:sp>
      <p:sp>
        <p:nvSpPr>
          <p:cNvPr id="38" name="SubTopic" title=""/>
          <p:cNvSpPr/>
          <p:nvPr/>
        </p:nvSpPr>
        <p:spPr>
          <a:xfrm>
            <a:off x="3712210" y="3344545"/>
            <a:ext cx="2409190" cy="450850"/>
          </a:xfrm>
          <a:custGeom>
            <a:gdLst>
              <a:gd name="rtl" fmla="*/ 53200 w 334400"/>
              <a:gd name="rtt" fmla="*/ 15960 h 186200"/>
              <a:gd name="rtr" fmla="*/ 281200 w 334400"/>
              <a:gd name="rtb" fmla="*/ 160360 h 186200"/>
            </a:gdLst>
            <a:rect l="rtl" t="rtt" r="rtr" b="rtb"/>
            <a:pathLst>
              <a:path w="334400" h="186200" stroke="0">
                <a:moveTo>
                  <a:pt x="0" y="0"/>
                </a:moveTo>
                <a:lnTo>
                  <a:pt x="334400" y="0"/>
                </a:lnTo>
                <a:lnTo>
                  <a:pt x="334400" y="186200"/>
                </a:lnTo>
                <a:lnTo>
                  <a:pt x="0" y="186200"/>
                </a:lnTo>
                <a:lnTo>
                  <a:pt x="0" y="0"/>
                </a:lnTo>
                <a:close/>
              </a:path>
              <a:path w="334400" h="186200" fill="none">
                <a:moveTo>
                  <a:pt x="0" y="186200"/>
                </a:moveTo>
                <a:lnTo>
                  <a:pt x="334400" y="186200"/>
                </a:lnTo>
              </a:path>
            </a:pathLst>
          </a:custGeom>
          <a:noFill/>
          <a:ln w="7600" cap="flat">
            <a:noFill/>
            <a:round/>
          </a:ln>
        </p:spPr>
        <p:txBody>
          <a:bodyPr wrap="none" lIns="0" tIns="0" rIns="0" bIns="11000" rtlCol="0" anchor="ctr">
            <a:noAutofit/>
          </a:bodyPr>
          <a:lstStyle/>
          <a:p>
            <a:pPr lvl="0" algn="ctr">
              <a:buClrTx/>
              <a:buSzTx/>
              <a:buFontTx/>
            </a:pPr>
            <a:r>
              <a:rPr lang="zh-CN" altLang="en-US" sz="2400" b="1">
                <a:solidFill>
                  <a:srgbClr val="303030"/>
                </a:solidFill>
                <a:latin typeface="Times New Roman" panose="02020603050405020304" charset="0"/>
                <a:ea typeface="楷体" panose="02010609060101010101" pitchFamily="49" charset="-122"/>
                <a:sym typeface="+mn-ea"/>
              </a:rPr>
              <a:t>不做功的三种情况</a:t>
            </a:r>
            <a:endParaRPr lang="zh-CN" altLang="en-US" sz="2400" b="1">
              <a:solidFill>
                <a:srgbClr val="303030"/>
              </a:solidFill>
              <a:latin typeface="Times New Roman" panose="02020603050405020304" charset="0"/>
              <a:ea typeface="楷体" panose="02010609060101010101" pitchFamily="49" charset="-122"/>
              <a:sym typeface="+mn-ea"/>
            </a:endParaRPr>
          </a:p>
        </p:txBody>
      </p:sp>
      <p:sp>
        <p:nvSpPr>
          <p:cNvPr id="87" name="左大括号 86" title=""/>
          <p:cNvSpPr/>
          <p:nvPr/>
        </p:nvSpPr>
        <p:spPr>
          <a:xfrm>
            <a:off x="3568700" y="1318895"/>
            <a:ext cx="76200" cy="2333625"/>
          </a:xfrm>
          <a:prstGeom prst="leftBrace">
            <a:avLst/>
          </a:prstGeom>
          <a:noFill/>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buFont typeface="Arial" panose="020b0604020202020204" pitchFamily="34" charset="0"/>
              <a:buNone/>
              <a:defRPr/>
            </a:pPr>
            <a:endParaRPr lang="zh-CN" altLang="en-US" sz="1800" b="1" noProof="1">
              <a:latin typeface="Times New Roman" panose="02020603050405020304" charset="0"/>
              <a:ea typeface="楷体" panose="02010609060101010101" pitchFamily="49" charset="-122"/>
              <a:cs typeface="Times New Roman" panose="02020603050405020304" charset="0"/>
            </a:endParaRPr>
          </a:p>
        </p:txBody>
      </p:sp>
      <p:sp>
        <p:nvSpPr>
          <p:cNvPr id="91" name="SubTopic" title=""/>
          <p:cNvSpPr/>
          <p:nvPr/>
        </p:nvSpPr>
        <p:spPr>
          <a:xfrm>
            <a:off x="1991995" y="4345305"/>
            <a:ext cx="10819130" cy="530860"/>
          </a:xfrm>
          <a:custGeom>
            <a:gdLst>
              <a:gd name="rtl" fmla="*/ 53200 w 334400"/>
              <a:gd name="rtt" fmla="*/ 15960 h 186200"/>
              <a:gd name="rtr" fmla="*/ 281200 w 334400"/>
              <a:gd name="rtb" fmla="*/ 160360 h 186200"/>
            </a:gdLst>
            <a:rect l="rtl" t="rtt" r="rtr" b="rtb"/>
            <a:pathLst>
              <a:path w="334400" h="186200" stroke="0">
                <a:moveTo>
                  <a:pt x="0" y="0"/>
                </a:moveTo>
                <a:lnTo>
                  <a:pt x="334400" y="0"/>
                </a:lnTo>
                <a:lnTo>
                  <a:pt x="334400" y="186200"/>
                </a:lnTo>
                <a:lnTo>
                  <a:pt x="0" y="186200"/>
                </a:lnTo>
                <a:lnTo>
                  <a:pt x="0" y="0"/>
                </a:lnTo>
                <a:close/>
              </a:path>
              <a:path w="334400" h="186200" fill="none">
                <a:moveTo>
                  <a:pt x="0" y="186200"/>
                </a:moveTo>
                <a:lnTo>
                  <a:pt x="334400" y="186200"/>
                </a:lnTo>
              </a:path>
            </a:pathLst>
          </a:custGeom>
          <a:noFill/>
          <a:ln w="7600" cap="flat">
            <a:noFill/>
            <a:round/>
          </a:ln>
        </p:spPr>
        <p:txBody>
          <a:bodyPr wrap="none" lIns="0" tIns="0" rIns="0" bIns="11000" rtlCol="0" anchor="ctr">
            <a:noAutofit/>
          </a:bodyPr>
          <a:lstStyle/>
          <a:p>
            <a:pPr lvl="0" algn="l">
              <a:lnSpc>
                <a:spcPct val="110000"/>
              </a:lnSpc>
              <a:buClrTx/>
              <a:buSzTx/>
              <a:buFontTx/>
            </a:pPr>
            <a:r>
              <a:rPr lang="zh-CN" altLang="en-US" sz="2400" b="1">
                <a:solidFill>
                  <a:srgbClr val="303030"/>
                </a:solidFill>
                <a:latin typeface="Times New Roman" panose="02020603050405020304" charset="0"/>
                <a:ea typeface="楷体" panose="02010609060101010101" pitchFamily="49" charset="-122"/>
                <a:cs typeface="Times New Roman" panose="02020603050405020304" charset="0"/>
                <a:sym typeface="+mn-ea"/>
              </a:rPr>
              <a:t>功的大小：</a:t>
            </a:r>
            <a:r>
              <a:rPr sz="2400" b="1">
                <a:latin typeface="Times New Roman" panose="02020603050405020304" charset="0"/>
                <a:ea typeface="楷体" panose="02010609060101010101" pitchFamily="49" charset="-122"/>
                <a:cs typeface="Times New Roman" panose="02020603050405020304" charset="0"/>
                <a:sym typeface="+mn-ea"/>
              </a:rPr>
              <a:t>物理学中规定，力对物体所做的功等于力与物体在</a:t>
            </a:r>
            <a:endParaRPr sz="2400" b="1">
              <a:latin typeface="Times New Roman" panose="02020603050405020304" charset="0"/>
              <a:ea typeface="楷体" panose="02010609060101010101" pitchFamily="49" charset="-122"/>
              <a:cs typeface="Times New Roman" panose="02020603050405020304" charset="0"/>
              <a:sym typeface="+mn-ea"/>
            </a:endParaRPr>
          </a:p>
          <a:p>
            <a:pPr lvl="0" algn="l">
              <a:lnSpc>
                <a:spcPct val="110000"/>
              </a:lnSpc>
              <a:buClrTx/>
              <a:buSzTx/>
              <a:buFontTx/>
            </a:pPr>
            <a:r>
              <a:rPr sz="2400" b="1">
                <a:latin typeface="Times New Roman" panose="02020603050405020304" charset="0"/>
                <a:ea typeface="楷体" panose="02010609060101010101" pitchFamily="49" charset="-122"/>
                <a:cs typeface="Times New Roman" panose="02020603050405020304" charset="0"/>
                <a:sym typeface="+mn-ea"/>
              </a:rPr>
              <a:t> </a:t>
            </a:r>
            <a:r>
              <a:rPr lang="en-US" sz="2400" b="1">
                <a:latin typeface="Times New Roman" panose="02020603050405020304" charset="0"/>
                <a:ea typeface="楷体" panose="02010609060101010101" pitchFamily="49" charset="-122"/>
                <a:cs typeface="Times New Roman" panose="02020603050405020304" charset="0"/>
                <a:sym typeface="+mn-ea"/>
              </a:rPr>
              <a:t>                  </a:t>
            </a:r>
            <a:r>
              <a:rPr sz="2400" b="1">
                <a:latin typeface="Times New Roman" panose="02020603050405020304" charset="0"/>
                <a:ea typeface="楷体" panose="02010609060101010101" pitchFamily="49" charset="-122"/>
                <a:cs typeface="Times New Roman" panose="02020603050405020304" charset="0"/>
                <a:sym typeface="+mn-ea"/>
              </a:rPr>
              <a:t>力的方向上移动的距离的</a:t>
            </a:r>
            <a:r>
              <a:rPr lang="en-US" altLang="zh-CN" sz="2400" b="1">
                <a:solidFill>
                  <a:srgbClr val="303030"/>
                </a:solidFill>
                <a:latin typeface="Times New Roman" panose="02020603050405020304" charset="0"/>
                <a:ea typeface="楷体" panose="02010609060101010101" pitchFamily="49" charset="-122"/>
                <a:cs typeface="Times New Roman" panose="02020603050405020304" charset="0"/>
                <a:sym typeface="+mn-ea"/>
              </a:rPr>
              <a:t>_____</a:t>
            </a:r>
            <a:r>
              <a:rPr sz="2400" b="1">
                <a:latin typeface="Times New Roman" panose="02020603050405020304" charset="0"/>
                <a:ea typeface="楷体" panose="02010609060101010101" pitchFamily="49" charset="-122"/>
                <a:cs typeface="Times New Roman" panose="02020603050405020304" charset="0"/>
                <a:sym typeface="+mn-ea"/>
              </a:rPr>
              <a:t>．</a:t>
            </a:r>
            <a:endParaRPr sz="2400" b="1">
              <a:latin typeface="Times New Roman" panose="02020603050405020304" charset="0"/>
              <a:ea typeface="楷体" panose="02010609060101010101" pitchFamily="49" charset="-122"/>
              <a:cs typeface="Times New Roman" panose="02020603050405020304" charset="0"/>
              <a:sym typeface="+mn-ea"/>
            </a:endParaRPr>
          </a:p>
        </p:txBody>
      </p:sp>
      <p:sp>
        <p:nvSpPr>
          <p:cNvPr id="94" name="左大括号 93" title=""/>
          <p:cNvSpPr/>
          <p:nvPr/>
        </p:nvSpPr>
        <p:spPr>
          <a:xfrm>
            <a:off x="3568700" y="4359910"/>
            <a:ext cx="76200" cy="2099310"/>
          </a:xfrm>
          <a:prstGeom prst="leftBrace">
            <a:avLst/>
          </a:prstGeom>
          <a:noFill/>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buFont typeface="Arial" panose="020b0604020202020204" pitchFamily="34" charset="0"/>
              <a:buNone/>
              <a:defRPr/>
            </a:pPr>
            <a:endParaRPr lang="zh-CN" altLang="en-US" sz="1800" b="1" noProof="1">
              <a:latin typeface="Times New Roman" panose="02020603050405020304" charset="0"/>
              <a:ea typeface="楷体" panose="02010609060101010101" pitchFamily="49" charset="-122"/>
              <a:cs typeface="Times New Roman" panose="02020603050405020304" charset="0"/>
            </a:endParaRPr>
          </a:p>
        </p:txBody>
      </p:sp>
      <p:sp>
        <p:nvSpPr>
          <p:cNvPr id="96" name="文本框 95" title=""/>
          <p:cNvSpPr txBox="1"/>
          <p:nvPr/>
        </p:nvSpPr>
        <p:spPr>
          <a:xfrm>
            <a:off x="1731010" y="5161915"/>
            <a:ext cx="1721485" cy="460375"/>
          </a:xfrm>
          <a:prstGeom prst="rect">
            <a:avLst/>
          </a:prstGeom>
          <a:solidFill>
            <a:srgbClr val="CBEAC0"/>
          </a:solidFill>
        </p:spPr>
        <p:txBody>
          <a:bodyPr wrap="square" rtlCol="0" anchor="t">
            <a:spAutoFit/>
          </a:bodyPr>
          <a:lstStyle/>
          <a:p>
            <a:pPr algn="ctr">
              <a:buClrTx/>
              <a:buSzTx/>
              <a:buFontTx/>
            </a:pPr>
            <a:r>
              <a:rPr lang="zh-CN" sz="2400" b="1">
                <a:solidFill>
                  <a:srgbClr val="303030"/>
                </a:solidFill>
                <a:latin typeface="Times New Roman" panose="02020603050405020304" charset="0"/>
                <a:ea typeface="楷体" panose="02010609060101010101" pitchFamily="49" charset="-122"/>
                <a:sym typeface="+mn-ea"/>
              </a:rPr>
              <a:t>做了多少功</a:t>
            </a:r>
            <a:endParaRPr lang="zh-CN" altLang="en-US" sz="2400" b="1">
              <a:solidFill>
                <a:srgbClr val="303030"/>
              </a:solidFill>
              <a:latin typeface="Times New Roman" panose="02020603050405020304" charset="0"/>
              <a:ea typeface="楷体" panose="02010609060101010101" pitchFamily="49" charset="-122"/>
              <a:sym typeface="+mn-ea"/>
            </a:endParaRPr>
          </a:p>
        </p:txBody>
      </p:sp>
      <p:sp>
        <p:nvSpPr>
          <p:cNvPr id="2" name="文本框 1" title=""/>
          <p:cNvSpPr txBox="1"/>
          <p:nvPr/>
        </p:nvSpPr>
        <p:spPr>
          <a:xfrm>
            <a:off x="7618095" y="1135380"/>
            <a:ext cx="1800860" cy="460375"/>
          </a:xfrm>
          <a:prstGeom prst="rect">
            <a:avLst/>
          </a:prstGeom>
          <a:noFill/>
        </p:spPr>
        <p:txBody>
          <a:bodyPr wrap="square" rtlCol="0" anchor="t">
            <a:spAutoFit/>
          </a:bodyPr>
          <a:lstStyle/>
          <a:p>
            <a:r>
              <a:rPr sz="2400" b="1">
                <a:solidFill>
                  <a:srgbClr val="FF0000"/>
                </a:solidFill>
                <a:latin typeface="Times New Roman" panose="02020603050405020304" charset="0"/>
                <a:ea typeface="楷体" panose="02010609060101010101" pitchFamily="49" charset="-122"/>
                <a:cs typeface="Times New Roman" panose="02020603050405020304" charset="0"/>
                <a:sym typeface="+mn-ea"/>
              </a:rPr>
              <a:t>力的方向上</a:t>
            </a:r>
            <a:endParaRPr lang="zh-CN" altLang="en-US" sz="2400" b="1">
              <a:solidFill>
                <a:srgbClr val="FF0000"/>
              </a:solidFill>
              <a:latin typeface="Times New Roman" panose="02020603050405020304" charset="0"/>
              <a:ea typeface="楷体" panose="02010609060101010101" pitchFamily="49" charset="-122"/>
              <a:sym typeface="+mn-ea"/>
            </a:endParaRPr>
          </a:p>
        </p:txBody>
      </p:sp>
      <p:sp>
        <p:nvSpPr>
          <p:cNvPr id="30" name="SubTopic" title=""/>
          <p:cNvSpPr/>
          <p:nvPr/>
        </p:nvSpPr>
        <p:spPr>
          <a:xfrm flipH="1">
            <a:off x="6608445" y="1945005"/>
            <a:ext cx="2908300" cy="415925"/>
          </a:xfrm>
          <a:custGeom>
            <a:gdLst>
              <a:gd name="rtl" fmla="*/ 53200 w 532000"/>
              <a:gd name="rtt" fmla="*/ 15960 h 186200"/>
              <a:gd name="rtr" fmla="*/ 478800 w 532000"/>
              <a:gd name="rtb" fmla="*/ 160360 h 186200"/>
            </a:gdLst>
            <a:rect l="rtl" t="rtt" r="rtr" b="rtb"/>
            <a:pathLst>
              <a:path w="532000" h="186200" stroke="0">
                <a:moveTo>
                  <a:pt x="0" y="0"/>
                </a:moveTo>
                <a:lnTo>
                  <a:pt x="532000" y="0"/>
                </a:lnTo>
                <a:lnTo>
                  <a:pt x="532000" y="186200"/>
                </a:lnTo>
                <a:lnTo>
                  <a:pt x="0" y="186200"/>
                </a:lnTo>
                <a:lnTo>
                  <a:pt x="0" y="0"/>
                </a:lnTo>
                <a:close/>
              </a:path>
              <a:path w="532000" h="186200" fill="none">
                <a:moveTo>
                  <a:pt x="0" y="186200"/>
                </a:moveTo>
                <a:lnTo>
                  <a:pt x="532000" y="186200"/>
                </a:lnTo>
              </a:path>
            </a:pathLst>
          </a:custGeom>
          <a:noFill/>
          <a:ln w="19050" cap="flat">
            <a:noFill/>
            <a:round/>
          </a:ln>
        </p:spPr>
        <p:txBody>
          <a:bodyPr wrap="none" lIns="0" tIns="0" rIns="0" bIns="22500" rtlCol="0" anchor="ctr"/>
          <a:lstStyle/>
          <a:p>
            <a:pPr algn="ctr"/>
            <a:r>
              <a:rPr lang="zh-CN" sz="2400" b="1">
                <a:solidFill>
                  <a:schemeClr val="tx1"/>
                </a:solidFill>
                <a:latin typeface="Times New Roman" panose="02020603050405020304" charset="0"/>
                <a:ea typeface="楷体" panose="02010609060101010101" pitchFamily="49" charset="-122"/>
                <a:cs typeface="Times New Roman" panose="02020603050405020304" charset="0"/>
              </a:rPr>
              <a:t>作用在物体上的</a:t>
            </a:r>
            <a:r>
              <a:rPr lang="en-US" sz="2400" b="1">
                <a:latin typeface="Times New Roman" panose="02020603050405020304" charset="0"/>
                <a:ea typeface="楷体" panose="02010609060101010101" pitchFamily="49" charset="-122"/>
                <a:cs typeface="Times New Roman" panose="02020603050405020304" charset="0"/>
                <a:sym typeface="+mn-ea"/>
              </a:rPr>
              <a:t>___.</a:t>
            </a:r>
            <a:endParaRPr lang="zh-CN" sz="2400" b="1">
              <a:solidFill>
                <a:schemeClr val="tx1"/>
              </a:solidFill>
              <a:latin typeface="Times New Roman" panose="02020603050405020304" charset="0"/>
              <a:ea typeface="楷体" panose="02010609060101010101" pitchFamily="49" charset="-122"/>
              <a:cs typeface="Times New Roman" panose="02020603050405020304" charset="0"/>
            </a:endParaRPr>
          </a:p>
        </p:txBody>
      </p:sp>
      <p:sp>
        <p:nvSpPr>
          <p:cNvPr id="32" name="SubTopic" title=""/>
          <p:cNvSpPr/>
          <p:nvPr/>
        </p:nvSpPr>
        <p:spPr>
          <a:xfrm flipH="1">
            <a:off x="6911975" y="2348865"/>
            <a:ext cx="4763770" cy="503555"/>
          </a:xfrm>
          <a:custGeom>
            <a:gdLst>
              <a:gd name="rtl" fmla="*/ 53200 w 532000"/>
              <a:gd name="rtt" fmla="*/ 15960 h 186200"/>
              <a:gd name="rtr" fmla="*/ 478800 w 532000"/>
              <a:gd name="rtb" fmla="*/ 160360 h 186200"/>
            </a:gdLst>
            <a:rect l="rtl" t="rtt" r="rtr" b="rtb"/>
            <a:pathLst>
              <a:path w="532000" h="186200" stroke="0">
                <a:moveTo>
                  <a:pt x="0" y="0"/>
                </a:moveTo>
                <a:lnTo>
                  <a:pt x="532000" y="0"/>
                </a:lnTo>
                <a:lnTo>
                  <a:pt x="532000" y="186200"/>
                </a:lnTo>
                <a:lnTo>
                  <a:pt x="0" y="186200"/>
                </a:lnTo>
                <a:lnTo>
                  <a:pt x="0" y="0"/>
                </a:lnTo>
                <a:close/>
              </a:path>
              <a:path w="532000" h="186200" fill="none">
                <a:moveTo>
                  <a:pt x="0" y="186200"/>
                </a:moveTo>
                <a:lnTo>
                  <a:pt x="532000" y="186200"/>
                </a:lnTo>
              </a:path>
            </a:pathLst>
          </a:custGeom>
          <a:noFill/>
          <a:ln w="19050" cap="flat">
            <a:noFill/>
            <a:round/>
          </a:ln>
        </p:spPr>
        <p:txBody>
          <a:bodyPr wrap="none" lIns="0" tIns="0" rIns="0" bIns="22500" rtlCol="0" anchor="ctr"/>
          <a:lstStyle/>
          <a:p>
            <a:pPr algn="ctr"/>
            <a:r>
              <a:rPr lang="zh-CN" sz="2400" b="1">
                <a:solidFill>
                  <a:schemeClr val="tx1"/>
                </a:solidFill>
                <a:latin typeface="Times New Roman" panose="02020603050405020304" charset="0"/>
                <a:ea typeface="楷体" panose="02010609060101010101" pitchFamily="49" charset="-122"/>
                <a:cs typeface="Times New Roman" panose="02020603050405020304" charset="0"/>
              </a:rPr>
              <a:t>物体在</a:t>
            </a:r>
            <a:r>
              <a:rPr lang="en-US" altLang="zh-CN" sz="2400" b="1">
                <a:latin typeface="Times New Roman" panose="02020603050405020304" charset="0"/>
                <a:ea typeface="楷体" panose="02010609060101010101" pitchFamily="49" charset="-122"/>
                <a:cs typeface="Times New Roman" panose="02020603050405020304" charset="0"/>
                <a:sym typeface="+mn-ea"/>
              </a:rPr>
              <a:t>__</a:t>
            </a:r>
            <a:r>
              <a:rPr lang="en-US" altLang="zh-CN" sz="2400" b="1">
                <a:solidFill>
                  <a:schemeClr val="tx1"/>
                </a:solidFill>
                <a:latin typeface="Times New Roman" panose="02020603050405020304" charset="0"/>
                <a:ea typeface="楷体" panose="02010609060101010101" pitchFamily="49" charset="-122"/>
                <a:cs typeface="Times New Roman" panose="02020603050405020304" charset="0"/>
              </a:rPr>
              <a:t>___________</a:t>
            </a:r>
            <a:r>
              <a:rPr lang="zh-CN" sz="2400" b="1">
                <a:solidFill>
                  <a:schemeClr val="tx1"/>
                </a:solidFill>
                <a:latin typeface="Times New Roman" panose="02020603050405020304" charset="0"/>
                <a:ea typeface="楷体" panose="02010609060101010101" pitchFamily="49" charset="-122"/>
                <a:cs typeface="Times New Roman" panose="02020603050405020304" charset="0"/>
              </a:rPr>
              <a:t>上移动一段距离</a:t>
            </a:r>
            <a:r>
              <a:rPr lang="en-US" altLang="zh-CN" sz="2400" b="1">
                <a:solidFill>
                  <a:schemeClr val="tx1"/>
                </a:solidFill>
                <a:latin typeface="Times New Roman" panose="02020603050405020304" charset="0"/>
                <a:ea typeface="楷体" panose="02010609060101010101" pitchFamily="49" charset="-122"/>
                <a:cs typeface="Times New Roman" panose="02020603050405020304" charset="0"/>
              </a:rPr>
              <a:t>.</a:t>
            </a:r>
            <a:endParaRPr lang="en-US" altLang="zh-CN" sz="2400" b="1">
              <a:solidFill>
                <a:schemeClr val="tx1"/>
              </a:solidFill>
              <a:latin typeface="Times New Roman" panose="02020603050405020304" charset="0"/>
              <a:ea typeface="楷体" panose="02010609060101010101" pitchFamily="49" charset="-122"/>
              <a:cs typeface="Times New Roman" panose="02020603050405020304" charset="0"/>
            </a:endParaRPr>
          </a:p>
        </p:txBody>
      </p:sp>
      <p:sp>
        <p:nvSpPr>
          <p:cNvPr id="3" name="左大括号 2" title=""/>
          <p:cNvSpPr/>
          <p:nvPr/>
        </p:nvSpPr>
        <p:spPr>
          <a:xfrm>
            <a:off x="6603365" y="2031365"/>
            <a:ext cx="76200" cy="640715"/>
          </a:xfrm>
          <a:prstGeom prst="leftBrace">
            <a:avLst/>
          </a:prstGeom>
          <a:noFill/>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buFont typeface="Arial" panose="020b0604020202020204" pitchFamily="34" charset="0"/>
              <a:buNone/>
              <a:defRPr/>
            </a:pPr>
            <a:endParaRPr lang="zh-CN" altLang="en-US" sz="1800" b="1" noProof="1">
              <a:latin typeface="Times New Roman" panose="02020603050405020304" charset="0"/>
              <a:ea typeface="楷体" panose="02010609060101010101" pitchFamily="49" charset="-122"/>
              <a:cs typeface="Times New Roman" panose="02020603050405020304" charset="0"/>
            </a:endParaRPr>
          </a:p>
        </p:txBody>
      </p:sp>
      <p:sp>
        <p:nvSpPr>
          <p:cNvPr id="6" name="左大括号 5" title=""/>
          <p:cNvSpPr/>
          <p:nvPr/>
        </p:nvSpPr>
        <p:spPr>
          <a:xfrm>
            <a:off x="6271895" y="3037840"/>
            <a:ext cx="76200" cy="1021715"/>
          </a:xfrm>
          <a:prstGeom prst="leftBrace">
            <a:avLst/>
          </a:prstGeom>
          <a:noFill/>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buFont typeface="Arial" panose="020b0604020202020204" pitchFamily="34" charset="0"/>
              <a:buNone/>
              <a:defRPr/>
            </a:pPr>
            <a:endParaRPr lang="zh-CN" altLang="en-US" sz="1800" b="1" noProof="1">
              <a:latin typeface="Times New Roman" panose="02020603050405020304" charset="0"/>
              <a:ea typeface="楷体" panose="02010609060101010101" pitchFamily="49" charset="-122"/>
              <a:cs typeface="Times New Roman" panose="02020603050405020304" charset="0"/>
            </a:endParaRPr>
          </a:p>
        </p:txBody>
      </p:sp>
      <p:sp>
        <p:nvSpPr>
          <p:cNvPr id="12" name="SubTopic" title=""/>
          <p:cNvSpPr/>
          <p:nvPr/>
        </p:nvSpPr>
        <p:spPr>
          <a:xfrm>
            <a:off x="6348095" y="2819400"/>
            <a:ext cx="1653540" cy="458470"/>
          </a:xfrm>
          <a:custGeom>
            <a:gdLst>
              <a:gd name="rtl" fmla="*/ 39200 w 610400"/>
              <a:gd name="rtt" fmla="*/ 11760 h 137200"/>
              <a:gd name="rtr" fmla="*/ 571200 w 610400"/>
              <a:gd name="rtb" fmla="*/ 118160 h 137200"/>
            </a:gdLst>
            <a:rect l="rtl" t="rtt" r="rtr" b="rtb"/>
            <a:pathLst>
              <a:path w="610400" h="137200" stroke="0">
                <a:moveTo>
                  <a:pt x="0" y="0"/>
                </a:moveTo>
                <a:lnTo>
                  <a:pt x="610400" y="0"/>
                </a:lnTo>
                <a:lnTo>
                  <a:pt x="610400" y="137200"/>
                </a:lnTo>
                <a:lnTo>
                  <a:pt x="0" y="137200"/>
                </a:lnTo>
                <a:lnTo>
                  <a:pt x="0" y="0"/>
                </a:lnTo>
                <a:close/>
              </a:path>
              <a:path w="610400" h="137200" fill="none">
                <a:moveTo>
                  <a:pt x="0" y="137200"/>
                </a:moveTo>
                <a:lnTo>
                  <a:pt x="610400" y="137200"/>
                </a:lnTo>
              </a:path>
            </a:pathLst>
          </a:custGeom>
          <a:noFill/>
          <a:ln w="19050" cap="flat">
            <a:noFill/>
            <a:round/>
          </a:ln>
        </p:spPr>
        <p:txBody>
          <a:bodyPr wrap="none" lIns="0" tIns="0" rIns="0" bIns="22500" rtlCol="0" anchor="ctr"/>
          <a:lstStyle/>
          <a:p>
            <a:pPr algn="ctr"/>
            <a:r>
              <a:rPr sz="2400" b="1">
                <a:solidFill>
                  <a:schemeClr val="tx1"/>
                </a:solidFill>
                <a:latin typeface="Times New Roman" panose="02020603050405020304" charset="0"/>
                <a:ea typeface="楷体" panose="02010609060101010101" pitchFamily="49" charset="-122"/>
              </a:rPr>
              <a:t>有力无距离</a:t>
            </a:r>
            <a:r>
              <a:rPr lang="en-US" sz="2400" b="1">
                <a:solidFill>
                  <a:schemeClr val="tx1"/>
                </a:solidFill>
                <a:latin typeface="Times New Roman" panose="02020603050405020304" charset="0"/>
                <a:ea typeface="楷体" panose="02010609060101010101" pitchFamily="49" charset="-122"/>
              </a:rPr>
              <a:t>.</a:t>
            </a:r>
            <a:endParaRPr lang="en-US" sz="2400" b="1">
              <a:solidFill>
                <a:schemeClr val="tx1"/>
              </a:solidFill>
              <a:latin typeface="Times New Roman" panose="02020603050405020304" charset="0"/>
              <a:ea typeface="楷体" panose="02010609060101010101" pitchFamily="49" charset="-122"/>
            </a:endParaRPr>
          </a:p>
        </p:txBody>
      </p:sp>
      <p:sp>
        <p:nvSpPr>
          <p:cNvPr id="25" name="SubTopic" title=""/>
          <p:cNvSpPr/>
          <p:nvPr/>
        </p:nvSpPr>
        <p:spPr>
          <a:xfrm>
            <a:off x="6348095" y="3346450"/>
            <a:ext cx="1625600" cy="340995"/>
          </a:xfrm>
          <a:custGeom>
            <a:gdLst>
              <a:gd name="rtl" fmla="*/ 39200 w 828800"/>
              <a:gd name="rtt" fmla="*/ 11760 h 137200"/>
              <a:gd name="rtr" fmla="*/ 789600 w 828800"/>
              <a:gd name="rtb" fmla="*/ 118160 h 137200"/>
            </a:gdLst>
            <a:rect l="rtl" t="rtt" r="rtr" b="rtb"/>
            <a:pathLst>
              <a:path w="828800" h="137200" stroke="0">
                <a:moveTo>
                  <a:pt x="0" y="0"/>
                </a:moveTo>
                <a:lnTo>
                  <a:pt x="828800" y="0"/>
                </a:lnTo>
                <a:lnTo>
                  <a:pt x="828800" y="137200"/>
                </a:lnTo>
                <a:lnTo>
                  <a:pt x="0" y="137200"/>
                </a:lnTo>
                <a:lnTo>
                  <a:pt x="0" y="0"/>
                </a:lnTo>
                <a:close/>
              </a:path>
              <a:path w="828800" h="137200" fill="none">
                <a:moveTo>
                  <a:pt x="0" y="137200"/>
                </a:moveTo>
                <a:lnTo>
                  <a:pt x="828800" y="137200"/>
                </a:lnTo>
              </a:path>
            </a:pathLst>
          </a:custGeom>
          <a:noFill/>
          <a:ln w="19050" cap="flat">
            <a:noFill/>
            <a:round/>
          </a:ln>
        </p:spPr>
        <p:txBody>
          <a:bodyPr wrap="none" lIns="0" tIns="0" rIns="0" bIns="22500" rtlCol="0" anchor="ctr"/>
          <a:lstStyle/>
          <a:p>
            <a:pPr algn="ctr"/>
            <a:r>
              <a:rPr sz="2400" b="1">
                <a:solidFill>
                  <a:schemeClr val="tx1"/>
                </a:solidFill>
                <a:latin typeface="Times New Roman" panose="02020603050405020304" charset="0"/>
                <a:ea typeface="楷体" panose="02010609060101010101" pitchFamily="49" charset="-122"/>
              </a:rPr>
              <a:t>有距离无力</a:t>
            </a:r>
            <a:r>
              <a:rPr lang="en-US" sz="2400" b="1">
                <a:solidFill>
                  <a:schemeClr val="tx1"/>
                </a:solidFill>
                <a:latin typeface="Times New Roman" panose="02020603050405020304" charset="0"/>
                <a:ea typeface="楷体" panose="02010609060101010101" pitchFamily="49" charset="-122"/>
              </a:rPr>
              <a:t>.</a:t>
            </a:r>
            <a:endParaRPr lang="en-US" sz="2400" b="1">
              <a:solidFill>
                <a:schemeClr val="tx1"/>
              </a:solidFill>
              <a:latin typeface="Times New Roman" panose="02020603050405020304" charset="0"/>
              <a:ea typeface="楷体" panose="02010609060101010101" pitchFamily="49" charset="-122"/>
            </a:endParaRPr>
          </a:p>
        </p:txBody>
      </p:sp>
      <p:sp>
        <p:nvSpPr>
          <p:cNvPr id="26" name="SubTopic" title=""/>
          <p:cNvSpPr/>
          <p:nvPr>
            <p:custDataLst>
              <p:tags r:id="rId4"/>
            </p:custDataLst>
          </p:nvPr>
        </p:nvSpPr>
        <p:spPr>
          <a:xfrm>
            <a:off x="6395720" y="3715385"/>
            <a:ext cx="1897380" cy="525145"/>
          </a:xfrm>
          <a:custGeom>
            <a:gdLst>
              <a:gd name="rtl" fmla="*/ 39200 w 610400"/>
              <a:gd name="rtt" fmla="*/ 11760 h 137200"/>
              <a:gd name="rtr" fmla="*/ 571200 w 610400"/>
              <a:gd name="rtb" fmla="*/ 118160 h 137200"/>
            </a:gdLst>
            <a:rect l="rtl" t="rtt" r="rtr" b="rtb"/>
            <a:pathLst>
              <a:path w="610400" h="137200" stroke="0">
                <a:moveTo>
                  <a:pt x="0" y="0"/>
                </a:moveTo>
                <a:lnTo>
                  <a:pt x="610400" y="0"/>
                </a:lnTo>
                <a:lnTo>
                  <a:pt x="610400" y="137200"/>
                </a:lnTo>
                <a:lnTo>
                  <a:pt x="0" y="137200"/>
                </a:lnTo>
                <a:lnTo>
                  <a:pt x="0" y="0"/>
                </a:lnTo>
                <a:close/>
              </a:path>
              <a:path w="610400" h="137200" fill="none">
                <a:moveTo>
                  <a:pt x="0" y="137200"/>
                </a:moveTo>
                <a:lnTo>
                  <a:pt x="610400" y="137200"/>
                </a:lnTo>
              </a:path>
            </a:pathLst>
          </a:custGeom>
          <a:noFill/>
          <a:ln w="19050" cap="flat">
            <a:noFill/>
            <a:round/>
          </a:ln>
        </p:spPr>
        <p:txBody>
          <a:bodyPr wrap="none" lIns="0" tIns="0" rIns="0" bIns="22500" rtlCol="0" anchor="ctr"/>
          <a:lstStyle/>
          <a:p>
            <a:pPr algn="ctr"/>
            <a:r>
              <a:rPr sz="2400" b="1">
                <a:solidFill>
                  <a:schemeClr val="tx1"/>
                </a:solidFill>
                <a:latin typeface="Times New Roman" panose="02020603050405020304" charset="0"/>
                <a:ea typeface="楷体" panose="02010609060101010101" pitchFamily="49" charset="-122"/>
              </a:rPr>
              <a:t>力与距离垂直</a:t>
            </a:r>
            <a:r>
              <a:rPr lang="en-US" sz="2400" b="1">
                <a:solidFill>
                  <a:schemeClr val="tx1"/>
                </a:solidFill>
                <a:latin typeface="Times New Roman" panose="02020603050405020304" charset="0"/>
                <a:ea typeface="楷体" panose="02010609060101010101" pitchFamily="49" charset="-122"/>
              </a:rPr>
              <a:t>.</a:t>
            </a:r>
            <a:endParaRPr lang="en-US" sz="2400" b="1">
              <a:solidFill>
                <a:schemeClr val="tx1"/>
              </a:solidFill>
              <a:latin typeface="Times New Roman" panose="02020603050405020304" charset="0"/>
              <a:ea typeface="楷体" panose="02010609060101010101" pitchFamily="49" charset="-122"/>
            </a:endParaRPr>
          </a:p>
        </p:txBody>
      </p:sp>
      <p:sp>
        <p:nvSpPr>
          <p:cNvPr id="9" name="文本框 8" title=""/>
          <p:cNvSpPr txBox="1"/>
          <p:nvPr/>
        </p:nvSpPr>
        <p:spPr>
          <a:xfrm>
            <a:off x="8843010" y="1879600"/>
            <a:ext cx="506730" cy="460375"/>
          </a:xfrm>
          <a:prstGeom prst="rect">
            <a:avLst/>
          </a:prstGeom>
          <a:noFill/>
        </p:spPr>
        <p:txBody>
          <a:bodyPr wrap="square" rtlCol="0" anchor="t">
            <a:spAutoFit/>
          </a:bodyPr>
          <a:lstStyle/>
          <a:p>
            <a:r>
              <a:rPr lang="zh-CN" sz="2400" b="1">
                <a:solidFill>
                  <a:srgbClr val="FF0000"/>
                </a:solidFill>
                <a:latin typeface="Times New Roman" panose="02020603050405020304" charset="0"/>
                <a:ea typeface="楷体" panose="02010609060101010101" pitchFamily="49" charset="-122"/>
                <a:sym typeface="+mn-ea"/>
              </a:rPr>
              <a:t>力</a:t>
            </a:r>
            <a:endParaRPr lang="zh-CN" altLang="en-US" sz="2400" b="1">
              <a:solidFill>
                <a:srgbClr val="FF0000"/>
              </a:solidFill>
              <a:latin typeface="Times New Roman" panose="02020603050405020304" charset="0"/>
              <a:ea typeface="楷体" panose="02010609060101010101" pitchFamily="49" charset="-122"/>
              <a:sym typeface="+mn-ea"/>
            </a:endParaRPr>
          </a:p>
        </p:txBody>
      </p:sp>
      <p:sp>
        <p:nvSpPr>
          <p:cNvPr id="10" name="文本框 9" title=""/>
          <p:cNvSpPr txBox="1"/>
          <p:nvPr/>
        </p:nvSpPr>
        <p:spPr>
          <a:xfrm>
            <a:off x="7628890" y="2339975"/>
            <a:ext cx="2063115" cy="460375"/>
          </a:xfrm>
          <a:prstGeom prst="rect">
            <a:avLst/>
          </a:prstGeom>
          <a:noFill/>
        </p:spPr>
        <p:txBody>
          <a:bodyPr wrap="square" rtlCol="0" anchor="t">
            <a:spAutoFit/>
          </a:bodyPr>
          <a:lstStyle/>
          <a:p>
            <a:r>
              <a:rPr lang="zh-CN" sz="2400" b="1">
                <a:solidFill>
                  <a:srgbClr val="FF0000"/>
                </a:solidFill>
                <a:latin typeface="Times New Roman" panose="02020603050405020304" charset="0"/>
                <a:ea typeface="楷体" panose="02010609060101010101" pitchFamily="49" charset="-122"/>
                <a:sym typeface="+mn-ea"/>
              </a:rPr>
              <a:t>这个力的方向</a:t>
            </a:r>
            <a:endParaRPr lang="zh-CN" altLang="en-US" sz="2400" b="1">
              <a:solidFill>
                <a:srgbClr val="FF0000"/>
              </a:solidFill>
              <a:latin typeface="Times New Roman" panose="02020603050405020304" charset="0"/>
              <a:ea typeface="楷体" panose="02010609060101010101" pitchFamily="49" charset="-122"/>
              <a:sym typeface="+mn-ea"/>
            </a:endParaRPr>
          </a:p>
        </p:txBody>
      </p:sp>
      <p:sp>
        <p:nvSpPr>
          <p:cNvPr id="18" name="SubTopic" title=""/>
          <p:cNvSpPr/>
          <p:nvPr/>
        </p:nvSpPr>
        <p:spPr>
          <a:xfrm>
            <a:off x="3486785" y="5445125"/>
            <a:ext cx="2075180" cy="361315"/>
          </a:xfrm>
          <a:custGeom>
            <a:gdLst>
              <a:gd name="rtl" fmla="*/ 53200 w 532000"/>
              <a:gd name="rtt" fmla="*/ 15960 h 186200"/>
              <a:gd name="rtr" fmla="*/ 478800 w 532000"/>
              <a:gd name="rtb" fmla="*/ 160360 h 186200"/>
            </a:gdLst>
            <a:rect l="rtl" t="rtt" r="rtr" b="rtb"/>
            <a:pathLst>
              <a:path w="532000" h="186200" stroke="0">
                <a:moveTo>
                  <a:pt x="0" y="0"/>
                </a:moveTo>
                <a:lnTo>
                  <a:pt x="532000" y="0"/>
                </a:lnTo>
                <a:lnTo>
                  <a:pt x="532000" y="186200"/>
                </a:lnTo>
                <a:lnTo>
                  <a:pt x="0" y="186200"/>
                </a:lnTo>
                <a:lnTo>
                  <a:pt x="0" y="0"/>
                </a:lnTo>
                <a:close/>
              </a:path>
              <a:path w="532000" h="186200" fill="none">
                <a:moveTo>
                  <a:pt x="0" y="186200"/>
                </a:moveTo>
                <a:lnTo>
                  <a:pt x="532000" y="186200"/>
                </a:lnTo>
              </a:path>
            </a:pathLst>
          </a:custGeom>
          <a:noFill/>
          <a:ln w="7600" cap="flat">
            <a:noFill/>
            <a:round/>
          </a:ln>
        </p:spPr>
        <p:txBody>
          <a:bodyPr wrap="none" lIns="0" tIns="0" rIns="0" bIns="11000" rtlCol="0" anchor="ctr">
            <a:noAutofit/>
          </a:bodyPr>
          <a:lstStyle/>
          <a:p>
            <a:pPr lvl="0" algn="l">
              <a:buClrTx/>
              <a:buSzTx/>
              <a:buFontTx/>
            </a:pPr>
            <a:r>
              <a:rPr lang="zh-CN" altLang="en-US" sz="2400" b="1">
                <a:solidFill>
                  <a:srgbClr val="303030"/>
                </a:solidFill>
                <a:latin typeface="Times New Roman" panose="02020603050405020304" charset="0"/>
                <a:ea typeface="楷体" panose="02010609060101010101" pitchFamily="49" charset="-122"/>
                <a:cs typeface="Times New Roman" panose="02020603050405020304" charset="0"/>
                <a:sym typeface="+mn-ea"/>
              </a:rPr>
              <a:t>功的</a:t>
            </a:r>
            <a:r>
              <a:rPr lang="zh-CN" sz="2400" b="1">
                <a:solidFill>
                  <a:srgbClr val="303030"/>
                </a:solidFill>
                <a:latin typeface="Times New Roman" panose="02020603050405020304" charset="0"/>
                <a:ea typeface="楷体" panose="02010609060101010101" pitchFamily="49" charset="-122"/>
                <a:cs typeface="Times New Roman" panose="02020603050405020304" charset="0"/>
                <a:sym typeface="+mn-ea"/>
              </a:rPr>
              <a:t>单位：</a:t>
            </a:r>
            <a:r>
              <a:rPr lang="en-US" altLang="zh-CN" sz="2400" b="1">
                <a:solidFill>
                  <a:srgbClr val="303030"/>
                </a:solidFill>
                <a:latin typeface="Times New Roman" panose="02020603050405020304" charset="0"/>
                <a:ea typeface="楷体" panose="02010609060101010101" pitchFamily="49" charset="-122"/>
                <a:cs typeface="Times New Roman" panose="02020603050405020304" charset="0"/>
                <a:sym typeface="+mn-ea"/>
              </a:rPr>
              <a:t>______</a:t>
            </a:r>
            <a:r>
              <a:rPr lang="zh-CN" altLang="en-US" sz="2400" b="1">
                <a:solidFill>
                  <a:srgbClr val="303030"/>
                </a:solidFill>
                <a:latin typeface="Times New Roman" panose="02020603050405020304" charset="0"/>
                <a:ea typeface="楷体" panose="02010609060101010101" pitchFamily="49" charset="-122"/>
                <a:cs typeface="Times New Roman" panose="02020603050405020304" charset="0"/>
                <a:sym typeface="+mn-ea"/>
              </a:rPr>
              <a:t>，简称</a:t>
            </a:r>
            <a:r>
              <a:rPr lang="en-US" altLang="zh-CN" sz="2400" b="1">
                <a:solidFill>
                  <a:srgbClr val="303030"/>
                </a:solidFill>
                <a:latin typeface="Times New Roman" panose="02020603050405020304" charset="0"/>
                <a:ea typeface="楷体" panose="02010609060101010101" pitchFamily="49" charset="-122"/>
                <a:cs typeface="Times New Roman" panose="02020603050405020304" charset="0"/>
                <a:sym typeface="+mn-ea"/>
              </a:rPr>
              <a:t>____</a:t>
            </a:r>
            <a:r>
              <a:rPr lang="zh-CN" altLang="en-US" sz="2400" b="1">
                <a:solidFill>
                  <a:srgbClr val="303030"/>
                </a:solidFill>
                <a:latin typeface="Times New Roman" panose="02020603050405020304" charset="0"/>
                <a:ea typeface="楷体" panose="02010609060101010101" pitchFamily="49" charset="-122"/>
                <a:cs typeface="Times New Roman" panose="02020603050405020304" charset="0"/>
                <a:sym typeface="+mn-ea"/>
              </a:rPr>
              <a:t>，符号</a:t>
            </a:r>
            <a:r>
              <a:rPr lang="en-US" altLang="zh-CN" sz="2400" b="1">
                <a:solidFill>
                  <a:srgbClr val="303030"/>
                </a:solidFill>
                <a:latin typeface="Times New Roman" panose="02020603050405020304" charset="0"/>
                <a:ea typeface="楷体" panose="02010609060101010101" pitchFamily="49" charset="-122"/>
                <a:cs typeface="Times New Roman" panose="02020603050405020304" charset="0"/>
                <a:sym typeface="+mn-ea"/>
              </a:rPr>
              <a:t>____.</a:t>
            </a:r>
            <a:endParaRPr lang="en-US" altLang="zh-CN" sz="2400" b="1">
              <a:solidFill>
                <a:srgbClr val="303030"/>
              </a:solidFill>
              <a:latin typeface="Times New Roman" panose="02020603050405020304" charset="0"/>
              <a:ea typeface="楷体" panose="02010609060101010101" pitchFamily="49" charset="-122"/>
              <a:cs typeface="Times New Roman" panose="02020603050405020304" charset="0"/>
              <a:sym typeface="+mn-ea"/>
            </a:endParaRPr>
          </a:p>
        </p:txBody>
      </p:sp>
      <p:sp>
        <p:nvSpPr>
          <p:cNvPr id="21" name="文本框 20" title=""/>
          <p:cNvSpPr txBox="1"/>
          <p:nvPr/>
        </p:nvSpPr>
        <p:spPr>
          <a:xfrm>
            <a:off x="5224145" y="5375910"/>
            <a:ext cx="892810" cy="460375"/>
          </a:xfrm>
          <a:prstGeom prst="rect">
            <a:avLst/>
          </a:prstGeom>
          <a:noFill/>
        </p:spPr>
        <p:txBody>
          <a:bodyPr wrap="square" rtlCol="0" anchor="t">
            <a:spAutoFit/>
          </a:bodyPr>
          <a:lstStyle/>
          <a:p>
            <a:r>
              <a:rPr lang="zh-CN" sz="2400" b="1">
                <a:solidFill>
                  <a:srgbClr val="FF0000"/>
                </a:solidFill>
                <a:latin typeface="Times New Roman" panose="02020603050405020304" charset="0"/>
                <a:ea typeface="楷体" panose="02010609060101010101" pitchFamily="49" charset="-122"/>
                <a:cs typeface="Times New Roman" panose="02020603050405020304" charset="0"/>
                <a:sym typeface="+mn-ea"/>
              </a:rPr>
              <a:t>焦耳</a:t>
            </a:r>
            <a:endParaRPr lang="zh-CN" altLang="en-US" sz="2400" b="1">
              <a:solidFill>
                <a:srgbClr val="FF0000"/>
              </a:solidFill>
              <a:latin typeface="Times New Roman" panose="02020603050405020304" charset="0"/>
              <a:ea typeface="楷体" panose="02010609060101010101" pitchFamily="49" charset="-122"/>
              <a:cs typeface="Times New Roman" panose="02020603050405020304" charset="0"/>
              <a:sym typeface="+mn-ea"/>
            </a:endParaRPr>
          </a:p>
        </p:txBody>
      </p:sp>
      <p:sp>
        <p:nvSpPr>
          <p:cNvPr id="22" name="文本框 21" title=""/>
          <p:cNvSpPr txBox="1"/>
          <p:nvPr/>
        </p:nvSpPr>
        <p:spPr>
          <a:xfrm>
            <a:off x="7017385" y="5360670"/>
            <a:ext cx="596265" cy="460375"/>
          </a:xfrm>
          <a:prstGeom prst="rect">
            <a:avLst/>
          </a:prstGeom>
          <a:noFill/>
        </p:spPr>
        <p:txBody>
          <a:bodyPr wrap="square" rtlCol="0" anchor="t">
            <a:spAutoFit/>
          </a:bodyPr>
          <a:lstStyle/>
          <a:p>
            <a:r>
              <a:rPr lang="zh-CN" sz="2400" b="1">
                <a:solidFill>
                  <a:srgbClr val="FF0000"/>
                </a:solidFill>
                <a:latin typeface="Times New Roman" panose="02020603050405020304" charset="0"/>
                <a:ea typeface="楷体" panose="02010609060101010101" pitchFamily="49" charset="-122"/>
                <a:cs typeface="Times New Roman" panose="02020603050405020304" charset="0"/>
                <a:sym typeface="+mn-ea"/>
              </a:rPr>
              <a:t>焦</a:t>
            </a:r>
            <a:endParaRPr lang="zh-CN" altLang="en-US" sz="2400" b="1">
              <a:solidFill>
                <a:srgbClr val="FF0000"/>
              </a:solidFill>
              <a:latin typeface="Times New Roman" panose="02020603050405020304" charset="0"/>
              <a:ea typeface="楷体" panose="02010609060101010101" pitchFamily="49" charset="-122"/>
              <a:cs typeface="Times New Roman" panose="02020603050405020304" charset="0"/>
              <a:sym typeface="+mn-ea"/>
            </a:endParaRPr>
          </a:p>
        </p:txBody>
      </p:sp>
      <p:sp>
        <p:nvSpPr>
          <p:cNvPr id="27" name="文本框 26" title=""/>
          <p:cNvSpPr txBox="1"/>
          <p:nvPr/>
        </p:nvSpPr>
        <p:spPr>
          <a:xfrm>
            <a:off x="8656320" y="5339715"/>
            <a:ext cx="454025" cy="521970"/>
          </a:xfrm>
          <a:prstGeom prst="rect">
            <a:avLst/>
          </a:prstGeom>
          <a:noFill/>
        </p:spPr>
        <p:txBody>
          <a:bodyPr wrap="square" rtlCol="0">
            <a:spAutoFit/>
          </a:bodyPr>
          <a:lstStyle/>
          <a:p>
            <a:r>
              <a:rPr lang="en-US" sz="2800" b="1">
                <a:solidFill>
                  <a:srgbClr val="FF0000"/>
                </a:solidFill>
                <a:latin typeface="Times New Roman" panose="02020603050405020304" charset="0"/>
                <a:cs typeface="Times New Roman" panose="02020603050405020304" charset="0"/>
                <a:sym typeface="+mn-ea"/>
              </a:rPr>
              <a:t>J</a:t>
            </a:r>
            <a:endParaRPr lang="en-US" sz="2800" b="1">
              <a:solidFill>
                <a:srgbClr val="FF0000"/>
              </a:solidFill>
              <a:latin typeface="Times New Roman" panose="02020603050405020304" charset="0"/>
              <a:cs typeface="Times New Roman" panose="02020603050405020304" charset="0"/>
              <a:sym typeface="+mn-ea"/>
            </a:endParaRPr>
          </a:p>
        </p:txBody>
      </p:sp>
      <p:sp>
        <p:nvSpPr>
          <p:cNvPr id="14" name="SubTopic" title=""/>
          <p:cNvSpPr/>
          <p:nvPr/>
        </p:nvSpPr>
        <p:spPr>
          <a:xfrm>
            <a:off x="3354070" y="5012690"/>
            <a:ext cx="3385820" cy="361315"/>
          </a:xfrm>
          <a:custGeom>
            <a:gdLst>
              <a:gd name="rtl" fmla="*/ 53200 w 532000"/>
              <a:gd name="rtt" fmla="*/ 15960 h 186200"/>
              <a:gd name="rtr" fmla="*/ 478800 w 532000"/>
              <a:gd name="rtb" fmla="*/ 160360 h 186200"/>
            </a:gdLst>
            <a:rect l="rtl" t="rtt" r="rtr" b="rtb"/>
            <a:pathLst>
              <a:path w="532000" h="186200" stroke="0">
                <a:moveTo>
                  <a:pt x="0" y="0"/>
                </a:moveTo>
                <a:lnTo>
                  <a:pt x="532000" y="0"/>
                </a:lnTo>
                <a:lnTo>
                  <a:pt x="532000" y="186200"/>
                </a:lnTo>
                <a:lnTo>
                  <a:pt x="0" y="186200"/>
                </a:lnTo>
                <a:lnTo>
                  <a:pt x="0" y="0"/>
                </a:lnTo>
                <a:close/>
              </a:path>
              <a:path w="532000" h="186200" fill="none">
                <a:moveTo>
                  <a:pt x="0" y="186200"/>
                </a:moveTo>
                <a:lnTo>
                  <a:pt x="532000" y="186200"/>
                </a:lnTo>
              </a:path>
            </a:pathLst>
          </a:custGeom>
          <a:noFill/>
          <a:ln w="7600" cap="flat">
            <a:noFill/>
            <a:round/>
          </a:ln>
        </p:spPr>
        <p:txBody>
          <a:bodyPr wrap="none" lIns="0" tIns="0" rIns="0" bIns="11000" rtlCol="0" anchor="ctr">
            <a:noAutofit/>
          </a:bodyPr>
          <a:lstStyle/>
          <a:p>
            <a:pPr lvl="0" algn="l">
              <a:buClrTx/>
              <a:buSzTx/>
              <a:buFontTx/>
            </a:pPr>
            <a:r>
              <a:rPr lang="zh-CN" sz="2400" b="1">
                <a:solidFill>
                  <a:srgbClr val="303030"/>
                </a:solidFill>
                <a:latin typeface="Times New Roman" panose="02020603050405020304" charset="0"/>
                <a:ea typeface="楷体" panose="02010609060101010101" pitchFamily="49" charset="-122"/>
                <a:cs typeface="Times New Roman" panose="02020603050405020304" charset="0"/>
                <a:sym typeface="+mn-ea"/>
              </a:rPr>
              <a:t>计算公式：</a:t>
            </a:r>
            <a:r>
              <a:rPr lang="en-US" altLang="zh-CN" sz="2400" b="1">
                <a:solidFill>
                  <a:srgbClr val="303030"/>
                </a:solidFill>
                <a:latin typeface="Times New Roman" panose="02020603050405020304" charset="0"/>
                <a:ea typeface="楷体" panose="02010609060101010101" pitchFamily="49" charset="-122"/>
                <a:cs typeface="Times New Roman" panose="02020603050405020304" charset="0"/>
                <a:sym typeface="+mn-ea"/>
              </a:rPr>
              <a:t>_______.</a:t>
            </a:r>
            <a:endParaRPr lang="en-US" altLang="zh-CN" sz="2400" b="1">
              <a:solidFill>
                <a:srgbClr val="303030"/>
              </a:solidFill>
              <a:latin typeface="Times New Roman" panose="02020603050405020304" charset="0"/>
              <a:ea typeface="楷体" panose="02010609060101010101" pitchFamily="49" charset="-122"/>
              <a:cs typeface="Times New Roman" panose="02020603050405020304" charset="0"/>
              <a:sym typeface="+mn-ea"/>
            </a:endParaRPr>
          </a:p>
        </p:txBody>
      </p:sp>
      <p:sp>
        <p:nvSpPr>
          <p:cNvPr id="15" name="SubTopic" title=""/>
          <p:cNvSpPr/>
          <p:nvPr/>
        </p:nvSpPr>
        <p:spPr>
          <a:xfrm>
            <a:off x="3372485" y="6159500"/>
            <a:ext cx="3385820" cy="361315"/>
          </a:xfrm>
          <a:custGeom>
            <a:gdLst>
              <a:gd name="rtl" fmla="*/ 53200 w 532000"/>
              <a:gd name="rtt" fmla="*/ 15960 h 186200"/>
              <a:gd name="rtr" fmla="*/ 478800 w 532000"/>
              <a:gd name="rtb" fmla="*/ 160360 h 186200"/>
            </a:gdLst>
            <a:rect l="rtl" t="rtt" r="rtr" b="rtb"/>
            <a:pathLst>
              <a:path w="532000" h="186200" stroke="0">
                <a:moveTo>
                  <a:pt x="0" y="0"/>
                </a:moveTo>
                <a:lnTo>
                  <a:pt x="532000" y="0"/>
                </a:lnTo>
                <a:lnTo>
                  <a:pt x="532000" y="186200"/>
                </a:lnTo>
                <a:lnTo>
                  <a:pt x="0" y="186200"/>
                </a:lnTo>
                <a:lnTo>
                  <a:pt x="0" y="0"/>
                </a:lnTo>
                <a:close/>
              </a:path>
              <a:path w="532000" h="186200" fill="none">
                <a:moveTo>
                  <a:pt x="0" y="186200"/>
                </a:moveTo>
                <a:lnTo>
                  <a:pt x="532000" y="186200"/>
                </a:lnTo>
              </a:path>
            </a:pathLst>
          </a:custGeom>
          <a:noFill/>
          <a:ln w="7600" cap="flat">
            <a:noFill/>
            <a:round/>
          </a:ln>
        </p:spPr>
        <p:txBody>
          <a:bodyPr wrap="none" lIns="0" tIns="0" rIns="0" bIns="11000" rtlCol="0" anchor="ctr">
            <a:noAutofit/>
          </a:bodyPr>
          <a:lstStyle/>
          <a:p>
            <a:pPr lvl="0" algn="l">
              <a:buClrTx/>
              <a:buSzTx/>
              <a:buFontTx/>
            </a:pPr>
            <a:r>
              <a:rPr lang="zh-CN" sz="2400" b="1">
                <a:solidFill>
                  <a:srgbClr val="303030"/>
                </a:solidFill>
                <a:latin typeface="Times New Roman" panose="02020603050405020304" charset="0"/>
                <a:ea typeface="楷体" panose="02010609060101010101" pitchFamily="49" charset="-122"/>
                <a:cs typeface="Times New Roman" panose="02020603050405020304" charset="0"/>
                <a:sym typeface="+mn-ea"/>
              </a:rPr>
              <a:t>变形公式：</a:t>
            </a:r>
            <a:r>
              <a:rPr lang="en-US" altLang="zh-CN" sz="2400" b="1">
                <a:solidFill>
                  <a:srgbClr val="303030"/>
                </a:solidFill>
                <a:latin typeface="Times New Roman" panose="02020603050405020304" charset="0"/>
                <a:ea typeface="楷体" panose="02010609060101010101" pitchFamily="49" charset="-122"/>
                <a:cs typeface="Times New Roman" panose="02020603050405020304" charset="0"/>
                <a:sym typeface="+mn-ea"/>
              </a:rPr>
              <a:t>(1)</a:t>
            </a:r>
            <a:r>
              <a:rPr lang="zh-CN" altLang="en-US" sz="2400" b="1">
                <a:solidFill>
                  <a:srgbClr val="303030"/>
                </a:solidFill>
                <a:latin typeface="Times New Roman" panose="02020603050405020304" charset="0"/>
                <a:ea typeface="楷体" panose="02010609060101010101" pitchFamily="49" charset="-122"/>
                <a:cs typeface="Times New Roman" panose="02020603050405020304" charset="0"/>
                <a:sym typeface="+mn-ea"/>
              </a:rPr>
              <a:t>求力：</a:t>
            </a:r>
            <a:r>
              <a:rPr lang="en-US" altLang="zh-CN" sz="2400" b="1">
                <a:solidFill>
                  <a:srgbClr val="303030"/>
                </a:solidFill>
                <a:latin typeface="Times New Roman" panose="02020603050405020304" charset="0"/>
                <a:ea typeface="楷体" panose="02010609060101010101" pitchFamily="49" charset="-122"/>
                <a:cs typeface="Times New Roman" panose="02020603050405020304" charset="0"/>
                <a:sym typeface="+mn-ea"/>
              </a:rPr>
              <a:t>______</a:t>
            </a:r>
            <a:r>
              <a:rPr lang="zh-CN" altLang="en-US" sz="2400" b="1">
                <a:solidFill>
                  <a:srgbClr val="303030"/>
                </a:solidFill>
                <a:latin typeface="Times New Roman" panose="02020603050405020304" charset="0"/>
                <a:ea typeface="楷体" panose="02010609060101010101" pitchFamily="49" charset="-122"/>
                <a:cs typeface="Times New Roman" panose="02020603050405020304" charset="0"/>
                <a:sym typeface="+mn-ea"/>
              </a:rPr>
              <a:t>；</a:t>
            </a:r>
            <a:r>
              <a:rPr lang="en-US" altLang="zh-CN" sz="2400" b="1">
                <a:solidFill>
                  <a:srgbClr val="303030"/>
                </a:solidFill>
                <a:latin typeface="Times New Roman" panose="02020603050405020304" charset="0"/>
                <a:ea typeface="楷体" panose="02010609060101010101" pitchFamily="49" charset="-122"/>
                <a:cs typeface="Times New Roman" panose="02020603050405020304" charset="0"/>
                <a:sym typeface="+mn-ea"/>
              </a:rPr>
              <a:t>(2)求移动距离：______.</a:t>
            </a:r>
            <a:endParaRPr lang="en-US" altLang="zh-CN" sz="2400" b="1">
              <a:solidFill>
                <a:srgbClr val="303030"/>
              </a:solidFill>
              <a:latin typeface="Times New Roman" panose="02020603050405020304" charset="0"/>
              <a:ea typeface="楷体" panose="02010609060101010101" pitchFamily="49" charset="-122"/>
              <a:cs typeface="Times New Roman" panose="02020603050405020304" charset="0"/>
              <a:sym typeface="+mn-ea"/>
            </a:endParaRPr>
          </a:p>
        </p:txBody>
      </p:sp>
      <p:sp>
        <p:nvSpPr>
          <p:cNvPr id="16" name="文本框 15" title=""/>
          <p:cNvSpPr txBox="1"/>
          <p:nvPr/>
        </p:nvSpPr>
        <p:spPr>
          <a:xfrm>
            <a:off x="5212080" y="4803140"/>
            <a:ext cx="1294130" cy="645160"/>
          </a:xfrm>
          <a:prstGeom prst="rect">
            <a:avLst/>
          </a:prstGeom>
          <a:noFill/>
          <a:ln w="9525">
            <a:noFill/>
          </a:ln>
        </p:spPr>
        <p:txBody>
          <a:bodyPr wrap="square">
            <a:spAutoFit/>
          </a:bodyPr>
          <a:lstStyle/>
          <a:p>
            <a:pPr algn="just">
              <a:lnSpc>
                <a:spcPct val="150000"/>
              </a:lnSpc>
            </a:pPr>
            <a:r>
              <a:rPr lang="en-US" sz="2400" b="1" i="1">
                <a:solidFill>
                  <a:srgbClr val="FF0000"/>
                </a:solidFill>
                <a:latin typeface="Times New Roman" panose="02020603050405020304" charset="0"/>
                <a:cs typeface="Times New Roman" panose="02020603050405020304" charset="0"/>
                <a:sym typeface="+mn-ea"/>
              </a:rPr>
              <a:t>W</a:t>
            </a:r>
            <a:r>
              <a:rPr lang="zh-CN" sz="2400" b="1">
                <a:solidFill>
                  <a:srgbClr val="FF0000"/>
                </a:solidFill>
                <a:latin typeface="Times New Roman" panose="02020603050405020304" charset="0"/>
                <a:cs typeface="Times New Roman" panose="02020603050405020304" charset="0"/>
                <a:sym typeface="+mn-ea"/>
              </a:rPr>
              <a:t>＝</a:t>
            </a:r>
            <a:r>
              <a:rPr lang="en-US" sz="2400" b="1" i="1">
                <a:solidFill>
                  <a:srgbClr val="FF0000"/>
                </a:solidFill>
                <a:latin typeface="Times New Roman" panose="02020603050405020304" charset="0"/>
                <a:cs typeface="Times New Roman" panose="02020603050405020304" charset="0"/>
                <a:sym typeface="+mn-ea"/>
              </a:rPr>
              <a:t>Fs</a:t>
            </a:r>
            <a:endParaRPr lang="en-US" altLang="zh-CN" sz="2400" b="1" i="1">
              <a:solidFill>
                <a:srgbClr val="FF0000"/>
              </a:solidFill>
              <a:latin typeface="Times New Roman" panose="02020603050405020304" charset="0"/>
              <a:cs typeface="Times New Roman" panose="02020603050405020304" charset="0"/>
              <a:sym typeface="+mn-ea"/>
            </a:endParaRPr>
          </a:p>
        </p:txBody>
      </p:sp>
      <p:graphicFrame>
        <p:nvGraphicFramePr>
          <p:cNvPr id="19" name="对象 18" title=""/>
          <p:cNvGraphicFramePr>
            <a:graphicFrameLocks noChangeAspect="1"/>
          </p:cNvGraphicFramePr>
          <p:nvPr/>
        </p:nvGraphicFramePr>
        <p:xfrm>
          <a:off x="6542088" y="5787708"/>
          <a:ext cx="915670" cy="710565"/>
        </p:xfrm>
        <a:graphic>
          <a:graphicData uri="http://schemas.openxmlformats.org/presentationml/2006/ole">
            <mc:AlternateContent>
              <mc:Choice xmlns:v="urn:schemas-microsoft-com:vml" Requires="v">
                <p:oleObj spid="_x0000_s1040" r:id="rId5" imgW="939800" imgH="736600" progId="Equation.DSMT4">
                  <p:embed/>
                </p:oleObj>
              </mc:Choice>
              <mc:Fallback>
                <p:oleObj r:id="rId5" imgW="939800" imgH="736600" progId="Equation.DSMT4">
                  <p:embed/>
                  <p:pic>
                    <p:nvPicPr>
                      <p:cNvPr id="0" name="OLE substitute image"/>
                      <p:cNvPicPr/>
                      <p:nvPr/>
                    </p:nvPicPr>
                    <p:blipFill>
                      <a:blip r:embed="rId6"/>
                      <a:stretch>
                        <a:fillRect/>
                      </a:stretch>
                    </p:blipFill>
                    <p:spPr>
                      <a:xfrm>
                        <a:off x="6542088" y="5787708"/>
                        <a:ext cx="915670" cy="710565"/>
                      </a:xfrm>
                      <a:prstGeom prst="rect">
                        <a:avLst/>
                      </a:prstGeom>
                    </p:spPr>
                  </p:pic>
                </p:oleObj>
              </mc:Fallback>
            </mc:AlternateContent>
          </a:graphicData>
        </a:graphic>
      </p:graphicFrame>
      <p:graphicFrame>
        <p:nvGraphicFramePr>
          <p:cNvPr id="23" name="对象 22" title=""/>
          <p:cNvGraphicFramePr>
            <a:graphicFrameLocks noChangeAspect="1"/>
          </p:cNvGraphicFramePr>
          <p:nvPr/>
        </p:nvGraphicFramePr>
        <p:xfrm>
          <a:off x="9926003" y="5761356"/>
          <a:ext cx="805180" cy="698500"/>
        </p:xfrm>
        <a:graphic>
          <a:graphicData uri="http://schemas.openxmlformats.org/presentationml/2006/ole">
            <mc:AlternateContent>
              <mc:Choice xmlns:v="urn:schemas-microsoft-com:vml" Requires="v">
                <p:oleObj spid="_x0000_s1041" r:id="rId7" imgW="825500" imgH="723900" progId="Equation.DSMT4">
                  <p:embed/>
                </p:oleObj>
              </mc:Choice>
              <mc:Fallback>
                <p:oleObj r:id="rId7" imgW="825500" imgH="723900" progId="Equation.DSMT4">
                  <p:embed/>
                  <p:pic>
                    <p:nvPicPr>
                      <p:cNvPr id="0" name="OLE substitute image"/>
                      <p:cNvPicPr/>
                      <p:nvPr/>
                    </p:nvPicPr>
                    <p:blipFill>
                      <a:blip r:embed="rId8"/>
                      <a:stretch>
                        <a:fillRect/>
                      </a:stretch>
                    </p:blipFill>
                    <p:spPr>
                      <a:xfrm>
                        <a:off x="9926003" y="5761356"/>
                        <a:ext cx="805180" cy="698500"/>
                      </a:xfrm>
                      <a:prstGeom prst="rect">
                        <a:avLst/>
                      </a:prstGeom>
                    </p:spPr>
                  </p:pic>
                </p:oleObj>
              </mc:Fallback>
            </mc:AlternateContent>
          </a:graphicData>
        </a:graphic>
      </p:graphicFrame>
      <p:grpSp>
        <p:nvGrpSpPr>
          <p:cNvPr id="102" name="组合 101" title=""/>
          <p:cNvGrpSpPr/>
          <p:nvPr/>
        </p:nvGrpSpPr>
        <p:grpSpPr>
          <a:xfrm>
            <a:off x="191135" y="590550"/>
            <a:ext cx="2406650" cy="583565"/>
            <a:chOff x="4830" y="1406"/>
            <a:chExt cx="3790" cy="919"/>
          </a:xfrm>
        </p:grpSpPr>
        <p:grpSp>
          <p:nvGrpSpPr>
            <p:cNvPr id="103" name="组合 102"/>
            <p:cNvGrpSpPr/>
            <p:nvPr/>
          </p:nvGrpSpPr>
          <p:grpSpPr>
            <a:xfrm>
              <a:off x="4830" y="1509"/>
              <a:ext cx="3412" cy="777"/>
              <a:chOff x="7140" y="1337"/>
              <a:chExt cx="3412" cy="777"/>
            </a:xfrm>
          </p:grpSpPr>
          <p:pic>
            <p:nvPicPr>
              <p:cNvPr id="104" name="图片 103"/>
              <p:cNvPicPr>
                <a:picLocks noChangeAspect="1"/>
              </p:cNvPicPr>
              <p:nvPr>
                <p:custDataLst>
                  <p:tags r:id="rId10"/>
                </p:custDataLst>
              </p:nvPr>
            </p:nvPicPr>
            <p:blipFill>
              <a:blip r:embed="rId9"/>
              <a:srcRect t="-5020" r="85155"/>
              <a:stretch>
                <a:fillRect/>
              </a:stretch>
            </p:blipFill>
            <p:spPr>
              <a:xfrm>
                <a:off x="7140" y="1337"/>
                <a:ext cx="787" cy="777"/>
              </a:xfrm>
              <a:prstGeom prst="rect">
                <a:avLst/>
              </a:prstGeom>
            </p:spPr>
          </p:pic>
          <p:cxnSp>
            <p:nvCxnSpPr>
              <p:cNvPr id="5" name="直接连接符 4"/>
              <p:cNvCxnSpPr/>
              <p:nvPr>
                <p:custDataLst>
                  <p:tags r:id="rId11"/>
                </p:custDataLst>
              </p:nvPr>
            </p:nvCxnSpPr>
            <p:spPr>
              <a:xfrm>
                <a:off x="7264" y="2095"/>
                <a:ext cx="3288" cy="0"/>
              </a:xfrm>
              <a:prstGeom prst="line">
                <a:avLst/>
              </a:prstGeom>
              <a:ln w="11430">
                <a:solidFill>
                  <a:srgbClr val="019542">
                    <a:alpha val="84000"/>
                  </a:srgbClr>
                </a:solidFill>
              </a:ln>
              <a:effectLst>
                <a:innerShdw blurRad="114300">
                  <a:prstClr val="black"/>
                </a:innerShdw>
              </a:effectLst>
            </p:spPr>
            <p:style>
              <a:lnRef idx="1">
                <a:schemeClr val="dk1"/>
              </a:lnRef>
              <a:fillRef idx="0">
                <a:schemeClr val="dk1"/>
              </a:fillRef>
              <a:effectRef idx="0">
                <a:schemeClr val="dk1"/>
              </a:effectRef>
              <a:fontRef idx="minor">
                <a:schemeClr val="tx1"/>
              </a:fontRef>
            </p:style>
          </p:cxnSp>
        </p:grpSp>
        <p:sp>
          <p:nvSpPr>
            <p:cNvPr id="106" name="文本框 5"/>
            <p:cNvSpPr txBox="1"/>
            <p:nvPr>
              <p:custDataLst>
                <p:tags r:id="rId12"/>
              </p:custDataLst>
            </p:nvPr>
          </p:nvSpPr>
          <p:spPr>
            <a:xfrm>
              <a:off x="5525" y="1406"/>
              <a:ext cx="3095" cy="919"/>
            </a:xfrm>
            <a:prstGeom prst="rect">
              <a:avLst/>
            </a:prstGeom>
            <a:noFill/>
            <a:ln w="9525">
              <a:noFill/>
            </a:ln>
          </p:spPr>
          <p:txBody>
            <a:bodyPr wrap="square" anchor="t" anchorCtr="0">
              <a:spAutoFit/>
            </a:bodyPr>
            <a:lstStyle/>
            <a:p>
              <a:pPr lvl="0" algn="l">
                <a:buClrTx/>
                <a:buSzTx/>
                <a:buFontTx/>
              </a:pPr>
              <a:r>
                <a:rPr lang="zh-CN" sz="3200" b="1">
                  <a:latin typeface="Times New Roman" panose="02020603050405020304" charset="0"/>
                  <a:ea typeface="黑体" panose="02010609060101010101" charset="-122"/>
                  <a:cs typeface="Times New Roman" panose="02020603050405020304" charset="0"/>
                  <a:sym typeface="宋体" panose="02010600030101010101" pitchFamily="2" charset="-122"/>
                </a:rPr>
                <a:t>课堂小结</a:t>
              </a:r>
              <a:endParaRPr lang="zh-CN" sz="3200" b="1">
                <a:latin typeface="Times New Roman" panose="02020603050405020304" charset="0"/>
                <a:ea typeface="黑体" panose="02010609060101010101" charset="-122"/>
                <a:cs typeface="Times New Roman" panose="02020603050405020304" charset="0"/>
                <a:sym typeface="宋体" panose="02010600030101010101" pitchFamily="2" charset="-122"/>
              </a:endParaRPr>
            </a:p>
          </p:txBody>
        </p:sp>
      </p:grpSp>
      <p:sp>
        <p:nvSpPr>
          <p:cNvPr id="36" name="文本框 35" title=""/>
          <p:cNvSpPr txBox="1"/>
          <p:nvPr/>
        </p:nvSpPr>
        <p:spPr>
          <a:xfrm>
            <a:off x="8456295" y="4566920"/>
            <a:ext cx="853440" cy="460375"/>
          </a:xfrm>
          <a:prstGeom prst="rect">
            <a:avLst/>
          </a:prstGeom>
          <a:noFill/>
        </p:spPr>
        <p:txBody>
          <a:bodyPr wrap="square" rtlCol="0" anchor="t">
            <a:spAutoFit/>
          </a:bodyPr>
          <a:lstStyle/>
          <a:p>
            <a:r>
              <a:rPr sz="2400" b="1">
                <a:solidFill>
                  <a:srgbClr val="FF0000"/>
                </a:solidFill>
                <a:latin typeface="Times New Roman" panose="02020603050405020304" charset="0"/>
                <a:ea typeface="楷体" panose="02010609060101010101" pitchFamily="49" charset="-122"/>
                <a:cs typeface="Times New Roman" panose="02020603050405020304" charset="0"/>
                <a:sym typeface="+mn-ea"/>
              </a:rPr>
              <a:t>乘积</a:t>
            </a:r>
            <a:endParaRPr lang="zh-CN" altLang="en-US" sz="2400" b="1">
              <a:solidFill>
                <a:srgbClr val="FF0000"/>
              </a:solidFill>
              <a:latin typeface="Times New Roman" panose="02020603050405020304" charset="0"/>
              <a:ea typeface="楷体" panose="02010609060101010101" pitchFamily="49" charset="-122"/>
              <a:cs typeface="Times New Roman" panose="02020603050405020304" charset="0"/>
              <a:sym typeface="+mn-ea"/>
            </a:endParaRPr>
          </a:p>
        </p:txBody>
      </p:sp>
      <p:sp>
        <p:nvSpPr>
          <p:cNvPr id="37" name="文本框 36" title=""/>
          <p:cNvSpPr txBox="1"/>
          <p:nvPr/>
        </p:nvSpPr>
        <p:spPr>
          <a:xfrm>
            <a:off x="8117205" y="7011670"/>
            <a:ext cx="4064000" cy="368300"/>
          </a:xfrm>
          <a:prstGeom prst="rect">
            <a:avLst/>
          </a:prstGeom>
          <a:noFill/>
        </p:spPr>
        <p:txBody>
          <a:bodyPr wrap="square" rtlCol="0">
            <a:spAutoFit/>
          </a:bodyPr>
          <a:lstStyle/>
          <a:p>
            <a:endParaRPr lang="zh-CN" altLang="en-US" sz="1800"/>
          </a:p>
        </p:txBody>
      </p:sp>
      <p:sp>
        <p:nvSpPr>
          <p:cNvPr id="13" name="文本框 1" title=""/>
          <p:cNvSpPr txBox="1">
            <a:spLocks noChangeArrowheads="1"/>
          </p:cNvSpPr>
          <p:nvPr>
            <p:custDataLst>
              <p:tags r:id="rId13"/>
            </p:custDataLst>
          </p:nvPr>
        </p:nvSpPr>
        <p:spPr bwMode="auto">
          <a:xfrm>
            <a:off x="182245" y="3652520"/>
            <a:ext cx="1308100" cy="539750"/>
          </a:xfrm>
          <a:prstGeom prst="roundRect">
            <a:avLst/>
          </a:prstGeom>
          <a:solidFill>
            <a:srgbClr val="22AF49"/>
          </a:solidFill>
          <a:ln w="19050">
            <a:noFill/>
            <a:miter lim="800000"/>
          </a:ln>
        </p:spPr>
        <p:txBody>
          <a:bodyPr wrap="square">
            <a:noAutofit/>
          </a:bodyPr>
          <a:lstStyle/>
          <a:p>
            <a:pPr algn="ctr" eaLnBrk="1" hangingPunct="1">
              <a:lnSpc>
                <a:spcPct val="100000"/>
              </a:lnSpc>
              <a:spcBef>
                <a:spcPct val="0"/>
              </a:spcBef>
              <a:buFont typeface="Arial" panose="020b0604020202020204" pitchFamily="34" charset="0"/>
              <a:buNone/>
            </a:pPr>
            <a:r>
              <a:rPr lang="zh-CN" altLang="zh-CN" sz="2800" b="1">
                <a:solidFill>
                  <a:schemeClr val="bg1"/>
                </a:solidFill>
                <a:latin typeface="Times New Roman" panose="02020603050405020304" charset="0"/>
                <a:ea typeface="楷体" panose="02010609060101010101" pitchFamily="49" charset="-122"/>
                <a:sym typeface="+mn-ea"/>
              </a:rPr>
              <a:t>机械功</a:t>
            </a:r>
            <a:endParaRPr lang="zh-CN" altLang="en-US" sz="2800" b="1">
              <a:solidFill>
                <a:schemeClr val="bg1"/>
              </a:solidFill>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1"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left)">
                                      <p:cBhvr>
                                        <p:cTn id="7" dur="500"/>
                                        <p:tgtEl>
                                          <p:spTgt spid="87"/>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10"/>
                                        </p:tgtEl>
                                        <p:attrNameLst>
                                          <p:attrName>style.visibility</p:attrName>
                                        </p:attrNameLst>
                                      </p:cBhvr>
                                      <p:to>
                                        <p:strVal val="visible"/>
                                      </p:to>
                                    </p:set>
                                    <p:animEffect transition="in" filter="blinds(horizontal)">
                                      <p:cBhvr>
                                        <p:cTn id="11" dur="500"/>
                                        <p:tgtEl>
                                          <p:spTgt spid="110"/>
                                        </p:tgtEl>
                                      </p:cBhvr>
                                    </p:animEffect>
                                  </p:childTnLst>
                                </p:cTn>
                              </p:par>
                            </p:childTnLst>
                          </p:cTn>
                        </p:par>
                        <p:par>
                          <p:cTn id="12" fill="hold" nodeType="afterGroup">
                            <p:stCondLst>
                              <p:cond delay="1000"/>
                            </p:stCondLst>
                            <p:childTnLst>
                              <p:par>
                                <p:cTn id="13" presetID="3" presetClass="entr" presetSubtype="10" fill="hold" grpId="1"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childTnLst>
                          </p:cTn>
                        </p:par>
                      </p:childTnLst>
                    </p:cTn>
                  </p:par>
                  <p:par>
                    <p:cTn id="16" fill="hold" nodeType="clickPar">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linds(horizontal)">
                                      <p:cBhvr>
                                        <p:cTn id="32" dur="500"/>
                                        <p:tgtEl>
                                          <p:spTgt spid="17"/>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3" presetClass="entr" presetSubtype="10" fill="hold" grpId="2"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blinds(horizontal)">
                                      <p:cBhvr>
                                        <p:cTn id="37" dur="500"/>
                                        <p:tgtEl>
                                          <p:spTgt spid="3"/>
                                        </p:tgtEl>
                                      </p:cBhvr>
                                    </p:animEffect>
                                  </p:childTnLst>
                                </p:cTn>
                              </p:par>
                            </p:childTnLst>
                          </p:cTn>
                        </p:par>
                        <p:par>
                          <p:cTn id="38" fill="hold" nodeType="afterGroup">
                            <p:stCondLst>
                              <p:cond delay="500"/>
                            </p:stCondLst>
                            <p:childTnLst>
                              <p:par>
                                <p:cTn id="39" presetID="3" presetClass="entr" presetSubtype="10" fill="hold" grpId="0" nodeType="after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linds(horizontal)">
                                      <p:cBhvr>
                                        <p:cTn id="41" dur="500"/>
                                        <p:tgtEl>
                                          <p:spTgt spid="30"/>
                                        </p:tgtEl>
                                      </p:cBhvr>
                                    </p:animEffect>
                                  </p:childTnLst>
                                </p:cTn>
                              </p:par>
                            </p:childTnLst>
                          </p:cTn>
                        </p:par>
                      </p:childTnLst>
                    </p:cTn>
                  </p:par>
                  <p:par>
                    <p:cTn id="42" fill="hold" nodeType="clickPar">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fill="hold"/>
                                        <p:tgtEl>
                                          <p:spTgt spid="9"/>
                                        </p:tgtEl>
                                        <p:attrNameLst>
                                          <p:attrName>ppt_x</p:attrName>
                                        </p:attrNameLst>
                                      </p:cBhvr>
                                      <p:tavLst>
                                        <p:tav tm="0">
                                          <p:val>
                                            <p:strVal val="#ppt_x"/>
                                          </p:val>
                                        </p:tav>
                                        <p:tav tm="100000">
                                          <p:val>
                                            <p:strVal val="#ppt_x"/>
                                          </p:val>
                                        </p:tav>
                                      </p:tavLst>
                                    </p:anim>
                                    <p:anim calcmode="lin" valueType="num">
                                      <p:cBhvr additive="base">
                                        <p:cTn id="4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8" fill="hold" nodeType="clickPar">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linds(horizontal)">
                                      <p:cBhvr>
                                        <p:cTn id="52" dur="500"/>
                                        <p:tgtEl>
                                          <p:spTgt spid="32"/>
                                        </p:tgtEl>
                                      </p:cBhvr>
                                    </p:animEffect>
                                  </p:childTnLst>
                                </p:cTn>
                              </p:par>
                            </p:childTnLst>
                          </p:cTn>
                        </p:par>
                      </p:childTnLst>
                    </p:cTn>
                  </p:par>
                  <p:par>
                    <p:cTn id="53" fill="hold" nodeType="clickPar">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ppt_x"/>
                                          </p:val>
                                        </p:tav>
                                        <p:tav tm="100000">
                                          <p:val>
                                            <p:strVal val="#ppt_x"/>
                                          </p:val>
                                        </p:tav>
                                      </p:tavLst>
                                    </p:anim>
                                    <p:anim calcmode="lin" valueType="num">
                                      <p:cBhvr additive="base">
                                        <p:cTn id="5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blinds(horizontal)">
                                      <p:cBhvr>
                                        <p:cTn id="63" dur="500"/>
                                        <p:tgtEl>
                                          <p:spTgt spid="38"/>
                                        </p:tgtEl>
                                      </p:cBhvr>
                                    </p:animEffect>
                                  </p:childTnLst>
                                </p:cTn>
                              </p:par>
                            </p:childTnLst>
                          </p:cTn>
                        </p:par>
                      </p:childTnLst>
                    </p:cTn>
                  </p:par>
                  <p:par>
                    <p:cTn id="64" fill="hold" nodeType="clickPar">
                      <p:stCondLst>
                        <p:cond delay="indefinite"/>
                      </p:stCondLst>
                      <p:childTnLst>
                        <p:par>
                          <p:cTn id="65" fill="hold">
                            <p:stCondLst>
                              <p:cond delay="0"/>
                            </p:stCondLst>
                            <p:childTnLst>
                              <p:par>
                                <p:cTn id="66" presetID="3" presetClass="entr" presetSubtype="10" fill="hold" grpId="2" nodeType="click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blinds(horizontal)">
                                      <p:cBhvr>
                                        <p:cTn id="68" dur="500"/>
                                        <p:tgtEl>
                                          <p:spTgt spid="6"/>
                                        </p:tgtEl>
                                      </p:cBhvr>
                                    </p:animEffect>
                                  </p:childTnLst>
                                </p:cTn>
                              </p:par>
                            </p:childTnLst>
                          </p:cTn>
                        </p:par>
                        <p:par>
                          <p:cTn id="69" fill="hold" nodeType="afterGroup">
                            <p:stCondLst>
                              <p:cond delay="500"/>
                            </p:stCondLst>
                            <p:childTnLst>
                              <p:par>
                                <p:cTn id="70" presetID="3" presetClass="entr" presetSubtype="10" fill="hold" grpId="0" nodeType="after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blinds(horizontal)">
                                      <p:cBhvr>
                                        <p:cTn id="72" dur="500"/>
                                        <p:tgtEl>
                                          <p:spTgt spid="12"/>
                                        </p:tgtEl>
                                      </p:cBhvr>
                                    </p:animEffect>
                                  </p:childTnLst>
                                </p:cTn>
                              </p:par>
                            </p:childTnLst>
                          </p:cTn>
                        </p:par>
                      </p:childTnLst>
                    </p:cTn>
                  </p:par>
                  <p:par>
                    <p:cTn id="73" fill="hold" nodeType="clickPar">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blinds(horizontal)">
                                      <p:cBhvr>
                                        <p:cTn id="77" dur="500"/>
                                        <p:tgtEl>
                                          <p:spTgt spid="25"/>
                                        </p:tgtEl>
                                      </p:cBhvr>
                                    </p:animEffect>
                                  </p:childTnLst>
                                </p:cTn>
                              </p:par>
                            </p:childTnLst>
                          </p:cTn>
                        </p:par>
                      </p:childTnLst>
                    </p:cTn>
                  </p:par>
                  <p:par>
                    <p:cTn id="78" fill="hold" nodeType="clickPar">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blinds(horizontal)">
                                      <p:cBhvr>
                                        <p:cTn id="82" dur="500"/>
                                        <p:tgtEl>
                                          <p:spTgt spid="26"/>
                                        </p:tgtEl>
                                      </p:cBhvr>
                                    </p:animEffect>
                                  </p:childTnLst>
                                </p:cTn>
                              </p:par>
                            </p:childTnLst>
                          </p:cTn>
                        </p:par>
                      </p:childTnLst>
                    </p:cTn>
                  </p:par>
                  <p:par>
                    <p:cTn id="83" fill="hold" nodeType="clickPar">
                      <p:stCondLst>
                        <p:cond delay="indefinite"/>
                      </p:stCondLst>
                      <p:childTnLst>
                        <p:par>
                          <p:cTn id="84" fill="hold">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94"/>
                                        </p:tgtEl>
                                        <p:attrNameLst>
                                          <p:attrName>style.visibility</p:attrName>
                                        </p:attrNameLst>
                                      </p:cBhvr>
                                      <p:to>
                                        <p:strVal val="visible"/>
                                      </p:to>
                                    </p:set>
                                    <p:animEffect transition="in" filter="blinds(horizontal)">
                                      <p:cBhvr>
                                        <p:cTn id="87" dur="500"/>
                                        <p:tgtEl>
                                          <p:spTgt spid="94"/>
                                        </p:tgtEl>
                                      </p:cBhvr>
                                    </p:animEffect>
                                  </p:childTnLst>
                                </p:cTn>
                              </p:par>
                            </p:childTnLst>
                          </p:cTn>
                        </p:par>
                        <p:par>
                          <p:cTn id="88" fill="hold" nodeType="afterGroup">
                            <p:stCondLst>
                              <p:cond delay="500"/>
                            </p:stCondLst>
                            <p:childTnLst>
                              <p:par>
                                <p:cTn id="89" presetID="3" presetClass="entr" presetSubtype="10" fill="hold" grpId="0" nodeType="afterEffect">
                                  <p:stCondLst>
                                    <p:cond delay="0"/>
                                  </p:stCondLst>
                                  <p:childTnLst>
                                    <p:set>
                                      <p:cBhvr>
                                        <p:cTn id="90" dur="1" fill="hold">
                                          <p:stCondLst>
                                            <p:cond delay="0"/>
                                          </p:stCondLst>
                                        </p:cTn>
                                        <p:tgtEl>
                                          <p:spTgt spid="91"/>
                                        </p:tgtEl>
                                        <p:attrNameLst>
                                          <p:attrName>style.visibility</p:attrName>
                                        </p:attrNameLst>
                                      </p:cBhvr>
                                      <p:to>
                                        <p:strVal val="visible"/>
                                      </p:to>
                                    </p:set>
                                    <p:animEffect transition="in" filter="blinds(horizontal)">
                                      <p:cBhvr>
                                        <p:cTn id="91" dur="500"/>
                                        <p:tgtEl>
                                          <p:spTgt spid="91"/>
                                        </p:tgtEl>
                                      </p:cBhvr>
                                    </p:animEffect>
                                  </p:childTnLst>
                                </p:cTn>
                              </p:par>
                            </p:childTnLst>
                          </p:cTn>
                        </p:par>
                      </p:childTnLst>
                    </p:cTn>
                  </p:par>
                  <p:par>
                    <p:cTn id="92" fill="hold" nodeType="clickPar">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36"/>
                                        </p:tgtEl>
                                        <p:attrNameLst>
                                          <p:attrName>style.visibility</p:attrName>
                                        </p:attrNameLst>
                                      </p:cBhvr>
                                      <p:to>
                                        <p:strVal val="visible"/>
                                      </p:to>
                                    </p:set>
                                    <p:anim calcmode="lin" valueType="num">
                                      <p:cBhvr additive="base">
                                        <p:cTn id="96" dur="500" fill="hold"/>
                                        <p:tgtEl>
                                          <p:spTgt spid="36"/>
                                        </p:tgtEl>
                                        <p:attrNameLst>
                                          <p:attrName>ppt_x</p:attrName>
                                        </p:attrNameLst>
                                      </p:cBhvr>
                                      <p:tavLst>
                                        <p:tav tm="0">
                                          <p:val>
                                            <p:strVal val="#ppt_x"/>
                                          </p:val>
                                        </p:tav>
                                        <p:tav tm="100000">
                                          <p:val>
                                            <p:strVal val="#ppt_x"/>
                                          </p:val>
                                        </p:tav>
                                      </p:tavLst>
                                    </p:anim>
                                    <p:anim calcmode="lin" valueType="num">
                                      <p:cBhvr additive="base">
                                        <p:cTn id="97"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8" fill="hold" nodeType="clickPar">
                      <p:stCondLst>
                        <p:cond delay="indefinite"/>
                      </p:stCondLst>
                      <p:childTnLst>
                        <p:par>
                          <p:cTn id="99" fill="hold">
                            <p:stCondLst>
                              <p:cond delay="0"/>
                            </p:stCondLst>
                            <p:childTnLst>
                              <p:par>
                                <p:cTn id="100" presetID="3" presetClass="entr" presetSubtype="10" fill="hold" grpId="0" nodeType="clickEffect">
                                  <p:stCondLst>
                                    <p:cond delay="0"/>
                                  </p:stCondLst>
                                  <p:childTnLst>
                                    <p:set>
                                      <p:cBhvr>
                                        <p:cTn id="101" dur="1" fill="hold">
                                          <p:stCondLst>
                                            <p:cond delay="0"/>
                                          </p:stCondLst>
                                        </p:cTn>
                                        <p:tgtEl>
                                          <p:spTgt spid="14"/>
                                        </p:tgtEl>
                                        <p:attrNameLst>
                                          <p:attrName>style.visibility</p:attrName>
                                        </p:attrNameLst>
                                      </p:cBhvr>
                                      <p:to>
                                        <p:strVal val="visible"/>
                                      </p:to>
                                    </p:set>
                                    <p:animEffect transition="in" filter="blinds(horizontal)">
                                      <p:cBhvr>
                                        <p:cTn id="102" dur="500"/>
                                        <p:tgtEl>
                                          <p:spTgt spid="14"/>
                                        </p:tgtEl>
                                      </p:cBhvr>
                                    </p:animEffect>
                                  </p:childTnLst>
                                </p:cTn>
                              </p:par>
                            </p:childTnLst>
                          </p:cTn>
                        </p:par>
                      </p:childTnLst>
                    </p:cTn>
                  </p:par>
                  <p:par>
                    <p:cTn id="103" fill="hold" nodeType="clickPar">
                      <p:stCondLst>
                        <p:cond delay="indefinite"/>
                      </p:stCondLst>
                      <p:childTnLst>
                        <p:par>
                          <p:cTn id="104" fill="hold">
                            <p:stCondLst>
                              <p:cond delay="0"/>
                            </p:stCondLst>
                            <p:childTnLst>
                              <p:par>
                                <p:cTn id="105" presetID="2" presetClass="entr" presetSubtype="4" fill="hold" grpId="1" nodeType="clickEffect">
                                  <p:stCondLst>
                                    <p:cond delay="0"/>
                                  </p:stCondLst>
                                  <p:childTnLst>
                                    <p:set>
                                      <p:cBhvr>
                                        <p:cTn id="106" dur="1" fill="hold">
                                          <p:stCondLst>
                                            <p:cond delay="0"/>
                                          </p:stCondLst>
                                        </p:cTn>
                                        <p:tgtEl>
                                          <p:spTgt spid="16"/>
                                        </p:tgtEl>
                                        <p:attrNameLst>
                                          <p:attrName>style.visibility</p:attrName>
                                        </p:attrNameLst>
                                      </p:cBhvr>
                                      <p:to>
                                        <p:strVal val="visible"/>
                                      </p:to>
                                    </p:set>
                                    <p:anim calcmode="lin" valueType="num">
                                      <p:cBhvr additive="base">
                                        <p:cTn id="107" dur="500" fill="hold"/>
                                        <p:tgtEl>
                                          <p:spTgt spid="16"/>
                                        </p:tgtEl>
                                        <p:attrNameLst>
                                          <p:attrName>ppt_x</p:attrName>
                                        </p:attrNameLst>
                                      </p:cBhvr>
                                      <p:tavLst>
                                        <p:tav tm="0">
                                          <p:val>
                                            <p:strVal val="#ppt_x"/>
                                          </p:val>
                                        </p:tav>
                                        <p:tav tm="100000">
                                          <p:val>
                                            <p:strVal val="#ppt_x"/>
                                          </p:val>
                                        </p:tav>
                                      </p:tavLst>
                                    </p:anim>
                                    <p:anim calcmode="lin" valueType="num">
                                      <p:cBhvr additive="base">
                                        <p:cTn id="10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09" fill="hold" nodeType="clickPar">
                      <p:stCondLst>
                        <p:cond delay="indefinite"/>
                      </p:stCondLst>
                      <p:childTnLst>
                        <p:par>
                          <p:cTn id="110" fill="hold">
                            <p:stCondLst>
                              <p:cond delay="0"/>
                            </p:stCondLst>
                            <p:childTnLst>
                              <p:par>
                                <p:cTn id="111" presetID="3" presetClass="entr" presetSubtype="10" fill="hold" grpId="0" nodeType="clickEffect">
                                  <p:stCondLst>
                                    <p:cond delay="0"/>
                                  </p:stCondLst>
                                  <p:childTnLst>
                                    <p:set>
                                      <p:cBhvr>
                                        <p:cTn id="112" dur="1" fill="hold">
                                          <p:stCondLst>
                                            <p:cond delay="0"/>
                                          </p:stCondLst>
                                        </p:cTn>
                                        <p:tgtEl>
                                          <p:spTgt spid="18"/>
                                        </p:tgtEl>
                                        <p:attrNameLst>
                                          <p:attrName>style.visibility</p:attrName>
                                        </p:attrNameLst>
                                      </p:cBhvr>
                                      <p:to>
                                        <p:strVal val="visible"/>
                                      </p:to>
                                    </p:set>
                                    <p:animEffect transition="in" filter="blinds(horizontal)">
                                      <p:cBhvr>
                                        <p:cTn id="113" dur="500"/>
                                        <p:tgtEl>
                                          <p:spTgt spid="18"/>
                                        </p:tgtEl>
                                      </p:cBhvr>
                                    </p:animEffect>
                                  </p:childTnLst>
                                </p:cTn>
                              </p:par>
                            </p:childTnLst>
                          </p:cTn>
                        </p:par>
                      </p:childTnLst>
                    </p:cTn>
                  </p:par>
                  <p:par>
                    <p:cTn id="114" fill="hold" nodeType="clickPar">
                      <p:stCondLst>
                        <p:cond delay="indefinite"/>
                      </p:stCondLst>
                      <p:childTnLst>
                        <p:par>
                          <p:cTn id="115" fill="hold">
                            <p:stCondLst>
                              <p:cond delay="0"/>
                            </p:stCondLst>
                            <p:childTnLst>
                              <p:par>
                                <p:cTn id="116" presetID="2" presetClass="entr" presetSubtype="4" fill="hold" grpId="0" nodeType="clickEffect">
                                  <p:stCondLst>
                                    <p:cond delay="0"/>
                                  </p:stCondLst>
                                  <p:childTnLst>
                                    <p:set>
                                      <p:cBhvr>
                                        <p:cTn id="117" dur="1" fill="hold">
                                          <p:stCondLst>
                                            <p:cond delay="0"/>
                                          </p:stCondLst>
                                        </p:cTn>
                                        <p:tgtEl>
                                          <p:spTgt spid="21"/>
                                        </p:tgtEl>
                                        <p:attrNameLst>
                                          <p:attrName>style.visibility</p:attrName>
                                        </p:attrNameLst>
                                      </p:cBhvr>
                                      <p:to>
                                        <p:strVal val="visible"/>
                                      </p:to>
                                    </p:set>
                                    <p:anim calcmode="lin" valueType="num">
                                      <p:cBhvr additive="base">
                                        <p:cTn id="118" dur="500" fill="hold"/>
                                        <p:tgtEl>
                                          <p:spTgt spid="21"/>
                                        </p:tgtEl>
                                        <p:attrNameLst>
                                          <p:attrName>ppt_x</p:attrName>
                                        </p:attrNameLst>
                                      </p:cBhvr>
                                      <p:tavLst>
                                        <p:tav tm="0">
                                          <p:val>
                                            <p:strVal val="#ppt_x"/>
                                          </p:val>
                                        </p:tav>
                                        <p:tav tm="100000">
                                          <p:val>
                                            <p:strVal val="#ppt_x"/>
                                          </p:val>
                                        </p:tav>
                                      </p:tavLst>
                                    </p:anim>
                                    <p:anim calcmode="lin" valueType="num">
                                      <p:cBhvr additive="base">
                                        <p:cTn id="11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20" fill="hold" nodeType="clickPar">
                      <p:stCondLst>
                        <p:cond delay="indefinite"/>
                      </p:stCondLst>
                      <p:childTnLst>
                        <p:par>
                          <p:cTn id="121" fill="hold">
                            <p:stCondLst>
                              <p:cond delay="0"/>
                            </p:stCondLst>
                            <p:childTnLst>
                              <p:par>
                                <p:cTn id="122" presetID="2" presetClass="entr" presetSubtype="4" fill="hold" grpId="0" nodeType="clickEffect">
                                  <p:stCondLst>
                                    <p:cond delay="0"/>
                                  </p:stCondLst>
                                  <p:childTnLst>
                                    <p:set>
                                      <p:cBhvr>
                                        <p:cTn id="123" dur="1" fill="hold">
                                          <p:stCondLst>
                                            <p:cond delay="0"/>
                                          </p:stCondLst>
                                        </p:cTn>
                                        <p:tgtEl>
                                          <p:spTgt spid="22"/>
                                        </p:tgtEl>
                                        <p:attrNameLst>
                                          <p:attrName>style.visibility</p:attrName>
                                        </p:attrNameLst>
                                      </p:cBhvr>
                                      <p:to>
                                        <p:strVal val="visible"/>
                                      </p:to>
                                    </p:set>
                                    <p:anim calcmode="lin" valueType="num">
                                      <p:cBhvr additive="base">
                                        <p:cTn id="124" dur="500" fill="hold"/>
                                        <p:tgtEl>
                                          <p:spTgt spid="22"/>
                                        </p:tgtEl>
                                        <p:attrNameLst>
                                          <p:attrName>ppt_x</p:attrName>
                                        </p:attrNameLst>
                                      </p:cBhvr>
                                      <p:tavLst>
                                        <p:tav tm="0">
                                          <p:val>
                                            <p:strVal val="#ppt_x"/>
                                          </p:val>
                                        </p:tav>
                                        <p:tav tm="100000">
                                          <p:val>
                                            <p:strVal val="#ppt_x"/>
                                          </p:val>
                                        </p:tav>
                                      </p:tavLst>
                                    </p:anim>
                                    <p:anim calcmode="lin" valueType="num">
                                      <p:cBhvr additive="base">
                                        <p:cTn id="12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26" fill="hold" nodeType="clickPar">
                      <p:stCondLst>
                        <p:cond delay="indefinite"/>
                      </p:stCondLst>
                      <p:childTnLst>
                        <p:par>
                          <p:cTn id="127" fill="hold">
                            <p:stCondLst>
                              <p:cond delay="0"/>
                            </p:stCondLst>
                            <p:childTnLst>
                              <p:par>
                                <p:cTn id="128" presetID="2" presetClass="entr" presetSubtype="4" fill="hold" grpId="0" nodeType="clickEffect">
                                  <p:stCondLst>
                                    <p:cond delay="0"/>
                                  </p:stCondLst>
                                  <p:childTnLst>
                                    <p:set>
                                      <p:cBhvr>
                                        <p:cTn id="129" dur="1" fill="hold">
                                          <p:stCondLst>
                                            <p:cond delay="0"/>
                                          </p:stCondLst>
                                        </p:cTn>
                                        <p:tgtEl>
                                          <p:spTgt spid="27"/>
                                        </p:tgtEl>
                                        <p:attrNameLst>
                                          <p:attrName>style.visibility</p:attrName>
                                        </p:attrNameLst>
                                      </p:cBhvr>
                                      <p:to>
                                        <p:strVal val="visible"/>
                                      </p:to>
                                    </p:set>
                                    <p:anim calcmode="lin" valueType="num">
                                      <p:cBhvr additive="base">
                                        <p:cTn id="130" dur="500" fill="hold"/>
                                        <p:tgtEl>
                                          <p:spTgt spid="27"/>
                                        </p:tgtEl>
                                        <p:attrNameLst>
                                          <p:attrName>ppt_x</p:attrName>
                                        </p:attrNameLst>
                                      </p:cBhvr>
                                      <p:tavLst>
                                        <p:tav tm="0">
                                          <p:val>
                                            <p:strVal val="#ppt_x"/>
                                          </p:val>
                                        </p:tav>
                                        <p:tav tm="100000">
                                          <p:val>
                                            <p:strVal val="#ppt_x"/>
                                          </p:val>
                                        </p:tav>
                                      </p:tavLst>
                                    </p:anim>
                                    <p:anim calcmode="lin" valueType="num">
                                      <p:cBhvr additive="base">
                                        <p:cTn id="13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32" fill="hold" nodeType="clickPar">
                      <p:stCondLst>
                        <p:cond delay="indefinite"/>
                      </p:stCondLst>
                      <p:childTnLst>
                        <p:par>
                          <p:cTn id="133" fill="hold">
                            <p:stCondLst>
                              <p:cond delay="0"/>
                            </p:stCondLst>
                            <p:childTnLst>
                              <p:par>
                                <p:cTn id="134" presetID="3" presetClass="entr" presetSubtype="10" fill="hold" grpId="0" nodeType="clickEffect">
                                  <p:stCondLst>
                                    <p:cond delay="0"/>
                                  </p:stCondLst>
                                  <p:childTnLst>
                                    <p:set>
                                      <p:cBhvr>
                                        <p:cTn id="135" dur="1" fill="hold">
                                          <p:stCondLst>
                                            <p:cond delay="0"/>
                                          </p:stCondLst>
                                        </p:cTn>
                                        <p:tgtEl>
                                          <p:spTgt spid="15"/>
                                        </p:tgtEl>
                                        <p:attrNameLst>
                                          <p:attrName>style.visibility</p:attrName>
                                        </p:attrNameLst>
                                      </p:cBhvr>
                                      <p:to>
                                        <p:strVal val="visible"/>
                                      </p:to>
                                    </p:set>
                                    <p:animEffect transition="in" filter="blinds(horizontal)">
                                      <p:cBhvr>
                                        <p:cTn id="136" dur="500"/>
                                        <p:tgtEl>
                                          <p:spTgt spid="15"/>
                                        </p:tgtEl>
                                      </p:cBhvr>
                                    </p:animEffect>
                                  </p:childTnLst>
                                </p:cTn>
                              </p:par>
                            </p:childTnLst>
                          </p:cTn>
                        </p:par>
                      </p:childTnLst>
                    </p:cTn>
                  </p:par>
                  <p:par>
                    <p:cTn id="137" fill="hold" nodeType="clickPar">
                      <p:stCondLst>
                        <p:cond delay="indefinite"/>
                      </p:stCondLst>
                      <p:childTnLst>
                        <p:par>
                          <p:cTn id="138" fill="hold">
                            <p:stCondLst>
                              <p:cond delay="0"/>
                            </p:stCondLst>
                            <p:childTnLst>
                              <p:par>
                                <p:cTn id="139" presetID="2" presetClass="entr" presetSubtype="4" fill="hold" nodeType="clickEffect">
                                  <p:stCondLst>
                                    <p:cond delay="0"/>
                                  </p:stCondLst>
                                  <p:childTnLst>
                                    <p:set>
                                      <p:cBhvr>
                                        <p:cTn id="140" dur="1" fill="hold">
                                          <p:stCondLst>
                                            <p:cond delay="0"/>
                                          </p:stCondLst>
                                        </p:cTn>
                                        <p:tgtEl>
                                          <p:spTgt spid="19"/>
                                        </p:tgtEl>
                                        <p:attrNameLst>
                                          <p:attrName>style.visibility</p:attrName>
                                        </p:attrNameLst>
                                      </p:cBhvr>
                                      <p:to>
                                        <p:strVal val="visible"/>
                                      </p:to>
                                    </p:set>
                                    <p:anim calcmode="lin" valueType="num">
                                      <p:cBhvr additive="base">
                                        <p:cTn id="141" dur="500" fill="hold"/>
                                        <p:tgtEl>
                                          <p:spTgt spid="19"/>
                                        </p:tgtEl>
                                        <p:attrNameLst>
                                          <p:attrName>ppt_x</p:attrName>
                                        </p:attrNameLst>
                                      </p:cBhvr>
                                      <p:tavLst>
                                        <p:tav tm="0">
                                          <p:val>
                                            <p:strVal val="#ppt_x"/>
                                          </p:val>
                                        </p:tav>
                                        <p:tav tm="100000">
                                          <p:val>
                                            <p:strVal val="#ppt_x"/>
                                          </p:val>
                                        </p:tav>
                                      </p:tavLst>
                                    </p:anim>
                                    <p:anim calcmode="lin" valueType="num">
                                      <p:cBhvr additive="base">
                                        <p:cTn id="14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43" fill="hold" nodeType="clickPar">
                      <p:stCondLst>
                        <p:cond delay="indefinite"/>
                      </p:stCondLst>
                      <p:childTnLst>
                        <p:par>
                          <p:cTn id="144" fill="hold">
                            <p:stCondLst>
                              <p:cond delay="0"/>
                            </p:stCondLst>
                            <p:childTnLst>
                              <p:par>
                                <p:cTn id="145" presetID="2" presetClass="entr" presetSubtype="4" fill="hold" nodeType="clickEffect">
                                  <p:stCondLst>
                                    <p:cond delay="0"/>
                                  </p:stCondLst>
                                  <p:childTnLst>
                                    <p:set>
                                      <p:cBhvr>
                                        <p:cTn id="146" dur="1" fill="hold">
                                          <p:stCondLst>
                                            <p:cond delay="0"/>
                                          </p:stCondLst>
                                        </p:cTn>
                                        <p:tgtEl>
                                          <p:spTgt spid="23"/>
                                        </p:tgtEl>
                                        <p:attrNameLst>
                                          <p:attrName>style.visibility</p:attrName>
                                        </p:attrNameLst>
                                      </p:cBhvr>
                                      <p:to>
                                        <p:strVal val="visible"/>
                                      </p:to>
                                    </p:set>
                                    <p:anim calcmode="lin" valueType="num">
                                      <p:cBhvr additive="base">
                                        <p:cTn id="147" dur="500" fill="hold"/>
                                        <p:tgtEl>
                                          <p:spTgt spid="23"/>
                                        </p:tgtEl>
                                        <p:attrNameLst>
                                          <p:attrName>ppt_x</p:attrName>
                                        </p:attrNameLst>
                                      </p:cBhvr>
                                      <p:tavLst>
                                        <p:tav tm="0">
                                          <p:val>
                                            <p:strVal val="#ppt_x"/>
                                          </p:val>
                                        </p:tav>
                                        <p:tav tm="100000">
                                          <p:val>
                                            <p:strVal val="#ppt_x"/>
                                          </p:val>
                                        </p:tav>
                                      </p:tavLst>
                                    </p:anim>
                                    <p:anim calcmode="lin" valueType="num">
                                      <p:cBhvr additive="base">
                                        <p:cTn id="14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1" animBg="1"/>
      <p:bldP spid="110" grpId="0" animBg="1"/>
      <p:bldP spid="11" grpId="1"/>
      <p:bldP spid="17" grpId="0" animBg="1"/>
      <p:bldP spid="38" grpId="0"/>
      <p:bldP spid="94" grpId="0" animBg="1"/>
      <p:bldP spid="91" grpId="0"/>
      <p:bldP spid="2" grpId="0"/>
      <p:bldP spid="32" grpId="0"/>
      <p:bldP spid="30" grpId="0"/>
      <p:bldP spid="3" grpId="2" animBg="1"/>
      <p:bldP spid="6" grpId="2" animBg="1"/>
      <p:bldP spid="12" grpId="0"/>
      <p:bldP spid="25" grpId="0"/>
      <p:bldP spid="26" grpId="0"/>
      <p:bldP spid="18" grpId="0"/>
      <p:bldP spid="9" grpId="0"/>
      <p:bldP spid="10" grpId="0"/>
      <p:bldP spid="21" grpId="0"/>
      <p:bldP spid="22" grpId="0"/>
      <p:bldP spid="27" grpId="0"/>
      <p:bldP spid="14" grpId="0"/>
      <p:bldP spid="15" grpId="0"/>
      <p:bldP spid="16" grpId="1"/>
      <p:bldP spid="36" grpId="0"/>
      <p:bldP spid="7" grpId="0"/>
    </p:bld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5" name="文本框 4" title=""/>
          <p:cNvSpPr txBox="1"/>
          <p:nvPr/>
        </p:nvSpPr>
        <p:spPr>
          <a:xfrm>
            <a:off x="416560" y="1258570"/>
            <a:ext cx="11454130" cy="5262245"/>
          </a:xfrm>
          <a:prstGeom prst="rect">
            <a:avLst/>
          </a:prstGeom>
          <a:noFill/>
        </p:spPr>
        <p:txBody>
          <a:bodyPr wrap="square" rtlCol="0" anchor="t">
            <a:spAutoFit/>
          </a:bodyPr>
          <a:lstStyle/>
          <a:p>
            <a:pPr>
              <a:lnSpc>
                <a:spcPct val="150000"/>
              </a:lnSpc>
            </a:pPr>
            <a:r>
              <a:rPr lang="en-US" altLang="zh-CN" sz="2800" b="1">
                <a:latin typeface="Times New Roman" panose="02020603050405020304" charset="0"/>
                <a:ea typeface="黑体" panose="02010609060101010101" charset="-122"/>
                <a:cs typeface="Times New Roman" panose="02020603050405020304" charset="0"/>
              </a:rPr>
              <a:t>1. </a:t>
            </a:r>
            <a:r>
              <a:rPr lang="zh-CN" altLang="en-US" sz="2800" b="1">
                <a:latin typeface="Times New Roman" panose="02020603050405020304" charset="0"/>
                <a:ea typeface="黑体" panose="02010609060101010101" charset="-122"/>
                <a:cs typeface="Times New Roman" panose="02020603050405020304" charset="0"/>
              </a:rPr>
              <a:t>如图所示的四幅图是小明同学将书包从学校大门提到楼上教室中的情景，其中，他对书包做功的过程是(</a:t>
            </a:r>
            <a:r>
              <a:rPr lang="en-US" altLang="zh-CN" sz="2800" b="1">
                <a:latin typeface="Times New Roman" panose="02020603050405020304" charset="0"/>
                <a:ea typeface="黑体" panose="02010609060101010101" charset="-122"/>
                <a:cs typeface="Times New Roman" panose="02020603050405020304" charset="0"/>
              </a:rPr>
              <a:t>  </a:t>
            </a:r>
            <a:r>
              <a:rPr lang="zh-CN" altLang="en-US" sz="2800" b="1">
                <a:latin typeface="Times New Roman" panose="02020603050405020304" charset="0"/>
                <a:ea typeface="黑体" panose="02010609060101010101" charset="-122"/>
                <a:cs typeface="Times New Roman" panose="02020603050405020304" charset="0"/>
              </a:rPr>
              <a:t>  </a:t>
            </a:r>
            <a:r>
              <a:rPr lang="en-US" altLang="zh-CN" sz="2800" b="1">
                <a:latin typeface="Times New Roman" panose="02020603050405020304" charset="0"/>
                <a:ea typeface="黑体" panose="02010609060101010101" charset="-122"/>
                <a:cs typeface="Times New Roman" panose="02020603050405020304" charset="0"/>
              </a:rPr>
              <a:t>  </a:t>
            </a:r>
            <a:r>
              <a:rPr lang="zh-CN" altLang="en-US" sz="2800" b="1">
                <a:latin typeface="Times New Roman" panose="02020603050405020304" charset="0"/>
                <a:ea typeface="黑体" panose="02010609060101010101" charset="-122"/>
                <a:cs typeface="Times New Roman" panose="02020603050405020304" charset="0"/>
              </a:rPr>
              <a:t> )</a:t>
            </a:r>
            <a:endParaRPr lang="zh-CN" altLang="en-US" sz="2800" b="1">
              <a:latin typeface="Times New Roman" panose="02020603050405020304" charset="0"/>
              <a:ea typeface="黑体" panose="02010609060101010101" charset="-122"/>
              <a:cs typeface="Times New Roman" panose="02020603050405020304" charset="0"/>
            </a:endParaRPr>
          </a:p>
          <a:p>
            <a:pPr>
              <a:lnSpc>
                <a:spcPct val="150000"/>
              </a:lnSpc>
            </a:pPr>
            <a:endParaRPr lang="zh-CN" altLang="en-US" sz="2800" b="1">
              <a:latin typeface="Times New Roman" panose="02020603050405020304" charset="0"/>
              <a:ea typeface="黑体" panose="02010609060101010101" charset="-122"/>
              <a:cs typeface="Times New Roman" panose="02020603050405020304" charset="0"/>
            </a:endParaRPr>
          </a:p>
          <a:p>
            <a:pPr>
              <a:lnSpc>
                <a:spcPct val="150000"/>
              </a:lnSpc>
            </a:pPr>
            <a:endParaRPr lang="zh-CN" altLang="en-US" sz="2800" b="1">
              <a:latin typeface="Times New Roman" panose="02020603050405020304" charset="0"/>
              <a:ea typeface="黑体" panose="02010609060101010101" charset="-122"/>
              <a:cs typeface="Times New Roman" panose="02020603050405020304" charset="0"/>
            </a:endParaRPr>
          </a:p>
          <a:p>
            <a:pPr>
              <a:lnSpc>
                <a:spcPct val="150000"/>
              </a:lnSpc>
            </a:pPr>
            <a:endParaRPr lang="zh-CN" altLang="en-US" sz="2800" b="1">
              <a:latin typeface="Times New Roman" panose="02020603050405020304" charset="0"/>
              <a:ea typeface="黑体" panose="02010609060101010101" charset="-122"/>
              <a:cs typeface="Times New Roman" panose="02020603050405020304" charset="0"/>
            </a:endParaRPr>
          </a:p>
          <a:p>
            <a:pPr>
              <a:lnSpc>
                <a:spcPct val="150000"/>
              </a:lnSpc>
            </a:pPr>
            <a:endParaRPr lang="zh-CN" altLang="en-US" sz="2800" b="1">
              <a:latin typeface="Times New Roman" panose="02020603050405020304" charset="0"/>
              <a:ea typeface="黑体" panose="02010609060101010101" charset="-122"/>
              <a:cs typeface="Times New Roman" panose="02020603050405020304" charset="0"/>
            </a:endParaRPr>
          </a:p>
          <a:p>
            <a:pPr>
              <a:lnSpc>
                <a:spcPct val="150000"/>
              </a:lnSpc>
            </a:pPr>
            <a:endParaRPr lang="zh-CN" altLang="en-US" sz="2800" b="1">
              <a:latin typeface="Times New Roman" panose="02020603050405020304" charset="0"/>
              <a:ea typeface="黑体" panose="02010609060101010101" charset="-122"/>
              <a:cs typeface="Times New Roman" panose="02020603050405020304" charset="0"/>
            </a:endParaRPr>
          </a:p>
          <a:p>
            <a:pPr>
              <a:lnSpc>
                <a:spcPct val="150000"/>
              </a:lnSpc>
            </a:pPr>
            <a:r>
              <a:rPr lang="en-US" altLang="zh-CN" sz="2800" b="1">
                <a:latin typeface="Times New Roman" panose="02020603050405020304" charset="0"/>
                <a:ea typeface="黑体" panose="02010609060101010101" charset="-122"/>
                <a:cs typeface="Times New Roman" panose="02020603050405020304" charset="0"/>
              </a:rPr>
              <a:t>               </a:t>
            </a:r>
            <a:r>
              <a:rPr lang="zh-CN" altLang="en-US" sz="2800" b="1">
                <a:latin typeface="Times New Roman" panose="02020603050405020304" charset="0"/>
                <a:ea typeface="黑体" panose="02010609060101010101" charset="-122"/>
                <a:cs typeface="Times New Roman" panose="02020603050405020304" charset="0"/>
              </a:rPr>
              <a:t>A.</a:t>
            </a:r>
            <a:r>
              <a:rPr lang="en-US" altLang="zh-CN" sz="2800" b="1">
                <a:latin typeface="Times New Roman" panose="02020603050405020304" charset="0"/>
                <a:ea typeface="黑体" panose="02010609060101010101" charset="-122"/>
                <a:cs typeface="Times New Roman" panose="02020603050405020304" charset="0"/>
              </a:rPr>
              <a:t> </a:t>
            </a:r>
            <a:r>
              <a:rPr lang="zh-CN" altLang="en-US" sz="2800" b="1">
                <a:latin typeface="Times New Roman" panose="02020603050405020304" charset="0"/>
                <a:ea typeface="黑体" panose="02010609060101010101" charset="-122"/>
                <a:cs typeface="Times New Roman" panose="02020603050405020304" charset="0"/>
              </a:rPr>
              <a:t>①③</a:t>
            </a:r>
            <a:r>
              <a:rPr lang="en-US" altLang="zh-CN" sz="2800" b="1">
                <a:latin typeface="Times New Roman" panose="02020603050405020304" charset="0"/>
                <a:ea typeface="黑体" panose="02010609060101010101" charset="-122"/>
                <a:cs typeface="Times New Roman" panose="02020603050405020304" charset="0"/>
              </a:rPr>
              <a:t>       </a:t>
            </a:r>
            <a:r>
              <a:rPr lang="zh-CN" altLang="en-US" sz="2800" b="1">
                <a:latin typeface="Times New Roman" panose="02020603050405020304" charset="0"/>
                <a:ea typeface="黑体" panose="02010609060101010101" charset="-122"/>
                <a:cs typeface="Times New Roman" panose="02020603050405020304" charset="0"/>
              </a:rPr>
              <a:t>B.</a:t>
            </a:r>
            <a:r>
              <a:rPr lang="en-US" altLang="zh-CN" sz="2800" b="1">
                <a:latin typeface="Times New Roman" panose="02020603050405020304" charset="0"/>
                <a:ea typeface="黑体" panose="02010609060101010101" charset="-122"/>
                <a:cs typeface="Times New Roman" panose="02020603050405020304" charset="0"/>
              </a:rPr>
              <a:t> </a:t>
            </a:r>
            <a:r>
              <a:rPr lang="zh-CN" altLang="en-US" sz="2800" b="1">
                <a:latin typeface="Times New Roman" panose="02020603050405020304" charset="0"/>
                <a:ea typeface="黑体" panose="02010609060101010101" charset="-122"/>
                <a:cs typeface="Times New Roman" panose="02020603050405020304" charset="0"/>
              </a:rPr>
              <a:t>②④</a:t>
            </a:r>
            <a:r>
              <a:rPr lang="en-US" altLang="zh-CN" sz="2800" b="1">
                <a:latin typeface="Times New Roman" panose="02020603050405020304" charset="0"/>
                <a:ea typeface="黑体" panose="02010609060101010101" charset="-122"/>
                <a:cs typeface="Times New Roman" panose="02020603050405020304" charset="0"/>
              </a:rPr>
              <a:t>       </a:t>
            </a:r>
            <a:r>
              <a:rPr lang="zh-CN" altLang="en-US" sz="2800" b="1">
                <a:latin typeface="Times New Roman" panose="02020603050405020304" charset="0"/>
                <a:ea typeface="黑体" panose="02010609060101010101" charset="-122"/>
                <a:cs typeface="Times New Roman" panose="02020603050405020304" charset="0"/>
              </a:rPr>
              <a:t>C.</a:t>
            </a:r>
            <a:r>
              <a:rPr lang="en-US" altLang="zh-CN" sz="2800" b="1">
                <a:latin typeface="Times New Roman" panose="02020603050405020304" charset="0"/>
                <a:ea typeface="黑体" panose="02010609060101010101" charset="-122"/>
                <a:cs typeface="Times New Roman" panose="02020603050405020304" charset="0"/>
              </a:rPr>
              <a:t> </a:t>
            </a:r>
            <a:r>
              <a:rPr lang="zh-CN" altLang="en-US" sz="2800" b="1">
                <a:latin typeface="Times New Roman" panose="02020603050405020304" charset="0"/>
                <a:ea typeface="黑体" panose="02010609060101010101" charset="-122"/>
                <a:cs typeface="Times New Roman" panose="02020603050405020304" charset="0"/>
              </a:rPr>
              <a:t>①②③</a:t>
            </a:r>
            <a:r>
              <a:rPr lang="en-US" altLang="zh-CN" sz="2800" b="1">
                <a:latin typeface="Times New Roman" panose="02020603050405020304" charset="0"/>
                <a:ea typeface="黑体" panose="02010609060101010101" charset="-122"/>
                <a:cs typeface="Times New Roman" panose="02020603050405020304" charset="0"/>
              </a:rPr>
              <a:t>        </a:t>
            </a:r>
            <a:r>
              <a:rPr lang="zh-CN" altLang="en-US" sz="2800" b="1">
                <a:latin typeface="Times New Roman" panose="02020603050405020304" charset="0"/>
                <a:ea typeface="黑体" panose="02010609060101010101" charset="-122"/>
                <a:cs typeface="Times New Roman" panose="02020603050405020304" charset="0"/>
              </a:rPr>
              <a:t>D.</a:t>
            </a:r>
            <a:r>
              <a:rPr lang="en-US" altLang="zh-CN" sz="2800" b="1">
                <a:latin typeface="Times New Roman" panose="02020603050405020304" charset="0"/>
                <a:ea typeface="黑体" panose="02010609060101010101" charset="-122"/>
                <a:cs typeface="Times New Roman" panose="02020603050405020304" charset="0"/>
              </a:rPr>
              <a:t> </a:t>
            </a:r>
            <a:r>
              <a:rPr lang="zh-CN" altLang="en-US" sz="2800" b="1">
                <a:latin typeface="Times New Roman" panose="02020603050405020304" charset="0"/>
                <a:ea typeface="黑体" panose="02010609060101010101" charset="-122"/>
                <a:cs typeface="Times New Roman" panose="02020603050405020304" charset="0"/>
              </a:rPr>
              <a:t>①②③④</a:t>
            </a:r>
            <a:endParaRPr lang="zh-CN" altLang="en-US" sz="2800" b="1">
              <a:latin typeface="Times New Roman" panose="02020603050405020304" charset="0"/>
              <a:ea typeface="黑体" panose="02010609060101010101" charset="-122"/>
              <a:cs typeface="Times New Roman" panose="02020603050405020304" charset="0"/>
            </a:endParaRPr>
          </a:p>
        </p:txBody>
      </p:sp>
      <p:grpSp>
        <p:nvGrpSpPr>
          <p:cNvPr id="13" name="组合 12" title=""/>
          <p:cNvGrpSpPr/>
          <p:nvPr/>
        </p:nvGrpSpPr>
        <p:grpSpPr>
          <a:xfrm>
            <a:off x="2181860" y="3348990"/>
            <a:ext cx="7164070" cy="1914525"/>
            <a:chOff x="3492" y="3212"/>
            <a:chExt cx="11282" cy="3015"/>
          </a:xfrm>
        </p:grpSpPr>
        <p:pic>
          <p:nvPicPr>
            <p:cNvPr id="8" name="图片 7"/>
            <p:cNvPicPr>
              <a:picLocks noChangeAspect="1"/>
            </p:cNvPicPr>
            <p:nvPr/>
          </p:nvPicPr>
          <p:blipFill>
            <a:blip r:embed="rId2">
              <a:clrChange>
                <a:clrFrom>
                  <a:srgbClr val="FFFFFF">
                    <a:alpha val="100000"/>
                  </a:srgbClr>
                </a:clrFrom>
                <a:clrTo>
                  <a:srgbClr val="FFFFFF">
                    <a:alpha val="100000"/>
                    <a:alpha val="0"/>
                  </a:srgbClr>
                </a:clrTo>
              </a:clrChange>
            </a:blip>
            <a:srcRect b="19035"/>
            <a:stretch>
              <a:fillRect/>
            </a:stretch>
          </p:blipFill>
          <p:spPr>
            <a:xfrm>
              <a:off x="4035" y="3212"/>
              <a:ext cx="10487" cy="1812"/>
            </a:xfrm>
            <a:prstGeom prst="rect">
              <a:avLst/>
            </a:prstGeom>
          </p:spPr>
        </p:pic>
        <p:sp>
          <p:nvSpPr>
            <p:cNvPr id="9" name="文本框 8"/>
            <p:cNvSpPr txBox="1"/>
            <p:nvPr/>
          </p:nvSpPr>
          <p:spPr>
            <a:xfrm>
              <a:off x="3492" y="5024"/>
              <a:ext cx="2339" cy="1203"/>
            </a:xfrm>
            <a:prstGeom prst="rect">
              <a:avLst/>
            </a:prstGeom>
            <a:noFill/>
          </p:spPr>
          <p:txBody>
            <a:bodyPr wrap="square" rtlCol="0" anchor="t">
              <a:noAutofit/>
            </a:bodyPr>
            <a:lstStyle/>
            <a:p>
              <a:r>
                <a:rPr lang="zh-CN" altLang="en-US" sz="2000" b="1">
                  <a:latin typeface="Times New Roman" panose="02020603050405020304" charset="0"/>
                  <a:cs typeface="Times New Roman" panose="02020603050405020304" charset="0"/>
                  <a:sym typeface="+mn-ea"/>
                </a:rPr>
                <a:t>①将书包从地面提起</a:t>
              </a:r>
              <a:endParaRPr lang="zh-CN" altLang="en-US" sz="2000" b="1">
                <a:latin typeface="Times New Roman" panose="02020603050405020304" charset="0"/>
                <a:cs typeface="Times New Roman" panose="02020603050405020304" charset="0"/>
                <a:sym typeface="+mn-ea"/>
              </a:endParaRPr>
            </a:p>
          </p:txBody>
        </p:sp>
        <p:sp>
          <p:nvSpPr>
            <p:cNvPr id="10" name="文本框 9"/>
            <p:cNvSpPr txBox="1"/>
            <p:nvPr/>
          </p:nvSpPr>
          <p:spPr>
            <a:xfrm>
              <a:off x="6131" y="5024"/>
              <a:ext cx="2906" cy="1113"/>
            </a:xfrm>
            <a:prstGeom prst="rect">
              <a:avLst/>
            </a:prstGeom>
            <a:noFill/>
          </p:spPr>
          <p:txBody>
            <a:bodyPr wrap="square" rtlCol="0" anchor="t">
              <a:spAutoFit/>
            </a:bodyPr>
            <a:lstStyle/>
            <a:p>
              <a:r>
                <a:rPr lang="zh-CN" altLang="en-US" sz="2000" b="1">
                  <a:latin typeface="Times New Roman" panose="02020603050405020304" charset="0"/>
                  <a:cs typeface="Times New Roman" panose="02020603050405020304" charset="0"/>
                  <a:sym typeface="+mn-ea"/>
                </a:rPr>
                <a:t>②提着书包沿水平方向行走</a:t>
              </a:r>
              <a:endParaRPr lang="zh-CN" altLang="en-US" sz="2000" b="1">
                <a:latin typeface="Times New Roman" panose="02020603050405020304" charset="0"/>
                <a:cs typeface="Times New Roman" panose="02020603050405020304" charset="0"/>
                <a:sym typeface="+mn-ea"/>
              </a:endParaRPr>
            </a:p>
          </p:txBody>
        </p:sp>
        <p:sp>
          <p:nvSpPr>
            <p:cNvPr id="11" name="文本框 10"/>
            <p:cNvSpPr txBox="1"/>
            <p:nvPr/>
          </p:nvSpPr>
          <p:spPr>
            <a:xfrm>
              <a:off x="9037" y="5024"/>
              <a:ext cx="3281" cy="628"/>
            </a:xfrm>
            <a:prstGeom prst="rect">
              <a:avLst/>
            </a:prstGeom>
            <a:noFill/>
          </p:spPr>
          <p:txBody>
            <a:bodyPr wrap="square" rtlCol="0" anchor="t">
              <a:spAutoFit/>
            </a:bodyPr>
            <a:lstStyle/>
            <a:p>
              <a:r>
                <a:rPr lang="zh-CN" altLang="en-US" sz="2000" b="1">
                  <a:latin typeface="Times New Roman" panose="02020603050405020304" charset="0"/>
                  <a:cs typeface="Times New Roman" panose="02020603050405020304" charset="0"/>
                  <a:sym typeface="+mn-ea"/>
                </a:rPr>
                <a:t>③提着书包上楼</a:t>
              </a:r>
              <a:endParaRPr lang="zh-CN" altLang="en-US" sz="2000" b="1">
                <a:latin typeface="Times New Roman" panose="02020603050405020304" charset="0"/>
                <a:cs typeface="Times New Roman" panose="02020603050405020304" charset="0"/>
                <a:sym typeface="+mn-ea"/>
              </a:endParaRPr>
            </a:p>
          </p:txBody>
        </p:sp>
        <p:sp>
          <p:nvSpPr>
            <p:cNvPr id="12" name="文本框 11"/>
            <p:cNvSpPr txBox="1"/>
            <p:nvPr/>
          </p:nvSpPr>
          <p:spPr>
            <a:xfrm>
              <a:off x="12318" y="5024"/>
              <a:ext cx="2456" cy="1113"/>
            </a:xfrm>
            <a:prstGeom prst="rect">
              <a:avLst/>
            </a:prstGeom>
            <a:noFill/>
          </p:spPr>
          <p:txBody>
            <a:bodyPr wrap="square" rtlCol="0" anchor="t">
              <a:spAutoFit/>
            </a:bodyPr>
            <a:lstStyle/>
            <a:p>
              <a:r>
                <a:rPr lang="zh-CN" altLang="en-US" sz="2000" b="1">
                  <a:latin typeface="Times New Roman" panose="02020603050405020304" charset="0"/>
                  <a:cs typeface="Times New Roman" panose="02020603050405020304" charset="0"/>
                  <a:sym typeface="+mn-ea"/>
                </a:rPr>
                <a:t>④站在门口等候开门</a:t>
              </a:r>
              <a:endParaRPr lang="zh-CN" altLang="en-US" sz="2000" b="1">
                <a:latin typeface="Times New Roman" panose="02020603050405020304" charset="0"/>
                <a:cs typeface="Times New Roman" panose="02020603050405020304" charset="0"/>
                <a:sym typeface="+mn-ea"/>
              </a:endParaRPr>
            </a:p>
          </p:txBody>
        </p:sp>
      </p:grpSp>
      <p:sp>
        <p:nvSpPr>
          <p:cNvPr id="30" name="圆角矩形标注 29" title=""/>
          <p:cNvSpPr/>
          <p:nvPr/>
        </p:nvSpPr>
        <p:spPr>
          <a:xfrm>
            <a:off x="2273935" y="2096770"/>
            <a:ext cx="3276000" cy="438150"/>
          </a:xfrm>
          <a:prstGeom prst="wedgeRoundRectCallout">
            <a:avLst>
              <a:gd name="adj1" fmla="val -11453"/>
              <a:gd name="adj2" fmla="val 49844"/>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latin typeface="Times New Roman" panose="02020603050405020304" charset="0"/>
              <a:cs typeface="Times New Roman" panose="02020603050405020304" charset="0"/>
            </a:endParaRPr>
          </a:p>
        </p:txBody>
      </p:sp>
      <p:sp>
        <p:nvSpPr>
          <p:cNvPr id="14" name="圆角矩形标注 13" title=""/>
          <p:cNvSpPr/>
          <p:nvPr/>
        </p:nvSpPr>
        <p:spPr>
          <a:xfrm>
            <a:off x="259080" y="3348990"/>
            <a:ext cx="2145665" cy="844550"/>
          </a:xfrm>
          <a:prstGeom prst="wedgeRoundRectCallout">
            <a:avLst>
              <a:gd name="adj1" fmla="val 60241"/>
              <a:gd name="adj2" fmla="val 16130"/>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lnSpc>
                <a:spcPct val="90000"/>
              </a:lnSpc>
            </a:pPr>
            <a:r>
              <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sym typeface="+mn-ea"/>
              </a:rPr>
              <a:t>有力且在力的方向有距离</a:t>
            </a:r>
            <a:endPar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sym typeface="+mn-ea"/>
            </a:endParaRPr>
          </a:p>
        </p:txBody>
      </p:sp>
      <p:sp>
        <p:nvSpPr>
          <p:cNvPr id="15" name="文本框 14" title=""/>
          <p:cNvSpPr txBox="1"/>
          <p:nvPr/>
        </p:nvSpPr>
        <p:spPr>
          <a:xfrm>
            <a:off x="2526665" y="5222875"/>
            <a:ext cx="835660" cy="460375"/>
          </a:xfrm>
          <a:prstGeom prst="rect">
            <a:avLst/>
          </a:prstGeom>
          <a:noFill/>
        </p:spPr>
        <p:txBody>
          <a:bodyPr wrap="square" rtlCol="0">
            <a:spAutoFit/>
          </a:bodyPr>
          <a:lstStyle/>
          <a:p>
            <a:r>
              <a:rPr lang="zh-CN" altLang="en-US" sz="2400" b="1">
                <a:solidFill>
                  <a:srgbClr val="0000FF"/>
                </a:solidFill>
                <a:latin typeface="楷体" panose="02010609060101010101" pitchFamily="49" charset="-122"/>
                <a:ea typeface="楷体" panose="02010609060101010101" pitchFamily="49" charset="-122"/>
              </a:rPr>
              <a:t>做功</a:t>
            </a:r>
            <a:endParaRPr lang="zh-CN" altLang="en-US" sz="2400" b="1">
              <a:solidFill>
                <a:srgbClr val="0000FF"/>
              </a:solidFill>
              <a:latin typeface="楷体" panose="02010609060101010101" pitchFamily="49" charset="-122"/>
              <a:ea typeface="楷体" panose="02010609060101010101" pitchFamily="49" charset="-122"/>
            </a:endParaRPr>
          </a:p>
        </p:txBody>
      </p:sp>
      <p:sp>
        <p:nvSpPr>
          <p:cNvPr id="16" name="圆角矩形标注 15" title=""/>
          <p:cNvSpPr/>
          <p:nvPr/>
        </p:nvSpPr>
        <p:spPr>
          <a:xfrm>
            <a:off x="2178050" y="4487545"/>
            <a:ext cx="1524000" cy="706120"/>
          </a:xfrm>
          <a:prstGeom prst="wedgeRoundRectCallout">
            <a:avLst>
              <a:gd name="adj1" fmla="val -11453"/>
              <a:gd name="adj2" fmla="val 49844"/>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latin typeface="Times New Roman" panose="02020603050405020304" charset="0"/>
              <a:cs typeface="Times New Roman" panose="02020603050405020304" charset="0"/>
            </a:endParaRPr>
          </a:p>
        </p:txBody>
      </p:sp>
      <p:sp>
        <p:nvSpPr>
          <p:cNvPr id="17" name="圆角矩形标注 16" title=""/>
          <p:cNvSpPr/>
          <p:nvPr/>
        </p:nvSpPr>
        <p:spPr>
          <a:xfrm>
            <a:off x="3756025" y="2641600"/>
            <a:ext cx="2505075" cy="691515"/>
          </a:xfrm>
          <a:prstGeom prst="wedgeRoundRectCallout">
            <a:avLst>
              <a:gd name="adj1" fmla="val 1666"/>
              <a:gd name="adj2" fmla="val 83886"/>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lnSpc>
                <a:spcPct val="90000"/>
              </a:lnSpc>
            </a:pPr>
            <a:r>
              <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sym typeface="+mn-ea"/>
              </a:rPr>
              <a:t>力的方向与运动方向垂直</a:t>
            </a:r>
            <a:endPar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sym typeface="+mn-ea"/>
            </a:endParaRPr>
          </a:p>
        </p:txBody>
      </p:sp>
      <p:sp>
        <p:nvSpPr>
          <p:cNvPr id="18" name="文本框 17" title=""/>
          <p:cNvSpPr txBox="1"/>
          <p:nvPr/>
        </p:nvSpPr>
        <p:spPr>
          <a:xfrm>
            <a:off x="4053205" y="5222875"/>
            <a:ext cx="1144905" cy="460375"/>
          </a:xfrm>
          <a:prstGeom prst="rect">
            <a:avLst/>
          </a:prstGeom>
          <a:noFill/>
        </p:spPr>
        <p:txBody>
          <a:bodyPr wrap="square" rtlCol="0">
            <a:spAutoFit/>
          </a:bodyPr>
          <a:lstStyle/>
          <a:p>
            <a:r>
              <a:rPr lang="zh-CN" altLang="en-US" sz="2400" b="1">
                <a:solidFill>
                  <a:srgbClr val="0000FF"/>
                </a:solidFill>
                <a:latin typeface="楷体" panose="02010609060101010101" pitchFamily="49" charset="-122"/>
                <a:ea typeface="楷体" panose="02010609060101010101" pitchFamily="49" charset="-122"/>
              </a:rPr>
              <a:t>不做功</a:t>
            </a:r>
            <a:endParaRPr lang="zh-CN" altLang="en-US" sz="2400" b="1">
              <a:solidFill>
                <a:srgbClr val="0000FF"/>
              </a:solidFill>
              <a:latin typeface="楷体" panose="02010609060101010101" pitchFamily="49" charset="-122"/>
              <a:ea typeface="楷体" panose="02010609060101010101" pitchFamily="49" charset="-122"/>
            </a:endParaRPr>
          </a:p>
        </p:txBody>
      </p:sp>
      <p:sp>
        <p:nvSpPr>
          <p:cNvPr id="19" name="圆角矩形标注 18" title=""/>
          <p:cNvSpPr/>
          <p:nvPr/>
        </p:nvSpPr>
        <p:spPr>
          <a:xfrm>
            <a:off x="3891915" y="4487545"/>
            <a:ext cx="1675130" cy="706755"/>
          </a:xfrm>
          <a:prstGeom prst="wedgeRoundRectCallout">
            <a:avLst>
              <a:gd name="adj1" fmla="val -11453"/>
              <a:gd name="adj2" fmla="val 49844"/>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latin typeface="Times New Roman" panose="02020603050405020304" charset="0"/>
              <a:cs typeface="Times New Roman" panose="02020603050405020304" charset="0"/>
            </a:endParaRPr>
          </a:p>
        </p:txBody>
      </p:sp>
      <p:sp>
        <p:nvSpPr>
          <p:cNvPr id="20" name="圆角矩形标注 19" title=""/>
          <p:cNvSpPr/>
          <p:nvPr/>
        </p:nvSpPr>
        <p:spPr>
          <a:xfrm>
            <a:off x="6715760" y="2615565"/>
            <a:ext cx="2140585" cy="702310"/>
          </a:xfrm>
          <a:prstGeom prst="wedgeRoundRectCallout">
            <a:avLst>
              <a:gd name="adj1" fmla="val -55137"/>
              <a:gd name="adj2" fmla="val 90777"/>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lnSpc>
                <a:spcPct val="90000"/>
              </a:lnSpc>
            </a:pPr>
            <a:r>
              <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sym typeface="+mn-ea"/>
              </a:rPr>
              <a:t>有力且在力的方向有距离</a:t>
            </a:r>
            <a:endPar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sym typeface="+mn-ea"/>
            </a:endParaRPr>
          </a:p>
        </p:txBody>
      </p:sp>
      <p:sp>
        <p:nvSpPr>
          <p:cNvPr id="21" name="文本框 20" title=""/>
          <p:cNvSpPr txBox="1"/>
          <p:nvPr/>
        </p:nvSpPr>
        <p:spPr>
          <a:xfrm>
            <a:off x="6261100" y="5222875"/>
            <a:ext cx="835660" cy="460375"/>
          </a:xfrm>
          <a:prstGeom prst="rect">
            <a:avLst/>
          </a:prstGeom>
          <a:noFill/>
        </p:spPr>
        <p:txBody>
          <a:bodyPr wrap="square" rtlCol="0">
            <a:spAutoFit/>
          </a:bodyPr>
          <a:lstStyle/>
          <a:p>
            <a:r>
              <a:rPr lang="zh-CN" altLang="en-US" sz="2400" b="1">
                <a:solidFill>
                  <a:srgbClr val="0000FF"/>
                </a:solidFill>
                <a:latin typeface="楷体" panose="02010609060101010101" pitchFamily="49" charset="-122"/>
                <a:ea typeface="楷体" panose="02010609060101010101" pitchFamily="49" charset="-122"/>
                <a:sym typeface="+mn-ea"/>
              </a:rPr>
              <a:t>做功</a:t>
            </a:r>
            <a:endParaRPr lang="en-US" altLang="zh-CN" sz="4400" b="1">
              <a:solidFill>
                <a:srgbClr val="C00000"/>
              </a:solidFill>
              <a:latin typeface="Times New Roman" panose="02020603050405020304" charset="0"/>
              <a:ea typeface="微软雅黑" panose="020b0503020204020204" charset="-122"/>
            </a:endParaRPr>
          </a:p>
        </p:txBody>
      </p:sp>
      <p:sp>
        <p:nvSpPr>
          <p:cNvPr id="22" name="圆角矩形标注 21" title=""/>
          <p:cNvSpPr/>
          <p:nvPr/>
        </p:nvSpPr>
        <p:spPr>
          <a:xfrm>
            <a:off x="5738495" y="4486910"/>
            <a:ext cx="1913890" cy="382270"/>
          </a:xfrm>
          <a:prstGeom prst="wedgeRoundRectCallout">
            <a:avLst>
              <a:gd name="adj1" fmla="val -11453"/>
              <a:gd name="adj2" fmla="val 49844"/>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latin typeface="Times New Roman" panose="02020603050405020304" charset="0"/>
              <a:cs typeface="Times New Roman" panose="02020603050405020304" charset="0"/>
            </a:endParaRPr>
          </a:p>
        </p:txBody>
      </p:sp>
      <p:sp>
        <p:nvSpPr>
          <p:cNvPr id="23" name="圆角矩形标注 22" title=""/>
          <p:cNvSpPr/>
          <p:nvPr/>
        </p:nvSpPr>
        <p:spPr>
          <a:xfrm>
            <a:off x="9709150" y="3712845"/>
            <a:ext cx="1860550" cy="575945"/>
          </a:xfrm>
          <a:prstGeom prst="wedgeRoundRectCallout">
            <a:avLst>
              <a:gd name="adj1" fmla="val -86764"/>
              <a:gd name="adj2" fmla="val -25372"/>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lnSpc>
                <a:spcPct val="90000"/>
              </a:lnSpc>
            </a:pPr>
            <a:r>
              <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sym typeface="+mn-ea"/>
              </a:rPr>
              <a:t>有力无距离</a:t>
            </a:r>
            <a:endPar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sym typeface="+mn-ea"/>
            </a:endParaRPr>
          </a:p>
        </p:txBody>
      </p:sp>
      <p:sp>
        <p:nvSpPr>
          <p:cNvPr id="24" name="文本框 23" title=""/>
          <p:cNvSpPr txBox="1"/>
          <p:nvPr/>
        </p:nvSpPr>
        <p:spPr>
          <a:xfrm>
            <a:off x="8004810" y="5222875"/>
            <a:ext cx="1364615" cy="460375"/>
          </a:xfrm>
          <a:prstGeom prst="rect">
            <a:avLst/>
          </a:prstGeom>
          <a:noFill/>
        </p:spPr>
        <p:txBody>
          <a:bodyPr wrap="square" rtlCol="0">
            <a:spAutoFit/>
          </a:bodyPr>
          <a:lstStyle/>
          <a:p>
            <a:r>
              <a:rPr lang="zh-CN" altLang="en-US" sz="2400" b="1">
                <a:solidFill>
                  <a:srgbClr val="0000FF"/>
                </a:solidFill>
                <a:latin typeface="楷体" panose="02010609060101010101" pitchFamily="49" charset="-122"/>
                <a:ea typeface="楷体" panose="02010609060101010101" pitchFamily="49" charset="-122"/>
                <a:sym typeface="+mn-ea"/>
              </a:rPr>
              <a:t>不做功</a:t>
            </a:r>
            <a:endParaRPr lang="en-US" altLang="zh-CN" sz="4400" b="1">
              <a:solidFill>
                <a:srgbClr val="C00000"/>
              </a:solidFill>
              <a:latin typeface="Times New Roman" panose="02020603050405020304" charset="0"/>
              <a:ea typeface="微软雅黑" panose="020b0503020204020204" charset="-122"/>
            </a:endParaRPr>
          </a:p>
        </p:txBody>
      </p:sp>
      <p:sp>
        <p:nvSpPr>
          <p:cNvPr id="25" name="圆角矩形标注 24" title=""/>
          <p:cNvSpPr/>
          <p:nvPr/>
        </p:nvSpPr>
        <p:spPr>
          <a:xfrm>
            <a:off x="7823835" y="4504055"/>
            <a:ext cx="1390650" cy="690245"/>
          </a:xfrm>
          <a:prstGeom prst="wedgeRoundRectCallout">
            <a:avLst>
              <a:gd name="adj1" fmla="val -11453"/>
              <a:gd name="adj2" fmla="val 49844"/>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latin typeface="Times New Roman" panose="02020603050405020304" charset="0"/>
              <a:cs typeface="Times New Roman" panose="02020603050405020304" charset="0"/>
            </a:endParaRPr>
          </a:p>
        </p:txBody>
      </p:sp>
      <p:sp>
        <p:nvSpPr>
          <p:cNvPr id="26" name="文本框 25" title=""/>
          <p:cNvSpPr txBox="1"/>
          <p:nvPr/>
        </p:nvSpPr>
        <p:spPr>
          <a:xfrm>
            <a:off x="6090920" y="2103755"/>
            <a:ext cx="479425" cy="521970"/>
          </a:xfrm>
          <a:prstGeom prst="rect">
            <a:avLst/>
          </a:prstGeom>
          <a:noFill/>
        </p:spPr>
        <p:txBody>
          <a:bodyPr wrap="square" rtlCol="0" anchor="t">
            <a:spAutoFit/>
          </a:bodyPr>
          <a:lstStyle/>
          <a:p>
            <a:r>
              <a:rPr lang="zh-CN" altLang="en-US" sz="2800" b="1">
                <a:solidFill>
                  <a:srgbClr val="FF0000"/>
                </a:solidFill>
                <a:latin typeface="Times New Roman" panose="02020603050405020304" charset="0"/>
                <a:cs typeface="Times New Roman" panose="02020603050405020304" charset="0"/>
                <a:sym typeface="+mn-ea"/>
              </a:rPr>
              <a:t>A</a:t>
            </a:r>
            <a:endParaRPr lang="zh-CN" altLang="en-US" sz="2800" b="1">
              <a:solidFill>
                <a:srgbClr val="FF0000"/>
              </a:solidFill>
              <a:latin typeface="Times New Roman" panose="02020603050405020304" charset="0"/>
              <a:cs typeface="Times New Roman" panose="02020603050405020304" charset="0"/>
              <a:sym typeface="+mn-ea"/>
            </a:endParaRPr>
          </a:p>
        </p:txBody>
      </p:sp>
      <p:sp>
        <p:nvSpPr>
          <p:cNvPr id="2" name="圆角矩形标注 1" title=""/>
          <p:cNvSpPr/>
          <p:nvPr/>
        </p:nvSpPr>
        <p:spPr>
          <a:xfrm>
            <a:off x="3899535" y="707390"/>
            <a:ext cx="6057900" cy="721995"/>
          </a:xfrm>
          <a:prstGeom prst="wedgeRoundRectCallout">
            <a:avLst>
              <a:gd name="adj1" fmla="val -54527"/>
              <a:gd name="adj2" fmla="val 135413"/>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lnSpc>
                <a:spcPct val="90000"/>
              </a:lnSpc>
            </a:pPr>
            <a:r>
              <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sym typeface="+mn-ea"/>
              </a:rPr>
              <a:t>做功的两个必要因素：作用在物体上的力；在这个力的方向移动了距离</a:t>
            </a:r>
            <a:endPar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sym typeface="+mn-ea"/>
            </a:endParaRPr>
          </a:p>
        </p:txBody>
      </p:sp>
      <p:grpSp>
        <p:nvGrpSpPr>
          <p:cNvPr id="3" name="组合 2" title=""/>
          <p:cNvGrpSpPr/>
          <p:nvPr/>
        </p:nvGrpSpPr>
        <p:grpSpPr>
          <a:xfrm>
            <a:off x="360045" y="740410"/>
            <a:ext cx="2326005" cy="583565"/>
            <a:chOff x="4830" y="1406"/>
            <a:chExt cx="3663" cy="919"/>
          </a:xfrm>
        </p:grpSpPr>
        <p:grpSp>
          <p:nvGrpSpPr>
            <p:cNvPr id="4" name="组合 3"/>
            <p:cNvGrpSpPr/>
            <p:nvPr/>
          </p:nvGrpSpPr>
          <p:grpSpPr>
            <a:xfrm>
              <a:off x="4830" y="1509"/>
              <a:ext cx="3412" cy="777"/>
              <a:chOff x="7140" y="1337"/>
              <a:chExt cx="3412" cy="777"/>
            </a:xfrm>
          </p:grpSpPr>
          <p:pic>
            <p:nvPicPr>
              <p:cNvPr id="6" name="图片 5"/>
              <p:cNvPicPr>
                <a:picLocks noChangeAspect="1"/>
              </p:cNvPicPr>
              <p:nvPr>
                <p:custDataLst>
                  <p:tags r:id="rId4"/>
                </p:custDataLst>
              </p:nvPr>
            </p:nvPicPr>
            <p:blipFill>
              <a:blip r:embed="rId3"/>
              <a:srcRect t="-5020" r="85155"/>
              <a:stretch>
                <a:fillRect/>
              </a:stretch>
            </p:blipFill>
            <p:spPr>
              <a:xfrm>
                <a:off x="7140" y="1337"/>
                <a:ext cx="787" cy="777"/>
              </a:xfrm>
              <a:prstGeom prst="rect">
                <a:avLst/>
              </a:prstGeom>
            </p:spPr>
          </p:pic>
          <p:cxnSp>
            <p:nvCxnSpPr>
              <p:cNvPr id="7" name="直接连接符 6"/>
              <p:cNvCxnSpPr/>
              <p:nvPr>
                <p:custDataLst>
                  <p:tags r:id="rId5"/>
                </p:custDataLst>
              </p:nvPr>
            </p:nvCxnSpPr>
            <p:spPr>
              <a:xfrm>
                <a:off x="7264" y="2095"/>
                <a:ext cx="3288" cy="0"/>
              </a:xfrm>
              <a:prstGeom prst="line">
                <a:avLst/>
              </a:prstGeom>
              <a:ln w="11430">
                <a:solidFill>
                  <a:srgbClr val="019542">
                    <a:alpha val="84000"/>
                  </a:srgbClr>
                </a:solidFill>
              </a:ln>
              <a:effectLst>
                <a:innerShdw blurRad="114300">
                  <a:prstClr val="black"/>
                </a:innerShdw>
              </a:effectLst>
            </p:spPr>
            <p:style>
              <a:lnRef idx="1">
                <a:schemeClr val="dk1"/>
              </a:lnRef>
              <a:fillRef idx="0">
                <a:schemeClr val="dk1"/>
              </a:fillRef>
              <a:effectRef idx="0">
                <a:schemeClr val="dk1"/>
              </a:effectRef>
              <a:fontRef idx="minor">
                <a:schemeClr val="tx1"/>
              </a:fontRef>
            </p:style>
          </p:cxnSp>
        </p:grpSp>
        <p:sp>
          <p:nvSpPr>
            <p:cNvPr id="31" name="文本框 5"/>
            <p:cNvSpPr txBox="1"/>
            <p:nvPr>
              <p:custDataLst>
                <p:tags r:id="rId6"/>
              </p:custDataLst>
            </p:nvPr>
          </p:nvSpPr>
          <p:spPr>
            <a:xfrm>
              <a:off x="5223" y="1406"/>
              <a:ext cx="3270" cy="919"/>
            </a:xfrm>
            <a:prstGeom prst="rect">
              <a:avLst/>
            </a:prstGeom>
            <a:noFill/>
            <a:ln w="9525">
              <a:noFill/>
            </a:ln>
          </p:spPr>
          <p:txBody>
            <a:bodyPr wrap="square" anchor="t" anchorCtr="0">
              <a:spAutoFit/>
            </a:bodyPr>
            <a:lstStyle/>
            <a:p>
              <a:pPr lvl="0" algn="l">
                <a:buClrTx/>
                <a:buSzTx/>
                <a:buFontTx/>
              </a:pPr>
              <a:r>
                <a:rPr lang="en-US" altLang="zh-CN" sz="3200" b="1">
                  <a:latin typeface="黑体" panose="02010609060101010101" charset="-122"/>
                  <a:ea typeface="黑体" panose="02010609060101010101" charset="-122"/>
                  <a:cs typeface="黑体" panose="02010609060101010101" charset="-122"/>
                  <a:sym typeface="宋体" panose="02010600030101010101" pitchFamily="2" charset="-122"/>
                </a:rPr>
                <a:t> 随堂练习</a:t>
              </a:r>
              <a:endParaRPr lang="en-US" altLang="zh-CN" sz="3200" b="1">
                <a:latin typeface="黑体" panose="02010609060101010101" charset="-122"/>
                <a:ea typeface="黑体" panose="02010609060101010101" charset="-122"/>
                <a:cs typeface="黑体" panose="02010609060101010101" charset="-122"/>
                <a:sym typeface="宋体" panose="02010600030101010101" pitchFamily="2"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500" fill="hold">
                                          <p:stCondLst>
                                            <p:cond delay="0"/>
                                          </p:stCondLst>
                                        </p:cTn>
                                        <p:tgtEl>
                                          <p:spTgt spid="30"/>
                                        </p:tgtEl>
                                        <p:attrNameLst>
                                          <p:attrName>style.visibility</p:attrName>
                                        </p:attrNameLst>
                                      </p:cBhvr>
                                      <p:to>
                                        <p:strVal val="visible"/>
                                      </p:to>
                                    </p:set>
                                    <p:animEffect transition="in" filter="wheel(1)">
                                      <p:cBhvr>
                                        <p:cTn id="7" dur="500"/>
                                        <p:tgtEl>
                                          <p:spTgt spid="3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nodeType="clickPar">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500" fill="hold">
                                          <p:stCondLst>
                                            <p:cond delay="0"/>
                                          </p:stCondLst>
                                        </p:cTn>
                                        <p:tgtEl>
                                          <p:spTgt spid="16"/>
                                        </p:tgtEl>
                                        <p:attrNameLst>
                                          <p:attrName>style.visibility</p:attrName>
                                        </p:attrNameLst>
                                      </p:cBhvr>
                                      <p:to>
                                        <p:strVal val="visible"/>
                                      </p:to>
                                    </p:set>
                                    <p:animEffect transition="in" filter="wheel(1)">
                                      <p:cBhvr>
                                        <p:cTn id="16" dur="500"/>
                                        <p:tgtEl>
                                          <p:spTgt spid="16"/>
                                        </p:tgtEl>
                                      </p:cBhvr>
                                    </p:animEffect>
                                  </p:childTnLst>
                                </p:cTn>
                              </p:par>
                            </p:childTnLst>
                          </p:cTn>
                        </p:par>
                      </p:childTnLst>
                    </p:cTn>
                  </p:par>
                  <p:par>
                    <p:cTn id="17" fill="hold" nodeType="clickPar">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par>
                    <p:cTn id="22" fill="hold" nodeType="clickPar">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par>
                    <p:cTn id="27" fill="hold" nodeType="clickPar">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500" fill="hold">
                                          <p:stCondLst>
                                            <p:cond delay="0"/>
                                          </p:stCondLst>
                                        </p:cTn>
                                        <p:tgtEl>
                                          <p:spTgt spid="19"/>
                                        </p:tgtEl>
                                        <p:attrNameLst>
                                          <p:attrName>style.visibility</p:attrName>
                                        </p:attrNameLst>
                                      </p:cBhvr>
                                      <p:to>
                                        <p:strVal val="visible"/>
                                      </p:to>
                                    </p:set>
                                    <p:animEffect transition="in" filter="wheel(1)">
                                      <p:cBhvr>
                                        <p:cTn id="31" dur="500"/>
                                        <p:tgtEl>
                                          <p:spTgt spid="19"/>
                                        </p:tgtEl>
                                      </p:cBhvr>
                                    </p:animEffect>
                                  </p:childTnLst>
                                </p:cTn>
                              </p:par>
                            </p:childTnLst>
                          </p:cTn>
                        </p:par>
                      </p:childTnLst>
                    </p:cTn>
                  </p:par>
                  <p:par>
                    <p:cTn id="32" fill="hold" nodeType="clickPar">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childTnLst>
                    </p:cTn>
                  </p:par>
                  <p:par>
                    <p:cTn id="37" fill="hold" nodeType="clickPar">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childTnLst>
                          </p:cTn>
                        </p:par>
                      </p:childTnLst>
                    </p:cTn>
                  </p:par>
                  <p:par>
                    <p:cTn id="42" fill="hold" nodeType="clickPar">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500" fill="hold">
                                          <p:stCondLst>
                                            <p:cond delay="0"/>
                                          </p:stCondLst>
                                        </p:cTn>
                                        <p:tgtEl>
                                          <p:spTgt spid="22"/>
                                        </p:tgtEl>
                                        <p:attrNameLst>
                                          <p:attrName>style.visibility</p:attrName>
                                        </p:attrNameLst>
                                      </p:cBhvr>
                                      <p:to>
                                        <p:strVal val="visible"/>
                                      </p:to>
                                    </p:set>
                                    <p:animEffect transition="in" filter="wheel(1)">
                                      <p:cBhvr>
                                        <p:cTn id="46" dur="500"/>
                                        <p:tgtEl>
                                          <p:spTgt spid="22"/>
                                        </p:tgtEl>
                                      </p:cBhvr>
                                    </p:animEffect>
                                  </p:childTnLst>
                                </p:cTn>
                              </p:par>
                            </p:childTnLst>
                          </p:cTn>
                        </p:par>
                      </p:childTnLst>
                    </p:cTn>
                  </p:par>
                  <p:par>
                    <p:cTn id="47" fill="hold" nodeType="clickPar">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500"/>
                                        <p:tgtEl>
                                          <p:spTgt spid="20"/>
                                        </p:tgtEl>
                                      </p:cBhvr>
                                    </p:animEffect>
                                  </p:childTnLst>
                                </p:cTn>
                              </p:par>
                            </p:childTnLst>
                          </p:cTn>
                        </p:par>
                      </p:childTnLst>
                    </p:cTn>
                  </p:par>
                  <p:par>
                    <p:cTn id="52" fill="hold" nodeType="clickPar">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left)">
                                      <p:cBhvr>
                                        <p:cTn id="56" dur="500"/>
                                        <p:tgtEl>
                                          <p:spTgt spid="21"/>
                                        </p:tgtEl>
                                      </p:cBhvr>
                                    </p:animEffect>
                                  </p:childTnLst>
                                </p:cTn>
                              </p:par>
                            </p:childTnLst>
                          </p:cTn>
                        </p:par>
                      </p:childTnLst>
                    </p:cTn>
                  </p:par>
                  <p:par>
                    <p:cTn id="57" fill="hold" nodeType="clickPar">
                      <p:stCondLst>
                        <p:cond delay="indefinite"/>
                      </p:stCondLst>
                      <p:childTnLst>
                        <p:par>
                          <p:cTn id="58" fill="hold">
                            <p:stCondLst>
                              <p:cond delay="0"/>
                            </p:stCondLst>
                            <p:childTnLst>
                              <p:par>
                                <p:cTn id="59" presetID="21" presetClass="entr" presetSubtype="1" fill="hold" grpId="0" nodeType="clickEffect">
                                  <p:stCondLst>
                                    <p:cond delay="0"/>
                                  </p:stCondLst>
                                  <p:childTnLst>
                                    <p:set>
                                      <p:cBhvr>
                                        <p:cTn id="60" dur="500" fill="hold">
                                          <p:stCondLst>
                                            <p:cond delay="0"/>
                                          </p:stCondLst>
                                        </p:cTn>
                                        <p:tgtEl>
                                          <p:spTgt spid="25"/>
                                        </p:tgtEl>
                                        <p:attrNameLst>
                                          <p:attrName>style.visibility</p:attrName>
                                        </p:attrNameLst>
                                      </p:cBhvr>
                                      <p:to>
                                        <p:strVal val="visible"/>
                                      </p:to>
                                    </p:set>
                                    <p:animEffect transition="in" filter="wheel(1)">
                                      <p:cBhvr>
                                        <p:cTn id="61" dur="500"/>
                                        <p:tgtEl>
                                          <p:spTgt spid="25"/>
                                        </p:tgtEl>
                                      </p:cBhvr>
                                    </p:animEffect>
                                  </p:childTnLst>
                                </p:cTn>
                              </p:par>
                            </p:childTnLst>
                          </p:cTn>
                        </p:par>
                      </p:childTnLst>
                    </p:cTn>
                  </p:par>
                  <p:par>
                    <p:cTn id="62" fill="hold" nodeType="clickPar">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left)">
                                      <p:cBhvr>
                                        <p:cTn id="66" dur="500"/>
                                        <p:tgtEl>
                                          <p:spTgt spid="23"/>
                                        </p:tgtEl>
                                      </p:cBhvr>
                                    </p:animEffect>
                                  </p:childTnLst>
                                </p:cTn>
                              </p:par>
                            </p:childTnLst>
                          </p:cTn>
                        </p:par>
                      </p:childTnLst>
                    </p:cTn>
                  </p:par>
                  <p:par>
                    <p:cTn id="67" fill="hold" nodeType="clickPar">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wipe(left)">
                                      <p:cBhvr>
                                        <p:cTn id="71" dur="500"/>
                                        <p:tgtEl>
                                          <p:spTgt spid="24"/>
                                        </p:tgtEl>
                                      </p:cBhvr>
                                    </p:animEffect>
                                  </p:childTnLst>
                                </p:cTn>
                              </p:par>
                            </p:childTnLst>
                          </p:cTn>
                        </p:par>
                      </p:childTnLst>
                    </p:cTn>
                  </p:par>
                  <p:par>
                    <p:cTn id="72" fill="hold" nodeType="clickPar">
                      <p:stCondLst>
                        <p:cond delay="indefinite"/>
                      </p:stCondLst>
                      <p:childTnLst>
                        <p:par>
                          <p:cTn id="73" fill="hold">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blinds(horizontal)">
                                      <p:cBhvr>
                                        <p:cTn id="7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4" grpId="0" animBg="1"/>
      <p:bldP spid="15" grpId="0"/>
      <p:bldP spid="16" grpId="0" animBg="1"/>
      <p:bldP spid="17" grpId="0" animBg="1"/>
      <p:bldP spid="18" grpId="0"/>
      <p:bldP spid="19" grpId="0" animBg="1"/>
      <p:bldP spid="20" grpId="0" animBg="1"/>
      <p:bldP spid="21" grpId="0"/>
      <p:bldP spid="22" grpId="0" animBg="1"/>
      <p:bldP spid="23" grpId="0" animBg="1"/>
      <p:bldP spid="24" grpId="0"/>
      <p:bldP spid="25" grpId="0" animBg="1"/>
      <p:bldP spid="26" grpId="0"/>
      <p:bldP spid="2" grpId="0" animBg="1"/>
    </p:bld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2" name="文本框 1" title=""/>
          <p:cNvSpPr txBox="1"/>
          <p:nvPr/>
        </p:nvSpPr>
        <p:spPr>
          <a:xfrm>
            <a:off x="258445" y="500380"/>
            <a:ext cx="11746230" cy="1383665"/>
          </a:xfrm>
          <a:prstGeom prst="rect">
            <a:avLst/>
          </a:prstGeom>
        </p:spPr>
        <p:txBody>
          <a:bodyPr wrap="square">
            <a:spAutoFit/>
          </a:bodyPr>
          <a:lstStyle/>
          <a:p>
            <a:pPr marL="0" indent="0" algn="l" latinLnBrk="1">
              <a:lnSpc>
                <a:spcPct val="150000"/>
              </a:lnSpc>
              <a:spcAft>
                <a:spcPts val="600"/>
              </a:spcAft>
            </a:pPr>
            <a:r>
              <a:rPr lang="en-US" altLang="zh-CN" sz="2800" b="1" i="0">
                <a:latin typeface="Times New Roman" panose="02020603050405020304" charset="0"/>
                <a:ea typeface="黑体" panose="02010609060101010101" charset="-122"/>
                <a:cs typeface="Times New Roman" panose="02020603050405020304" charset="0"/>
              </a:rPr>
              <a:t>2. (2024</a:t>
            </a:r>
            <a:r>
              <a:rPr lang="zh-CN" altLang="en-US" sz="2800" b="1" i="0">
                <a:latin typeface="Times New Roman" panose="02020603050405020304" charset="0"/>
                <a:ea typeface="黑体" panose="02010609060101010101" charset="-122"/>
                <a:cs typeface="Times New Roman" panose="02020603050405020304" charset="0"/>
              </a:rPr>
              <a:t>北京模拟</a:t>
            </a:r>
            <a:r>
              <a:rPr lang="en-US" altLang="zh-CN" sz="2800" b="1" i="0">
                <a:latin typeface="Times New Roman" panose="02020603050405020304" charset="0"/>
                <a:ea typeface="黑体" panose="02010609060101010101" charset="-122"/>
                <a:cs typeface="Times New Roman" panose="02020603050405020304" charset="0"/>
              </a:rPr>
              <a:t>)</a:t>
            </a:r>
            <a:r>
              <a:rPr lang="zh-CN" sz="2800" b="1" i="0">
                <a:latin typeface="Times New Roman" panose="02020603050405020304" charset="0"/>
                <a:ea typeface="黑体" panose="02010609060101010101" charset="-122"/>
                <a:cs typeface="Times New Roman" panose="02020603050405020304" charset="0"/>
              </a:rPr>
              <a:t>如图</a:t>
            </a:r>
            <a:r>
              <a:rPr lang="zh-CN" altLang="en-US" sz="2800" b="1" i="0">
                <a:latin typeface="Times New Roman" panose="02020603050405020304" charset="0"/>
                <a:ea typeface="黑体" panose="02010609060101010101" charset="-122"/>
                <a:cs typeface="Times New Roman" panose="02020603050405020304" charset="0"/>
              </a:rPr>
              <a:t>所示为某人推着购物车在水平地面上匀速运动的情境</a:t>
            </a:r>
            <a:r>
              <a:rPr lang="en-US" altLang="zh-CN" sz="2800" b="1" i="0">
                <a:latin typeface="Times New Roman" panose="02020603050405020304" charset="0"/>
                <a:ea typeface="黑体" panose="02010609060101010101" charset="-122"/>
                <a:cs typeface="Times New Roman" panose="02020603050405020304" charset="0"/>
              </a:rPr>
              <a:t>. </a:t>
            </a:r>
            <a:r>
              <a:rPr lang="zh-CN" altLang="en-US" sz="2800" b="1" i="0">
                <a:latin typeface="Times New Roman" panose="02020603050405020304" charset="0"/>
                <a:ea typeface="黑体" panose="02010609060101010101" charset="-122"/>
                <a:cs typeface="Times New Roman" panose="02020603050405020304" charset="0"/>
              </a:rPr>
              <a:t>下列关于做功的判断中正确的是</a:t>
            </a:r>
            <a:r>
              <a:rPr lang="en-US" altLang="zh-CN" sz="2800" b="1" i="0">
                <a:latin typeface="Times New Roman" panose="02020603050405020304" charset="0"/>
                <a:ea typeface="黑体" panose="02010609060101010101" charset="-122"/>
                <a:cs typeface="Times New Roman" panose="02020603050405020304" charset="0"/>
              </a:rPr>
              <a:t>(       )</a:t>
            </a:r>
            <a:endParaRPr lang="en-US" altLang="zh-CN" sz="2800" b="1" i="0">
              <a:latin typeface="Times New Roman" panose="02020603050405020304" charset="0"/>
              <a:ea typeface="黑体" panose="02010609060101010101" charset="-122"/>
              <a:cs typeface="Times New Roman" panose="02020603050405020304" charset="0"/>
            </a:endParaRPr>
          </a:p>
        </p:txBody>
      </p:sp>
      <p:sp>
        <p:nvSpPr>
          <p:cNvPr id="4" name="文本框 3" title=""/>
          <p:cNvSpPr txBox="1"/>
          <p:nvPr/>
        </p:nvSpPr>
        <p:spPr>
          <a:xfrm>
            <a:off x="258445" y="4105275"/>
            <a:ext cx="7649845" cy="2560955"/>
          </a:xfrm>
          <a:prstGeom prst="rect">
            <a:avLst/>
          </a:prstGeom>
        </p:spPr>
        <p:txBody>
          <a:bodyPr wrap="square">
            <a:spAutoFit/>
          </a:bodyPr>
          <a:lstStyle/>
          <a:p>
            <a:pPr marL="0" indent="0" algn="l" latinLnBrk="1">
              <a:lnSpc>
                <a:spcPct val="130000"/>
              </a:lnSpc>
              <a:spcAft>
                <a:spcPts val="600"/>
              </a:spcAft>
            </a:pPr>
            <a:r>
              <a:rPr lang="en-US" altLang="zh-CN" sz="2800" b="1" i="0">
                <a:latin typeface="Times New Roman" panose="02020603050405020304" charset="0"/>
                <a:ea typeface="黑体" panose="02010609060101010101" charset="-122"/>
                <a:cs typeface="Times New Roman" panose="02020603050405020304" charset="0"/>
              </a:rPr>
              <a:t>A. </a:t>
            </a:r>
            <a:r>
              <a:rPr lang="zh-CN" altLang="en-US" sz="2800" b="1" i="0">
                <a:latin typeface="Times New Roman" panose="02020603050405020304" charset="0"/>
                <a:ea typeface="黑体" panose="02010609060101010101" charset="-122"/>
                <a:cs typeface="Times New Roman" panose="02020603050405020304" charset="0"/>
              </a:rPr>
              <a:t>地面的支持力对购物车做了功</a:t>
            </a:r>
            <a:endParaRPr lang="zh-CN" altLang="en-US" sz="2800" b="1" i="0">
              <a:latin typeface="Times New Roman" panose="02020603050405020304" charset="0"/>
              <a:ea typeface="黑体" panose="02010609060101010101" charset="-122"/>
              <a:cs typeface="Times New Roman" panose="02020603050405020304" charset="0"/>
            </a:endParaRPr>
          </a:p>
          <a:p>
            <a:pPr marL="0" indent="0" algn="l" latinLnBrk="1">
              <a:lnSpc>
                <a:spcPct val="130000"/>
              </a:lnSpc>
              <a:spcAft>
                <a:spcPts val="600"/>
              </a:spcAft>
            </a:pPr>
            <a:r>
              <a:rPr lang="en-US" altLang="zh-CN" sz="2800" b="1" i="0">
                <a:latin typeface="Times New Roman" panose="02020603050405020304" charset="0"/>
                <a:ea typeface="黑体" panose="02010609060101010101" charset="-122"/>
                <a:cs typeface="Times New Roman" panose="02020603050405020304" charset="0"/>
              </a:rPr>
              <a:t>B. </a:t>
            </a:r>
            <a:r>
              <a:rPr lang="zh-CN" altLang="en-US" sz="2800" b="1" i="0">
                <a:latin typeface="Times New Roman" panose="02020603050405020304" charset="0"/>
                <a:ea typeface="黑体" panose="02010609060101010101" charset="-122"/>
                <a:cs typeface="Times New Roman" panose="02020603050405020304" charset="0"/>
              </a:rPr>
              <a:t>重力对购物车做了功</a:t>
            </a:r>
            <a:endParaRPr lang="zh-CN" altLang="en-US" sz="2800" b="1" i="0">
              <a:latin typeface="Times New Roman" panose="02020603050405020304" charset="0"/>
              <a:ea typeface="黑体" panose="02010609060101010101" charset="-122"/>
              <a:cs typeface="Times New Roman" panose="02020603050405020304" charset="0"/>
            </a:endParaRPr>
          </a:p>
          <a:p>
            <a:pPr marL="0" indent="0" algn="l" latinLnBrk="1">
              <a:lnSpc>
                <a:spcPct val="130000"/>
              </a:lnSpc>
              <a:spcAft>
                <a:spcPts val="600"/>
              </a:spcAft>
            </a:pPr>
            <a:r>
              <a:rPr lang="en-US" altLang="zh-CN" sz="2800" b="1" i="0">
                <a:latin typeface="Times New Roman" panose="02020603050405020304" charset="0"/>
                <a:ea typeface="黑体" panose="02010609060101010101" charset="-122"/>
                <a:cs typeface="Times New Roman" panose="02020603050405020304" charset="0"/>
              </a:rPr>
              <a:t>C. </a:t>
            </a:r>
            <a:r>
              <a:rPr lang="zh-CN" altLang="en-US" sz="2800" b="1" i="0">
                <a:latin typeface="Times New Roman" panose="02020603050405020304" charset="0"/>
                <a:ea typeface="黑体" panose="02010609060101010101" charset="-122"/>
                <a:cs typeface="Times New Roman" panose="02020603050405020304" charset="0"/>
              </a:rPr>
              <a:t>人的推力对购物车做了功</a:t>
            </a:r>
            <a:endParaRPr lang="zh-CN" altLang="en-US" sz="2800" b="1" i="0">
              <a:latin typeface="Times New Roman" panose="02020603050405020304" charset="0"/>
              <a:ea typeface="黑体" panose="02010609060101010101" charset="-122"/>
              <a:cs typeface="Times New Roman" panose="02020603050405020304" charset="0"/>
            </a:endParaRPr>
          </a:p>
          <a:p>
            <a:pPr marL="0" indent="0" algn="l" latinLnBrk="1">
              <a:lnSpc>
                <a:spcPct val="130000"/>
              </a:lnSpc>
              <a:spcAft>
                <a:spcPts val="600"/>
              </a:spcAft>
            </a:pPr>
            <a:r>
              <a:rPr lang="en-US" altLang="zh-CN" sz="2800" b="1" i="0">
                <a:latin typeface="Times New Roman" panose="02020603050405020304" charset="0"/>
                <a:ea typeface="黑体" panose="02010609060101010101" charset="-122"/>
                <a:cs typeface="Times New Roman" panose="02020603050405020304" charset="0"/>
              </a:rPr>
              <a:t>D. </a:t>
            </a:r>
            <a:r>
              <a:rPr lang="zh-CN" altLang="en-US" sz="2800" b="1" i="0">
                <a:latin typeface="Times New Roman" panose="02020603050405020304" charset="0"/>
                <a:ea typeface="黑体" panose="02010609060101010101" charset="-122"/>
                <a:cs typeface="Times New Roman" panose="02020603050405020304" charset="0"/>
              </a:rPr>
              <a:t>购物车对地面的压力对购物车做了功</a:t>
            </a:r>
            <a:endParaRPr lang="en-US" altLang="zh-CN" sz="2800" b="1" i="0">
              <a:latin typeface="Times New Roman" panose="02020603050405020304" charset="0"/>
              <a:ea typeface="黑体" panose="02010609060101010101" charset="-122"/>
              <a:cs typeface="Times New Roman" panose="02020603050405020304" charset="0"/>
            </a:endParaRPr>
          </a:p>
        </p:txBody>
      </p:sp>
      <p:sp>
        <p:nvSpPr>
          <p:cNvPr id="6" name="文本框 5" title=""/>
          <p:cNvSpPr txBox="1"/>
          <p:nvPr/>
        </p:nvSpPr>
        <p:spPr>
          <a:xfrm>
            <a:off x="6096000" y="1351915"/>
            <a:ext cx="508000" cy="521970"/>
          </a:xfrm>
          <a:prstGeom prst="rect">
            <a:avLst/>
          </a:prstGeom>
          <a:noFill/>
        </p:spPr>
        <p:txBody>
          <a:bodyPr wrap="square" rtlCol="0">
            <a:spAutoFit/>
          </a:bodyPr>
          <a:lstStyle/>
          <a:p>
            <a:pPr marL="0" indent="0" algn="l" latinLnBrk="1">
              <a:spcAft>
                <a:spcPts val="600"/>
              </a:spcAft>
            </a:pPr>
            <a:r>
              <a:rPr lang="en-US" altLang="zh-CN" sz="2800" b="1">
                <a:solidFill>
                  <a:srgbClr val="FF0000"/>
                </a:solidFill>
                <a:latin typeface="Times New Roman" panose="02020603050405020304" charset="0"/>
                <a:ea typeface="Times New Roman" panose="02020603050405020304"/>
                <a:sym typeface="+mn-ea"/>
              </a:rPr>
              <a:t>C</a:t>
            </a:r>
            <a:endParaRPr lang="en-US" altLang="zh-CN" sz="2800" b="1">
              <a:solidFill>
                <a:srgbClr val="FF0000"/>
              </a:solidFill>
              <a:latin typeface="Times New Roman" panose="02020603050405020304" charset="0"/>
              <a:ea typeface="Times New Roman" panose="02020603050405020304"/>
              <a:sym typeface="+mn-ea"/>
            </a:endParaRPr>
          </a:p>
        </p:txBody>
      </p:sp>
      <p:sp>
        <p:nvSpPr>
          <p:cNvPr id="9" name="圆角矩形标注 8" title=""/>
          <p:cNvSpPr/>
          <p:nvPr/>
        </p:nvSpPr>
        <p:spPr>
          <a:xfrm>
            <a:off x="5564505" y="704215"/>
            <a:ext cx="5431790" cy="438150"/>
          </a:xfrm>
          <a:prstGeom prst="wedgeRoundRectCallout">
            <a:avLst>
              <a:gd name="adj1" fmla="val -11453"/>
              <a:gd name="adj2" fmla="val 49844"/>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latin typeface="Times New Roman" panose="02020603050405020304" charset="0"/>
              <a:cs typeface="Times New Roman" panose="02020603050405020304" charset="0"/>
            </a:endParaRPr>
          </a:p>
        </p:txBody>
      </p:sp>
      <p:sp>
        <p:nvSpPr>
          <p:cNvPr id="28" name="圆角矩形标注 27" title=""/>
          <p:cNvSpPr/>
          <p:nvPr/>
        </p:nvSpPr>
        <p:spPr>
          <a:xfrm>
            <a:off x="821055" y="3237230"/>
            <a:ext cx="4281170" cy="742950"/>
          </a:xfrm>
          <a:prstGeom prst="wedgeRoundRectCallout">
            <a:avLst>
              <a:gd name="adj1" fmla="val -8706"/>
              <a:gd name="adj2" fmla="val 80512"/>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lnSpc>
                <a:spcPct val="90000"/>
              </a:lnSpc>
            </a:pPr>
            <a:r>
              <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sym typeface="+mn-ea"/>
              </a:rPr>
              <a:t>支持力竖直向上，运动方向为水平向右，垂直无功</a:t>
            </a:r>
            <a:endPar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sym typeface="+mn-ea"/>
            </a:endParaRPr>
          </a:p>
        </p:txBody>
      </p:sp>
      <p:sp>
        <p:nvSpPr>
          <p:cNvPr id="29" name="文本框 28" title=""/>
          <p:cNvSpPr txBox="1"/>
          <p:nvPr/>
        </p:nvSpPr>
        <p:spPr>
          <a:xfrm>
            <a:off x="5269865" y="4116705"/>
            <a:ext cx="835660" cy="768350"/>
          </a:xfrm>
          <a:prstGeom prst="rect">
            <a:avLst/>
          </a:prstGeom>
          <a:noFill/>
        </p:spPr>
        <p:txBody>
          <a:bodyPr wrap="square" rtlCol="0">
            <a:spAutoFit/>
          </a:bodyPr>
          <a:lstStyle/>
          <a:p>
            <a:r>
              <a:rPr lang="zh-CN" altLang="en-US" sz="4400" b="1">
                <a:solidFill>
                  <a:srgbClr val="C00000"/>
                </a:solidFill>
                <a:latin typeface="黑体" panose="02010609060101010101" charset="-122"/>
                <a:ea typeface="黑体" panose="02010609060101010101" charset="-122"/>
              </a:rPr>
              <a:t>×</a:t>
            </a:r>
            <a:endParaRPr lang="zh-CN" altLang="en-US" sz="4400" b="1">
              <a:solidFill>
                <a:srgbClr val="C00000"/>
              </a:solidFill>
              <a:latin typeface="黑体" panose="02010609060101010101" charset="-122"/>
              <a:ea typeface="黑体" panose="02010609060101010101" charset="-122"/>
            </a:endParaRPr>
          </a:p>
        </p:txBody>
      </p:sp>
      <p:sp>
        <p:nvSpPr>
          <p:cNvPr id="30" name="圆角矩形标注 29" title=""/>
          <p:cNvSpPr/>
          <p:nvPr/>
        </p:nvSpPr>
        <p:spPr>
          <a:xfrm>
            <a:off x="1866900" y="4252595"/>
            <a:ext cx="1072515" cy="438150"/>
          </a:xfrm>
          <a:prstGeom prst="wedgeRoundRectCallout">
            <a:avLst>
              <a:gd name="adj1" fmla="val -11453"/>
              <a:gd name="adj2" fmla="val 49844"/>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latin typeface="Times New Roman" panose="02020603050405020304" charset="0"/>
              <a:cs typeface="Times New Roman" panose="02020603050405020304" charset="0"/>
            </a:endParaRPr>
          </a:p>
        </p:txBody>
      </p:sp>
      <p:sp>
        <p:nvSpPr>
          <p:cNvPr id="8" name="圆角矩形标注 7" title=""/>
          <p:cNvSpPr/>
          <p:nvPr/>
        </p:nvSpPr>
        <p:spPr>
          <a:xfrm>
            <a:off x="6096000" y="4326255"/>
            <a:ext cx="5448300" cy="677545"/>
          </a:xfrm>
          <a:prstGeom prst="wedgeRoundRectCallout">
            <a:avLst>
              <a:gd name="adj1" fmla="val -77902"/>
              <a:gd name="adj2" fmla="val 57872"/>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lnSpc>
                <a:spcPct val="90000"/>
              </a:lnSpc>
            </a:pPr>
            <a:r>
              <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sym typeface="+mn-ea"/>
              </a:rPr>
              <a:t>重力竖直向下，运动方向为水平向右，垂直无功</a:t>
            </a:r>
            <a:endPar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sym typeface="+mn-ea"/>
            </a:endParaRPr>
          </a:p>
        </p:txBody>
      </p:sp>
      <p:sp>
        <p:nvSpPr>
          <p:cNvPr id="10" name="文本框 9" title=""/>
          <p:cNvSpPr txBox="1"/>
          <p:nvPr/>
        </p:nvSpPr>
        <p:spPr>
          <a:xfrm>
            <a:off x="3834765" y="4761230"/>
            <a:ext cx="835660" cy="768350"/>
          </a:xfrm>
          <a:prstGeom prst="rect">
            <a:avLst/>
          </a:prstGeom>
          <a:noFill/>
        </p:spPr>
        <p:txBody>
          <a:bodyPr wrap="square" rtlCol="0">
            <a:spAutoFit/>
          </a:bodyPr>
          <a:lstStyle/>
          <a:p>
            <a:r>
              <a:rPr lang="zh-CN" altLang="en-US" sz="4400" b="1">
                <a:solidFill>
                  <a:srgbClr val="C00000"/>
                </a:solidFill>
                <a:latin typeface="黑体" panose="02010609060101010101" charset="-122"/>
                <a:ea typeface="黑体" panose="02010609060101010101" charset="-122"/>
              </a:rPr>
              <a:t>×</a:t>
            </a:r>
            <a:endParaRPr lang="zh-CN" altLang="en-US" sz="4400" b="1">
              <a:solidFill>
                <a:srgbClr val="C00000"/>
              </a:solidFill>
              <a:latin typeface="黑体" panose="02010609060101010101" charset="-122"/>
              <a:ea typeface="黑体" panose="02010609060101010101" charset="-122"/>
            </a:endParaRPr>
          </a:p>
        </p:txBody>
      </p:sp>
      <p:sp>
        <p:nvSpPr>
          <p:cNvPr id="11" name="圆角矩形标注 10" title=""/>
          <p:cNvSpPr/>
          <p:nvPr/>
        </p:nvSpPr>
        <p:spPr>
          <a:xfrm>
            <a:off x="708025" y="4876165"/>
            <a:ext cx="786765" cy="438150"/>
          </a:xfrm>
          <a:prstGeom prst="wedgeRoundRectCallout">
            <a:avLst>
              <a:gd name="adj1" fmla="val -11453"/>
              <a:gd name="adj2" fmla="val 49844"/>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latin typeface="Times New Roman" panose="02020603050405020304" charset="0"/>
              <a:cs typeface="Times New Roman" panose="02020603050405020304" charset="0"/>
            </a:endParaRPr>
          </a:p>
        </p:txBody>
      </p:sp>
      <p:sp>
        <p:nvSpPr>
          <p:cNvPr id="12" name="圆角矩形标注 11" title=""/>
          <p:cNvSpPr/>
          <p:nvPr/>
        </p:nvSpPr>
        <p:spPr>
          <a:xfrm>
            <a:off x="1494790" y="5514340"/>
            <a:ext cx="715645" cy="438150"/>
          </a:xfrm>
          <a:prstGeom prst="wedgeRoundRectCallout">
            <a:avLst>
              <a:gd name="adj1" fmla="val -11453"/>
              <a:gd name="adj2" fmla="val 49844"/>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latin typeface="Times New Roman" panose="02020603050405020304" charset="0"/>
              <a:cs typeface="Times New Roman" panose="02020603050405020304" charset="0"/>
            </a:endParaRPr>
          </a:p>
        </p:txBody>
      </p:sp>
      <p:sp>
        <p:nvSpPr>
          <p:cNvPr id="13" name="圆角矩形标注 12" title=""/>
          <p:cNvSpPr/>
          <p:nvPr/>
        </p:nvSpPr>
        <p:spPr>
          <a:xfrm>
            <a:off x="5546090" y="5123815"/>
            <a:ext cx="6139815" cy="665480"/>
          </a:xfrm>
          <a:prstGeom prst="wedgeRoundRectCallout">
            <a:avLst>
              <a:gd name="adj1" fmla="val -56785"/>
              <a:gd name="adj2" fmla="val 41412"/>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lnSpc>
                <a:spcPct val="90000"/>
              </a:lnSpc>
            </a:pPr>
            <a:r>
              <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sym typeface="+mn-ea"/>
              </a:rPr>
              <a:t>推力水平向右，运动方向水平向右，在推力方向上移动了距离，推力做功</a:t>
            </a:r>
            <a:endPar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sym typeface="+mn-ea"/>
            </a:endParaRPr>
          </a:p>
        </p:txBody>
      </p:sp>
      <p:sp>
        <p:nvSpPr>
          <p:cNvPr id="14" name="文本框 13" title=""/>
          <p:cNvSpPr txBox="1"/>
          <p:nvPr/>
        </p:nvSpPr>
        <p:spPr>
          <a:xfrm>
            <a:off x="4671695" y="5348605"/>
            <a:ext cx="835660" cy="768350"/>
          </a:xfrm>
          <a:prstGeom prst="rect">
            <a:avLst/>
          </a:prstGeom>
          <a:noFill/>
        </p:spPr>
        <p:txBody>
          <a:bodyPr wrap="square" rtlCol="0">
            <a:spAutoFit/>
          </a:bodyPr>
          <a:lstStyle/>
          <a:p>
            <a:r>
              <a:rPr lang="en-US" altLang="zh-CN" sz="4400" b="1">
                <a:solidFill>
                  <a:srgbClr val="C00000"/>
                </a:solidFill>
                <a:latin typeface="Times New Roman" panose="02020603050405020304" charset="0"/>
                <a:ea typeface="微软雅黑" panose="020b0503020204020204" charset="-122"/>
              </a:rPr>
              <a:t>√</a:t>
            </a:r>
            <a:endParaRPr lang="en-US" altLang="zh-CN" sz="4400" b="1">
              <a:solidFill>
                <a:srgbClr val="C00000"/>
              </a:solidFill>
              <a:latin typeface="Times New Roman" panose="02020603050405020304" charset="0"/>
              <a:ea typeface="微软雅黑" panose="020b0503020204020204" charset="-122"/>
            </a:endParaRPr>
          </a:p>
        </p:txBody>
      </p:sp>
      <p:sp>
        <p:nvSpPr>
          <p:cNvPr id="15" name="圆角矩形标注 14" title=""/>
          <p:cNvSpPr/>
          <p:nvPr/>
        </p:nvSpPr>
        <p:spPr>
          <a:xfrm>
            <a:off x="707390" y="6154420"/>
            <a:ext cx="3321685" cy="438150"/>
          </a:xfrm>
          <a:prstGeom prst="wedgeRoundRectCallout">
            <a:avLst>
              <a:gd name="adj1" fmla="val -11453"/>
              <a:gd name="adj2" fmla="val 49844"/>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latin typeface="Times New Roman" panose="02020603050405020304" charset="0"/>
              <a:cs typeface="Times New Roman" panose="02020603050405020304" charset="0"/>
            </a:endParaRPr>
          </a:p>
        </p:txBody>
      </p:sp>
      <p:sp>
        <p:nvSpPr>
          <p:cNvPr id="16" name="圆角矩形标注 15" title=""/>
          <p:cNvSpPr/>
          <p:nvPr/>
        </p:nvSpPr>
        <p:spPr>
          <a:xfrm>
            <a:off x="7364095" y="5964555"/>
            <a:ext cx="4533900" cy="665480"/>
          </a:xfrm>
          <a:prstGeom prst="wedgeRoundRectCallout">
            <a:avLst>
              <a:gd name="adj1" fmla="val -56594"/>
              <a:gd name="adj2" fmla="val 14503"/>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lnSpc>
                <a:spcPct val="90000"/>
              </a:lnSpc>
            </a:pPr>
            <a:r>
              <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sym typeface="+mn-ea"/>
              </a:rPr>
              <a:t>购物车对地面的压力作用在地面上，不会对购物车做功</a:t>
            </a:r>
            <a:endPar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sym typeface="+mn-ea"/>
            </a:endParaRPr>
          </a:p>
        </p:txBody>
      </p:sp>
      <p:sp>
        <p:nvSpPr>
          <p:cNvPr id="17" name="文本框 16" title=""/>
          <p:cNvSpPr txBox="1"/>
          <p:nvPr/>
        </p:nvSpPr>
        <p:spPr>
          <a:xfrm>
            <a:off x="6396355" y="6001385"/>
            <a:ext cx="835660" cy="768350"/>
          </a:xfrm>
          <a:prstGeom prst="rect">
            <a:avLst/>
          </a:prstGeom>
          <a:noFill/>
        </p:spPr>
        <p:txBody>
          <a:bodyPr wrap="square" rtlCol="0">
            <a:spAutoFit/>
          </a:bodyPr>
          <a:lstStyle/>
          <a:p>
            <a:r>
              <a:rPr lang="zh-CN" altLang="en-US" sz="4400" b="1">
                <a:solidFill>
                  <a:srgbClr val="C00000"/>
                </a:solidFill>
                <a:latin typeface="黑体" panose="02010609060101010101" charset="-122"/>
                <a:ea typeface="黑体" panose="02010609060101010101" charset="-122"/>
              </a:rPr>
              <a:t>×</a:t>
            </a:r>
            <a:endParaRPr lang="zh-CN" altLang="en-US" sz="4400" b="1">
              <a:solidFill>
                <a:srgbClr val="C00000"/>
              </a:solidFill>
              <a:latin typeface="黑体" panose="02010609060101010101" charset="-122"/>
              <a:ea typeface="黑体" panose="02010609060101010101" charset="-122"/>
            </a:endParaRPr>
          </a:p>
        </p:txBody>
      </p:sp>
      <p:pic>
        <p:nvPicPr>
          <p:cNvPr id="85" name="图片 53" title=""/>
          <p:cNvPicPr>
            <a:picLocks noChangeAspect="1"/>
          </p:cNvPicPr>
          <p:nvPr/>
        </p:nvPicPr>
        <p:blipFill>
          <a:blip r:embed="rId2"/>
          <a:stretch>
            <a:fillRect/>
          </a:stretch>
        </p:blipFill>
        <p:spPr>
          <a:xfrm>
            <a:off x="5269865" y="1887855"/>
            <a:ext cx="2254250" cy="222504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500" fill="hold">
                                          <p:stCondLst>
                                            <p:cond delay="0"/>
                                          </p:stCondLst>
                                        </p:cTn>
                                        <p:tgtEl>
                                          <p:spTgt spid="9"/>
                                        </p:tgtEl>
                                        <p:attrNameLst>
                                          <p:attrName>style.visibility</p:attrName>
                                        </p:attrNameLst>
                                      </p:cBhvr>
                                      <p:to>
                                        <p:strVal val="visible"/>
                                      </p:to>
                                    </p:set>
                                    <p:animEffect transition="in" filter="wheel(1)">
                                      <p:cBhvr>
                                        <p:cTn id="7" dur="500"/>
                                        <p:tgtEl>
                                          <p:spTgt spid="9"/>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500" fill="hold">
                                          <p:stCondLst>
                                            <p:cond delay="0"/>
                                          </p:stCondLst>
                                        </p:cTn>
                                        <p:tgtEl>
                                          <p:spTgt spid="30"/>
                                        </p:tgtEl>
                                        <p:attrNameLst>
                                          <p:attrName>style.visibility</p:attrName>
                                        </p:attrNameLst>
                                      </p:cBhvr>
                                      <p:to>
                                        <p:strVal val="visible"/>
                                      </p:to>
                                    </p:set>
                                    <p:animEffect transition="in" filter="wheel(1)">
                                      <p:cBhvr>
                                        <p:cTn id="12" dur="500"/>
                                        <p:tgtEl>
                                          <p:spTgt spid="30"/>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500" fill="hold">
                                          <p:stCondLst>
                                            <p:cond delay="0"/>
                                          </p:stCondLst>
                                        </p:cTn>
                                        <p:tgtEl>
                                          <p:spTgt spid="11"/>
                                        </p:tgtEl>
                                        <p:attrNameLst>
                                          <p:attrName>style.visibility</p:attrName>
                                        </p:attrNameLst>
                                      </p:cBhvr>
                                      <p:to>
                                        <p:strVal val="visible"/>
                                      </p:to>
                                    </p:set>
                                    <p:animEffect transition="in" filter="wheel(1)">
                                      <p:cBhvr>
                                        <p:cTn id="27" dur="500"/>
                                        <p:tgtEl>
                                          <p:spTgt spid="11"/>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nodeType="clickPar">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500" fill="hold">
                                          <p:stCondLst>
                                            <p:cond delay="0"/>
                                          </p:stCondLst>
                                        </p:cTn>
                                        <p:tgtEl>
                                          <p:spTgt spid="12"/>
                                        </p:tgtEl>
                                        <p:attrNameLst>
                                          <p:attrName>style.visibility</p:attrName>
                                        </p:attrNameLst>
                                      </p:cBhvr>
                                      <p:to>
                                        <p:strVal val="visible"/>
                                      </p:to>
                                    </p:set>
                                    <p:animEffect transition="in" filter="wheel(1)">
                                      <p:cBhvr>
                                        <p:cTn id="42" dur="500"/>
                                        <p:tgtEl>
                                          <p:spTgt spid="12"/>
                                        </p:tgtEl>
                                      </p:cBhvr>
                                    </p:animEffect>
                                  </p:childTnLst>
                                </p:cTn>
                              </p:par>
                            </p:childTnLst>
                          </p:cTn>
                        </p:par>
                      </p:childTnLst>
                    </p:cTn>
                  </p:par>
                  <p:par>
                    <p:cTn id="43" fill="hold" nodeType="clickPar">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childTnLst>
                    </p:cTn>
                  </p:par>
                  <p:par>
                    <p:cTn id="48" fill="hold" nodeType="clickPar">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nodeType="clickPar">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500" fill="hold">
                                          <p:stCondLst>
                                            <p:cond delay="0"/>
                                          </p:stCondLst>
                                        </p:cTn>
                                        <p:tgtEl>
                                          <p:spTgt spid="15"/>
                                        </p:tgtEl>
                                        <p:attrNameLst>
                                          <p:attrName>style.visibility</p:attrName>
                                        </p:attrNameLst>
                                      </p:cBhvr>
                                      <p:to>
                                        <p:strVal val="visible"/>
                                      </p:to>
                                    </p:set>
                                    <p:animEffect transition="in" filter="wheel(1)">
                                      <p:cBhvr>
                                        <p:cTn id="57" dur="500"/>
                                        <p:tgtEl>
                                          <p:spTgt spid="15"/>
                                        </p:tgtEl>
                                      </p:cBhvr>
                                    </p:animEffect>
                                  </p:childTnLst>
                                </p:cTn>
                              </p:par>
                            </p:childTnLst>
                          </p:cTn>
                        </p:par>
                      </p:childTnLst>
                    </p:cTn>
                  </p:par>
                  <p:par>
                    <p:cTn id="58" fill="hold" nodeType="clickPar">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ipe(left)">
                                      <p:cBhvr>
                                        <p:cTn id="62" dur="500"/>
                                        <p:tgtEl>
                                          <p:spTgt spid="16"/>
                                        </p:tgtEl>
                                      </p:cBhvr>
                                    </p:animEffect>
                                  </p:childTnLst>
                                </p:cTn>
                              </p:par>
                            </p:childTnLst>
                          </p:cTn>
                        </p:par>
                      </p:childTnLst>
                    </p:cTn>
                  </p:par>
                  <p:par>
                    <p:cTn id="63" fill="hold" nodeType="clickPar">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wipe(left)">
                                      <p:cBhvr>
                                        <p:cTn id="67" dur="500"/>
                                        <p:tgtEl>
                                          <p:spTgt spid="17"/>
                                        </p:tgtEl>
                                      </p:cBhvr>
                                    </p:animEffect>
                                  </p:childTnLst>
                                </p:cTn>
                              </p:par>
                            </p:childTnLst>
                          </p:cTn>
                        </p:par>
                      </p:childTnLst>
                    </p:cTn>
                  </p:par>
                  <p:par>
                    <p:cTn id="68" fill="hold" nodeType="clickPar">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8" grpId="0" animBg="1"/>
      <p:bldP spid="29" grpId="0"/>
      <p:bldP spid="30" grpId="0" animBg="1"/>
      <p:bldP spid="8" grpId="0" animBg="1"/>
      <p:bldP spid="10" grpId="0"/>
      <p:bldP spid="11" grpId="0" animBg="1"/>
      <p:bldP spid="12" grpId="0" animBg="1"/>
      <p:bldP spid="13" grpId="0" animBg="1"/>
      <p:bldP spid="14" grpId="0"/>
      <p:bldP spid="15" grpId="0" animBg="1"/>
      <p:bldP spid="16" grpId="0" animBg="1"/>
      <p:bldP spid="17" grpId="0"/>
      <p:bldP spid="6" grpId="0"/>
    </p:bld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10" name="文本框 9" title=""/>
          <p:cNvSpPr txBox="1"/>
          <p:nvPr/>
        </p:nvSpPr>
        <p:spPr>
          <a:xfrm>
            <a:off x="313055" y="1092200"/>
            <a:ext cx="11539220" cy="1311275"/>
          </a:xfrm>
          <a:prstGeom prst="rect">
            <a:avLst/>
          </a:prstGeom>
          <a:noFill/>
        </p:spPr>
        <p:txBody>
          <a:bodyPr wrap="square" rtlCol="0">
            <a:noAutofit/>
          </a:bodyPr>
          <a:lstStyle/>
          <a:p>
            <a:pPr>
              <a:lnSpc>
                <a:spcPct val="150000"/>
              </a:lnSpc>
            </a:pPr>
            <a:r>
              <a:rPr lang="en-US" altLang="zh-CN" sz="2800" b="1">
                <a:latin typeface="Times New Roman" panose="02020603050405020304" charset="0"/>
                <a:ea typeface="黑体" panose="02010609060101010101" charset="-122"/>
                <a:cs typeface="Times New Roman" panose="02020603050405020304" charset="0"/>
                <a:sym typeface="+mn-ea"/>
              </a:rPr>
              <a:t>3. </a:t>
            </a:r>
            <a:r>
              <a:rPr lang="zh-CN" altLang="en-US" sz="2800" b="1">
                <a:latin typeface="Times New Roman" panose="02020603050405020304" charset="0"/>
                <a:ea typeface="黑体" panose="02010609060101010101" charset="-122"/>
                <a:cs typeface="Times New Roman" panose="02020603050405020304" charset="0"/>
                <a:sym typeface="+mn-ea"/>
              </a:rPr>
              <a:t>某人将一木箱匀速抬高放在离地面</a:t>
            </a:r>
            <a:r>
              <a:rPr lang="en-US" altLang="zh-CN" sz="2800" b="1">
                <a:latin typeface="Times New Roman" panose="02020603050405020304" charset="0"/>
                <a:ea typeface="黑体" panose="02010609060101010101" charset="-122"/>
                <a:cs typeface="Times New Roman" panose="02020603050405020304" charset="0"/>
                <a:sym typeface="+mn-ea"/>
              </a:rPr>
              <a:t>0.8 m</a:t>
            </a:r>
            <a:r>
              <a:rPr lang="zh-CN" altLang="en-US" sz="2800" b="1">
                <a:latin typeface="Times New Roman" panose="02020603050405020304" charset="0"/>
                <a:ea typeface="黑体" panose="02010609060101010101" charset="-122"/>
                <a:cs typeface="Times New Roman" panose="02020603050405020304" charset="0"/>
                <a:sym typeface="+mn-ea"/>
              </a:rPr>
              <a:t>高的平台上，此人对木箱做了</a:t>
            </a:r>
            <a:r>
              <a:rPr lang="en-US" sz="2800" b="1">
                <a:latin typeface="Times New Roman" panose="02020603050405020304" charset="0"/>
                <a:ea typeface="黑体" panose="02010609060101010101" charset="-122"/>
                <a:cs typeface="Times New Roman" panose="02020603050405020304" charset="0"/>
                <a:sym typeface="+mn-ea"/>
              </a:rPr>
              <a:t>160</a:t>
            </a:r>
            <a:r>
              <a:rPr lang="en-US" altLang="zh-CN" sz="2800" b="1">
                <a:latin typeface="Times New Roman" panose="02020603050405020304" charset="0"/>
                <a:ea typeface="黑体" panose="02010609060101010101" charset="-122"/>
                <a:cs typeface="Times New Roman" panose="02020603050405020304" charset="0"/>
                <a:sym typeface="+mn-ea"/>
              </a:rPr>
              <a:t> J</a:t>
            </a:r>
            <a:r>
              <a:rPr lang="zh-CN" altLang="en-US" sz="2800" b="1">
                <a:latin typeface="Times New Roman" panose="02020603050405020304" charset="0"/>
                <a:ea typeface="黑体" panose="02010609060101010101" charset="-122"/>
                <a:cs typeface="Times New Roman" panose="02020603050405020304" charset="0"/>
                <a:sym typeface="+mn-ea"/>
              </a:rPr>
              <a:t>的功</a:t>
            </a:r>
            <a:r>
              <a:rPr lang="en-US" altLang="zh-CN" sz="2800" b="1">
                <a:latin typeface="Times New Roman" panose="02020603050405020304" charset="0"/>
                <a:ea typeface="黑体" panose="02010609060101010101" charset="-122"/>
                <a:cs typeface="Times New Roman" panose="02020603050405020304" charset="0"/>
                <a:sym typeface="+mn-ea"/>
              </a:rPr>
              <a:t>.</a:t>
            </a:r>
            <a:r>
              <a:rPr lang="zh-CN" altLang="en-US" sz="2800" b="1">
                <a:latin typeface="Times New Roman" panose="02020603050405020304" charset="0"/>
                <a:ea typeface="黑体" panose="02010609060101010101" charset="-122"/>
                <a:cs typeface="Times New Roman" panose="02020603050405020304" charset="0"/>
                <a:sym typeface="+mn-ea"/>
              </a:rPr>
              <a:t>木箱的质量为</a:t>
            </a:r>
            <a:r>
              <a:rPr lang="en-US" altLang="zh-CN" sz="2800" b="1">
                <a:latin typeface="Times New Roman" panose="02020603050405020304" charset="0"/>
                <a:ea typeface="黑体" panose="02010609060101010101" charset="-122"/>
                <a:cs typeface="Times New Roman" panose="02020603050405020304" charset="0"/>
                <a:sym typeface="+mn-ea"/>
              </a:rPr>
              <a:t>_______kg.(</a:t>
            </a:r>
            <a:r>
              <a:rPr lang="en-US" altLang="zh-CN" sz="2800" b="1" i="1">
                <a:latin typeface="Times New Roman" panose="02020603050405020304" charset="0"/>
                <a:ea typeface="黑体" panose="02010609060101010101" charset="-122"/>
                <a:cs typeface="Times New Roman" panose="02020603050405020304" charset="0"/>
                <a:sym typeface="+mn-ea"/>
              </a:rPr>
              <a:t>g</a:t>
            </a:r>
            <a:r>
              <a:rPr lang="zh-CN" altLang="en-US" sz="2800" b="1">
                <a:latin typeface="Times New Roman" panose="02020603050405020304" charset="0"/>
                <a:ea typeface="黑体" panose="02010609060101010101" charset="-122"/>
                <a:cs typeface="Times New Roman" panose="02020603050405020304" charset="0"/>
                <a:sym typeface="+mn-ea"/>
              </a:rPr>
              <a:t>取</a:t>
            </a:r>
            <a:r>
              <a:rPr lang="en-US" altLang="zh-CN" sz="2800" b="1">
                <a:latin typeface="Times New Roman" panose="02020603050405020304" charset="0"/>
                <a:ea typeface="黑体" panose="02010609060101010101" charset="-122"/>
                <a:cs typeface="Times New Roman" panose="02020603050405020304" charset="0"/>
                <a:sym typeface="+mn-ea"/>
              </a:rPr>
              <a:t>10 N/kg)</a:t>
            </a:r>
            <a:endParaRPr lang="en-US" altLang="zh-CN" sz="2800" b="1">
              <a:latin typeface="Times New Roman" panose="02020603050405020304" charset="0"/>
              <a:ea typeface="黑体" panose="02010609060101010101" charset="-122"/>
              <a:cs typeface="Times New Roman" panose="02020603050405020304" charset="0"/>
              <a:sym typeface="+mn-ea"/>
            </a:endParaRPr>
          </a:p>
        </p:txBody>
      </p:sp>
      <p:sp>
        <p:nvSpPr>
          <p:cNvPr id="9" name="文本框 8" title=""/>
          <p:cNvSpPr txBox="1"/>
          <p:nvPr/>
        </p:nvSpPr>
        <p:spPr>
          <a:xfrm>
            <a:off x="313055" y="2403475"/>
            <a:ext cx="11416665" cy="1900555"/>
          </a:xfrm>
          <a:prstGeom prst="rect">
            <a:avLst/>
          </a:prstGeom>
          <a:noFill/>
        </p:spPr>
        <p:txBody>
          <a:bodyPr wrap="square" rtlCol="0" anchor="t">
            <a:spAutoFit/>
          </a:bodyPr>
          <a:lstStyle/>
          <a:p>
            <a:pPr>
              <a:lnSpc>
                <a:spcPct val="150000"/>
              </a:lnSpc>
            </a:pPr>
            <a:r>
              <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rPr>
              <a:t>将</a:t>
            </a:r>
            <a:r>
              <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sym typeface="+mn-ea"/>
              </a:rPr>
              <a:t>木箱</a:t>
            </a:r>
            <a:r>
              <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rPr>
              <a:t>匀速</a:t>
            </a:r>
            <a:r>
              <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sym typeface="+mn-ea"/>
              </a:rPr>
              <a:t>抬</a:t>
            </a:r>
            <a:r>
              <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rPr>
              <a:t>高的过程中</a:t>
            </a:r>
            <a:r>
              <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sym typeface="+mn-ea"/>
              </a:rPr>
              <a:t>人对木箱</a:t>
            </a:r>
            <a:r>
              <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rPr>
              <a:t>做的功</a:t>
            </a:r>
            <a:r>
              <a:rPr lang="zh-CN" altLang="en-US" sz="2400" b="1" i="1">
                <a:solidFill>
                  <a:srgbClr val="0000FF"/>
                </a:solidFill>
                <a:latin typeface="Times New Roman" panose="02020603050405020304" charset="0"/>
                <a:ea typeface="楷体" panose="02010609060101010101" pitchFamily="49" charset="-122"/>
                <a:cs typeface="Times New Roman" panose="02020603050405020304" charset="0"/>
              </a:rPr>
              <a:t>W</a:t>
            </a:r>
            <a:r>
              <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rPr>
              <a:t>=</a:t>
            </a:r>
            <a:r>
              <a:rPr lang="zh-CN" altLang="en-US" sz="2400" b="1" i="1">
                <a:solidFill>
                  <a:srgbClr val="0000FF"/>
                </a:solidFill>
                <a:latin typeface="Times New Roman" panose="02020603050405020304" charset="0"/>
                <a:ea typeface="楷体" panose="02010609060101010101" pitchFamily="49" charset="-122"/>
                <a:cs typeface="Times New Roman" panose="02020603050405020304" charset="0"/>
              </a:rPr>
              <a:t>Gh</a:t>
            </a:r>
            <a:endPar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sym typeface="+mn-ea"/>
            </a:endParaRPr>
          </a:p>
          <a:p>
            <a:pPr>
              <a:lnSpc>
                <a:spcPct val="150000"/>
              </a:lnSpc>
            </a:pPr>
            <a:r>
              <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rPr>
              <a:t>木箱的重力</a:t>
            </a:r>
            <a:endPar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sym typeface="+mn-ea"/>
            </a:endParaRPr>
          </a:p>
          <a:p>
            <a:pPr>
              <a:lnSpc>
                <a:spcPct val="190000"/>
              </a:lnSpc>
            </a:pPr>
            <a:r>
              <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sym typeface="+mn-ea"/>
              </a:rPr>
              <a:t>由</a:t>
            </a:r>
            <a:r>
              <a:rPr lang="en-US" altLang="zh-CN" sz="2400" b="1" i="1">
                <a:solidFill>
                  <a:srgbClr val="0000FF"/>
                </a:solidFill>
                <a:latin typeface="Times New Roman" panose="02020603050405020304" charset="0"/>
                <a:ea typeface="楷体" panose="02010609060101010101" pitchFamily="49" charset="-122"/>
                <a:cs typeface="Times New Roman" panose="02020603050405020304" charset="0"/>
                <a:sym typeface="+mn-ea"/>
              </a:rPr>
              <a:t>G</a:t>
            </a:r>
            <a:r>
              <a:rPr lang="en-US" altLang="zh-CN" sz="2400" b="1">
                <a:solidFill>
                  <a:srgbClr val="0000FF"/>
                </a:solidFill>
                <a:latin typeface="Times New Roman" panose="02020603050405020304" charset="0"/>
                <a:ea typeface="楷体" panose="02010609060101010101" pitchFamily="49" charset="-122"/>
                <a:cs typeface="Times New Roman" panose="02020603050405020304" charset="0"/>
                <a:sym typeface="+mn-ea"/>
              </a:rPr>
              <a:t>=</a:t>
            </a:r>
            <a:r>
              <a:rPr lang="en-US" altLang="zh-CN" sz="2400" b="1" i="1">
                <a:solidFill>
                  <a:srgbClr val="0000FF"/>
                </a:solidFill>
                <a:latin typeface="Times New Roman" panose="02020603050405020304" charset="0"/>
                <a:ea typeface="楷体" panose="02010609060101010101" pitchFamily="49" charset="-122"/>
                <a:cs typeface="Times New Roman" panose="02020603050405020304" charset="0"/>
                <a:sym typeface="+mn-ea"/>
              </a:rPr>
              <a:t>mg</a:t>
            </a:r>
            <a:r>
              <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sym typeface="+mn-ea"/>
              </a:rPr>
              <a:t>可得，木箱的质量</a:t>
            </a:r>
            <a:r>
              <a:rPr lang="en-US" altLang="zh-CN" sz="2400" b="1" i="1">
                <a:solidFill>
                  <a:srgbClr val="0000FF"/>
                </a:solidFill>
                <a:latin typeface="Times New Roman" panose="02020603050405020304" charset="0"/>
                <a:ea typeface="楷体" panose="02010609060101010101" pitchFamily="49" charset="-122"/>
                <a:cs typeface="Times New Roman" panose="02020603050405020304" charset="0"/>
                <a:sym typeface="+mn-ea"/>
              </a:rPr>
              <a:t>m=</a:t>
            </a:r>
            <a:endParaRPr lang="en-US" altLang="zh-CN" sz="2400" b="1" i="1">
              <a:solidFill>
                <a:srgbClr val="0000FF"/>
              </a:solidFill>
              <a:latin typeface="Times New Roman" panose="02020603050405020304" charset="0"/>
              <a:ea typeface="楷体" panose="02010609060101010101" pitchFamily="49" charset="-122"/>
              <a:cs typeface="Times New Roman" panose="02020603050405020304" charset="0"/>
              <a:sym typeface="+mn-ea"/>
            </a:endParaRPr>
          </a:p>
        </p:txBody>
      </p:sp>
      <p:graphicFrame>
        <p:nvGraphicFramePr>
          <p:cNvPr id="19" name="对象 18" title=""/>
          <p:cNvGraphicFramePr>
            <a:graphicFrameLocks noChangeAspect="1"/>
          </p:cNvGraphicFramePr>
          <p:nvPr/>
        </p:nvGraphicFramePr>
        <p:xfrm>
          <a:off x="1971040" y="2947670"/>
          <a:ext cx="2996565" cy="833120"/>
        </p:xfrm>
        <a:graphic>
          <a:graphicData uri="http://schemas.openxmlformats.org/presentationml/2006/ole">
            <mc:AlternateContent>
              <mc:Choice xmlns:v="urn:schemas-microsoft-com:vml" Requires="v">
                <p:oleObj spid="_x0000_s1042" r:id="rId2" imgW="3073400" imgH="862965" progId="Equation.DSMT4">
                  <p:embed/>
                </p:oleObj>
              </mc:Choice>
              <mc:Fallback>
                <p:oleObj r:id="rId2" imgW="3073400" imgH="862965" progId="Equation.DSMT4">
                  <p:embed/>
                  <p:pic>
                    <p:nvPicPr>
                      <p:cNvPr id="0" name="OLE substitute image"/>
                      <p:cNvPicPr/>
                      <p:nvPr/>
                    </p:nvPicPr>
                    <p:blipFill>
                      <a:blip r:embed="rId3"/>
                      <a:stretch>
                        <a:fillRect/>
                      </a:stretch>
                    </p:blipFill>
                    <p:spPr>
                      <a:xfrm>
                        <a:off x="1971040" y="2947670"/>
                        <a:ext cx="2996565" cy="833120"/>
                      </a:xfrm>
                      <a:prstGeom prst="rect">
                        <a:avLst/>
                      </a:prstGeom>
                    </p:spPr>
                  </p:pic>
                </p:oleObj>
              </mc:Fallback>
            </mc:AlternateContent>
          </a:graphicData>
        </a:graphic>
      </p:graphicFrame>
      <p:graphicFrame>
        <p:nvGraphicFramePr>
          <p:cNvPr id="14" name="对象 13" title=""/>
          <p:cNvGraphicFramePr>
            <a:graphicFrameLocks noChangeAspect="1"/>
          </p:cNvGraphicFramePr>
          <p:nvPr/>
        </p:nvGraphicFramePr>
        <p:xfrm>
          <a:off x="4450080" y="3608070"/>
          <a:ext cx="2625725" cy="833755"/>
        </p:xfrm>
        <a:graphic>
          <a:graphicData uri="http://schemas.openxmlformats.org/presentationml/2006/ole">
            <mc:AlternateContent>
              <mc:Choice xmlns:v="urn:schemas-microsoft-com:vml" Requires="v">
                <p:oleObj spid="_x0000_s1043" r:id="rId4" imgW="2691765" imgH="862965" progId="Equation.DSMT4">
                  <p:embed/>
                </p:oleObj>
              </mc:Choice>
              <mc:Fallback>
                <p:oleObj r:id="rId4" imgW="2691765" imgH="862965" progId="Equation.DSMT4">
                  <p:embed/>
                  <p:pic>
                    <p:nvPicPr>
                      <p:cNvPr id="0" name="OLE substitute image"/>
                      <p:cNvPicPr/>
                      <p:nvPr/>
                    </p:nvPicPr>
                    <p:blipFill>
                      <a:blip r:embed="rId5"/>
                      <a:stretch>
                        <a:fillRect/>
                      </a:stretch>
                    </p:blipFill>
                    <p:spPr>
                      <a:xfrm>
                        <a:off x="4450080" y="3608070"/>
                        <a:ext cx="2625725" cy="833755"/>
                      </a:xfrm>
                      <a:prstGeom prst="rect">
                        <a:avLst/>
                      </a:prstGeom>
                    </p:spPr>
                  </p:pic>
                </p:oleObj>
              </mc:Fallback>
            </mc:AlternateContent>
          </a:graphicData>
        </a:graphic>
      </p:graphicFrame>
      <p:sp>
        <p:nvSpPr>
          <p:cNvPr id="16" name="圆角矩形标注 15" title=""/>
          <p:cNvSpPr/>
          <p:nvPr/>
        </p:nvSpPr>
        <p:spPr>
          <a:xfrm>
            <a:off x="5022215" y="1297305"/>
            <a:ext cx="1921510" cy="438150"/>
          </a:xfrm>
          <a:prstGeom prst="wedgeRoundRectCallout">
            <a:avLst>
              <a:gd name="adj1" fmla="val -11453"/>
              <a:gd name="adj2" fmla="val 49844"/>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latin typeface="Times New Roman" panose="02020603050405020304" charset="0"/>
              <a:cs typeface="Times New Roman" panose="02020603050405020304" charset="0"/>
            </a:endParaRPr>
          </a:p>
        </p:txBody>
      </p:sp>
      <p:sp>
        <p:nvSpPr>
          <p:cNvPr id="17" name="圆角矩形标注 16" title=""/>
          <p:cNvSpPr/>
          <p:nvPr/>
        </p:nvSpPr>
        <p:spPr>
          <a:xfrm>
            <a:off x="9449435" y="1297305"/>
            <a:ext cx="2280285" cy="438150"/>
          </a:xfrm>
          <a:prstGeom prst="wedgeRoundRectCallout">
            <a:avLst>
              <a:gd name="adj1" fmla="val -11453"/>
              <a:gd name="adj2" fmla="val 49844"/>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latin typeface="Times New Roman" panose="02020603050405020304" charset="0"/>
              <a:cs typeface="Times New Roman" panose="02020603050405020304" charset="0"/>
            </a:endParaRPr>
          </a:p>
        </p:txBody>
      </p:sp>
      <p:sp>
        <p:nvSpPr>
          <p:cNvPr id="18" name="圆角矩形标注 17" title=""/>
          <p:cNvSpPr/>
          <p:nvPr/>
        </p:nvSpPr>
        <p:spPr>
          <a:xfrm>
            <a:off x="313055" y="1965325"/>
            <a:ext cx="1692000" cy="438150"/>
          </a:xfrm>
          <a:prstGeom prst="wedgeRoundRectCallout">
            <a:avLst>
              <a:gd name="adj1" fmla="val -11453"/>
              <a:gd name="adj2" fmla="val 49844"/>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latin typeface="Times New Roman" panose="02020603050405020304" charset="0"/>
              <a:cs typeface="Times New Roman" panose="02020603050405020304" charset="0"/>
            </a:endParaRPr>
          </a:p>
        </p:txBody>
      </p:sp>
      <p:sp>
        <p:nvSpPr>
          <p:cNvPr id="2" name="文本框 1" title=""/>
          <p:cNvSpPr txBox="1"/>
          <p:nvPr/>
        </p:nvSpPr>
        <p:spPr>
          <a:xfrm>
            <a:off x="4450080" y="1880870"/>
            <a:ext cx="1206500" cy="521970"/>
          </a:xfrm>
          <a:prstGeom prst="rect">
            <a:avLst/>
          </a:prstGeom>
          <a:noFill/>
        </p:spPr>
        <p:txBody>
          <a:bodyPr wrap="square" rtlCol="0">
            <a:spAutoFit/>
          </a:bodyPr>
          <a:lstStyle/>
          <a:p>
            <a:r>
              <a:rPr lang="en-US" altLang="zh-CN" sz="2800" b="1">
                <a:solidFill>
                  <a:srgbClr val="FF0000"/>
                </a:solidFill>
                <a:latin typeface="Times New Roman" panose="02020603050405020304" charset="0"/>
                <a:cs typeface="Times New Roman" panose="02020603050405020304" charset="0"/>
              </a:rPr>
              <a:t>20</a:t>
            </a:r>
            <a:endParaRPr lang="en-US" altLang="zh-CN" sz="2800" b="1">
              <a:solidFill>
                <a:srgbClr val="FF0000"/>
              </a:solidFill>
              <a:latin typeface="Times New Roman" panose="02020603050405020304" charset="0"/>
              <a:cs typeface="Times New Roman" panose="020206030504050203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500" fill="hold">
                                          <p:stCondLst>
                                            <p:cond delay="0"/>
                                          </p:stCondLst>
                                        </p:cTn>
                                        <p:tgtEl>
                                          <p:spTgt spid="16"/>
                                        </p:tgtEl>
                                        <p:attrNameLst>
                                          <p:attrName>style.visibility</p:attrName>
                                        </p:attrNameLst>
                                      </p:cBhvr>
                                      <p:to>
                                        <p:strVal val="visible"/>
                                      </p:to>
                                    </p:set>
                                    <p:animEffect transition="in" filter="wheel(1)">
                                      <p:cBhvr>
                                        <p:cTn id="7" dur="500"/>
                                        <p:tgtEl>
                                          <p:spTgt spid="16"/>
                                        </p:tgtEl>
                                      </p:cBhvr>
                                    </p:animEffect>
                                  </p:childTnLst>
                                </p:cTn>
                              </p:par>
                            </p:childTnLst>
                          </p:cTn>
                        </p:par>
                        <p:par>
                          <p:cTn id="8" fill="hold" nodeType="afterGroup">
                            <p:stCondLst>
                              <p:cond delay="500"/>
                            </p:stCondLst>
                            <p:childTnLst>
                              <p:par>
                                <p:cTn id="9" presetID="21" presetClass="entr" presetSubtype="1" fill="hold" grpId="0" nodeType="afterEffect">
                                  <p:stCondLst>
                                    <p:cond delay="0"/>
                                  </p:stCondLst>
                                  <p:childTnLst>
                                    <p:set>
                                      <p:cBhvr>
                                        <p:cTn id="10" dur="500" fill="hold">
                                          <p:stCondLst>
                                            <p:cond delay="0"/>
                                          </p:stCondLst>
                                        </p:cTn>
                                        <p:tgtEl>
                                          <p:spTgt spid="17"/>
                                        </p:tgtEl>
                                        <p:attrNameLst>
                                          <p:attrName>style.visibility</p:attrName>
                                        </p:attrNameLst>
                                      </p:cBhvr>
                                      <p:to>
                                        <p:strVal val="visible"/>
                                      </p:to>
                                    </p:set>
                                    <p:animEffect transition="in" filter="wheel(1)">
                                      <p:cBhvr>
                                        <p:cTn id="11" dur="500"/>
                                        <p:tgtEl>
                                          <p:spTgt spid="17"/>
                                        </p:tgtEl>
                                      </p:cBhvr>
                                    </p:animEffect>
                                  </p:childTnLst>
                                </p:cTn>
                              </p:par>
                            </p:childTnLst>
                          </p:cTn>
                        </p:par>
                        <p:par>
                          <p:cTn id="12" fill="hold" nodeType="afterGroup">
                            <p:stCondLst>
                              <p:cond delay="1000"/>
                            </p:stCondLst>
                            <p:childTnLst>
                              <p:par>
                                <p:cTn id="13" presetID="21" presetClass="entr" presetSubtype="1" fill="hold" grpId="0" nodeType="afterEffect">
                                  <p:stCondLst>
                                    <p:cond delay="0"/>
                                  </p:stCondLst>
                                  <p:childTnLst>
                                    <p:set>
                                      <p:cBhvr>
                                        <p:cTn id="14" dur="500" fill="hold">
                                          <p:stCondLst>
                                            <p:cond delay="0"/>
                                          </p:stCondLst>
                                        </p:cTn>
                                        <p:tgtEl>
                                          <p:spTgt spid="18"/>
                                        </p:tgtEl>
                                        <p:attrNameLst>
                                          <p:attrName>style.visibility</p:attrName>
                                        </p:attrNameLst>
                                      </p:cBhvr>
                                      <p:to>
                                        <p:strVal val="visible"/>
                                      </p:to>
                                    </p:set>
                                    <p:animEffect transition="in" filter="wheel(1)">
                                      <p:cBhvr>
                                        <p:cTn id="15" dur="500"/>
                                        <p:tgtEl>
                                          <p:spTgt spid="18"/>
                                        </p:tgtEl>
                                      </p:cBhvr>
                                    </p:animEffect>
                                  </p:childTnLst>
                                </p:cTn>
                              </p:par>
                            </p:childTnLst>
                          </p:cTn>
                        </p:par>
                      </p:childTnLst>
                    </p:cTn>
                  </p:par>
                  <p:par>
                    <p:cTn id="16" fill="hold" nodeType="clickPar">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blinds(horizontal)">
                                      <p:cBhvr>
                                        <p:cTn id="20" dur="500"/>
                                        <p:tgtEl>
                                          <p:spTgt spid="9">
                                            <p:txEl>
                                              <p:pRg st="0" end="0"/>
                                            </p:txEl>
                                          </p:spTgt>
                                        </p:tgtEl>
                                      </p:cBhvr>
                                    </p:animEffect>
                                  </p:childTnLst>
                                </p:cTn>
                              </p:par>
                            </p:childTnLst>
                          </p:cTn>
                        </p:par>
                      </p:childTnLst>
                    </p:cTn>
                  </p:par>
                  <p:par>
                    <p:cTn id="21" fill="hold" nodeType="clickPar">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blinds(horizontal)">
                                      <p:cBhvr>
                                        <p:cTn id="25" dur="500"/>
                                        <p:tgtEl>
                                          <p:spTgt spid="9">
                                            <p:txEl>
                                              <p:pRg st="1" end="1"/>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linds(horizontal)">
                                      <p:cBhvr>
                                        <p:cTn id="28" dur="500"/>
                                        <p:tgtEl>
                                          <p:spTgt spid="19"/>
                                        </p:tgtEl>
                                      </p:cBhvr>
                                    </p:animEffect>
                                  </p:childTnLst>
                                </p:cTn>
                              </p:par>
                            </p:childTnLst>
                          </p:cTn>
                        </p:par>
                      </p:childTnLst>
                    </p:cTn>
                  </p:par>
                  <p:par>
                    <p:cTn id="29" fill="hold" nodeType="clickPar">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Effect transition="in" filter="blinds(horizontal)">
                                      <p:cBhvr>
                                        <p:cTn id="33" dur="500"/>
                                        <p:tgtEl>
                                          <p:spTgt spid="9">
                                            <p:txEl>
                                              <p:pRg st="2" end="2"/>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linds(horizontal)">
                                      <p:cBhvr>
                                        <p:cTn id="36" dur="500"/>
                                        <p:tgtEl>
                                          <p:spTgt spid="14"/>
                                        </p:tgtEl>
                                      </p:cBhvr>
                                    </p:animEffect>
                                  </p:childTnLst>
                                </p:cTn>
                              </p:par>
                            </p:childTnLst>
                          </p:cTn>
                        </p:par>
                      </p:childTnLst>
                    </p:cTn>
                  </p:par>
                  <p:par>
                    <p:cTn id="37" fill="hold" nodeType="clickPar">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 grpId="0"/>
      <p:bldP spid="9" grpId="0" uiExpand="1" build="p"/>
    </p:bldLst>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2" name="文本框 1" title=""/>
          <p:cNvSpPr txBox="1"/>
          <p:nvPr/>
        </p:nvSpPr>
        <p:spPr>
          <a:xfrm>
            <a:off x="467360" y="673100"/>
            <a:ext cx="11256645" cy="2030095"/>
          </a:xfrm>
          <a:prstGeom prst="rect">
            <a:avLst/>
          </a:prstGeom>
        </p:spPr>
        <p:txBody>
          <a:bodyPr wrap="square">
            <a:spAutoFit/>
          </a:bodyPr>
          <a:lstStyle/>
          <a:p>
            <a:pPr marL="0" indent="0" algn="just" defTabSz="266700">
              <a:lnSpc>
                <a:spcPct val="150000"/>
              </a:lnSpc>
              <a:spcAft>
                <a:spcPct val="0"/>
              </a:spcAft>
            </a:pPr>
            <a:r>
              <a:rPr lang="en-US" altLang="zh-CN" sz="2800" b="1">
                <a:latin typeface="Times New Roman" panose="02020603050405020304" charset="0"/>
                <a:ea typeface="黑体" panose="02010609060101010101" charset="-122"/>
                <a:cs typeface="Times New Roman" panose="02020603050405020304" charset="0"/>
              </a:rPr>
              <a:t>4. </a:t>
            </a:r>
            <a:r>
              <a:rPr lang="zh-CN" altLang="en-US" sz="2800" b="1">
                <a:latin typeface="Times New Roman" panose="02020603050405020304" charset="0"/>
                <a:ea typeface="黑体" panose="02010609060101010101" charset="-122"/>
                <a:cs typeface="Times New Roman" panose="02020603050405020304" charset="0"/>
              </a:rPr>
              <a:t>跳绳是一种健身运动，中学生小李在某次跳绳过程中，每</a:t>
            </a:r>
            <a:r>
              <a:rPr lang="en-US" altLang="zh-CN" sz="2800" b="1">
                <a:latin typeface="Times New Roman" panose="02020603050405020304" charset="0"/>
                <a:ea typeface="黑体" panose="02010609060101010101" charset="-122"/>
                <a:cs typeface="Times New Roman" panose="02020603050405020304" charset="0"/>
              </a:rPr>
              <a:t>0.3 s</a:t>
            </a:r>
            <a:r>
              <a:rPr lang="zh-CN" altLang="en-US" sz="2800" b="1">
                <a:latin typeface="Times New Roman" panose="02020603050405020304" charset="0"/>
                <a:ea typeface="黑体" panose="02010609060101010101" charset="-122"/>
                <a:cs typeface="Times New Roman" panose="02020603050405020304" charset="0"/>
              </a:rPr>
              <a:t>跳一次，其重心高度变化量为</a:t>
            </a:r>
            <a:r>
              <a:rPr lang="en-US" altLang="zh-CN" sz="2800" b="1">
                <a:latin typeface="Times New Roman" panose="02020603050405020304" charset="0"/>
                <a:ea typeface="黑体" panose="02010609060101010101" charset="-122"/>
                <a:cs typeface="Times New Roman" panose="02020603050405020304" charset="0"/>
              </a:rPr>
              <a:t>5 cm.</a:t>
            </a:r>
            <a:r>
              <a:rPr lang="zh-CN" altLang="en-US" sz="2800" b="1">
                <a:latin typeface="Times New Roman" panose="02020603050405020304" charset="0"/>
                <a:ea typeface="黑体" panose="02010609060101010101" charset="-122"/>
                <a:cs typeface="Times New Roman" panose="02020603050405020304" charset="0"/>
              </a:rPr>
              <a:t>若他保持的跳绳规律不变，连续跳绳</a:t>
            </a:r>
            <a:r>
              <a:rPr lang="en-US" altLang="zh-CN" sz="2800" b="1">
                <a:latin typeface="Times New Roman" panose="02020603050405020304" charset="0"/>
                <a:ea typeface="黑体" panose="02010609060101010101" charset="-122"/>
                <a:cs typeface="Times New Roman" panose="02020603050405020304" charset="0"/>
              </a:rPr>
              <a:t>1 min</a:t>
            </a:r>
            <a:r>
              <a:rPr lang="zh-CN" altLang="en-US" sz="2800" b="1">
                <a:latin typeface="Times New Roman" panose="02020603050405020304" charset="0"/>
                <a:ea typeface="黑体" panose="02010609060101010101" charset="-122"/>
                <a:cs typeface="Times New Roman" panose="02020603050405020304" charset="0"/>
              </a:rPr>
              <a:t>克服自身重力做功约为</a:t>
            </a:r>
            <a:r>
              <a:rPr lang="en-US" altLang="zh-CN" sz="2800" b="1">
                <a:latin typeface="Times New Roman" panose="02020603050405020304" charset="0"/>
                <a:ea typeface="黑体" panose="02010609060101010101" charset="-122"/>
                <a:cs typeface="Times New Roman" panose="02020603050405020304" charset="0"/>
              </a:rPr>
              <a:t>______J.(</a:t>
            </a:r>
            <a:r>
              <a:rPr lang="en-US" altLang="zh-CN" sz="2800" b="1" i="1">
                <a:latin typeface="Times New Roman" panose="02020603050405020304" charset="0"/>
                <a:ea typeface="黑体" panose="02010609060101010101" charset="-122"/>
                <a:cs typeface="Times New Roman" panose="02020603050405020304" charset="0"/>
              </a:rPr>
              <a:t>g</a:t>
            </a:r>
            <a:r>
              <a:rPr lang="zh-CN" altLang="en-US" sz="2800" b="1">
                <a:latin typeface="Times New Roman" panose="02020603050405020304" charset="0"/>
                <a:ea typeface="黑体" panose="02010609060101010101" charset="-122"/>
                <a:cs typeface="Times New Roman" panose="02020603050405020304" charset="0"/>
              </a:rPr>
              <a:t>取</a:t>
            </a:r>
            <a:r>
              <a:rPr lang="en-US" altLang="zh-CN" sz="2800" b="1">
                <a:latin typeface="Times New Roman" panose="02020603050405020304" charset="0"/>
                <a:ea typeface="黑体" panose="02010609060101010101" charset="-122"/>
                <a:cs typeface="Times New Roman" panose="02020603050405020304" charset="0"/>
              </a:rPr>
              <a:t>10 N/kg)</a:t>
            </a:r>
            <a:endParaRPr lang="en-US" altLang="zh-CN" sz="2800" b="1">
              <a:latin typeface="Times New Roman" panose="02020603050405020304" charset="0"/>
              <a:ea typeface="黑体" panose="02010609060101010101" charset="-122"/>
              <a:cs typeface="Times New Roman" panose="02020603050405020304" charset="0"/>
            </a:endParaRPr>
          </a:p>
        </p:txBody>
      </p:sp>
      <p:sp>
        <p:nvSpPr>
          <p:cNvPr id="3" name="文本框 2" title=""/>
          <p:cNvSpPr txBox="1"/>
          <p:nvPr/>
        </p:nvSpPr>
        <p:spPr>
          <a:xfrm>
            <a:off x="3446780" y="2132965"/>
            <a:ext cx="1361440" cy="521970"/>
          </a:xfrm>
          <a:prstGeom prst="rect">
            <a:avLst/>
          </a:prstGeom>
          <a:noFill/>
        </p:spPr>
        <p:txBody>
          <a:bodyPr wrap="square" rtlCol="0" anchor="t">
            <a:spAutoFit/>
          </a:bodyPr>
          <a:lstStyle/>
          <a:p>
            <a:r>
              <a:rPr lang="zh-CN" altLang="en-US" sz="2800" b="1">
                <a:latin typeface="Times New Roman" panose="02020603050405020304" charset="0"/>
                <a:ea typeface="新宋体" panose="02010609030101010101" charset="-122"/>
                <a:sym typeface="+mn-ea"/>
              </a:rPr>
              <a:t>　</a:t>
            </a:r>
            <a:r>
              <a:rPr lang="en-US" altLang="zh-CN" sz="2800" b="1">
                <a:solidFill>
                  <a:srgbClr val="FF0000"/>
                </a:solidFill>
                <a:latin typeface="Times New Roman" panose="02020603050405020304" charset="0"/>
                <a:ea typeface="Times New Roman" panose="02020603050405020304"/>
                <a:sym typeface="+mn-ea"/>
              </a:rPr>
              <a:t>5 000</a:t>
            </a:r>
            <a:r>
              <a:rPr lang="zh-CN" altLang="en-US" sz="2800" b="1">
                <a:latin typeface="Times New Roman" panose="02020603050405020304" charset="0"/>
                <a:ea typeface="新宋体" panose="02010609030101010101" charset="-122"/>
                <a:sym typeface="+mn-ea"/>
              </a:rPr>
              <a:t>　</a:t>
            </a:r>
            <a:endParaRPr lang="zh-CN" altLang="en-US" sz="2800" b="1">
              <a:latin typeface="Times New Roman" panose="02020603050405020304" charset="0"/>
              <a:ea typeface="新宋体" panose="02010609030101010101" charset="-122"/>
              <a:sym typeface="+mn-ea"/>
            </a:endParaRPr>
          </a:p>
        </p:txBody>
      </p:sp>
      <p:sp>
        <p:nvSpPr>
          <p:cNvPr id="4" name="文本框 3" title=""/>
          <p:cNvSpPr txBox="1"/>
          <p:nvPr/>
        </p:nvSpPr>
        <p:spPr>
          <a:xfrm>
            <a:off x="467360" y="2799080"/>
            <a:ext cx="9556750" cy="460375"/>
          </a:xfrm>
          <a:prstGeom prst="rect">
            <a:avLst/>
          </a:prstGeom>
        </p:spPr>
        <p:txBody>
          <a:bodyPr wrap="square">
            <a:spAutoFit/>
          </a:bodyPr>
          <a:lstStyle/>
          <a:p>
            <a:pPr marL="0" indent="0" algn="just" defTabSz="266700">
              <a:spcAft>
                <a:spcPct val="0"/>
              </a:spcAft>
            </a:pPr>
            <a:r>
              <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rPr>
              <a:t>中学生的质量约为</a:t>
            </a:r>
            <a:r>
              <a:rPr lang="en-US" altLang="zh-CN" sz="2400" b="1">
                <a:solidFill>
                  <a:srgbClr val="0000FF"/>
                </a:solidFill>
                <a:latin typeface="Times New Roman" panose="02020603050405020304" charset="0"/>
                <a:ea typeface="楷体" panose="02010609060101010101" pitchFamily="49" charset="-122"/>
                <a:cs typeface="Times New Roman" panose="02020603050405020304" charset="0"/>
              </a:rPr>
              <a:t>50 kg</a:t>
            </a:r>
            <a:r>
              <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rPr>
              <a:t>，小李的重力</a:t>
            </a:r>
            <a:r>
              <a:rPr lang="en-US" altLang="zh-CN" sz="2400" b="1" i="1">
                <a:solidFill>
                  <a:srgbClr val="0000FF"/>
                </a:solidFill>
                <a:latin typeface="Times New Roman" panose="02020603050405020304" charset="0"/>
                <a:ea typeface="楷体" panose="02010609060101010101" pitchFamily="49" charset="-122"/>
                <a:cs typeface="Times New Roman" panose="02020603050405020304" charset="0"/>
              </a:rPr>
              <a:t>G</a:t>
            </a:r>
            <a:r>
              <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rPr>
              <a:t>＝</a:t>
            </a:r>
            <a:r>
              <a:rPr lang="en-US" altLang="zh-CN" sz="2400" b="1" i="1">
                <a:solidFill>
                  <a:srgbClr val="0000FF"/>
                </a:solidFill>
                <a:latin typeface="Times New Roman" panose="02020603050405020304" charset="0"/>
                <a:ea typeface="楷体" panose="02010609060101010101" pitchFamily="49" charset="-122"/>
                <a:cs typeface="Times New Roman" panose="02020603050405020304" charset="0"/>
              </a:rPr>
              <a:t>mg</a:t>
            </a:r>
            <a:r>
              <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rPr>
              <a:t>＝</a:t>
            </a:r>
            <a:r>
              <a:rPr lang="en-US" altLang="zh-CN" sz="2400" b="1">
                <a:solidFill>
                  <a:srgbClr val="0000FF"/>
                </a:solidFill>
                <a:latin typeface="Times New Roman" panose="02020603050405020304" charset="0"/>
                <a:ea typeface="楷体" panose="02010609060101010101" pitchFamily="49" charset="-122"/>
                <a:cs typeface="Times New Roman" panose="02020603050405020304" charset="0"/>
              </a:rPr>
              <a:t>50 kg×10 N/kg</a:t>
            </a:r>
            <a:r>
              <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rPr>
              <a:t>＝</a:t>
            </a:r>
            <a:r>
              <a:rPr lang="en-US" altLang="zh-CN" sz="2400" b="1">
                <a:solidFill>
                  <a:srgbClr val="0000FF"/>
                </a:solidFill>
                <a:latin typeface="Times New Roman" panose="02020603050405020304" charset="0"/>
                <a:ea typeface="楷体" panose="02010609060101010101" pitchFamily="49" charset="-122"/>
                <a:cs typeface="Times New Roman" panose="02020603050405020304" charset="0"/>
              </a:rPr>
              <a:t>500 N</a:t>
            </a:r>
            <a:endPar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endParaRPr>
          </a:p>
        </p:txBody>
      </p:sp>
      <p:sp>
        <p:nvSpPr>
          <p:cNvPr id="6" name="文本框 5" title=""/>
          <p:cNvSpPr txBox="1"/>
          <p:nvPr/>
        </p:nvSpPr>
        <p:spPr>
          <a:xfrm>
            <a:off x="467360" y="4474845"/>
            <a:ext cx="10273665" cy="977265"/>
          </a:xfrm>
          <a:prstGeom prst="rect">
            <a:avLst/>
          </a:prstGeom>
        </p:spPr>
        <p:txBody>
          <a:bodyPr wrap="square">
            <a:spAutoFit/>
          </a:bodyPr>
          <a:lstStyle/>
          <a:p>
            <a:pPr marL="0" indent="0" algn="just" defTabSz="266700">
              <a:lnSpc>
                <a:spcPct val="120000"/>
              </a:lnSpc>
              <a:spcAft>
                <a:spcPct val="0"/>
              </a:spcAft>
            </a:pPr>
            <a:r>
              <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rPr>
              <a:t>所以跳一次克服重力做的功</a:t>
            </a:r>
            <a:r>
              <a:rPr lang="en-US" altLang="zh-CN" sz="2400" b="1" i="1">
                <a:solidFill>
                  <a:srgbClr val="0000FF"/>
                </a:solidFill>
                <a:latin typeface="Times New Roman" panose="02020603050405020304" charset="0"/>
                <a:ea typeface="楷体" panose="02010609060101010101" pitchFamily="49" charset="-122"/>
                <a:cs typeface="Times New Roman" panose="02020603050405020304" charset="0"/>
              </a:rPr>
              <a:t>W</a:t>
            </a:r>
            <a:r>
              <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rPr>
              <a:t>＝</a:t>
            </a:r>
            <a:r>
              <a:rPr lang="en-US" altLang="zh-CN" sz="2400" b="1" i="1">
                <a:solidFill>
                  <a:srgbClr val="0000FF"/>
                </a:solidFill>
                <a:latin typeface="Times New Roman" panose="02020603050405020304" charset="0"/>
                <a:ea typeface="楷体" panose="02010609060101010101" pitchFamily="49" charset="-122"/>
                <a:cs typeface="Times New Roman" panose="02020603050405020304" charset="0"/>
              </a:rPr>
              <a:t>Gh</a:t>
            </a:r>
            <a:r>
              <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rPr>
              <a:t>＝</a:t>
            </a:r>
            <a:r>
              <a:rPr lang="en-US" altLang="zh-CN" sz="2400" b="1">
                <a:solidFill>
                  <a:srgbClr val="0000FF"/>
                </a:solidFill>
                <a:latin typeface="Times New Roman" panose="02020603050405020304" charset="0"/>
                <a:ea typeface="楷体" panose="02010609060101010101" pitchFamily="49" charset="-122"/>
                <a:cs typeface="Times New Roman" panose="02020603050405020304" charset="0"/>
              </a:rPr>
              <a:t>500 N×0.05 m</a:t>
            </a:r>
            <a:r>
              <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rPr>
              <a:t>＝</a:t>
            </a:r>
            <a:r>
              <a:rPr lang="en-US" altLang="zh-CN" sz="2400" b="1">
                <a:solidFill>
                  <a:srgbClr val="0000FF"/>
                </a:solidFill>
                <a:latin typeface="Times New Roman" panose="02020603050405020304" charset="0"/>
                <a:ea typeface="楷体" panose="02010609060101010101" pitchFamily="49" charset="-122"/>
                <a:cs typeface="Times New Roman" panose="02020603050405020304" charset="0"/>
              </a:rPr>
              <a:t>25 J</a:t>
            </a:r>
            <a:endParaRPr lang="en-US" altLang="zh-CN" sz="2400" b="1">
              <a:solidFill>
                <a:srgbClr val="0000FF"/>
              </a:solidFill>
              <a:latin typeface="Times New Roman" panose="02020603050405020304" charset="0"/>
              <a:ea typeface="楷体" panose="02010609060101010101" pitchFamily="49" charset="-122"/>
              <a:cs typeface="Times New Roman" panose="02020603050405020304" charset="0"/>
            </a:endParaRPr>
          </a:p>
          <a:p>
            <a:pPr marL="0" indent="0" algn="just" defTabSz="266700">
              <a:lnSpc>
                <a:spcPct val="120000"/>
              </a:lnSpc>
              <a:spcAft>
                <a:spcPct val="0"/>
              </a:spcAft>
            </a:pPr>
            <a:r>
              <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rPr>
              <a:t>则</a:t>
            </a:r>
            <a:r>
              <a:rPr lang="en-US" altLang="zh-CN" sz="2400" b="1">
                <a:solidFill>
                  <a:srgbClr val="0000FF"/>
                </a:solidFill>
                <a:latin typeface="Times New Roman" panose="02020603050405020304" charset="0"/>
                <a:ea typeface="楷体" panose="02010609060101010101" pitchFamily="49" charset="-122"/>
                <a:cs typeface="Times New Roman" panose="02020603050405020304" charset="0"/>
              </a:rPr>
              <a:t>1 min</a:t>
            </a:r>
            <a:r>
              <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rPr>
              <a:t>内克服重力做的功</a:t>
            </a:r>
            <a:r>
              <a:rPr lang="en-US" altLang="zh-CN" sz="2400" b="1" i="1">
                <a:solidFill>
                  <a:srgbClr val="0000FF"/>
                </a:solidFill>
                <a:latin typeface="Times New Roman" panose="02020603050405020304" charset="0"/>
                <a:ea typeface="楷体" panose="02010609060101010101" pitchFamily="49" charset="-122"/>
                <a:cs typeface="Times New Roman" panose="02020603050405020304" charset="0"/>
              </a:rPr>
              <a:t>W</a:t>
            </a:r>
            <a:r>
              <a:rPr lang="zh-CN" altLang="en-US" sz="2400" b="1" baseline="-25000">
                <a:solidFill>
                  <a:srgbClr val="0000FF"/>
                </a:solidFill>
                <a:latin typeface="Times New Roman" panose="02020603050405020304" charset="0"/>
                <a:ea typeface="楷体" panose="02010609060101010101" pitchFamily="49" charset="-122"/>
                <a:cs typeface="Times New Roman" panose="02020603050405020304" charset="0"/>
              </a:rPr>
              <a:t>总</a:t>
            </a:r>
            <a:r>
              <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rPr>
              <a:t>＝</a:t>
            </a:r>
            <a:r>
              <a:rPr lang="en-US" altLang="zh-CN" sz="2400" b="1" i="1">
                <a:solidFill>
                  <a:srgbClr val="0000FF"/>
                </a:solidFill>
                <a:latin typeface="Times New Roman" panose="02020603050405020304" charset="0"/>
                <a:ea typeface="楷体" panose="02010609060101010101" pitchFamily="49" charset="-122"/>
                <a:cs typeface="Times New Roman" panose="02020603050405020304" charset="0"/>
              </a:rPr>
              <a:t>nW</a:t>
            </a:r>
            <a:r>
              <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rPr>
              <a:t>＝</a:t>
            </a:r>
            <a:r>
              <a:rPr lang="en-US" altLang="zh-CN" sz="2400" b="1">
                <a:solidFill>
                  <a:srgbClr val="0000FF"/>
                </a:solidFill>
                <a:latin typeface="Times New Roman" panose="02020603050405020304" charset="0"/>
                <a:ea typeface="楷体" panose="02010609060101010101" pitchFamily="49" charset="-122"/>
                <a:cs typeface="Times New Roman" panose="02020603050405020304" charset="0"/>
              </a:rPr>
              <a:t>200×25 J</a:t>
            </a:r>
            <a:r>
              <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rPr>
              <a:t>＝</a:t>
            </a:r>
            <a:r>
              <a:rPr lang="en-US" altLang="zh-CN" sz="2400" b="1">
                <a:solidFill>
                  <a:srgbClr val="0000FF"/>
                </a:solidFill>
                <a:latin typeface="Times New Roman" panose="02020603050405020304" charset="0"/>
                <a:ea typeface="楷体" panose="02010609060101010101" pitchFamily="49" charset="-122"/>
                <a:cs typeface="Times New Roman" panose="02020603050405020304" charset="0"/>
              </a:rPr>
              <a:t>5 000 J</a:t>
            </a:r>
            <a:endParaRPr lang="en-US" altLang="zh-CN" sz="2400" b="1">
              <a:solidFill>
                <a:srgbClr val="0000FF"/>
              </a:solidFill>
              <a:latin typeface="Times New Roman" panose="02020603050405020304" charset="0"/>
              <a:ea typeface="楷体" panose="02010609060101010101" pitchFamily="49" charset="-122"/>
              <a:cs typeface="Times New Roman" panose="02020603050405020304" charset="0"/>
            </a:endParaRPr>
          </a:p>
        </p:txBody>
      </p:sp>
      <p:graphicFrame>
        <p:nvGraphicFramePr>
          <p:cNvPr id="19" name="对象 18" title=""/>
          <p:cNvGraphicFramePr>
            <a:graphicFrameLocks noChangeAspect="1"/>
          </p:cNvGraphicFramePr>
          <p:nvPr/>
        </p:nvGraphicFramePr>
        <p:xfrm>
          <a:off x="4100513" y="3677603"/>
          <a:ext cx="680720" cy="796925"/>
        </p:xfrm>
        <a:graphic>
          <a:graphicData uri="http://schemas.openxmlformats.org/presentationml/2006/ole">
            <mc:AlternateContent>
              <mc:Choice xmlns:v="urn:schemas-microsoft-com:vml" Requires="v">
                <p:oleObj spid="_x0000_s1044" r:id="rId2" imgW="698500" imgH="825500" progId="Equation.DSMT4">
                  <p:embed/>
                </p:oleObj>
              </mc:Choice>
              <mc:Fallback>
                <p:oleObj r:id="rId2" imgW="698500" imgH="825500" progId="Equation.DSMT4">
                  <p:embed/>
                  <p:pic>
                    <p:nvPicPr>
                      <p:cNvPr id="0" name="OLE substitute image"/>
                      <p:cNvPicPr/>
                      <p:nvPr/>
                    </p:nvPicPr>
                    <p:blipFill>
                      <a:blip r:embed="rId3"/>
                      <a:stretch>
                        <a:fillRect/>
                      </a:stretch>
                    </p:blipFill>
                    <p:spPr>
                      <a:xfrm>
                        <a:off x="4100513" y="3677603"/>
                        <a:ext cx="680720" cy="796925"/>
                      </a:xfrm>
                      <a:prstGeom prst="rect">
                        <a:avLst/>
                      </a:prstGeom>
                    </p:spPr>
                  </p:pic>
                </p:oleObj>
              </mc:Fallback>
            </mc:AlternateContent>
          </a:graphicData>
        </a:graphic>
      </p:graphicFrame>
      <p:grpSp>
        <p:nvGrpSpPr>
          <p:cNvPr id="9" name="组合 8" title=""/>
          <p:cNvGrpSpPr/>
          <p:nvPr/>
        </p:nvGrpSpPr>
        <p:grpSpPr>
          <a:xfrm>
            <a:off x="467360" y="3196590"/>
            <a:ext cx="10410190" cy="1124585"/>
            <a:chOff x="736" y="5034"/>
            <a:chExt cx="16394" cy="1771"/>
          </a:xfrm>
        </p:grpSpPr>
        <p:sp>
          <p:nvSpPr>
            <p:cNvPr id="7" name="文本框 6"/>
            <p:cNvSpPr txBox="1"/>
            <p:nvPr/>
          </p:nvSpPr>
          <p:spPr>
            <a:xfrm>
              <a:off x="736" y="5034"/>
              <a:ext cx="15215" cy="1771"/>
            </a:xfrm>
            <a:prstGeom prst="rect">
              <a:avLst/>
            </a:prstGeom>
            <a:noFill/>
          </p:spPr>
          <p:txBody>
            <a:bodyPr wrap="square" rtlCol="0">
              <a:spAutoFit/>
            </a:bodyPr>
            <a:lstStyle/>
            <a:p>
              <a:pPr marL="0" indent="0" algn="just" defTabSz="266700">
                <a:lnSpc>
                  <a:spcPct val="140000"/>
                </a:lnSpc>
                <a:spcAft>
                  <a:spcPct val="0"/>
                </a:spcAft>
              </a:pPr>
              <a:r>
                <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sym typeface="+mn-ea"/>
                </a:rPr>
                <a:t>跳一次绳重心上升的高度</a:t>
              </a:r>
              <a:r>
                <a:rPr lang="en-US" altLang="zh-CN" sz="2400" b="1" i="1">
                  <a:solidFill>
                    <a:srgbClr val="0000FF"/>
                  </a:solidFill>
                  <a:latin typeface="Times New Roman" panose="02020603050405020304" charset="0"/>
                  <a:ea typeface="楷体" panose="02010609060101010101" pitchFamily="49" charset="-122"/>
                  <a:cs typeface="Times New Roman" panose="02020603050405020304" charset="0"/>
                  <a:sym typeface="+mn-ea"/>
                </a:rPr>
                <a:t>h</a:t>
              </a:r>
              <a:r>
                <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sym typeface="+mn-ea"/>
                </a:rPr>
                <a:t>＝</a:t>
              </a:r>
              <a:r>
                <a:rPr lang="en-US" altLang="zh-CN" sz="2400" b="1">
                  <a:solidFill>
                    <a:srgbClr val="0000FF"/>
                  </a:solidFill>
                  <a:latin typeface="Times New Roman" panose="02020603050405020304" charset="0"/>
                  <a:ea typeface="楷体" panose="02010609060101010101" pitchFamily="49" charset="-122"/>
                  <a:cs typeface="Times New Roman" panose="02020603050405020304" charset="0"/>
                  <a:sym typeface="+mn-ea"/>
                </a:rPr>
                <a:t>5 cm</a:t>
              </a:r>
              <a:r>
                <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sym typeface="+mn-ea"/>
                </a:rPr>
                <a:t>＝</a:t>
              </a:r>
              <a:r>
                <a:rPr lang="en-US" altLang="zh-CN" sz="2400" b="1">
                  <a:solidFill>
                    <a:srgbClr val="0000FF"/>
                  </a:solidFill>
                  <a:latin typeface="Times New Roman" panose="02020603050405020304" charset="0"/>
                  <a:ea typeface="楷体" panose="02010609060101010101" pitchFamily="49" charset="-122"/>
                  <a:cs typeface="Times New Roman" panose="02020603050405020304" charset="0"/>
                  <a:sym typeface="+mn-ea"/>
                </a:rPr>
                <a:t>0.05 m</a:t>
              </a:r>
              <a:r>
                <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sym typeface="+mn-ea"/>
                </a:rPr>
                <a:t>，跳一次所用时间为</a:t>
              </a:r>
              <a:r>
                <a:rPr lang="en-US" altLang="zh-CN" sz="2400" b="1">
                  <a:solidFill>
                    <a:srgbClr val="0000FF"/>
                  </a:solidFill>
                  <a:latin typeface="Times New Roman" panose="02020603050405020304" charset="0"/>
                  <a:ea typeface="楷体" panose="02010609060101010101" pitchFamily="49" charset="-122"/>
                  <a:cs typeface="Times New Roman" panose="02020603050405020304" charset="0"/>
                  <a:sym typeface="+mn-ea"/>
                </a:rPr>
                <a:t>0.3 s</a:t>
              </a:r>
              <a:r>
                <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sym typeface="+mn-ea"/>
                </a:rPr>
                <a:t>，所以</a:t>
              </a:r>
              <a:r>
                <a:rPr lang="en-US" altLang="zh-CN" sz="2400" b="1">
                  <a:solidFill>
                    <a:srgbClr val="0000FF"/>
                  </a:solidFill>
                  <a:latin typeface="Times New Roman" panose="02020603050405020304" charset="0"/>
                  <a:ea typeface="楷体" panose="02010609060101010101" pitchFamily="49" charset="-122"/>
                  <a:cs typeface="Times New Roman" panose="02020603050405020304" charset="0"/>
                  <a:sym typeface="+mn-ea"/>
                </a:rPr>
                <a:t>1 min</a:t>
              </a:r>
              <a:r>
                <a:rPr lang="zh-CN" altLang="en-US" sz="2400" b="1">
                  <a:solidFill>
                    <a:srgbClr val="0000FF"/>
                  </a:solidFill>
                  <a:latin typeface="Times New Roman" panose="02020603050405020304" charset="0"/>
                  <a:ea typeface="楷体" panose="02010609060101010101" pitchFamily="49" charset="-122"/>
                  <a:cs typeface="Times New Roman" panose="02020603050405020304" charset="0"/>
                  <a:sym typeface="+mn-ea"/>
                </a:rPr>
                <a:t>内所跳的次数</a:t>
              </a:r>
              <a:r>
                <a:rPr lang="en-US" altLang="zh-CN" sz="2000" b="1" i="1">
                  <a:solidFill>
                    <a:srgbClr val="0000FF"/>
                  </a:solidFill>
                  <a:latin typeface="Times New Roman" panose="02020603050405020304" charset="0"/>
                  <a:ea typeface="Times New Roman" panose="02020603050405020304"/>
                  <a:sym typeface="+mn-ea"/>
                </a:rPr>
                <a:t>n</a:t>
              </a:r>
              <a:r>
                <a:rPr lang="zh-CN" altLang="en-US" sz="2000" b="1">
                  <a:solidFill>
                    <a:srgbClr val="0000FF"/>
                  </a:solidFill>
                  <a:latin typeface="Times New Roman" panose="02020603050405020304" charset="0"/>
                  <a:ea typeface="新宋体" panose="02010609030101010101" charset="-122"/>
                  <a:sym typeface="+mn-ea"/>
                </a:rPr>
                <a:t>＝</a:t>
              </a:r>
              <a:endParaRPr lang="zh-CN" altLang="en-US" sz="2000" b="1">
                <a:solidFill>
                  <a:srgbClr val="0000FF"/>
                </a:solidFill>
                <a:latin typeface="Times New Roman" panose="02020603050405020304" charset="0"/>
                <a:ea typeface="新宋体" panose="02010609030101010101" charset="-122"/>
              </a:endParaRPr>
            </a:p>
          </p:txBody>
        </p:sp>
        <p:sp>
          <p:nvSpPr>
            <p:cNvPr id="8" name="文本框 7"/>
            <p:cNvSpPr txBox="1"/>
            <p:nvPr/>
          </p:nvSpPr>
          <p:spPr>
            <a:xfrm>
              <a:off x="7530" y="6080"/>
              <a:ext cx="9600" cy="725"/>
            </a:xfrm>
            <a:prstGeom prst="rect">
              <a:avLst/>
            </a:prstGeom>
            <a:noFill/>
          </p:spPr>
          <p:txBody>
            <a:bodyPr wrap="square" rtlCol="0">
              <a:spAutoFit/>
            </a:bodyPr>
            <a:lstStyle/>
            <a:p>
              <a:r>
                <a:rPr lang="zh-CN" altLang="en-US" sz="2400" b="1">
                  <a:solidFill>
                    <a:srgbClr val="0000FF"/>
                  </a:solidFill>
                  <a:latin typeface="Times New Roman" panose="02020603050405020304" charset="0"/>
                  <a:ea typeface="新宋体" panose="02010609030101010101" charset="-122"/>
                  <a:sym typeface="+mn-ea"/>
                </a:rPr>
                <a:t>＝</a:t>
              </a:r>
              <a:r>
                <a:rPr lang="en-US" altLang="zh-CN" sz="2400" b="1">
                  <a:solidFill>
                    <a:srgbClr val="0000FF"/>
                  </a:solidFill>
                  <a:latin typeface="Times New Roman" panose="02020603050405020304" charset="0"/>
                  <a:ea typeface="Times New Roman" panose="02020603050405020304"/>
                  <a:sym typeface="+mn-ea"/>
                </a:rPr>
                <a:t>200</a:t>
              </a:r>
              <a:endParaRPr lang="en-US" altLang="zh-CN" sz="2400" b="1">
                <a:solidFill>
                  <a:srgbClr val="0000FF"/>
                </a:solidFill>
                <a:latin typeface="Times New Roman" panose="02020603050405020304" charset="0"/>
                <a:ea typeface="Times New Roman" panose="02020603050405020304"/>
                <a:sym typeface="+mn-ea"/>
              </a:endParaRPr>
            </a:p>
          </p:txBody>
        </p:sp>
      </p:grpSp>
      <p:sp>
        <p:nvSpPr>
          <p:cNvPr id="10" name="圆角矩形标注 9" title=""/>
          <p:cNvSpPr/>
          <p:nvPr/>
        </p:nvSpPr>
        <p:spPr>
          <a:xfrm>
            <a:off x="9431020" y="890270"/>
            <a:ext cx="2179320" cy="438150"/>
          </a:xfrm>
          <a:prstGeom prst="wedgeRoundRectCallout">
            <a:avLst>
              <a:gd name="adj1" fmla="val -11453"/>
              <a:gd name="adj2" fmla="val 49844"/>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latin typeface="Times New Roman" panose="02020603050405020304" charset="0"/>
              <a:cs typeface="Times New Roman" panose="02020603050405020304" charset="0"/>
            </a:endParaRPr>
          </a:p>
        </p:txBody>
      </p:sp>
      <p:sp>
        <p:nvSpPr>
          <p:cNvPr id="11" name="圆角矩形标注 10" title=""/>
          <p:cNvSpPr/>
          <p:nvPr/>
        </p:nvSpPr>
        <p:spPr>
          <a:xfrm>
            <a:off x="890270" y="1509395"/>
            <a:ext cx="3656330" cy="438150"/>
          </a:xfrm>
          <a:prstGeom prst="wedgeRoundRectCallout">
            <a:avLst>
              <a:gd name="adj1" fmla="val -11453"/>
              <a:gd name="adj2" fmla="val 49844"/>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latin typeface="Times New Roman" panose="02020603050405020304" charset="0"/>
              <a:cs typeface="Times New Roman" panose="02020603050405020304" charset="0"/>
            </a:endParaRPr>
          </a:p>
        </p:txBody>
      </p:sp>
      <p:sp>
        <p:nvSpPr>
          <p:cNvPr id="12" name="圆角矩形标注 11" title=""/>
          <p:cNvSpPr/>
          <p:nvPr/>
        </p:nvSpPr>
        <p:spPr>
          <a:xfrm>
            <a:off x="8849995" y="1509395"/>
            <a:ext cx="2874010" cy="438150"/>
          </a:xfrm>
          <a:prstGeom prst="wedgeRoundRectCallout">
            <a:avLst>
              <a:gd name="adj1" fmla="val -11453"/>
              <a:gd name="adj2" fmla="val 49844"/>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latin typeface="Times New Roman" panose="02020603050405020304" charset="0"/>
              <a:cs typeface="Times New Roman" panose="02020603050405020304" charset="0"/>
            </a:endParaRPr>
          </a:p>
        </p:txBody>
      </p:sp>
      <p:sp>
        <p:nvSpPr>
          <p:cNvPr id="13" name="圆角矩形标注 12" title=""/>
          <p:cNvSpPr/>
          <p:nvPr/>
        </p:nvSpPr>
        <p:spPr>
          <a:xfrm>
            <a:off x="572770" y="2154555"/>
            <a:ext cx="2874010" cy="438150"/>
          </a:xfrm>
          <a:prstGeom prst="wedgeRoundRectCallout">
            <a:avLst>
              <a:gd name="adj1" fmla="val -11453"/>
              <a:gd name="adj2" fmla="val 49844"/>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latin typeface="Times New Roman" panose="02020603050405020304" charset="0"/>
              <a:cs typeface="Times New Roman" panose="020206030504050203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500" fill="hold">
                                          <p:stCondLst>
                                            <p:cond delay="0"/>
                                          </p:stCondLst>
                                        </p:cTn>
                                        <p:tgtEl>
                                          <p:spTgt spid="10"/>
                                        </p:tgtEl>
                                        <p:attrNameLst>
                                          <p:attrName>style.visibility</p:attrName>
                                        </p:attrNameLst>
                                      </p:cBhvr>
                                      <p:to>
                                        <p:strVal val="visible"/>
                                      </p:to>
                                    </p:set>
                                    <p:animEffect transition="in" filter="wheel(1)">
                                      <p:cBhvr>
                                        <p:cTn id="7" dur="500"/>
                                        <p:tgtEl>
                                          <p:spTgt spid="10"/>
                                        </p:tgtEl>
                                      </p:cBhvr>
                                    </p:animEffect>
                                  </p:childTnLst>
                                </p:cTn>
                              </p:par>
                            </p:childTnLst>
                          </p:cTn>
                        </p:par>
                        <p:par>
                          <p:cTn id="8" fill="hold" nodeType="afterGroup">
                            <p:stCondLst>
                              <p:cond delay="500"/>
                            </p:stCondLst>
                            <p:childTnLst>
                              <p:par>
                                <p:cTn id="9" presetID="21" presetClass="entr" presetSubtype="1" fill="hold" grpId="0" nodeType="afterEffect">
                                  <p:stCondLst>
                                    <p:cond delay="0"/>
                                  </p:stCondLst>
                                  <p:childTnLst>
                                    <p:set>
                                      <p:cBhvr>
                                        <p:cTn id="10" dur="500" fill="hold">
                                          <p:stCondLst>
                                            <p:cond delay="0"/>
                                          </p:stCondLst>
                                        </p:cTn>
                                        <p:tgtEl>
                                          <p:spTgt spid="11"/>
                                        </p:tgtEl>
                                        <p:attrNameLst>
                                          <p:attrName>style.visibility</p:attrName>
                                        </p:attrNameLst>
                                      </p:cBhvr>
                                      <p:to>
                                        <p:strVal val="visible"/>
                                      </p:to>
                                    </p:set>
                                    <p:animEffect transition="in" filter="wheel(1)">
                                      <p:cBhvr>
                                        <p:cTn id="11" dur="500"/>
                                        <p:tgtEl>
                                          <p:spTgt spid="11"/>
                                        </p:tgtEl>
                                      </p:cBhvr>
                                    </p:animEffect>
                                  </p:childTnLst>
                                </p:cTn>
                              </p:par>
                            </p:childTnLst>
                          </p:cTn>
                        </p:par>
                      </p:childTnLst>
                    </p:cTn>
                  </p:par>
                  <p:par>
                    <p:cTn id="12" fill="hold" nodeType="clickPar">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500" fill="hold">
                                          <p:stCondLst>
                                            <p:cond delay="0"/>
                                          </p:stCondLst>
                                        </p:cTn>
                                        <p:tgtEl>
                                          <p:spTgt spid="12"/>
                                        </p:tgtEl>
                                        <p:attrNameLst>
                                          <p:attrName>style.visibility</p:attrName>
                                        </p:attrNameLst>
                                      </p:cBhvr>
                                      <p:to>
                                        <p:strVal val="visible"/>
                                      </p:to>
                                    </p:set>
                                    <p:animEffect transition="in" filter="wheel(1)">
                                      <p:cBhvr>
                                        <p:cTn id="16" dur="500"/>
                                        <p:tgtEl>
                                          <p:spTgt spid="12"/>
                                        </p:tgtEl>
                                      </p:cBhvr>
                                    </p:animEffect>
                                  </p:childTnLst>
                                </p:cTn>
                              </p:par>
                            </p:childTnLst>
                          </p:cTn>
                        </p:par>
                        <p:par>
                          <p:cTn id="17" fill="hold" nodeType="afterGroup">
                            <p:stCondLst>
                              <p:cond delay="500"/>
                            </p:stCondLst>
                            <p:childTnLst>
                              <p:par>
                                <p:cTn id="18" presetID="21" presetClass="entr" presetSubtype="1" fill="hold" grpId="0" nodeType="afterEffect">
                                  <p:stCondLst>
                                    <p:cond delay="0"/>
                                  </p:stCondLst>
                                  <p:childTnLst>
                                    <p:set>
                                      <p:cBhvr>
                                        <p:cTn id="19" dur="500" fill="hold">
                                          <p:stCondLst>
                                            <p:cond delay="0"/>
                                          </p:stCondLst>
                                        </p:cTn>
                                        <p:tgtEl>
                                          <p:spTgt spid="13"/>
                                        </p:tgtEl>
                                        <p:attrNameLst>
                                          <p:attrName>style.visibility</p:attrName>
                                        </p:attrNameLst>
                                      </p:cBhvr>
                                      <p:to>
                                        <p:strVal val="visible"/>
                                      </p:to>
                                    </p:set>
                                    <p:animEffect transition="in" filter="wheel(1)">
                                      <p:cBhvr>
                                        <p:cTn id="20" dur="500"/>
                                        <p:tgtEl>
                                          <p:spTgt spid="13"/>
                                        </p:tgtEl>
                                      </p:cBhvr>
                                    </p:animEffect>
                                  </p:childTnLst>
                                </p:cTn>
                              </p:par>
                            </p:childTnLst>
                          </p:cTn>
                        </p:par>
                      </p:childTnLst>
                    </p:cTn>
                  </p:par>
                  <p:par>
                    <p:cTn id="21" fill="hold" nodeType="clickPar">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 grpId="0"/>
      <p:bldP spid="10" grpId="0" animBg="1"/>
      <p:bldP spid="11"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2" name="文本框 1" title=""/>
          <p:cNvSpPr txBox="1"/>
          <p:nvPr/>
        </p:nvSpPr>
        <p:spPr>
          <a:xfrm>
            <a:off x="389255" y="630555"/>
            <a:ext cx="11504930" cy="3501390"/>
          </a:xfrm>
          <a:prstGeom prst="rect">
            <a:avLst/>
          </a:prstGeom>
        </p:spPr>
        <p:txBody>
          <a:bodyPr wrap="square">
            <a:noAutofit/>
          </a:bodyPr>
          <a:lstStyle/>
          <a:p>
            <a:pPr marL="0" indent="0" algn="l" latinLnBrk="1">
              <a:lnSpc>
                <a:spcPct val="120000"/>
              </a:lnSpc>
              <a:spcAft>
                <a:spcPts val="600"/>
              </a:spcAft>
            </a:pPr>
            <a:r>
              <a:rPr lang="en-US" altLang="zh-CN" sz="2800" b="1" i="0">
                <a:latin typeface="Times New Roman" panose="02020603050405020304" charset="0"/>
                <a:ea typeface="黑体" panose="02010609060101010101" charset="-122"/>
                <a:cs typeface="Times New Roman" panose="02020603050405020304" charset="0"/>
              </a:rPr>
              <a:t>5. </a:t>
            </a:r>
            <a:r>
              <a:rPr lang="zh-CN" altLang="en-US" sz="2800" b="1" i="0">
                <a:latin typeface="Times New Roman" panose="02020603050405020304" charset="0"/>
                <a:ea typeface="黑体" panose="02010609060101010101" charset="-122"/>
                <a:cs typeface="Times New Roman" panose="02020603050405020304" charset="0"/>
              </a:rPr>
              <a:t>植树节当天，学校组织师生进行义务植树活动，小明将如图所示的一桶水</a:t>
            </a:r>
            <a:r>
              <a:rPr sz="2800" b="1" i="0">
                <a:latin typeface="Times New Roman" panose="02020603050405020304" charset="0"/>
                <a:ea typeface="黑体" panose="02010609060101010101" charset="-122"/>
                <a:cs typeface="Times New Roman" panose="02020603050405020304" charset="0"/>
              </a:rPr>
              <a:t>匀速提升至距离地面0.2 m</a:t>
            </a:r>
            <a:r>
              <a:rPr lang="zh-CN" altLang="en-US" sz="2800" b="1" i="0">
                <a:latin typeface="Times New Roman" panose="02020603050405020304" charset="0"/>
                <a:ea typeface="黑体" panose="02010609060101010101" charset="-122"/>
                <a:cs typeface="Times New Roman" panose="02020603050405020304" charset="0"/>
              </a:rPr>
              <a:t>后，沿水平地面匀速行走</a:t>
            </a:r>
            <a:r>
              <a:rPr lang="en-US" altLang="zh-CN" sz="2800" b="1" i="0">
                <a:latin typeface="Times New Roman" panose="02020603050405020304" charset="0"/>
                <a:ea typeface="黑体" panose="02010609060101010101" charset="-122"/>
                <a:cs typeface="Times New Roman" panose="02020603050405020304" charset="0"/>
              </a:rPr>
              <a:t>60 m</a:t>
            </a:r>
            <a:r>
              <a:rPr lang="zh-CN" altLang="en-US" sz="2800" b="1" i="0">
                <a:latin typeface="Times New Roman" panose="02020603050405020304" charset="0"/>
                <a:ea typeface="黑体" panose="02010609060101010101" charset="-122"/>
                <a:cs typeface="Times New Roman" panose="02020603050405020304" charset="0"/>
              </a:rPr>
              <a:t>处对刚栽的树浇水，水和水桶的总质量为</a:t>
            </a:r>
            <a:r>
              <a:rPr lang="en-US" altLang="zh-CN" sz="2800" b="1" i="0">
                <a:latin typeface="Times New Roman" panose="02020603050405020304" charset="0"/>
                <a:ea typeface="黑体" panose="02010609060101010101" charset="-122"/>
                <a:cs typeface="Times New Roman" panose="02020603050405020304" charset="0"/>
              </a:rPr>
              <a:t>5 kg. </a:t>
            </a:r>
            <a:r>
              <a:rPr lang="en-US" altLang="zh-CN" sz="2800" b="1">
                <a:latin typeface="Times New Roman" panose="02020603050405020304" charset="0"/>
                <a:ea typeface="黑体" panose="02010609060101010101" charset="-122"/>
                <a:cs typeface="Times New Roman" panose="02020603050405020304" charset="0"/>
                <a:sym typeface="+mn-ea"/>
              </a:rPr>
              <a:t>(</a:t>
            </a:r>
            <a:r>
              <a:rPr sz="2800" b="1" i="1">
                <a:latin typeface="Times New Roman" panose="02020603050405020304" charset="0"/>
                <a:ea typeface="黑体" panose="02010609060101010101" charset="-122"/>
                <a:cs typeface="Times New Roman" panose="02020603050405020304" charset="0"/>
                <a:sym typeface="+mn-ea"/>
              </a:rPr>
              <a:t>g</a:t>
            </a:r>
            <a:r>
              <a:rPr sz="2800" b="1">
                <a:latin typeface="Times New Roman" panose="02020603050405020304" charset="0"/>
                <a:ea typeface="黑体" panose="02010609060101010101" charset="-122"/>
                <a:cs typeface="Times New Roman" panose="02020603050405020304" charset="0"/>
                <a:sym typeface="+mn-ea"/>
              </a:rPr>
              <a:t>取10 N/kg</a:t>
            </a:r>
            <a:r>
              <a:rPr lang="en-US" altLang="zh-CN" sz="2800" b="1">
                <a:latin typeface="Times New Roman" panose="02020603050405020304" charset="0"/>
                <a:ea typeface="黑体" panose="02010609060101010101" charset="-122"/>
                <a:cs typeface="Times New Roman" panose="02020603050405020304" charset="0"/>
                <a:sym typeface="+mn-ea"/>
              </a:rPr>
              <a:t>)</a:t>
            </a:r>
            <a:endParaRPr lang="en-US" altLang="zh-CN" sz="2800" b="1" i="0">
              <a:latin typeface="Times New Roman" panose="02020603050405020304" charset="0"/>
              <a:ea typeface="黑体" panose="02010609060101010101" charset="-122"/>
              <a:cs typeface="Times New Roman" panose="02020603050405020304" charset="0"/>
            </a:endParaRPr>
          </a:p>
          <a:p>
            <a:pPr marL="0" indent="0" algn="l" latinLnBrk="1">
              <a:lnSpc>
                <a:spcPct val="120000"/>
              </a:lnSpc>
              <a:spcAft>
                <a:spcPts val="600"/>
              </a:spcAft>
            </a:pPr>
            <a:r>
              <a:rPr lang="zh-CN" altLang="en-US" sz="2800" b="1" i="0">
                <a:latin typeface="Times New Roman" panose="02020603050405020304" charset="0"/>
                <a:ea typeface="黑体" panose="02010609060101010101" charset="-122"/>
                <a:cs typeface="Times New Roman" panose="02020603050405020304" charset="0"/>
              </a:rPr>
              <a:t>求：</a:t>
            </a:r>
            <a:r>
              <a:rPr lang="en-US" altLang="zh-CN" sz="2800" b="1" i="0">
                <a:latin typeface="Times New Roman" panose="02020603050405020304" charset="0"/>
                <a:ea typeface="黑体" panose="02010609060101010101" charset="-122"/>
                <a:cs typeface="Times New Roman" panose="02020603050405020304" charset="0"/>
              </a:rPr>
              <a:t>(1)</a:t>
            </a:r>
            <a:r>
              <a:rPr lang="zh-CN" altLang="en-US" sz="2800" b="1" i="0">
                <a:latin typeface="Times New Roman" panose="02020603050405020304" charset="0"/>
                <a:ea typeface="黑体" panose="02010609060101010101" charset="-122"/>
                <a:cs typeface="Times New Roman" panose="02020603050405020304" charset="0"/>
              </a:rPr>
              <a:t>小明在将水桶提起的过程中对水桶做的功.</a:t>
            </a:r>
            <a:endParaRPr lang="zh-CN" altLang="en-US" sz="2800" b="1">
              <a:latin typeface="Times New Roman" panose="02020603050405020304" charset="0"/>
              <a:ea typeface="黑体" panose="02010609060101010101" charset="-122"/>
              <a:cs typeface="Times New Roman" panose="02020603050405020304" charset="0"/>
            </a:endParaRPr>
          </a:p>
        </p:txBody>
      </p:sp>
      <p:pic>
        <p:nvPicPr>
          <p:cNvPr id="3" name="图片 2" title=""/>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9676130" y="3340735"/>
            <a:ext cx="1454150" cy="2312670"/>
          </a:xfrm>
          <a:prstGeom prst="rect">
            <a:avLst/>
          </a:prstGeom>
        </p:spPr>
      </p:pic>
      <p:sp>
        <p:nvSpPr>
          <p:cNvPr id="4" name="文本框 3" title=""/>
          <p:cNvSpPr txBox="1"/>
          <p:nvPr/>
        </p:nvSpPr>
        <p:spPr>
          <a:xfrm>
            <a:off x="389255" y="2749550"/>
            <a:ext cx="9127490" cy="1641475"/>
          </a:xfrm>
          <a:prstGeom prst="rect">
            <a:avLst/>
          </a:prstGeom>
        </p:spPr>
        <p:txBody>
          <a:bodyPr wrap="square">
            <a:spAutoFit/>
          </a:bodyPr>
          <a:lstStyle/>
          <a:p>
            <a:pPr marL="0" indent="0" algn="l">
              <a:lnSpc>
                <a:spcPct val="120000"/>
              </a:lnSpc>
            </a:pPr>
            <a:r>
              <a:rPr lang="zh-CN" altLang="en-US" sz="2800" b="1" i="0">
                <a:solidFill>
                  <a:srgbClr val="FF0000"/>
                </a:solidFill>
                <a:latin typeface="Times New Roman" panose="02020603050405020304" charset="0"/>
                <a:ea typeface="黑体" panose="02010609060101010101" charset="-122"/>
                <a:cs typeface="Times New Roman" panose="02020603050405020304" charset="0"/>
              </a:rPr>
              <a:t>解：</a:t>
            </a:r>
            <a:r>
              <a:rPr lang="en-US" altLang="zh-CN" sz="2800" b="1" i="0">
                <a:solidFill>
                  <a:srgbClr val="FF0000"/>
                </a:solidFill>
                <a:latin typeface="Times New Roman" panose="02020603050405020304" charset="0"/>
                <a:ea typeface="黑体" panose="02010609060101010101" charset="-122"/>
                <a:cs typeface="Times New Roman" panose="02020603050405020304" charset="0"/>
              </a:rPr>
              <a:t>(1)</a:t>
            </a:r>
            <a:r>
              <a:rPr lang="zh-CN" altLang="en-US" sz="2800" b="1" i="0">
                <a:solidFill>
                  <a:srgbClr val="FF0000"/>
                </a:solidFill>
                <a:latin typeface="Times New Roman" panose="02020603050405020304" charset="0"/>
                <a:ea typeface="黑体" panose="02010609060101010101" charset="-122"/>
                <a:cs typeface="Times New Roman" panose="02020603050405020304" charset="0"/>
              </a:rPr>
              <a:t>提水时手对水桶的拉力</a:t>
            </a:r>
            <a:endParaRPr lang="zh-CN" altLang="en-US" sz="2800" b="1" i="0">
              <a:solidFill>
                <a:srgbClr val="FF0000"/>
              </a:solidFill>
              <a:latin typeface="Times New Roman" panose="02020603050405020304" charset="0"/>
              <a:ea typeface="黑体" panose="02010609060101010101" charset="-122"/>
              <a:cs typeface="Times New Roman" panose="02020603050405020304" charset="0"/>
            </a:endParaRPr>
          </a:p>
          <a:p>
            <a:pPr marL="0" indent="0" algn="l">
              <a:lnSpc>
                <a:spcPct val="120000"/>
              </a:lnSpc>
            </a:pPr>
            <a:r>
              <a:rPr lang="en-US" altLang="zh-CN" sz="2800" b="1" i="1">
                <a:solidFill>
                  <a:srgbClr val="FF0000"/>
                </a:solidFill>
                <a:latin typeface="Times New Roman" panose="02020603050405020304" charset="0"/>
                <a:ea typeface="黑体" panose="02010609060101010101" charset="-122"/>
                <a:cs typeface="Times New Roman" panose="02020603050405020304" charset="0"/>
              </a:rPr>
              <a:t>F</a:t>
            </a:r>
            <a:r>
              <a:rPr lang="zh-CN" altLang="en-US" sz="2800" b="1" i="0">
                <a:solidFill>
                  <a:srgbClr val="FF0000"/>
                </a:solidFill>
                <a:latin typeface="Times New Roman" panose="02020603050405020304" charset="0"/>
                <a:ea typeface="黑体" panose="02010609060101010101" charset="-122"/>
                <a:cs typeface="Times New Roman" panose="02020603050405020304" charset="0"/>
              </a:rPr>
              <a:t>＝</a:t>
            </a:r>
            <a:r>
              <a:rPr lang="en-US" altLang="zh-CN" sz="2800" b="1" i="1">
                <a:solidFill>
                  <a:srgbClr val="FF0000"/>
                </a:solidFill>
                <a:latin typeface="Times New Roman" panose="02020603050405020304" charset="0"/>
                <a:ea typeface="黑体" panose="02010609060101010101" charset="-122"/>
                <a:cs typeface="Times New Roman" panose="02020603050405020304" charset="0"/>
              </a:rPr>
              <a:t>G</a:t>
            </a:r>
            <a:r>
              <a:rPr lang="zh-CN" altLang="en-US" sz="2800" b="1" i="0" baseline="-25000">
                <a:solidFill>
                  <a:srgbClr val="FF0000"/>
                </a:solidFill>
                <a:latin typeface="Times New Roman" panose="02020603050405020304" charset="0"/>
                <a:ea typeface="黑体" panose="02010609060101010101" charset="-122"/>
                <a:cs typeface="Times New Roman" panose="02020603050405020304" charset="0"/>
              </a:rPr>
              <a:t>总</a:t>
            </a:r>
            <a:r>
              <a:rPr lang="zh-CN" altLang="en-US" sz="2800" b="1" i="0">
                <a:solidFill>
                  <a:srgbClr val="FF0000"/>
                </a:solidFill>
                <a:latin typeface="Times New Roman" panose="02020603050405020304" charset="0"/>
                <a:ea typeface="黑体" panose="02010609060101010101" charset="-122"/>
                <a:cs typeface="Times New Roman" panose="02020603050405020304" charset="0"/>
              </a:rPr>
              <a:t>＝</a:t>
            </a:r>
            <a:r>
              <a:rPr lang="en-US" altLang="zh-CN" sz="2800" b="1" i="1">
                <a:solidFill>
                  <a:srgbClr val="FF0000"/>
                </a:solidFill>
                <a:latin typeface="Times New Roman" panose="02020603050405020304" charset="0"/>
                <a:ea typeface="黑体" panose="02010609060101010101" charset="-122"/>
                <a:cs typeface="Times New Roman" panose="02020603050405020304" charset="0"/>
              </a:rPr>
              <a:t>m</a:t>
            </a:r>
            <a:r>
              <a:rPr lang="zh-CN" altLang="en-US" sz="2800" b="1" i="0" baseline="-25000">
                <a:solidFill>
                  <a:srgbClr val="FF0000"/>
                </a:solidFill>
                <a:latin typeface="Times New Roman" panose="02020603050405020304" charset="0"/>
                <a:ea typeface="黑体" panose="02010609060101010101" charset="-122"/>
                <a:cs typeface="Times New Roman" panose="02020603050405020304" charset="0"/>
              </a:rPr>
              <a:t>总</a:t>
            </a:r>
            <a:r>
              <a:rPr lang="en-US" altLang="zh-CN" sz="2800" b="1" i="1">
                <a:solidFill>
                  <a:srgbClr val="FF0000"/>
                </a:solidFill>
                <a:latin typeface="Times New Roman" panose="02020603050405020304" charset="0"/>
                <a:ea typeface="黑体" panose="02010609060101010101" charset="-122"/>
                <a:cs typeface="Times New Roman" panose="02020603050405020304" charset="0"/>
              </a:rPr>
              <a:t>g</a:t>
            </a:r>
            <a:r>
              <a:rPr lang="zh-CN" altLang="en-US" sz="2800" b="1" i="0">
                <a:solidFill>
                  <a:srgbClr val="FF0000"/>
                </a:solidFill>
                <a:latin typeface="Times New Roman" panose="02020603050405020304" charset="0"/>
                <a:ea typeface="黑体" panose="02010609060101010101" charset="-122"/>
                <a:cs typeface="Times New Roman" panose="02020603050405020304" charset="0"/>
              </a:rPr>
              <a:t>＝</a:t>
            </a:r>
            <a:r>
              <a:rPr lang="en-US" altLang="zh-CN" sz="2800" b="1" i="0">
                <a:solidFill>
                  <a:srgbClr val="FF0000"/>
                </a:solidFill>
                <a:latin typeface="Times New Roman" panose="02020603050405020304" charset="0"/>
                <a:ea typeface="黑体" panose="02010609060101010101" charset="-122"/>
                <a:cs typeface="Times New Roman" panose="02020603050405020304" charset="0"/>
              </a:rPr>
              <a:t>5 kg×10 N/kg</a:t>
            </a:r>
            <a:r>
              <a:rPr lang="zh-CN" altLang="en-US" sz="2800" b="1" i="0">
                <a:solidFill>
                  <a:srgbClr val="FF0000"/>
                </a:solidFill>
                <a:latin typeface="Times New Roman" panose="02020603050405020304" charset="0"/>
                <a:ea typeface="黑体" panose="02010609060101010101" charset="-122"/>
                <a:cs typeface="Times New Roman" panose="02020603050405020304" charset="0"/>
              </a:rPr>
              <a:t>＝</a:t>
            </a:r>
            <a:r>
              <a:rPr lang="en-US" altLang="zh-CN" sz="2800" b="1" i="0">
                <a:solidFill>
                  <a:srgbClr val="FF0000"/>
                </a:solidFill>
                <a:latin typeface="Times New Roman" panose="02020603050405020304" charset="0"/>
                <a:ea typeface="黑体" panose="02010609060101010101" charset="-122"/>
                <a:cs typeface="Times New Roman" panose="02020603050405020304" charset="0"/>
              </a:rPr>
              <a:t>50 N</a:t>
            </a:r>
            <a:endParaRPr lang="en-US" altLang="zh-CN" sz="2800" b="1" i="0">
              <a:solidFill>
                <a:srgbClr val="FF0000"/>
              </a:solidFill>
              <a:latin typeface="Times New Roman" panose="02020603050405020304" charset="0"/>
              <a:ea typeface="黑体" panose="02010609060101010101" charset="-122"/>
              <a:cs typeface="Times New Roman" panose="02020603050405020304" charset="0"/>
            </a:endParaRPr>
          </a:p>
          <a:p>
            <a:pPr marL="0" indent="0" algn="l" latinLnBrk="1">
              <a:lnSpc>
                <a:spcPct val="120000"/>
              </a:lnSpc>
              <a:spcAft>
                <a:spcPts val="600"/>
              </a:spcAft>
            </a:pPr>
            <a:r>
              <a:rPr lang="zh-CN" altLang="en-US" sz="2800" b="1">
                <a:solidFill>
                  <a:srgbClr val="FF0000"/>
                </a:solidFill>
                <a:latin typeface="Times New Roman" panose="02020603050405020304" charset="0"/>
                <a:ea typeface="黑体" panose="02010609060101010101" charset="-122"/>
                <a:cs typeface="Times New Roman" panose="02020603050405020304" charset="0"/>
                <a:sym typeface="+mn-ea"/>
              </a:rPr>
              <a:t>提水过程中对水桶做的功</a:t>
            </a:r>
            <a:r>
              <a:rPr lang="en-US" altLang="zh-CN" sz="2800" b="1" i="1">
                <a:solidFill>
                  <a:srgbClr val="FF0000"/>
                </a:solidFill>
                <a:latin typeface="Times New Roman" panose="02020603050405020304" charset="0"/>
                <a:ea typeface="黑体" panose="02010609060101010101" charset="-122"/>
                <a:cs typeface="Times New Roman" panose="02020603050405020304" charset="0"/>
              </a:rPr>
              <a:t>W</a:t>
            </a:r>
            <a:r>
              <a:rPr lang="zh-CN" altLang="en-US" sz="2800" b="1" i="0">
                <a:solidFill>
                  <a:srgbClr val="FF0000"/>
                </a:solidFill>
                <a:latin typeface="Times New Roman" panose="02020603050405020304" charset="0"/>
                <a:ea typeface="黑体" panose="02010609060101010101" charset="-122"/>
                <a:cs typeface="Times New Roman" panose="02020603050405020304" charset="0"/>
              </a:rPr>
              <a:t>＝</a:t>
            </a:r>
            <a:r>
              <a:rPr lang="en-US" altLang="zh-CN" sz="2800" b="1" i="1">
                <a:solidFill>
                  <a:srgbClr val="FF0000"/>
                </a:solidFill>
                <a:latin typeface="Times New Roman" panose="02020603050405020304" charset="0"/>
                <a:ea typeface="黑体" panose="02010609060101010101" charset="-122"/>
                <a:cs typeface="Times New Roman" panose="02020603050405020304" charset="0"/>
              </a:rPr>
              <a:t>Fs</a:t>
            </a:r>
            <a:r>
              <a:rPr lang="zh-CN" altLang="en-US" sz="2800" b="1" i="0">
                <a:solidFill>
                  <a:srgbClr val="FF0000"/>
                </a:solidFill>
                <a:latin typeface="Times New Roman" panose="02020603050405020304" charset="0"/>
                <a:ea typeface="黑体" panose="02010609060101010101" charset="-122"/>
                <a:cs typeface="Times New Roman" panose="02020603050405020304" charset="0"/>
              </a:rPr>
              <a:t>＝</a:t>
            </a:r>
            <a:r>
              <a:rPr lang="en-US" altLang="zh-CN" sz="2800" b="1" i="0">
                <a:solidFill>
                  <a:srgbClr val="FF0000"/>
                </a:solidFill>
                <a:latin typeface="Times New Roman" panose="02020603050405020304" charset="0"/>
                <a:ea typeface="黑体" panose="02010609060101010101" charset="-122"/>
                <a:cs typeface="Times New Roman" panose="02020603050405020304" charset="0"/>
              </a:rPr>
              <a:t>50 N×0.2 m</a:t>
            </a:r>
            <a:r>
              <a:rPr lang="zh-CN" altLang="en-US" sz="2800" b="1" i="0">
                <a:solidFill>
                  <a:srgbClr val="FF0000"/>
                </a:solidFill>
                <a:latin typeface="Times New Roman" panose="02020603050405020304" charset="0"/>
                <a:ea typeface="黑体" panose="02010609060101010101" charset="-122"/>
                <a:cs typeface="Times New Roman" panose="02020603050405020304" charset="0"/>
              </a:rPr>
              <a:t>＝</a:t>
            </a:r>
            <a:r>
              <a:rPr lang="en-US" altLang="zh-CN" sz="2800" b="1" i="0">
                <a:solidFill>
                  <a:srgbClr val="FF0000"/>
                </a:solidFill>
                <a:latin typeface="Times New Roman" panose="02020603050405020304" charset="0"/>
                <a:ea typeface="黑体" panose="02010609060101010101" charset="-122"/>
                <a:cs typeface="Times New Roman" panose="02020603050405020304" charset="0"/>
              </a:rPr>
              <a:t>10 J</a:t>
            </a:r>
            <a:endParaRPr lang="en-US" altLang="zh-CN" sz="2800" b="1" i="0">
              <a:solidFill>
                <a:srgbClr val="FF0000"/>
              </a:solidFill>
              <a:latin typeface="Times New Roman" panose="02020603050405020304" charset="0"/>
              <a:ea typeface="黑体" panose="02010609060101010101" charset="-122"/>
              <a:cs typeface="Times New Roman" panose="02020603050405020304" charset="0"/>
            </a:endParaRPr>
          </a:p>
        </p:txBody>
      </p:sp>
      <p:sp>
        <p:nvSpPr>
          <p:cNvPr id="7" name="圆角矩形标注 6" title=""/>
          <p:cNvSpPr/>
          <p:nvPr/>
        </p:nvSpPr>
        <p:spPr>
          <a:xfrm>
            <a:off x="1906905" y="1220470"/>
            <a:ext cx="3348000" cy="485140"/>
          </a:xfrm>
          <a:prstGeom prst="wedgeRoundRectCallout">
            <a:avLst>
              <a:gd name="adj1" fmla="val -11453"/>
              <a:gd name="adj2" fmla="val 49844"/>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latin typeface="Times New Roman" panose="02020603050405020304" charset="0"/>
              <a:ea typeface="黑体" panose="02010609060101010101" charset="-122"/>
              <a:cs typeface="Times New Roman" panose="02020603050405020304" charset="0"/>
            </a:endParaRPr>
          </a:p>
        </p:txBody>
      </p:sp>
      <p:sp>
        <p:nvSpPr>
          <p:cNvPr id="5" name="圆角矩形标注 4" title=""/>
          <p:cNvSpPr/>
          <p:nvPr/>
        </p:nvSpPr>
        <p:spPr>
          <a:xfrm>
            <a:off x="5916930" y="1220470"/>
            <a:ext cx="4012565" cy="485140"/>
          </a:xfrm>
          <a:prstGeom prst="wedgeRoundRectCallout">
            <a:avLst>
              <a:gd name="adj1" fmla="val -11453"/>
              <a:gd name="adj2" fmla="val 49844"/>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latin typeface="Times New Roman" panose="02020603050405020304" charset="0"/>
              <a:ea typeface="黑体" panose="02010609060101010101" charset="-122"/>
              <a:cs typeface="Times New Roman" panose="02020603050405020304" charset="0"/>
            </a:endParaRPr>
          </a:p>
        </p:txBody>
      </p:sp>
      <p:sp>
        <p:nvSpPr>
          <p:cNvPr id="6" name="文本框 5" title=""/>
          <p:cNvSpPr txBox="1"/>
          <p:nvPr/>
        </p:nvSpPr>
        <p:spPr>
          <a:xfrm>
            <a:off x="389255" y="4780915"/>
            <a:ext cx="11504930" cy="1795780"/>
          </a:xfrm>
          <a:prstGeom prst="rect">
            <a:avLst/>
          </a:prstGeom>
          <a:noFill/>
        </p:spPr>
        <p:txBody>
          <a:bodyPr wrap="square" rtlCol="0">
            <a:spAutoFit/>
          </a:bodyPr>
          <a:lstStyle/>
          <a:p>
            <a:pPr marL="0" indent="0" algn="l" latinLnBrk="1">
              <a:lnSpc>
                <a:spcPct val="120000"/>
              </a:lnSpc>
              <a:spcAft>
                <a:spcPts val="600"/>
              </a:spcAft>
            </a:pPr>
            <a:r>
              <a:rPr lang="en-US" altLang="zh-CN" sz="2800" b="1">
                <a:solidFill>
                  <a:srgbClr val="FF0000"/>
                </a:solidFill>
                <a:latin typeface="Times New Roman" panose="02020603050405020304" charset="0"/>
                <a:ea typeface="黑体" panose="02010609060101010101" charset="-122"/>
                <a:cs typeface="Times New Roman" panose="02020603050405020304" charset="0"/>
                <a:sym typeface="+mn-ea"/>
              </a:rPr>
              <a:t>(2)</a:t>
            </a:r>
            <a:r>
              <a:rPr lang="zh-CN" altLang="en-US" sz="2800" b="1">
                <a:solidFill>
                  <a:srgbClr val="FF0000"/>
                </a:solidFill>
                <a:latin typeface="Times New Roman" panose="02020603050405020304" charset="0"/>
                <a:ea typeface="黑体" panose="02010609060101010101" charset="-122"/>
                <a:cs typeface="Times New Roman" panose="02020603050405020304" charset="0"/>
                <a:sym typeface="+mn-ea"/>
              </a:rPr>
              <a:t>人对水桶的力方向竖直向上，水桶在水平方向上</a:t>
            </a:r>
            <a:endParaRPr lang="zh-CN" altLang="en-US" sz="2800" b="1">
              <a:solidFill>
                <a:srgbClr val="FF0000"/>
              </a:solidFill>
              <a:latin typeface="Times New Roman" panose="02020603050405020304" charset="0"/>
              <a:ea typeface="黑体" panose="02010609060101010101" charset="-122"/>
              <a:cs typeface="Times New Roman" panose="02020603050405020304" charset="0"/>
              <a:sym typeface="+mn-ea"/>
            </a:endParaRPr>
          </a:p>
          <a:p>
            <a:pPr marL="0" indent="0" algn="l" latinLnBrk="1">
              <a:lnSpc>
                <a:spcPct val="120000"/>
              </a:lnSpc>
              <a:spcAft>
                <a:spcPts val="600"/>
              </a:spcAft>
            </a:pPr>
            <a:r>
              <a:rPr lang="zh-CN" altLang="en-US" sz="2800" b="1">
                <a:solidFill>
                  <a:srgbClr val="FF0000"/>
                </a:solidFill>
                <a:latin typeface="Times New Roman" panose="02020603050405020304" charset="0"/>
                <a:ea typeface="黑体" panose="02010609060101010101" charset="-122"/>
                <a:cs typeface="Times New Roman" panose="02020603050405020304" charset="0"/>
                <a:sym typeface="+mn-ea"/>
              </a:rPr>
              <a:t>移动了</a:t>
            </a:r>
            <a:r>
              <a:rPr lang="en-US" altLang="zh-CN" sz="2800" b="1">
                <a:solidFill>
                  <a:srgbClr val="FF0000"/>
                </a:solidFill>
                <a:latin typeface="Times New Roman" panose="02020603050405020304" charset="0"/>
                <a:ea typeface="黑体" panose="02010609060101010101" charset="-122"/>
                <a:cs typeface="Times New Roman" panose="02020603050405020304" charset="0"/>
                <a:sym typeface="+mn-ea"/>
              </a:rPr>
              <a:t>60 m</a:t>
            </a:r>
            <a:r>
              <a:rPr lang="zh-CN" altLang="en-US" sz="2800" b="1">
                <a:solidFill>
                  <a:srgbClr val="FF0000"/>
                </a:solidFill>
                <a:latin typeface="Times New Roman" panose="02020603050405020304" charset="0"/>
                <a:ea typeface="黑体" panose="02010609060101010101" charset="-122"/>
                <a:cs typeface="Times New Roman" panose="02020603050405020304" charset="0"/>
                <a:sym typeface="+mn-ea"/>
              </a:rPr>
              <a:t>，但在竖直方向上没有移动距离，即</a:t>
            </a:r>
            <a:r>
              <a:rPr lang="zh-CN" altLang="en-US" sz="2800" b="1" i="1">
                <a:solidFill>
                  <a:srgbClr val="FF0000"/>
                </a:solidFill>
                <a:latin typeface="Times New Roman" panose="02020603050405020304" charset="0"/>
                <a:ea typeface="黑体" panose="02010609060101010101" charset="-122"/>
                <a:cs typeface="Times New Roman" panose="02020603050405020304" charset="0"/>
                <a:sym typeface="+mn-ea"/>
              </a:rPr>
              <a:t>s'</a:t>
            </a:r>
            <a:r>
              <a:rPr lang="zh-CN" altLang="en-US" sz="2800" b="1">
                <a:solidFill>
                  <a:srgbClr val="FF0000"/>
                </a:solidFill>
                <a:latin typeface="Times New Roman" panose="02020603050405020304" charset="0"/>
                <a:ea typeface="黑体" panose="02010609060101010101" charset="-122"/>
                <a:cs typeface="Times New Roman" panose="02020603050405020304" charset="0"/>
                <a:sym typeface="+mn-ea"/>
              </a:rPr>
              <a:t>＝</a:t>
            </a:r>
            <a:r>
              <a:rPr lang="en-US" altLang="zh-CN" sz="2800" b="1">
                <a:solidFill>
                  <a:srgbClr val="FF0000"/>
                </a:solidFill>
                <a:latin typeface="Times New Roman" panose="02020603050405020304" charset="0"/>
                <a:ea typeface="黑体" panose="02010609060101010101" charset="-122"/>
                <a:cs typeface="Times New Roman" panose="02020603050405020304" charset="0"/>
                <a:sym typeface="+mn-ea"/>
              </a:rPr>
              <a:t>0. </a:t>
            </a:r>
            <a:endParaRPr lang="en-US" altLang="zh-CN" sz="2800" b="1">
              <a:solidFill>
                <a:srgbClr val="FF0000"/>
              </a:solidFill>
              <a:latin typeface="Times New Roman" panose="02020603050405020304" charset="0"/>
              <a:ea typeface="黑体" panose="02010609060101010101" charset="-122"/>
              <a:cs typeface="Times New Roman" panose="02020603050405020304" charset="0"/>
              <a:sym typeface="+mn-ea"/>
            </a:endParaRPr>
          </a:p>
          <a:p>
            <a:pPr marL="0" indent="0" algn="l" latinLnBrk="1">
              <a:lnSpc>
                <a:spcPct val="120000"/>
              </a:lnSpc>
              <a:spcAft>
                <a:spcPts val="600"/>
              </a:spcAft>
            </a:pPr>
            <a:r>
              <a:rPr sz="2800" b="1">
                <a:solidFill>
                  <a:srgbClr val="FF0000"/>
                </a:solidFill>
                <a:latin typeface="Times New Roman" panose="02020603050405020304" charset="0"/>
                <a:ea typeface="黑体" panose="02010609060101010101" charset="-122"/>
                <a:cs typeface="Times New Roman" panose="02020603050405020304" charset="0"/>
                <a:sym typeface="+mn-ea"/>
              </a:rPr>
              <a:t>所以小明在地面水平行走时对水桶做的功</a:t>
            </a:r>
            <a:r>
              <a:rPr sz="2800" b="1" i="1">
                <a:solidFill>
                  <a:srgbClr val="FF0000"/>
                </a:solidFill>
                <a:latin typeface="Times New Roman" panose="02020603050405020304" charset="0"/>
                <a:ea typeface="黑体" panose="02010609060101010101" charset="-122"/>
                <a:cs typeface="Times New Roman" panose="02020603050405020304" charset="0"/>
                <a:sym typeface="+mn-ea"/>
              </a:rPr>
              <a:t>W'</a:t>
            </a:r>
            <a:r>
              <a:rPr sz="2800" b="1">
                <a:solidFill>
                  <a:srgbClr val="FF0000"/>
                </a:solidFill>
                <a:latin typeface="Times New Roman" panose="02020603050405020304" charset="0"/>
                <a:ea typeface="黑体" panose="02010609060101010101" charset="-122"/>
                <a:cs typeface="Times New Roman" panose="02020603050405020304" charset="0"/>
                <a:sym typeface="+mn-ea"/>
              </a:rPr>
              <a:t>=</a:t>
            </a:r>
            <a:r>
              <a:rPr sz="2800" b="1" i="1">
                <a:solidFill>
                  <a:srgbClr val="FF0000"/>
                </a:solidFill>
                <a:latin typeface="Times New Roman" panose="02020603050405020304" charset="0"/>
                <a:ea typeface="黑体" panose="02010609060101010101" charset="-122"/>
                <a:cs typeface="Times New Roman" panose="02020603050405020304" charset="0"/>
                <a:sym typeface="+mn-ea"/>
              </a:rPr>
              <a:t>Fs'</a:t>
            </a:r>
            <a:r>
              <a:rPr sz="2800" b="1">
                <a:solidFill>
                  <a:srgbClr val="FF0000"/>
                </a:solidFill>
                <a:latin typeface="Times New Roman" panose="02020603050405020304" charset="0"/>
                <a:ea typeface="黑体" panose="02010609060101010101" charset="-122"/>
                <a:cs typeface="Times New Roman" panose="02020603050405020304" charset="0"/>
                <a:sym typeface="+mn-ea"/>
              </a:rPr>
              <a:t>=0</a:t>
            </a:r>
            <a:endParaRPr sz="2800" b="1">
              <a:solidFill>
                <a:srgbClr val="FF0000"/>
              </a:solidFill>
              <a:latin typeface="Times New Roman" panose="02020603050405020304" charset="0"/>
              <a:ea typeface="黑体" panose="02010609060101010101" charset="-122"/>
              <a:cs typeface="Times New Roman" panose="02020603050405020304" charset="0"/>
              <a:sym typeface="+mn-ea"/>
            </a:endParaRPr>
          </a:p>
        </p:txBody>
      </p:sp>
      <p:sp>
        <p:nvSpPr>
          <p:cNvPr id="11" name="文本框 10" title=""/>
          <p:cNvSpPr txBox="1"/>
          <p:nvPr/>
        </p:nvSpPr>
        <p:spPr>
          <a:xfrm>
            <a:off x="355600" y="4277995"/>
            <a:ext cx="8754745" cy="607695"/>
          </a:xfrm>
          <a:prstGeom prst="rect">
            <a:avLst/>
          </a:prstGeom>
          <a:noFill/>
        </p:spPr>
        <p:txBody>
          <a:bodyPr wrap="square" rtlCol="0" anchor="t">
            <a:spAutoFit/>
          </a:bodyPr>
          <a:lstStyle/>
          <a:p>
            <a:pPr marL="0" indent="0" algn="l" latinLnBrk="1">
              <a:lnSpc>
                <a:spcPct val="120000"/>
              </a:lnSpc>
              <a:spcAft>
                <a:spcPts val="600"/>
              </a:spcAft>
            </a:pPr>
            <a:r>
              <a:rPr lang="en-US" altLang="zh-CN" sz="2800" b="1">
                <a:latin typeface="Times New Roman" panose="02020603050405020304" charset="0"/>
                <a:ea typeface="黑体" panose="02010609060101010101" charset="-122"/>
                <a:cs typeface="Times New Roman" panose="02020603050405020304" charset="0"/>
                <a:sym typeface="+mn-ea"/>
              </a:rPr>
              <a:t>(2)</a:t>
            </a:r>
            <a:r>
              <a:rPr lang="zh-CN" altLang="en-US" sz="2800" b="1">
                <a:latin typeface="Times New Roman" panose="02020603050405020304" charset="0"/>
                <a:ea typeface="黑体" panose="02010609060101010101" charset="-122"/>
                <a:cs typeface="Times New Roman" panose="02020603050405020304" charset="0"/>
                <a:sym typeface="+mn-ea"/>
              </a:rPr>
              <a:t>小明在水平地面行走时对水桶做的功.</a:t>
            </a:r>
            <a:endParaRPr lang="zh-CN" altLang="en-US" sz="2800" b="1">
              <a:latin typeface="Times New Roman" panose="02020603050405020304" charset="0"/>
              <a:ea typeface="黑体" panose="02010609060101010101" charset="-122"/>
              <a:cs typeface="Times New Roman" panose="02020603050405020304" charset="0"/>
              <a:sym typeface="+mn-ea"/>
            </a:endParaRPr>
          </a:p>
        </p:txBody>
      </p:sp>
      <p:sp>
        <p:nvSpPr>
          <p:cNvPr id="13" name="圆角矩形标注 12" title=""/>
          <p:cNvSpPr/>
          <p:nvPr/>
        </p:nvSpPr>
        <p:spPr>
          <a:xfrm>
            <a:off x="1906905" y="1766570"/>
            <a:ext cx="3869690" cy="485140"/>
          </a:xfrm>
          <a:prstGeom prst="wedgeRoundRectCallout">
            <a:avLst>
              <a:gd name="adj1" fmla="val -11453"/>
              <a:gd name="adj2" fmla="val 49844"/>
              <a:gd name="adj3" fmla="val 16667"/>
            </a:avLst>
          </a:prstGeom>
          <a:no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latin typeface="Times New Roman" panose="02020603050405020304" charset="0"/>
              <a:ea typeface="黑体" panose="02010609060101010101" charset="-122"/>
              <a:cs typeface="Times New Roman" panose="020206030504050203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500" fill="hold">
                                          <p:stCondLst>
                                            <p:cond delay="0"/>
                                          </p:stCondLst>
                                        </p:cTn>
                                        <p:tgtEl>
                                          <p:spTgt spid="7"/>
                                        </p:tgtEl>
                                        <p:attrNameLst>
                                          <p:attrName>style.visibility</p:attrName>
                                        </p:attrNameLst>
                                      </p:cBhvr>
                                      <p:to>
                                        <p:strVal val="visible"/>
                                      </p:to>
                                    </p:set>
                                    <p:animEffect transition="in" filter="wheel(1)">
                                      <p:cBhvr>
                                        <p:cTn id="7" dur="500"/>
                                        <p:tgtEl>
                                          <p:spTgt spid="7"/>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500" fill="hold">
                                          <p:stCondLst>
                                            <p:cond delay="0"/>
                                          </p:stCondLst>
                                        </p:cTn>
                                        <p:tgtEl>
                                          <p:spTgt spid="5"/>
                                        </p:tgtEl>
                                        <p:attrNameLst>
                                          <p:attrName>style.visibility</p:attrName>
                                        </p:attrNameLst>
                                      </p:cBhvr>
                                      <p:to>
                                        <p:strVal val="visible"/>
                                      </p:to>
                                    </p:set>
                                    <p:animEffect transition="in" filter="wheel(1)">
                                      <p:cBhvr>
                                        <p:cTn id="12" dur="500"/>
                                        <p:tgtEl>
                                          <p:spTgt spid="5"/>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500" fill="hold">
                                          <p:stCondLst>
                                            <p:cond delay="0"/>
                                          </p:stCondLst>
                                        </p:cTn>
                                        <p:tgtEl>
                                          <p:spTgt spid="13"/>
                                        </p:tgtEl>
                                        <p:attrNameLst>
                                          <p:attrName>style.visibility</p:attrName>
                                        </p:attrNameLst>
                                      </p:cBhvr>
                                      <p:to>
                                        <p:strVal val="visible"/>
                                      </p:to>
                                    </p:set>
                                    <p:animEffect transition="in" filter="wheel(1)">
                                      <p:cBhvr>
                                        <p:cTn id="17" dur="500"/>
                                        <p:tgtEl>
                                          <p:spTgt spid="13"/>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4" grpId="0"/>
      <p:bldP spid="6" grpId="0"/>
      <p:bldP spid="13" grpId="0" animBg="1"/>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19" name="椭圆 18" title=""/>
          <p:cNvSpPr/>
          <p:nvPr>
            <p:custDataLst>
              <p:tags r:id="rId2"/>
            </p:custDataLst>
          </p:nvPr>
        </p:nvSpPr>
        <p:spPr>
          <a:xfrm>
            <a:off x="1464310" y="1875790"/>
            <a:ext cx="2316480" cy="2228850"/>
          </a:xfrm>
          <a:prstGeom prst="ellipse">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800">
              <a:sym typeface="+mn-ea"/>
            </a:endParaRPr>
          </a:p>
        </p:txBody>
      </p:sp>
      <p:grpSp>
        <p:nvGrpSpPr>
          <p:cNvPr id="8" name="组合 7" title=""/>
          <p:cNvGrpSpPr/>
          <p:nvPr>
            <p:custDataLst>
              <p:tags r:id="rId3"/>
            </p:custDataLst>
          </p:nvPr>
        </p:nvGrpSpPr>
        <p:grpSpPr>
          <a:xfrm>
            <a:off x="4935220" y="1238250"/>
            <a:ext cx="4533900" cy="691515"/>
            <a:chOff x="8982" y="1722"/>
            <a:chExt cx="7140" cy="1089"/>
          </a:xfrm>
        </p:grpSpPr>
        <p:sp>
          <p:nvSpPr>
            <p:cNvPr id="4" name="文本框 61"/>
            <p:cNvSpPr txBox="1"/>
            <p:nvPr>
              <p:custDataLst>
                <p:tags r:id="rId4"/>
              </p:custDataLst>
            </p:nvPr>
          </p:nvSpPr>
          <p:spPr>
            <a:xfrm>
              <a:off x="9736" y="1722"/>
              <a:ext cx="6386" cy="1089"/>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a:lnSpc>
                  <a:spcPct val="100000"/>
                </a:lnSpc>
                <a:spcBef>
                  <a:spcPct val="0"/>
                </a:spcBef>
                <a:spcAft>
                  <a:spcPts val="800"/>
                </a:spcAft>
                <a:buSzTx/>
                <a:buNone/>
              </a:pPr>
              <a:r>
                <a:rPr lang="zh-CN" altLang="en-US" sz="3000" b="1" u="none" spc="220">
                  <a:solidFill>
                    <a:srgbClr val="000000"/>
                  </a:solidFill>
                  <a:latin typeface="Times New Roman" panose="02020603050405020304" charset="0"/>
                  <a:ea typeface="黑体" panose="02010609060101010101" charset="-122"/>
                  <a:cs typeface="Times New Roman" panose="02020603050405020304" charset="0"/>
                  <a:sym typeface="+mn-ea"/>
                </a:rPr>
                <a:t>第一节</a:t>
              </a:r>
              <a:r>
                <a:rPr lang="en-US" altLang="zh-CN" sz="3000" b="1" u="none" spc="220">
                  <a:solidFill>
                    <a:srgbClr val="000000"/>
                  </a:solidFill>
                  <a:latin typeface="Times New Roman" panose="02020603050405020304" charset="0"/>
                  <a:ea typeface="黑体" panose="02010609060101010101" charset="-122"/>
                  <a:cs typeface="Times New Roman" panose="02020603050405020304" charset="0"/>
                  <a:sym typeface="+mn-ea"/>
                </a:rPr>
                <a:t>  </a:t>
              </a:r>
              <a:r>
                <a:rPr lang="zh-CN" altLang="en-US" sz="3000" b="1" u="none" spc="220">
                  <a:solidFill>
                    <a:srgbClr val="000000"/>
                  </a:solidFill>
                  <a:latin typeface="Times New Roman" panose="02020603050405020304" charset="0"/>
                  <a:ea typeface="黑体" panose="02010609060101010101" charset="-122"/>
                  <a:cs typeface="Times New Roman" panose="02020603050405020304" charset="0"/>
                  <a:sym typeface="+mn-ea"/>
                </a:rPr>
                <a:t>机械功</a:t>
              </a:r>
              <a:endParaRPr lang="zh-CN" altLang="en-US" sz="3000" b="1" u="none" spc="220">
                <a:solidFill>
                  <a:srgbClr val="000000"/>
                </a:solidFill>
                <a:latin typeface="Times New Roman" panose="02020603050405020304" charset="0"/>
                <a:ea typeface="黑体" panose="02010609060101010101" charset="-122"/>
                <a:cs typeface="Times New Roman" panose="02020603050405020304" charset="0"/>
                <a:sym typeface="+mn-ea"/>
              </a:endParaRPr>
            </a:p>
          </p:txBody>
        </p:sp>
        <p:sp>
          <p:nvSpPr>
            <p:cNvPr id="3" name="菱形 2"/>
            <p:cNvSpPr/>
            <p:nvPr>
              <p:custDataLst>
                <p:tags r:id="rId5"/>
              </p:custDataLst>
            </p:nvPr>
          </p:nvSpPr>
          <p:spPr>
            <a:xfrm>
              <a:off x="8982" y="2040"/>
              <a:ext cx="454" cy="454"/>
            </a:xfrm>
            <a:prstGeom prst="diamond">
              <a:avLst/>
            </a:prstGeom>
            <a:solidFill>
              <a:srgbClr val="0B5797"/>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p>
          </p:txBody>
        </p:sp>
      </p:grpSp>
      <p:grpSp>
        <p:nvGrpSpPr>
          <p:cNvPr id="9" name="组合 8" title=""/>
          <p:cNvGrpSpPr/>
          <p:nvPr>
            <p:custDataLst>
              <p:tags r:id="rId6"/>
            </p:custDataLst>
          </p:nvPr>
        </p:nvGrpSpPr>
        <p:grpSpPr>
          <a:xfrm>
            <a:off x="4935220" y="2208530"/>
            <a:ext cx="4423410" cy="691515"/>
            <a:chOff x="8982" y="3364"/>
            <a:chExt cx="6966" cy="1089"/>
          </a:xfrm>
        </p:grpSpPr>
        <p:sp>
          <p:nvSpPr>
            <p:cNvPr id="47" name="文本框 61"/>
            <p:cNvSpPr txBox="1"/>
            <p:nvPr>
              <p:custDataLst>
                <p:tags r:id="rId7"/>
              </p:custDataLst>
            </p:nvPr>
          </p:nvSpPr>
          <p:spPr>
            <a:xfrm>
              <a:off x="9736" y="3364"/>
              <a:ext cx="6212" cy="1089"/>
            </a:xfrm>
            <a:prstGeom prst="rect">
              <a:avLst/>
            </a:prstGeom>
            <a:noFill/>
          </p:spPr>
          <p:txBody>
            <a:bodyPr wrap="square"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a:lnSpc>
                  <a:spcPct val="100000"/>
                </a:lnSpc>
                <a:spcBef>
                  <a:spcPct val="0"/>
                </a:spcBef>
                <a:spcAft>
                  <a:spcPts val="800"/>
                </a:spcAft>
                <a:buSzTx/>
                <a:buNone/>
              </a:pPr>
              <a:r>
                <a:rPr lang="zh-CN" altLang="en-US" sz="3000" b="1" u="none" spc="220">
                  <a:solidFill>
                    <a:srgbClr val="000000"/>
                  </a:solidFill>
                  <a:latin typeface="Times New Roman" panose="02020603050405020304" charset="0"/>
                  <a:ea typeface="黑体" panose="02010609060101010101" charset="-122"/>
                  <a:cs typeface="Times New Roman" panose="02020603050405020304" charset="0"/>
                  <a:sym typeface="+mn-ea"/>
                </a:rPr>
                <a:t>第二节</a:t>
              </a:r>
              <a:r>
                <a:rPr lang="en-US" altLang="zh-CN" sz="3000" b="1" u="none" spc="220">
                  <a:solidFill>
                    <a:srgbClr val="000000"/>
                  </a:solidFill>
                  <a:latin typeface="Times New Roman" panose="02020603050405020304" charset="0"/>
                  <a:ea typeface="黑体" panose="02010609060101010101" charset="-122"/>
                  <a:cs typeface="Times New Roman" panose="02020603050405020304" charset="0"/>
                  <a:sym typeface="+mn-ea"/>
                </a:rPr>
                <a:t>  </a:t>
              </a:r>
              <a:r>
                <a:rPr lang="zh-CN" altLang="en-US" sz="3000" b="1" u="none" spc="220">
                  <a:solidFill>
                    <a:srgbClr val="000000"/>
                  </a:solidFill>
                  <a:latin typeface="Times New Roman" panose="02020603050405020304" charset="0"/>
                  <a:ea typeface="黑体" panose="02010609060101010101" charset="-122"/>
                  <a:cs typeface="Times New Roman" panose="02020603050405020304" charset="0"/>
                  <a:sym typeface="+mn-ea"/>
                </a:rPr>
                <a:t>功率</a:t>
              </a:r>
              <a:endParaRPr lang="en-US" altLang="zh-CN" sz="3000" b="1" u="none" spc="220">
                <a:solidFill>
                  <a:srgbClr val="000000"/>
                </a:solidFill>
                <a:latin typeface="Times New Roman" panose="02020603050405020304" charset="0"/>
                <a:ea typeface="黑体" panose="02010609060101010101" charset="-122"/>
                <a:cs typeface="Times New Roman" panose="02020603050405020304" charset="0"/>
                <a:sym typeface="+mn-ea"/>
              </a:endParaRPr>
            </a:p>
          </p:txBody>
        </p:sp>
        <p:sp>
          <p:nvSpPr>
            <p:cNvPr id="7" name="菱形 6"/>
            <p:cNvSpPr/>
            <p:nvPr>
              <p:custDataLst>
                <p:tags r:id="rId8"/>
              </p:custDataLst>
            </p:nvPr>
          </p:nvSpPr>
          <p:spPr>
            <a:xfrm>
              <a:off x="8982" y="3682"/>
              <a:ext cx="454" cy="453"/>
            </a:xfrm>
            <a:prstGeom prst="diamond">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p>
          </p:txBody>
        </p:sp>
      </p:grpSp>
      <p:grpSp>
        <p:nvGrpSpPr>
          <p:cNvPr id="11" name="组合 10" title=""/>
          <p:cNvGrpSpPr/>
          <p:nvPr>
            <p:custDataLst>
              <p:tags r:id="rId9"/>
            </p:custDataLst>
          </p:nvPr>
        </p:nvGrpSpPr>
        <p:grpSpPr>
          <a:xfrm>
            <a:off x="4935220" y="3178810"/>
            <a:ext cx="6474460" cy="691515"/>
            <a:chOff x="8982" y="5006"/>
            <a:chExt cx="10196" cy="1089"/>
          </a:xfrm>
        </p:grpSpPr>
        <p:sp>
          <p:nvSpPr>
            <p:cNvPr id="51" name="文本框 61"/>
            <p:cNvSpPr txBox="1"/>
            <p:nvPr>
              <p:custDataLst>
                <p:tags r:id="rId10"/>
              </p:custDataLst>
            </p:nvPr>
          </p:nvSpPr>
          <p:spPr>
            <a:xfrm>
              <a:off x="9736" y="5006"/>
              <a:ext cx="9442" cy="1089"/>
            </a:xfrm>
            <a:prstGeom prst="rect">
              <a:avLst/>
            </a:prstGeom>
            <a:noFill/>
          </p:spPr>
          <p:txBody>
            <a:bodyPr wrap="square" rtlCol="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a:lnSpc>
                  <a:spcPct val="100000"/>
                </a:lnSpc>
                <a:spcBef>
                  <a:spcPct val="0"/>
                </a:spcBef>
                <a:spcAft>
                  <a:spcPts val="800"/>
                </a:spcAft>
                <a:buSzTx/>
                <a:buNone/>
              </a:pPr>
              <a:r>
                <a:rPr lang="zh-CN" altLang="en-US" sz="3000" b="1" spc="220">
                  <a:solidFill>
                    <a:srgbClr val="000000"/>
                  </a:solidFill>
                  <a:latin typeface="Times New Roman" panose="02020603050405020304" charset="0"/>
                  <a:ea typeface="黑体" panose="02010609060101010101" charset="-122"/>
                  <a:cs typeface="Times New Roman" panose="02020603050405020304" charset="0"/>
                  <a:sym typeface="+mn-ea"/>
                </a:rPr>
                <a:t>第三节</a:t>
              </a:r>
              <a:r>
                <a:rPr lang="en-US" altLang="zh-CN" sz="3000" b="1" spc="220">
                  <a:solidFill>
                    <a:srgbClr val="000000"/>
                  </a:solidFill>
                  <a:latin typeface="Times New Roman" panose="02020603050405020304" charset="0"/>
                  <a:ea typeface="黑体" panose="02010609060101010101" charset="-122"/>
                  <a:cs typeface="Times New Roman" panose="02020603050405020304" charset="0"/>
                  <a:sym typeface="+mn-ea"/>
                </a:rPr>
                <a:t>  </a:t>
              </a:r>
              <a:r>
                <a:rPr lang="zh-CN" altLang="en-US" sz="3000" b="1" spc="220">
                  <a:solidFill>
                    <a:srgbClr val="000000"/>
                  </a:solidFill>
                  <a:latin typeface="Times New Roman" panose="02020603050405020304" charset="0"/>
                  <a:ea typeface="黑体" panose="02010609060101010101" charset="-122"/>
                  <a:cs typeface="Times New Roman" panose="02020603050405020304" charset="0"/>
                  <a:sym typeface="+mn-ea"/>
                </a:rPr>
                <a:t>动能和势能</a:t>
              </a:r>
              <a:endParaRPr lang="zh-CN" altLang="en-US" sz="3000" b="1" u="none" spc="220">
                <a:solidFill>
                  <a:srgbClr val="000000"/>
                </a:solidFill>
                <a:latin typeface="Times New Roman" panose="02020603050405020304" charset="0"/>
                <a:ea typeface="黑体" panose="02010609060101010101" charset="-122"/>
                <a:cs typeface="Times New Roman" panose="02020603050405020304" charset="0"/>
                <a:sym typeface="+mn-ea"/>
              </a:endParaRPr>
            </a:p>
          </p:txBody>
        </p:sp>
        <p:sp>
          <p:nvSpPr>
            <p:cNvPr id="15" name="菱形 14"/>
            <p:cNvSpPr/>
            <p:nvPr>
              <p:custDataLst>
                <p:tags r:id="rId11"/>
              </p:custDataLst>
            </p:nvPr>
          </p:nvSpPr>
          <p:spPr>
            <a:xfrm>
              <a:off x="8982" y="5324"/>
              <a:ext cx="454" cy="453"/>
            </a:xfrm>
            <a:prstGeom prst="diamond">
              <a:avLst/>
            </a:prstGeom>
            <a:solidFill>
              <a:srgbClr val="0B5797"/>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p>
          </p:txBody>
        </p:sp>
      </p:grpSp>
      <p:sp>
        <p:nvSpPr>
          <p:cNvPr id="18" name="椭圆 17" title=""/>
          <p:cNvSpPr/>
          <p:nvPr>
            <p:custDataLst>
              <p:tags r:id="rId12"/>
            </p:custDataLst>
          </p:nvPr>
        </p:nvSpPr>
        <p:spPr>
          <a:xfrm>
            <a:off x="1999615" y="2529205"/>
            <a:ext cx="2316480" cy="2228850"/>
          </a:xfrm>
          <a:prstGeom prst="ellipse">
            <a:avLst/>
          </a:prstGeom>
          <a:gradFill>
            <a:gsLst>
              <a:gs pos="0">
                <a:srgbClr val="688AD7">
                  <a:alpha val="0"/>
                </a:srgbClr>
              </a:gs>
              <a:gs pos="87000">
                <a:schemeClr val="accent1">
                  <a:lumMod val="45000"/>
                  <a:lumOff val="55000"/>
                </a:schemeClr>
              </a:gs>
              <a:gs pos="92000">
                <a:schemeClr val="accent1">
                  <a:lumMod val="45000"/>
                  <a:lumOff val="55000"/>
                </a:schemeClr>
              </a:gs>
              <a:gs pos="100000">
                <a:schemeClr val="accent1">
                  <a:lumMod val="30000"/>
                  <a:lumOff val="70000"/>
                </a:schemeClr>
              </a:gs>
            </a:gsLst>
            <a:path path="circle">
              <a:fillToRect t="100000" r="100000"/>
            </a:path>
            <a:tileRect l="-100000" b="-10000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p>
        </p:txBody>
      </p:sp>
      <p:sp>
        <p:nvSpPr>
          <p:cNvPr id="20" name="文本框 19" title=""/>
          <p:cNvSpPr txBox="1"/>
          <p:nvPr>
            <p:custDataLst>
              <p:tags r:id="rId13"/>
            </p:custDataLst>
          </p:nvPr>
        </p:nvSpPr>
        <p:spPr>
          <a:xfrm>
            <a:off x="1818005" y="2905760"/>
            <a:ext cx="2889250" cy="826770"/>
          </a:xfrm>
          <a:prstGeom prst="rect">
            <a:avLst/>
          </a:prstGeom>
          <a:noFill/>
        </p:spPr>
        <p:txBody>
          <a:bodyPr wrap="square" lIns="91440" tIns="45720" rIns="91440" bIns="0" rtlCol="0" anchor="t"/>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spcBef>
                <a:spcPct val="0"/>
              </a:spcBef>
              <a:spcAft>
                <a:spcPct val="0"/>
              </a:spcAft>
              <a:buClrTx/>
              <a:buSzTx/>
              <a:buFontTx/>
            </a:pPr>
            <a:r>
              <a:rPr lang="zh-CN" altLang="en-US" sz="4800" b="1" spc="360">
                <a:solidFill>
                  <a:srgbClr val="000000"/>
                </a:solidFill>
                <a:latin typeface="黑体" panose="02010609060101010101" charset="-122"/>
                <a:ea typeface="黑体" panose="02010609060101010101" charset="-122"/>
                <a:sym typeface="+mn-ea"/>
              </a:rPr>
              <a:t>功与</a:t>
            </a:r>
            <a:endParaRPr lang="zh-CN" altLang="en-US" sz="4800" b="1" spc="360">
              <a:solidFill>
                <a:srgbClr val="000000"/>
              </a:solidFill>
              <a:latin typeface="黑体" panose="02010609060101010101" charset="-122"/>
              <a:ea typeface="黑体" panose="02010609060101010101" charset="-122"/>
              <a:sym typeface="+mn-ea"/>
            </a:endParaRPr>
          </a:p>
          <a:p>
            <a:pPr lvl="0" algn="ctr">
              <a:spcBef>
                <a:spcPct val="0"/>
              </a:spcBef>
              <a:spcAft>
                <a:spcPct val="0"/>
              </a:spcAft>
              <a:buClrTx/>
              <a:buSzTx/>
              <a:buFontTx/>
            </a:pPr>
            <a:r>
              <a:rPr lang="zh-CN" altLang="en-US" sz="4800" b="1" spc="360">
                <a:solidFill>
                  <a:srgbClr val="000000"/>
                </a:solidFill>
                <a:latin typeface="黑体" panose="02010609060101010101" charset="-122"/>
                <a:ea typeface="黑体" panose="02010609060101010101" charset="-122"/>
                <a:sym typeface="+mn-ea"/>
              </a:rPr>
              <a:t>机械能</a:t>
            </a:r>
            <a:endParaRPr lang="zh-CN" altLang="en-US" sz="4800" b="1" spc="360">
              <a:solidFill>
                <a:srgbClr val="000000"/>
              </a:solidFill>
              <a:latin typeface="黑体" panose="02010609060101010101" charset="-122"/>
              <a:ea typeface="黑体" panose="02010609060101010101" charset="-122"/>
              <a:sym typeface="+mn-ea"/>
            </a:endParaRPr>
          </a:p>
        </p:txBody>
      </p:sp>
      <p:grpSp>
        <p:nvGrpSpPr>
          <p:cNvPr id="2" name="组合 1" title=""/>
          <p:cNvGrpSpPr/>
          <p:nvPr>
            <p:custDataLst>
              <p:tags r:id="rId14"/>
            </p:custDataLst>
          </p:nvPr>
        </p:nvGrpSpPr>
        <p:grpSpPr>
          <a:xfrm>
            <a:off x="4935220" y="4149090"/>
            <a:ext cx="7186295" cy="691515"/>
            <a:chOff x="8982" y="3364"/>
            <a:chExt cx="11317" cy="1089"/>
          </a:xfrm>
        </p:grpSpPr>
        <p:sp>
          <p:nvSpPr>
            <p:cNvPr id="5" name="文本框 61"/>
            <p:cNvSpPr txBox="1"/>
            <p:nvPr>
              <p:custDataLst>
                <p:tags r:id="rId15"/>
              </p:custDataLst>
            </p:nvPr>
          </p:nvSpPr>
          <p:spPr>
            <a:xfrm>
              <a:off x="9736" y="3364"/>
              <a:ext cx="10563" cy="1089"/>
            </a:xfrm>
            <a:prstGeom prst="rect">
              <a:avLst/>
            </a:prstGeom>
            <a:noFill/>
          </p:spPr>
          <p:txBody>
            <a:bodyPr wrap="square"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a:lnSpc>
                  <a:spcPct val="100000"/>
                </a:lnSpc>
                <a:spcBef>
                  <a:spcPct val="0"/>
                </a:spcBef>
                <a:spcAft>
                  <a:spcPts val="800"/>
                </a:spcAft>
                <a:buSzTx/>
                <a:buNone/>
              </a:pPr>
              <a:r>
                <a:rPr lang="zh-CN" altLang="en-US" sz="3000" b="1" u="none" spc="220">
                  <a:solidFill>
                    <a:srgbClr val="000000"/>
                  </a:solidFill>
                  <a:latin typeface="Times New Roman" panose="02020603050405020304" charset="0"/>
                  <a:ea typeface="黑体" panose="02010609060101010101" charset="-122"/>
                  <a:cs typeface="Times New Roman" panose="02020603050405020304" charset="0"/>
                  <a:sym typeface="+mn-ea"/>
                </a:rPr>
                <a:t>第四节</a:t>
              </a:r>
              <a:r>
                <a:rPr lang="en-US" altLang="zh-CN" sz="3000" b="1" u="none" spc="220">
                  <a:solidFill>
                    <a:srgbClr val="000000"/>
                  </a:solidFill>
                  <a:latin typeface="Times New Roman" panose="02020603050405020304" charset="0"/>
                  <a:ea typeface="黑体" panose="02010609060101010101" charset="-122"/>
                  <a:cs typeface="Times New Roman" panose="02020603050405020304" charset="0"/>
                  <a:sym typeface="+mn-ea"/>
                </a:rPr>
                <a:t>  </a:t>
              </a:r>
              <a:r>
                <a:rPr lang="zh-CN" sz="3000" b="1" u="none" spc="220">
                  <a:solidFill>
                    <a:srgbClr val="000000"/>
                  </a:solidFill>
                  <a:latin typeface="Times New Roman" panose="02020603050405020304" charset="0"/>
                  <a:ea typeface="黑体" panose="02010609060101010101" charset="-122"/>
                  <a:cs typeface="Times New Roman" panose="02020603050405020304" charset="0"/>
                  <a:sym typeface="+mn-ea"/>
                </a:rPr>
                <a:t>机械能转化</a:t>
              </a:r>
              <a:r>
                <a:rPr lang="zh-CN" sz="3000" b="1" spc="220">
                  <a:solidFill>
                    <a:srgbClr val="000000"/>
                  </a:solidFill>
                  <a:latin typeface="Times New Roman" panose="02020603050405020304" charset="0"/>
                  <a:ea typeface="黑体" panose="02010609060101010101" charset="-122"/>
                  <a:cs typeface="Times New Roman" panose="02020603050405020304" charset="0"/>
                  <a:sym typeface="+mn-ea"/>
                </a:rPr>
                <a:t>及其应用</a:t>
              </a:r>
              <a:endParaRPr lang="zh-CN" sz="3000" b="1" u="none" spc="220">
                <a:solidFill>
                  <a:srgbClr val="000000"/>
                </a:solidFill>
                <a:latin typeface="Times New Roman" panose="02020603050405020304" charset="0"/>
                <a:ea typeface="黑体" panose="02010609060101010101" charset="-122"/>
                <a:cs typeface="Times New Roman" panose="02020603050405020304" charset="0"/>
                <a:sym typeface="+mn-ea"/>
              </a:endParaRPr>
            </a:p>
          </p:txBody>
        </p:sp>
        <p:sp>
          <p:nvSpPr>
            <p:cNvPr id="6" name="菱形 5"/>
            <p:cNvSpPr/>
            <p:nvPr>
              <p:custDataLst>
                <p:tags r:id="rId16"/>
              </p:custDataLst>
            </p:nvPr>
          </p:nvSpPr>
          <p:spPr>
            <a:xfrm>
              <a:off x="8982" y="3682"/>
              <a:ext cx="454" cy="453"/>
            </a:xfrm>
            <a:prstGeom prst="diamond">
              <a:avLst/>
            </a:prstGeom>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p>
          </p:txBody>
        </p:sp>
      </p:grpSp>
      <p:grpSp>
        <p:nvGrpSpPr>
          <p:cNvPr id="14" name="组合 13" title=""/>
          <p:cNvGrpSpPr/>
          <p:nvPr>
            <p:custDataLst>
              <p:tags r:id="rId17"/>
            </p:custDataLst>
          </p:nvPr>
        </p:nvGrpSpPr>
        <p:grpSpPr>
          <a:xfrm>
            <a:off x="4935220" y="5119370"/>
            <a:ext cx="7185660" cy="691515"/>
            <a:chOff x="8982" y="5006"/>
            <a:chExt cx="11316" cy="1089"/>
          </a:xfrm>
        </p:grpSpPr>
        <p:sp>
          <p:nvSpPr>
            <p:cNvPr id="16" name="文本框 61"/>
            <p:cNvSpPr txBox="1"/>
            <p:nvPr>
              <p:custDataLst>
                <p:tags r:id="rId18"/>
              </p:custDataLst>
            </p:nvPr>
          </p:nvSpPr>
          <p:spPr>
            <a:xfrm>
              <a:off x="9736" y="5006"/>
              <a:ext cx="10562" cy="1089"/>
            </a:xfrm>
            <a:prstGeom prst="rect">
              <a:avLst/>
            </a:prstGeom>
            <a:noFill/>
          </p:spPr>
          <p:txBody>
            <a:bodyPr wrap="square"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a:lnSpc>
                  <a:spcPct val="100000"/>
                </a:lnSpc>
                <a:spcBef>
                  <a:spcPct val="0"/>
                </a:spcBef>
                <a:spcAft>
                  <a:spcPts val="800"/>
                </a:spcAft>
                <a:buSzTx/>
                <a:buNone/>
              </a:pPr>
              <a:r>
                <a:rPr lang="zh-CN" altLang="en-US" sz="3000" b="1" spc="220">
                  <a:solidFill>
                    <a:srgbClr val="000000"/>
                  </a:solidFill>
                  <a:latin typeface="Times New Roman" panose="02020603050405020304" charset="0"/>
                  <a:ea typeface="黑体" panose="02010609060101010101" charset="-122"/>
                  <a:cs typeface="Times New Roman" panose="02020603050405020304" charset="0"/>
                  <a:sym typeface="+mn-ea"/>
                </a:rPr>
                <a:t>实</a:t>
              </a:r>
              <a:r>
                <a:rPr lang="en-US" altLang="zh-CN" sz="3000" b="1" spc="220">
                  <a:solidFill>
                    <a:srgbClr val="000000"/>
                  </a:solidFill>
                  <a:latin typeface="Times New Roman" panose="02020603050405020304" charset="0"/>
                  <a:ea typeface="黑体" panose="02010609060101010101" charset="-122"/>
                  <a:cs typeface="Times New Roman" panose="02020603050405020304" charset="0"/>
                  <a:sym typeface="+mn-ea"/>
                </a:rPr>
                <a:t>   </a:t>
              </a:r>
              <a:r>
                <a:rPr lang="zh-CN" altLang="en-US" sz="3000" b="1" spc="220">
                  <a:solidFill>
                    <a:srgbClr val="000000"/>
                  </a:solidFill>
                  <a:latin typeface="Times New Roman" panose="02020603050405020304" charset="0"/>
                  <a:ea typeface="黑体" panose="02010609060101010101" charset="-122"/>
                  <a:cs typeface="Times New Roman" panose="02020603050405020304" charset="0"/>
                  <a:sym typeface="+mn-ea"/>
                </a:rPr>
                <a:t>践</a:t>
              </a:r>
              <a:r>
                <a:rPr lang="en-US" altLang="zh-CN" sz="3000" b="1" spc="220">
                  <a:solidFill>
                    <a:srgbClr val="000000"/>
                  </a:solidFill>
                  <a:latin typeface="Times New Roman" panose="02020603050405020304" charset="0"/>
                  <a:ea typeface="黑体" panose="02010609060101010101" charset="-122"/>
                  <a:cs typeface="Times New Roman" panose="02020603050405020304" charset="0"/>
                  <a:sym typeface="+mn-ea"/>
                </a:rPr>
                <a:t>  </a:t>
              </a:r>
              <a:r>
                <a:rPr lang="zh-CN" altLang="en-US" sz="3000" b="1" spc="220">
                  <a:solidFill>
                    <a:srgbClr val="000000"/>
                  </a:solidFill>
                  <a:latin typeface="Times New Roman" panose="02020603050405020304" charset="0"/>
                  <a:ea typeface="黑体" panose="02010609060101010101" charset="-122"/>
                  <a:cs typeface="Times New Roman" panose="02020603050405020304" charset="0"/>
                  <a:sym typeface="+mn-ea"/>
                </a:rPr>
                <a:t>探究游乐设施中的功与能</a:t>
              </a:r>
              <a:endParaRPr lang="zh-CN" altLang="en-US" sz="3000" b="1" u="none" spc="220">
                <a:solidFill>
                  <a:srgbClr val="000000"/>
                </a:solidFill>
                <a:latin typeface="Times New Roman" panose="02020603050405020304" charset="0"/>
                <a:ea typeface="黑体" panose="02010609060101010101" charset="-122"/>
                <a:cs typeface="Times New Roman" panose="02020603050405020304" charset="0"/>
                <a:sym typeface="+mn-ea"/>
              </a:endParaRPr>
            </a:p>
          </p:txBody>
        </p:sp>
        <p:sp>
          <p:nvSpPr>
            <p:cNvPr id="17" name="菱形 16"/>
            <p:cNvSpPr/>
            <p:nvPr>
              <p:custDataLst>
                <p:tags r:id="rId19"/>
              </p:custDataLst>
            </p:nvPr>
          </p:nvSpPr>
          <p:spPr>
            <a:xfrm>
              <a:off x="8982" y="5324"/>
              <a:ext cx="454" cy="453"/>
            </a:xfrm>
            <a:prstGeom prst="diamond">
              <a:avLst/>
            </a:prstGeom>
            <a:solidFill>
              <a:srgbClr val="0B5797"/>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p>
          </p:txBody>
        </p:sp>
      </p:grpSp>
    </p:spTree>
  </p:cSld>
  <p:clrMapOvr>
    <a:masterClrMapping/>
  </p:clrMapOvr>
  <p:transition/>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grpSp>
        <p:nvGrpSpPr>
          <p:cNvPr id="15" name="组合 14" title=""/>
          <p:cNvGrpSpPr/>
          <p:nvPr>
            <p:custDataLst>
              <p:tags r:id="rId2"/>
            </p:custDataLst>
          </p:nvPr>
        </p:nvGrpSpPr>
        <p:grpSpPr>
          <a:xfrm>
            <a:off x="349885" y="614045"/>
            <a:ext cx="11395075" cy="6040120"/>
            <a:chOff x="551" y="967"/>
            <a:chExt cx="17945" cy="9512"/>
          </a:xfrm>
        </p:grpSpPr>
        <p:sp>
          <p:nvSpPr>
            <p:cNvPr id="3" name="圆角矩形 2"/>
            <p:cNvSpPr/>
            <p:nvPr>
              <p:custDataLst>
                <p:tags r:id="rId3"/>
              </p:custDataLst>
            </p:nvPr>
          </p:nvSpPr>
          <p:spPr>
            <a:xfrm>
              <a:off x="7760" y="4095"/>
              <a:ext cx="3159" cy="2853"/>
            </a:xfrm>
            <a:prstGeom prst="roundRect">
              <a:avLst>
                <a:gd name="adj" fmla="val 26999"/>
              </a:avLst>
            </a:prstGeom>
            <a:solidFill>
              <a:schemeClr val="accent1">
                <a:alpha val="2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800"/>
            </a:p>
          </p:txBody>
        </p:sp>
        <p:grpSp>
          <p:nvGrpSpPr>
            <p:cNvPr id="6" name="组合 5"/>
            <p:cNvGrpSpPr/>
            <p:nvPr>
              <p:custDataLst>
                <p:tags r:id="rId4"/>
              </p:custDataLst>
            </p:nvPr>
          </p:nvGrpSpPr>
          <p:grpSpPr>
            <a:xfrm>
              <a:off x="551" y="967"/>
              <a:ext cx="8163" cy="4151"/>
              <a:chOff x="551" y="967"/>
              <a:chExt cx="8163" cy="4151"/>
            </a:xfrm>
          </p:grpSpPr>
          <p:sp>
            <p:nvSpPr>
              <p:cNvPr id="9" name="矩形: 单圆角 8"/>
              <p:cNvSpPr/>
              <p:nvPr>
                <p:custDataLst>
                  <p:tags r:id="rId5"/>
                </p:custDataLst>
              </p:nvPr>
            </p:nvSpPr>
            <p:spPr>
              <a:xfrm flipH="1">
                <a:off x="551" y="967"/>
                <a:ext cx="8163" cy="4151"/>
              </a:xfrm>
              <a:prstGeom prst="round1Rect">
                <a:avLst/>
              </a:prstGeom>
              <a:solidFill>
                <a:schemeClr val="accent1">
                  <a:lumMod val="40000"/>
                  <a:lumOff val="60000"/>
                  <a:alpha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180000" tIns="0" rIns="1260000" bIns="0" numCol="1" spcCol="0" rtlCol="0" fromWordArt="0" anchor="ctr" anchorCtr="0" forceAA="0" compatLnSpc="1">
                <a:noAutofit/>
              </a:bodyPr>
              <a:lstStyle/>
              <a:p>
                <a:pPr algn="just">
                  <a:lnSpc>
                    <a:spcPct val="150000"/>
                  </a:lnSpc>
                  <a:spcBef>
                    <a:spcPct val="0"/>
                  </a:spcBef>
                  <a:spcAft>
                    <a:spcPct val="0"/>
                  </a:spcAft>
                </a:pPr>
                <a:endParaRPr lang="zh-CN" altLang="en-US" sz="2400">
                  <a:solidFill>
                    <a:schemeClr val="tx1">
                      <a:lumMod val="85000"/>
                      <a:lumOff val="15000"/>
                    </a:schemeClr>
                  </a:solidFill>
                  <a:latin typeface="+mn-ea"/>
                  <a:cs typeface="+mn-ea"/>
                  <a:sym typeface="+mn-ea"/>
                </a:endParaRPr>
              </a:p>
            </p:txBody>
          </p:sp>
          <p:sp>
            <p:nvSpPr>
              <p:cNvPr id="5" name="文本框 4"/>
              <p:cNvSpPr txBox="1"/>
              <p:nvPr/>
            </p:nvSpPr>
            <p:spPr>
              <a:xfrm>
                <a:off x="551" y="1257"/>
                <a:ext cx="7752" cy="3662"/>
              </a:xfrm>
              <a:prstGeom prst="rect">
                <a:avLst/>
              </a:prstGeom>
              <a:noFill/>
            </p:spPr>
            <p:txBody>
              <a:bodyPr wrap="square" rtlCol="0">
                <a:noAutofit/>
              </a:bodyPr>
              <a:lstStyle/>
              <a:p>
                <a:pPr lvl="0" indent="609600" algn="l" fontAlgn="auto">
                  <a:lnSpc>
                    <a:spcPct val="120000"/>
                  </a:lnSpc>
                  <a:buClrTx/>
                  <a:buSzTx/>
                  <a:buFontTx/>
                </a:pP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能结合实例认识机械功、功率、动能、势能等物理概念；能用能量转化观点解释常见的自然现象，解决日常生活中的有关问题</a:t>
                </a:r>
                <a:r>
                  <a:rPr lang="en-US" altLang="zh-CN" sz="2400" b="1">
                    <a:latin typeface="楷体" panose="02010609060101010101" pitchFamily="49" charset="-122"/>
                    <a:ea typeface="楷体" panose="02010609060101010101" pitchFamily="49" charset="-122"/>
                    <a:cs typeface="楷体" panose="02010609060101010101" pitchFamily="49" charset="-122"/>
                    <a:sym typeface="+mn-ea"/>
                  </a:rPr>
                  <a:t>.         </a:t>
                </a:r>
                <a:endParaRPr lang="en-US" altLang="zh-CN" sz="2400" b="1">
                  <a:latin typeface="楷体" panose="02010609060101010101" pitchFamily="49" charset="-122"/>
                  <a:ea typeface="楷体" panose="02010609060101010101" pitchFamily="49" charset="-122"/>
                  <a:cs typeface="楷体" panose="02010609060101010101" pitchFamily="49" charset="-122"/>
                  <a:sym typeface="+mn-ea"/>
                </a:endParaRPr>
              </a:p>
              <a:p>
                <a:pPr lvl="0" indent="609600" algn="l" fontAlgn="auto">
                  <a:lnSpc>
                    <a:spcPct val="120000"/>
                  </a:lnSpc>
                  <a:buClrTx/>
                  <a:buSzTx/>
                  <a:buFontTx/>
                </a:pPr>
                <a:r>
                  <a:rPr lang="en-US" altLang="zh-CN" sz="2400" b="1">
                    <a:latin typeface="楷体" panose="02010609060101010101" pitchFamily="49" charset="-122"/>
                    <a:ea typeface="楷体" panose="02010609060101010101" pitchFamily="49" charset="-122"/>
                    <a:cs typeface="楷体" panose="02010609060101010101" pitchFamily="49" charset="-122"/>
                    <a:sym typeface="+mn-ea"/>
                  </a:rPr>
                  <a:t>              </a:t>
                </a:r>
                <a:r>
                  <a:rPr lang="en-US" altLang="zh-CN" sz="2400" b="1">
                    <a:latin typeface="黑体" panose="02010609060101010101" charset="-122"/>
                    <a:ea typeface="黑体" panose="02010609060101010101" charset="-122"/>
                    <a:cs typeface="黑体" panose="02010609060101010101" charset="-122"/>
                    <a:sym typeface="+mn-ea"/>
                  </a:rPr>
                  <a:t>——</a:t>
                </a:r>
                <a:r>
                  <a:rPr lang="zh-CN" altLang="en-US" sz="2400" b="1">
                    <a:latin typeface="黑体" panose="02010609060101010101" charset="-122"/>
                    <a:ea typeface="黑体" panose="02010609060101010101" charset="-122"/>
                    <a:cs typeface="黑体" panose="02010609060101010101" charset="-122"/>
                    <a:sym typeface="+mn-ea"/>
                  </a:rPr>
                  <a:t>物理观念</a:t>
                </a:r>
                <a:endParaRPr lang="zh-CN" altLang="en-US" sz="2400" b="1">
                  <a:latin typeface="黑体" panose="02010609060101010101" charset="-122"/>
                  <a:ea typeface="黑体" panose="02010609060101010101" charset="-122"/>
                  <a:cs typeface="黑体" panose="02010609060101010101" charset="-122"/>
                  <a:sym typeface="+mn-ea"/>
                </a:endParaRPr>
              </a:p>
            </p:txBody>
          </p:sp>
        </p:grpSp>
        <p:grpSp>
          <p:nvGrpSpPr>
            <p:cNvPr id="2" name="组合 1"/>
            <p:cNvGrpSpPr/>
            <p:nvPr>
              <p:custDataLst>
                <p:tags r:id="rId6"/>
              </p:custDataLst>
            </p:nvPr>
          </p:nvGrpSpPr>
          <p:grpSpPr>
            <a:xfrm>
              <a:off x="9994" y="968"/>
              <a:ext cx="8502" cy="4301"/>
              <a:chOff x="9994" y="968"/>
              <a:chExt cx="8502" cy="4301"/>
            </a:xfrm>
          </p:grpSpPr>
          <p:sp>
            <p:nvSpPr>
              <p:cNvPr id="12" name="矩形: 单圆角 11"/>
              <p:cNvSpPr/>
              <p:nvPr>
                <p:custDataLst>
                  <p:tags r:id="rId7"/>
                </p:custDataLst>
              </p:nvPr>
            </p:nvSpPr>
            <p:spPr>
              <a:xfrm>
                <a:off x="9994" y="968"/>
                <a:ext cx="8502" cy="4301"/>
              </a:xfrm>
              <a:prstGeom prst="round1Rect">
                <a:avLst/>
              </a:prstGeom>
              <a:solidFill>
                <a:schemeClr val="accent1">
                  <a:lumMod val="40000"/>
                  <a:lumOff val="60000"/>
                  <a:alpha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1188000" tIns="0" rIns="180000" bIns="0" numCol="1" spcCol="0" rtlCol="0" fromWordArt="0" anchor="ctr" anchorCtr="0" forceAA="0" compatLnSpc="1">
                <a:noAutofit/>
              </a:bodyPr>
              <a:lstStyle/>
              <a:p>
                <a:pPr algn="r">
                  <a:lnSpc>
                    <a:spcPct val="150000"/>
                  </a:lnSpc>
                  <a:spcBef>
                    <a:spcPct val="0"/>
                  </a:spcBef>
                  <a:spcAft>
                    <a:spcPct val="0"/>
                  </a:spcAft>
                </a:pPr>
                <a:endParaRPr lang="zh-CN" altLang="en-US" sz="2400">
                  <a:solidFill>
                    <a:schemeClr val="tx1">
                      <a:lumMod val="85000"/>
                      <a:lumOff val="15000"/>
                    </a:schemeClr>
                  </a:solidFill>
                  <a:latin typeface="黑体" panose="02010609060101010101" charset="-122"/>
                  <a:ea typeface="黑体" panose="02010609060101010101" charset="-122"/>
                  <a:cs typeface="黑体" panose="02010609060101010101" charset="-122"/>
                  <a:sym typeface="+mn-ea"/>
                </a:endParaRPr>
              </a:p>
            </p:txBody>
          </p:sp>
          <p:sp>
            <p:nvSpPr>
              <p:cNvPr id="10" name="文本框 9"/>
              <p:cNvSpPr txBox="1"/>
              <p:nvPr/>
            </p:nvSpPr>
            <p:spPr>
              <a:xfrm>
                <a:off x="10567" y="997"/>
                <a:ext cx="7685" cy="4121"/>
              </a:xfrm>
              <a:prstGeom prst="rect">
                <a:avLst/>
              </a:prstGeom>
              <a:noFill/>
            </p:spPr>
            <p:txBody>
              <a:bodyPr wrap="square" rtlCol="0">
                <a:noAutofit/>
              </a:bodyPr>
              <a:lstStyle/>
              <a:p>
                <a:pPr lvl="0" indent="609600" algn="l" fontAlgn="auto">
                  <a:lnSpc>
                    <a:spcPct val="140000"/>
                  </a:lnSpc>
                  <a:buClrTx/>
                  <a:buSzTx/>
                  <a:buFontTx/>
                </a:pP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能基于日常生活提出与动能、势能有关的问题；能收集证据、形成结论,并作出解释；有团队意识,能主动参与讨论交流.</a:t>
                </a:r>
                <a:endParaRPr lang="zh-CN" altLang="en-US" sz="2400" b="1">
                  <a:latin typeface="楷体" panose="02010609060101010101" pitchFamily="49" charset="-122"/>
                  <a:ea typeface="楷体" panose="02010609060101010101" pitchFamily="49" charset="-122"/>
                  <a:cs typeface="楷体" panose="02010609060101010101" pitchFamily="49" charset="-122"/>
                  <a:sym typeface="+mn-ea"/>
                </a:endParaRPr>
              </a:p>
              <a:p>
                <a:pPr lvl="0" indent="609600" algn="r" fontAlgn="auto">
                  <a:lnSpc>
                    <a:spcPct val="140000"/>
                  </a:lnSpc>
                  <a:buClrTx/>
                  <a:buSzTx/>
                  <a:buFontTx/>
                </a:pPr>
                <a:r>
                  <a:rPr lang="en-US" altLang="zh-CN" sz="2400" b="1">
                    <a:latin typeface="楷体" panose="02010609060101010101" pitchFamily="49" charset="-122"/>
                    <a:ea typeface="楷体" panose="02010609060101010101" pitchFamily="49" charset="-122"/>
                    <a:cs typeface="楷体" panose="02010609060101010101" pitchFamily="49" charset="-122"/>
                    <a:sym typeface="+mn-ea"/>
                  </a:rPr>
                  <a:t>              </a:t>
                </a:r>
                <a:r>
                  <a:rPr lang="en-US" altLang="zh-CN" sz="2400" b="1">
                    <a:latin typeface="黑体" panose="02010609060101010101" charset="-122"/>
                    <a:ea typeface="黑体" panose="02010609060101010101" charset="-122"/>
                    <a:cs typeface="黑体" panose="02010609060101010101" charset="-122"/>
                    <a:sym typeface="+mn-ea"/>
                  </a:rPr>
                  <a:t>——</a:t>
                </a:r>
                <a:r>
                  <a:rPr lang="zh-CN" altLang="en-US" sz="2400" b="1">
                    <a:latin typeface="黑体" panose="02010609060101010101" charset="-122"/>
                    <a:ea typeface="黑体" panose="02010609060101010101" charset="-122"/>
                    <a:cs typeface="黑体" panose="02010609060101010101" charset="-122"/>
                    <a:sym typeface="+mn-ea"/>
                  </a:rPr>
                  <a:t>科学探究</a:t>
                </a:r>
                <a:endParaRPr lang="zh-CN" altLang="en-US" sz="2400" b="1">
                  <a:latin typeface="黑体" panose="02010609060101010101" charset="-122"/>
                  <a:ea typeface="黑体" panose="02010609060101010101" charset="-122"/>
                  <a:cs typeface="黑体" panose="02010609060101010101" charset="-122"/>
                  <a:sym typeface="+mn-ea"/>
                </a:endParaRPr>
              </a:p>
            </p:txBody>
          </p:sp>
        </p:grpSp>
        <p:grpSp>
          <p:nvGrpSpPr>
            <p:cNvPr id="7" name="组合 6"/>
            <p:cNvGrpSpPr/>
            <p:nvPr>
              <p:custDataLst>
                <p:tags r:id="rId8"/>
              </p:custDataLst>
            </p:nvPr>
          </p:nvGrpSpPr>
          <p:grpSpPr>
            <a:xfrm>
              <a:off x="551" y="5898"/>
              <a:ext cx="8295" cy="4581"/>
              <a:chOff x="551" y="5898"/>
              <a:chExt cx="8295" cy="4581"/>
            </a:xfrm>
          </p:grpSpPr>
          <p:sp>
            <p:nvSpPr>
              <p:cNvPr id="26" name="任意多边形: 形状 25"/>
              <p:cNvSpPr/>
              <p:nvPr>
                <p:custDataLst>
                  <p:tags r:id="rId9"/>
                </p:custDataLst>
              </p:nvPr>
            </p:nvSpPr>
            <p:spPr>
              <a:xfrm>
                <a:off x="551" y="5898"/>
                <a:ext cx="8295" cy="4581"/>
              </a:xfrm>
              <a:custGeom>
                <a:gdLst>
                  <a:gd name="connsiteX0" fmla="*/ 0 w 5184000"/>
                  <a:gd name="connsiteY0" fmla="*/ 0 h 2124000"/>
                  <a:gd name="connsiteX1" fmla="*/ 5184000 w 5184000"/>
                  <a:gd name="connsiteY1" fmla="*/ 0 h 2124000"/>
                  <a:gd name="connsiteX2" fmla="*/ 5184000 w 5184000"/>
                  <a:gd name="connsiteY2" fmla="*/ 2124000 h 2124000"/>
                  <a:gd name="connsiteX3" fmla="*/ 354007 w 5184000"/>
                  <a:gd name="connsiteY3" fmla="*/ 2124000 h 2124000"/>
                  <a:gd name="connsiteX4" fmla="*/ 0 w 5184000"/>
                  <a:gd name="connsiteY4" fmla="*/ 1769993 h 2124000"/>
                  <a:gd name="connsiteX5" fmla="*/ 0 w 5184000"/>
                  <a:gd name="connsiteY5" fmla="*/ 0 h 2124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84000" h="2124000">
                    <a:moveTo>
                      <a:pt x="0" y="0"/>
                    </a:moveTo>
                    <a:lnTo>
                      <a:pt x="5184000" y="0"/>
                    </a:lnTo>
                    <a:lnTo>
                      <a:pt x="5184000" y="2124000"/>
                    </a:lnTo>
                    <a:lnTo>
                      <a:pt x="354007" y="2124000"/>
                    </a:lnTo>
                    <a:cubicBezTo>
                      <a:pt x="158494" y="2124000"/>
                      <a:pt x="0" y="1965506"/>
                      <a:pt x="0" y="1769993"/>
                    </a:cubicBezTo>
                    <a:lnTo>
                      <a:pt x="0" y="0"/>
                    </a:lnTo>
                    <a:close/>
                  </a:path>
                </a:pathLst>
              </a:custGeom>
              <a:solidFill>
                <a:schemeClr val="accent1">
                  <a:lumMod val="40000"/>
                  <a:lumOff val="60000"/>
                  <a:alpha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lIns="288000" tIns="0" rIns="1260000" bIns="0" rtlCol="0" anchor="ctr">
                <a:noAutofit/>
              </a:bodyPr>
              <a:lstStyle/>
              <a:p>
                <a:pPr algn="just">
                  <a:lnSpc>
                    <a:spcPct val="150000"/>
                  </a:lnSpc>
                  <a:spcBef>
                    <a:spcPct val="0"/>
                  </a:spcBef>
                  <a:spcAft>
                    <a:spcPct val="0"/>
                  </a:spcAft>
                </a:pPr>
                <a:endParaRPr lang="zh-CN" altLang="en-US" sz="2400">
                  <a:solidFill>
                    <a:schemeClr val="tx1">
                      <a:lumMod val="85000"/>
                      <a:lumOff val="15000"/>
                    </a:schemeClr>
                  </a:solidFill>
                  <a:latin typeface="+mn-ea"/>
                  <a:cs typeface="+mn-ea"/>
                  <a:sym typeface="+mn-ea"/>
                </a:endParaRPr>
              </a:p>
            </p:txBody>
          </p:sp>
          <p:sp>
            <p:nvSpPr>
              <p:cNvPr id="13" name="文本框 12"/>
              <p:cNvSpPr txBox="1"/>
              <p:nvPr/>
            </p:nvSpPr>
            <p:spPr>
              <a:xfrm>
                <a:off x="551" y="6186"/>
                <a:ext cx="7593" cy="3901"/>
              </a:xfrm>
              <a:prstGeom prst="rect">
                <a:avLst/>
              </a:prstGeom>
              <a:noFill/>
            </p:spPr>
            <p:txBody>
              <a:bodyPr wrap="square" rtlCol="0">
                <a:noAutofit/>
              </a:bodyPr>
              <a:lstStyle/>
              <a:p>
                <a:pPr lvl="0" indent="609600" algn="l" fontAlgn="auto">
                  <a:lnSpc>
                    <a:spcPct val="140000"/>
                  </a:lnSpc>
                  <a:buClrTx/>
                  <a:buSzTx/>
                  <a:buFontTx/>
                </a:pPr>
                <a:r>
                  <a:rPr lang="zh-CN" altLang="en-US" sz="2400" b="1">
                    <a:latin typeface="楷体" panose="02010609060101010101" pitchFamily="49" charset="-122"/>
                    <a:ea typeface="楷体" panose="02010609060101010101" pitchFamily="49" charset="-122"/>
                    <a:cs typeface="楷体" panose="02010609060101010101" pitchFamily="49" charset="-122"/>
                    <a:sym typeface="+mn-ea"/>
                  </a:rPr>
                  <a:t>能用功和能的知识对生产生活中的问题进行归纳推理；能寻找证据支持自己的观点；能有依据地质疑</a:t>
                </a:r>
                <a:r>
                  <a:rPr lang="en-US" altLang="zh-CN" sz="2400" b="1">
                    <a:latin typeface="楷体" panose="02010609060101010101" pitchFamily="49" charset="-122"/>
                    <a:ea typeface="楷体" panose="02010609060101010101" pitchFamily="49" charset="-122"/>
                    <a:cs typeface="楷体" panose="02010609060101010101" pitchFamily="49" charset="-122"/>
                    <a:sym typeface="+mn-ea"/>
                  </a:rPr>
                  <a:t>.         </a:t>
                </a:r>
                <a:endParaRPr lang="en-US" altLang="zh-CN" sz="2400" b="1">
                  <a:latin typeface="楷体" panose="02010609060101010101" pitchFamily="49" charset="-122"/>
                  <a:ea typeface="楷体" panose="02010609060101010101" pitchFamily="49" charset="-122"/>
                  <a:cs typeface="楷体" panose="02010609060101010101" pitchFamily="49" charset="-122"/>
                  <a:sym typeface="+mn-ea"/>
                </a:endParaRPr>
              </a:p>
              <a:p>
                <a:pPr lvl="0" indent="609600" algn="r" fontAlgn="auto">
                  <a:lnSpc>
                    <a:spcPct val="140000"/>
                  </a:lnSpc>
                  <a:buClrTx/>
                  <a:buSzTx/>
                  <a:buFontTx/>
                </a:pPr>
                <a:r>
                  <a:rPr lang="en-US" altLang="zh-CN" sz="2400" b="1">
                    <a:latin typeface="黑体" panose="02010609060101010101" charset="-122"/>
                    <a:ea typeface="黑体" panose="02010609060101010101" charset="-122"/>
                    <a:cs typeface="黑体" panose="02010609060101010101" charset="-122"/>
                    <a:sym typeface="+mn-ea"/>
                  </a:rPr>
                  <a:t>——</a:t>
                </a:r>
                <a:r>
                  <a:rPr lang="zh-CN" altLang="en-US" sz="2400" b="1">
                    <a:latin typeface="黑体" panose="02010609060101010101" charset="-122"/>
                    <a:ea typeface="黑体" panose="02010609060101010101" charset="-122"/>
                    <a:cs typeface="黑体" panose="02010609060101010101" charset="-122"/>
                    <a:sym typeface="+mn-ea"/>
                  </a:rPr>
                  <a:t>科学思维</a:t>
                </a:r>
                <a:endParaRPr lang="zh-CN" altLang="en-US" sz="2400" b="1">
                  <a:latin typeface="黑体" panose="02010609060101010101" charset="-122"/>
                  <a:ea typeface="黑体" panose="02010609060101010101" charset="-122"/>
                  <a:cs typeface="黑体" panose="02010609060101010101" charset="-122"/>
                  <a:sym typeface="+mn-ea"/>
                </a:endParaRPr>
              </a:p>
            </p:txBody>
          </p:sp>
        </p:grpSp>
        <p:grpSp>
          <p:nvGrpSpPr>
            <p:cNvPr id="11" name="组合 10"/>
            <p:cNvGrpSpPr/>
            <p:nvPr>
              <p:custDataLst>
                <p:tags r:id="rId10"/>
              </p:custDataLst>
            </p:nvPr>
          </p:nvGrpSpPr>
          <p:grpSpPr>
            <a:xfrm>
              <a:off x="9994" y="5898"/>
              <a:ext cx="8502" cy="4581"/>
              <a:chOff x="9994" y="5898"/>
              <a:chExt cx="8502" cy="4581"/>
            </a:xfrm>
          </p:grpSpPr>
          <p:sp>
            <p:nvSpPr>
              <p:cNvPr id="28" name="任意多边形: 形状 27"/>
              <p:cNvSpPr/>
              <p:nvPr>
                <p:custDataLst>
                  <p:tags r:id="rId11"/>
                </p:custDataLst>
              </p:nvPr>
            </p:nvSpPr>
            <p:spPr>
              <a:xfrm>
                <a:off x="9994" y="5898"/>
                <a:ext cx="8502" cy="4581"/>
              </a:xfrm>
              <a:custGeom>
                <a:gdLst>
                  <a:gd name="connsiteX0" fmla="*/ 0 w 5184000"/>
                  <a:gd name="connsiteY0" fmla="*/ 0 h 2124000"/>
                  <a:gd name="connsiteX1" fmla="*/ 5184000 w 5184000"/>
                  <a:gd name="connsiteY1" fmla="*/ 0 h 2124000"/>
                  <a:gd name="connsiteX2" fmla="*/ 5184000 w 5184000"/>
                  <a:gd name="connsiteY2" fmla="*/ 1769993 h 2124000"/>
                  <a:gd name="connsiteX3" fmla="*/ 4829993 w 5184000"/>
                  <a:gd name="connsiteY3" fmla="*/ 2124000 h 2124000"/>
                  <a:gd name="connsiteX4" fmla="*/ 0 w 5184000"/>
                  <a:gd name="connsiteY4" fmla="*/ 2124000 h 2124000"/>
                  <a:gd name="connsiteX5" fmla="*/ 0 w 5184000"/>
                  <a:gd name="connsiteY5" fmla="*/ 0 h 21240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84000" h="2124000">
                    <a:moveTo>
                      <a:pt x="0" y="0"/>
                    </a:moveTo>
                    <a:lnTo>
                      <a:pt x="5184000" y="0"/>
                    </a:lnTo>
                    <a:lnTo>
                      <a:pt x="5184000" y="1769993"/>
                    </a:lnTo>
                    <a:cubicBezTo>
                      <a:pt x="5184000" y="1965506"/>
                      <a:pt x="5025506" y="2124000"/>
                      <a:pt x="4829993" y="2124000"/>
                    </a:cubicBezTo>
                    <a:lnTo>
                      <a:pt x="0" y="2124000"/>
                    </a:lnTo>
                    <a:lnTo>
                      <a:pt x="0" y="0"/>
                    </a:lnTo>
                    <a:close/>
                  </a:path>
                </a:pathLst>
              </a:custGeom>
              <a:solidFill>
                <a:schemeClr val="accent1">
                  <a:lumMod val="40000"/>
                  <a:lumOff val="60000"/>
                  <a:alpha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1332000" tIns="0" rIns="288000" bIns="0" numCol="1" spcCol="0" rtlCol="0" fromWordArt="0" anchor="ctr" anchorCtr="0" forceAA="0" compatLnSpc="1">
                <a:noAutofit/>
              </a:bodyPr>
              <a:lstStyle/>
              <a:p>
                <a:pPr algn="r">
                  <a:lnSpc>
                    <a:spcPct val="150000"/>
                  </a:lnSpc>
                  <a:spcBef>
                    <a:spcPct val="0"/>
                  </a:spcBef>
                  <a:spcAft>
                    <a:spcPct val="0"/>
                  </a:spcAft>
                </a:pPr>
                <a:endParaRPr lang="zh-CN" altLang="en-US" sz="2400" b="1">
                  <a:solidFill>
                    <a:schemeClr val="tx1"/>
                  </a:solidFill>
                  <a:latin typeface="黑体" panose="02010609060101010101" charset="-122"/>
                  <a:ea typeface="黑体" panose="02010609060101010101" charset="-122"/>
                  <a:cs typeface="黑体" panose="02010609060101010101" charset="-122"/>
                  <a:sym typeface="+mn-ea"/>
                </a:endParaRPr>
              </a:p>
            </p:txBody>
          </p:sp>
          <p:sp>
            <p:nvSpPr>
              <p:cNvPr id="14" name="文本框 13"/>
              <p:cNvSpPr txBox="1"/>
              <p:nvPr/>
            </p:nvSpPr>
            <p:spPr>
              <a:xfrm>
                <a:off x="10567" y="6186"/>
                <a:ext cx="7791" cy="4293"/>
              </a:xfrm>
              <a:prstGeom prst="rect">
                <a:avLst/>
              </a:prstGeom>
              <a:noFill/>
            </p:spPr>
            <p:txBody>
              <a:bodyPr wrap="square" rtlCol="0">
                <a:noAutofit/>
              </a:bodyPr>
              <a:lstStyle/>
              <a:p>
                <a:pPr indent="609600" algn="l" fontAlgn="auto">
                  <a:lnSpc>
                    <a:spcPct val="140000"/>
                  </a:lnSpc>
                </a:pPr>
                <a:r>
                  <a:rPr sz="2400" b="1">
                    <a:latin typeface="楷体" panose="02010609060101010101" pitchFamily="49" charset="-122"/>
                    <a:ea typeface="楷体" panose="02010609060101010101" pitchFamily="49" charset="-122"/>
                    <a:cs typeface="楷体" panose="02010609060101010101" pitchFamily="49" charset="-122"/>
                    <a:sym typeface="+mn-ea"/>
                  </a:rPr>
                  <a:t>知道机械能的守恒与转化需要一定的条件</a:t>
                </a:r>
                <a:r>
                  <a:rPr lang="zh-CN" sz="2400" b="1">
                    <a:latin typeface="楷体" panose="02010609060101010101" pitchFamily="49" charset="-122"/>
                    <a:ea typeface="楷体" panose="02010609060101010101" pitchFamily="49" charset="-122"/>
                    <a:cs typeface="楷体" panose="02010609060101010101" pitchFamily="49" charset="-122"/>
                    <a:sym typeface="+mn-ea"/>
                  </a:rPr>
                  <a:t>；</a:t>
                </a:r>
                <a:r>
                  <a:rPr sz="2400" b="1">
                    <a:latin typeface="楷体" panose="02010609060101010101" pitchFamily="49" charset="-122"/>
                    <a:ea typeface="楷体" panose="02010609060101010101" pitchFamily="49" charset="-122"/>
                    <a:cs typeface="楷体" panose="02010609060101010101" pitchFamily="49" charset="-122"/>
                    <a:sym typeface="+mn-ea"/>
                  </a:rPr>
                  <a:t>能体会节约能源的重要性,有保护环境、节约资源、促进可持续发展的责任感</a:t>
                </a:r>
                <a:r>
                  <a:rPr lang="en-US" sz="2400" b="1">
                    <a:latin typeface="楷体" panose="02010609060101010101" pitchFamily="49" charset="-122"/>
                    <a:ea typeface="楷体" panose="02010609060101010101" pitchFamily="49" charset="-122"/>
                    <a:cs typeface="楷体" panose="02010609060101010101" pitchFamily="49" charset="-122"/>
                    <a:sym typeface="+mn-ea"/>
                  </a:rPr>
                  <a:t>.</a:t>
                </a:r>
                <a:endParaRPr lang="en-US" sz="2400" b="1">
                  <a:latin typeface="楷体" panose="02010609060101010101" pitchFamily="49" charset="-122"/>
                  <a:ea typeface="楷体" panose="02010609060101010101" pitchFamily="49" charset="-122"/>
                  <a:cs typeface="楷体" panose="02010609060101010101" pitchFamily="49" charset="-122"/>
                  <a:sym typeface="+mn-ea"/>
                </a:endParaRPr>
              </a:p>
              <a:p>
                <a:pPr indent="609600" algn="l" fontAlgn="auto">
                  <a:lnSpc>
                    <a:spcPct val="140000"/>
                  </a:lnSpc>
                </a:pPr>
                <a:r>
                  <a:rPr lang="en-US" altLang="zh-CN" sz="2400" b="1">
                    <a:latin typeface="楷体" panose="02010609060101010101" pitchFamily="49" charset="-122"/>
                    <a:ea typeface="楷体" panose="02010609060101010101" pitchFamily="49" charset="-122"/>
                    <a:cs typeface="楷体" panose="02010609060101010101" pitchFamily="49" charset="-122"/>
                    <a:sym typeface="+mn-ea"/>
                  </a:rPr>
                  <a:t>         </a:t>
                </a:r>
                <a:r>
                  <a:rPr lang="en-US" altLang="zh-CN" sz="2400" b="1">
                    <a:latin typeface="黑体" panose="02010609060101010101" charset="-122"/>
                    <a:ea typeface="黑体" panose="02010609060101010101" charset="-122"/>
                    <a:cs typeface="黑体" panose="02010609060101010101" charset="-122"/>
                    <a:sym typeface="+mn-ea"/>
                  </a:rPr>
                  <a:t>——</a:t>
                </a:r>
                <a:r>
                  <a:rPr lang="zh-CN" altLang="en-US" sz="2400" b="1">
                    <a:latin typeface="黑体" panose="02010609060101010101" charset="-122"/>
                    <a:ea typeface="黑体" panose="02010609060101010101" charset="-122"/>
                    <a:cs typeface="黑体" panose="02010609060101010101" charset="-122"/>
                    <a:sym typeface="+mn-ea"/>
                  </a:rPr>
                  <a:t>科学态度与责任</a:t>
                </a:r>
                <a:endParaRPr lang="en-US" altLang="zh-CN" sz="2400" b="1">
                  <a:latin typeface="黑体" panose="02010609060101010101" charset="-122"/>
                  <a:ea typeface="黑体" panose="02010609060101010101" charset="-122"/>
                  <a:cs typeface="黑体" panose="02010609060101010101" charset="-122"/>
                  <a:sym typeface="+mn-ea"/>
                </a:endParaRPr>
              </a:p>
            </p:txBody>
          </p:sp>
        </p:grpSp>
        <p:sp>
          <p:nvSpPr>
            <p:cNvPr id="8" name="任意多边形: 形状 7"/>
            <p:cNvSpPr/>
            <p:nvPr>
              <p:custDataLst>
                <p:tags r:id="rId12"/>
              </p:custDataLst>
            </p:nvPr>
          </p:nvSpPr>
          <p:spPr>
            <a:xfrm>
              <a:off x="7600" y="3917"/>
              <a:ext cx="3478" cy="3207"/>
            </a:xfrm>
            <a:custGeom>
              <a:gdLst>
                <a:gd name="connsiteX0" fmla="*/ 1636065 w 3272128"/>
                <a:gd name="connsiteY0" fmla="*/ 0 h 3272127"/>
                <a:gd name="connsiteX1" fmla="*/ 2068615 w 3272128"/>
                <a:gd name="connsiteY1" fmla="*/ 179168 h 3272127"/>
                <a:gd name="connsiteX2" fmla="*/ 3092959 w 3272128"/>
                <a:gd name="connsiteY2" fmla="*/ 1203512 h 3272127"/>
                <a:gd name="connsiteX3" fmla="*/ 3092959 w 3272128"/>
                <a:gd name="connsiteY3" fmla="*/ 2068614 h 3272127"/>
                <a:gd name="connsiteX4" fmla="*/ 2068615 w 3272128"/>
                <a:gd name="connsiteY4" fmla="*/ 3092958 h 3272127"/>
                <a:gd name="connsiteX5" fmla="*/ 1203514 w 3272128"/>
                <a:gd name="connsiteY5" fmla="*/ 3092958 h 3272127"/>
                <a:gd name="connsiteX6" fmla="*/ 179169 w 3272128"/>
                <a:gd name="connsiteY6" fmla="*/ 2068614 h 3272127"/>
                <a:gd name="connsiteX7" fmla="*/ 179169 w 3272128"/>
                <a:gd name="connsiteY7" fmla="*/ 1203512 h 3272127"/>
                <a:gd name="connsiteX8" fmla="*/ 1203514 w 3272128"/>
                <a:gd name="connsiteY8" fmla="*/ 179168 h 3272127"/>
                <a:gd name="connsiteX9" fmla="*/ 1636065 w 3272128"/>
                <a:gd name="connsiteY9" fmla="*/ 0 h 3272127"/>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2128" h="3272127">
                  <a:moveTo>
                    <a:pt x="1636065" y="0"/>
                  </a:moveTo>
                  <a:cubicBezTo>
                    <a:pt x="1792617" y="0"/>
                    <a:pt x="1949170" y="59723"/>
                    <a:pt x="2068615" y="179168"/>
                  </a:cubicBezTo>
                  <a:lnTo>
                    <a:pt x="3092959" y="1203512"/>
                  </a:lnTo>
                  <a:cubicBezTo>
                    <a:pt x="3331851" y="1442404"/>
                    <a:pt x="3331851" y="1829723"/>
                    <a:pt x="3092959" y="2068614"/>
                  </a:cubicBezTo>
                  <a:lnTo>
                    <a:pt x="2068615" y="3092958"/>
                  </a:lnTo>
                  <a:cubicBezTo>
                    <a:pt x="1829724" y="3331850"/>
                    <a:pt x="1442405" y="3331850"/>
                    <a:pt x="1203514" y="3092958"/>
                  </a:cubicBezTo>
                  <a:lnTo>
                    <a:pt x="179169" y="2068614"/>
                  </a:lnTo>
                  <a:cubicBezTo>
                    <a:pt x="-59722" y="1829723"/>
                    <a:pt x="-59722" y="1442404"/>
                    <a:pt x="179169" y="1203512"/>
                  </a:cubicBezTo>
                  <a:lnTo>
                    <a:pt x="1203514" y="179168"/>
                  </a:lnTo>
                  <a:cubicBezTo>
                    <a:pt x="1322960" y="59723"/>
                    <a:pt x="1479512" y="0"/>
                    <a:pt x="1636065" y="0"/>
                  </a:cubicBezTo>
                  <a:close/>
                </a:path>
              </a:pathLst>
            </a:custGeom>
            <a:solidFill>
              <a:srgbClr val="FFFFFF"/>
            </a:solidFill>
            <a:effectLst>
              <a:outerShdw blurRad="177800" dist="203200" dir="5400000" algn="t" rotWithShape="0">
                <a:schemeClr val="accent1">
                  <a:alpha val="15000"/>
                </a:schemeClr>
              </a:outerShdw>
            </a:effectLst>
          </p:spPr>
          <p:style>
            <a:lnRef idx="2">
              <a:schemeClr val="accent1">
                <a:lumMod val="75000"/>
              </a:schemeClr>
            </a:lnRef>
            <a:fillRef idx="1">
              <a:schemeClr val="accent1"/>
            </a:fillRef>
            <a:effectRef idx="0">
              <a:srgbClr val="FFFFFF"/>
            </a:effectRef>
            <a:fontRef idx="minor">
              <a:schemeClr val="lt1"/>
            </a:fontRef>
          </p:style>
          <p:txBody>
            <a:bodyPr lIns="590550" tIns="1410335" rIns="592455" bIns="921385" rtlCol="0" anchor="ctr"/>
            <a:lstStyle/>
            <a:p>
              <a:pPr algn="ctr"/>
              <a:endParaRPr lang="zh-CN" altLang="en-US" sz="2800" b="1">
                <a:solidFill>
                  <a:schemeClr val="accent1"/>
                </a:solidFill>
                <a:latin typeface="黑体" panose="02010609060101010101" charset="-122"/>
                <a:ea typeface="黑体" panose="02010609060101010101" charset="-122"/>
              </a:endParaRPr>
            </a:p>
          </p:txBody>
        </p:sp>
        <p:sp>
          <p:nvSpPr>
            <p:cNvPr id="4" name="文本框 3"/>
            <p:cNvSpPr txBox="1"/>
            <p:nvPr/>
          </p:nvSpPr>
          <p:spPr>
            <a:xfrm>
              <a:off x="7675" y="4771"/>
              <a:ext cx="3478" cy="1501"/>
            </a:xfrm>
            <a:prstGeom prst="rect">
              <a:avLst/>
            </a:prstGeom>
            <a:noFill/>
          </p:spPr>
          <p:txBody>
            <a:bodyPr wrap="square" rtlCol="0">
              <a:spAutoFit/>
            </a:bodyPr>
            <a:lstStyle/>
            <a:p>
              <a:pPr algn="ctr"/>
              <a:r>
                <a:rPr lang="zh-CN" altLang="en-US" sz="2800" b="1">
                  <a:solidFill>
                    <a:schemeClr val="accent1"/>
                  </a:solidFill>
                  <a:latin typeface="黑体" panose="02010609060101010101" charset="-122"/>
                  <a:ea typeface="黑体" panose="02010609060101010101" charset="-122"/>
                  <a:sym typeface="+mn-ea"/>
                </a:rPr>
                <a:t>本章学业</a:t>
              </a:r>
              <a:endParaRPr lang="zh-CN" altLang="en-US" sz="2800" b="1">
                <a:solidFill>
                  <a:schemeClr val="accent1"/>
                </a:solidFill>
                <a:latin typeface="黑体" panose="02010609060101010101" charset="-122"/>
                <a:ea typeface="黑体" panose="02010609060101010101" charset="-122"/>
              </a:endParaRPr>
            </a:p>
            <a:p>
              <a:pPr algn="ctr"/>
              <a:r>
                <a:rPr lang="zh-CN" altLang="en-US" sz="2800" b="1">
                  <a:solidFill>
                    <a:schemeClr val="accent1"/>
                  </a:solidFill>
                  <a:latin typeface="黑体" panose="02010609060101010101" charset="-122"/>
                  <a:ea typeface="黑体" panose="02010609060101010101" charset="-122"/>
                  <a:sym typeface="+mn-ea"/>
                </a:rPr>
                <a:t>要求</a:t>
              </a:r>
              <a:endParaRPr lang="zh-CN" altLang="en-US" sz="2800" b="1">
                <a:solidFill>
                  <a:schemeClr val="accent1"/>
                </a:solidFill>
                <a:latin typeface="黑体" panose="02010609060101010101" charset="-122"/>
                <a:ea typeface="黑体" panose="02010609060101010101" charset="-122"/>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plus(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5" name="矩形 4" title=""/>
          <p:cNvSpPr/>
          <p:nvPr userDrawn="1">
            <p:custDataLst>
              <p:tags r:id="rId3"/>
            </p:custDataLst>
          </p:nvPr>
        </p:nvSpPr>
        <p:spPr>
          <a:xfrm>
            <a:off x="-12700" y="1801495"/>
            <a:ext cx="12218035" cy="2509520"/>
          </a:xfrm>
          <a:prstGeom prst="rect">
            <a:avLst/>
          </a:prstGeom>
          <a:solidFill>
            <a:schemeClr val="bg1">
              <a:alpha val="70000"/>
            </a:schemeClr>
          </a:solidFill>
          <a:ln w="22225">
            <a:noFill/>
          </a:ln>
          <a:effectLst>
            <a:outerShdw blurRad="203200" dist="101600" dir="2700000" sx="101000" sy="101000" algn="tl" rotWithShape="0">
              <a:prstClr val="black">
                <a:alpha val="2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文本框 17" title=""/>
          <p:cNvSpPr txBox="1"/>
          <p:nvPr>
            <p:custDataLst>
              <p:tags r:id="rId4"/>
            </p:custDataLst>
          </p:nvPr>
        </p:nvSpPr>
        <p:spPr>
          <a:xfrm>
            <a:off x="1450975" y="3502025"/>
            <a:ext cx="10897235" cy="645160"/>
          </a:xfrm>
          <a:prstGeom prst="rect">
            <a:avLst/>
          </a:prstGeom>
          <a:noFill/>
          <a:effectLst>
            <a:outerShdw blurRad="50800" dist="38100" dir="2700000" algn="tl" rotWithShape="0">
              <a:prstClr val="black">
                <a:alpha val="40000"/>
              </a:prstClr>
            </a:outerShdw>
          </a:effectLst>
        </p:spPr>
        <p:txBody>
          <a:bodyPr wrap="square" rtlCol="0" anchor="t">
            <a:spAutoFit/>
          </a:bodyPr>
          <a:lstStyle/>
          <a:p>
            <a:pPr algn="r"/>
            <a:r>
              <a:rPr lang="zh-CN" altLang="en-US" sz="3600" b="1">
                <a:solidFill>
                  <a:schemeClr val="tx1"/>
                </a:solidFill>
                <a:effectLst/>
                <a:latin typeface="楷体" panose="02010609060101010101" pitchFamily="49" charset="-122"/>
                <a:ea typeface="楷体" panose="02010609060101010101" pitchFamily="49" charset="-122"/>
                <a:cs typeface="楷体" panose="02010609060101010101" pitchFamily="49" charset="-122"/>
                <a:sym typeface="+mn-ea"/>
              </a:rPr>
              <a:t>主题情境</a:t>
            </a:r>
            <a:r>
              <a:rPr lang="en-US" altLang="zh-CN" sz="3600" b="1">
                <a:effectLst/>
                <a:latin typeface="楷体" panose="02010609060101010101" pitchFamily="49" charset="-122"/>
                <a:ea typeface="楷体" panose="02010609060101010101" pitchFamily="49" charset="-122"/>
                <a:cs typeface="楷体" panose="02010609060101010101" pitchFamily="49" charset="-122"/>
                <a:sym typeface="+mn-ea"/>
              </a:rPr>
              <a:t>·</a:t>
            </a:r>
            <a:r>
              <a:rPr lang="zh-CN" altLang="en-US" sz="3600" b="1">
                <a:effectLst/>
                <a:latin typeface="楷体" panose="02010609060101010101" pitchFamily="49" charset="-122"/>
                <a:ea typeface="楷体" panose="02010609060101010101" pitchFamily="49" charset="-122"/>
                <a:cs typeface="楷体" panose="02010609060101010101" pitchFamily="49" charset="-122"/>
                <a:sym typeface="+mn-ea"/>
              </a:rPr>
              <a:t>校运动会上的</a:t>
            </a:r>
            <a:r>
              <a:rPr lang="en-US" altLang="zh-CN" sz="3600" b="1">
                <a:effectLst/>
                <a:latin typeface="楷体" panose="02010609060101010101" pitchFamily="49" charset="-122"/>
                <a:ea typeface="楷体" panose="02010609060101010101" pitchFamily="49" charset="-122"/>
                <a:cs typeface="楷体" panose="02010609060101010101" pitchFamily="49" charset="-122"/>
                <a:sym typeface="+mn-ea"/>
              </a:rPr>
              <a:t>“</a:t>
            </a:r>
            <a:r>
              <a:rPr lang="zh-CN" altLang="en-US" sz="3600" b="1">
                <a:effectLst/>
                <a:latin typeface="楷体" panose="02010609060101010101" pitchFamily="49" charset="-122"/>
                <a:ea typeface="楷体" panose="02010609060101010101" pitchFamily="49" charset="-122"/>
                <a:cs typeface="楷体" panose="02010609060101010101" pitchFamily="49" charset="-122"/>
                <a:sym typeface="+mn-ea"/>
              </a:rPr>
              <a:t>功</a:t>
            </a:r>
            <a:r>
              <a:rPr lang="en-US" altLang="zh-CN" sz="3600" b="1">
                <a:effectLst/>
                <a:latin typeface="楷体" panose="02010609060101010101" pitchFamily="49" charset="-122"/>
                <a:ea typeface="楷体" panose="02010609060101010101" pitchFamily="49" charset="-122"/>
                <a:cs typeface="楷体" panose="02010609060101010101" pitchFamily="49" charset="-122"/>
                <a:sym typeface="+mn-ea"/>
              </a:rPr>
              <a:t>”</a:t>
            </a:r>
            <a:endParaRPr lang="en-US" altLang="zh-CN" sz="3600" b="1">
              <a:effectLst/>
              <a:latin typeface="楷体" panose="02010609060101010101" pitchFamily="49" charset="-122"/>
              <a:ea typeface="楷体" panose="02010609060101010101" pitchFamily="49" charset="-122"/>
              <a:cs typeface="楷体" panose="02010609060101010101" pitchFamily="49" charset="-122"/>
              <a:sym typeface="+mn-ea"/>
            </a:endParaRPr>
          </a:p>
        </p:txBody>
      </p:sp>
      <p:pic>
        <p:nvPicPr>
          <p:cNvPr id="22" name="图片 21" title=""/>
          <p:cNvPicPr>
            <a:picLocks noChangeAspect="1"/>
          </p:cNvPicPr>
          <p:nvPr>
            <p:custDataLst>
              <p:tags r:id="rId7"/>
            </p:custDataLst>
          </p:nvPr>
        </p:nvPicPr>
        <p:blipFill>
          <a:blip r:embed="rId5">
            <a:extLst>
              <a:ext uri="{96DAC541-7B7A-43D3-8B79-37D633B846F1}">
                <asvg:svgBlip xmlns:asvg="http://schemas.microsoft.com/office/drawing/2016/SVG/main" r:embed="rId6"/>
              </a:ext>
            </a:extLst>
          </a:blip>
          <a:stretch>
            <a:fillRect/>
          </a:stretch>
        </p:blipFill>
        <p:spPr>
          <a:xfrm>
            <a:off x="5332730" y="3609340"/>
            <a:ext cx="444500" cy="444500"/>
          </a:xfrm>
          <a:prstGeom prst="rect">
            <a:avLst/>
          </a:prstGeom>
          <a:effectLst>
            <a:outerShdw blurRad="50800" dist="38100" dir="2700000" algn="tl" rotWithShape="0">
              <a:prstClr val="black">
                <a:alpha val="40000"/>
              </a:prstClr>
            </a:outerShdw>
          </a:effectLst>
        </p:spPr>
      </p:pic>
      <p:sp>
        <p:nvSpPr>
          <p:cNvPr id="3" name="文本框 22" title=""/>
          <p:cNvSpPr txBox="1"/>
          <p:nvPr>
            <p:custDataLst>
              <p:tags r:id="rId8"/>
            </p:custDataLst>
          </p:nvPr>
        </p:nvSpPr>
        <p:spPr>
          <a:xfrm>
            <a:off x="0" y="2181225"/>
            <a:ext cx="12205335" cy="1106805"/>
          </a:xfrm>
          <a:prstGeom prst="rect">
            <a:avLst/>
          </a:prstGeom>
          <a:noFill/>
        </p:spPr>
        <p:txBody>
          <a:bodyPr wrap="square" rtlCol="0" anchor="t" anchorCtr="0">
            <a:spAutoFit/>
          </a:bodyPr>
          <a:lstStyle/>
          <a:p>
            <a:pPr lvl="0" algn="ctr">
              <a:buClrTx/>
              <a:buSzTx/>
              <a:buFontTx/>
            </a:pPr>
            <a:r>
              <a:rPr lang="zh-CN" sz="6600" b="1">
                <a:effectLst>
                  <a:outerShdw blurRad="101600" dist="38100" dir="2700000" algn="tl" rotWithShape="0">
                    <a:prstClr val="black">
                      <a:alpha val="20000"/>
                    </a:prstClr>
                  </a:outerShdw>
                </a:effectLst>
                <a:latin typeface="Times New Roman" panose="02020603050405020304" charset="0"/>
                <a:ea typeface="方正大标宋简体" panose="02000000000000000000" charset="-122"/>
                <a:cs typeface="Times New Roman" panose="02020603050405020304" charset="0"/>
                <a:sym typeface="+mn-ea"/>
              </a:rPr>
              <a:t>第</a:t>
            </a:r>
            <a:r>
              <a:rPr lang="zh-CN" altLang="en-US" sz="6600" b="1">
                <a:effectLst>
                  <a:outerShdw blurRad="101600" dist="38100" dir="2700000" algn="tl" rotWithShape="0">
                    <a:prstClr val="black">
                      <a:alpha val="20000"/>
                    </a:prstClr>
                  </a:outerShdw>
                </a:effectLst>
                <a:latin typeface="Times New Roman" panose="02020603050405020304" charset="0"/>
                <a:ea typeface="方正大标宋简体" panose="02000000000000000000" charset="-122"/>
                <a:cs typeface="Times New Roman" panose="02020603050405020304" charset="0"/>
                <a:sym typeface="+mn-ea"/>
              </a:rPr>
              <a:t>一节</a:t>
            </a:r>
            <a:r>
              <a:rPr lang="zh-CN" sz="6600" b="1">
                <a:effectLst>
                  <a:outerShdw blurRad="101600" dist="38100" dir="2700000" algn="tl" rotWithShape="0">
                    <a:prstClr val="black">
                      <a:alpha val="20000"/>
                    </a:prstClr>
                  </a:outerShdw>
                </a:effectLst>
                <a:latin typeface="Times New Roman" panose="02020603050405020304" charset="0"/>
                <a:ea typeface="方正大标宋简体" panose="02000000000000000000" charset="-122"/>
                <a:cs typeface="Times New Roman" panose="02020603050405020304" charset="0"/>
                <a:sym typeface="+mn-ea"/>
              </a:rPr>
              <a:t>  机械功</a:t>
            </a:r>
            <a:endParaRPr lang="zh-CN" sz="6600" b="1">
              <a:effectLst>
                <a:outerShdw blurRad="101600" dist="38100" dir="2700000" algn="tl" rotWithShape="0">
                  <a:prstClr val="black">
                    <a:alpha val="20000"/>
                  </a:prstClr>
                </a:outerShdw>
              </a:effectLst>
              <a:latin typeface="Times New Roman" panose="02020603050405020304" charset="0"/>
              <a:ea typeface="方正大标宋简体" panose="02000000000000000000" charset="-122"/>
              <a:cs typeface="Times New Roman" panose="02020603050405020304" charset="0"/>
              <a:sym typeface="+mn-ea"/>
            </a:endParaRPr>
          </a:p>
        </p:txBody>
      </p:sp>
    </p:spTree>
  </p:cSld>
  <p:clrMapOvr>
    <a:masterClrMapping/>
  </p:clrMapOvr>
  <p:transition/>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grpSp>
        <p:nvGrpSpPr>
          <p:cNvPr id="3" name="组合 2" title=""/>
          <p:cNvGrpSpPr/>
          <p:nvPr>
            <p:custDataLst>
              <p:tags r:id="rId2"/>
            </p:custDataLst>
          </p:nvPr>
        </p:nvGrpSpPr>
        <p:grpSpPr>
          <a:xfrm>
            <a:off x="283210" y="986790"/>
            <a:ext cx="11625580" cy="4924425"/>
            <a:chOff x="446" y="1554"/>
            <a:chExt cx="18308" cy="7755"/>
          </a:xfrm>
        </p:grpSpPr>
        <p:sp>
          <p:nvSpPr>
            <p:cNvPr id="8" name="矩形 7"/>
            <p:cNvSpPr/>
            <p:nvPr>
              <p:custDataLst>
                <p:tags r:id="rId3"/>
              </p:custDataLst>
            </p:nvPr>
          </p:nvSpPr>
          <p:spPr>
            <a:xfrm>
              <a:off x="446" y="1572"/>
              <a:ext cx="18308" cy="773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5" name="半闭框 14"/>
            <p:cNvSpPr/>
            <p:nvPr>
              <p:custDataLst>
                <p:tags r:id="rId4"/>
              </p:custDataLst>
            </p:nvPr>
          </p:nvSpPr>
          <p:spPr>
            <a:xfrm>
              <a:off x="446" y="1554"/>
              <a:ext cx="808" cy="898"/>
            </a:xfrm>
            <a:prstGeom prst="halfFram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34" name="半闭框 33"/>
            <p:cNvSpPr/>
            <p:nvPr>
              <p:custDataLst>
                <p:tags r:id="rId5"/>
              </p:custDataLst>
            </p:nvPr>
          </p:nvSpPr>
          <p:spPr>
            <a:xfrm flipH="1" flipV="1">
              <a:off x="17946" y="8411"/>
              <a:ext cx="808" cy="898"/>
            </a:xfrm>
            <a:prstGeom prst="halfFram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solidFill>
              </a:endParaRPr>
            </a:p>
          </p:txBody>
        </p:sp>
        <p:sp>
          <p:nvSpPr>
            <p:cNvPr id="35" name="文本框 34"/>
            <p:cNvSpPr txBox="1"/>
            <p:nvPr>
              <p:custDataLst>
                <p:tags r:id="rId6"/>
              </p:custDataLst>
            </p:nvPr>
          </p:nvSpPr>
          <p:spPr>
            <a:xfrm>
              <a:off x="2822" y="3287"/>
              <a:ext cx="2032" cy="4088"/>
            </a:xfrm>
            <a:prstGeom prst="rect">
              <a:avLst/>
            </a:prstGeom>
            <a:noFill/>
          </p:spPr>
          <p:txBody>
            <a:bodyPr vert="eaVert" wrap="square" rtlCol="0">
              <a:spAutoFit/>
            </a:bodyPr>
            <a:lstStyle/>
            <a:p>
              <a:pPr algn="ctr">
                <a:lnSpc>
                  <a:spcPct val="100000"/>
                </a:lnSpc>
              </a:pPr>
              <a:r>
                <a:rPr lang="zh-CN" altLang="en-US" sz="7200" b="1">
                  <a:solidFill>
                    <a:schemeClr val="tx1">
                      <a:lumMod val="75000"/>
                      <a:lumOff val="25000"/>
                    </a:schemeClr>
                  </a:solidFill>
                  <a:latin typeface="Times New Roman" panose="02020603050405020304" charset="0"/>
                  <a:ea typeface="黑体" panose="02010609060101010101" charset="-122"/>
                  <a:cs typeface="Times New Roman" panose="02020603050405020304" charset="0"/>
                </a:rPr>
                <a:t>目</a:t>
              </a:r>
              <a:r>
                <a:rPr lang="en-US" altLang="zh-CN" sz="7200" b="1">
                  <a:solidFill>
                    <a:schemeClr val="tx1">
                      <a:lumMod val="75000"/>
                      <a:lumOff val="25000"/>
                    </a:schemeClr>
                  </a:solidFill>
                  <a:latin typeface="Times New Roman" panose="02020603050405020304" charset="0"/>
                  <a:ea typeface="黑体" panose="02010609060101010101" charset="-122"/>
                  <a:cs typeface="Times New Roman" panose="02020603050405020304" charset="0"/>
                </a:rPr>
                <a:t> </a:t>
              </a:r>
              <a:r>
                <a:rPr lang="zh-CN" altLang="en-US" sz="7200" b="1">
                  <a:solidFill>
                    <a:schemeClr val="tx1">
                      <a:lumMod val="75000"/>
                      <a:lumOff val="25000"/>
                    </a:schemeClr>
                  </a:solidFill>
                  <a:latin typeface="Times New Roman" panose="02020603050405020304" charset="0"/>
                  <a:ea typeface="黑体" panose="02010609060101010101" charset="-122"/>
                  <a:cs typeface="Times New Roman" panose="02020603050405020304" charset="0"/>
                </a:rPr>
                <a:t>录</a:t>
              </a:r>
              <a:endParaRPr lang="zh-CN" altLang="en-US" sz="7200" b="1">
                <a:solidFill>
                  <a:schemeClr val="tx1">
                    <a:lumMod val="75000"/>
                    <a:lumOff val="25000"/>
                  </a:schemeClr>
                </a:solidFill>
                <a:latin typeface="Times New Roman" panose="02020603050405020304" charset="0"/>
                <a:ea typeface="黑体" panose="02010609060101010101" charset="-122"/>
                <a:cs typeface="Times New Roman" panose="02020603050405020304" charset="0"/>
              </a:endParaRPr>
            </a:p>
          </p:txBody>
        </p:sp>
        <p:cxnSp>
          <p:nvCxnSpPr>
            <p:cNvPr id="36" name="直接连接符 35"/>
            <p:cNvCxnSpPr/>
            <p:nvPr>
              <p:custDataLst>
                <p:tags r:id="rId7"/>
              </p:custDataLst>
            </p:nvPr>
          </p:nvCxnSpPr>
          <p:spPr>
            <a:xfrm flipH="1">
              <a:off x="5288" y="1572"/>
              <a:ext cx="0" cy="6860"/>
            </a:xfrm>
            <a:prstGeom prst="line">
              <a:avLst/>
            </a:prstGeom>
            <a:ln>
              <a:solidFill>
                <a:srgbClr val="546C8B"/>
              </a:solidFill>
            </a:ln>
          </p:spPr>
          <p:style>
            <a:lnRef idx="1">
              <a:schemeClr val="accent1"/>
            </a:lnRef>
            <a:fillRef idx="0">
              <a:schemeClr val="accent1"/>
            </a:fillRef>
            <a:effectRef idx="0">
              <a:schemeClr val="accent1"/>
            </a:effectRef>
            <a:fontRef idx="minor">
              <a:schemeClr val="tx1"/>
            </a:fontRef>
          </p:style>
        </p:cxnSp>
        <p:grpSp>
          <p:nvGrpSpPr>
            <p:cNvPr id="37" name="组合 36"/>
            <p:cNvGrpSpPr/>
            <p:nvPr>
              <p:custDataLst>
                <p:tags r:id="rId8"/>
              </p:custDataLst>
            </p:nvPr>
          </p:nvGrpSpPr>
          <p:grpSpPr>
            <a:xfrm>
              <a:off x="8235" y="4082"/>
              <a:ext cx="5696" cy="1020"/>
              <a:chOff x="6238" y="5233"/>
              <a:chExt cx="5696" cy="1020"/>
            </a:xfrm>
          </p:grpSpPr>
          <p:sp>
            <p:nvSpPr>
              <p:cNvPr id="38" name="文本框 37"/>
              <p:cNvSpPr txBox="1"/>
              <p:nvPr>
                <p:custDataLst>
                  <p:tags r:id="rId9"/>
                </p:custDataLst>
              </p:nvPr>
            </p:nvSpPr>
            <p:spPr>
              <a:xfrm>
                <a:off x="7674" y="5235"/>
                <a:ext cx="4260" cy="1016"/>
              </a:xfrm>
              <a:prstGeom prst="rect">
                <a:avLst/>
              </a:prstGeom>
              <a:noFill/>
            </p:spPr>
            <p:txBody>
              <a:bodyPr wrap="square" rtlCol="0" anchor="t">
                <a:spAutoFit/>
              </a:bodyPr>
              <a:lstStyle/>
              <a:p>
                <a:pPr algn="l"/>
                <a:r>
                  <a:rPr lang="zh-CN" altLang="en-US" sz="3600" b="1">
                    <a:latin typeface="Times New Roman" panose="02020603050405020304" charset="0"/>
                    <a:ea typeface="黑体" panose="02010609060101010101" charset="-122"/>
                    <a:cs typeface="黑体" panose="02010609060101010101" charset="-122"/>
                    <a:sym typeface="+mn-ea"/>
                  </a:rPr>
                  <a:t>情境串新知</a:t>
                </a:r>
                <a:endParaRPr lang="zh-CN" altLang="en-US" sz="3600" b="1">
                  <a:latin typeface="Times New Roman" panose="02020603050405020304" charset="0"/>
                  <a:ea typeface="黑体" panose="02010609060101010101" charset="-122"/>
                  <a:cs typeface="黑体" panose="02010609060101010101" charset="-122"/>
                  <a:sym typeface="+mn-ea"/>
                </a:endParaRPr>
              </a:p>
            </p:txBody>
          </p:sp>
          <p:grpSp>
            <p:nvGrpSpPr>
              <p:cNvPr id="39" name="组合 38"/>
              <p:cNvGrpSpPr/>
              <p:nvPr/>
            </p:nvGrpSpPr>
            <p:grpSpPr>
              <a:xfrm>
                <a:off x="6238" y="5233"/>
                <a:ext cx="1020" cy="1020"/>
                <a:chOff x="6238" y="2056"/>
                <a:chExt cx="1020" cy="1020"/>
              </a:xfrm>
            </p:grpSpPr>
            <p:sp>
              <p:nvSpPr>
                <p:cNvPr id="40" name="椭圆 39"/>
                <p:cNvSpPr/>
                <p:nvPr>
                  <p:custDataLst>
                    <p:tags r:id="rId10"/>
                  </p:custDataLst>
                </p:nvPr>
              </p:nvSpPr>
              <p:spPr>
                <a:xfrm>
                  <a:off x="6238" y="2056"/>
                  <a:ext cx="1020" cy="1020"/>
                </a:xfrm>
                <a:prstGeom prst="ellipse">
                  <a:avLst/>
                </a:prstGeom>
                <a:solidFill>
                  <a:schemeClr val="bg1"/>
                </a:solidFill>
                <a:ln>
                  <a:solidFill>
                    <a:srgbClr val="01A550">
                      <a:alpha val="50000"/>
                    </a:srgb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Times New Roman" panose="02020603050405020304" charset="0"/>
                    <a:cs typeface="Times New Roman" panose="02020603050405020304" charset="0"/>
                  </a:endParaRPr>
                </a:p>
              </p:txBody>
            </p:sp>
            <p:sp>
              <p:nvSpPr>
                <p:cNvPr id="41" name="文本框 40"/>
                <p:cNvSpPr txBox="1"/>
                <p:nvPr>
                  <p:custDataLst>
                    <p:tags r:id="rId11"/>
                  </p:custDataLst>
                </p:nvPr>
              </p:nvSpPr>
              <p:spPr>
                <a:xfrm>
                  <a:off x="6367" y="2058"/>
                  <a:ext cx="763" cy="1016"/>
                </a:xfrm>
                <a:prstGeom prst="rect">
                  <a:avLst/>
                </a:prstGeom>
                <a:noFill/>
              </p:spPr>
              <p:txBody>
                <a:bodyPr wrap="square" rtlCol="0">
                  <a:spAutoFit/>
                </a:bodyPr>
                <a:lstStyle/>
                <a:p>
                  <a:pPr algn="ctr"/>
                  <a:r>
                    <a:rPr lang="en-US" altLang="zh-CN" sz="3600" b="1">
                      <a:solidFill>
                        <a:srgbClr val="00923F">
                          <a:alpha val="60000"/>
                        </a:srgbClr>
                      </a:solidFill>
                      <a:latin typeface="Times New Roman" panose="02020603050405020304" charset="0"/>
                      <a:ea typeface="黑体" panose="02010609060101010101" charset="-122"/>
                      <a:cs typeface="Times New Roman" panose="02020603050405020304" charset="0"/>
                    </a:rPr>
                    <a:t>2</a:t>
                  </a:r>
                  <a:endParaRPr lang="en-US" altLang="zh-CN" sz="3600" b="1">
                    <a:solidFill>
                      <a:srgbClr val="00923F">
                        <a:alpha val="60000"/>
                      </a:srgbClr>
                    </a:solidFill>
                    <a:latin typeface="Times New Roman" panose="02020603050405020304" charset="0"/>
                    <a:ea typeface="黑体" panose="02010609060101010101" charset="-122"/>
                    <a:cs typeface="Times New Roman" panose="02020603050405020304" charset="0"/>
                  </a:endParaRPr>
                </a:p>
              </p:txBody>
            </p:sp>
          </p:grpSp>
        </p:grpSp>
        <p:grpSp>
          <p:nvGrpSpPr>
            <p:cNvPr id="42" name="组合 41"/>
            <p:cNvGrpSpPr/>
            <p:nvPr>
              <p:custDataLst>
                <p:tags r:id="rId12"/>
              </p:custDataLst>
            </p:nvPr>
          </p:nvGrpSpPr>
          <p:grpSpPr>
            <a:xfrm>
              <a:off x="8235" y="5645"/>
              <a:ext cx="5696" cy="1020"/>
              <a:chOff x="6238" y="6907"/>
              <a:chExt cx="5696" cy="1020"/>
            </a:xfrm>
          </p:grpSpPr>
          <p:sp>
            <p:nvSpPr>
              <p:cNvPr id="43" name="文本框 42"/>
              <p:cNvSpPr txBox="1"/>
              <p:nvPr>
                <p:custDataLst>
                  <p:tags r:id="rId13"/>
                </p:custDataLst>
              </p:nvPr>
            </p:nvSpPr>
            <p:spPr>
              <a:xfrm>
                <a:off x="7674" y="6909"/>
                <a:ext cx="4260" cy="1016"/>
              </a:xfrm>
              <a:prstGeom prst="rect">
                <a:avLst/>
              </a:prstGeom>
              <a:noFill/>
            </p:spPr>
            <p:txBody>
              <a:bodyPr wrap="square" rtlCol="0" anchor="t">
                <a:spAutoFit/>
              </a:bodyPr>
              <a:lstStyle/>
              <a:p>
                <a:pPr algn="l"/>
                <a:r>
                  <a:rPr lang="zh-CN" sz="3600" b="1">
                    <a:latin typeface="Times New Roman" panose="02020603050405020304" charset="0"/>
                    <a:ea typeface="黑体" panose="02010609060101010101" charset="-122"/>
                    <a:sym typeface="+mn-ea"/>
                  </a:rPr>
                  <a:t>课堂小结</a:t>
                </a:r>
                <a:endParaRPr lang="zh-CN" altLang="en-US" sz="3600" b="1">
                  <a:latin typeface="Times New Roman" panose="02020603050405020304" charset="0"/>
                  <a:ea typeface="黑体" panose="02010609060101010101" charset="-122"/>
                  <a:cs typeface="黑体" panose="02010609060101010101" charset="-122"/>
                  <a:sym typeface="+mn-ea"/>
                </a:endParaRPr>
              </a:p>
            </p:txBody>
          </p:sp>
          <p:grpSp>
            <p:nvGrpSpPr>
              <p:cNvPr id="44" name="组合 43"/>
              <p:cNvGrpSpPr/>
              <p:nvPr/>
            </p:nvGrpSpPr>
            <p:grpSpPr>
              <a:xfrm>
                <a:off x="6238" y="6907"/>
                <a:ext cx="1020" cy="1020"/>
                <a:chOff x="6238" y="2056"/>
                <a:chExt cx="1020" cy="1020"/>
              </a:xfrm>
            </p:grpSpPr>
            <p:sp>
              <p:nvSpPr>
                <p:cNvPr id="45" name="椭圆 44"/>
                <p:cNvSpPr/>
                <p:nvPr>
                  <p:custDataLst>
                    <p:tags r:id="rId14"/>
                  </p:custDataLst>
                </p:nvPr>
              </p:nvSpPr>
              <p:spPr>
                <a:xfrm>
                  <a:off x="6238" y="2056"/>
                  <a:ext cx="1020" cy="1020"/>
                </a:xfrm>
                <a:prstGeom prst="ellipse">
                  <a:avLst/>
                </a:prstGeom>
                <a:solidFill>
                  <a:schemeClr val="bg1"/>
                </a:solidFill>
                <a:ln>
                  <a:solidFill>
                    <a:srgbClr val="01A55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alpha val="50000"/>
                      </a:schemeClr>
                    </a:solidFill>
                    <a:latin typeface="Times New Roman" panose="02020603050405020304" charset="0"/>
                    <a:cs typeface="Times New Roman" panose="02020603050405020304" charset="0"/>
                  </a:endParaRPr>
                </a:p>
              </p:txBody>
            </p:sp>
            <p:sp>
              <p:nvSpPr>
                <p:cNvPr id="46" name="文本框 45"/>
                <p:cNvSpPr txBox="1"/>
                <p:nvPr>
                  <p:custDataLst>
                    <p:tags r:id="rId15"/>
                  </p:custDataLst>
                </p:nvPr>
              </p:nvSpPr>
              <p:spPr>
                <a:xfrm>
                  <a:off x="6367" y="2058"/>
                  <a:ext cx="763" cy="1016"/>
                </a:xfrm>
                <a:prstGeom prst="rect">
                  <a:avLst/>
                </a:prstGeom>
                <a:noFill/>
              </p:spPr>
              <p:txBody>
                <a:bodyPr wrap="square" rtlCol="0">
                  <a:spAutoFit/>
                </a:bodyPr>
                <a:lstStyle/>
                <a:p>
                  <a:pPr algn="ctr"/>
                  <a:r>
                    <a:rPr lang="en-US" altLang="zh-CN" sz="3600" b="1">
                      <a:solidFill>
                        <a:srgbClr val="00923F">
                          <a:alpha val="60000"/>
                        </a:srgbClr>
                      </a:solidFill>
                      <a:latin typeface="Times New Roman" panose="02020603050405020304" charset="0"/>
                      <a:ea typeface="黑体" panose="02010609060101010101" charset="-122"/>
                      <a:cs typeface="Times New Roman" panose="02020603050405020304" charset="0"/>
                    </a:rPr>
                    <a:t>3</a:t>
                  </a:r>
                  <a:endParaRPr lang="en-US" altLang="zh-CN" sz="3600" b="1">
                    <a:solidFill>
                      <a:srgbClr val="00923F">
                        <a:alpha val="60000"/>
                      </a:srgbClr>
                    </a:solidFill>
                    <a:latin typeface="Times New Roman" panose="02020603050405020304" charset="0"/>
                    <a:ea typeface="黑体" panose="02010609060101010101" charset="-122"/>
                    <a:cs typeface="Times New Roman" panose="02020603050405020304" charset="0"/>
                  </a:endParaRPr>
                </a:p>
              </p:txBody>
            </p:sp>
          </p:grpSp>
        </p:grpSp>
        <p:grpSp>
          <p:nvGrpSpPr>
            <p:cNvPr id="47" name="组合 46"/>
            <p:cNvGrpSpPr/>
            <p:nvPr>
              <p:custDataLst>
                <p:tags r:id="rId16"/>
              </p:custDataLst>
            </p:nvPr>
          </p:nvGrpSpPr>
          <p:grpSpPr>
            <a:xfrm>
              <a:off x="8235" y="2488"/>
              <a:ext cx="5696" cy="1051"/>
              <a:chOff x="6238" y="1929"/>
              <a:chExt cx="5696" cy="1051"/>
            </a:xfrm>
          </p:grpSpPr>
          <p:sp>
            <p:nvSpPr>
              <p:cNvPr id="48" name="文本框 47"/>
              <p:cNvSpPr txBox="1"/>
              <p:nvPr>
                <p:custDataLst>
                  <p:tags r:id="rId17"/>
                </p:custDataLst>
              </p:nvPr>
            </p:nvSpPr>
            <p:spPr>
              <a:xfrm>
                <a:off x="7674" y="1964"/>
                <a:ext cx="4260" cy="1016"/>
              </a:xfrm>
              <a:prstGeom prst="rect">
                <a:avLst/>
              </a:prstGeom>
              <a:noFill/>
            </p:spPr>
            <p:txBody>
              <a:bodyPr wrap="square" rtlCol="0" anchor="t">
                <a:spAutoFit/>
              </a:bodyPr>
              <a:lstStyle/>
              <a:p>
                <a:pPr algn="l"/>
                <a:r>
                  <a:rPr lang="zh-CN" sz="3600" b="1">
                    <a:latin typeface="Times New Roman" panose="02020603050405020304" charset="0"/>
                    <a:ea typeface="黑体" panose="02010609060101010101" charset="-122"/>
                    <a:sym typeface="+mn-ea"/>
                  </a:rPr>
                  <a:t>学习目标</a:t>
                </a:r>
                <a:endParaRPr lang="zh-CN" altLang="en-US" sz="3600" b="1">
                  <a:latin typeface="Times New Roman" panose="02020603050405020304" charset="0"/>
                  <a:ea typeface="黑体" panose="02010609060101010101" charset="-122"/>
                  <a:cs typeface="黑体" panose="02010609060101010101" charset="-122"/>
                  <a:sym typeface="+mn-ea"/>
                </a:endParaRPr>
              </a:p>
            </p:txBody>
          </p:sp>
          <p:grpSp>
            <p:nvGrpSpPr>
              <p:cNvPr id="49" name="组合 48"/>
              <p:cNvGrpSpPr/>
              <p:nvPr/>
            </p:nvGrpSpPr>
            <p:grpSpPr>
              <a:xfrm>
                <a:off x="6238" y="1929"/>
                <a:ext cx="1020" cy="1020"/>
                <a:chOff x="6238" y="2056"/>
                <a:chExt cx="1020" cy="1020"/>
              </a:xfrm>
            </p:grpSpPr>
            <p:sp>
              <p:nvSpPr>
                <p:cNvPr id="50" name="椭圆 49"/>
                <p:cNvSpPr/>
                <p:nvPr>
                  <p:custDataLst>
                    <p:tags r:id="rId18"/>
                  </p:custDataLst>
                </p:nvPr>
              </p:nvSpPr>
              <p:spPr>
                <a:xfrm>
                  <a:off x="6238" y="2056"/>
                  <a:ext cx="1020" cy="1020"/>
                </a:xfrm>
                <a:prstGeom prst="ellipse">
                  <a:avLst/>
                </a:prstGeom>
                <a:solidFill>
                  <a:schemeClr val="bg1"/>
                </a:solidFill>
                <a:ln>
                  <a:solidFill>
                    <a:srgbClr val="01A550">
                      <a:alpha val="50000"/>
                    </a:srgbClr>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latin typeface="Times New Roman" panose="02020603050405020304" charset="0"/>
                    <a:cs typeface="Times New Roman" panose="02020603050405020304" charset="0"/>
                  </a:endParaRPr>
                </a:p>
              </p:txBody>
            </p:sp>
            <p:sp>
              <p:nvSpPr>
                <p:cNvPr id="52" name="文本框 51"/>
                <p:cNvSpPr txBox="1"/>
                <p:nvPr>
                  <p:custDataLst>
                    <p:tags r:id="rId19"/>
                  </p:custDataLst>
                </p:nvPr>
              </p:nvSpPr>
              <p:spPr>
                <a:xfrm>
                  <a:off x="6367" y="2058"/>
                  <a:ext cx="763" cy="1016"/>
                </a:xfrm>
                <a:prstGeom prst="rect">
                  <a:avLst/>
                </a:prstGeom>
                <a:noFill/>
              </p:spPr>
              <p:txBody>
                <a:bodyPr wrap="square" rtlCol="0">
                  <a:spAutoFit/>
                </a:bodyPr>
                <a:lstStyle/>
                <a:p>
                  <a:pPr algn="ctr"/>
                  <a:r>
                    <a:rPr lang="en-US" altLang="zh-CN" sz="3600" b="1">
                      <a:solidFill>
                        <a:srgbClr val="00923F">
                          <a:alpha val="60000"/>
                        </a:srgbClr>
                      </a:solidFill>
                      <a:latin typeface="Times New Roman" panose="02020603050405020304" charset="0"/>
                      <a:ea typeface="黑体" panose="02010609060101010101" charset="-122"/>
                      <a:cs typeface="Times New Roman" panose="02020603050405020304" charset="0"/>
                    </a:rPr>
                    <a:t>1</a:t>
                  </a:r>
                  <a:endParaRPr lang="en-US" altLang="zh-CN" sz="3600" b="1">
                    <a:solidFill>
                      <a:srgbClr val="00923F">
                        <a:alpha val="60000"/>
                      </a:srgbClr>
                    </a:solidFill>
                    <a:latin typeface="Times New Roman" panose="02020603050405020304" charset="0"/>
                    <a:ea typeface="黑体" panose="02010609060101010101" charset="-122"/>
                    <a:cs typeface="Times New Roman" panose="02020603050405020304" charset="0"/>
                  </a:endParaRPr>
                </a:p>
              </p:txBody>
            </p:sp>
          </p:grpSp>
        </p:grpSp>
        <p:grpSp>
          <p:nvGrpSpPr>
            <p:cNvPr id="53" name="组合 52"/>
            <p:cNvGrpSpPr/>
            <p:nvPr>
              <p:custDataLst>
                <p:tags r:id="rId20"/>
              </p:custDataLst>
            </p:nvPr>
          </p:nvGrpSpPr>
          <p:grpSpPr>
            <a:xfrm>
              <a:off x="8235" y="7208"/>
              <a:ext cx="5696" cy="1020"/>
              <a:chOff x="6238" y="8291"/>
              <a:chExt cx="5696" cy="1020"/>
            </a:xfrm>
          </p:grpSpPr>
          <p:sp>
            <p:nvSpPr>
              <p:cNvPr id="54" name="文本框 53"/>
              <p:cNvSpPr txBox="1"/>
              <p:nvPr>
                <p:custDataLst>
                  <p:tags r:id="rId21"/>
                </p:custDataLst>
              </p:nvPr>
            </p:nvSpPr>
            <p:spPr>
              <a:xfrm>
                <a:off x="7674" y="8293"/>
                <a:ext cx="4260" cy="1016"/>
              </a:xfrm>
              <a:prstGeom prst="rect">
                <a:avLst/>
              </a:prstGeom>
              <a:noFill/>
            </p:spPr>
            <p:txBody>
              <a:bodyPr wrap="square" rtlCol="0" anchor="t">
                <a:spAutoFit/>
              </a:bodyPr>
              <a:lstStyle/>
              <a:p>
                <a:pPr algn="l"/>
                <a:r>
                  <a:rPr lang="zh-CN" altLang="en-US" sz="3600" b="1">
                    <a:latin typeface="Times New Roman" panose="02020603050405020304" charset="0"/>
                    <a:ea typeface="黑体" panose="02010609060101010101" charset="-122"/>
                    <a:cs typeface="黑体" panose="02010609060101010101" charset="-122"/>
                    <a:sym typeface="+mn-ea"/>
                  </a:rPr>
                  <a:t>随堂练习</a:t>
                </a:r>
                <a:endParaRPr lang="zh-CN" altLang="en-US" sz="3600" b="1">
                  <a:latin typeface="Times New Roman" panose="02020603050405020304" charset="0"/>
                  <a:ea typeface="黑体" panose="02010609060101010101" charset="-122"/>
                  <a:cs typeface="黑体" panose="02010609060101010101" charset="-122"/>
                  <a:sym typeface="+mn-ea"/>
                </a:endParaRPr>
              </a:p>
            </p:txBody>
          </p:sp>
          <p:grpSp>
            <p:nvGrpSpPr>
              <p:cNvPr id="55" name="组合 54"/>
              <p:cNvGrpSpPr/>
              <p:nvPr/>
            </p:nvGrpSpPr>
            <p:grpSpPr>
              <a:xfrm>
                <a:off x="6238" y="8291"/>
                <a:ext cx="1020" cy="1020"/>
                <a:chOff x="6238" y="2056"/>
                <a:chExt cx="1020" cy="1020"/>
              </a:xfrm>
            </p:grpSpPr>
            <p:sp>
              <p:nvSpPr>
                <p:cNvPr id="56" name="椭圆 55"/>
                <p:cNvSpPr/>
                <p:nvPr>
                  <p:custDataLst>
                    <p:tags r:id="rId22"/>
                  </p:custDataLst>
                </p:nvPr>
              </p:nvSpPr>
              <p:spPr>
                <a:xfrm>
                  <a:off x="6238" y="2056"/>
                  <a:ext cx="1020" cy="1020"/>
                </a:xfrm>
                <a:prstGeom prst="ellipse">
                  <a:avLst/>
                </a:prstGeom>
                <a:solidFill>
                  <a:schemeClr val="bg1"/>
                </a:solidFill>
                <a:ln>
                  <a:solidFill>
                    <a:srgbClr val="01A550"/>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lt1">
                        <a:alpha val="50000"/>
                      </a:schemeClr>
                    </a:solidFill>
                    <a:latin typeface="Times New Roman" panose="02020603050405020304" charset="0"/>
                    <a:cs typeface="Times New Roman" panose="02020603050405020304" charset="0"/>
                  </a:endParaRPr>
                </a:p>
              </p:txBody>
            </p:sp>
            <p:sp>
              <p:nvSpPr>
                <p:cNvPr id="57" name="文本框 56"/>
                <p:cNvSpPr txBox="1"/>
                <p:nvPr>
                  <p:custDataLst>
                    <p:tags r:id="rId23"/>
                  </p:custDataLst>
                </p:nvPr>
              </p:nvSpPr>
              <p:spPr>
                <a:xfrm>
                  <a:off x="6367" y="2058"/>
                  <a:ext cx="763" cy="1016"/>
                </a:xfrm>
                <a:prstGeom prst="rect">
                  <a:avLst/>
                </a:prstGeom>
                <a:noFill/>
              </p:spPr>
              <p:txBody>
                <a:bodyPr wrap="square" rtlCol="0">
                  <a:spAutoFit/>
                </a:bodyPr>
                <a:lstStyle/>
                <a:p>
                  <a:pPr algn="ctr"/>
                  <a:r>
                    <a:rPr lang="en-US" altLang="zh-CN" sz="3600" b="1">
                      <a:solidFill>
                        <a:srgbClr val="00923F">
                          <a:alpha val="60000"/>
                        </a:srgbClr>
                      </a:solidFill>
                      <a:latin typeface="Times New Roman" panose="02020603050405020304" charset="0"/>
                      <a:ea typeface="黑体" panose="02010609060101010101" charset="-122"/>
                      <a:cs typeface="Times New Roman" panose="02020603050405020304" charset="0"/>
                    </a:rPr>
                    <a:t>4</a:t>
                  </a:r>
                  <a:endParaRPr lang="en-US" altLang="zh-CN" sz="3600" b="1">
                    <a:solidFill>
                      <a:srgbClr val="00923F">
                        <a:alpha val="60000"/>
                      </a:srgbClr>
                    </a:solidFill>
                    <a:latin typeface="Times New Roman" panose="02020603050405020304" charset="0"/>
                    <a:ea typeface="黑体" panose="02010609060101010101" charset="-122"/>
                    <a:cs typeface="Times New Roman" panose="02020603050405020304" charset="0"/>
                  </a:endParaRPr>
                </a:p>
              </p:txBody>
            </p:sp>
          </p:grpSp>
        </p:grpSp>
      </p:grpSp>
    </p:spTree>
  </p:cSld>
  <p:clrMapOvr>
    <a:masterClrMapping/>
  </p:clrMapOvr>
  <p:transition/>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28" name="文本框 27" title=""/>
          <p:cNvSpPr txBox="1"/>
          <p:nvPr>
            <p:custDataLst>
              <p:tags r:id="rId3"/>
            </p:custDataLst>
          </p:nvPr>
        </p:nvSpPr>
        <p:spPr>
          <a:xfrm>
            <a:off x="5351780" y="3383915"/>
            <a:ext cx="2092325" cy="2041525"/>
          </a:xfrm>
          <a:prstGeom prst="rect">
            <a:avLst/>
          </a:prstGeom>
          <a:noFill/>
          <a:ln w="22225">
            <a:solidFill>
              <a:srgbClr val="19994B"/>
            </a:solidFill>
          </a:ln>
        </p:spPr>
        <p:txBody>
          <a:bodyPr wrap="square" rtlCol="0">
            <a:noAutofit/>
          </a:bodyPr>
          <a:lstStyle/>
          <a:p>
            <a:pPr>
              <a:lnSpc>
                <a:spcPct val="100000"/>
              </a:lnSpc>
            </a:pPr>
            <a:r>
              <a:rPr lang="zh-CN" altLang="en-US" sz="2400" b="1" spc="-100">
                <a:latin typeface="Times New Roman" panose="02020603050405020304" charset="0"/>
                <a:cs typeface="Times New Roman" panose="02020603050405020304" charset="0"/>
                <a:sym typeface="+mn-ea"/>
              </a:rPr>
              <a:t>抬着器材箱沿水平面走向比赛场地的过程中，人对器材箱是否做功呢？</a:t>
            </a:r>
            <a:endParaRPr lang="zh-CN" altLang="en-US" sz="2400" b="1" spc="-100">
              <a:latin typeface="Times New Roman" panose="02020603050405020304" charset="0"/>
              <a:cs typeface="Times New Roman" panose="02020603050405020304" charset="0"/>
              <a:sym typeface="+mn-ea"/>
            </a:endParaRPr>
          </a:p>
        </p:txBody>
      </p:sp>
      <p:sp>
        <p:nvSpPr>
          <p:cNvPr id="25" name="文本框 24" title=""/>
          <p:cNvSpPr txBox="1"/>
          <p:nvPr>
            <p:custDataLst>
              <p:tags r:id="rId4"/>
            </p:custDataLst>
          </p:nvPr>
        </p:nvSpPr>
        <p:spPr>
          <a:xfrm>
            <a:off x="92075" y="746125"/>
            <a:ext cx="1621790" cy="521970"/>
          </a:xfrm>
          <a:prstGeom prst="rect">
            <a:avLst/>
          </a:prstGeom>
          <a:noFill/>
        </p:spPr>
        <p:txBody>
          <a:bodyPr wrap="square" rtlCol="0">
            <a:spAutoFit/>
          </a:bodyPr>
          <a:lstStyle/>
          <a:p>
            <a:r>
              <a:rPr lang="zh-CN" altLang="en-US" sz="2800" b="1">
                <a:solidFill>
                  <a:srgbClr val="0000FF"/>
                </a:solidFill>
                <a:latin typeface="黑体" panose="02010609060101010101" charset="-122"/>
                <a:ea typeface="黑体" panose="02010609060101010101" charset="-122"/>
              </a:rPr>
              <a:t>主题情境</a:t>
            </a:r>
            <a:endParaRPr lang="zh-CN" altLang="en-US" sz="2800" b="1">
              <a:solidFill>
                <a:srgbClr val="0000FF"/>
              </a:solidFill>
              <a:latin typeface="黑体" panose="02010609060101010101" charset="-122"/>
              <a:ea typeface="黑体" panose="02010609060101010101" charset="-122"/>
            </a:endParaRPr>
          </a:p>
        </p:txBody>
      </p:sp>
      <p:sp>
        <p:nvSpPr>
          <p:cNvPr id="26" name="文本框 25" title=""/>
          <p:cNvSpPr txBox="1"/>
          <p:nvPr>
            <p:custDataLst>
              <p:tags r:id="rId5"/>
            </p:custDataLst>
          </p:nvPr>
        </p:nvSpPr>
        <p:spPr>
          <a:xfrm>
            <a:off x="3809365" y="746125"/>
            <a:ext cx="4573905" cy="521970"/>
          </a:xfrm>
          <a:prstGeom prst="rect">
            <a:avLst/>
          </a:prstGeom>
          <a:noFill/>
          <a:ln w="22225">
            <a:solidFill>
              <a:srgbClr val="00923F"/>
            </a:solidFill>
          </a:ln>
        </p:spPr>
        <p:txBody>
          <a:bodyPr wrap="square" rtlCol="0">
            <a:spAutoFit/>
          </a:bodyPr>
          <a:lstStyle/>
          <a:p>
            <a:pPr algn="ctr"/>
            <a:r>
              <a:rPr lang="zh-CN" altLang="en-US" sz="2800" b="1">
                <a:solidFill>
                  <a:srgbClr val="FF0000"/>
                </a:solidFill>
                <a:latin typeface="黑体" panose="02010609060101010101" charset="-122"/>
                <a:ea typeface="黑体" panose="02010609060101010101" charset="-122"/>
                <a:cs typeface="黑体" panose="02010609060101010101" charset="-122"/>
                <a:sym typeface="+mn-ea"/>
              </a:rPr>
              <a:t>校运动会上的“功”</a:t>
            </a:r>
            <a:endParaRPr lang="zh-CN" altLang="en-US" sz="2800" b="1">
              <a:solidFill>
                <a:srgbClr val="FF0000"/>
              </a:solidFill>
              <a:latin typeface="黑体" panose="02010609060101010101" charset="-122"/>
              <a:ea typeface="黑体" panose="02010609060101010101" charset="-122"/>
              <a:cs typeface="黑体" panose="02010609060101010101" charset="-122"/>
              <a:sym typeface="+mn-ea"/>
            </a:endParaRPr>
          </a:p>
        </p:txBody>
      </p:sp>
      <p:sp>
        <p:nvSpPr>
          <p:cNvPr id="34" name="文本框 33" title=""/>
          <p:cNvSpPr txBox="1"/>
          <p:nvPr>
            <p:custDataLst>
              <p:tags r:id="rId6"/>
            </p:custDataLst>
          </p:nvPr>
        </p:nvSpPr>
        <p:spPr>
          <a:xfrm>
            <a:off x="92075" y="1731010"/>
            <a:ext cx="581660" cy="1383665"/>
          </a:xfrm>
          <a:prstGeom prst="rect">
            <a:avLst/>
          </a:prstGeom>
          <a:noFill/>
        </p:spPr>
        <p:txBody>
          <a:bodyPr wrap="square" rtlCol="0">
            <a:spAutoFit/>
          </a:bodyPr>
          <a:lstStyle/>
          <a:p>
            <a:r>
              <a:rPr lang="zh-CN" altLang="en-US" sz="2800" b="1">
                <a:solidFill>
                  <a:srgbClr val="0000FF"/>
                </a:solidFill>
                <a:latin typeface="黑体" panose="02010609060101010101" charset="-122"/>
                <a:ea typeface="黑体" panose="02010609060101010101" charset="-122"/>
              </a:rPr>
              <a:t>情</a:t>
            </a:r>
            <a:endParaRPr lang="zh-CN" altLang="en-US" sz="2800" b="1">
              <a:solidFill>
                <a:srgbClr val="0000FF"/>
              </a:solidFill>
              <a:latin typeface="黑体" panose="02010609060101010101" charset="-122"/>
              <a:ea typeface="黑体" panose="02010609060101010101" charset="-122"/>
            </a:endParaRPr>
          </a:p>
          <a:p>
            <a:r>
              <a:rPr lang="zh-CN" altLang="en-US" sz="2800" b="1">
                <a:solidFill>
                  <a:srgbClr val="0000FF"/>
                </a:solidFill>
                <a:latin typeface="黑体" panose="02010609060101010101" charset="-122"/>
                <a:ea typeface="黑体" panose="02010609060101010101" charset="-122"/>
              </a:rPr>
              <a:t>境</a:t>
            </a:r>
            <a:endParaRPr lang="zh-CN" altLang="en-US" sz="2800" b="1">
              <a:solidFill>
                <a:srgbClr val="0000FF"/>
              </a:solidFill>
              <a:latin typeface="黑体" panose="02010609060101010101" charset="-122"/>
              <a:ea typeface="黑体" panose="02010609060101010101" charset="-122"/>
            </a:endParaRPr>
          </a:p>
          <a:p>
            <a:r>
              <a:rPr lang="zh-CN" altLang="en-US" sz="2800" b="1">
                <a:solidFill>
                  <a:srgbClr val="0000FF"/>
                </a:solidFill>
                <a:latin typeface="黑体" panose="02010609060101010101" charset="-122"/>
                <a:ea typeface="黑体" panose="02010609060101010101" charset="-122"/>
              </a:rPr>
              <a:t>线</a:t>
            </a:r>
            <a:endParaRPr lang="zh-CN" altLang="en-US" sz="2800" b="1">
              <a:solidFill>
                <a:srgbClr val="0000FF"/>
              </a:solidFill>
              <a:latin typeface="黑体" panose="02010609060101010101" charset="-122"/>
              <a:ea typeface="黑体" panose="02010609060101010101" charset="-122"/>
            </a:endParaRPr>
          </a:p>
        </p:txBody>
      </p:sp>
      <p:sp>
        <p:nvSpPr>
          <p:cNvPr id="55" name="下箭头 54" title=""/>
          <p:cNvSpPr/>
          <p:nvPr>
            <p:custDataLst>
              <p:tags r:id="rId7"/>
            </p:custDataLst>
          </p:nvPr>
        </p:nvSpPr>
        <p:spPr>
          <a:xfrm>
            <a:off x="1443498" y="3023870"/>
            <a:ext cx="756000" cy="288000"/>
          </a:xfrm>
          <a:prstGeom prst="downArrow">
            <a:avLst/>
          </a:prstGeom>
          <a:noFill/>
          <a:ln>
            <a:solidFill>
              <a:srgbClr val="00B05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b="1"/>
          </a:p>
        </p:txBody>
      </p:sp>
      <p:sp>
        <p:nvSpPr>
          <p:cNvPr id="6" name="文本框 5" title=""/>
          <p:cNvSpPr txBox="1"/>
          <p:nvPr>
            <p:custDataLst>
              <p:tags r:id="rId8"/>
            </p:custDataLst>
          </p:nvPr>
        </p:nvSpPr>
        <p:spPr>
          <a:xfrm>
            <a:off x="92075" y="3718560"/>
            <a:ext cx="537845" cy="1383665"/>
          </a:xfrm>
          <a:prstGeom prst="rect">
            <a:avLst/>
          </a:prstGeom>
          <a:noFill/>
        </p:spPr>
        <p:txBody>
          <a:bodyPr wrap="square" rtlCol="0">
            <a:spAutoFit/>
          </a:bodyPr>
          <a:lstStyle/>
          <a:p>
            <a:r>
              <a:rPr lang="zh-CN" altLang="en-US" sz="2800" b="1">
                <a:solidFill>
                  <a:srgbClr val="0000FF"/>
                </a:solidFill>
                <a:latin typeface="黑体" panose="02010609060101010101" charset="-122"/>
                <a:ea typeface="黑体" panose="02010609060101010101" charset="-122"/>
              </a:rPr>
              <a:t>问</a:t>
            </a:r>
            <a:endParaRPr lang="zh-CN" altLang="en-US" sz="2800" b="1">
              <a:solidFill>
                <a:srgbClr val="0000FF"/>
              </a:solidFill>
              <a:latin typeface="黑体" panose="02010609060101010101" charset="-122"/>
              <a:ea typeface="黑体" panose="02010609060101010101" charset="-122"/>
            </a:endParaRPr>
          </a:p>
          <a:p>
            <a:r>
              <a:rPr lang="zh-CN" altLang="en-US" sz="2800" b="1">
                <a:solidFill>
                  <a:srgbClr val="0000FF"/>
                </a:solidFill>
                <a:latin typeface="黑体" panose="02010609060101010101" charset="-122"/>
                <a:ea typeface="黑体" panose="02010609060101010101" charset="-122"/>
              </a:rPr>
              <a:t>题</a:t>
            </a:r>
            <a:endParaRPr lang="zh-CN" altLang="en-US" sz="2800" b="1">
              <a:solidFill>
                <a:srgbClr val="0000FF"/>
              </a:solidFill>
              <a:latin typeface="黑体" panose="02010609060101010101" charset="-122"/>
              <a:ea typeface="黑体" panose="02010609060101010101" charset="-122"/>
            </a:endParaRPr>
          </a:p>
          <a:p>
            <a:r>
              <a:rPr lang="zh-CN" altLang="en-US" sz="2800" b="1">
                <a:solidFill>
                  <a:srgbClr val="0000FF"/>
                </a:solidFill>
                <a:latin typeface="黑体" panose="02010609060101010101" charset="-122"/>
                <a:ea typeface="黑体" panose="02010609060101010101" charset="-122"/>
              </a:rPr>
              <a:t>线</a:t>
            </a:r>
            <a:endParaRPr lang="zh-CN" altLang="en-US" sz="2800" b="1">
              <a:solidFill>
                <a:srgbClr val="0000FF"/>
              </a:solidFill>
              <a:latin typeface="黑体" panose="02010609060101010101" charset="-122"/>
              <a:ea typeface="黑体" panose="02010609060101010101" charset="-122"/>
            </a:endParaRPr>
          </a:p>
        </p:txBody>
      </p:sp>
      <p:sp>
        <p:nvSpPr>
          <p:cNvPr id="7" name="文本框 6" title=""/>
          <p:cNvSpPr txBox="1"/>
          <p:nvPr>
            <p:custDataLst>
              <p:tags r:id="rId9"/>
            </p:custDataLst>
          </p:nvPr>
        </p:nvSpPr>
        <p:spPr>
          <a:xfrm>
            <a:off x="626745" y="3390265"/>
            <a:ext cx="2389505" cy="2030730"/>
          </a:xfrm>
          <a:prstGeom prst="rect">
            <a:avLst/>
          </a:prstGeom>
          <a:noFill/>
          <a:ln w="22225">
            <a:solidFill>
              <a:srgbClr val="19994B"/>
            </a:solidFill>
          </a:ln>
        </p:spPr>
        <p:txBody>
          <a:bodyPr wrap="square" rtlCol="0">
            <a:noAutofit/>
          </a:bodyPr>
          <a:lstStyle/>
          <a:p>
            <a:pPr>
              <a:lnSpc>
                <a:spcPct val="130000"/>
              </a:lnSpc>
            </a:pPr>
            <a:r>
              <a:rPr sz="2400" b="1">
                <a:latin typeface="Times New Roman" panose="02020603050405020304" charset="0"/>
                <a:cs typeface="Times New Roman" panose="02020603050405020304" charset="0"/>
                <a:sym typeface="+mn-ea"/>
              </a:rPr>
              <a:t>在整体过程中，小明施加的作用力的成效是如何体现的？</a:t>
            </a:r>
            <a:endParaRPr sz="2400" b="1">
              <a:latin typeface="Times New Roman" panose="02020603050405020304" charset="0"/>
              <a:cs typeface="Times New Roman" panose="02020603050405020304" charset="0"/>
              <a:sym typeface="+mn-ea"/>
            </a:endParaRPr>
          </a:p>
        </p:txBody>
      </p:sp>
      <p:sp>
        <p:nvSpPr>
          <p:cNvPr id="2" name="文本框 1" title=""/>
          <p:cNvSpPr txBox="1"/>
          <p:nvPr>
            <p:custDataLst>
              <p:tags r:id="rId10"/>
            </p:custDataLst>
          </p:nvPr>
        </p:nvSpPr>
        <p:spPr>
          <a:xfrm>
            <a:off x="630555" y="1434465"/>
            <a:ext cx="2386330" cy="1468120"/>
          </a:xfrm>
          <a:prstGeom prst="rect">
            <a:avLst/>
          </a:prstGeom>
          <a:noFill/>
          <a:ln w="22225">
            <a:solidFill>
              <a:srgbClr val="19994B"/>
            </a:solidFill>
          </a:ln>
        </p:spPr>
        <p:txBody>
          <a:bodyPr wrap="square" rtlCol="0" anchor="ctr" anchorCtr="0">
            <a:noAutofit/>
          </a:bodyPr>
          <a:lstStyle/>
          <a:p>
            <a:pPr algn="l">
              <a:lnSpc>
                <a:spcPct val="100000"/>
              </a:lnSpc>
            </a:pPr>
            <a:r>
              <a:rPr lang="zh-CN" altLang="en-US" sz="2400" b="1" spc="-100">
                <a:latin typeface="Times New Roman" panose="02020603050405020304" charset="0"/>
                <a:cs typeface="Times New Roman" panose="02020603050405020304" charset="0"/>
                <a:sym typeface="+mn-ea"/>
              </a:rPr>
              <a:t>小明将器材箱从地上搬起放在板车上，推着板车走向比赛场地</a:t>
            </a:r>
            <a:endParaRPr lang="zh-CN" altLang="en-US" sz="2400" b="1" spc="-100">
              <a:latin typeface="Times New Roman" panose="02020603050405020304" charset="0"/>
              <a:cs typeface="Times New Roman" panose="02020603050405020304" charset="0"/>
              <a:sym typeface="+mn-ea"/>
            </a:endParaRPr>
          </a:p>
        </p:txBody>
      </p:sp>
      <p:sp>
        <p:nvSpPr>
          <p:cNvPr id="36" name="文本框 35" title=""/>
          <p:cNvSpPr txBox="1"/>
          <p:nvPr>
            <p:custDataLst>
              <p:tags r:id="rId11"/>
            </p:custDataLst>
          </p:nvPr>
        </p:nvSpPr>
        <p:spPr>
          <a:xfrm>
            <a:off x="626110" y="5903595"/>
            <a:ext cx="2390140" cy="528320"/>
          </a:xfrm>
          <a:prstGeom prst="rect">
            <a:avLst/>
          </a:prstGeom>
          <a:noFill/>
          <a:ln w="22225">
            <a:solidFill>
              <a:srgbClr val="19994B"/>
            </a:solidFill>
          </a:ln>
        </p:spPr>
        <p:txBody>
          <a:bodyPr wrap="square" rtlCol="0">
            <a:noAutofit/>
          </a:bodyPr>
          <a:lstStyle/>
          <a:p>
            <a:pPr algn="ctr">
              <a:lnSpc>
                <a:spcPct val="120000"/>
              </a:lnSpc>
            </a:pPr>
            <a:r>
              <a:rPr lang="zh-CN" altLang="en-US" sz="2400" b="1">
                <a:latin typeface="Times New Roman" panose="02020603050405020304" charset="0"/>
                <a:cs typeface="Times New Roman" panose="02020603050405020304" charset="0"/>
                <a:sym typeface="+mn-ea"/>
              </a:rPr>
              <a:t>机械功的定义</a:t>
            </a:r>
            <a:endParaRPr lang="zh-CN" altLang="en-US" sz="2400" b="1">
              <a:latin typeface="Times New Roman" panose="02020603050405020304" charset="0"/>
              <a:cs typeface="Times New Roman" panose="02020603050405020304" charset="0"/>
              <a:sym typeface="+mn-ea"/>
            </a:endParaRPr>
          </a:p>
        </p:txBody>
      </p:sp>
      <p:sp>
        <p:nvSpPr>
          <p:cNvPr id="5" name="文本框 4" title=""/>
          <p:cNvSpPr txBox="1"/>
          <p:nvPr>
            <p:custDataLst>
              <p:tags r:id="rId12"/>
            </p:custDataLst>
          </p:nvPr>
        </p:nvSpPr>
        <p:spPr>
          <a:xfrm>
            <a:off x="92075" y="5474335"/>
            <a:ext cx="535305" cy="1383665"/>
          </a:xfrm>
          <a:prstGeom prst="rect">
            <a:avLst/>
          </a:prstGeom>
          <a:noFill/>
        </p:spPr>
        <p:txBody>
          <a:bodyPr wrap="square" rtlCol="0">
            <a:spAutoFit/>
          </a:bodyPr>
          <a:lstStyle/>
          <a:p>
            <a:r>
              <a:rPr lang="zh-CN" altLang="en-US" sz="2800" b="1">
                <a:solidFill>
                  <a:srgbClr val="0000FF"/>
                </a:solidFill>
                <a:latin typeface="黑体" panose="02010609060101010101" charset="-122"/>
                <a:ea typeface="黑体" panose="02010609060101010101" charset="-122"/>
              </a:rPr>
              <a:t>知</a:t>
            </a:r>
            <a:endParaRPr lang="zh-CN" altLang="en-US" sz="2800" b="1">
              <a:solidFill>
                <a:srgbClr val="0000FF"/>
              </a:solidFill>
              <a:latin typeface="黑体" panose="02010609060101010101" charset="-122"/>
              <a:ea typeface="黑体" panose="02010609060101010101" charset="-122"/>
            </a:endParaRPr>
          </a:p>
          <a:p>
            <a:r>
              <a:rPr lang="zh-CN" altLang="en-US" sz="2800" b="1">
                <a:solidFill>
                  <a:srgbClr val="0000FF"/>
                </a:solidFill>
                <a:latin typeface="黑体" panose="02010609060101010101" charset="-122"/>
                <a:ea typeface="黑体" panose="02010609060101010101" charset="-122"/>
              </a:rPr>
              <a:t>识</a:t>
            </a:r>
            <a:endParaRPr lang="zh-CN" altLang="en-US" sz="2800" b="1">
              <a:solidFill>
                <a:srgbClr val="0000FF"/>
              </a:solidFill>
              <a:latin typeface="黑体" panose="02010609060101010101" charset="-122"/>
              <a:ea typeface="黑体" panose="02010609060101010101" charset="-122"/>
            </a:endParaRPr>
          </a:p>
          <a:p>
            <a:r>
              <a:rPr lang="zh-CN" altLang="en-US" sz="2800" b="1">
                <a:solidFill>
                  <a:srgbClr val="0000FF"/>
                </a:solidFill>
                <a:latin typeface="黑体" panose="02010609060101010101" charset="-122"/>
                <a:ea typeface="黑体" panose="02010609060101010101" charset="-122"/>
              </a:rPr>
              <a:t>线</a:t>
            </a:r>
            <a:endParaRPr lang="zh-CN" altLang="en-US" sz="2800" b="1">
              <a:solidFill>
                <a:srgbClr val="0000FF"/>
              </a:solidFill>
              <a:latin typeface="黑体" panose="02010609060101010101" charset="-122"/>
              <a:ea typeface="黑体" panose="02010609060101010101" charset="-122"/>
            </a:endParaRPr>
          </a:p>
        </p:txBody>
      </p:sp>
      <p:sp>
        <p:nvSpPr>
          <p:cNvPr id="3" name="下箭头 2" title=""/>
          <p:cNvSpPr/>
          <p:nvPr>
            <p:custDataLst>
              <p:tags r:id="rId13"/>
            </p:custDataLst>
          </p:nvPr>
        </p:nvSpPr>
        <p:spPr>
          <a:xfrm>
            <a:off x="1443498" y="5482590"/>
            <a:ext cx="756000" cy="360000"/>
          </a:xfrm>
          <a:prstGeom prst="downArrow">
            <a:avLst/>
          </a:prstGeom>
          <a:noFill/>
          <a:ln>
            <a:solidFill>
              <a:srgbClr val="00B05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b="1"/>
          </a:p>
        </p:txBody>
      </p:sp>
      <p:sp>
        <p:nvSpPr>
          <p:cNvPr id="4" name="文本框 3" title=""/>
          <p:cNvSpPr txBox="1"/>
          <p:nvPr>
            <p:custDataLst>
              <p:tags r:id="rId14"/>
            </p:custDataLst>
          </p:nvPr>
        </p:nvSpPr>
        <p:spPr>
          <a:xfrm>
            <a:off x="3470910" y="1438275"/>
            <a:ext cx="3973830" cy="1469390"/>
          </a:xfrm>
          <a:prstGeom prst="rect">
            <a:avLst/>
          </a:prstGeom>
          <a:noFill/>
          <a:ln w="22225">
            <a:solidFill>
              <a:srgbClr val="19994B"/>
            </a:solidFill>
          </a:ln>
        </p:spPr>
        <p:txBody>
          <a:bodyPr wrap="square" rtlCol="0" anchor="ctr" anchorCtr="0">
            <a:noAutofit/>
          </a:bodyPr>
          <a:lstStyle/>
          <a:p>
            <a:pPr algn="l">
              <a:lnSpc>
                <a:spcPct val="100000"/>
              </a:lnSpc>
            </a:pPr>
            <a:r>
              <a:rPr lang="zh-CN" altLang="en-US" sz="2400" b="1" spc="-150">
                <a:solidFill>
                  <a:schemeClr val="tx1"/>
                </a:solidFill>
                <a:uFillTx/>
                <a:latin typeface="Times New Roman" panose="02020603050405020304" charset="0"/>
                <a:cs typeface="Times New Roman" panose="02020603050405020304" charset="0"/>
                <a:sym typeface="+mn-ea"/>
              </a:rPr>
              <a:t>有些器材箱搬不动，两个同学合作将其抬起走向比赛场地</a:t>
            </a:r>
            <a:endParaRPr lang="zh-CN" altLang="en-US" sz="2400" b="1" spc="-150">
              <a:solidFill>
                <a:schemeClr val="tx1"/>
              </a:solidFill>
              <a:uFillTx/>
              <a:latin typeface="Times New Roman" panose="02020603050405020304" charset="0"/>
              <a:cs typeface="Times New Roman" panose="02020603050405020304" charset="0"/>
              <a:sym typeface="+mn-ea"/>
            </a:endParaRPr>
          </a:p>
        </p:txBody>
      </p:sp>
      <p:sp>
        <p:nvSpPr>
          <p:cNvPr id="8" name="右箭头 7" title=""/>
          <p:cNvSpPr/>
          <p:nvPr>
            <p:custDataLst>
              <p:tags r:id="rId15"/>
            </p:custDataLst>
          </p:nvPr>
        </p:nvSpPr>
        <p:spPr>
          <a:xfrm>
            <a:off x="3115765" y="2014780"/>
            <a:ext cx="288000" cy="324000"/>
          </a:xfrm>
          <a:prstGeom prst="rightArrow">
            <a:avLst/>
          </a:prstGeom>
          <a:noFill/>
          <a:ln>
            <a:solidFill>
              <a:srgbClr val="00B05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b="1"/>
          </a:p>
        </p:txBody>
      </p:sp>
      <p:sp>
        <p:nvSpPr>
          <p:cNvPr id="9" name="文本框 8" title=""/>
          <p:cNvSpPr txBox="1"/>
          <p:nvPr>
            <p:custDataLst>
              <p:tags r:id="rId16"/>
            </p:custDataLst>
          </p:nvPr>
        </p:nvSpPr>
        <p:spPr>
          <a:xfrm>
            <a:off x="3482340" y="3390265"/>
            <a:ext cx="1447165" cy="2044065"/>
          </a:xfrm>
          <a:prstGeom prst="rect">
            <a:avLst/>
          </a:prstGeom>
          <a:noFill/>
          <a:ln w="22225">
            <a:solidFill>
              <a:srgbClr val="19994B"/>
            </a:solidFill>
          </a:ln>
        </p:spPr>
        <p:txBody>
          <a:bodyPr wrap="square" rtlCol="0">
            <a:noAutofit/>
          </a:bodyPr>
          <a:lstStyle/>
          <a:p>
            <a:pPr>
              <a:lnSpc>
                <a:spcPct val="100000"/>
              </a:lnSpc>
            </a:pPr>
            <a:r>
              <a:rPr lang="zh-CN" altLang="en-US" sz="2400" b="1" spc="-100">
                <a:latin typeface="Times New Roman" panose="02020603050405020304" charset="0"/>
                <a:cs typeface="Times New Roman" panose="02020603050405020304" charset="0"/>
                <a:sym typeface="+mn-ea"/>
              </a:rPr>
              <a:t>器材箱搬不动，此时人对器材的力是否做功呢？</a:t>
            </a:r>
            <a:endParaRPr lang="zh-CN" altLang="en-US" sz="2400" b="1" spc="-100">
              <a:latin typeface="Times New Roman" panose="02020603050405020304" charset="0"/>
              <a:cs typeface="Times New Roman" panose="02020603050405020304" charset="0"/>
              <a:sym typeface="+mn-ea"/>
            </a:endParaRPr>
          </a:p>
        </p:txBody>
      </p:sp>
      <p:sp>
        <p:nvSpPr>
          <p:cNvPr id="11" name="文本框 10" title=""/>
          <p:cNvSpPr txBox="1"/>
          <p:nvPr>
            <p:custDataLst>
              <p:tags r:id="rId17"/>
            </p:custDataLst>
          </p:nvPr>
        </p:nvSpPr>
        <p:spPr>
          <a:xfrm>
            <a:off x="3484880" y="5901055"/>
            <a:ext cx="5749290" cy="538480"/>
          </a:xfrm>
          <a:prstGeom prst="rect">
            <a:avLst/>
          </a:prstGeom>
          <a:noFill/>
          <a:ln w="22225">
            <a:solidFill>
              <a:srgbClr val="19994B"/>
            </a:solidFill>
          </a:ln>
        </p:spPr>
        <p:txBody>
          <a:bodyPr wrap="square" rtlCol="0">
            <a:noAutofit/>
          </a:bodyPr>
          <a:lstStyle/>
          <a:p>
            <a:pPr algn="ctr">
              <a:lnSpc>
                <a:spcPct val="120000"/>
              </a:lnSpc>
            </a:pPr>
            <a:r>
              <a:rPr lang="zh-CN" sz="2400" b="1">
                <a:latin typeface="Times New Roman" panose="02020603050405020304" charset="0"/>
                <a:cs typeface="Times New Roman" panose="02020603050405020304" charset="0"/>
                <a:sym typeface="+mn-ea"/>
              </a:rPr>
              <a:t>做功的必要因素</a:t>
            </a:r>
            <a:endParaRPr lang="en-US" altLang="zh-CN" sz="2400" b="1">
              <a:latin typeface="Times New Roman" panose="02020603050405020304" charset="0"/>
              <a:cs typeface="Times New Roman" panose="02020603050405020304" charset="0"/>
              <a:sym typeface="+mn-ea"/>
            </a:endParaRPr>
          </a:p>
        </p:txBody>
      </p:sp>
      <p:sp>
        <p:nvSpPr>
          <p:cNvPr id="12" name="文本框 11" title=""/>
          <p:cNvSpPr txBox="1"/>
          <p:nvPr>
            <p:custDataLst>
              <p:tags r:id="rId18"/>
            </p:custDataLst>
          </p:nvPr>
        </p:nvSpPr>
        <p:spPr>
          <a:xfrm>
            <a:off x="7832090" y="1437005"/>
            <a:ext cx="1389380" cy="1477010"/>
          </a:xfrm>
          <a:prstGeom prst="rect">
            <a:avLst/>
          </a:prstGeom>
          <a:noFill/>
          <a:ln w="22225">
            <a:solidFill>
              <a:srgbClr val="19994B"/>
            </a:solidFill>
          </a:ln>
        </p:spPr>
        <p:txBody>
          <a:bodyPr wrap="square" rtlCol="0">
            <a:noAutofit/>
          </a:bodyPr>
          <a:lstStyle/>
          <a:p>
            <a:pPr>
              <a:lnSpc>
                <a:spcPct val="100000"/>
              </a:lnSpc>
            </a:pPr>
            <a:r>
              <a:rPr lang="zh-CN" altLang="en-US" sz="2400" b="1" spc="-100">
                <a:latin typeface="Times New Roman" panose="02020603050405020304" charset="0"/>
                <a:cs typeface="Times New Roman" panose="02020603050405020304" charset="0"/>
                <a:sym typeface="+mn-ea"/>
              </a:rPr>
              <a:t>踢足球，足球离开脚后继续向前运动</a:t>
            </a:r>
            <a:endParaRPr lang="zh-CN" altLang="en-US" sz="2400" b="1" spc="-100">
              <a:latin typeface="Times New Roman" panose="02020603050405020304" charset="0"/>
              <a:cs typeface="Times New Roman" panose="02020603050405020304" charset="0"/>
              <a:sym typeface="+mn-ea"/>
            </a:endParaRPr>
          </a:p>
        </p:txBody>
      </p:sp>
      <p:sp>
        <p:nvSpPr>
          <p:cNvPr id="13" name="右箭头 12" title=""/>
          <p:cNvSpPr/>
          <p:nvPr>
            <p:custDataLst>
              <p:tags r:id="rId19"/>
            </p:custDataLst>
          </p:nvPr>
        </p:nvSpPr>
        <p:spPr>
          <a:xfrm>
            <a:off x="7532190" y="2014780"/>
            <a:ext cx="288000" cy="324000"/>
          </a:xfrm>
          <a:prstGeom prst="rightArrow">
            <a:avLst/>
          </a:prstGeom>
          <a:noFill/>
          <a:ln>
            <a:solidFill>
              <a:srgbClr val="00B05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b="1"/>
          </a:p>
        </p:txBody>
      </p:sp>
      <p:sp>
        <p:nvSpPr>
          <p:cNvPr id="15" name="文本框 14" title=""/>
          <p:cNvSpPr txBox="1"/>
          <p:nvPr>
            <p:custDataLst>
              <p:tags r:id="rId20"/>
            </p:custDataLst>
          </p:nvPr>
        </p:nvSpPr>
        <p:spPr>
          <a:xfrm>
            <a:off x="7826375" y="3387090"/>
            <a:ext cx="1407160" cy="2040890"/>
          </a:xfrm>
          <a:prstGeom prst="rect">
            <a:avLst/>
          </a:prstGeom>
          <a:noFill/>
          <a:ln w="22225">
            <a:solidFill>
              <a:srgbClr val="19994B"/>
            </a:solidFill>
          </a:ln>
        </p:spPr>
        <p:txBody>
          <a:bodyPr wrap="square" rtlCol="0" anchor="ctr" anchorCtr="0">
            <a:noAutofit/>
          </a:bodyPr>
          <a:lstStyle/>
          <a:p>
            <a:pPr>
              <a:lnSpc>
                <a:spcPct val="100000"/>
              </a:lnSpc>
            </a:pPr>
            <a:r>
              <a:rPr lang="zh-CN" altLang="en-US" sz="2400" b="1" spc="-100">
                <a:latin typeface="+mj-ea"/>
                <a:ea typeface="+mj-ea"/>
                <a:cs typeface="Times New Roman" panose="02020603050405020304" charset="0"/>
                <a:sym typeface="+mn-ea"/>
              </a:rPr>
              <a:t>足球向前继续运动过程中人对足球是否做功？</a:t>
            </a:r>
            <a:r>
              <a:rPr lang="zh-CN" altLang="en-US" sz="2400" b="1" spc="-100">
                <a:latin typeface="Times New Roman" panose="02020603050405020304" charset="0"/>
                <a:cs typeface="Times New Roman" panose="02020603050405020304" charset="0"/>
                <a:sym typeface="+mn-ea"/>
              </a:rPr>
              <a:t>  </a:t>
            </a:r>
            <a:endParaRPr lang="zh-CN" altLang="en-US" sz="2400" b="1" spc="-100">
              <a:latin typeface="Times New Roman" panose="02020603050405020304" charset="0"/>
              <a:cs typeface="Times New Roman" panose="02020603050405020304" charset="0"/>
              <a:sym typeface="+mn-ea"/>
            </a:endParaRPr>
          </a:p>
        </p:txBody>
      </p:sp>
      <p:sp>
        <p:nvSpPr>
          <p:cNvPr id="16" name="下箭头 15" title=""/>
          <p:cNvSpPr/>
          <p:nvPr>
            <p:custDataLst>
              <p:tags r:id="rId21"/>
            </p:custDataLst>
          </p:nvPr>
        </p:nvSpPr>
        <p:spPr>
          <a:xfrm>
            <a:off x="6038675" y="3023870"/>
            <a:ext cx="756000" cy="288000"/>
          </a:xfrm>
          <a:prstGeom prst="downArrow">
            <a:avLst/>
          </a:prstGeom>
          <a:noFill/>
          <a:ln>
            <a:solidFill>
              <a:srgbClr val="00B05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b="1"/>
          </a:p>
        </p:txBody>
      </p:sp>
      <p:sp>
        <p:nvSpPr>
          <p:cNvPr id="17" name="下箭头 16" title=""/>
          <p:cNvSpPr/>
          <p:nvPr>
            <p:custDataLst>
              <p:tags r:id="rId22"/>
            </p:custDataLst>
          </p:nvPr>
        </p:nvSpPr>
        <p:spPr>
          <a:xfrm>
            <a:off x="8055345" y="3023870"/>
            <a:ext cx="756000" cy="288000"/>
          </a:xfrm>
          <a:prstGeom prst="downArrow">
            <a:avLst/>
          </a:prstGeom>
          <a:noFill/>
          <a:ln>
            <a:solidFill>
              <a:srgbClr val="00B05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b="1"/>
          </a:p>
        </p:txBody>
      </p:sp>
      <p:sp>
        <p:nvSpPr>
          <p:cNvPr id="18" name="右箭头 17" title=""/>
          <p:cNvSpPr/>
          <p:nvPr>
            <p:custDataLst>
              <p:tags r:id="rId23"/>
            </p:custDataLst>
          </p:nvPr>
        </p:nvSpPr>
        <p:spPr>
          <a:xfrm>
            <a:off x="9286060" y="4135045"/>
            <a:ext cx="288000" cy="324000"/>
          </a:xfrm>
          <a:prstGeom prst="rightArrow">
            <a:avLst/>
          </a:prstGeom>
          <a:noFill/>
          <a:ln>
            <a:solidFill>
              <a:srgbClr val="00B05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b="1"/>
          </a:p>
        </p:txBody>
      </p:sp>
      <p:sp>
        <p:nvSpPr>
          <p:cNvPr id="19" name="右箭头 18" title=""/>
          <p:cNvSpPr/>
          <p:nvPr>
            <p:custDataLst>
              <p:tags r:id="rId24"/>
            </p:custDataLst>
          </p:nvPr>
        </p:nvSpPr>
        <p:spPr>
          <a:xfrm>
            <a:off x="9286060" y="6008295"/>
            <a:ext cx="288000" cy="324000"/>
          </a:xfrm>
          <a:prstGeom prst="rightArrow">
            <a:avLst/>
          </a:prstGeom>
          <a:noFill/>
          <a:ln>
            <a:solidFill>
              <a:srgbClr val="00B05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b="1"/>
          </a:p>
        </p:txBody>
      </p:sp>
      <p:sp>
        <p:nvSpPr>
          <p:cNvPr id="20" name="右箭头 19" title=""/>
          <p:cNvSpPr/>
          <p:nvPr>
            <p:custDataLst>
              <p:tags r:id="rId25"/>
            </p:custDataLst>
          </p:nvPr>
        </p:nvSpPr>
        <p:spPr>
          <a:xfrm>
            <a:off x="3115765" y="4135045"/>
            <a:ext cx="288000" cy="324000"/>
          </a:xfrm>
          <a:prstGeom prst="rightArrow">
            <a:avLst/>
          </a:prstGeom>
          <a:noFill/>
          <a:ln>
            <a:solidFill>
              <a:srgbClr val="00B05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b="1"/>
          </a:p>
        </p:txBody>
      </p:sp>
      <p:sp>
        <p:nvSpPr>
          <p:cNvPr id="21" name="下箭头 20" title=""/>
          <p:cNvSpPr/>
          <p:nvPr>
            <p:custDataLst>
              <p:tags r:id="rId26"/>
            </p:custDataLst>
          </p:nvPr>
        </p:nvSpPr>
        <p:spPr>
          <a:xfrm>
            <a:off x="6038675" y="5482590"/>
            <a:ext cx="756000" cy="360000"/>
          </a:xfrm>
          <a:prstGeom prst="downArrow">
            <a:avLst/>
          </a:prstGeom>
          <a:noFill/>
          <a:ln>
            <a:solidFill>
              <a:srgbClr val="00B05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b="1"/>
          </a:p>
        </p:txBody>
      </p:sp>
      <p:sp>
        <p:nvSpPr>
          <p:cNvPr id="22" name="下箭头 21" title=""/>
          <p:cNvSpPr/>
          <p:nvPr>
            <p:custDataLst>
              <p:tags r:id="rId27"/>
            </p:custDataLst>
          </p:nvPr>
        </p:nvSpPr>
        <p:spPr>
          <a:xfrm>
            <a:off x="8267435" y="5482590"/>
            <a:ext cx="756000" cy="360000"/>
          </a:xfrm>
          <a:prstGeom prst="downArrow">
            <a:avLst/>
          </a:prstGeom>
          <a:noFill/>
          <a:ln>
            <a:solidFill>
              <a:srgbClr val="00B05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b="1"/>
          </a:p>
        </p:txBody>
      </p:sp>
      <p:sp>
        <p:nvSpPr>
          <p:cNvPr id="23" name="文本框 22" title=""/>
          <p:cNvSpPr txBox="1"/>
          <p:nvPr>
            <p:custDataLst>
              <p:tags r:id="rId28"/>
            </p:custDataLst>
          </p:nvPr>
        </p:nvSpPr>
        <p:spPr>
          <a:xfrm>
            <a:off x="9619615" y="1435735"/>
            <a:ext cx="2354580" cy="1476375"/>
          </a:xfrm>
          <a:prstGeom prst="rect">
            <a:avLst/>
          </a:prstGeom>
          <a:noFill/>
          <a:ln w="22225">
            <a:solidFill>
              <a:srgbClr val="19994B"/>
            </a:solidFill>
          </a:ln>
        </p:spPr>
        <p:txBody>
          <a:bodyPr wrap="square" rtlCol="0" anchor="ctr" anchorCtr="0">
            <a:noAutofit/>
          </a:bodyPr>
          <a:lstStyle/>
          <a:p>
            <a:pPr>
              <a:lnSpc>
                <a:spcPct val="100000"/>
              </a:lnSpc>
            </a:pPr>
            <a:r>
              <a:rPr lang="zh-CN" altLang="en-US" sz="2400" b="1" spc="-100">
                <a:latin typeface="Times New Roman" panose="02020603050405020304" charset="0"/>
                <a:cs typeface="Times New Roman" panose="02020603050405020304" charset="0"/>
                <a:sym typeface="+mn-ea"/>
              </a:rPr>
              <a:t>小明在引体向上比赛中，突破自我，取得好成绩</a:t>
            </a:r>
            <a:endParaRPr lang="zh-CN" altLang="en-US" sz="2400" b="1" spc="-100">
              <a:latin typeface="Times New Roman" panose="02020603050405020304" charset="0"/>
              <a:cs typeface="Times New Roman" panose="02020603050405020304" charset="0"/>
              <a:sym typeface="+mn-ea"/>
            </a:endParaRPr>
          </a:p>
        </p:txBody>
      </p:sp>
      <p:sp>
        <p:nvSpPr>
          <p:cNvPr id="27" name="文本框 26" title=""/>
          <p:cNvSpPr txBox="1"/>
          <p:nvPr>
            <p:custDataLst>
              <p:tags r:id="rId29"/>
            </p:custDataLst>
          </p:nvPr>
        </p:nvSpPr>
        <p:spPr>
          <a:xfrm>
            <a:off x="9615170" y="3392805"/>
            <a:ext cx="2362200" cy="2042795"/>
          </a:xfrm>
          <a:prstGeom prst="rect">
            <a:avLst/>
          </a:prstGeom>
          <a:noFill/>
          <a:ln w="22225">
            <a:solidFill>
              <a:srgbClr val="19994B"/>
            </a:solidFill>
          </a:ln>
        </p:spPr>
        <p:txBody>
          <a:bodyPr wrap="square" rtlCol="0" anchor="ctr" anchorCtr="0">
            <a:noAutofit/>
          </a:bodyPr>
          <a:lstStyle/>
          <a:p>
            <a:pPr algn="l"/>
            <a:r>
              <a:rPr lang="zh-CN" altLang="en-US" sz="2400" b="1" spc="-100">
                <a:latin typeface="Times New Roman" panose="02020603050405020304" charset="0"/>
                <a:cs typeface="Times New Roman" panose="02020603050405020304" charset="0"/>
                <a:sym typeface="+mn-ea"/>
              </a:rPr>
              <a:t>做引起向上的拉力是否做功？</a:t>
            </a:r>
            <a:endParaRPr lang="zh-CN" altLang="en-US" sz="2400" b="1" spc="-100">
              <a:latin typeface="Times New Roman" panose="02020603050405020304" charset="0"/>
              <a:cs typeface="Times New Roman" panose="02020603050405020304" charset="0"/>
              <a:sym typeface="+mn-ea"/>
            </a:endParaRPr>
          </a:p>
          <a:p>
            <a:pPr algn="l"/>
            <a:r>
              <a:rPr lang="zh-CN" altLang="en-US" sz="2400" b="1" spc="-100">
                <a:latin typeface="Times New Roman" panose="02020603050405020304" charset="0"/>
                <a:cs typeface="Times New Roman" panose="02020603050405020304" charset="0"/>
                <a:sym typeface="+mn-ea"/>
              </a:rPr>
              <a:t>若做功，那么做一次引体向上做功是多少？</a:t>
            </a:r>
            <a:endParaRPr lang="zh-CN" altLang="en-US" sz="2400" b="1" spc="-100">
              <a:latin typeface="Times New Roman" panose="02020603050405020304" charset="0"/>
              <a:cs typeface="Times New Roman" panose="02020603050405020304" charset="0"/>
              <a:sym typeface="+mn-ea"/>
            </a:endParaRPr>
          </a:p>
        </p:txBody>
      </p:sp>
      <p:sp>
        <p:nvSpPr>
          <p:cNvPr id="29" name="下箭头 28" title=""/>
          <p:cNvSpPr/>
          <p:nvPr>
            <p:custDataLst>
              <p:tags r:id="rId30"/>
            </p:custDataLst>
          </p:nvPr>
        </p:nvSpPr>
        <p:spPr>
          <a:xfrm>
            <a:off x="3819668" y="3023870"/>
            <a:ext cx="756000" cy="288000"/>
          </a:xfrm>
          <a:prstGeom prst="downArrow">
            <a:avLst/>
          </a:prstGeom>
          <a:noFill/>
          <a:ln>
            <a:solidFill>
              <a:srgbClr val="00B05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b="1"/>
          </a:p>
        </p:txBody>
      </p:sp>
      <p:sp>
        <p:nvSpPr>
          <p:cNvPr id="30" name="下箭头 29" title=""/>
          <p:cNvSpPr/>
          <p:nvPr>
            <p:custDataLst>
              <p:tags r:id="rId31"/>
            </p:custDataLst>
          </p:nvPr>
        </p:nvSpPr>
        <p:spPr>
          <a:xfrm>
            <a:off x="3819668" y="5482590"/>
            <a:ext cx="756000" cy="360000"/>
          </a:xfrm>
          <a:prstGeom prst="downArrow">
            <a:avLst/>
          </a:prstGeom>
          <a:noFill/>
          <a:ln>
            <a:solidFill>
              <a:srgbClr val="00B05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b="1"/>
          </a:p>
        </p:txBody>
      </p:sp>
      <p:sp>
        <p:nvSpPr>
          <p:cNvPr id="31" name="右箭头 30" title=""/>
          <p:cNvSpPr/>
          <p:nvPr>
            <p:custDataLst>
              <p:tags r:id="rId32"/>
            </p:custDataLst>
          </p:nvPr>
        </p:nvSpPr>
        <p:spPr>
          <a:xfrm>
            <a:off x="7532190" y="4135120"/>
            <a:ext cx="260350" cy="323850"/>
          </a:xfrm>
          <a:prstGeom prst="rightArrow">
            <a:avLst/>
          </a:prstGeom>
          <a:noFill/>
          <a:ln>
            <a:solidFill>
              <a:srgbClr val="00B05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b="1"/>
          </a:p>
        </p:txBody>
      </p:sp>
      <p:sp>
        <p:nvSpPr>
          <p:cNvPr id="32" name="右箭头 31" title=""/>
          <p:cNvSpPr/>
          <p:nvPr>
            <p:custDataLst>
              <p:tags r:id="rId33"/>
            </p:custDataLst>
          </p:nvPr>
        </p:nvSpPr>
        <p:spPr>
          <a:xfrm>
            <a:off x="9286060" y="2014780"/>
            <a:ext cx="288000" cy="324000"/>
          </a:xfrm>
          <a:prstGeom prst="rightArrow">
            <a:avLst/>
          </a:prstGeom>
          <a:noFill/>
          <a:ln>
            <a:solidFill>
              <a:srgbClr val="00B05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b="1"/>
          </a:p>
        </p:txBody>
      </p:sp>
      <p:sp>
        <p:nvSpPr>
          <p:cNvPr id="33" name="下箭头 32" title=""/>
          <p:cNvSpPr/>
          <p:nvPr>
            <p:custDataLst>
              <p:tags r:id="rId34"/>
            </p:custDataLst>
          </p:nvPr>
        </p:nvSpPr>
        <p:spPr>
          <a:xfrm>
            <a:off x="10418588" y="3023870"/>
            <a:ext cx="756000" cy="288000"/>
          </a:xfrm>
          <a:prstGeom prst="downArrow">
            <a:avLst/>
          </a:prstGeom>
          <a:noFill/>
          <a:ln>
            <a:solidFill>
              <a:srgbClr val="00B05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b="1"/>
          </a:p>
        </p:txBody>
      </p:sp>
      <p:sp>
        <p:nvSpPr>
          <p:cNvPr id="38" name="下箭头 37" title=""/>
          <p:cNvSpPr/>
          <p:nvPr>
            <p:custDataLst>
              <p:tags r:id="rId35"/>
            </p:custDataLst>
          </p:nvPr>
        </p:nvSpPr>
        <p:spPr>
          <a:xfrm>
            <a:off x="10418588" y="5482590"/>
            <a:ext cx="756000" cy="360000"/>
          </a:xfrm>
          <a:prstGeom prst="downArrow">
            <a:avLst/>
          </a:prstGeom>
          <a:noFill/>
          <a:ln>
            <a:solidFill>
              <a:srgbClr val="00B05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b="1"/>
          </a:p>
        </p:txBody>
      </p:sp>
      <p:sp>
        <p:nvSpPr>
          <p:cNvPr id="14" name="右箭头 13" title=""/>
          <p:cNvSpPr/>
          <p:nvPr>
            <p:custDataLst>
              <p:tags r:id="rId36"/>
            </p:custDataLst>
          </p:nvPr>
        </p:nvSpPr>
        <p:spPr>
          <a:xfrm>
            <a:off x="3115765" y="6041315"/>
            <a:ext cx="288000" cy="324000"/>
          </a:xfrm>
          <a:prstGeom prst="rightArrow">
            <a:avLst/>
          </a:prstGeom>
          <a:noFill/>
          <a:ln>
            <a:solidFill>
              <a:srgbClr val="00B05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b="1"/>
          </a:p>
        </p:txBody>
      </p:sp>
      <p:sp>
        <p:nvSpPr>
          <p:cNvPr id="24" name="文本框 23" title=""/>
          <p:cNvSpPr txBox="1"/>
          <p:nvPr>
            <p:custDataLst>
              <p:tags r:id="rId37"/>
            </p:custDataLst>
          </p:nvPr>
        </p:nvSpPr>
        <p:spPr>
          <a:xfrm>
            <a:off x="9615170" y="5916295"/>
            <a:ext cx="2359660" cy="538480"/>
          </a:xfrm>
          <a:prstGeom prst="rect">
            <a:avLst/>
          </a:prstGeom>
          <a:noFill/>
          <a:ln w="22225">
            <a:solidFill>
              <a:srgbClr val="19994B"/>
            </a:solidFill>
          </a:ln>
        </p:spPr>
        <p:txBody>
          <a:bodyPr wrap="square" rtlCol="0">
            <a:noAutofit/>
          </a:bodyPr>
          <a:lstStyle/>
          <a:p>
            <a:pPr algn="ctr">
              <a:lnSpc>
                <a:spcPct val="120000"/>
              </a:lnSpc>
            </a:pPr>
            <a:r>
              <a:rPr lang="zh-CN" altLang="en-US" sz="2400" b="1">
                <a:latin typeface="Times New Roman" panose="02020603050405020304" charset="0"/>
                <a:cs typeface="Times New Roman" panose="02020603050405020304" charset="0"/>
                <a:sym typeface="+mn-ea"/>
              </a:rPr>
              <a:t>功的计算</a:t>
            </a:r>
            <a:endParaRPr lang="zh-CN" altLang="en-US" sz="2400" b="1">
              <a:latin typeface="Times New Roman" panose="02020603050405020304" charset="0"/>
              <a:cs typeface="Times New Roman" panose="02020603050405020304" charset="0"/>
              <a:sym typeface="+mn-ea"/>
            </a:endParaRPr>
          </a:p>
        </p:txBody>
      </p:sp>
      <p:sp>
        <p:nvSpPr>
          <p:cNvPr id="35" name="右箭头 34" title=""/>
          <p:cNvSpPr/>
          <p:nvPr>
            <p:custDataLst>
              <p:tags r:id="rId38"/>
            </p:custDataLst>
          </p:nvPr>
        </p:nvSpPr>
        <p:spPr>
          <a:xfrm>
            <a:off x="5017590" y="4135045"/>
            <a:ext cx="288000" cy="324000"/>
          </a:xfrm>
          <a:prstGeom prst="rightArrow">
            <a:avLst/>
          </a:prstGeom>
          <a:noFill/>
          <a:ln>
            <a:solidFill>
              <a:srgbClr val="00B05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b="1"/>
          </a:p>
        </p:txBody>
      </p:sp>
    </p:spTree>
  </p:cSld>
  <p:clrMapOvr>
    <a:masterClrMapping/>
  </p:clrMapOvr>
  <p:transition/>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sp>
        <p:nvSpPr>
          <p:cNvPr id="13" name="文本框 5" title=""/>
          <p:cNvSpPr txBox="1"/>
          <p:nvPr>
            <p:custDataLst>
              <p:tags r:id="rId2"/>
            </p:custDataLst>
          </p:nvPr>
        </p:nvSpPr>
        <p:spPr>
          <a:xfrm>
            <a:off x="804545" y="1161415"/>
            <a:ext cx="2033905" cy="583565"/>
          </a:xfrm>
          <a:prstGeom prst="rect">
            <a:avLst/>
          </a:prstGeom>
          <a:noFill/>
          <a:ln w="9525">
            <a:noFill/>
          </a:ln>
        </p:spPr>
        <p:txBody>
          <a:bodyPr wrap="square" anchor="t" anchorCtr="0">
            <a:spAutoFit/>
          </a:bodyPr>
          <a:lstStyle/>
          <a:p>
            <a:pPr indent="0" algn="l" fontAlgn="auto"/>
            <a:r>
              <a:rPr lang="zh-CN" altLang="en-US" sz="3200" b="1">
                <a:solidFill>
                  <a:schemeClr val="tx1"/>
                </a:solidFill>
                <a:latin typeface="黑体" panose="02010609060101010101" charset="-122"/>
                <a:ea typeface="黑体" panose="02010609060101010101" charset="-122"/>
                <a:cs typeface="黑体" panose="02010609060101010101" charset="-122"/>
                <a:sym typeface="宋体" panose="02010600030101010101" pitchFamily="2" charset="-122"/>
              </a:rPr>
              <a:t>学习目标</a:t>
            </a:r>
            <a:endParaRPr lang="zh-CN" altLang="en-US" sz="3200" b="1">
              <a:solidFill>
                <a:schemeClr val="tx1"/>
              </a:solidFill>
              <a:latin typeface="黑体" panose="02010609060101010101" charset="-122"/>
              <a:ea typeface="黑体" panose="02010609060101010101" charset="-122"/>
              <a:cs typeface="黑体" panose="02010609060101010101" charset="-122"/>
              <a:sym typeface="宋体" panose="02010600030101010101" pitchFamily="2" charset="-122"/>
            </a:endParaRPr>
          </a:p>
        </p:txBody>
      </p:sp>
      <p:grpSp>
        <p:nvGrpSpPr>
          <p:cNvPr id="2" name="组合 1" title=""/>
          <p:cNvGrpSpPr/>
          <p:nvPr/>
        </p:nvGrpSpPr>
        <p:grpSpPr>
          <a:xfrm>
            <a:off x="339725" y="1213485"/>
            <a:ext cx="2166620" cy="493395"/>
            <a:chOff x="7140" y="1337"/>
            <a:chExt cx="3412" cy="777"/>
          </a:xfrm>
        </p:grpSpPr>
        <p:pic>
          <p:nvPicPr>
            <p:cNvPr id="3" name="图片 2"/>
            <p:cNvPicPr>
              <a:picLocks noChangeAspect="1"/>
            </p:cNvPicPr>
            <p:nvPr>
              <p:custDataLst>
                <p:tags r:id="rId4"/>
              </p:custDataLst>
            </p:nvPr>
          </p:nvPicPr>
          <p:blipFill>
            <a:blip r:embed="rId3"/>
            <a:srcRect t="-5020" r="85155"/>
            <a:stretch>
              <a:fillRect/>
            </a:stretch>
          </p:blipFill>
          <p:spPr>
            <a:xfrm>
              <a:off x="7140" y="1337"/>
              <a:ext cx="787" cy="777"/>
            </a:xfrm>
            <a:prstGeom prst="rect">
              <a:avLst/>
            </a:prstGeom>
          </p:spPr>
        </p:pic>
        <p:cxnSp>
          <p:nvCxnSpPr>
            <p:cNvPr id="5" name="直接连接符 4"/>
            <p:cNvCxnSpPr/>
            <p:nvPr>
              <p:custDataLst>
                <p:tags r:id="rId5"/>
              </p:custDataLst>
            </p:nvPr>
          </p:nvCxnSpPr>
          <p:spPr>
            <a:xfrm>
              <a:off x="7264" y="2095"/>
              <a:ext cx="3288" cy="0"/>
            </a:xfrm>
            <a:prstGeom prst="line">
              <a:avLst/>
            </a:prstGeom>
            <a:ln w="11430">
              <a:solidFill>
                <a:srgbClr val="019542">
                  <a:alpha val="84000"/>
                </a:srgbClr>
              </a:solidFill>
            </a:ln>
            <a:effectLst>
              <a:innerShdw blurRad="114300">
                <a:prstClr val="black"/>
              </a:innerShdw>
            </a:effectLst>
          </p:spPr>
          <p:style>
            <a:lnRef idx="1">
              <a:schemeClr val="dk1"/>
            </a:lnRef>
            <a:fillRef idx="0">
              <a:schemeClr val="dk1"/>
            </a:fillRef>
            <a:effectRef idx="0">
              <a:schemeClr val="dk1"/>
            </a:effectRef>
            <a:fontRef idx="minor">
              <a:schemeClr val="tx1"/>
            </a:fontRef>
          </p:style>
        </p:cxnSp>
      </p:grpSp>
      <p:sp>
        <p:nvSpPr>
          <p:cNvPr id="8" name="文本框 7" title=""/>
          <p:cNvSpPr txBox="1"/>
          <p:nvPr>
            <p:custDataLst>
              <p:tags r:id="rId6"/>
            </p:custDataLst>
          </p:nvPr>
        </p:nvSpPr>
        <p:spPr>
          <a:xfrm>
            <a:off x="339725" y="2292985"/>
            <a:ext cx="11648440" cy="2676525"/>
          </a:xfrm>
          <a:prstGeom prst="rect">
            <a:avLst/>
          </a:prstGeom>
          <a:noFill/>
        </p:spPr>
        <p:txBody>
          <a:bodyPr wrap="square" rtlCol="0" anchor="t">
            <a:spAutoFit/>
          </a:bodyPr>
          <a:lstStyle/>
          <a:p>
            <a:pPr indent="0" algn="l" fontAlgn="auto">
              <a:lnSpc>
                <a:spcPct val="150000"/>
              </a:lnSpc>
              <a:buFont typeface="Times New Roman" panose="02020603050405020304" charset="0"/>
              <a:buNone/>
            </a:pPr>
            <a:r>
              <a:rPr lang="zh-CN" sz="2800" b="1">
                <a:latin typeface="Times New Roman" panose="02020603050405020304" charset="0"/>
                <a:ea typeface="黑体" panose="02010609060101010101" charset="-122"/>
                <a:cs typeface="Times New Roman" panose="02020603050405020304" charset="0"/>
                <a:sym typeface="+mn-ea"/>
              </a:rPr>
              <a:t>1.</a:t>
            </a:r>
            <a:r>
              <a:rPr lang="en-US" altLang="zh-CN" sz="2800" b="1">
                <a:latin typeface="Times New Roman" panose="02020603050405020304" charset="0"/>
                <a:ea typeface="黑体" panose="02010609060101010101" charset="-122"/>
                <a:cs typeface="Times New Roman" panose="02020603050405020304" charset="0"/>
                <a:sym typeface="+mn-ea"/>
              </a:rPr>
              <a:t> </a:t>
            </a:r>
            <a:r>
              <a:rPr lang="zh-CN" sz="2800" b="1">
                <a:latin typeface="Times New Roman" panose="02020603050405020304" charset="0"/>
                <a:ea typeface="黑体" panose="02010609060101010101" charset="-122"/>
                <a:cs typeface="Times New Roman" panose="02020603050405020304" charset="0"/>
                <a:sym typeface="+mn-ea"/>
              </a:rPr>
              <a:t>知道机械功，能用生活实例说明机械功的含义</a:t>
            </a:r>
            <a:r>
              <a:rPr lang="en-US" altLang="zh-CN" sz="2800" b="1">
                <a:latin typeface="Times New Roman" panose="02020603050405020304" charset="0"/>
                <a:ea typeface="黑体" panose="02010609060101010101" charset="-122"/>
                <a:cs typeface="Times New Roman" panose="02020603050405020304" charset="0"/>
                <a:sym typeface="+mn-ea"/>
              </a:rPr>
              <a:t>.</a:t>
            </a:r>
            <a:endParaRPr lang="zh-CN" sz="2800" b="1">
              <a:latin typeface="Times New Roman" panose="02020603050405020304" charset="0"/>
              <a:ea typeface="黑体" panose="02010609060101010101" charset="-122"/>
              <a:cs typeface="Times New Roman" panose="02020603050405020304" charset="0"/>
              <a:sym typeface="+mn-ea"/>
            </a:endParaRPr>
          </a:p>
          <a:p>
            <a:pPr indent="0" algn="l" fontAlgn="auto">
              <a:lnSpc>
                <a:spcPct val="150000"/>
              </a:lnSpc>
              <a:buFont typeface="Times New Roman" panose="02020603050405020304" charset="0"/>
              <a:buNone/>
            </a:pPr>
            <a:r>
              <a:rPr lang="zh-CN" sz="2800" b="1">
                <a:latin typeface="Times New Roman" panose="02020603050405020304" charset="0"/>
                <a:ea typeface="黑体" panose="02010609060101010101" charset="-122"/>
                <a:cs typeface="Times New Roman" panose="02020603050405020304" charset="0"/>
                <a:sym typeface="+mn-ea"/>
              </a:rPr>
              <a:t>2.</a:t>
            </a:r>
            <a:r>
              <a:rPr lang="en-US" altLang="zh-CN" sz="2800" b="1">
                <a:latin typeface="Times New Roman" panose="02020603050405020304" charset="0"/>
                <a:ea typeface="黑体" panose="02010609060101010101" charset="-122"/>
                <a:cs typeface="Times New Roman" panose="02020603050405020304" charset="0"/>
                <a:sym typeface="+mn-ea"/>
              </a:rPr>
              <a:t> </a:t>
            </a:r>
            <a:r>
              <a:rPr sz="2800" b="1">
                <a:latin typeface="Times New Roman" panose="02020603050405020304" charset="0"/>
                <a:ea typeface="黑体" panose="02010609060101010101" charset="-122"/>
                <a:cs typeface="Times New Roman" panose="02020603050405020304" charset="0"/>
                <a:sym typeface="+mn-ea"/>
              </a:rPr>
              <a:t>能判断力是否对物体做功，能了解身边的一些力做功的估计值.</a:t>
            </a:r>
            <a:endParaRPr sz="2800" b="1">
              <a:latin typeface="Times New Roman" panose="02020603050405020304" charset="0"/>
              <a:ea typeface="黑体" panose="02010609060101010101" charset="-122"/>
              <a:cs typeface="Times New Roman" panose="02020603050405020304" charset="0"/>
              <a:sym typeface="+mn-ea"/>
            </a:endParaRPr>
          </a:p>
          <a:p>
            <a:pPr indent="0" algn="l" fontAlgn="auto">
              <a:lnSpc>
                <a:spcPct val="150000"/>
              </a:lnSpc>
              <a:buFont typeface="Times New Roman" panose="02020603050405020304" charset="0"/>
              <a:buNone/>
            </a:pPr>
            <a:r>
              <a:rPr lang="en-US" sz="2800" b="1">
                <a:latin typeface="Times New Roman" panose="02020603050405020304" charset="0"/>
                <a:ea typeface="黑体" panose="02010609060101010101" charset="-122"/>
                <a:cs typeface="Times New Roman" panose="02020603050405020304" charset="0"/>
                <a:sym typeface="+mn-ea"/>
              </a:rPr>
              <a:t>3. </a:t>
            </a:r>
            <a:r>
              <a:rPr sz="2800" b="1">
                <a:latin typeface="Times New Roman" panose="02020603050405020304" charset="0"/>
                <a:ea typeface="黑体" panose="02010609060101010101" charset="-122"/>
                <a:cs typeface="Times New Roman" panose="02020603050405020304" charset="0"/>
                <a:sym typeface="+mn-ea"/>
              </a:rPr>
              <a:t>明确计算功的大小的表达式及各物理量的意义和单位，并能应用其进行</a:t>
            </a:r>
            <a:endParaRPr sz="2800" b="1">
              <a:latin typeface="Times New Roman" panose="02020603050405020304" charset="0"/>
              <a:ea typeface="黑体" panose="02010609060101010101" charset="-122"/>
              <a:cs typeface="Times New Roman" panose="02020603050405020304" charset="0"/>
              <a:sym typeface="+mn-ea"/>
            </a:endParaRPr>
          </a:p>
          <a:p>
            <a:pPr indent="0" algn="l" fontAlgn="auto">
              <a:lnSpc>
                <a:spcPct val="150000"/>
              </a:lnSpc>
              <a:buFont typeface="Times New Roman" panose="02020603050405020304" charset="0"/>
              <a:buNone/>
            </a:pPr>
            <a:r>
              <a:rPr sz="2800" b="1">
                <a:latin typeface="Times New Roman" panose="02020603050405020304" charset="0"/>
                <a:ea typeface="黑体" panose="02010609060101010101" charset="-122"/>
                <a:cs typeface="Times New Roman" panose="02020603050405020304" charset="0"/>
                <a:sym typeface="+mn-ea"/>
              </a:rPr>
              <a:t> </a:t>
            </a:r>
            <a:r>
              <a:rPr lang="en-US" sz="2800" b="1">
                <a:latin typeface="Times New Roman" panose="02020603050405020304" charset="0"/>
                <a:ea typeface="黑体" panose="02010609060101010101" charset="-122"/>
                <a:cs typeface="Times New Roman" panose="02020603050405020304" charset="0"/>
                <a:sym typeface="+mn-ea"/>
              </a:rPr>
              <a:t>   </a:t>
            </a:r>
            <a:r>
              <a:rPr sz="2800" b="1">
                <a:latin typeface="Times New Roman" panose="02020603050405020304" charset="0"/>
                <a:ea typeface="黑体" panose="02010609060101010101" charset="-122"/>
                <a:cs typeface="Times New Roman" panose="02020603050405020304" charset="0"/>
                <a:sym typeface="+mn-ea"/>
              </a:rPr>
              <a:t>简单计算.</a:t>
            </a:r>
            <a:endParaRPr sz="2800" b="1">
              <a:latin typeface="Times New Roman" panose="02020603050405020304" charset="0"/>
              <a:ea typeface="黑体" panose="02010609060101010101" charset="-122"/>
              <a:cs typeface="Times New Roman" panose="02020603050405020304" charset="0"/>
              <a:sym typeface="+mn-ea"/>
            </a:endParaRPr>
          </a:p>
        </p:txBody>
      </p:sp>
      <p:grpSp>
        <p:nvGrpSpPr>
          <p:cNvPr id="4" name="组合 3" title=""/>
          <p:cNvGrpSpPr/>
          <p:nvPr/>
        </p:nvGrpSpPr>
        <p:grpSpPr>
          <a:xfrm>
            <a:off x="8224520" y="2346960"/>
            <a:ext cx="1064895" cy="655955"/>
            <a:chOff x="7698" y="1754"/>
            <a:chExt cx="1677" cy="1033"/>
          </a:xfrm>
        </p:grpSpPr>
        <p:pic>
          <p:nvPicPr>
            <p:cNvPr id="6" name="图片 5"/>
            <p:cNvPicPr>
              <a:picLocks noChangeAspect="1"/>
            </p:cNvPicPr>
            <p:nvPr>
              <p:custDataLst>
                <p:tags r:id="rId8"/>
              </p:custDataLst>
            </p:nvPr>
          </p:nvPicPr>
          <p:blipFill>
            <a:blip r:embed="rId7"/>
            <a:srcRect t="6926" r="21904" b="18543"/>
            <a:stretch>
              <a:fillRect/>
            </a:stretch>
          </p:blipFill>
          <p:spPr>
            <a:xfrm>
              <a:off x="7698" y="1754"/>
              <a:ext cx="1592" cy="1033"/>
            </a:xfrm>
            <a:prstGeom prst="rect">
              <a:avLst/>
            </a:prstGeom>
          </p:spPr>
        </p:pic>
        <p:sp>
          <p:nvSpPr>
            <p:cNvPr id="7" name="文本框 6"/>
            <p:cNvSpPr txBox="1"/>
            <p:nvPr>
              <p:custDataLst>
                <p:tags r:id="rId9"/>
              </p:custDataLst>
            </p:nvPr>
          </p:nvSpPr>
          <p:spPr>
            <a:xfrm>
              <a:off x="7735" y="1928"/>
              <a:ext cx="1640" cy="822"/>
            </a:xfrm>
            <a:prstGeom prst="rect">
              <a:avLst/>
            </a:prstGeom>
            <a:noFill/>
          </p:spPr>
          <p:txBody>
            <a:bodyPr wrap="square" rtlCol="0">
              <a:spAutoFit/>
            </a:bodyPr>
            <a:lstStyle/>
            <a:p>
              <a:r>
                <a:rPr lang="zh-CN" sz="2800" b="1">
                  <a:ln>
                    <a:noFill/>
                  </a:ln>
                  <a:solidFill>
                    <a:schemeClr val="bg1"/>
                  </a:solidFill>
                  <a:latin typeface="方正大标宋简体" panose="02000000000000000000" charset="-122"/>
                  <a:ea typeface="方正大标宋简体" panose="02000000000000000000" charset="-122"/>
                </a:rPr>
                <a:t>重点</a:t>
              </a:r>
              <a:endParaRPr lang="zh-CN" sz="2800" b="1">
                <a:ln>
                  <a:noFill/>
                </a:ln>
                <a:solidFill>
                  <a:schemeClr val="bg1"/>
                </a:solidFill>
                <a:latin typeface="方正大标宋简体" panose="02000000000000000000" charset="-122"/>
                <a:ea typeface="方正大标宋简体" panose="02000000000000000000" charset="-122"/>
              </a:endParaRPr>
            </a:p>
          </p:txBody>
        </p:sp>
      </p:grpSp>
    </p:spTree>
  </p:cSld>
  <p:clrMapOvr>
    <a:masterClrMapping/>
  </p:clrMapOvr>
  <p:transition/>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showMasterSp="0">
  <p:cSld name="">
    <p:spTree>
      <p:nvGrpSpPr>
        <p:cNvPr id="1" name=""/>
        <p:cNvGrpSpPr/>
        <p:nvPr/>
      </p:nvGrpSpPr>
      <p:grpSpPr>
        <a:xfrm>
          <a:off x="0" y="0"/>
          <a:ext cx="0" cy="0"/>
        </a:xfrm>
      </p:grpSpPr>
      <p:grpSp>
        <p:nvGrpSpPr>
          <p:cNvPr id="11" name="组合 10" title=""/>
          <p:cNvGrpSpPr/>
          <p:nvPr>
            <p:custDataLst>
              <p:tags r:id="rId3"/>
            </p:custDataLst>
          </p:nvPr>
        </p:nvGrpSpPr>
        <p:grpSpPr>
          <a:xfrm>
            <a:off x="476885" y="767080"/>
            <a:ext cx="2755265" cy="583565"/>
            <a:chOff x="4830" y="1406"/>
            <a:chExt cx="4339" cy="919"/>
          </a:xfrm>
        </p:grpSpPr>
        <p:grpSp>
          <p:nvGrpSpPr>
            <p:cNvPr id="2" name="组合 1"/>
            <p:cNvGrpSpPr/>
            <p:nvPr/>
          </p:nvGrpSpPr>
          <p:grpSpPr>
            <a:xfrm>
              <a:off x="4830" y="1509"/>
              <a:ext cx="4149" cy="777"/>
              <a:chOff x="7140" y="1337"/>
              <a:chExt cx="4149" cy="777"/>
            </a:xfrm>
          </p:grpSpPr>
          <p:pic>
            <p:nvPicPr>
              <p:cNvPr id="15" name="图片 14"/>
              <p:cNvPicPr>
                <a:picLocks noChangeAspect="1"/>
              </p:cNvPicPr>
              <p:nvPr>
                <p:custDataLst>
                  <p:tags r:id="rId5"/>
                </p:custDataLst>
              </p:nvPr>
            </p:nvPicPr>
            <p:blipFill>
              <a:blip r:embed="rId4"/>
              <a:srcRect t="-5020" r="85155"/>
              <a:stretch>
                <a:fillRect/>
              </a:stretch>
            </p:blipFill>
            <p:spPr>
              <a:xfrm>
                <a:off x="7140" y="1337"/>
                <a:ext cx="787" cy="777"/>
              </a:xfrm>
              <a:prstGeom prst="rect">
                <a:avLst/>
              </a:prstGeom>
            </p:spPr>
          </p:pic>
          <p:cxnSp>
            <p:nvCxnSpPr>
              <p:cNvPr id="16" name="直接连接符 15"/>
              <p:cNvCxnSpPr/>
              <p:nvPr>
                <p:custDataLst>
                  <p:tags r:id="rId6"/>
                </p:custDataLst>
              </p:nvPr>
            </p:nvCxnSpPr>
            <p:spPr>
              <a:xfrm>
                <a:off x="7264" y="2095"/>
                <a:ext cx="4025" cy="0"/>
              </a:xfrm>
              <a:prstGeom prst="line">
                <a:avLst/>
              </a:prstGeom>
              <a:ln w="11430">
                <a:solidFill>
                  <a:srgbClr val="019542">
                    <a:alpha val="84000"/>
                  </a:srgbClr>
                </a:solidFill>
              </a:ln>
              <a:effectLst>
                <a:innerShdw blurRad="114300">
                  <a:prstClr val="black"/>
                </a:innerShdw>
              </a:effectLst>
            </p:spPr>
            <p:style>
              <a:lnRef idx="1">
                <a:schemeClr val="dk1"/>
              </a:lnRef>
              <a:fillRef idx="0">
                <a:schemeClr val="dk1"/>
              </a:fillRef>
              <a:effectRef idx="0">
                <a:schemeClr val="dk1"/>
              </a:effectRef>
              <a:fontRef idx="minor">
                <a:schemeClr val="tx1"/>
              </a:fontRef>
            </p:style>
          </p:cxnSp>
        </p:grpSp>
        <p:sp>
          <p:nvSpPr>
            <p:cNvPr id="17" name="文本框 5"/>
            <p:cNvSpPr txBox="1"/>
            <p:nvPr>
              <p:custDataLst>
                <p:tags r:id="rId7"/>
              </p:custDataLst>
            </p:nvPr>
          </p:nvSpPr>
          <p:spPr>
            <a:xfrm>
              <a:off x="5343" y="1406"/>
              <a:ext cx="3826" cy="919"/>
            </a:xfrm>
            <a:prstGeom prst="rect">
              <a:avLst/>
            </a:prstGeom>
            <a:noFill/>
            <a:ln w="9525">
              <a:noFill/>
            </a:ln>
          </p:spPr>
          <p:txBody>
            <a:bodyPr wrap="square" anchor="t" anchorCtr="0">
              <a:spAutoFit/>
            </a:bodyPr>
            <a:lstStyle/>
            <a:p>
              <a:pPr lvl="0" algn="l">
                <a:buClrTx/>
                <a:buSzTx/>
                <a:buFontTx/>
              </a:pPr>
              <a:r>
                <a:rPr lang="en-US" altLang="zh-CN" sz="3200" b="1">
                  <a:latin typeface="黑体" panose="02010609060101010101" charset="-122"/>
                  <a:ea typeface="黑体" panose="02010609060101010101" charset="-122"/>
                  <a:cs typeface="黑体" panose="02010609060101010101" charset="-122"/>
                  <a:sym typeface="宋体" panose="02010600030101010101" pitchFamily="2" charset="-122"/>
                </a:rPr>
                <a:t> </a:t>
              </a:r>
              <a:r>
                <a:rPr lang="en-US" altLang="zh-CN" sz="3200" b="1">
                  <a:latin typeface="黑体" panose="02010609060101010101" charset="-122"/>
                  <a:ea typeface="黑体" panose="02010609060101010101" charset="-122"/>
                  <a:cs typeface="黑体" panose="02010609060101010101" charset="-122"/>
                  <a:sym typeface="+mn-ea"/>
                </a:rPr>
                <a:t>情境串新知</a:t>
              </a:r>
              <a:endParaRPr lang="en-US" altLang="zh-CN" sz="3200" b="1">
                <a:latin typeface="黑体" panose="02010609060101010101" charset="-122"/>
                <a:ea typeface="黑体" panose="02010609060101010101" charset="-122"/>
                <a:cs typeface="黑体" panose="02010609060101010101" charset="-122"/>
                <a:sym typeface="+mn-ea"/>
              </a:endParaRPr>
            </a:p>
          </p:txBody>
        </p:sp>
      </p:grpSp>
      <p:sp>
        <p:nvSpPr>
          <p:cNvPr id="5" name="文本框 4" title=""/>
          <p:cNvSpPr txBox="1"/>
          <p:nvPr/>
        </p:nvSpPr>
        <p:spPr>
          <a:xfrm>
            <a:off x="476885" y="1313815"/>
            <a:ext cx="11176635" cy="2091690"/>
          </a:xfrm>
          <a:prstGeom prst="rect">
            <a:avLst/>
          </a:prstGeom>
          <a:noFill/>
        </p:spPr>
        <p:txBody>
          <a:bodyPr wrap="square" rtlCol="0" anchor="t">
            <a:noAutofit/>
          </a:bodyPr>
          <a:lstStyle/>
          <a:p>
            <a:pPr indent="720090">
              <a:lnSpc>
                <a:spcPct val="130000"/>
              </a:lnSpc>
            </a:pPr>
            <a:r>
              <a:rPr sz="2800" b="1">
                <a:latin typeface="黑体" panose="02010609060101010101" charset="-122"/>
                <a:ea typeface="黑体" panose="02010609060101010101" charset="-122"/>
                <a:cs typeface="黑体" panose="02010609060101010101" charset="-122"/>
              </a:rPr>
              <a:t>在校运动会上，同学们积极参与其中，搬运体育器材、全力进行比赛等均可以促进同学们之间的合作和竞争，这些行为背后蕴藏着各种各样的物理知识，有些行为除了要施加力，还需要付出一些“功”夫才能完成，让我们一</a:t>
            </a:r>
            <a:r>
              <a:rPr lang="zh-CN" sz="2800" b="1">
                <a:latin typeface="黑体" panose="02010609060101010101" charset="-122"/>
                <a:ea typeface="黑体" panose="02010609060101010101" charset="-122"/>
                <a:cs typeface="黑体" panose="02010609060101010101" charset="-122"/>
              </a:rPr>
              <a:t>起</a:t>
            </a:r>
            <a:r>
              <a:rPr sz="2800" b="1">
                <a:latin typeface="黑体" panose="02010609060101010101" charset="-122"/>
                <a:ea typeface="黑体" panose="02010609060101010101" charset="-122"/>
                <a:cs typeface="黑体" panose="02010609060101010101" charset="-122"/>
              </a:rPr>
              <a:t>来探索这些功是如何体现的.</a:t>
            </a:r>
            <a:endParaRPr sz="2800" b="1">
              <a:latin typeface="黑体" panose="02010609060101010101" charset="-122"/>
              <a:ea typeface="黑体" panose="02010609060101010101" charset="-122"/>
              <a:cs typeface="黑体" panose="02010609060101010101" charset="-122"/>
            </a:endParaRPr>
          </a:p>
        </p:txBody>
      </p:sp>
      <p:pic>
        <p:nvPicPr>
          <p:cNvPr id="109" name="图片 108" title=""/>
          <p:cNvPicPr>
            <a:picLocks noChangeAspect="1"/>
          </p:cNvPicPr>
          <p:nvPr/>
        </p:nvPicPr>
        <p:blipFill>
          <a:blip r:embed="rId8"/>
          <a:stretch>
            <a:fillRect/>
          </a:stretch>
        </p:blipFill>
        <p:spPr>
          <a:xfrm>
            <a:off x="2877820" y="3653155"/>
            <a:ext cx="1977390" cy="2847975"/>
          </a:xfrm>
          <a:prstGeom prst="rect">
            <a:avLst/>
          </a:prstGeom>
          <a:noFill/>
          <a:ln w="9525">
            <a:noFill/>
          </a:ln>
        </p:spPr>
      </p:pic>
      <p:pic>
        <p:nvPicPr>
          <p:cNvPr id="4" name="图片 3" title=""/>
          <p:cNvPicPr/>
          <p:nvPr/>
        </p:nvPicPr>
        <p:blipFill>
          <a:blip r:embed="rId9"/>
          <a:srcRect l="10748" t="14324" r="37488" b="3259"/>
          <a:stretch>
            <a:fillRect/>
          </a:stretch>
        </p:blipFill>
        <p:spPr>
          <a:xfrm>
            <a:off x="6785610" y="3653790"/>
            <a:ext cx="2583180" cy="2846705"/>
          </a:xfrm>
          <a:prstGeom prst="rect">
            <a:avLst/>
          </a:prstGeom>
        </p:spPr>
      </p:pic>
      <p:pic>
        <p:nvPicPr>
          <p:cNvPr id="3" name="Picture 3"/>
          <p:cNvPicPr>
            <a:picLocks noChangeAspect="1"/>
          </p:cNvPicPr>
          <p:nvPr/>
        </p:nvPicPr>
        <p:blipFill>
          <a:blip r:embed="rId10"/>
          <a:stretch>
            <a:fillRect/>
          </a:stretch>
        </p:blipFill>
        <p:spPr>
          <a:xfrm flipH="1">
            <a:off x="10337800" y="10287000"/>
            <a:ext cx="0" cy="0"/>
          </a:xfrm>
          <a:prstGeom prst="rect">
            <a:avLst/>
          </a:prstGeom>
          <a:ln>
            <a:noFill/>
          </a:ln>
        </p:spPr>
      </p:pic>
    </p:spTree>
  </p:cSld>
  <p:clrMapOvr>
    <a:masterClrMapping/>
  </p:clrMapOvr>
  <p:transition/>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 name="KSO_WM_DIAGRAM_VIRTUALLY_FRAME" val="{&quot;height&quot;:354.95,&quot;left&quot;:7.65,&quot;top&quot;:134.9,&quot;width&quot;:549.7}"/>
</p:tagLst>
</file>

<file path=ppt/tags/tag101.xml><?xml version="1.0" encoding="utf-8"?>
<p:tagLst xmlns:p="http://schemas.openxmlformats.org/presentationml/2006/main">
  <p:tag name="KSO_WM_BEAUTIFY_FLAG" val=""/>
  <p:tag name="KSO_WM_DIAGRAM_VIRTUALLY_FRAME" val="{&quot;height&quot;:354.95,&quot;left&quot;:7.65,&quot;top&quot;:134.9,&quot;width&quot;:549.7}"/>
</p:tagLst>
</file>

<file path=ppt/tags/tag102.xml><?xml version="1.0" encoding="utf-8"?>
<p:tagLst xmlns:p="http://schemas.openxmlformats.org/presentationml/2006/main">
  <p:tag name="KSO_WM_BEAUTIFY_FLAG" val=""/>
  <p:tag name="KSO_WM_DIAGRAM_VIRTUALLY_FRAME" val="{&quot;height&quot;:354.95,&quot;left&quot;:7.65,&quot;top&quot;:134.9,&quot;width&quot;:549.7}"/>
</p:tagLst>
</file>

<file path=ppt/tags/tag103.xml><?xml version="1.0" encoding="utf-8"?>
<p:tagLst xmlns:p="http://schemas.openxmlformats.org/presentationml/2006/main">
  <p:tag name="KSO_WM_BEAUTIFY_FLAG" val=""/>
  <p:tag name="KSO_WM_DIAGRAM_VIRTUALLY_FRAME" val="{&quot;height&quot;:354.95,&quot;left&quot;:7.65,&quot;top&quot;:134.9,&quot;width&quot;:549.7}"/>
</p:tagLst>
</file>

<file path=ppt/tags/tag104.xml><?xml version="1.0" encoding="utf-8"?>
<p:tagLst xmlns:p="http://schemas.openxmlformats.org/presentationml/2006/main">
  <p:tag name="KSO_WM_BEAUTIFY_FLAG" val=""/>
  <p:tag name="KSO_WM_DIAGRAM_VIRTUALLY_FRAME" val="{&quot;height&quot;:354.95,&quot;left&quot;:7.65,&quot;top&quot;:134.9,&quot;width&quot;:549.7}"/>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 name="KSO_WM_DIAGRAM_VIRTUALLY_FRAME" val="{&quot;height&quot;:354.95,&quot;left&quot;:7.65,&quot;top&quot;:134.9,&quot;width&quot;:549.7}"/>
</p:tagLst>
</file>

<file path=ppt/tags/tag108.xml><?xml version="1.0" encoding="utf-8"?>
<p:tagLst xmlns:p="http://schemas.openxmlformats.org/presentationml/2006/main">
  <p:tag name="KSO_WM_BEAUTIFY_FLAG" val=""/>
  <p:tag name="KSO_WM_DIAGRAM_VIRTUALLY_FRAME" val="{&quot;height&quot;:354.95,&quot;left&quot;:7.65,&quot;top&quot;:134.9,&quot;width&quot;:549.7}"/>
</p:tagLst>
</file>

<file path=ppt/tags/tag109.xml><?xml version="1.0" encoding="utf-8"?>
<p:tagLst xmlns:p="http://schemas.openxmlformats.org/presentationml/2006/main">
  <p:tag name="KSO_WM_BEAUTIFY_FLAG" val=""/>
  <p:tag name="KSO_WM_DIAGRAM_VIRTUALLY_FRAME" val="{&quot;height&quot;:354.95,&quot;left&quot;:7.65,&quot;top&quot;:134.9,&quot;width&quot;:549.7}"/>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 name="KSO_WM_DIAGRAM_VIRTUALLY_FRAME" val="{&quot;height&quot;:354.95,&quot;left&quot;:7.65,&quot;top&quot;:134.9,&quot;width&quot;:549.7}"/>
</p:tagLst>
</file>

<file path=ppt/tags/tag111.xml><?xml version="1.0" encoding="utf-8"?>
<p:tagLst xmlns:p="http://schemas.openxmlformats.org/presentationml/2006/main">
  <p:tag name="KSO_WM_BEAUTIFY_FLAG" val=""/>
  <p:tag name="KSO_WM_DIAGRAM_VIRTUALLY_FRAME" val="{&quot;height&quot;:354.95,&quot;left&quot;:7.65,&quot;top&quot;:134.9,&quot;width&quot;:549.7}"/>
</p:tagLst>
</file>

<file path=ppt/tags/tag112.xml><?xml version="1.0" encoding="utf-8"?>
<p:tagLst xmlns:p="http://schemas.openxmlformats.org/presentationml/2006/main">
  <p:tag name="KSO_WM_BEAUTIFY_FLAG" val=""/>
  <p:tag name="KSO_WM_DIAGRAM_VIRTUALLY_FRAME" val="{&quot;height&quot;:354.95,&quot;left&quot;:7.65,&quot;top&quot;:134.9,&quot;width&quot;:549.7}"/>
</p:tagLst>
</file>

<file path=ppt/tags/tag113.xml><?xml version="1.0" encoding="utf-8"?>
<p:tagLst xmlns:p="http://schemas.openxmlformats.org/presentationml/2006/main">
  <p:tag name="KSO_WM_BEAUTIFY_FLAG" val=""/>
  <p:tag name="KSO_WM_DIAGRAM_VIRTUALLY_FRAME" val="{&quot;height&quot;:354.95,&quot;left&quot;:7.65,&quot;top&quot;:134.9,&quot;width&quot;:549.7}"/>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 name="KSO_WM_DIAGRAM_VIRTUALLY_FRAME" val="{&quot;height&quot;:354.95,&quot;left&quot;:7.65,&quot;top&quot;:134.9,&quot;width&quot;:549.7}"/>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STATE" val="0"/>
  <p:tag name="KSO_WM_UNIT_MEDIACOVER_TRANSPARENCY" val="0.5"/>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UNIT_TEXTBOXSTYLE_GUID" val="{3e450548-31b4-4268-99e1-0720ca309f22}"/>
</p:tagLst>
</file>

<file path=ppt/tags/tag127.xml><?xml version="1.0" encoding="utf-8"?>
<p:tagLst xmlns:p="http://schemas.openxmlformats.org/presentationml/2006/main">
  <p:tag name="KSO_WM_BEAUTIFY_FLAG" val=""/>
  <p:tag name="KSO_WM_TAG_VERSION" val="1.0"/>
  <p:tag name="KSO_WM_TEMPLATE_CATEGORY" val="mixed"/>
  <p:tag name="KSO_WM_TEMPLATE_INDEX" val="20201883"/>
  <p:tag name="KSO_WM_UNIT_COMPATIBLE" val="0"/>
  <p:tag name="KSO_WM_UNIT_DIAGRAM_ISNUMVISUAL" val="0"/>
  <p:tag name="KSO_WM_UNIT_DIAGRAM_ISREFERUNIT" val="0"/>
  <p:tag name="KSO_WM_UNIT_FILL_FORE_SCHEMECOLOR_INDEX" val="5"/>
  <p:tag name="KSO_WM_UNIT_FILL_FORE_SCHEMECOLOR_INDEX_BRIGHTNESS" val="0.4"/>
  <p:tag name="KSO_WM_UNIT_FILL_TYPE" val="1"/>
  <p:tag name="KSO_WM_UNIT_HIGHLIGHT" val="0"/>
  <p:tag name="KSO_WM_UNIT_ID" val="mixed20201883_101*i*1"/>
  <p:tag name="KSO_WM_UNIT_INDEX" val="1"/>
  <p:tag name="KSO_WM_UNIT_LAYERLEVEL" val="1"/>
  <p:tag name="KSO_WM_UNIT_TEXT_FILL_FORE_SCHEMECOLOR_INDEX" val="2"/>
  <p:tag name="KSO_WM_UNIT_TEXT_FILL_FORE_SCHEMECOLOR_INDEX_BRIGHTNESS" val="0"/>
  <p:tag name="KSO_WM_UNIT_TEXT_FILL_TYPE" val="1"/>
  <p:tag name="KSO_WM_UNIT_TEXTBOXSTYLE_ADJUSTHEIGTH" val="100_5.25"/>
  <p:tag name="KSO_WM_UNIT_TEXTBOXSTYLE_ADJUSTLEFT" val="0_-82.2"/>
  <p:tag name="KSO_WM_UNIT_TEXTBOXSTYLE_ADJUSTTOP" val="0_0"/>
  <p:tag name="KSO_WM_UNIT_TEXTBOXSTYLE_GUID" val="{3e450548-31b4-4268-99e1-0720ca309f22}"/>
  <p:tag name="KSO_WM_UNIT_TEXTBOXSTYLE_SHAPETYPE" val="1"/>
  <p:tag name="KSO_WM_UNIT_TYPE" val="i"/>
</p:tagLst>
</file>

<file path=ppt/tags/tag128.xml><?xml version="1.0" encoding="utf-8"?>
<p:tagLst xmlns:p="http://schemas.openxmlformats.org/presentationml/2006/main">
  <p:tag name="KSO_WM_BEAUTIFY_FLAG" val=""/>
  <p:tag name="KSO_WM_TAG_VERSION" val="1.0"/>
  <p:tag name="KSO_WM_TEMPLATE_CATEGORY" val="mixed"/>
  <p:tag name="KSO_WM_TEMPLATE_INDEX" val="20201883"/>
  <p:tag name="KSO_WM_UNIT_COMPATIBLE" val="0"/>
  <p:tag name="KSO_WM_UNIT_DIAGRAM_ISNUMVISUAL" val="0"/>
  <p:tag name="KSO_WM_UNIT_DIAGRAM_ISREFERUNIT" val="0"/>
  <p:tag name="KSO_WM_UNIT_FILL_FORE_SCHEMECOLOR_INDEX" val="5"/>
  <p:tag name="KSO_WM_UNIT_FILL_FORE_SCHEMECOLOR_INDEX_BRIGHTNESS" val="0.6"/>
  <p:tag name="KSO_WM_UNIT_FILL_TYPE" val="1"/>
  <p:tag name="KSO_WM_UNIT_HIGHLIGHT" val="0"/>
  <p:tag name="KSO_WM_UNIT_ID" val="mixed20201883_101*i*2"/>
  <p:tag name="KSO_WM_UNIT_INDEX" val="2"/>
  <p:tag name="KSO_WM_UNIT_LAYERLEVEL" val="1"/>
  <p:tag name="KSO_WM_UNIT_TEXT_FILL_FORE_SCHEMECOLOR_INDEX" val="2"/>
  <p:tag name="KSO_WM_UNIT_TEXT_FILL_FORE_SCHEMECOLOR_INDEX_BRIGHTNESS" val="0"/>
  <p:tag name="KSO_WM_UNIT_TEXT_FILL_TYPE" val="1"/>
  <p:tag name="KSO_WM_UNIT_TEXTBOXSTYLE_ADJUSTHEIGTH" val="100_5.25"/>
  <p:tag name="KSO_WM_UNIT_TEXTBOXSTYLE_ADJUSTLEFT" val="0_-29.2"/>
  <p:tag name="KSO_WM_UNIT_TEXTBOXSTYLE_ADJUSTTOP" val="0_0"/>
  <p:tag name="KSO_WM_UNIT_TEXTBOXSTYLE_GUID" val="{3e450548-31b4-4268-99e1-0720ca309f22}"/>
  <p:tag name="KSO_WM_UNIT_TEXTBOXSTYLE_SHAPETYPE" val="1"/>
  <p:tag name="KSO_WM_UNIT_TYPE" val="i"/>
</p:tagLst>
</file>

<file path=ppt/tags/tag129.xml><?xml version="1.0" encoding="utf-8"?>
<p:tagLst xmlns:p="http://schemas.openxmlformats.org/presentationml/2006/main">
  <p:tag name="KSO_WM_BEAUTIFY_FLAG" val=""/>
  <p:tag name="KSO_WM_TAG_VERSION" val="1.0"/>
  <p:tag name="KSO_WM_TEMPLATE_CATEGORY" val="mixed"/>
  <p:tag name="KSO_WM_TEMPLATE_INDEX" val="20201883"/>
  <p:tag name="KSO_WM_UNIT_COMPATIBLE" val="0"/>
  <p:tag name="KSO_WM_UNIT_DIAGRAM_ISNUMVISUAL" val="0"/>
  <p:tag name="KSO_WM_UNIT_DIAGRAM_ISREFERUNIT" val="0"/>
  <p:tag name="KSO_WM_UNIT_FILL_FORE_SCHEMECOLOR_INDEX" val="5"/>
  <p:tag name="KSO_WM_UNIT_FILL_FORE_SCHEMECOLOR_INDEX_BRIGHTNESS" val="0.6"/>
  <p:tag name="KSO_WM_UNIT_FILL_TYPE" val="1"/>
  <p:tag name="KSO_WM_UNIT_HIGHLIGHT" val="0"/>
  <p:tag name="KSO_WM_UNIT_ID" val="mixed20201883_101*i*3"/>
  <p:tag name="KSO_WM_UNIT_INDEX" val="3"/>
  <p:tag name="KSO_WM_UNIT_LAYERLEVEL" val="1"/>
  <p:tag name="KSO_WM_UNIT_TEXT_FILL_FORE_SCHEMECOLOR_INDEX" val="13"/>
  <p:tag name="KSO_WM_UNIT_TEXT_FILL_FORE_SCHEMECOLOR_INDEX_BRIGHTNESS" val="0"/>
  <p:tag name="KSO_WM_UNIT_TEXT_FILL_TYPE" val="1"/>
  <p:tag name="KSO_WM_UNIT_TEXTBOXSTYLE_ADJUSTLEFT" val="100_353.8174"/>
  <p:tag name="KSO_WM_UNIT_TEXTBOXSTYLE_ADJUSTTOP" val="0_7.374884"/>
  <p:tag name="KSO_WM_UNIT_TEXTBOXSTYLE_FOLLOWHEIGHT" val="100_-14.74984"/>
  <p:tag name="KSO_WM_UNIT_TEXTBOXSTYLE_GUID" val="{3e450548-31b4-4268-99e1-0720ca309f22}"/>
  <p:tag name="KSO_WM_UNIT_TEXTBOXSTYLE_SHAPETYPE" val="1"/>
  <p:tag name="KSO_WM_UNIT_TYPE" val="i"/>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 name="KSO_WM_TAG_VERSION" val="1.0"/>
  <p:tag name="KSO_WM_TEMPLATE_CATEGORY" val="mixed"/>
  <p:tag name="KSO_WM_TEMPLATE_INDEX" val="20201883"/>
  <p:tag name="KSO_WM_UNIT_COMPATIBLE" val="0"/>
  <p:tag name="KSO_WM_UNIT_DIAGRAM_ISNUMVISUAL" val="0"/>
  <p:tag name="KSO_WM_UNIT_DIAGRAM_ISREFERUNIT" val="0"/>
  <p:tag name="KSO_WM_UNIT_FILL_FORE_SCHEMECOLOR_INDEX" val="5"/>
  <p:tag name="KSO_WM_UNIT_FILL_FORE_SCHEMECOLOR_INDEX_BRIGHTNESS" val="0.6"/>
  <p:tag name="KSO_WM_UNIT_FILL_TYPE" val="1"/>
  <p:tag name="KSO_WM_UNIT_HIGHLIGHT" val="0"/>
  <p:tag name="KSO_WM_UNIT_ID" val="mixed20201883_101*i*4"/>
  <p:tag name="KSO_WM_UNIT_INDEX" val="4"/>
  <p:tag name="KSO_WM_UNIT_LAYERLEVEL" val="1"/>
  <p:tag name="KSO_WM_UNIT_TEXT_FILL_FORE_SCHEMECOLOR_INDEX" val="13"/>
  <p:tag name="KSO_WM_UNIT_TEXT_FILL_FORE_SCHEMECOLOR_INDEX_BRIGHTNESS" val="0"/>
  <p:tag name="KSO_WM_UNIT_TEXT_FILL_TYPE" val="1"/>
  <p:tag name="KSO_WM_UNIT_TEXTBOXSTYLE_ADJUSTLEFT" val="100_370.5674"/>
  <p:tag name="KSO_WM_UNIT_TEXTBOXSTYLE_ADJUSTTOP" val="0_7.374884"/>
  <p:tag name="KSO_WM_UNIT_TEXTBOXSTYLE_FOLLOWHEIGHT" val="100_-14.74984"/>
  <p:tag name="KSO_WM_UNIT_TEXTBOXSTYLE_GUID" val="{3e450548-31b4-4268-99e1-0720ca309f22}"/>
  <p:tag name="KSO_WM_UNIT_TEXTBOXSTYLE_SHAPETYPE" val="1"/>
  <p:tag name="KSO_WM_UNIT_TYPE" val="i"/>
</p:tagLst>
</file>

<file path=ppt/tags/tag131.xml><?xml version="1.0" encoding="utf-8"?>
<p:tagLst xmlns:p="http://schemas.openxmlformats.org/presentationml/2006/main">
  <p:tag name="KSO_WM_BEAUTIFY_FLAG" val=""/>
  <p:tag name="KSO_WM_TAG_VERSION" val="1.0"/>
  <p:tag name="KSO_WM_TEMPLATE_CATEGORY" val="mixed"/>
  <p:tag name="KSO_WM_TEMPLATE_INDEX" val="20201883"/>
  <p:tag name="KSO_WM_UNIT_COMPATIBLE" val="0"/>
  <p:tag name="KSO_WM_UNIT_DIAGRAM_ISNUMVISUAL" val="0"/>
  <p:tag name="KSO_WM_UNIT_DIAGRAM_ISREFERUNIT" val="0"/>
  <p:tag name="KSO_WM_UNIT_HIGHLIGHT" val="0"/>
  <p:tag name="KSO_WM_UNIT_ID" val="mixed20201883_101*i*5"/>
  <p:tag name="KSO_WM_UNIT_INDEX" val="5"/>
  <p:tag name="KSO_WM_UNIT_LAYERLEVEL" val="1"/>
  <p:tag name="KSO_WM_UNIT_LINE_FILL_TYPE" val="2"/>
  <p:tag name="KSO_WM_UNIT_LINE_FORE_SCHEMECOLOR_INDEX" val="14"/>
  <p:tag name="KSO_WM_UNIT_LINE_FORE_SCHEMECOLOR_INDEX_BRIGHTNESS" val="-0.25"/>
  <p:tag name="KSO_WM_UNIT_TEXTBOXSTYLE_ADJUSTLEFT" val="0_0"/>
  <p:tag name="KSO_WM_UNIT_TEXTBOXSTYLE_ADJUSTTOP" val="100_5.250002"/>
  <p:tag name="KSO_WM_UNIT_TEXTBOXSTYLE_ADJUSTWIDTH" val="100_423.4"/>
  <p:tag name="KSO_WM_UNIT_TEXTBOXSTYLE_GUID" val="{3e450548-31b4-4268-99e1-0720ca309f22}"/>
  <p:tag name="KSO_WM_UNIT_TEXTBOXSTYLE_SHAPETYPE" val="1"/>
  <p:tag name="KSO_WM_UNIT_TYPE" val="i"/>
</p:tagLst>
</file>

<file path=ppt/tags/tag132.xml><?xml version="1.0" encoding="utf-8"?>
<p:tagLst xmlns:p="http://schemas.openxmlformats.org/presentationml/2006/main">
  <p:tag name="KSO_WM_BEAUTIFY_FLAG" val=""/>
  <p:tag name="KSO_WM_TAG_VERSION" val="1.0"/>
  <p:tag name="KSO_WM_TEMPLATE_CATEGORY" val="mixed"/>
  <p:tag name="KSO_WM_TEMPLATE_INDEX" val="20201883"/>
  <p:tag name="KSO_WM_UNIT_COMPATIBLE" val="0"/>
  <p:tag name="KSO_WM_UNIT_DIAGRAM_ISNUMVISUAL" val="0"/>
  <p:tag name="KSO_WM_UNIT_DIAGRAM_ISREFERUNIT" val="0"/>
  <p:tag name="KSO_WM_UNIT_HIGHLIGHT" val="0"/>
  <p:tag name="KSO_WM_UNIT_ID" val="mixed20201883_101*f*1"/>
  <p:tag name="KSO_WM_UNIT_INDEX" val="1"/>
  <p:tag name="KSO_WM_UNIT_ISCONTENTSTITLE" val="0"/>
  <p:tag name="KSO_WM_UNIT_LAYERLEVEL" val="1"/>
  <p:tag name="KSO_WM_UNIT_NOCLEAR" val="1"/>
  <p:tag name="KSO_WM_UNIT_PRESET_TEXT" val="单击此处输入正文标题内容"/>
  <p:tag name="KSO_WM_UNIT_TEXT_FILL_FORE_SCHEMECOLOR_INDEX" val="13"/>
  <p:tag name="KSO_WM_UNIT_TEXT_FILL_FORE_SCHEMECOLOR_INDEX_BRIGHTNESS" val="0.25"/>
  <p:tag name="KSO_WM_UNIT_TEXT_FILL_TYPE" val="1"/>
  <p:tag name="KSO_WM_UNIT_TEXTBOXSTYLE_GUID" val="{3e450548-31b4-4268-99e1-0720ca309f22}"/>
  <p:tag name="KSO_WM_UNIT_TEXTBOXSTYLE_SHAPETYPE" val="0"/>
  <p:tag name="KSO_WM_UNIT_TEXTBOXSTYLE_TEMPLATETYPE" val="1"/>
  <p:tag name="KSO_WM_UNIT_TEXTBOXSTYLE_TYPE" val="3"/>
  <p:tag name="KSO_WM_UNIT_TYPE" val="f"/>
  <p:tag name="KSO_WM_UNIT_VALUE" val="31"/>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DIAGRAM_VIRTUALLY_FRAME" val="{&quot;height&quot;:274.45,&quot;left&quot;:23.45,&quot;top&quot;:115.75,&quot;width&quot;:955.2}"/>
</p:tagLst>
</file>

<file path=ppt/tags/tag152.xml><?xml version="1.0" encoding="utf-8"?>
<p:tagLst xmlns:p="http://schemas.openxmlformats.org/presentationml/2006/main">
  <p:tag name="KSO_WM_DIAGRAM_VIRTUALLY_FRAME" val="{&quot;height&quot;:274.45,&quot;left&quot;:23.45,&quot;top&quot;:115.75,&quot;width&quot;:955.2}"/>
</p:tagLst>
</file>

<file path=ppt/tags/tag153.xml><?xml version="1.0" encoding="utf-8"?>
<p:tagLst xmlns:p="http://schemas.openxmlformats.org/presentationml/2006/main">
  <p:tag name="KSO_WM_DIAGRAM_VIRTUALLY_FRAME" val="{&quot;height&quot;:274.45,&quot;left&quot;:23.45,&quot;top&quot;:115.75,&quot;width&quot;:955.2}"/>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UNIT_TEXTBOXSTYLE_GUID" val="{3e450548-31b4-4268-99e1-0720ca309f22}"/>
</p:tagLst>
</file>

<file path=ppt/tags/tag171.xml><?xml version="1.0" encoding="utf-8"?>
<p:tagLst xmlns:p="http://schemas.openxmlformats.org/presentationml/2006/main">
  <p:tag name="KSO_WM_BEAUTIFY_FLAG" val=""/>
  <p:tag name="KSO_WM_TAG_VERSION" val="1.0"/>
  <p:tag name="KSO_WM_TEMPLATE_CATEGORY" val="mixed"/>
  <p:tag name="KSO_WM_TEMPLATE_INDEX" val="20201883"/>
  <p:tag name="KSO_WM_UNIT_COMPATIBLE" val="0"/>
  <p:tag name="KSO_WM_UNIT_DIAGRAM_ISNUMVISUAL" val="0"/>
  <p:tag name="KSO_WM_UNIT_DIAGRAM_ISREFERUNIT" val="0"/>
  <p:tag name="KSO_WM_UNIT_FILL_FORE_SCHEMECOLOR_INDEX" val="5"/>
  <p:tag name="KSO_WM_UNIT_FILL_FORE_SCHEMECOLOR_INDEX_BRIGHTNESS" val="0.4"/>
  <p:tag name="KSO_WM_UNIT_FILL_TYPE" val="1"/>
  <p:tag name="KSO_WM_UNIT_HIGHLIGHT" val="0"/>
  <p:tag name="KSO_WM_UNIT_ID" val="mixed20201883_101*i*1"/>
  <p:tag name="KSO_WM_UNIT_INDEX" val="1"/>
  <p:tag name="KSO_WM_UNIT_LAYERLEVEL" val="1"/>
  <p:tag name="KSO_WM_UNIT_TEXT_FILL_FORE_SCHEMECOLOR_INDEX" val="2"/>
  <p:tag name="KSO_WM_UNIT_TEXT_FILL_FORE_SCHEMECOLOR_INDEX_BRIGHTNESS" val="0"/>
  <p:tag name="KSO_WM_UNIT_TEXT_FILL_TYPE" val="1"/>
  <p:tag name="KSO_WM_UNIT_TEXTBOXSTYLE_ADJUSTHEIGTH" val="100_5.25"/>
  <p:tag name="KSO_WM_UNIT_TEXTBOXSTYLE_ADJUSTLEFT" val="0_-82.2"/>
  <p:tag name="KSO_WM_UNIT_TEXTBOXSTYLE_ADJUSTTOP" val="0_0"/>
  <p:tag name="KSO_WM_UNIT_TEXTBOXSTYLE_GUID" val="{3e450548-31b4-4268-99e1-0720ca309f22}"/>
  <p:tag name="KSO_WM_UNIT_TEXTBOXSTYLE_SHAPETYPE" val="1"/>
  <p:tag name="KSO_WM_UNIT_TYPE" val="i"/>
</p:tagLst>
</file>

<file path=ppt/tags/tag172.xml><?xml version="1.0" encoding="utf-8"?>
<p:tagLst xmlns:p="http://schemas.openxmlformats.org/presentationml/2006/main">
  <p:tag name="KSO_WM_BEAUTIFY_FLAG" val=""/>
  <p:tag name="KSO_WM_TAG_VERSION" val="1.0"/>
  <p:tag name="KSO_WM_TEMPLATE_CATEGORY" val="mixed"/>
  <p:tag name="KSO_WM_TEMPLATE_INDEX" val="20201883"/>
  <p:tag name="KSO_WM_UNIT_COMPATIBLE" val="0"/>
  <p:tag name="KSO_WM_UNIT_DIAGRAM_ISNUMVISUAL" val="0"/>
  <p:tag name="KSO_WM_UNIT_DIAGRAM_ISREFERUNIT" val="0"/>
  <p:tag name="KSO_WM_UNIT_FILL_FORE_SCHEMECOLOR_INDEX" val="5"/>
  <p:tag name="KSO_WM_UNIT_FILL_FORE_SCHEMECOLOR_INDEX_BRIGHTNESS" val="0.6"/>
  <p:tag name="KSO_WM_UNIT_FILL_TYPE" val="1"/>
  <p:tag name="KSO_WM_UNIT_HIGHLIGHT" val="0"/>
  <p:tag name="KSO_WM_UNIT_ID" val="mixed20201883_101*i*2"/>
  <p:tag name="KSO_WM_UNIT_INDEX" val="2"/>
  <p:tag name="KSO_WM_UNIT_LAYERLEVEL" val="1"/>
  <p:tag name="KSO_WM_UNIT_TEXT_FILL_FORE_SCHEMECOLOR_INDEX" val="2"/>
  <p:tag name="KSO_WM_UNIT_TEXT_FILL_FORE_SCHEMECOLOR_INDEX_BRIGHTNESS" val="0"/>
  <p:tag name="KSO_WM_UNIT_TEXT_FILL_TYPE" val="1"/>
  <p:tag name="KSO_WM_UNIT_TEXTBOXSTYLE_ADJUSTHEIGTH" val="100_5.25"/>
  <p:tag name="KSO_WM_UNIT_TEXTBOXSTYLE_ADJUSTLEFT" val="0_-29.2"/>
  <p:tag name="KSO_WM_UNIT_TEXTBOXSTYLE_ADJUSTTOP" val="0_0"/>
  <p:tag name="KSO_WM_UNIT_TEXTBOXSTYLE_GUID" val="{3e450548-31b4-4268-99e1-0720ca309f22}"/>
  <p:tag name="KSO_WM_UNIT_TEXTBOXSTYLE_SHAPETYPE" val="1"/>
  <p:tag name="KSO_WM_UNIT_TYPE" val="i"/>
</p:tagLst>
</file>

<file path=ppt/tags/tag173.xml><?xml version="1.0" encoding="utf-8"?>
<p:tagLst xmlns:p="http://schemas.openxmlformats.org/presentationml/2006/main">
  <p:tag name="KSO_WM_BEAUTIFY_FLAG" val=""/>
  <p:tag name="KSO_WM_TAG_VERSION" val="1.0"/>
  <p:tag name="KSO_WM_TEMPLATE_CATEGORY" val="mixed"/>
  <p:tag name="KSO_WM_TEMPLATE_INDEX" val="20201883"/>
  <p:tag name="KSO_WM_UNIT_COMPATIBLE" val="0"/>
  <p:tag name="KSO_WM_UNIT_DIAGRAM_ISNUMVISUAL" val="0"/>
  <p:tag name="KSO_WM_UNIT_DIAGRAM_ISREFERUNIT" val="0"/>
  <p:tag name="KSO_WM_UNIT_FILL_FORE_SCHEMECOLOR_INDEX" val="5"/>
  <p:tag name="KSO_WM_UNIT_FILL_FORE_SCHEMECOLOR_INDEX_BRIGHTNESS" val="0.6"/>
  <p:tag name="KSO_WM_UNIT_FILL_TYPE" val="1"/>
  <p:tag name="KSO_WM_UNIT_HIGHLIGHT" val="0"/>
  <p:tag name="KSO_WM_UNIT_ID" val="mixed20201883_101*i*3"/>
  <p:tag name="KSO_WM_UNIT_INDEX" val="3"/>
  <p:tag name="KSO_WM_UNIT_LAYERLEVEL" val="1"/>
  <p:tag name="KSO_WM_UNIT_TEXT_FILL_FORE_SCHEMECOLOR_INDEX" val="13"/>
  <p:tag name="KSO_WM_UNIT_TEXT_FILL_FORE_SCHEMECOLOR_INDEX_BRIGHTNESS" val="0"/>
  <p:tag name="KSO_WM_UNIT_TEXT_FILL_TYPE" val="1"/>
  <p:tag name="KSO_WM_UNIT_TEXTBOXSTYLE_ADJUSTLEFT" val="100_353.8174"/>
  <p:tag name="KSO_WM_UNIT_TEXTBOXSTYLE_ADJUSTTOP" val="0_7.374884"/>
  <p:tag name="KSO_WM_UNIT_TEXTBOXSTYLE_FOLLOWHEIGHT" val="100_-14.74984"/>
  <p:tag name="KSO_WM_UNIT_TEXTBOXSTYLE_GUID" val="{3e450548-31b4-4268-99e1-0720ca309f22}"/>
  <p:tag name="KSO_WM_UNIT_TEXTBOXSTYLE_SHAPETYPE" val="1"/>
  <p:tag name="KSO_WM_UNIT_TYPE" val="i"/>
</p:tagLst>
</file>

<file path=ppt/tags/tag174.xml><?xml version="1.0" encoding="utf-8"?>
<p:tagLst xmlns:p="http://schemas.openxmlformats.org/presentationml/2006/main">
  <p:tag name="KSO_WM_BEAUTIFY_FLAG" val=""/>
  <p:tag name="KSO_WM_TAG_VERSION" val="1.0"/>
  <p:tag name="KSO_WM_TEMPLATE_CATEGORY" val="mixed"/>
  <p:tag name="KSO_WM_TEMPLATE_INDEX" val="20201883"/>
  <p:tag name="KSO_WM_UNIT_COMPATIBLE" val="0"/>
  <p:tag name="KSO_WM_UNIT_DIAGRAM_ISNUMVISUAL" val="0"/>
  <p:tag name="KSO_WM_UNIT_DIAGRAM_ISREFERUNIT" val="0"/>
  <p:tag name="KSO_WM_UNIT_FILL_FORE_SCHEMECOLOR_INDEX" val="5"/>
  <p:tag name="KSO_WM_UNIT_FILL_FORE_SCHEMECOLOR_INDEX_BRIGHTNESS" val="0.6"/>
  <p:tag name="KSO_WM_UNIT_FILL_TYPE" val="1"/>
  <p:tag name="KSO_WM_UNIT_HIGHLIGHT" val="0"/>
  <p:tag name="KSO_WM_UNIT_ID" val="mixed20201883_101*i*4"/>
  <p:tag name="KSO_WM_UNIT_INDEX" val="4"/>
  <p:tag name="KSO_WM_UNIT_LAYERLEVEL" val="1"/>
  <p:tag name="KSO_WM_UNIT_TEXT_FILL_FORE_SCHEMECOLOR_INDEX" val="13"/>
  <p:tag name="KSO_WM_UNIT_TEXT_FILL_FORE_SCHEMECOLOR_INDEX_BRIGHTNESS" val="0"/>
  <p:tag name="KSO_WM_UNIT_TEXT_FILL_TYPE" val="1"/>
  <p:tag name="KSO_WM_UNIT_TEXTBOXSTYLE_ADJUSTLEFT" val="100_370.5674"/>
  <p:tag name="KSO_WM_UNIT_TEXTBOXSTYLE_ADJUSTTOP" val="0_7.374884"/>
  <p:tag name="KSO_WM_UNIT_TEXTBOXSTYLE_FOLLOWHEIGHT" val="100_-14.74984"/>
  <p:tag name="KSO_WM_UNIT_TEXTBOXSTYLE_GUID" val="{3e450548-31b4-4268-99e1-0720ca309f22}"/>
  <p:tag name="KSO_WM_UNIT_TEXTBOXSTYLE_SHAPETYPE" val="1"/>
  <p:tag name="KSO_WM_UNIT_TYPE" val="i"/>
</p:tagLst>
</file>

<file path=ppt/tags/tag175.xml><?xml version="1.0" encoding="utf-8"?>
<p:tagLst xmlns:p="http://schemas.openxmlformats.org/presentationml/2006/main">
  <p:tag name="KSO_WM_BEAUTIFY_FLAG" val=""/>
  <p:tag name="KSO_WM_TAG_VERSION" val="1.0"/>
  <p:tag name="KSO_WM_TEMPLATE_CATEGORY" val="mixed"/>
  <p:tag name="KSO_WM_TEMPLATE_INDEX" val="20201883"/>
  <p:tag name="KSO_WM_UNIT_COMPATIBLE" val="0"/>
  <p:tag name="KSO_WM_UNIT_DIAGRAM_ISNUMVISUAL" val="0"/>
  <p:tag name="KSO_WM_UNIT_DIAGRAM_ISREFERUNIT" val="0"/>
  <p:tag name="KSO_WM_UNIT_HIGHLIGHT" val="0"/>
  <p:tag name="KSO_WM_UNIT_ID" val="mixed20201883_101*i*5"/>
  <p:tag name="KSO_WM_UNIT_INDEX" val="5"/>
  <p:tag name="KSO_WM_UNIT_LAYERLEVEL" val="1"/>
  <p:tag name="KSO_WM_UNIT_LINE_FILL_TYPE" val="2"/>
  <p:tag name="KSO_WM_UNIT_LINE_FORE_SCHEMECOLOR_INDEX" val="14"/>
  <p:tag name="KSO_WM_UNIT_LINE_FORE_SCHEMECOLOR_INDEX_BRIGHTNESS" val="-0.25"/>
  <p:tag name="KSO_WM_UNIT_TEXTBOXSTYLE_ADJUSTLEFT" val="0_0"/>
  <p:tag name="KSO_WM_UNIT_TEXTBOXSTYLE_ADJUSTTOP" val="100_5.250002"/>
  <p:tag name="KSO_WM_UNIT_TEXTBOXSTYLE_ADJUSTWIDTH" val="100_423.4"/>
  <p:tag name="KSO_WM_UNIT_TEXTBOXSTYLE_GUID" val="{3e450548-31b4-4268-99e1-0720ca309f22}"/>
  <p:tag name="KSO_WM_UNIT_TEXTBOXSTYLE_SHAPETYPE" val="1"/>
  <p:tag name="KSO_WM_UNIT_TYPE" val="i"/>
</p:tagLst>
</file>

<file path=ppt/tags/tag176.xml><?xml version="1.0" encoding="utf-8"?>
<p:tagLst xmlns:p="http://schemas.openxmlformats.org/presentationml/2006/main">
  <p:tag name="KSO_WM_BEAUTIFY_FLAG" val=""/>
  <p:tag name="KSO_WM_TAG_VERSION" val="1.0"/>
  <p:tag name="KSO_WM_TEMPLATE_CATEGORY" val="mixed"/>
  <p:tag name="KSO_WM_TEMPLATE_INDEX" val="20201883"/>
  <p:tag name="KSO_WM_UNIT_COMPATIBLE" val="0"/>
  <p:tag name="KSO_WM_UNIT_DIAGRAM_ISNUMVISUAL" val="0"/>
  <p:tag name="KSO_WM_UNIT_DIAGRAM_ISREFERUNIT" val="0"/>
  <p:tag name="KSO_WM_UNIT_HIGHLIGHT" val="0"/>
  <p:tag name="KSO_WM_UNIT_ID" val="mixed20201883_101*f*1"/>
  <p:tag name="KSO_WM_UNIT_INDEX" val="1"/>
  <p:tag name="KSO_WM_UNIT_ISCONTENTSTITLE" val="0"/>
  <p:tag name="KSO_WM_UNIT_LAYERLEVEL" val="1"/>
  <p:tag name="KSO_WM_UNIT_NOCLEAR" val="1"/>
  <p:tag name="KSO_WM_UNIT_PRESET_TEXT" val="单击此处输入正文标题内容"/>
  <p:tag name="KSO_WM_UNIT_TEXT_FILL_FORE_SCHEMECOLOR_INDEX" val="13"/>
  <p:tag name="KSO_WM_UNIT_TEXT_FILL_FORE_SCHEMECOLOR_INDEX_BRIGHTNESS" val="0.25"/>
  <p:tag name="KSO_WM_UNIT_TEXT_FILL_TYPE" val="1"/>
  <p:tag name="KSO_WM_UNIT_TEXTBOXSTYLE_GUID" val="{3e450548-31b4-4268-99e1-0720ca309f22}"/>
  <p:tag name="KSO_WM_UNIT_TEXTBOXSTYLE_SHAPETYPE" val="0"/>
  <p:tag name="KSO_WM_UNIT_TEXTBOXSTYLE_TEMPLATETYPE" val="1"/>
  <p:tag name="KSO_WM_UNIT_TEXTBOXSTYLE_TYPE" val="3"/>
  <p:tag name="KSO_WM_UNIT_TYPE" val="f"/>
  <p:tag name="KSO_WM_UNIT_VALUE" val="31"/>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 name="KSO_WM_UNIT_PLACING_PICTURE_USER_VIEWPORT" val="{&quot;height&quot;:7482,&quot;width&quot;:14505}"/>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UNIT_TEXTBOXSTYLE_GUID" val="{3e450548-31b4-4268-99e1-0720ca309f22}"/>
</p:tagLst>
</file>

<file path=ppt/tags/tag193.xml><?xml version="1.0" encoding="utf-8"?>
<p:tagLst xmlns:p="http://schemas.openxmlformats.org/presentationml/2006/main">
  <p:tag name="KSO_WM_BEAUTIFY_FLAG" val=""/>
  <p:tag name="KSO_WM_TAG_VERSION" val="1.0"/>
  <p:tag name="KSO_WM_TEMPLATE_CATEGORY" val="mixed"/>
  <p:tag name="KSO_WM_TEMPLATE_INDEX" val="20201883"/>
  <p:tag name="KSO_WM_UNIT_COMPATIBLE" val="0"/>
  <p:tag name="KSO_WM_UNIT_DIAGRAM_ISNUMVISUAL" val="0"/>
  <p:tag name="KSO_WM_UNIT_DIAGRAM_ISREFERUNIT" val="0"/>
  <p:tag name="KSO_WM_UNIT_FILL_FORE_SCHEMECOLOR_INDEX" val="5"/>
  <p:tag name="KSO_WM_UNIT_FILL_FORE_SCHEMECOLOR_INDEX_BRIGHTNESS" val="0.4"/>
  <p:tag name="KSO_WM_UNIT_FILL_TYPE" val="1"/>
  <p:tag name="KSO_WM_UNIT_HIGHLIGHT" val="0"/>
  <p:tag name="KSO_WM_UNIT_ID" val="mixed20201883_101*i*1"/>
  <p:tag name="KSO_WM_UNIT_INDEX" val="1"/>
  <p:tag name="KSO_WM_UNIT_LAYERLEVEL" val="1"/>
  <p:tag name="KSO_WM_UNIT_TEXT_FILL_FORE_SCHEMECOLOR_INDEX" val="2"/>
  <p:tag name="KSO_WM_UNIT_TEXT_FILL_FORE_SCHEMECOLOR_INDEX_BRIGHTNESS" val="0"/>
  <p:tag name="KSO_WM_UNIT_TEXT_FILL_TYPE" val="1"/>
  <p:tag name="KSO_WM_UNIT_TEXTBOXSTYLE_ADJUSTHEIGTH" val="100_5.25"/>
  <p:tag name="KSO_WM_UNIT_TEXTBOXSTYLE_ADJUSTLEFT" val="0_-82.2"/>
  <p:tag name="KSO_WM_UNIT_TEXTBOXSTYLE_ADJUSTTOP" val="0_0"/>
  <p:tag name="KSO_WM_UNIT_TEXTBOXSTYLE_GUID" val="{3e450548-31b4-4268-99e1-0720ca309f22}"/>
  <p:tag name="KSO_WM_UNIT_TEXTBOXSTYLE_SHAPETYPE" val="1"/>
  <p:tag name="KSO_WM_UNIT_TYPE" val="i"/>
</p:tagLst>
</file>

<file path=ppt/tags/tag194.xml><?xml version="1.0" encoding="utf-8"?>
<p:tagLst xmlns:p="http://schemas.openxmlformats.org/presentationml/2006/main">
  <p:tag name="KSO_WM_BEAUTIFY_FLAG" val=""/>
  <p:tag name="KSO_WM_TAG_VERSION" val="1.0"/>
  <p:tag name="KSO_WM_TEMPLATE_CATEGORY" val="mixed"/>
  <p:tag name="KSO_WM_TEMPLATE_INDEX" val="20201883"/>
  <p:tag name="KSO_WM_UNIT_COMPATIBLE" val="0"/>
  <p:tag name="KSO_WM_UNIT_DIAGRAM_ISNUMVISUAL" val="0"/>
  <p:tag name="KSO_WM_UNIT_DIAGRAM_ISREFERUNIT" val="0"/>
  <p:tag name="KSO_WM_UNIT_FILL_FORE_SCHEMECOLOR_INDEX" val="5"/>
  <p:tag name="KSO_WM_UNIT_FILL_FORE_SCHEMECOLOR_INDEX_BRIGHTNESS" val="0.6"/>
  <p:tag name="KSO_WM_UNIT_FILL_TYPE" val="1"/>
  <p:tag name="KSO_WM_UNIT_HIGHLIGHT" val="0"/>
  <p:tag name="KSO_WM_UNIT_ID" val="mixed20201883_101*i*2"/>
  <p:tag name="KSO_WM_UNIT_INDEX" val="2"/>
  <p:tag name="KSO_WM_UNIT_LAYERLEVEL" val="1"/>
  <p:tag name="KSO_WM_UNIT_TEXT_FILL_FORE_SCHEMECOLOR_INDEX" val="2"/>
  <p:tag name="KSO_WM_UNIT_TEXT_FILL_FORE_SCHEMECOLOR_INDEX_BRIGHTNESS" val="0"/>
  <p:tag name="KSO_WM_UNIT_TEXT_FILL_TYPE" val="1"/>
  <p:tag name="KSO_WM_UNIT_TEXTBOXSTYLE_ADJUSTHEIGTH" val="100_5.25"/>
  <p:tag name="KSO_WM_UNIT_TEXTBOXSTYLE_ADJUSTLEFT" val="0_-29.2"/>
  <p:tag name="KSO_WM_UNIT_TEXTBOXSTYLE_ADJUSTTOP" val="0_0"/>
  <p:tag name="KSO_WM_UNIT_TEXTBOXSTYLE_GUID" val="{3e450548-31b4-4268-99e1-0720ca309f22}"/>
  <p:tag name="KSO_WM_UNIT_TEXTBOXSTYLE_SHAPETYPE" val="1"/>
  <p:tag name="KSO_WM_UNIT_TYPE" val="i"/>
</p:tagLst>
</file>

<file path=ppt/tags/tag195.xml><?xml version="1.0" encoding="utf-8"?>
<p:tagLst xmlns:p="http://schemas.openxmlformats.org/presentationml/2006/main">
  <p:tag name="KSO_WM_BEAUTIFY_FLAG" val=""/>
  <p:tag name="KSO_WM_TAG_VERSION" val="1.0"/>
  <p:tag name="KSO_WM_TEMPLATE_CATEGORY" val="mixed"/>
  <p:tag name="KSO_WM_TEMPLATE_INDEX" val="20201883"/>
  <p:tag name="KSO_WM_UNIT_COMPATIBLE" val="0"/>
  <p:tag name="KSO_WM_UNIT_DIAGRAM_ISNUMVISUAL" val="0"/>
  <p:tag name="KSO_WM_UNIT_DIAGRAM_ISREFERUNIT" val="0"/>
  <p:tag name="KSO_WM_UNIT_FILL_FORE_SCHEMECOLOR_INDEX" val="5"/>
  <p:tag name="KSO_WM_UNIT_FILL_FORE_SCHEMECOLOR_INDEX_BRIGHTNESS" val="0.6"/>
  <p:tag name="KSO_WM_UNIT_FILL_TYPE" val="1"/>
  <p:tag name="KSO_WM_UNIT_HIGHLIGHT" val="0"/>
  <p:tag name="KSO_WM_UNIT_ID" val="mixed20201883_101*i*3"/>
  <p:tag name="KSO_WM_UNIT_INDEX" val="3"/>
  <p:tag name="KSO_WM_UNIT_LAYERLEVEL" val="1"/>
  <p:tag name="KSO_WM_UNIT_TEXT_FILL_FORE_SCHEMECOLOR_INDEX" val="13"/>
  <p:tag name="KSO_WM_UNIT_TEXT_FILL_FORE_SCHEMECOLOR_INDEX_BRIGHTNESS" val="0"/>
  <p:tag name="KSO_WM_UNIT_TEXT_FILL_TYPE" val="1"/>
  <p:tag name="KSO_WM_UNIT_TEXTBOXSTYLE_ADJUSTLEFT" val="100_353.8174"/>
  <p:tag name="KSO_WM_UNIT_TEXTBOXSTYLE_ADJUSTTOP" val="0_7.374884"/>
  <p:tag name="KSO_WM_UNIT_TEXTBOXSTYLE_FOLLOWHEIGHT" val="100_-14.74984"/>
  <p:tag name="KSO_WM_UNIT_TEXTBOXSTYLE_GUID" val="{3e450548-31b4-4268-99e1-0720ca309f22}"/>
  <p:tag name="KSO_WM_UNIT_TEXTBOXSTYLE_SHAPETYPE" val="1"/>
  <p:tag name="KSO_WM_UNIT_TYPE" val="i"/>
</p:tagLst>
</file>

<file path=ppt/tags/tag196.xml><?xml version="1.0" encoding="utf-8"?>
<p:tagLst xmlns:p="http://schemas.openxmlformats.org/presentationml/2006/main">
  <p:tag name="KSO_WM_BEAUTIFY_FLAG" val=""/>
  <p:tag name="KSO_WM_TAG_VERSION" val="1.0"/>
  <p:tag name="KSO_WM_TEMPLATE_CATEGORY" val="mixed"/>
  <p:tag name="KSO_WM_TEMPLATE_INDEX" val="20201883"/>
  <p:tag name="KSO_WM_UNIT_COMPATIBLE" val="0"/>
  <p:tag name="KSO_WM_UNIT_DIAGRAM_ISNUMVISUAL" val="0"/>
  <p:tag name="KSO_WM_UNIT_DIAGRAM_ISREFERUNIT" val="0"/>
  <p:tag name="KSO_WM_UNIT_FILL_FORE_SCHEMECOLOR_INDEX" val="5"/>
  <p:tag name="KSO_WM_UNIT_FILL_FORE_SCHEMECOLOR_INDEX_BRIGHTNESS" val="0.6"/>
  <p:tag name="KSO_WM_UNIT_FILL_TYPE" val="1"/>
  <p:tag name="KSO_WM_UNIT_HIGHLIGHT" val="0"/>
  <p:tag name="KSO_WM_UNIT_ID" val="mixed20201883_101*i*4"/>
  <p:tag name="KSO_WM_UNIT_INDEX" val="4"/>
  <p:tag name="KSO_WM_UNIT_LAYERLEVEL" val="1"/>
  <p:tag name="KSO_WM_UNIT_TEXT_FILL_FORE_SCHEMECOLOR_INDEX" val="13"/>
  <p:tag name="KSO_WM_UNIT_TEXT_FILL_FORE_SCHEMECOLOR_INDEX_BRIGHTNESS" val="0"/>
  <p:tag name="KSO_WM_UNIT_TEXT_FILL_TYPE" val="1"/>
  <p:tag name="KSO_WM_UNIT_TEXTBOXSTYLE_ADJUSTLEFT" val="100_370.5674"/>
  <p:tag name="KSO_WM_UNIT_TEXTBOXSTYLE_ADJUSTTOP" val="0_7.374884"/>
  <p:tag name="KSO_WM_UNIT_TEXTBOXSTYLE_FOLLOWHEIGHT" val="100_-14.74984"/>
  <p:tag name="KSO_WM_UNIT_TEXTBOXSTYLE_GUID" val="{3e450548-31b4-4268-99e1-0720ca309f22}"/>
  <p:tag name="KSO_WM_UNIT_TEXTBOXSTYLE_SHAPETYPE" val="1"/>
  <p:tag name="KSO_WM_UNIT_TYPE" val="i"/>
</p:tagLst>
</file>

<file path=ppt/tags/tag197.xml><?xml version="1.0" encoding="utf-8"?>
<p:tagLst xmlns:p="http://schemas.openxmlformats.org/presentationml/2006/main">
  <p:tag name="KSO_WM_BEAUTIFY_FLAG" val=""/>
  <p:tag name="KSO_WM_TAG_VERSION" val="1.0"/>
  <p:tag name="KSO_WM_TEMPLATE_CATEGORY" val="mixed"/>
  <p:tag name="KSO_WM_TEMPLATE_INDEX" val="20201883"/>
  <p:tag name="KSO_WM_UNIT_COMPATIBLE" val="0"/>
  <p:tag name="KSO_WM_UNIT_DIAGRAM_ISNUMVISUAL" val="0"/>
  <p:tag name="KSO_WM_UNIT_DIAGRAM_ISREFERUNIT" val="0"/>
  <p:tag name="KSO_WM_UNIT_HIGHLIGHT" val="0"/>
  <p:tag name="KSO_WM_UNIT_ID" val="mixed20201883_101*i*5"/>
  <p:tag name="KSO_WM_UNIT_INDEX" val="5"/>
  <p:tag name="KSO_WM_UNIT_LAYERLEVEL" val="1"/>
  <p:tag name="KSO_WM_UNIT_LINE_FILL_TYPE" val="2"/>
  <p:tag name="KSO_WM_UNIT_LINE_FORE_SCHEMECOLOR_INDEX" val="14"/>
  <p:tag name="KSO_WM_UNIT_LINE_FORE_SCHEMECOLOR_INDEX_BRIGHTNESS" val="-0.25"/>
  <p:tag name="KSO_WM_UNIT_TEXTBOXSTYLE_ADJUSTLEFT" val="0_0"/>
  <p:tag name="KSO_WM_UNIT_TEXTBOXSTYLE_ADJUSTTOP" val="100_5.250002"/>
  <p:tag name="KSO_WM_UNIT_TEXTBOXSTYLE_ADJUSTWIDTH" val="100_423.4"/>
  <p:tag name="KSO_WM_UNIT_TEXTBOXSTYLE_GUID" val="{3e450548-31b4-4268-99e1-0720ca309f22}"/>
  <p:tag name="KSO_WM_UNIT_TEXTBOXSTYLE_SHAPETYPE" val="1"/>
  <p:tag name="KSO_WM_UNIT_TYPE" val="i"/>
</p:tagLst>
</file>

<file path=ppt/tags/tag198.xml><?xml version="1.0" encoding="utf-8"?>
<p:tagLst xmlns:p="http://schemas.openxmlformats.org/presentationml/2006/main">
  <p:tag name="KSO_WM_BEAUTIFY_FLAG" val=""/>
  <p:tag name="KSO_WM_TAG_VERSION" val="1.0"/>
  <p:tag name="KSO_WM_TEMPLATE_CATEGORY" val="mixed"/>
  <p:tag name="KSO_WM_TEMPLATE_INDEX" val="20201883"/>
  <p:tag name="KSO_WM_UNIT_COMPATIBLE" val="0"/>
  <p:tag name="KSO_WM_UNIT_DIAGRAM_ISNUMVISUAL" val="0"/>
  <p:tag name="KSO_WM_UNIT_DIAGRAM_ISREFERUNIT" val="0"/>
  <p:tag name="KSO_WM_UNIT_HIGHLIGHT" val="0"/>
  <p:tag name="KSO_WM_UNIT_ID" val="mixed20201883_101*f*1"/>
  <p:tag name="KSO_WM_UNIT_INDEX" val="1"/>
  <p:tag name="KSO_WM_UNIT_ISCONTENTSTITLE" val="0"/>
  <p:tag name="KSO_WM_UNIT_LAYERLEVEL" val="1"/>
  <p:tag name="KSO_WM_UNIT_NOCLEAR" val="1"/>
  <p:tag name="KSO_WM_UNIT_PRESET_TEXT" val="单击此处输入正文标题内容"/>
  <p:tag name="KSO_WM_UNIT_TEXT_FILL_FORE_SCHEMECOLOR_INDEX" val="13"/>
  <p:tag name="KSO_WM_UNIT_TEXT_FILL_FORE_SCHEMECOLOR_INDEX_BRIGHTNESS" val="0.25"/>
  <p:tag name="KSO_WM_UNIT_TEXT_FILL_TYPE" val="1"/>
  <p:tag name="KSO_WM_UNIT_TEXTBOXSTYLE_GUID" val="{3e450548-31b4-4268-99e1-0720ca309f22}"/>
  <p:tag name="KSO_WM_UNIT_TEXTBOXSTYLE_SHAPETYPE" val="0"/>
  <p:tag name="KSO_WM_UNIT_TEXTBOXSTYLE_TEMPLATETYPE" val="1"/>
  <p:tag name="KSO_WM_UNIT_TEXTBOXSTYLE_TYPE" val="3"/>
  <p:tag name="KSO_WM_UNIT_TYPE" val="f"/>
  <p:tag name="KSO_WM_UNIT_VALUE" val="31"/>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UNIT_TEXTBOXSTYLE_GUID" val="{3e450548-31b4-4268-99e1-0720ca309f22}"/>
</p:tagLst>
</file>

<file path=ppt/tags/tag208.xml><?xml version="1.0" encoding="utf-8"?>
<p:tagLst xmlns:p="http://schemas.openxmlformats.org/presentationml/2006/main">
  <p:tag name="KSO_WM_BEAUTIFY_FLAG" val=""/>
  <p:tag name="KSO_WM_TAG_VERSION" val="1.0"/>
  <p:tag name="KSO_WM_TEMPLATE_CATEGORY" val="mixed"/>
  <p:tag name="KSO_WM_TEMPLATE_INDEX" val="20201883"/>
  <p:tag name="KSO_WM_UNIT_COMPATIBLE" val="0"/>
  <p:tag name="KSO_WM_UNIT_DIAGRAM_ISNUMVISUAL" val="0"/>
  <p:tag name="KSO_WM_UNIT_DIAGRAM_ISREFERUNIT" val="0"/>
  <p:tag name="KSO_WM_UNIT_FILL_FORE_SCHEMECOLOR_INDEX" val="5"/>
  <p:tag name="KSO_WM_UNIT_FILL_FORE_SCHEMECOLOR_INDEX_BRIGHTNESS" val="0.4"/>
  <p:tag name="KSO_WM_UNIT_FILL_TYPE" val="1"/>
  <p:tag name="KSO_WM_UNIT_HIGHLIGHT" val="0"/>
  <p:tag name="KSO_WM_UNIT_ID" val="mixed20201883_101*i*1"/>
  <p:tag name="KSO_WM_UNIT_INDEX" val="1"/>
  <p:tag name="KSO_WM_UNIT_LAYERLEVEL" val="1"/>
  <p:tag name="KSO_WM_UNIT_TEXT_FILL_FORE_SCHEMECOLOR_INDEX" val="2"/>
  <p:tag name="KSO_WM_UNIT_TEXT_FILL_FORE_SCHEMECOLOR_INDEX_BRIGHTNESS" val="0"/>
  <p:tag name="KSO_WM_UNIT_TEXT_FILL_TYPE" val="1"/>
  <p:tag name="KSO_WM_UNIT_TEXTBOXSTYLE_ADJUSTHEIGTH" val="100_5.25"/>
  <p:tag name="KSO_WM_UNIT_TEXTBOXSTYLE_ADJUSTLEFT" val="0_-82.2"/>
  <p:tag name="KSO_WM_UNIT_TEXTBOXSTYLE_ADJUSTTOP" val="0_0"/>
  <p:tag name="KSO_WM_UNIT_TEXTBOXSTYLE_GUID" val="{3e450548-31b4-4268-99e1-0720ca309f22}"/>
  <p:tag name="KSO_WM_UNIT_TEXTBOXSTYLE_SHAPETYPE" val="1"/>
  <p:tag name="KSO_WM_UNIT_TYPE" val="i"/>
</p:tagLst>
</file>

<file path=ppt/tags/tag209.xml><?xml version="1.0" encoding="utf-8"?>
<p:tagLst xmlns:p="http://schemas.openxmlformats.org/presentationml/2006/main">
  <p:tag name="KSO_WM_BEAUTIFY_FLAG" val=""/>
  <p:tag name="KSO_WM_TAG_VERSION" val="1.0"/>
  <p:tag name="KSO_WM_TEMPLATE_CATEGORY" val="mixed"/>
  <p:tag name="KSO_WM_TEMPLATE_INDEX" val="20201883"/>
  <p:tag name="KSO_WM_UNIT_COMPATIBLE" val="0"/>
  <p:tag name="KSO_WM_UNIT_DIAGRAM_ISNUMVISUAL" val="0"/>
  <p:tag name="KSO_WM_UNIT_DIAGRAM_ISREFERUNIT" val="0"/>
  <p:tag name="KSO_WM_UNIT_FILL_FORE_SCHEMECOLOR_INDEX" val="5"/>
  <p:tag name="KSO_WM_UNIT_FILL_FORE_SCHEMECOLOR_INDEX_BRIGHTNESS" val="0.6"/>
  <p:tag name="KSO_WM_UNIT_FILL_TYPE" val="1"/>
  <p:tag name="KSO_WM_UNIT_HIGHLIGHT" val="0"/>
  <p:tag name="KSO_WM_UNIT_ID" val="mixed20201883_101*i*2"/>
  <p:tag name="KSO_WM_UNIT_INDEX" val="2"/>
  <p:tag name="KSO_WM_UNIT_LAYERLEVEL" val="1"/>
  <p:tag name="KSO_WM_UNIT_TEXT_FILL_FORE_SCHEMECOLOR_INDEX" val="2"/>
  <p:tag name="KSO_WM_UNIT_TEXT_FILL_FORE_SCHEMECOLOR_INDEX_BRIGHTNESS" val="0"/>
  <p:tag name="KSO_WM_UNIT_TEXT_FILL_TYPE" val="1"/>
  <p:tag name="KSO_WM_UNIT_TEXTBOXSTYLE_ADJUSTHEIGTH" val="100_5.25"/>
  <p:tag name="KSO_WM_UNIT_TEXTBOXSTYLE_ADJUSTLEFT" val="0_-29.2"/>
  <p:tag name="KSO_WM_UNIT_TEXTBOXSTYLE_ADJUSTTOP" val="0_0"/>
  <p:tag name="KSO_WM_UNIT_TEXTBOXSTYLE_GUID" val="{3e450548-31b4-4268-99e1-0720ca309f22}"/>
  <p:tag name="KSO_WM_UNIT_TEXTBOXSTYLE_SHAPETYPE" val="1"/>
  <p:tag name="KSO_WM_UNIT_TYPE" val="i"/>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 name="KSO_WM_TAG_VERSION" val="1.0"/>
  <p:tag name="KSO_WM_TEMPLATE_CATEGORY" val="mixed"/>
  <p:tag name="KSO_WM_TEMPLATE_INDEX" val="20201883"/>
  <p:tag name="KSO_WM_UNIT_COMPATIBLE" val="0"/>
  <p:tag name="KSO_WM_UNIT_DIAGRAM_ISNUMVISUAL" val="0"/>
  <p:tag name="KSO_WM_UNIT_DIAGRAM_ISREFERUNIT" val="0"/>
  <p:tag name="KSO_WM_UNIT_FILL_FORE_SCHEMECOLOR_INDEX" val="5"/>
  <p:tag name="KSO_WM_UNIT_FILL_FORE_SCHEMECOLOR_INDEX_BRIGHTNESS" val="0.6"/>
  <p:tag name="KSO_WM_UNIT_FILL_TYPE" val="1"/>
  <p:tag name="KSO_WM_UNIT_HIGHLIGHT" val="0"/>
  <p:tag name="KSO_WM_UNIT_ID" val="mixed20201883_101*i*3"/>
  <p:tag name="KSO_WM_UNIT_INDEX" val="3"/>
  <p:tag name="KSO_WM_UNIT_LAYERLEVEL" val="1"/>
  <p:tag name="KSO_WM_UNIT_TEXT_FILL_FORE_SCHEMECOLOR_INDEX" val="13"/>
  <p:tag name="KSO_WM_UNIT_TEXT_FILL_FORE_SCHEMECOLOR_INDEX_BRIGHTNESS" val="0"/>
  <p:tag name="KSO_WM_UNIT_TEXT_FILL_TYPE" val="1"/>
  <p:tag name="KSO_WM_UNIT_TEXTBOXSTYLE_ADJUSTLEFT" val="100_353.8174"/>
  <p:tag name="KSO_WM_UNIT_TEXTBOXSTYLE_ADJUSTTOP" val="0_7.374884"/>
  <p:tag name="KSO_WM_UNIT_TEXTBOXSTYLE_FOLLOWHEIGHT" val="100_-14.74984"/>
  <p:tag name="KSO_WM_UNIT_TEXTBOXSTYLE_GUID" val="{3e450548-31b4-4268-99e1-0720ca309f22}"/>
  <p:tag name="KSO_WM_UNIT_TEXTBOXSTYLE_SHAPETYPE" val="1"/>
  <p:tag name="KSO_WM_UNIT_TYPE" val="i"/>
</p:tagLst>
</file>

<file path=ppt/tags/tag211.xml><?xml version="1.0" encoding="utf-8"?>
<p:tagLst xmlns:p="http://schemas.openxmlformats.org/presentationml/2006/main">
  <p:tag name="KSO_WM_BEAUTIFY_FLAG" val=""/>
  <p:tag name="KSO_WM_TAG_VERSION" val="1.0"/>
  <p:tag name="KSO_WM_TEMPLATE_CATEGORY" val="mixed"/>
  <p:tag name="KSO_WM_TEMPLATE_INDEX" val="20201883"/>
  <p:tag name="KSO_WM_UNIT_COMPATIBLE" val="0"/>
  <p:tag name="KSO_WM_UNIT_DIAGRAM_ISNUMVISUAL" val="0"/>
  <p:tag name="KSO_WM_UNIT_DIAGRAM_ISREFERUNIT" val="0"/>
  <p:tag name="KSO_WM_UNIT_FILL_FORE_SCHEMECOLOR_INDEX" val="5"/>
  <p:tag name="KSO_WM_UNIT_FILL_FORE_SCHEMECOLOR_INDEX_BRIGHTNESS" val="0.6"/>
  <p:tag name="KSO_WM_UNIT_FILL_TYPE" val="1"/>
  <p:tag name="KSO_WM_UNIT_HIGHLIGHT" val="0"/>
  <p:tag name="KSO_WM_UNIT_ID" val="mixed20201883_101*i*4"/>
  <p:tag name="KSO_WM_UNIT_INDEX" val="4"/>
  <p:tag name="KSO_WM_UNIT_LAYERLEVEL" val="1"/>
  <p:tag name="KSO_WM_UNIT_TEXT_FILL_FORE_SCHEMECOLOR_INDEX" val="13"/>
  <p:tag name="KSO_WM_UNIT_TEXT_FILL_FORE_SCHEMECOLOR_INDEX_BRIGHTNESS" val="0"/>
  <p:tag name="KSO_WM_UNIT_TEXT_FILL_TYPE" val="1"/>
  <p:tag name="KSO_WM_UNIT_TEXTBOXSTYLE_ADJUSTLEFT" val="100_370.5674"/>
  <p:tag name="KSO_WM_UNIT_TEXTBOXSTYLE_ADJUSTTOP" val="0_7.374884"/>
  <p:tag name="KSO_WM_UNIT_TEXTBOXSTYLE_FOLLOWHEIGHT" val="100_-14.74984"/>
  <p:tag name="KSO_WM_UNIT_TEXTBOXSTYLE_GUID" val="{3e450548-31b4-4268-99e1-0720ca309f22}"/>
  <p:tag name="KSO_WM_UNIT_TEXTBOXSTYLE_SHAPETYPE" val="1"/>
  <p:tag name="KSO_WM_UNIT_TYPE" val="i"/>
</p:tagLst>
</file>

<file path=ppt/tags/tag212.xml><?xml version="1.0" encoding="utf-8"?>
<p:tagLst xmlns:p="http://schemas.openxmlformats.org/presentationml/2006/main">
  <p:tag name="KSO_WM_BEAUTIFY_FLAG" val=""/>
  <p:tag name="KSO_WM_TAG_VERSION" val="1.0"/>
  <p:tag name="KSO_WM_TEMPLATE_CATEGORY" val="mixed"/>
  <p:tag name="KSO_WM_TEMPLATE_INDEX" val="20201883"/>
  <p:tag name="KSO_WM_UNIT_COMPATIBLE" val="0"/>
  <p:tag name="KSO_WM_UNIT_DIAGRAM_ISNUMVISUAL" val="0"/>
  <p:tag name="KSO_WM_UNIT_DIAGRAM_ISREFERUNIT" val="0"/>
  <p:tag name="KSO_WM_UNIT_HIGHLIGHT" val="0"/>
  <p:tag name="KSO_WM_UNIT_ID" val="mixed20201883_101*i*5"/>
  <p:tag name="KSO_WM_UNIT_INDEX" val="5"/>
  <p:tag name="KSO_WM_UNIT_LAYERLEVEL" val="1"/>
  <p:tag name="KSO_WM_UNIT_LINE_FILL_TYPE" val="2"/>
  <p:tag name="KSO_WM_UNIT_LINE_FORE_SCHEMECOLOR_INDEX" val="14"/>
  <p:tag name="KSO_WM_UNIT_LINE_FORE_SCHEMECOLOR_INDEX_BRIGHTNESS" val="-0.25"/>
  <p:tag name="KSO_WM_UNIT_TEXTBOXSTYLE_ADJUSTLEFT" val="0_0"/>
  <p:tag name="KSO_WM_UNIT_TEXTBOXSTYLE_ADJUSTTOP" val="100_5.250002"/>
  <p:tag name="KSO_WM_UNIT_TEXTBOXSTYLE_ADJUSTWIDTH" val="100_423.4"/>
  <p:tag name="KSO_WM_UNIT_TEXTBOXSTYLE_GUID" val="{3e450548-31b4-4268-99e1-0720ca309f22}"/>
  <p:tag name="KSO_WM_UNIT_TEXTBOXSTYLE_SHAPETYPE" val="1"/>
  <p:tag name="KSO_WM_UNIT_TYPE" val="i"/>
</p:tagLst>
</file>

<file path=ppt/tags/tag213.xml><?xml version="1.0" encoding="utf-8"?>
<p:tagLst xmlns:p="http://schemas.openxmlformats.org/presentationml/2006/main">
  <p:tag name="KSO_WM_BEAUTIFY_FLAG" val=""/>
  <p:tag name="KSO_WM_TAG_VERSION" val="1.0"/>
  <p:tag name="KSO_WM_TEMPLATE_CATEGORY" val="mixed"/>
  <p:tag name="KSO_WM_TEMPLATE_INDEX" val="20201883"/>
  <p:tag name="KSO_WM_UNIT_COMPATIBLE" val="0"/>
  <p:tag name="KSO_WM_UNIT_DIAGRAM_ISNUMVISUAL" val="0"/>
  <p:tag name="KSO_WM_UNIT_DIAGRAM_ISREFERUNIT" val="0"/>
  <p:tag name="KSO_WM_UNIT_HIGHLIGHT" val="0"/>
  <p:tag name="KSO_WM_UNIT_ID" val="mixed20201883_101*f*1"/>
  <p:tag name="KSO_WM_UNIT_INDEX" val="1"/>
  <p:tag name="KSO_WM_UNIT_ISCONTENTSTITLE" val="0"/>
  <p:tag name="KSO_WM_UNIT_LAYERLEVEL" val="1"/>
  <p:tag name="KSO_WM_UNIT_NOCLEAR" val="1"/>
  <p:tag name="KSO_WM_UNIT_PRESET_TEXT" val="单击此处输入正文标题内容"/>
  <p:tag name="KSO_WM_UNIT_TEXT_FILL_FORE_SCHEMECOLOR_INDEX" val="13"/>
  <p:tag name="KSO_WM_UNIT_TEXT_FILL_FORE_SCHEMECOLOR_INDEX_BRIGHTNESS" val="0.25"/>
  <p:tag name="KSO_WM_UNIT_TEXT_FILL_TYPE" val="1"/>
  <p:tag name="KSO_WM_UNIT_TEXTBOXSTYLE_GUID" val="{3e450548-31b4-4268-99e1-0720ca309f22}"/>
  <p:tag name="KSO_WM_UNIT_TEXTBOXSTYLE_SHAPETYPE" val="0"/>
  <p:tag name="KSO_WM_UNIT_TEXTBOXSTYLE_TEMPLATETYPE" val="1"/>
  <p:tag name="KSO_WM_UNIT_TEXTBOXSTYLE_TYPE" val="3"/>
  <p:tag name="KSO_WM_UNIT_TYPE" val="f"/>
  <p:tag name="KSO_WM_UNIT_VALUE" val="31"/>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UNIT_TEXTBOXSTYLE_GUID" val="{3e450548-31b4-4268-99e1-0720ca309f22}"/>
</p:tagLst>
</file>

<file path=ppt/tags/tag223.xml><?xml version="1.0" encoding="utf-8"?>
<p:tagLst xmlns:p="http://schemas.openxmlformats.org/presentationml/2006/main">
  <p:tag name="KSO_WM_BEAUTIFY_FLAG" val=""/>
  <p:tag name="KSO_WM_TAG_VERSION" val="1.0"/>
  <p:tag name="KSO_WM_TEMPLATE_CATEGORY" val="mixed"/>
  <p:tag name="KSO_WM_TEMPLATE_INDEX" val="20201883"/>
  <p:tag name="KSO_WM_UNIT_COMPATIBLE" val="0"/>
  <p:tag name="KSO_WM_UNIT_DIAGRAM_ISNUMVISUAL" val="0"/>
  <p:tag name="KSO_WM_UNIT_DIAGRAM_ISREFERUNIT" val="0"/>
  <p:tag name="KSO_WM_UNIT_FILL_FORE_SCHEMECOLOR_INDEX" val="5"/>
  <p:tag name="KSO_WM_UNIT_FILL_FORE_SCHEMECOLOR_INDEX_BRIGHTNESS" val="0.4"/>
  <p:tag name="KSO_WM_UNIT_FILL_TYPE" val="1"/>
  <p:tag name="KSO_WM_UNIT_HIGHLIGHT" val="0"/>
  <p:tag name="KSO_WM_UNIT_ID" val="mixed20201883_101*i*1"/>
  <p:tag name="KSO_WM_UNIT_INDEX" val="1"/>
  <p:tag name="KSO_WM_UNIT_LAYERLEVEL" val="1"/>
  <p:tag name="KSO_WM_UNIT_TEXT_FILL_FORE_SCHEMECOLOR_INDEX" val="2"/>
  <p:tag name="KSO_WM_UNIT_TEXT_FILL_FORE_SCHEMECOLOR_INDEX_BRIGHTNESS" val="0"/>
  <p:tag name="KSO_WM_UNIT_TEXT_FILL_TYPE" val="1"/>
  <p:tag name="KSO_WM_UNIT_TEXTBOXSTYLE_ADJUSTHEIGTH" val="100_5.25"/>
  <p:tag name="KSO_WM_UNIT_TEXTBOXSTYLE_ADJUSTLEFT" val="0_-82.2"/>
  <p:tag name="KSO_WM_UNIT_TEXTBOXSTYLE_ADJUSTTOP" val="0_0"/>
  <p:tag name="KSO_WM_UNIT_TEXTBOXSTYLE_GUID" val="{3e450548-31b4-4268-99e1-0720ca309f22}"/>
  <p:tag name="KSO_WM_UNIT_TEXTBOXSTYLE_SHAPETYPE" val="1"/>
  <p:tag name="KSO_WM_UNIT_TYPE" val="i"/>
</p:tagLst>
</file>

<file path=ppt/tags/tag224.xml><?xml version="1.0" encoding="utf-8"?>
<p:tagLst xmlns:p="http://schemas.openxmlformats.org/presentationml/2006/main">
  <p:tag name="KSO_WM_BEAUTIFY_FLAG" val=""/>
  <p:tag name="KSO_WM_TAG_VERSION" val="1.0"/>
  <p:tag name="KSO_WM_TEMPLATE_CATEGORY" val="mixed"/>
  <p:tag name="KSO_WM_TEMPLATE_INDEX" val="20201883"/>
  <p:tag name="KSO_WM_UNIT_COMPATIBLE" val="0"/>
  <p:tag name="KSO_WM_UNIT_DIAGRAM_ISNUMVISUAL" val="0"/>
  <p:tag name="KSO_WM_UNIT_DIAGRAM_ISREFERUNIT" val="0"/>
  <p:tag name="KSO_WM_UNIT_FILL_FORE_SCHEMECOLOR_INDEX" val="5"/>
  <p:tag name="KSO_WM_UNIT_FILL_FORE_SCHEMECOLOR_INDEX_BRIGHTNESS" val="0.6"/>
  <p:tag name="KSO_WM_UNIT_FILL_TYPE" val="1"/>
  <p:tag name="KSO_WM_UNIT_HIGHLIGHT" val="0"/>
  <p:tag name="KSO_WM_UNIT_ID" val="mixed20201883_101*i*2"/>
  <p:tag name="KSO_WM_UNIT_INDEX" val="2"/>
  <p:tag name="KSO_WM_UNIT_LAYERLEVEL" val="1"/>
  <p:tag name="KSO_WM_UNIT_TEXT_FILL_FORE_SCHEMECOLOR_INDEX" val="2"/>
  <p:tag name="KSO_WM_UNIT_TEXT_FILL_FORE_SCHEMECOLOR_INDEX_BRIGHTNESS" val="0"/>
  <p:tag name="KSO_WM_UNIT_TEXT_FILL_TYPE" val="1"/>
  <p:tag name="KSO_WM_UNIT_TEXTBOXSTYLE_ADJUSTHEIGTH" val="100_5.25"/>
  <p:tag name="KSO_WM_UNIT_TEXTBOXSTYLE_ADJUSTLEFT" val="0_-29.2"/>
  <p:tag name="KSO_WM_UNIT_TEXTBOXSTYLE_ADJUSTTOP" val="0_0"/>
  <p:tag name="KSO_WM_UNIT_TEXTBOXSTYLE_GUID" val="{3e450548-31b4-4268-99e1-0720ca309f22}"/>
  <p:tag name="KSO_WM_UNIT_TEXTBOXSTYLE_SHAPETYPE" val="1"/>
  <p:tag name="KSO_WM_UNIT_TYPE" val="i"/>
</p:tagLst>
</file>

<file path=ppt/tags/tag225.xml><?xml version="1.0" encoding="utf-8"?>
<p:tagLst xmlns:p="http://schemas.openxmlformats.org/presentationml/2006/main">
  <p:tag name="KSO_WM_BEAUTIFY_FLAG" val=""/>
  <p:tag name="KSO_WM_TAG_VERSION" val="1.0"/>
  <p:tag name="KSO_WM_TEMPLATE_CATEGORY" val="mixed"/>
  <p:tag name="KSO_WM_TEMPLATE_INDEX" val="20201883"/>
  <p:tag name="KSO_WM_UNIT_COMPATIBLE" val="0"/>
  <p:tag name="KSO_WM_UNIT_DIAGRAM_ISNUMVISUAL" val="0"/>
  <p:tag name="KSO_WM_UNIT_DIAGRAM_ISREFERUNIT" val="0"/>
  <p:tag name="KSO_WM_UNIT_FILL_FORE_SCHEMECOLOR_INDEX" val="5"/>
  <p:tag name="KSO_WM_UNIT_FILL_FORE_SCHEMECOLOR_INDEX_BRIGHTNESS" val="0.6"/>
  <p:tag name="KSO_WM_UNIT_FILL_TYPE" val="1"/>
  <p:tag name="KSO_WM_UNIT_HIGHLIGHT" val="0"/>
  <p:tag name="KSO_WM_UNIT_ID" val="mixed20201883_101*i*3"/>
  <p:tag name="KSO_WM_UNIT_INDEX" val="3"/>
  <p:tag name="KSO_WM_UNIT_LAYERLEVEL" val="1"/>
  <p:tag name="KSO_WM_UNIT_TEXT_FILL_FORE_SCHEMECOLOR_INDEX" val="13"/>
  <p:tag name="KSO_WM_UNIT_TEXT_FILL_FORE_SCHEMECOLOR_INDEX_BRIGHTNESS" val="0"/>
  <p:tag name="KSO_WM_UNIT_TEXT_FILL_TYPE" val="1"/>
  <p:tag name="KSO_WM_UNIT_TEXTBOXSTYLE_ADJUSTLEFT" val="100_353.8174"/>
  <p:tag name="KSO_WM_UNIT_TEXTBOXSTYLE_ADJUSTTOP" val="0_7.374884"/>
  <p:tag name="KSO_WM_UNIT_TEXTBOXSTYLE_FOLLOWHEIGHT" val="100_-14.74984"/>
  <p:tag name="KSO_WM_UNIT_TEXTBOXSTYLE_GUID" val="{3e450548-31b4-4268-99e1-0720ca309f22}"/>
  <p:tag name="KSO_WM_UNIT_TEXTBOXSTYLE_SHAPETYPE" val="1"/>
  <p:tag name="KSO_WM_UNIT_TYPE" val="i"/>
</p:tagLst>
</file>

<file path=ppt/tags/tag226.xml><?xml version="1.0" encoding="utf-8"?>
<p:tagLst xmlns:p="http://schemas.openxmlformats.org/presentationml/2006/main">
  <p:tag name="KSO_WM_BEAUTIFY_FLAG" val=""/>
  <p:tag name="KSO_WM_TAG_VERSION" val="1.0"/>
  <p:tag name="KSO_WM_TEMPLATE_CATEGORY" val="mixed"/>
  <p:tag name="KSO_WM_TEMPLATE_INDEX" val="20201883"/>
  <p:tag name="KSO_WM_UNIT_COMPATIBLE" val="0"/>
  <p:tag name="KSO_WM_UNIT_DIAGRAM_ISNUMVISUAL" val="0"/>
  <p:tag name="KSO_WM_UNIT_DIAGRAM_ISREFERUNIT" val="0"/>
  <p:tag name="KSO_WM_UNIT_FILL_FORE_SCHEMECOLOR_INDEX" val="5"/>
  <p:tag name="KSO_WM_UNIT_FILL_FORE_SCHEMECOLOR_INDEX_BRIGHTNESS" val="0.6"/>
  <p:tag name="KSO_WM_UNIT_FILL_TYPE" val="1"/>
  <p:tag name="KSO_WM_UNIT_HIGHLIGHT" val="0"/>
  <p:tag name="KSO_WM_UNIT_ID" val="mixed20201883_101*i*4"/>
  <p:tag name="KSO_WM_UNIT_INDEX" val="4"/>
  <p:tag name="KSO_WM_UNIT_LAYERLEVEL" val="1"/>
  <p:tag name="KSO_WM_UNIT_TEXT_FILL_FORE_SCHEMECOLOR_INDEX" val="13"/>
  <p:tag name="KSO_WM_UNIT_TEXT_FILL_FORE_SCHEMECOLOR_INDEX_BRIGHTNESS" val="0"/>
  <p:tag name="KSO_WM_UNIT_TEXT_FILL_TYPE" val="1"/>
  <p:tag name="KSO_WM_UNIT_TEXTBOXSTYLE_ADJUSTLEFT" val="100_370.5674"/>
  <p:tag name="KSO_WM_UNIT_TEXTBOXSTYLE_ADJUSTTOP" val="0_7.374884"/>
  <p:tag name="KSO_WM_UNIT_TEXTBOXSTYLE_FOLLOWHEIGHT" val="100_-14.74984"/>
  <p:tag name="KSO_WM_UNIT_TEXTBOXSTYLE_GUID" val="{3e450548-31b4-4268-99e1-0720ca309f22}"/>
  <p:tag name="KSO_WM_UNIT_TEXTBOXSTYLE_SHAPETYPE" val="1"/>
  <p:tag name="KSO_WM_UNIT_TYPE" val="i"/>
</p:tagLst>
</file>

<file path=ppt/tags/tag227.xml><?xml version="1.0" encoding="utf-8"?>
<p:tagLst xmlns:p="http://schemas.openxmlformats.org/presentationml/2006/main">
  <p:tag name="KSO_WM_BEAUTIFY_FLAG" val=""/>
  <p:tag name="KSO_WM_TAG_VERSION" val="1.0"/>
  <p:tag name="KSO_WM_TEMPLATE_CATEGORY" val="mixed"/>
  <p:tag name="KSO_WM_TEMPLATE_INDEX" val="20201883"/>
  <p:tag name="KSO_WM_UNIT_COMPATIBLE" val="0"/>
  <p:tag name="KSO_WM_UNIT_DIAGRAM_ISNUMVISUAL" val="0"/>
  <p:tag name="KSO_WM_UNIT_DIAGRAM_ISREFERUNIT" val="0"/>
  <p:tag name="KSO_WM_UNIT_HIGHLIGHT" val="0"/>
  <p:tag name="KSO_WM_UNIT_ID" val="mixed20201883_101*i*5"/>
  <p:tag name="KSO_WM_UNIT_INDEX" val="5"/>
  <p:tag name="KSO_WM_UNIT_LAYERLEVEL" val="1"/>
  <p:tag name="KSO_WM_UNIT_LINE_FILL_TYPE" val="2"/>
  <p:tag name="KSO_WM_UNIT_LINE_FORE_SCHEMECOLOR_INDEX" val="14"/>
  <p:tag name="KSO_WM_UNIT_LINE_FORE_SCHEMECOLOR_INDEX_BRIGHTNESS" val="-0.25"/>
  <p:tag name="KSO_WM_UNIT_TEXTBOXSTYLE_ADJUSTLEFT" val="0_0"/>
  <p:tag name="KSO_WM_UNIT_TEXTBOXSTYLE_ADJUSTTOP" val="100_5.250002"/>
  <p:tag name="KSO_WM_UNIT_TEXTBOXSTYLE_ADJUSTWIDTH" val="100_423.4"/>
  <p:tag name="KSO_WM_UNIT_TEXTBOXSTYLE_GUID" val="{3e450548-31b4-4268-99e1-0720ca309f22}"/>
  <p:tag name="KSO_WM_UNIT_TEXTBOXSTYLE_SHAPETYPE" val="1"/>
  <p:tag name="KSO_WM_UNIT_TYPE" val="i"/>
</p:tagLst>
</file>

<file path=ppt/tags/tag228.xml><?xml version="1.0" encoding="utf-8"?>
<p:tagLst xmlns:p="http://schemas.openxmlformats.org/presentationml/2006/main">
  <p:tag name="KSO_WM_BEAUTIFY_FLAG" val=""/>
  <p:tag name="KSO_WM_TAG_VERSION" val="1.0"/>
  <p:tag name="KSO_WM_TEMPLATE_CATEGORY" val="mixed"/>
  <p:tag name="KSO_WM_TEMPLATE_INDEX" val="20201883"/>
  <p:tag name="KSO_WM_UNIT_COMPATIBLE" val="0"/>
  <p:tag name="KSO_WM_UNIT_DIAGRAM_ISNUMVISUAL" val="0"/>
  <p:tag name="KSO_WM_UNIT_DIAGRAM_ISREFERUNIT" val="0"/>
  <p:tag name="KSO_WM_UNIT_HIGHLIGHT" val="0"/>
  <p:tag name="KSO_WM_UNIT_ID" val="mixed20201883_101*f*1"/>
  <p:tag name="KSO_WM_UNIT_INDEX" val="1"/>
  <p:tag name="KSO_WM_UNIT_ISCONTENTSTITLE" val="0"/>
  <p:tag name="KSO_WM_UNIT_LAYERLEVEL" val="1"/>
  <p:tag name="KSO_WM_UNIT_NOCLEAR" val="1"/>
  <p:tag name="KSO_WM_UNIT_PRESET_TEXT" val="单击此处输入正文标题内容"/>
  <p:tag name="KSO_WM_UNIT_TEXT_FILL_FORE_SCHEMECOLOR_INDEX" val="13"/>
  <p:tag name="KSO_WM_UNIT_TEXT_FILL_FORE_SCHEMECOLOR_INDEX_BRIGHTNESS" val="0.25"/>
  <p:tag name="KSO_WM_UNIT_TEXT_FILL_TYPE" val="1"/>
  <p:tag name="KSO_WM_UNIT_TEXTBOXSTYLE_GUID" val="{3e450548-31b4-4268-99e1-0720ca309f22}"/>
  <p:tag name="KSO_WM_UNIT_TEXTBOXSTYLE_SHAPETYPE" val="0"/>
  <p:tag name="KSO_WM_UNIT_TEXTBOXSTYLE_TEMPLATETYPE" val="1"/>
  <p:tag name="KSO_WM_UNIT_TEXTBOXSTYLE_TYPE" val="3"/>
  <p:tag name="KSO_WM_UNIT_TYPE" val="f"/>
  <p:tag name="KSO_WM_UNIT_VALUE" val="31"/>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 name="KSO_WM_UNIT_MEDIACOVER_BTN_POS" val="c"/>
  <p:tag name="KSO_WM_UNIT_MEDIACOVER_BTN_STATE" val="1"/>
  <p:tag name="KSO_WM_UNIT_MEDIACOVER_BTN_STYLE" val="ee0bc779c1f3d7f3e90c96344320e69a"/>
  <p:tag name="KSO_WM_UNIT_MEDIACOVER_RGB" val="000000"/>
  <p:tag name="KSO_WM_UNIT_MEDIACOVER_STYLEID" val="1"/>
  <p:tag name="KSO_WM_UNIT_MEDIACOVER_TEXT" val=""/>
  <p:tag name="KSO_WM_UNIT_MEDIACOVER_TEXTSTATE" val="0"/>
  <p:tag name="KSO_WM_UNIT_MEDIACOVER_TRANSPARENCY" val="0.5"/>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TABLE_ENDDRAG_ORIGIN_RECT" val="832*193"/>
  <p:tag name="TABLE_ENDDRAG_RECT" val="58*283*832*193"/>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UNIT_TEXTBOXSTYLE_GUID" val="{3e450548-31b4-4268-99e1-0720ca309f22}"/>
</p:tagLst>
</file>

<file path=ppt/tags/tag254.xml><?xml version="1.0" encoding="utf-8"?>
<p:tagLst xmlns:p="http://schemas.openxmlformats.org/presentationml/2006/main">
  <p:tag name="KSO_WM_BEAUTIFY_FLAG" val=""/>
  <p:tag name="KSO_WM_TAG_VERSION" val="1.0"/>
  <p:tag name="KSO_WM_TEMPLATE_CATEGORY" val="mixed"/>
  <p:tag name="KSO_WM_TEMPLATE_INDEX" val="20201883"/>
  <p:tag name="KSO_WM_UNIT_COMPATIBLE" val="0"/>
  <p:tag name="KSO_WM_UNIT_DIAGRAM_ISNUMVISUAL" val="0"/>
  <p:tag name="KSO_WM_UNIT_DIAGRAM_ISREFERUNIT" val="0"/>
  <p:tag name="KSO_WM_UNIT_FILL_FORE_SCHEMECOLOR_INDEX" val="5"/>
  <p:tag name="KSO_WM_UNIT_FILL_FORE_SCHEMECOLOR_INDEX_BRIGHTNESS" val="0.4"/>
  <p:tag name="KSO_WM_UNIT_FILL_TYPE" val="1"/>
  <p:tag name="KSO_WM_UNIT_HIGHLIGHT" val="0"/>
  <p:tag name="KSO_WM_UNIT_ID" val="mixed20201883_101*i*1"/>
  <p:tag name="KSO_WM_UNIT_INDEX" val="1"/>
  <p:tag name="KSO_WM_UNIT_LAYERLEVEL" val="1"/>
  <p:tag name="KSO_WM_UNIT_TEXT_FILL_FORE_SCHEMECOLOR_INDEX" val="2"/>
  <p:tag name="KSO_WM_UNIT_TEXT_FILL_FORE_SCHEMECOLOR_INDEX_BRIGHTNESS" val="0"/>
  <p:tag name="KSO_WM_UNIT_TEXT_FILL_TYPE" val="1"/>
  <p:tag name="KSO_WM_UNIT_TEXTBOXSTYLE_ADJUSTHEIGTH" val="100_5.25"/>
  <p:tag name="KSO_WM_UNIT_TEXTBOXSTYLE_ADJUSTLEFT" val="0_-82.2"/>
  <p:tag name="KSO_WM_UNIT_TEXTBOXSTYLE_ADJUSTTOP" val="0_0"/>
  <p:tag name="KSO_WM_UNIT_TEXTBOXSTYLE_GUID" val="{3e450548-31b4-4268-99e1-0720ca309f22}"/>
  <p:tag name="KSO_WM_UNIT_TEXTBOXSTYLE_SHAPETYPE" val="1"/>
  <p:tag name="KSO_WM_UNIT_TYPE" val="i"/>
</p:tagLst>
</file>

<file path=ppt/tags/tag255.xml><?xml version="1.0" encoding="utf-8"?>
<p:tagLst xmlns:p="http://schemas.openxmlformats.org/presentationml/2006/main">
  <p:tag name="KSO_WM_BEAUTIFY_FLAG" val=""/>
  <p:tag name="KSO_WM_TAG_VERSION" val="1.0"/>
  <p:tag name="KSO_WM_TEMPLATE_CATEGORY" val="mixed"/>
  <p:tag name="KSO_WM_TEMPLATE_INDEX" val="20201883"/>
  <p:tag name="KSO_WM_UNIT_COMPATIBLE" val="0"/>
  <p:tag name="KSO_WM_UNIT_DIAGRAM_ISNUMVISUAL" val="0"/>
  <p:tag name="KSO_WM_UNIT_DIAGRAM_ISREFERUNIT" val="0"/>
  <p:tag name="KSO_WM_UNIT_FILL_FORE_SCHEMECOLOR_INDEX" val="5"/>
  <p:tag name="KSO_WM_UNIT_FILL_FORE_SCHEMECOLOR_INDEX_BRIGHTNESS" val="0.6"/>
  <p:tag name="KSO_WM_UNIT_FILL_TYPE" val="1"/>
  <p:tag name="KSO_WM_UNIT_HIGHLIGHT" val="0"/>
  <p:tag name="KSO_WM_UNIT_ID" val="mixed20201883_101*i*2"/>
  <p:tag name="KSO_WM_UNIT_INDEX" val="2"/>
  <p:tag name="KSO_WM_UNIT_LAYERLEVEL" val="1"/>
  <p:tag name="KSO_WM_UNIT_TEXT_FILL_FORE_SCHEMECOLOR_INDEX" val="2"/>
  <p:tag name="KSO_WM_UNIT_TEXT_FILL_FORE_SCHEMECOLOR_INDEX_BRIGHTNESS" val="0"/>
  <p:tag name="KSO_WM_UNIT_TEXT_FILL_TYPE" val="1"/>
  <p:tag name="KSO_WM_UNIT_TEXTBOXSTYLE_ADJUSTHEIGTH" val="100_5.25"/>
  <p:tag name="KSO_WM_UNIT_TEXTBOXSTYLE_ADJUSTLEFT" val="0_-29.2"/>
  <p:tag name="KSO_WM_UNIT_TEXTBOXSTYLE_ADJUSTTOP" val="0_0"/>
  <p:tag name="KSO_WM_UNIT_TEXTBOXSTYLE_GUID" val="{3e450548-31b4-4268-99e1-0720ca309f22}"/>
  <p:tag name="KSO_WM_UNIT_TEXTBOXSTYLE_SHAPETYPE" val="1"/>
  <p:tag name="KSO_WM_UNIT_TYPE" val="i"/>
</p:tagLst>
</file>

<file path=ppt/tags/tag256.xml><?xml version="1.0" encoding="utf-8"?>
<p:tagLst xmlns:p="http://schemas.openxmlformats.org/presentationml/2006/main">
  <p:tag name="KSO_WM_BEAUTIFY_FLAG" val=""/>
  <p:tag name="KSO_WM_TAG_VERSION" val="1.0"/>
  <p:tag name="KSO_WM_TEMPLATE_CATEGORY" val="mixed"/>
  <p:tag name="KSO_WM_TEMPLATE_INDEX" val="20201883"/>
  <p:tag name="KSO_WM_UNIT_COMPATIBLE" val="0"/>
  <p:tag name="KSO_WM_UNIT_DIAGRAM_ISNUMVISUAL" val="0"/>
  <p:tag name="KSO_WM_UNIT_DIAGRAM_ISREFERUNIT" val="0"/>
  <p:tag name="KSO_WM_UNIT_FILL_FORE_SCHEMECOLOR_INDEX" val="5"/>
  <p:tag name="KSO_WM_UNIT_FILL_FORE_SCHEMECOLOR_INDEX_BRIGHTNESS" val="0.6"/>
  <p:tag name="KSO_WM_UNIT_FILL_TYPE" val="1"/>
  <p:tag name="KSO_WM_UNIT_HIGHLIGHT" val="0"/>
  <p:tag name="KSO_WM_UNIT_ID" val="mixed20201883_101*i*3"/>
  <p:tag name="KSO_WM_UNIT_INDEX" val="3"/>
  <p:tag name="KSO_WM_UNIT_LAYERLEVEL" val="1"/>
  <p:tag name="KSO_WM_UNIT_TEXT_FILL_FORE_SCHEMECOLOR_INDEX" val="13"/>
  <p:tag name="KSO_WM_UNIT_TEXT_FILL_FORE_SCHEMECOLOR_INDEX_BRIGHTNESS" val="0"/>
  <p:tag name="KSO_WM_UNIT_TEXT_FILL_TYPE" val="1"/>
  <p:tag name="KSO_WM_UNIT_TEXTBOXSTYLE_ADJUSTLEFT" val="100_353.8174"/>
  <p:tag name="KSO_WM_UNIT_TEXTBOXSTYLE_ADJUSTTOP" val="0_7.374884"/>
  <p:tag name="KSO_WM_UNIT_TEXTBOXSTYLE_FOLLOWHEIGHT" val="100_-14.74984"/>
  <p:tag name="KSO_WM_UNIT_TEXTBOXSTYLE_GUID" val="{3e450548-31b4-4268-99e1-0720ca309f22}"/>
  <p:tag name="KSO_WM_UNIT_TEXTBOXSTYLE_SHAPETYPE" val="1"/>
  <p:tag name="KSO_WM_UNIT_TYPE" val="i"/>
</p:tagLst>
</file>

<file path=ppt/tags/tag257.xml><?xml version="1.0" encoding="utf-8"?>
<p:tagLst xmlns:p="http://schemas.openxmlformats.org/presentationml/2006/main">
  <p:tag name="KSO_WM_BEAUTIFY_FLAG" val=""/>
  <p:tag name="KSO_WM_TAG_VERSION" val="1.0"/>
  <p:tag name="KSO_WM_TEMPLATE_CATEGORY" val="mixed"/>
  <p:tag name="KSO_WM_TEMPLATE_INDEX" val="20201883"/>
  <p:tag name="KSO_WM_UNIT_COMPATIBLE" val="0"/>
  <p:tag name="KSO_WM_UNIT_DIAGRAM_ISNUMVISUAL" val="0"/>
  <p:tag name="KSO_WM_UNIT_DIAGRAM_ISREFERUNIT" val="0"/>
  <p:tag name="KSO_WM_UNIT_FILL_FORE_SCHEMECOLOR_INDEX" val="5"/>
  <p:tag name="KSO_WM_UNIT_FILL_FORE_SCHEMECOLOR_INDEX_BRIGHTNESS" val="0.6"/>
  <p:tag name="KSO_WM_UNIT_FILL_TYPE" val="1"/>
  <p:tag name="KSO_WM_UNIT_HIGHLIGHT" val="0"/>
  <p:tag name="KSO_WM_UNIT_ID" val="mixed20201883_101*i*4"/>
  <p:tag name="KSO_WM_UNIT_INDEX" val="4"/>
  <p:tag name="KSO_WM_UNIT_LAYERLEVEL" val="1"/>
  <p:tag name="KSO_WM_UNIT_TEXT_FILL_FORE_SCHEMECOLOR_INDEX" val="13"/>
  <p:tag name="KSO_WM_UNIT_TEXT_FILL_FORE_SCHEMECOLOR_INDEX_BRIGHTNESS" val="0"/>
  <p:tag name="KSO_WM_UNIT_TEXT_FILL_TYPE" val="1"/>
  <p:tag name="KSO_WM_UNIT_TEXTBOXSTYLE_ADJUSTLEFT" val="100_370.5674"/>
  <p:tag name="KSO_WM_UNIT_TEXTBOXSTYLE_ADJUSTTOP" val="0_7.374884"/>
  <p:tag name="KSO_WM_UNIT_TEXTBOXSTYLE_FOLLOWHEIGHT" val="100_-14.74984"/>
  <p:tag name="KSO_WM_UNIT_TEXTBOXSTYLE_GUID" val="{3e450548-31b4-4268-99e1-0720ca309f22}"/>
  <p:tag name="KSO_WM_UNIT_TEXTBOXSTYLE_SHAPETYPE" val="1"/>
  <p:tag name="KSO_WM_UNIT_TYPE" val="i"/>
</p:tagLst>
</file>

<file path=ppt/tags/tag258.xml><?xml version="1.0" encoding="utf-8"?>
<p:tagLst xmlns:p="http://schemas.openxmlformats.org/presentationml/2006/main">
  <p:tag name="KSO_WM_BEAUTIFY_FLAG" val=""/>
  <p:tag name="KSO_WM_TAG_VERSION" val="1.0"/>
  <p:tag name="KSO_WM_TEMPLATE_CATEGORY" val="mixed"/>
  <p:tag name="KSO_WM_TEMPLATE_INDEX" val="20201883"/>
  <p:tag name="KSO_WM_UNIT_COMPATIBLE" val="0"/>
  <p:tag name="KSO_WM_UNIT_DIAGRAM_ISNUMVISUAL" val="0"/>
  <p:tag name="KSO_WM_UNIT_DIAGRAM_ISREFERUNIT" val="0"/>
  <p:tag name="KSO_WM_UNIT_HIGHLIGHT" val="0"/>
  <p:tag name="KSO_WM_UNIT_ID" val="mixed20201883_101*i*5"/>
  <p:tag name="KSO_WM_UNIT_INDEX" val="5"/>
  <p:tag name="KSO_WM_UNIT_LAYERLEVEL" val="1"/>
  <p:tag name="KSO_WM_UNIT_LINE_FILL_TYPE" val="2"/>
  <p:tag name="KSO_WM_UNIT_LINE_FORE_SCHEMECOLOR_INDEX" val="14"/>
  <p:tag name="KSO_WM_UNIT_LINE_FORE_SCHEMECOLOR_INDEX_BRIGHTNESS" val="-0.25"/>
  <p:tag name="KSO_WM_UNIT_TEXTBOXSTYLE_ADJUSTLEFT" val="0_0"/>
  <p:tag name="KSO_WM_UNIT_TEXTBOXSTYLE_ADJUSTTOP" val="100_5.250002"/>
  <p:tag name="KSO_WM_UNIT_TEXTBOXSTYLE_ADJUSTWIDTH" val="100_423.4"/>
  <p:tag name="KSO_WM_UNIT_TEXTBOXSTYLE_GUID" val="{3e450548-31b4-4268-99e1-0720ca309f22}"/>
  <p:tag name="KSO_WM_UNIT_TEXTBOXSTYLE_SHAPETYPE" val="1"/>
  <p:tag name="KSO_WM_UNIT_TYPE" val="i"/>
</p:tagLst>
</file>

<file path=ppt/tags/tag259.xml><?xml version="1.0" encoding="utf-8"?>
<p:tagLst xmlns:p="http://schemas.openxmlformats.org/presentationml/2006/main">
  <p:tag name="KSO_WM_BEAUTIFY_FLAG" val=""/>
  <p:tag name="KSO_WM_TAG_VERSION" val="1.0"/>
  <p:tag name="KSO_WM_TEMPLATE_CATEGORY" val="mixed"/>
  <p:tag name="KSO_WM_TEMPLATE_INDEX" val="20201883"/>
  <p:tag name="KSO_WM_UNIT_COMPATIBLE" val="0"/>
  <p:tag name="KSO_WM_UNIT_DIAGRAM_ISNUMVISUAL" val="0"/>
  <p:tag name="KSO_WM_UNIT_DIAGRAM_ISREFERUNIT" val="0"/>
  <p:tag name="KSO_WM_UNIT_HIGHLIGHT" val="0"/>
  <p:tag name="KSO_WM_UNIT_ID" val="mixed20201883_101*f*1"/>
  <p:tag name="KSO_WM_UNIT_INDEX" val="1"/>
  <p:tag name="KSO_WM_UNIT_ISCONTENTSTITLE" val="0"/>
  <p:tag name="KSO_WM_UNIT_LAYERLEVEL" val="1"/>
  <p:tag name="KSO_WM_UNIT_NOCLEAR" val="1"/>
  <p:tag name="KSO_WM_UNIT_PRESET_TEXT" val="单击此处输入正文标题内容"/>
  <p:tag name="KSO_WM_UNIT_TEXT_FILL_FORE_SCHEMECOLOR_INDEX" val="13"/>
  <p:tag name="KSO_WM_UNIT_TEXT_FILL_FORE_SCHEMECOLOR_INDEX_BRIGHTNESS" val="0.25"/>
  <p:tag name="KSO_WM_UNIT_TEXT_FILL_TYPE" val="1"/>
  <p:tag name="KSO_WM_UNIT_TEXTBOXSTYLE_GUID" val="{3e450548-31b4-4268-99e1-0720ca309f22}"/>
  <p:tag name="KSO_WM_UNIT_TEXTBOXSTYLE_SHAPETYPE" val="0"/>
  <p:tag name="KSO_WM_UNIT_TEXTBOXSTYLE_TEMPLATETYPE" val="1"/>
  <p:tag name="KSO_WM_UNIT_TEXTBOXSTYLE_TYPE" val="3"/>
  <p:tag name="KSO_WM_UNIT_TYPE" val="f"/>
  <p:tag name="KSO_WM_UNIT_VALUE" val="31"/>
</p:tagLst>
</file>

<file path=ppt/tags/tag26.xml><?xml version="1.0" encoding="utf-8"?>
<p:tagLst xmlns:p="http://schemas.openxmlformats.org/presentationml/2006/main">
  <p:tag name="KSO_WM_DIAGRAM_VIRTUALLY_FRAME" val="{&quot;height&quot;:213.65,&quot;left&quot;:490.2,&quot;top&quot;:154.3,&quot;width&quot;:348.3}"/>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DIAGRAM_VIRTUALLY_FRAME" val="{&quot;height&quot;:274.45,&quot;left&quot;:23.45,&quot;top&quot;:115.75,&quot;width&quot;:955.2}"/>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REFSHAPE" val="968634892"/>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 name="KSO_WM_DIAGRAM_GROUP_CODE" val="l1-1"/>
  <p:tag name="KSO_WM_DIAGRAM_VIRTUALLY_FRAME" val="{&quot;height&quot;:213.65,&quot;left&quot;:490.2,&quot;top&quot;:154.3,&quot;width&quot;:348.3}"/>
  <p:tag name="KSO_WM_TAG_VERSION" val="1.0"/>
  <p:tag name="KSO_WM_TEMPLATE_CATEGORY" val="diagram"/>
  <p:tag name="KSO_WM_TEMPLATE_INDEX" val="20218393"/>
  <p:tag name="KSO_WM_UNIT_COMPATIBLE" val="0"/>
  <p:tag name="KSO_WM_UNIT_DIAGRAM_ISNUMVISUAL" val="0"/>
  <p:tag name="KSO_WM_UNIT_DIAGRAM_ISREFERUNIT" val="0"/>
  <p:tag name="KSO_WM_UNIT_HIGHLIGHT" val="0"/>
  <p:tag name="KSO_WM_UNIT_ID" val="diagram20218393_1*l_h_f*1_1_1"/>
  <p:tag name="KSO_WM_UNIT_INDEX" val="1_1_1"/>
  <p:tag name="KSO_WM_UNIT_LAYERLEVEL" val="1_1_1"/>
  <p:tag name="KSO_WM_UNIT_NOCLEAR" val="0"/>
  <p:tag name="KSO_WM_UNIT_PRESET_TEXT" val="单击此处添加正文内容"/>
  <p:tag name="KSO_WM_UNIT_SUBTYPE" val="a"/>
  <p:tag name="KSO_WM_UNIT_TEXT_FILL_FORE_SCHEMECOLOR_INDEX" val="13"/>
  <p:tag name="KSO_WM_UNIT_TEXT_FILL_FORE_SCHEMECOLOR_INDEX_BRIGHTNESS" val="0.25"/>
  <p:tag name="KSO_WM_UNIT_TEXT_FILL_TYPE" val="1"/>
  <p:tag name="KSO_WM_UNIT_TYPE" val="l_h_f"/>
  <p:tag name="KSO_WM_UNIT_USESOURCEFORMAT_APPLY" val="1"/>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AS_OS" val="Unix 3.10 unknown"/>
  <p:tag name="AS_RELEASE_DATE" val="2023.03.31"/>
  <p:tag name="AS_TITLE" val="Aspose.Slides for Java"/>
  <p:tag name="AS_VERSION" val="23.3"/>
  <p:tag name="COMMONDATA" val="eyJoZGlkIjoiNWZlMGUwZDk2NmUxYmJjZWMyMzE2MTkxMDliMWZmYzgifQ=="/>
  <p:tag name="KSO_WPP_MARK_KEY" val="3fe1e1aa-eab9-4923-beb4-67b488046bab"/>
  <p:tag name="RESOURCE_RECORD_KEY" val="{&quot;70&quot;:[3321638],&quot;71&quot;:[76235680030]}"/>
</p:tagLst>
</file>

<file path=ppt/tags/tag28.xml><?xml version="1.0" encoding="utf-8"?>
<p:tagLst xmlns:p="http://schemas.openxmlformats.org/presentationml/2006/main">
  <p:tag name="KSO_WM_BEAUTIFY_FLAG" val=""/>
  <p:tag name="KSO_WM_DIAGRAM_VIRTUALLY_FRAME" val="{&quot;height&quot;:213.65,&quot;left&quot;:490.2,&quot;top&quot;:154.3,&quot;width&quot;:348.3}"/>
</p:tagLst>
</file>

<file path=ppt/tags/tag29.xml><?xml version="1.0" encoding="utf-8"?>
<p:tagLst xmlns:p="http://schemas.openxmlformats.org/presentationml/2006/main">
  <p:tag name="KSO_WM_DIAGRAM_VIRTUALLY_FRAME" val="{&quot;height&quot;:213.65,&quot;left&quot;:490.2,&quot;top&quot;:154.3,&quot;width&quot;:348.3}"/>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 name="KSO_WM_DIAGRAM_GROUP_CODE" val="l1-1"/>
  <p:tag name="KSO_WM_DIAGRAM_VIRTUALLY_FRAME" val="{&quot;height&quot;:213.65,&quot;left&quot;:490.2,&quot;top&quot;:154.3,&quot;width&quot;:348.3}"/>
  <p:tag name="KSO_WM_TAG_VERSION" val="1.0"/>
  <p:tag name="KSO_WM_TEMPLATE_CATEGORY" val="diagram"/>
  <p:tag name="KSO_WM_TEMPLATE_INDEX" val="20218393"/>
  <p:tag name="KSO_WM_UNIT_COMPATIBLE" val="0"/>
  <p:tag name="KSO_WM_UNIT_DIAGRAM_ISNUMVISUAL" val="0"/>
  <p:tag name="KSO_WM_UNIT_DIAGRAM_ISREFERUNIT" val="0"/>
  <p:tag name="KSO_WM_UNIT_HIGHLIGHT" val="0"/>
  <p:tag name="KSO_WM_UNIT_ID" val="diagram20218393_1*l_h_f*1_1_1"/>
  <p:tag name="KSO_WM_UNIT_INDEX" val="1_1_1"/>
  <p:tag name="KSO_WM_UNIT_LAYERLEVEL" val="1_1_1"/>
  <p:tag name="KSO_WM_UNIT_NOCLEAR" val="0"/>
  <p:tag name="KSO_WM_UNIT_PRESET_TEXT" val="单击此处添加正文内容"/>
  <p:tag name="KSO_WM_UNIT_SUBTYPE" val="a"/>
  <p:tag name="KSO_WM_UNIT_TEXT_FILL_FORE_SCHEMECOLOR_INDEX" val="13"/>
  <p:tag name="KSO_WM_UNIT_TEXT_FILL_FORE_SCHEMECOLOR_INDEX_BRIGHTNESS" val="0.25"/>
  <p:tag name="KSO_WM_UNIT_TEXT_FILL_TYPE" val="1"/>
  <p:tag name="KSO_WM_UNIT_TYPE" val="l_h_f"/>
  <p:tag name="KSO_WM_UNIT_USESOURCEFORMAT_APPLY" val="1"/>
</p:tagLst>
</file>

<file path=ppt/tags/tag31.xml><?xml version="1.0" encoding="utf-8"?>
<p:tagLst xmlns:p="http://schemas.openxmlformats.org/presentationml/2006/main">
  <p:tag name="KSO_WM_BEAUTIFY_FLAG" val=""/>
  <p:tag name="KSO_WM_DIAGRAM_VIRTUALLY_FRAME" val="{&quot;height&quot;:213.65,&quot;left&quot;:490.2,&quot;top&quot;:154.3,&quot;width&quot;:348.3}"/>
</p:tagLst>
</file>

<file path=ppt/tags/tag32.xml><?xml version="1.0" encoding="utf-8"?>
<p:tagLst xmlns:p="http://schemas.openxmlformats.org/presentationml/2006/main">
  <p:tag name="KSO_WM_DIAGRAM_VIRTUALLY_FRAME" val="{&quot;height&quot;:213.65,&quot;left&quot;:490.2,&quot;top&quot;:154.3,&quot;width&quot;:348.3}"/>
</p:tagLst>
</file>

<file path=ppt/tags/tag33.xml><?xml version="1.0" encoding="utf-8"?>
<p:tagLst xmlns:p="http://schemas.openxmlformats.org/presentationml/2006/main">
  <p:tag name="KSO_WM_BEAUTIFY_FLAG" val=""/>
  <p:tag name="KSO_WM_DIAGRAM_GROUP_CODE" val="l1-1"/>
  <p:tag name="KSO_WM_DIAGRAM_VIRTUALLY_FRAME" val="{&quot;height&quot;:213.65,&quot;left&quot;:490.2,&quot;top&quot;:154.3,&quot;width&quot;:348.3}"/>
  <p:tag name="KSO_WM_TAG_VERSION" val="1.0"/>
  <p:tag name="KSO_WM_TEMPLATE_CATEGORY" val="diagram"/>
  <p:tag name="KSO_WM_TEMPLATE_INDEX" val="20218393"/>
  <p:tag name="KSO_WM_UNIT_COMPATIBLE" val="0"/>
  <p:tag name="KSO_WM_UNIT_DIAGRAM_ISNUMVISUAL" val="0"/>
  <p:tag name="KSO_WM_UNIT_DIAGRAM_ISREFERUNIT" val="0"/>
  <p:tag name="KSO_WM_UNIT_HIGHLIGHT" val="0"/>
  <p:tag name="KSO_WM_UNIT_ID" val="diagram20218393_1*l_h_f*1_2_1"/>
  <p:tag name="KSO_WM_UNIT_INDEX" val="1_2_1"/>
  <p:tag name="KSO_WM_UNIT_LAYERLEVEL" val="1_1_1"/>
  <p:tag name="KSO_WM_UNIT_NOCLEAR" val="0"/>
  <p:tag name="KSO_WM_UNIT_PRESET_TEXT" val="单击此处添加正文内容"/>
  <p:tag name="KSO_WM_UNIT_SUBTYPE" val="a"/>
  <p:tag name="KSO_WM_UNIT_TEXT_FILL_FORE_SCHEMECOLOR_INDEX" val="13"/>
  <p:tag name="KSO_WM_UNIT_TEXT_FILL_FORE_SCHEMECOLOR_INDEX_BRIGHTNESS" val="0.25"/>
  <p:tag name="KSO_WM_UNIT_TEXT_FILL_TYPE" val="1"/>
  <p:tag name="KSO_WM_UNIT_TYPE" val="l_h_f"/>
  <p:tag name="KSO_WM_UNIT_USESOURCEFORMAT_APPLY" val="1"/>
</p:tagLst>
</file>

<file path=ppt/tags/tag34.xml><?xml version="1.0" encoding="utf-8"?>
<p:tagLst xmlns:p="http://schemas.openxmlformats.org/presentationml/2006/main">
  <p:tag name="KSO_WM_BEAUTIFY_FLAG" val=""/>
  <p:tag name="KSO_WM_DIAGRAM_VIRTUALLY_FRAME" val="{&quot;height&quot;:213.65,&quot;left&quot;:490.2,&quot;top&quot;:154.3,&quot;width&quot;:348.3}"/>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DIAGRAM_VIRTUALLY_FRAME" val="{&quot;height&quot;:213.65,&quot;left&quot;:490.2,&quot;top&quot;:154.3,&quot;width&quot;:348.3}"/>
</p:tagLst>
</file>

<file path=ppt/tags/tag38.xml><?xml version="1.0" encoding="utf-8"?>
<p:tagLst xmlns:p="http://schemas.openxmlformats.org/presentationml/2006/main">
  <p:tag name="KSO_WM_BEAUTIFY_FLAG" val=""/>
  <p:tag name="KSO_WM_DIAGRAM_GROUP_CODE" val="l1-1"/>
  <p:tag name="KSO_WM_DIAGRAM_VIRTUALLY_FRAME" val="{&quot;height&quot;:213.65,&quot;left&quot;:490.2,&quot;top&quot;:154.3,&quot;width&quot;:348.3}"/>
  <p:tag name="KSO_WM_TAG_VERSION" val="1.0"/>
  <p:tag name="KSO_WM_TEMPLATE_CATEGORY" val="diagram"/>
  <p:tag name="KSO_WM_TEMPLATE_INDEX" val="20218393"/>
  <p:tag name="KSO_WM_UNIT_COMPATIBLE" val="0"/>
  <p:tag name="KSO_WM_UNIT_DIAGRAM_ISNUMVISUAL" val="0"/>
  <p:tag name="KSO_WM_UNIT_DIAGRAM_ISREFERUNIT" val="0"/>
  <p:tag name="KSO_WM_UNIT_HIGHLIGHT" val="0"/>
  <p:tag name="KSO_WM_UNIT_ID" val="diagram20218393_1*l_h_f*1_1_1"/>
  <p:tag name="KSO_WM_UNIT_INDEX" val="1_1_1"/>
  <p:tag name="KSO_WM_UNIT_LAYERLEVEL" val="1_1_1"/>
  <p:tag name="KSO_WM_UNIT_NOCLEAR" val="0"/>
  <p:tag name="KSO_WM_UNIT_PRESET_TEXT" val="单击此处添加正文内容"/>
  <p:tag name="KSO_WM_UNIT_SUBTYPE" val="a"/>
  <p:tag name="KSO_WM_UNIT_TEXT_FILL_FORE_SCHEMECOLOR_INDEX" val="13"/>
  <p:tag name="KSO_WM_UNIT_TEXT_FILL_FORE_SCHEMECOLOR_INDEX_BRIGHTNESS" val="0.25"/>
  <p:tag name="KSO_WM_UNIT_TEXT_FILL_TYPE" val="1"/>
  <p:tag name="KSO_WM_UNIT_TYPE" val="l_h_f"/>
  <p:tag name="KSO_WM_UNIT_USESOURCEFORMAT_APPLY" val="1"/>
</p:tagLst>
</file>

<file path=ppt/tags/tag39.xml><?xml version="1.0" encoding="utf-8"?>
<p:tagLst xmlns:p="http://schemas.openxmlformats.org/presentationml/2006/main">
  <p:tag name="KSO_WM_BEAUTIFY_FLAG" val=""/>
  <p:tag name="KSO_WM_DIAGRAM_VIRTUALLY_FRAME" val="{&quot;height&quot;:213.65,&quot;left&quot;:490.2,&quot;top&quot;:154.3,&quot;width&quot;:348.3}"/>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DIAGRAM_VIRTUALLY_FRAME" val="{&quot;height&quot;:213.65,&quot;left&quot;:490.2,&quot;top&quot;:154.3,&quot;width&quot;:348.3}"/>
</p:tagLst>
</file>

<file path=ppt/tags/tag41.xml><?xml version="1.0" encoding="utf-8"?>
<p:tagLst xmlns:p="http://schemas.openxmlformats.org/presentationml/2006/main">
  <p:tag name="KSO_WM_BEAUTIFY_FLAG" val=""/>
  <p:tag name="KSO_WM_DIAGRAM_GROUP_CODE" val="l1-1"/>
  <p:tag name="KSO_WM_DIAGRAM_VIRTUALLY_FRAME" val="{&quot;height&quot;:213.65,&quot;left&quot;:490.2,&quot;top&quot;:154.3,&quot;width&quot;:348.3}"/>
  <p:tag name="KSO_WM_TAG_VERSION" val="1.0"/>
  <p:tag name="KSO_WM_TEMPLATE_CATEGORY" val="diagram"/>
  <p:tag name="KSO_WM_TEMPLATE_INDEX" val="20218393"/>
  <p:tag name="KSO_WM_UNIT_COMPATIBLE" val="0"/>
  <p:tag name="KSO_WM_UNIT_DIAGRAM_ISNUMVISUAL" val="0"/>
  <p:tag name="KSO_WM_UNIT_DIAGRAM_ISREFERUNIT" val="0"/>
  <p:tag name="KSO_WM_UNIT_HIGHLIGHT" val="0"/>
  <p:tag name="KSO_WM_UNIT_ID" val="diagram20218393_1*l_h_f*1_2_1"/>
  <p:tag name="KSO_WM_UNIT_INDEX" val="1_2_1"/>
  <p:tag name="KSO_WM_UNIT_LAYERLEVEL" val="1_1_1"/>
  <p:tag name="KSO_WM_UNIT_NOCLEAR" val="0"/>
  <p:tag name="KSO_WM_UNIT_PRESET_TEXT" val="单击此处添加正文内容"/>
  <p:tag name="KSO_WM_UNIT_SUBTYPE" val="a"/>
  <p:tag name="KSO_WM_UNIT_TEXT_FILL_FORE_SCHEMECOLOR_INDEX" val="13"/>
  <p:tag name="KSO_WM_UNIT_TEXT_FILL_FORE_SCHEMECOLOR_INDEX_BRIGHTNESS" val="0.25"/>
  <p:tag name="KSO_WM_UNIT_TEXT_FILL_TYPE" val="1"/>
  <p:tag name="KSO_WM_UNIT_TYPE" val="l_h_f"/>
  <p:tag name="KSO_WM_UNIT_USESOURCEFORMAT_APPLY" val="1"/>
</p:tagLst>
</file>

<file path=ppt/tags/tag42.xml><?xml version="1.0" encoding="utf-8"?>
<p:tagLst xmlns:p="http://schemas.openxmlformats.org/presentationml/2006/main">
  <p:tag name="KSO_WM_BEAUTIFY_FLAG" val=""/>
  <p:tag name="KSO_WM_DIAGRAM_VIRTUALLY_FRAME" val="{&quot;height&quot;:213.65,&quot;left&quot;:490.2,&quot;top&quot;:154.3,&quot;width&quot;:348.3}"/>
</p:tagLst>
</file>

<file path=ppt/tags/tag43.xml><?xml version="1.0" encoding="utf-8"?>
<p:tagLst xmlns:p="http://schemas.openxmlformats.org/presentationml/2006/main">
  <p:tag name="KSO_WM_DIAGRAM_VIRTUALLY_FRAME" val="{&quot;height&quot;:475.6,&quot;left&quot;:27.55,&quot;top&quot;:48.35,&quot;width&quot;:897.25}"/>
</p:tagLst>
</file>

<file path=ppt/tags/tag44.xml><?xml version="1.0" encoding="utf-8"?>
<p:tagLst xmlns:p="http://schemas.openxmlformats.org/presentationml/2006/main">
  <p:tag name="KSO_WM_BEAUTIFY_FLAG" val="#wm#"/>
  <p:tag name="KSO_WM_DIAGRAM_COLOR_MATCH_VALUE" val="{&quot;shape&quot;:{&quot;fill&quot;:{&quot;solid&quot;:{&quot;brightness&quot;:0,&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EXT_CAN_REMOVE" val="n"/>
  <p:tag name="KSO_WM_DIAGRAM_COLOR_TRICK" val="1"/>
  <p:tag name="KSO_WM_DIAGRAM_GROUP_CODE" val="n1-1"/>
  <p:tag name="KSO_WM_DIAGRAM_MAX_ITEMCNT" val="4"/>
  <p:tag name="KSO_WM_DIAGRAM_MIN_ITEMCNT" val="4"/>
  <p:tag name="KSO_WM_DIAGRAM_VERSION" val="3"/>
  <p:tag name="KSO_WM_DIAGRAM_VIRTUALLY_FRAME" val="{&quot;height&quot;:475.6,&quot;left&quot;:27.55,&quot;top&quot;:48.35,&quot;width&quot;:897.25}"/>
  <p:tag name="KSO_WM_TAG_VERSION" val="3.0"/>
  <p:tag name="KSO_WM_TEMPLATE_CATEGORY" val="diagram"/>
  <p:tag name="KSO_WM_TEMPLATE_INDEX" val="20233257"/>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diagram20233257_1*n_h_i*1_1_1"/>
  <p:tag name="KSO_WM_UNIT_INDEX" val="1_1_1"/>
  <p:tag name="KSO_WM_UNIT_LAYERLEVEL" val="1_1_1"/>
  <p:tag name="KSO_WM_UNIT_TEXT_FILL_FORE_SCHEMECOLOR_INDEX" val="2"/>
  <p:tag name="KSO_WM_UNIT_TEXT_FILL_TYPE" val="1"/>
  <p:tag name="KSO_WM_UNIT_TYPE" val="n_h_i"/>
  <p:tag name="KSO_WM_UNIT_USESOURCEFORMAT_APPLY" val="1"/>
</p:tagLst>
</file>

<file path=ppt/tags/tag45.xml><?xml version="1.0" encoding="utf-8"?>
<p:tagLst xmlns:p="http://schemas.openxmlformats.org/presentationml/2006/main">
  <p:tag name="KSO_WM_DIAGRAM_VIRTUALLY_FRAME" val="{&quot;height&quot;:505.95,&quot;left&quot;:27.55,&quot;top&quot;:21.15,&quot;width&quot;:908.6}"/>
</p:tagLst>
</file>

<file path=ppt/tags/tag46.xml><?xml version="1.0" encoding="utf-8"?>
<p:tagLst xmlns:p="http://schemas.openxmlformats.org/presentationml/2006/main">
  <p:tag name="KSO_WM_BEAUTIFY_FLAG" val="#wm#"/>
  <p:tag name="KSO_WM_DIAGRAM_COLOR_MATCH_VALUE" val="{&quot;shape&quot;:{&quot;fill&quot;:{&quot;solid&quot;:{&quot;brightness&quot;:0.6000000238418579,&quot;colorType&quot;:1,&quot;foreColorIndex&quot;:5,&quot;transparency&quot;:0.8799999952316284},&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EXT_CAN_REMOVE" val="n"/>
  <p:tag name="KSO_WM_DIAGRAM_COLOR_TRICK" val="1"/>
  <p:tag name="KSO_WM_DIAGRAM_GROUP_CODE" val="n1-1"/>
  <p:tag name="KSO_WM_DIAGRAM_MAX_ITEMCNT" val="4"/>
  <p:tag name="KSO_WM_DIAGRAM_MIN_ITEMCNT" val="4"/>
  <p:tag name="KSO_WM_DIAGRAM_VERSION" val="3"/>
  <p:tag name="KSO_WM_DIAGRAM_VIRTUALLY_FRAME" val="{&quot;height&quot;:475.6,&quot;left&quot;:27.55,&quot;top&quot;:48.35,&quot;width&quot;:897.25}"/>
  <p:tag name="KSO_WM_TAG_VERSION" val="3.0"/>
  <p:tag name="KSO_WM_TEMPLATE_CATEGORY" val="diagram"/>
  <p:tag name="KSO_WM_TEMPLATE_INDEX" val="20233257"/>
  <p:tag name="KSO_WM_UNIT_COMPATIBLE" val="0"/>
  <p:tag name="KSO_WM_UNIT_DIAGRAM_ISNUMVISUAL" val="0"/>
  <p:tag name="KSO_WM_UNIT_DIAGRAM_ISREFERUNIT" val="0"/>
  <p:tag name="KSO_WM_UNIT_FILL_FORE_SCHEMECOLOR_INDEX" val="5"/>
  <p:tag name="KSO_WM_UNIT_FILL_FORE_SCHEMECOLOR_INDEX_BRIGHTNESS" val="0.6"/>
  <p:tag name="KSO_WM_UNIT_FILL_TYPE" val="1"/>
  <p:tag name="KSO_WM_UNIT_HIGHLIGHT" val="0"/>
  <p:tag name="KSO_WM_UNIT_ID" val="diagram20233257_1*n_h_h_f*1_2_1_1"/>
  <p:tag name="KSO_WM_UNIT_INDEX" val="1_2_1_1"/>
  <p:tag name="KSO_WM_UNIT_LAYERLEVEL" val="1_1_1_1"/>
  <p:tag name="KSO_WM_UNIT_NOCLEAR" val="0"/>
  <p:tag name="KSO_WM_UNIT_PRESET_TEXT" val="单击此处输入项正文，文字是思想的提炼请尽量言简意赅的阐述观点。单击此处输入您的项正文，文字是思想的提炼，请尽量言简意赅的阐述观点。单击此处输入您的项正文，文字是思想的提炼，请尽量言简意赅阐述观点"/>
  <p:tag name="KSO_WM_UNIT_SUBTYPE" val="a"/>
  <p:tag name="KSO_WM_UNIT_TEXT_FILL_FORE_SCHEMECOLOR_INDEX" val="1"/>
  <p:tag name="KSO_WM_UNIT_TEXT_FILL_TYPE" val="1"/>
  <p:tag name="KSO_WM_UNIT_TYPE" val="n_h_h_f"/>
  <p:tag name="KSO_WM_UNIT_USESOURCEFORMAT_APPLY" val="1"/>
  <p:tag name="KSO_WM_UNIT_VALUE" val="126"/>
</p:tagLst>
</file>

<file path=ppt/tags/tag47.xml><?xml version="1.0" encoding="utf-8"?>
<p:tagLst xmlns:p="http://schemas.openxmlformats.org/presentationml/2006/main">
  <p:tag name="KSO_WM_DIAGRAM_VIRTUALLY_FRAME" val="{&quot;height&quot;:505.95,&quot;left&quot;:27.55,&quot;top&quot;:21.15,&quot;width&quot;:908.6}"/>
</p:tagLst>
</file>

<file path=ppt/tags/tag48.xml><?xml version="1.0" encoding="utf-8"?>
<p:tagLst xmlns:p="http://schemas.openxmlformats.org/presentationml/2006/main">
  <p:tag name="KSO_WM_BEAUTIFY_FLAG" val="#wm#"/>
  <p:tag name="KSO_WM_DIAGRAM_COLOR_MATCH_VALUE" val="{&quot;shape&quot;:{&quot;fill&quot;:{&quot;solid&quot;:{&quot;brightness&quot;:0.6000000238418579,&quot;colorType&quot;:1,&quot;foreColorIndex&quot;:5,&quot;transparency&quot;:0.8799999952316284},&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EXT_CAN_REMOVE" val="n"/>
  <p:tag name="KSO_WM_DIAGRAM_COLOR_TRICK" val="1"/>
  <p:tag name="KSO_WM_DIAGRAM_GROUP_CODE" val="n1-1"/>
  <p:tag name="KSO_WM_DIAGRAM_MAX_ITEMCNT" val="4"/>
  <p:tag name="KSO_WM_DIAGRAM_MIN_ITEMCNT" val="4"/>
  <p:tag name="KSO_WM_DIAGRAM_VERSION" val="3"/>
  <p:tag name="KSO_WM_DIAGRAM_VIRTUALLY_FRAME" val="{&quot;height&quot;:475.6,&quot;left&quot;:27.55,&quot;top&quot;:48.35,&quot;width&quot;:897.25}"/>
  <p:tag name="KSO_WM_TAG_VERSION" val="3.0"/>
  <p:tag name="KSO_WM_TEMPLATE_CATEGORY" val="diagram"/>
  <p:tag name="KSO_WM_TEMPLATE_INDEX" val="20233257"/>
  <p:tag name="KSO_WM_UNIT_COMPATIBLE" val="0"/>
  <p:tag name="KSO_WM_UNIT_DIAGRAM_ISNUMVISUAL" val="0"/>
  <p:tag name="KSO_WM_UNIT_DIAGRAM_ISREFERUNIT" val="0"/>
  <p:tag name="KSO_WM_UNIT_FILL_FORE_SCHEMECOLOR_INDEX" val="5"/>
  <p:tag name="KSO_WM_UNIT_FILL_FORE_SCHEMECOLOR_INDEX_BRIGHTNESS" val="0.6"/>
  <p:tag name="KSO_WM_UNIT_FILL_TYPE" val="1"/>
  <p:tag name="KSO_WM_UNIT_HIGHLIGHT" val="0"/>
  <p:tag name="KSO_WM_UNIT_ID" val="diagram20233257_1*n_h_h_f*1_2_2_1"/>
  <p:tag name="KSO_WM_UNIT_INDEX" val="1_2_2_1"/>
  <p:tag name="KSO_WM_UNIT_LAYERLEVEL" val="1_1_1_1"/>
  <p:tag name="KSO_WM_UNIT_NOCLEAR" val="0"/>
  <p:tag name="KSO_WM_UNIT_PRESET_TEXT" val="单击此处输入项正文，文字是思想的提炼请尽量言简意赅的阐述观点。单击此处输入您的项正文，文字是思想的提炼，请尽量言简意赅的阐述观点。单击此处输入您的项正文，文字是思想的提炼，请尽量言简意赅阐述观点"/>
  <p:tag name="KSO_WM_UNIT_SUBTYPE" val="a"/>
  <p:tag name="KSO_WM_UNIT_TEXT_FILL_FORE_SCHEMECOLOR_INDEX" val="1"/>
  <p:tag name="KSO_WM_UNIT_TEXT_FILL_TYPE" val="1"/>
  <p:tag name="KSO_WM_UNIT_TYPE" val="n_h_h_f"/>
  <p:tag name="KSO_WM_UNIT_USESOURCEFORMAT_APPLY" val="1"/>
  <p:tag name="KSO_WM_UNIT_VALUE" val="126"/>
</p:tagLst>
</file>

<file path=ppt/tags/tag49.xml><?xml version="1.0" encoding="utf-8"?>
<p:tagLst xmlns:p="http://schemas.openxmlformats.org/presentationml/2006/main">
  <p:tag name="KSO_WM_DIAGRAM_VIRTUALLY_FRAME" val="{&quot;height&quot;:505.95,&quot;left&quot;:27.55,&quot;top&quot;:21.15,&quot;width&quot;:908.6}"/>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wm#"/>
  <p:tag name="KSO_WM_DIAGRAM_COLOR_MATCH_VALUE" val="{&quot;shape&quot;:{&quot;fill&quot;:{&quot;solid&quot;:{&quot;brightness&quot;:0.6000000238418579,&quot;colorType&quot;:1,&quot;foreColorIndex&quot;:5,&quot;transparency&quot;:0.8799999952316284},&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EXT_CAN_REMOVE" val="n"/>
  <p:tag name="KSO_WM_DIAGRAM_COLOR_TRICK" val="1"/>
  <p:tag name="KSO_WM_DIAGRAM_GROUP_CODE" val="n1-1"/>
  <p:tag name="KSO_WM_DIAGRAM_MAX_ITEMCNT" val="4"/>
  <p:tag name="KSO_WM_DIAGRAM_MIN_ITEMCNT" val="4"/>
  <p:tag name="KSO_WM_DIAGRAM_VERSION" val="3"/>
  <p:tag name="KSO_WM_DIAGRAM_VIRTUALLY_FRAME" val="{&quot;height&quot;:475.6,&quot;left&quot;:27.55,&quot;top&quot;:48.35,&quot;width&quot;:897.25}"/>
  <p:tag name="KSO_WM_TAG_VERSION" val="3.0"/>
  <p:tag name="KSO_WM_TEMPLATE_CATEGORY" val="diagram"/>
  <p:tag name="KSO_WM_TEMPLATE_INDEX" val="20233257"/>
  <p:tag name="KSO_WM_UNIT_COMPATIBLE" val="0"/>
  <p:tag name="KSO_WM_UNIT_DIAGRAM_ISNUMVISUAL" val="0"/>
  <p:tag name="KSO_WM_UNIT_DIAGRAM_ISREFERUNIT" val="0"/>
  <p:tag name="KSO_WM_UNIT_FILL_FORE_SCHEMECOLOR_INDEX" val="5"/>
  <p:tag name="KSO_WM_UNIT_FILL_FORE_SCHEMECOLOR_INDEX_BRIGHTNESS" val="0.6"/>
  <p:tag name="KSO_WM_UNIT_FILL_TYPE" val="1"/>
  <p:tag name="KSO_WM_UNIT_HIGHLIGHT" val="0"/>
  <p:tag name="KSO_WM_UNIT_ID" val="diagram20233257_1*n_h_h_f*1_2_3_1"/>
  <p:tag name="KSO_WM_UNIT_INDEX" val="1_2_3_1"/>
  <p:tag name="KSO_WM_UNIT_LAYERLEVEL" val="1_1_1_1"/>
  <p:tag name="KSO_WM_UNIT_NOCLEAR" val="0"/>
  <p:tag name="KSO_WM_UNIT_PRESET_TEXT" val="单击此处输入项正文，文字是思想的提炼请尽量言简意赅的阐述观点。单击此处输入您的项正文，文字是思想的提炼，请尽量言简意赅的阐述观点。单击此处输入您的项正文，文字是思想的提炼，请尽量言简意赅阐述观点"/>
  <p:tag name="KSO_WM_UNIT_SUBTYPE" val="a"/>
  <p:tag name="KSO_WM_UNIT_TEXT_FILL_FORE_SCHEMECOLOR_INDEX" val="1"/>
  <p:tag name="KSO_WM_UNIT_TEXT_FILL_TYPE" val="1"/>
  <p:tag name="KSO_WM_UNIT_TYPE" val="n_h_h_f"/>
  <p:tag name="KSO_WM_UNIT_USESOURCEFORMAT_APPLY" val="1"/>
  <p:tag name="KSO_WM_UNIT_VALUE" val="120"/>
</p:tagLst>
</file>

<file path=ppt/tags/tag51.xml><?xml version="1.0" encoding="utf-8"?>
<p:tagLst xmlns:p="http://schemas.openxmlformats.org/presentationml/2006/main">
  <p:tag name="KSO_WM_DIAGRAM_VIRTUALLY_FRAME" val="{&quot;height&quot;:505.95,&quot;left&quot;:27.55,&quot;top&quot;:21.15,&quot;width&quot;:908.6}"/>
</p:tagLst>
</file>

<file path=ppt/tags/tag52.xml><?xml version="1.0" encoding="utf-8"?>
<p:tagLst xmlns:p="http://schemas.openxmlformats.org/presentationml/2006/main">
  <p:tag name="KSO_WM_BEAUTIFY_FLAG" val="#wm#"/>
  <p:tag name="KSO_WM_DIAGRAM_COLOR_MATCH_VALUE" val="{&quot;shape&quot;:{&quot;fill&quot;:{&quot;solid&quot;:{&quot;brightness&quot;:0.6000000238418579,&quot;colorType&quot;:1,&quot;foreColorIndex&quot;:5,&quot;transparency&quot;:0.8799999952316284},&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EXT_CAN_REMOVE" val="n"/>
  <p:tag name="KSO_WM_DIAGRAM_COLOR_TRICK" val="1"/>
  <p:tag name="KSO_WM_DIAGRAM_GROUP_CODE" val="n1-1"/>
  <p:tag name="KSO_WM_DIAGRAM_MAX_ITEMCNT" val="4"/>
  <p:tag name="KSO_WM_DIAGRAM_MIN_ITEMCNT" val="4"/>
  <p:tag name="KSO_WM_DIAGRAM_VERSION" val="3"/>
  <p:tag name="KSO_WM_DIAGRAM_VIRTUALLY_FRAME" val="{&quot;height&quot;:475.6,&quot;left&quot;:27.55,&quot;top&quot;:48.35,&quot;width&quot;:897.25}"/>
  <p:tag name="KSO_WM_TAG_VERSION" val="3.0"/>
  <p:tag name="KSO_WM_TEMPLATE_CATEGORY" val="diagram"/>
  <p:tag name="KSO_WM_TEMPLATE_INDEX" val="20233257"/>
  <p:tag name="KSO_WM_UNIT_COMPATIBLE" val="0"/>
  <p:tag name="KSO_WM_UNIT_DIAGRAM_ISNUMVISUAL" val="0"/>
  <p:tag name="KSO_WM_UNIT_DIAGRAM_ISREFERUNIT" val="0"/>
  <p:tag name="KSO_WM_UNIT_FILL_FORE_SCHEMECOLOR_INDEX" val="5"/>
  <p:tag name="KSO_WM_UNIT_FILL_FORE_SCHEMECOLOR_INDEX_BRIGHTNESS" val="0.6"/>
  <p:tag name="KSO_WM_UNIT_FILL_TYPE" val="1"/>
  <p:tag name="KSO_WM_UNIT_HIGHLIGHT" val="0"/>
  <p:tag name="KSO_WM_UNIT_ID" val="diagram20233257_1*n_h_h_f*1_2_4_1"/>
  <p:tag name="KSO_WM_UNIT_INDEX" val="1_2_4_1"/>
  <p:tag name="KSO_WM_UNIT_LAYERLEVEL" val="1_1_1_1"/>
  <p:tag name="KSO_WM_UNIT_NOCLEAR" val="0"/>
  <p:tag name="KSO_WM_UNIT_PRESET_TEXT" val="单击此处输入项正文，文字是思想的提炼请尽量言简意赅的阐述观点。单击此处输入您的项正文，文字是思想的提炼，请尽量言简意赅的阐述观点。单击此处输入您的项正文，文字是思想的提炼，请尽量言简意赅阐述观点"/>
  <p:tag name="KSO_WM_UNIT_SUBTYPE" val="a"/>
  <p:tag name="KSO_WM_UNIT_TEXT_FILL_FORE_SCHEMECOLOR_INDEX" val="1"/>
  <p:tag name="KSO_WM_UNIT_TEXT_FILL_TYPE" val="1"/>
  <p:tag name="KSO_WM_UNIT_TYPE" val="n_h_h_f"/>
  <p:tag name="KSO_WM_UNIT_USESOURCEFORMAT_APPLY" val="1"/>
  <p:tag name="KSO_WM_UNIT_VALUE" val="120"/>
</p:tagLst>
</file>

<file path=ppt/tags/tag53.xml><?xml version="1.0" encoding="utf-8"?>
<p:tagLst xmlns:p="http://schemas.openxmlformats.org/presentationml/2006/main">
  <p:tag name="KSO_WM_BEAUTIFY_FLAG" val="#wm#"/>
  <p:tag name="KSO_WM_DIAGRAM_COLOR_MATCH_VALUE" val="{&quot;shape&quot;:{&quot;fill&quot;:{&quot;solid&quot;:{&quot;brightness&quot;:0,&quot;colorType&quot;:2,&quot;rgb&quot;:&quot;#ffffff&quot;,&quot;transparency&quot;:0},&quot;type&quot;:1},&quot;glow&quot;:{&quot;colorType&quot;:0},&quot;line&quot;:{&quot;solidLine&quot;:{&quot;brightness&quot;:-0.25,&quot;colorType&quot;:1,&quot;foreColorIndex&quot;:5,&quot;transparency&quot;:0},&quot;type&quot;:1},&quot;shadow&quot;:{&quot;brightness&quot;:0,&quot;colorType&quot;:1,&quot;foreColorIndex&quot;:5,&quot;transparency&quot;:0.8500000238418579},&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EXT_CAN_REMOVE" val="n"/>
  <p:tag name="KSO_WM_DIAGRAM_COLOR_TRICK" val="1"/>
  <p:tag name="KSO_WM_DIAGRAM_GROUP_CODE" val="n1-1"/>
  <p:tag name="KSO_WM_DIAGRAM_MAX_ITEMCNT" val="4"/>
  <p:tag name="KSO_WM_DIAGRAM_MIN_ITEMCNT" val="4"/>
  <p:tag name="KSO_WM_DIAGRAM_VERSION" val="3"/>
  <p:tag name="KSO_WM_DIAGRAM_VIRTUALLY_FRAME" val="{&quot;height&quot;:475.6,&quot;left&quot;:27.55,&quot;top&quot;:48.35,&quot;width&quot;:897.25}"/>
  <p:tag name="KSO_WM_TAG_VERSION" val="3.0"/>
  <p:tag name="KSO_WM_TEMPLATE_CATEGORY" val="diagram"/>
  <p:tag name="KSO_WM_TEMPLATE_INDEX" val="20233257"/>
  <p:tag name="KSO_WM_UNIT_COMPATIBLE" val="0"/>
  <p:tag name="KSO_WM_UNIT_DIAGRAM_ISNUMVISUAL" val="0"/>
  <p:tag name="KSO_WM_UNIT_DIAGRAM_ISREFERUNIT" val="0"/>
  <p:tag name="KSO_WM_UNIT_FILL_FORE_SCHEMECOLOR_INDEX" val="14"/>
  <p:tag name="KSO_WM_UNIT_FILL_FORE_SCHEMECOLOR_INDEX_BRIGHTNESS" val="0"/>
  <p:tag name="KSO_WM_UNIT_HIGHLIGHT" val="0"/>
  <p:tag name="KSO_WM_UNIT_ID" val="diagram20233257_1*n_h_a*1_1_2"/>
  <p:tag name="KSO_WM_UNIT_INDEX" val="1_1_2"/>
  <p:tag name="KSO_WM_UNIT_ISCONTENTSTITLE" val="0"/>
  <p:tag name="KSO_WM_UNIT_ISNUMDGMTITLE" val="0"/>
  <p:tag name="KSO_WM_UNIT_LAYERLEVEL" val="1_1_1"/>
  <p:tag name="KSO_WM_UNIT_LINE_FILL_TYPE" val="2"/>
  <p:tag name="KSO_WM_UNIT_LINE_FORE_SCHEMECOLOR_INDEX" val="5"/>
  <p:tag name="KSO_WM_UNIT_NOCLEAR" val="0"/>
  <p:tag name="KSO_WM_UNIT_PRESET_TEXT" val="单击此处&#10;添加标题"/>
  <p:tag name="KSO_WM_UNIT_SHADOW_SCHEMECOLOR_INDEX" val="5"/>
  <p:tag name="KSO_WM_UNIT_TEXT_FILL_FORE_SCHEMECOLOR_INDEX" val="1"/>
  <p:tag name="KSO_WM_UNIT_TEXT_FILL_TYPE" val="1"/>
  <p:tag name="KSO_WM_UNIT_TYPE" val="n_h_a"/>
  <p:tag name="KSO_WM_UNIT_USESOURCEFORMAT_APPLY" val="1"/>
  <p:tag name="KSO_WM_UNIT_VALUE" val="12"/>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DIAGRAM_VIRTUALLY_FRAME" val="{&quot;height&quot;:387.75,&quot;left&quot;:22.3,&quot;top&quot;:77.7,&quot;width&quot;:915.4}"/>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DIAGRAM_VIRTUALLY_FRAME" val="{&quot;height&quot;:323.75,&quot;left&quot;:337.6,&quot;top&quot;:122.9,&quot;width&quot;:284.8}"/>
</p:tagLst>
</file>

<file path=ppt/tags/tag65.xml><?xml version="1.0" encoding="utf-8"?>
<p:tagLst xmlns:p="http://schemas.openxmlformats.org/presentationml/2006/main">
  <p:tag name="KSO_WM_BEAUTIFY_FLAG" val=""/>
  <p:tag name="KSO_WM_DIAGRAM_VIRTUALLY_FRAME" val="{&quot;height&quot;:387.75,&quot;left&quot;:22.3,&quot;top&quot;:77.7,&quot;width&quot;:915.4}"/>
</p:tagLst>
</file>

<file path=ppt/tags/tag66.xml><?xml version="1.0" encoding="utf-8"?>
<p:tagLst xmlns:p="http://schemas.openxmlformats.org/presentationml/2006/main">
  <p:tag name="KSO_WM_BEAUTIFY_FLAG" val=""/>
  <p:tag name="KSO_WM_DIAGRAM_VIRTUALLY_FRAME" val="{&quot;height&quot;:387.75,&quot;left&quot;:22.3,&quot;top&quot;:77.7,&quot;width&quot;:915.4}"/>
</p:tagLst>
</file>

<file path=ppt/tags/tag67.xml><?xml version="1.0" encoding="utf-8"?>
<p:tagLst xmlns:p="http://schemas.openxmlformats.org/presentationml/2006/main">
  <p:tag name="KSO_WM_BEAUTIFY_FLAG" val=""/>
  <p:tag name="KSO_WM_DIAGRAM_VIRTUALLY_FRAME" val="{&quot;height&quot;:387.75,&quot;left&quot;:22.3,&quot;top&quot;:77.7,&quot;width&quot;:915.4}"/>
</p:tagLst>
</file>

<file path=ppt/tags/tag68.xml><?xml version="1.0" encoding="utf-8"?>
<p:tagLst xmlns:p="http://schemas.openxmlformats.org/presentationml/2006/main">
  <p:tag name="KSO_WM_DIAGRAM_VIRTUALLY_FRAME" val="{&quot;height&quot;:323.75,&quot;left&quot;:337.6,&quot;top&quot;:122.9,&quot;width&quot;:284.8}"/>
</p:tagLst>
</file>

<file path=ppt/tags/tag69.xml><?xml version="1.0" encoding="utf-8"?>
<p:tagLst xmlns:p="http://schemas.openxmlformats.org/presentationml/2006/main">
  <p:tag name="KSO_WM_BEAUTIFY_FLAG" val=""/>
  <p:tag name="KSO_WM_DIAGRAM_VIRTUALLY_FRAME" val="{&quot;height&quot;:387.75,&quot;left&quot;:22.3,&quot;top&quot;:77.7,&quot;width&quot;:915.4}"/>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 name="KSO_WM_DIAGRAM_VIRTUALLY_FRAME" val="{&quot;height&quot;:387.75,&quot;left&quot;:22.3,&quot;top&quot;:77.7,&quot;width&quot;:915.4}"/>
</p:tagLst>
</file>

<file path=ppt/tags/tag71.xml><?xml version="1.0" encoding="utf-8"?>
<p:tagLst xmlns:p="http://schemas.openxmlformats.org/presentationml/2006/main">
  <p:tag name="KSO_WM_BEAUTIFY_FLAG" val=""/>
  <p:tag name="KSO_WM_DIAGRAM_VIRTUALLY_FRAME" val="{&quot;height&quot;:387.75,&quot;left&quot;:22.3,&quot;top&quot;:77.7,&quot;width&quot;:915.4}"/>
</p:tagLst>
</file>

<file path=ppt/tags/tag72.xml><?xml version="1.0" encoding="utf-8"?>
<p:tagLst xmlns:p="http://schemas.openxmlformats.org/presentationml/2006/main">
  <p:tag name="KSO_WM_DIAGRAM_VIRTUALLY_FRAME" val="{&quot;height&quot;:323.75,&quot;left&quot;:337.6,&quot;top&quot;:122.9,&quot;width&quot;:284.8}"/>
</p:tagLst>
</file>

<file path=ppt/tags/tag73.xml><?xml version="1.0" encoding="utf-8"?>
<p:tagLst xmlns:p="http://schemas.openxmlformats.org/presentationml/2006/main">
  <p:tag name="KSO_WM_BEAUTIFY_FLAG" val=""/>
  <p:tag name="KSO_WM_DIAGRAM_VIRTUALLY_FRAME" val="{&quot;height&quot;:387.75,&quot;left&quot;:22.3,&quot;top&quot;:77.7,&quot;width&quot;:915.4}"/>
</p:tagLst>
</file>

<file path=ppt/tags/tag74.xml><?xml version="1.0" encoding="utf-8"?>
<p:tagLst xmlns:p="http://schemas.openxmlformats.org/presentationml/2006/main">
  <p:tag name="KSO_WM_BEAUTIFY_FLAG" val=""/>
  <p:tag name="KSO_WM_DIAGRAM_VIRTUALLY_FRAME" val="{&quot;height&quot;:387.75,&quot;left&quot;:22.3,&quot;top&quot;:77.7,&quot;width&quot;:915.4}"/>
</p:tagLst>
</file>

<file path=ppt/tags/tag75.xml><?xml version="1.0" encoding="utf-8"?>
<p:tagLst xmlns:p="http://schemas.openxmlformats.org/presentationml/2006/main">
  <p:tag name="KSO_WM_BEAUTIFY_FLAG" val=""/>
  <p:tag name="KSO_WM_DIAGRAM_VIRTUALLY_FRAME" val="{&quot;height&quot;:387.75,&quot;left&quot;:22.3,&quot;top&quot;:77.7,&quot;width&quot;:915.4}"/>
</p:tagLst>
</file>

<file path=ppt/tags/tag76.xml><?xml version="1.0" encoding="utf-8"?>
<p:tagLst xmlns:p="http://schemas.openxmlformats.org/presentationml/2006/main">
  <p:tag name="KSO_WM_DIAGRAM_VIRTUALLY_FRAME" val="{&quot;height&quot;:323.75,&quot;left&quot;:337.6,&quot;top&quot;:122.9,&quot;width&quot;:284.8}"/>
</p:tagLst>
</file>

<file path=ppt/tags/tag77.xml><?xml version="1.0" encoding="utf-8"?>
<p:tagLst xmlns:p="http://schemas.openxmlformats.org/presentationml/2006/main">
  <p:tag name="KSO_WM_BEAUTIFY_FLAG" val=""/>
  <p:tag name="KSO_WM_DIAGRAM_VIRTUALLY_FRAME" val="{&quot;height&quot;:387.75,&quot;left&quot;:22.3,&quot;top&quot;:77.7,&quot;width&quot;:915.4}"/>
</p:tagLst>
</file>

<file path=ppt/tags/tag78.xml><?xml version="1.0" encoding="utf-8"?>
<p:tagLst xmlns:p="http://schemas.openxmlformats.org/presentationml/2006/main">
  <p:tag name="KSO_WM_BEAUTIFY_FLAG" val=""/>
  <p:tag name="KSO_WM_DIAGRAM_VIRTUALLY_FRAME" val="{&quot;height&quot;:387.75,&quot;left&quot;:22.3,&quot;top&quot;:77.7,&quot;width&quot;:915.4}"/>
</p:tagLst>
</file>

<file path=ppt/tags/tag79.xml><?xml version="1.0" encoding="utf-8"?>
<p:tagLst xmlns:p="http://schemas.openxmlformats.org/presentationml/2006/main">
  <p:tag name="KSO_WM_BEAUTIFY_FLAG" val=""/>
  <p:tag name="KSO_WM_DIAGRAM_VIRTUALLY_FRAME" val="{&quot;height&quot;:387.75,&quot;left&quot;:22.3,&quot;top&quot;:77.7,&quot;width&quot;:915.4}"/>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 name="KSO_WM_DIAGRAM_VIRTUALLY_FRAME" val="{&quot;height&quot;:354.95,&quot;left&quot;:7.65,&quot;top&quot;:134.9,&quot;width&quot;:549.7}"/>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 name="KSO_WM_UNIT_PLACING_PICTURE_USER_VIEWPORT" val="{&quot;height&quot;:7482,&quot;width&quot;:14505}"/>
</p:tagLst>
</file>

<file path=ppt/tags/tag90.xml><?xml version="1.0" encoding="utf-8"?>
<p:tagLst xmlns:p="http://schemas.openxmlformats.org/presentationml/2006/main">
  <p:tag name="KSO_WM_BEAUTIFY_FLAG" val=""/>
  <p:tag name="KSO_WM_DIAGRAM_VIRTUALLY_FRAME" val="{&quot;height&quot;:354.95,&quot;left&quot;:7.65,&quot;top&quot;:134.9,&quot;width&quot;:549.7}"/>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 name="KSO_WM_DIAGRAM_VIRTUALLY_FRAME" val="{&quot;height&quot;:354.95,&quot;left&quot;:7.65,&quot;top&quot;:134.9,&quot;width&quot;:549.7}"/>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 name="KSO_WM_DIAGRAM_VIRTUALLY_FRAME" val="{&quot;height&quot;:354.95,&quot;left&quot;:7.65,&quot;top&quot;:134.9,&quot;width&quot;:549.7}"/>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 name="KSO_WM_DIAGRAM_VIRTUALLY_FRAME" val="{&quot;height&quot;:354.95,&quot;left&quot;:7.65,&quot;top&quot;:134.9,&quot;width&quot;:549.7}"/>
</p:tagLst>
</file>

<file path=ppt/tags/tag99.xml><?xml version="1.0" encoding="utf-8"?>
<p:tagLst xmlns:p="http://schemas.openxmlformats.org/presentationml/2006/main">
  <p:tag name="KSO_WM_BEAUTIFY_FLAG" val=""/>
  <p:tag name="KSO_WM_DIAGRAM_VIRTUALLY_FRAME" val="{&quot;height&quot;:354.95,&quot;left&quot;:7.65,&quot;top&quot;:134.9,&quot;width&quot;:549.7}"/>
</p:tagLst>
</file>

<file path=ppt/theme/theme1.xml><?xml version="1.0" encoding="utf-8"?>
<a:theme xmlns:r="http://schemas.openxmlformats.org/officeDocument/2006/relationships" xmlns:a="http://schemas.openxmlformats.org/drawingml/2006/main" name="物理课件咨询：18092199615（微信）   1045472853（QQ）">
  <a:themeElements>
    <a:clrScheme name="">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000000"/>
      </a:hlink>
      <a:folHlink>
        <a:srgbClr val="02A54F"/>
      </a:folHlink>
    </a:clrScheme>
    <a:fontScheme name="">
      <a:majorFont>
        <a:latin typeface="Arial"/>
        <a:ea typeface="宋体"/>
        <a:cs typeface="Arial"/>
      </a:majorFont>
      <a:minorFont>
        <a:latin typeface="Arial"/>
        <a:ea typeface="宋体"/>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1_物理课件咨询：18092199615（微信）   1045472853（QQ）">
  <a:themeElements>
    <a:clrScheme name="">
      <a:dk1>
        <a:srgbClr val="000000"/>
      </a:dk1>
      <a:lt1>
        <a:srgbClr val="FFFFFF"/>
      </a:lt1>
      <a:dk2>
        <a:srgbClr val="352011"/>
      </a:dk2>
      <a:lt2>
        <a:srgbClr val="FCF8F5"/>
      </a:lt2>
      <a:accent1>
        <a:srgbClr val="B27554"/>
      </a:accent1>
      <a:accent2>
        <a:srgbClr val="D4A07B"/>
      </a:accent2>
      <a:accent3>
        <a:srgbClr val="B66E5E"/>
      </a:accent3>
      <a:accent4>
        <a:srgbClr val="D4957B"/>
      </a:accent4>
      <a:accent5>
        <a:srgbClr val="B48B55"/>
      </a:accent5>
      <a:accent6>
        <a:srgbClr val="CCAE76"/>
      </a:accent6>
      <a:hlink>
        <a:srgbClr val="0026E5"/>
      </a:hlink>
      <a:folHlink>
        <a:srgbClr val="7E1FAD"/>
      </a:folHlink>
    </a:clrScheme>
    <a:fontScheme name="">
      <a:majorFont>
        <a:latin typeface="Arial"/>
        <a:ea typeface="宋体"/>
        <a:cs typeface="Arial"/>
      </a:majorFont>
      <a:minorFont>
        <a:latin typeface="Arial"/>
        <a:ea typeface="宋体"/>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Paragraphs>251</Paragraphs>
  <Slides>27</Slides>
  <Notes>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27</vt:i4>
      </vt:variant>
    </vt:vector>
  </HeadingPairs>
  <TitlesOfParts>
    <vt:vector size="40" baseType="lpstr">
      <vt:lpstr>Arial</vt:lpstr>
      <vt:lpstr>宋体</vt:lpstr>
      <vt:lpstr>Times New Roman</vt:lpstr>
      <vt:lpstr>方正大标宋简体</vt:lpstr>
      <vt:lpstr>Calibri Light</vt:lpstr>
      <vt:lpstr>Calibri</vt:lpstr>
      <vt:lpstr>黑体</vt:lpstr>
      <vt:lpstr>楷体</vt:lpstr>
      <vt:lpstr>Segoe UI</vt:lpstr>
      <vt:lpstr>Wingdings</vt:lpstr>
      <vt:lpstr>微软雅黑</vt:lpstr>
      <vt:lpstr>新宋体</vt:lpstr>
      <vt:lpstr>物理课件咨询：18092199615（微信）   1045472853（QQ）</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23.0300</AppVersion>
  <TotalTime>0</TotalTime>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2025-02-24T20:09:23Z</cp:lastPrinted>
  <dcterms:created xsi:type="dcterms:W3CDTF">2025-02-24T20:09:23Z</dcterms:created>
  <dcterms:modified xsi:type="dcterms:W3CDTF">2025-02-24T12:09:23Z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