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gif" ContentType="image/gif"/>
  <Default Extension="png" ContentType="image/png"/>
  <Default Extension="wdp" ContentType="image/vnd.ms-photo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5249" r:id="rId5"/>
    <p:sldId id="5994" r:id="rId6"/>
    <p:sldId id="7669" r:id="rId7"/>
    <p:sldId id="7670" r:id="rId8"/>
    <p:sldId id="7671" r:id="rId9"/>
    <p:sldId id="7672" r:id="rId10"/>
    <p:sldId id="7673" r:id="rId11"/>
    <p:sldId id="7674" r:id="rId12"/>
    <p:sldId id="7675" r:id="rId13"/>
    <p:sldId id="7676" r:id="rId14"/>
    <p:sldId id="7677" r:id="rId15"/>
    <p:sldId id="7678" r:id="rId16"/>
    <p:sldId id="7680" r:id="rId17"/>
    <p:sldId id="7681" r:id="rId18"/>
    <p:sldId id="7682" r:id="rId19"/>
    <p:sldId id="7683" r:id="rId20"/>
    <p:sldId id="7684" r:id="rId21"/>
    <p:sldId id="7685" r:id="rId22"/>
    <p:sldId id="7686" r:id="rId23"/>
    <p:sldId id="7687" r:id="rId24"/>
    <p:sldId id="7688" r:id="rId25"/>
    <p:sldId id="7689" r:id="rId26"/>
    <p:sldId id="7690" r:id="rId27"/>
    <p:sldId id="7691" r:id="rId28"/>
    <p:sldId id="7679" r:id="rId29"/>
  </p:sldIdLst>
  <p:sldSz cx="9144000" cy="5143500" type="screen16x9"/>
  <p:notesSz cx="6858000" cy="9144000"/>
  <p:custDataLst>
    <p:tags r:id="rId30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86" userDrawn="1">
          <p15:clr>
            <a:srgbClr val="A4A3A4"/>
          </p15:clr>
        </p15:guide>
        <p15:guide id="2" pos="298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CC" initials="C" lastIdx="0" clrIdx="93"/>
  <p:cmAuthor id="95" name="车莹" initials="车莹" lastIdx="0" clrIdx="94"/>
  <p:cmAuthor id="96" name="dao4" initials="d" lastIdx="0" clrIdx="95"/>
  <p:cmAuthor id="97" name="张艳" initials="张" lastIdx="0" clrIdx="96"/>
  <p:cmAuthor id="98" name="萧龙" initials="萧" lastIdx="0" clrIdx="97"/>
  <p:cmAuthor id="99" name="Shuyan Mu" initials="SM" lastIdx="0" clrIdx="98"/>
  <p:cmAuthor id="100" name="WPS_1636466476" initials="W" lastIdx="0" clrIdx="99"/>
  <p:cmAuthor id="101" name="xb21cn" initials="xb21cn" lastIdx="0" clrIdx="100"/>
  <p:cmAuthor id="102" name="shiliang" initials="s" lastIdx="0" clrIdx="101"/>
  <p:cmAuthor id="103" name="Pueschner, Franziska {FA~Shanghai}" initials="P" lastIdx="0" clrIdx="102"/>
  <p:cmAuthor id="104" name="MING" initials="M" lastIdx="0" clrIdx="103"/>
  <p:cmAuthor id="105" name="walkinnet" initials="w" lastIdx="0" clrIdx="104"/>
  <p:cmAuthor id="106" name="hp" initials="h" lastIdx="0" clrIdx="105"/>
  <p:cmAuthor id="107" name="顺超 任" initials="顺任" lastIdx="0" clrIdx="106"/>
  <p:cmAuthor id="108" name="林" initials="林" lastIdx="0" clrIdx="107"/>
  <p:cmAuthor id="109" name="kingsoft" initials="k" lastIdx="0" clrIdx="108"/>
  <p:cmAuthor id="110" name="微软拥护" initials="微" lastIdx="0" clrIdx="109"/>
  <p:cmAuthor id="111" name="YLDN" initials="" lastIdx="0" clrIdx="110"/>
  <p:cmAuthor id="112" name="chenl" initials="" lastIdx="0" clrIdx="111"/>
  <p:cmAuthor id="113" name="User" initials="U" lastIdx="0" clrIdx="112"/>
  <p:cmAuthor id="114" name="叶子" initials="" lastIdx="0" clrIdx="113"/>
  <p:cmAuthor id="115" name="Sky123.Org" initials="S" lastIdx="0" clrIdx="114"/>
  <p:cmAuthor id="116" name="凯莉 刘" initials="" lastIdx="0" clrIdx="115"/>
  <p:cmAuthor id="117" name="王常胜" initials="" lastIdx="0" clrIdx="116"/>
  <p:cmAuthor id="118" name="16231" initials="" lastIdx="0" clrIdx="117"/>
  <p:cmAuthor id="119" name="huawei" initials="h" lastIdx="0" clrIdx="118"/>
  <p:cmAuthor id="120" name="雨昕" initials="" lastIdx="0" clrIdx="119"/>
  <p:cmAuthor id="121" name="dongyu" initials="d" lastIdx="0" clrIdx="120"/>
  <p:cmAuthor id="122" name="houyanan21" initials="h" lastIdx="0" clrIdx="121"/>
  <p:cmAuthor id="123" name="PC" initials="P" lastIdx="0" clrIdx="122"/>
  <p:cmAuthor id="124" name="Windows 用户" initials="W" lastIdx="0" clrIdx="123"/>
  <p:cmAuthor id="125" name="骆倩怡_Znauj26B" initials="authorId_382814100" lastIdx="0" clrIdx="124"/>
  <p:cmAuthor id="126" name="周 道" initials="周" lastIdx="0" clrIdx="125"/>
  <p:cmAuthor id="127" name="DELL" initials="D" lastIdx="0" clrIdx="126"/>
  <p:cmAuthor id="128" name="s" initials="s" lastIdx="0" clrIdx="127"/>
  <p:cmAuthor id="129" name="xiaoxuan Zeng" initials="x" lastIdx="0" clrIdx="128"/>
  <p:cmAuthor id="130" name="张瑞霞" initials="" lastIdx="0" clrIdx="129"/>
  <p:cmAuthor id="131" name="a'su's" initials="a" lastIdx="0" clrIdx="130"/>
  <p:cmAuthor id="132" name="陈芳" initials="A" lastIdx="0" clrIdx="131"/>
  <p:cmAuthor id="133" name="邹 嘉豪" initials="" lastIdx="0" clrIdx="132"/>
  <p:cmAuthor id="134" name="NFB" initials="N" lastIdx="0" clrIdx="133"/>
  <p:cmAuthor id="135" name="韩琳晶" initials="" lastIdx="0" clrIdx="134"/>
  <p:cmAuthor id="136" name="Echo" initials="" lastIdx="0" clrIdx="135"/>
  <p:cmAuthor id="137" name="八九年" initials="" lastIdx="0" clrIdx="136"/>
  <p:cmAuthor id="138" name="乐胜中学微机室" initials="乐" lastIdx="0" clrIdx="137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986"/>
        <p:guide pos="2983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tags" Target="tags/tag434.xml" /><Relationship Id="rId31" Type="http://schemas.openxmlformats.org/officeDocument/2006/relationships/presProps" Target="presProps.xml" /><Relationship Id="rId32" Type="http://schemas.openxmlformats.org/officeDocument/2006/relationships/viewProps" Target="viewProps.xml" /><Relationship Id="rId33" Type="http://schemas.openxmlformats.org/officeDocument/2006/relationships/theme" Target="theme/theme1.xml" /><Relationship Id="rId34" Type="http://schemas.openxmlformats.org/officeDocument/2006/relationships/tableStyles" Target="tableStyles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2.xml" /><Relationship Id="rId2" Type="http://schemas.openxmlformats.org/officeDocument/2006/relationships/tags" Target="../tags/tag83.xml" /><Relationship Id="rId3" Type="http://schemas.openxmlformats.org/officeDocument/2006/relationships/tags" Target="../tags/tag84.xml" /><Relationship Id="rId4" Type="http://schemas.openxmlformats.org/officeDocument/2006/relationships/tags" Target="../tags/tag85.xml" /><Relationship Id="rId5" Type="http://schemas.openxmlformats.org/officeDocument/2006/relationships/tags" Target="../tags/tag86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5.xml" /><Relationship Id="rId2" Type="http://schemas.openxmlformats.org/officeDocument/2006/relationships/tags" Target="../tags/tag76.xml" /><Relationship Id="rId3" Type="http://schemas.openxmlformats.org/officeDocument/2006/relationships/tags" Target="../tags/tag77.xml" /><Relationship Id="rId4" Type="http://schemas.openxmlformats.org/officeDocument/2006/relationships/tags" Target="../tags/tag78.xml" /><Relationship Id="rId5" Type="http://schemas.openxmlformats.org/officeDocument/2006/relationships/tags" Target="../tags/tag79.xml" /><Relationship Id="rId6" Type="http://schemas.openxmlformats.org/officeDocument/2006/relationships/tags" Target="../tags/tag80.xml" /><Relationship Id="rId7" Type="http://schemas.openxmlformats.org/officeDocument/2006/relationships/tags" Target="../tags/tag81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44.xml" /><Relationship Id="rId4" Type="http://schemas.openxmlformats.org/officeDocument/2006/relationships/tags" Target="../tags/tag145.xml" /><Relationship Id="rId5" Type="http://schemas.openxmlformats.org/officeDocument/2006/relationships/tags" Target="../tags/tag146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04.xml" /><Relationship Id="rId4" Type="http://schemas.openxmlformats.org/officeDocument/2006/relationships/tags" Target="../tags/tag305.xml" /><Relationship Id="rId5" Type="http://schemas.openxmlformats.org/officeDocument/2006/relationships/tags" Target="../tags/tag306.xml" /><Relationship Id="rId6" Type="http://schemas.openxmlformats.org/officeDocument/2006/relationships/tags" Target="../tags/tag307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11.xml" /><Relationship Id="rId4" Type="http://schemas.openxmlformats.org/officeDocument/2006/relationships/tags" Target="../tags/tag312.xml" /><Relationship Id="rId5" Type="http://schemas.openxmlformats.org/officeDocument/2006/relationships/tags" Target="../tags/tag313.xml" /><Relationship Id="rId6" Type="http://schemas.openxmlformats.org/officeDocument/2006/relationships/tags" Target="../tags/tag314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22.xml" /><Relationship Id="rId4" Type="http://schemas.openxmlformats.org/officeDocument/2006/relationships/tags" Target="../tags/tag323.xml" /><Relationship Id="rId5" Type="http://schemas.openxmlformats.org/officeDocument/2006/relationships/tags" Target="../tags/tag324.xml" /><Relationship Id="rId6" Type="http://schemas.openxmlformats.org/officeDocument/2006/relationships/tags" Target="../tags/tag325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31.xml" /><Relationship Id="rId4" Type="http://schemas.openxmlformats.org/officeDocument/2006/relationships/tags" Target="../tags/tag332.xml" /><Relationship Id="rId5" Type="http://schemas.openxmlformats.org/officeDocument/2006/relationships/tags" Target="../tags/tag333.xml" /><Relationship Id="rId6" Type="http://schemas.openxmlformats.org/officeDocument/2006/relationships/tags" Target="../tags/tag334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42.xml" /><Relationship Id="rId4" Type="http://schemas.openxmlformats.org/officeDocument/2006/relationships/tags" Target="../tags/tag343.xml" /><Relationship Id="rId5" Type="http://schemas.openxmlformats.org/officeDocument/2006/relationships/tags" Target="../tags/tag344.xml" /><Relationship Id="rId6" Type="http://schemas.openxmlformats.org/officeDocument/2006/relationships/tags" Target="../tags/tag345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51.xml" /><Relationship Id="rId4" Type="http://schemas.openxmlformats.org/officeDocument/2006/relationships/tags" Target="../tags/tag352.xml" /><Relationship Id="rId5" Type="http://schemas.openxmlformats.org/officeDocument/2006/relationships/tags" Target="../tags/tag353.xml" /><Relationship Id="rId6" Type="http://schemas.openxmlformats.org/officeDocument/2006/relationships/tags" Target="../tags/tag354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60.xml" /><Relationship Id="rId4" Type="http://schemas.openxmlformats.org/officeDocument/2006/relationships/tags" Target="../tags/tag361.xml" /><Relationship Id="rId5" Type="http://schemas.openxmlformats.org/officeDocument/2006/relationships/tags" Target="../tags/tag362.xml" /><Relationship Id="rId6" Type="http://schemas.openxmlformats.org/officeDocument/2006/relationships/tags" Target="../tags/tag363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72.xml" /><Relationship Id="rId4" Type="http://schemas.openxmlformats.org/officeDocument/2006/relationships/tags" Target="../tags/tag373.xml" /><Relationship Id="rId5" Type="http://schemas.openxmlformats.org/officeDocument/2006/relationships/tags" Target="../tags/tag374.xml" /><Relationship Id="rId6" Type="http://schemas.openxmlformats.org/officeDocument/2006/relationships/tags" Target="../tags/tag375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82.xml" /><Relationship Id="rId4" Type="http://schemas.openxmlformats.org/officeDocument/2006/relationships/tags" Target="../tags/tag383.xml" /><Relationship Id="rId5" Type="http://schemas.openxmlformats.org/officeDocument/2006/relationships/tags" Target="../tags/tag384.xml" /><Relationship Id="rId6" Type="http://schemas.openxmlformats.org/officeDocument/2006/relationships/tags" Target="../tags/tag385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91.xml" /><Relationship Id="rId4" Type="http://schemas.openxmlformats.org/officeDocument/2006/relationships/tags" Target="../tags/tag392.xml" /><Relationship Id="rId5" Type="http://schemas.openxmlformats.org/officeDocument/2006/relationships/tags" Target="../tags/tag393.xml" /><Relationship Id="rId6" Type="http://schemas.openxmlformats.org/officeDocument/2006/relationships/tags" Target="../tags/tag394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69.xml" /><Relationship Id="rId4" Type="http://schemas.openxmlformats.org/officeDocument/2006/relationships/tags" Target="../tags/tag170.xml" /><Relationship Id="rId5" Type="http://schemas.openxmlformats.org/officeDocument/2006/relationships/tags" Target="../tags/tag17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98.xml" /><Relationship Id="rId4" Type="http://schemas.openxmlformats.org/officeDocument/2006/relationships/tags" Target="../tags/tag399.xml" /><Relationship Id="rId5" Type="http://schemas.openxmlformats.org/officeDocument/2006/relationships/tags" Target="../tags/tag400.xml" /><Relationship Id="rId6" Type="http://schemas.openxmlformats.org/officeDocument/2006/relationships/tags" Target="../tags/tag40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82.xml" /><Relationship Id="rId4" Type="http://schemas.openxmlformats.org/officeDocument/2006/relationships/tags" Target="../tags/tag183.xml" /><Relationship Id="rId5" Type="http://schemas.openxmlformats.org/officeDocument/2006/relationships/tags" Target="../tags/tag184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06.xml" /><Relationship Id="rId4" Type="http://schemas.openxmlformats.org/officeDocument/2006/relationships/tags" Target="../tags/tag207.xml" /><Relationship Id="rId5" Type="http://schemas.openxmlformats.org/officeDocument/2006/relationships/tags" Target="../tags/tag208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19.xml" /><Relationship Id="rId4" Type="http://schemas.openxmlformats.org/officeDocument/2006/relationships/tags" Target="../tags/tag220.xml" /><Relationship Id="rId5" Type="http://schemas.openxmlformats.org/officeDocument/2006/relationships/tags" Target="../tags/tag22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30.xml" /><Relationship Id="rId4" Type="http://schemas.openxmlformats.org/officeDocument/2006/relationships/tags" Target="../tags/tag231.xml" /><Relationship Id="rId5" Type="http://schemas.openxmlformats.org/officeDocument/2006/relationships/tags" Target="../tags/tag232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52.xml" /><Relationship Id="rId4" Type="http://schemas.openxmlformats.org/officeDocument/2006/relationships/tags" Target="../tags/tag253.xml" /><Relationship Id="rId5" Type="http://schemas.openxmlformats.org/officeDocument/2006/relationships/tags" Target="../tags/tag254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86.xml" /><Relationship Id="rId4" Type="http://schemas.openxmlformats.org/officeDocument/2006/relationships/tags" Target="../tags/tag287.xml" /><Relationship Id="rId5" Type="http://schemas.openxmlformats.org/officeDocument/2006/relationships/tags" Target="../tags/tag288.xml" /><Relationship Id="rId6" Type="http://schemas.openxmlformats.org/officeDocument/2006/relationships/tags" Target="../tags/tag289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95.xml" /><Relationship Id="rId4" Type="http://schemas.openxmlformats.org/officeDocument/2006/relationships/tags" Target="../tags/tag296.xml" /><Relationship Id="rId5" Type="http://schemas.openxmlformats.org/officeDocument/2006/relationships/tags" Target="../tags/tag297.xml" /><Relationship Id="rId6" Type="http://schemas.openxmlformats.org/officeDocument/2006/relationships/tags" Target="../tags/tag298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fld id="{0E971FA6-3A7C-48EB-B41D-0797E2A4734B}" type="slidenum">
              <a:rPr lang="en-US" altLang="zh-CN" smtClean="0"/>
              <a:t>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9.xml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0.xml" /><Relationship Id="rId2" Type="http://schemas.openxmlformats.org/officeDocument/2006/relationships/image" Target="../media/image14.png" /><Relationship Id="rId3" Type="http://schemas.openxmlformats.org/officeDocument/2006/relationships/tags" Target="../tags/tag61.xml" /><Relationship Id="rId4" Type="http://schemas.openxmlformats.org/officeDocument/2006/relationships/tags" Target="../tags/tag62.xml" /><Relationship Id="rId5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3.xml" /><Relationship Id="rId2" Type="http://schemas.openxmlformats.org/officeDocument/2006/relationships/image" Target="../media/image14.png" /><Relationship Id="rId3" Type="http://schemas.openxmlformats.org/officeDocument/2006/relationships/tags" Target="../tags/tag64.xml" /><Relationship Id="rId4" Type="http://schemas.openxmlformats.org/officeDocument/2006/relationships/tags" Target="../tags/tag65.xml" /><Relationship Id="rId5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6.xml" /><Relationship Id="rId2" Type="http://schemas.openxmlformats.org/officeDocument/2006/relationships/image" Target="../media/image14.png" /><Relationship Id="rId3" Type="http://schemas.openxmlformats.org/officeDocument/2006/relationships/tags" Target="../tags/tag67.xml" /><Relationship Id="rId4" Type="http://schemas.openxmlformats.org/officeDocument/2006/relationships/tags" Target="../tags/tag68.xml" /><Relationship Id="rId5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9.xml" /><Relationship Id="rId2" Type="http://schemas.openxmlformats.org/officeDocument/2006/relationships/image" Target="../media/image14.png" /><Relationship Id="rId3" Type="http://schemas.openxmlformats.org/officeDocument/2006/relationships/tags" Target="../tags/tag70.xml" /><Relationship Id="rId4" Type="http://schemas.openxmlformats.org/officeDocument/2006/relationships/tags" Target="../tags/tag71.xml" /><Relationship Id="rId5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tags" Target="../tags/tag18.xml" /><Relationship Id="rId6" Type="http://schemas.openxmlformats.org/officeDocument/2006/relationships/image" Target="../media/image7.png" /><Relationship Id="rId7" Type="http://schemas.openxmlformats.org/officeDocument/2006/relationships/tags" Target="../tags/tag19.xml" /><Relationship Id="rId8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0.xml" /><Relationship Id="rId10" Type="http://schemas.microsoft.com/office/2007/relationships/hdphoto" Target="../media/image9.wdp" /><Relationship Id="rId11" Type="http://schemas.openxmlformats.org/officeDocument/2006/relationships/tags" Target="../tags/tag26.xml" /><Relationship Id="rId12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image" Target="../media/image6.png" /><Relationship Id="rId6" Type="http://schemas.openxmlformats.org/officeDocument/2006/relationships/tags" Target="../tags/tag23.xml" /><Relationship Id="rId7" Type="http://schemas.openxmlformats.org/officeDocument/2006/relationships/tags" Target="../tags/tag24.xml" /><Relationship Id="rId8" Type="http://schemas.openxmlformats.org/officeDocument/2006/relationships/tags" Target="../tags/tag25.xml" /><Relationship Id="rId9" Type="http://schemas.openxmlformats.org/officeDocument/2006/relationships/image" Target="../media/image8.png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7.xml" /><Relationship Id="rId2" Type="http://schemas.openxmlformats.org/officeDocument/2006/relationships/image" Target="../media/image1.jpeg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2.xml" /><Relationship Id="rId10" Type="http://schemas.openxmlformats.org/officeDocument/2006/relationships/tags" Target="../tags/tag38.xml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image" Target="../media/image6.png" /><Relationship Id="rId6" Type="http://schemas.openxmlformats.org/officeDocument/2006/relationships/tags" Target="../tags/tag35.xml" /><Relationship Id="rId7" Type="http://schemas.openxmlformats.org/officeDocument/2006/relationships/tags" Target="../tags/tag36.xml" /><Relationship Id="rId8" Type="http://schemas.openxmlformats.org/officeDocument/2006/relationships/image" Target="../media/image10.gif" /><Relationship Id="rId9" Type="http://schemas.openxmlformats.org/officeDocument/2006/relationships/tags" Target="../tags/tag37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9.xml" /><Relationship Id="rId10" Type="http://schemas.openxmlformats.org/officeDocument/2006/relationships/image" Target="../media/image13.png" /><Relationship Id="rId11" Type="http://schemas.openxmlformats.org/officeDocument/2006/relationships/tags" Target="../tags/tag45.xml" /><Relationship Id="rId12" Type="http://schemas.openxmlformats.org/officeDocument/2006/relationships/tags" Target="../tags/tag46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40.xml" /><Relationship Id="rId4" Type="http://schemas.openxmlformats.org/officeDocument/2006/relationships/tags" Target="../tags/tag41.xml" /><Relationship Id="rId5" Type="http://schemas.openxmlformats.org/officeDocument/2006/relationships/image" Target="../media/image11.png" /><Relationship Id="rId6" Type="http://schemas.openxmlformats.org/officeDocument/2006/relationships/tags" Target="../tags/tag42.xml" /><Relationship Id="rId7" Type="http://schemas.openxmlformats.org/officeDocument/2006/relationships/image" Target="../media/image12.png" /><Relationship Id="rId8" Type="http://schemas.openxmlformats.org/officeDocument/2006/relationships/tags" Target="../tags/tag43.xml" /><Relationship Id="rId9" Type="http://schemas.openxmlformats.org/officeDocument/2006/relationships/tags" Target="../tags/tag44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7.xml" /><Relationship Id="rId2" Type="http://schemas.openxmlformats.org/officeDocument/2006/relationships/tags" Target="../tags/tag48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3.xml" /><Relationship Id="rId2" Type="http://schemas.openxmlformats.org/officeDocument/2006/relationships/tags" Target="../tags/tag54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tags" Target="../tags/tag58.xml" /><Relationship Id="rId7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/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新课讲授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e20f812cc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649224" y="9144"/>
            <a:ext cx="1828800" cy="3931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0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基础提优题</a:t>
            </a:r>
            <a:endParaRPr lang="en-US" sz="2000"/>
          </a:p>
        </p:txBody>
      </p:sp>
    </p:spTree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a9ed7ccdf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649224" y="9144"/>
            <a:ext cx="1828800" cy="3931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0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综合应用题</a:t>
            </a:r>
            <a:endParaRPr lang="en-US" sz="2000"/>
          </a:p>
        </p:txBody>
      </p:sp>
    </p:spTree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5101896c3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649224" y="9144"/>
            <a:ext cx="1828800" cy="3931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0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基础提优题</a:t>
            </a:r>
            <a:endParaRPr lang="en-US" sz="2000"/>
          </a:p>
        </p:txBody>
      </p:sp>
    </p:spTree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eadf69c33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649224" y="9144"/>
            <a:ext cx="1828800" cy="3931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0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综合应用题</a:t>
            </a:r>
            <a:endParaRPr lang="en-US" sz="2000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6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3"/>
          <p:cNvSpPr>
            <a:spLocks noGrp="1"/>
          </p:cNvSpPr>
          <p:nvPr userDrawn="1">
            <p:custDataLst>
              <p:tags r:id="rId5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080" y="-92710"/>
            <a:ext cx="9137650" cy="5282565"/>
          </a:xfrm>
          <a:prstGeom prst="rect">
            <a:avLst/>
          </a:prstGeom>
        </p:spPr>
      </p:pic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35560" y="3220085"/>
            <a:ext cx="1669415" cy="24085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10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899100" y="685800"/>
            <a:ext cx="7349400" cy="19278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899100" y="2670300"/>
            <a:ext cx="7349400" cy="11043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6300" y="1117800"/>
            <a:ext cx="8226900" cy="3569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ags" Target="../tags/tag72.xml" /><Relationship Id="rId16" Type="http://schemas.openxmlformats.org/officeDocument/2006/relationships/image" Target="file:///D:\qq&#25991;&#20214;\712321467\Image\C2C\Image2\%7b75232B38-A165-1FB7-499C-2E1C792CACB5%7d.png" TargetMode="External" /><Relationship Id="rId17" Type="http://schemas.openxmlformats.org/officeDocument/2006/relationships/image" Target="../media/image15.png" /><Relationship Id="rId18" Type="http://schemas.openxmlformats.org/officeDocument/2006/relationships/tags" Target="../tags/tag73.xml" /><Relationship Id="rId19" Type="http://schemas.openxmlformats.org/officeDocument/2006/relationships/tags" Target="../tags/tag74.xml" /><Relationship Id="rId2" Type="http://schemas.openxmlformats.org/officeDocument/2006/relationships/slideLayout" Target="../slideLayouts/slideLayout2.xml" /><Relationship Id="rId20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5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 r:link="rId16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9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10" Type="http://schemas.openxmlformats.org/officeDocument/2006/relationships/tags" Target="../tags/tag93.xml" /><Relationship Id="rId11" Type="http://schemas.openxmlformats.org/officeDocument/2006/relationships/tags" Target="../tags/tag94.xml" /><Relationship Id="rId12" Type="http://schemas.openxmlformats.org/officeDocument/2006/relationships/tags" Target="../tags/tag95.xml" /><Relationship Id="rId13" Type="http://schemas.openxmlformats.org/officeDocument/2006/relationships/image" Target="../media/image18.png" /><Relationship Id="rId14" Type="http://schemas.microsoft.com/office/2007/relationships/hdphoto" Target="../media/image19.wdp" /><Relationship Id="rId15" Type="http://schemas.openxmlformats.org/officeDocument/2006/relationships/tags" Target="../tags/tag96.xml" /><Relationship Id="rId16" Type="http://schemas.openxmlformats.org/officeDocument/2006/relationships/image" Target="../media/image20.png" /><Relationship Id="rId17" Type="http://schemas.openxmlformats.org/officeDocument/2006/relationships/tags" Target="../tags/tag97.xml" /><Relationship Id="rId18" Type="http://schemas.openxmlformats.org/officeDocument/2006/relationships/image" Target="../media/image21.png" /><Relationship Id="rId19" Type="http://schemas.openxmlformats.org/officeDocument/2006/relationships/tags" Target="../tags/tag98.xml" /><Relationship Id="rId2" Type="http://schemas.openxmlformats.org/officeDocument/2006/relationships/tags" Target="../tags/tag87.xml" /><Relationship Id="rId20" Type="http://schemas.openxmlformats.org/officeDocument/2006/relationships/tags" Target="../tags/tag99.xml" /><Relationship Id="rId21" Type="http://schemas.openxmlformats.org/officeDocument/2006/relationships/tags" Target="../tags/tag100.xml" /><Relationship Id="rId22" Type="http://schemas.openxmlformats.org/officeDocument/2006/relationships/tags" Target="../tags/tag101.xml" /><Relationship Id="rId23" Type="http://schemas.openxmlformats.org/officeDocument/2006/relationships/tags" Target="../tags/tag102.xml" /><Relationship Id="rId24" Type="http://schemas.openxmlformats.org/officeDocument/2006/relationships/image" Target="../media/image22.png" /><Relationship Id="rId25" Type="http://schemas.openxmlformats.org/officeDocument/2006/relationships/tags" Target="../tags/tag103.xml" /><Relationship Id="rId26" Type="http://schemas.openxmlformats.org/officeDocument/2006/relationships/image" Target="../media/image23.png" /><Relationship Id="rId27" Type="http://schemas.openxmlformats.org/officeDocument/2006/relationships/tags" Target="../tags/tag104.xml" /><Relationship Id="rId28" Type="http://schemas.openxmlformats.org/officeDocument/2006/relationships/image" Target="../media/image24.gif" /><Relationship Id="rId29" Type="http://schemas.openxmlformats.org/officeDocument/2006/relationships/tags" Target="../tags/tag105.xml" /><Relationship Id="rId3" Type="http://schemas.openxmlformats.org/officeDocument/2006/relationships/tags" Target="../tags/tag88.xml" /><Relationship Id="rId30" Type="http://schemas.openxmlformats.org/officeDocument/2006/relationships/tags" Target="../tags/tag106.xml" /><Relationship Id="rId31" Type="http://schemas.openxmlformats.org/officeDocument/2006/relationships/tags" Target="../tags/tag107.xml" /><Relationship Id="rId32" Type="http://schemas.openxmlformats.org/officeDocument/2006/relationships/tags" Target="../tags/tag108.xml" /><Relationship Id="rId33" Type="http://schemas.openxmlformats.org/officeDocument/2006/relationships/image" Target="../media/image25.png" /><Relationship Id="rId34" Type="http://schemas.openxmlformats.org/officeDocument/2006/relationships/tags" Target="../tags/tag109.xml" /><Relationship Id="rId35" Type="http://schemas.openxmlformats.org/officeDocument/2006/relationships/image" Target="../media/image26.png" /><Relationship Id="rId36" Type="http://schemas.openxmlformats.org/officeDocument/2006/relationships/tags" Target="../tags/tag110.xml" /><Relationship Id="rId37" Type="http://schemas.openxmlformats.org/officeDocument/2006/relationships/tags" Target="../tags/tag111.xml" /><Relationship Id="rId38" Type="http://schemas.openxmlformats.org/officeDocument/2006/relationships/image" Target="../media/image27.png" /><Relationship Id="rId39" Type="http://schemas.openxmlformats.org/officeDocument/2006/relationships/tags" Target="../tags/tag112.xml" /><Relationship Id="rId4" Type="http://schemas.openxmlformats.org/officeDocument/2006/relationships/tags" Target="../tags/tag89.xml" /><Relationship Id="rId40" Type="http://schemas.openxmlformats.org/officeDocument/2006/relationships/tags" Target="../tags/tag113.xml" /><Relationship Id="rId41" Type="http://schemas.openxmlformats.org/officeDocument/2006/relationships/image" Target="../media/image28.png" /><Relationship Id="rId42" Type="http://schemas.openxmlformats.org/officeDocument/2006/relationships/tags" Target="../tags/tag114.xml" /><Relationship Id="rId43" Type="http://schemas.openxmlformats.org/officeDocument/2006/relationships/image" Target="../media/image29.png" /><Relationship Id="rId44" Type="http://schemas.openxmlformats.org/officeDocument/2006/relationships/tags" Target="../tags/tag115.xml" /><Relationship Id="rId45" Type="http://schemas.openxmlformats.org/officeDocument/2006/relationships/image" Target="../media/image30.png" /><Relationship Id="rId46" Type="http://schemas.openxmlformats.org/officeDocument/2006/relationships/tags" Target="../tags/tag116.xml" /><Relationship Id="rId47" Type="http://schemas.openxmlformats.org/officeDocument/2006/relationships/tags" Target="../tags/tag117.xml" /><Relationship Id="rId5" Type="http://schemas.openxmlformats.org/officeDocument/2006/relationships/tags" Target="../tags/tag90.xml" /><Relationship Id="rId6" Type="http://schemas.openxmlformats.org/officeDocument/2006/relationships/tags" Target="../tags/tag91.xml" /><Relationship Id="rId7" Type="http://schemas.openxmlformats.org/officeDocument/2006/relationships/image" Target="../media/image16.png" /><Relationship Id="rId8" Type="http://schemas.openxmlformats.org/officeDocument/2006/relationships/tags" Target="../tags/tag92.xml" /><Relationship Id="rId9" Type="http://schemas.openxmlformats.org/officeDocument/2006/relationships/image" Target="../media/image17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48.xml" /><Relationship Id="rId11" Type="http://schemas.openxmlformats.org/officeDocument/2006/relationships/tags" Target="../tags/tag249.xml" /><Relationship Id="rId12" Type="http://schemas.openxmlformats.org/officeDocument/2006/relationships/tags" Target="../tags/tag250.xml" /><Relationship Id="rId13" Type="http://schemas.openxmlformats.org/officeDocument/2006/relationships/tags" Target="../tags/tag251.xml" /><Relationship Id="rId2" Type="http://schemas.openxmlformats.org/officeDocument/2006/relationships/tags" Target="../tags/tag241.xml" /><Relationship Id="rId3" Type="http://schemas.openxmlformats.org/officeDocument/2006/relationships/tags" Target="../tags/tag242.xml" /><Relationship Id="rId4" Type="http://schemas.openxmlformats.org/officeDocument/2006/relationships/tags" Target="../tags/tag243.xml" /><Relationship Id="rId5" Type="http://schemas.openxmlformats.org/officeDocument/2006/relationships/tags" Target="../tags/tag244.xml" /><Relationship Id="rId6" Type="http://schemas.openxmlformats.org/officeDocument/2006/relationships/image" Target="../media/image44.jpeg" /><Relationship Id="rId7" Type="http://schemas.openxmlformats.org/officeDocument/2006/relationships/tags" Target="../tags/tag245.xml" /><Relationship Id="rId8" Type="http://schemas.openxmlformats.org/officeDocument/2006/relationships/tags" Target="../tags/tag246.xml" /><Relationship Id="rId9" Type="http://schemas.openxmlformats.org/officeDocument/2006/relationships/tags" Target="../tags/tag247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62.xml" /><Relationship Id="rId11" Type="http://schemas.openxmlformats.org/officeDocument/2006/relationships/tags" Target="../tags/tag263.xml" /><Relationship Id="rId12" Type="http://schemas.openxmlformats.org/officeDocument/2006/relationships/tags" Target="../tags/tag264.xml" /><Relationship Id="rId13" Type="http://schemas.openxmlformats.org/officeDocument/2006/relationships/tags" Target="../tags/tag265.xml" /><Relationship Id="rId14" Type="http://schemas.openxmlformats.org/officeDocument/2006/relationships/tags" Target="../tags/tag266.xml" /><Relationship Id="rId15" Type="http://schemas.openxmlformats.org/officeDocument/2006/relationships/tags" Target="../tags/tag267.xml" /><Relationship Id="rId16" Type="http://schemas.openxmlformats.org/officeDocument/2006/relationships/tags" Target="../tags/tag268.xml" /><Relationship Id="rId17" Type="http://schemas.openxmlformats.org/officeDocument/2006/relationships/tags" Target="../tags/tag269.xml" /><Relationship Id="rId18" Type="http://schemas.openxmlformats.org/officeDocument/2006/relationships/tags" Target="../tags/tag270.xml" /><Relationship Id="rId19" Type="http://schemas.openxmlformats.org/officeDocument/2006/relationships/tags" Target="../tags/tag271.xml" /><Relationship Id="rId2" Type="http://schemas.openxmlformats.org/officeDocument/2006/relationships/notesSlide" Target="../notesSlides/notesSlide7.xml" /><Relationship Id="rId20" Type="http://schemas.openxmlformats.org/officeDocument/2006/relationships/tags" Target="../tags/tag272.xml" /><Relationship Id="rId21" Type="http://schemas.openxmlformats.org/officeDocument/2006/relationships/tags" Target="../tags/tag273.xml" /><Relationship Id="rId3" Type="http://schemas.openxmlformats.org/officeDocument/2006/relationships/tags" Target="../tags/tag255.xml" /><Relationship Id="rId4" Type="http://schemas.openxmlformats.org/officeDocument/2006/relationships/tags" Target="../tags/tag256.xml" /><Relationship Id="rId5" Type="http://schemas.openxmlformats.org/officeDocument/2006/relationships/tags" Target="../tags/tag257.xml" /><Relationship Id="rId6" Type="http://schemas.openxmlformats.org/officeDocument/2006/relationships/tags" Target="../tags/tag258.xml" /><Relationship Id="rId7" Type="http://schemas.openxmlformats.org/officeDocument/2006/relationships/tags" Target="../tags/tag259.xml" /><Relationship Id="rId8" Type="http://schemas.openxmlformats.org/officeDocument/2006/relationships/tags" Target="../tags/tag260.xml" /><Relationship Id="rId9" Type="http://schemas.openxmlformats.org/officeDocument/2006/relationships/tags" Target="../tags/tag261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47.jpeg" /><Relationship Id="rId11" Type="http://schemas.openxmlformats.org/officeDocument/2006/relationships/tags" Target="../tags/tag280.xml" /><Relationship Id="rId12" Type="http://schemas.openxmlformats.org/officeDocument/2006/relationships/tags" Target="../tags/tag281.xml" /><Relationship Id="rId13" Type="http://schemas.openxmlformats.org/officeDocument/2006/relationships/tags" Target="../tags/tag282.xml" /><Relationship Id="rId14" Type="http://schemas.openxmlformats.org/officeDocument/2006/relationships/tags" Target="../tags/tag283.xml" /><Relationship Id="rId15" Type="http://schemas.openxmlformats.org/officeDocument/2006/relationships/tags" Target="../tags/tag284.xml" /><Relationship Id="rId16" Type="http://schemas.openxmlformats.org/officeDocument/2006/relationships/tags" Target="../tags/tag285.xml" /><Relationship Id="rId2" Type="http://schemas.openxmlformats.org/officeDocument/2006/relationships/tags" Target="../tags/tag274.xml" /><Relationship Id="rId3" Type="http://schemas.openxmlformats.org/officeDocument/2006/relationships/tags" Target="../tags/tag275.xml" /><Relationship Id="rId4" Type="http://schemas.openxmlformats.org/officeDocument/2006/relationships/tags" Target="../tags/tag276.xml" /><Relationship Id="rId5" Type="http://schemas.openxmlformats.org/officeDocument/2006/relationships/tags" Target="../tags/tag277.xml" /><Relationship Id="rId6" Type="http://schemas.openxmlformats.org/officeDocument/2006/relationships/image" Target="../media/image45.jpeg" /><Relationship Id="rId7" Type="http://schemas.openxmlformats.org/officeDocument/2006/relationships/tags" Target="../tags/tag278.xml" /><Relationship Id="rId8" Type="http://schemas.openxmlformats.org/officeDocument/2006/relationships/image" Target="../media/image46.png" /><Relationship Id="rId9" Type="http://schemas.openxmlformats.org/officeDocument/2006/relationships/tags" Target="../tags/tag279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290.xml" /><Relationship Id="rId4" Type="http://schemas.openxmlformats.org/officeDocument/2006/relationships/tags" Target="../tags/tag291.xml" /><Relationship Id="rId5" Type="http://schemas.openxmlformats.org/officeDocument/2006/relationships/image" Target="../media/image48.jpeg" /><Relationship Id="rId6" Type="http://schemas.openxmlformats.org/officeDocument/2006/relationships/tags" Target="../tags/tag292.xml" /><Relationship Id="rId7" Type="http://schemas.openxmlformats.org/officeDocument/2006/relationships/tags" Target="../tags/tag293.xml" /><Relationship Id="rId8" Type="http://schemas.openxmlformats.org/officeDocument/2006/relationships/tags" Target="../tags/tag294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299.xml" /><Relationship Id="rId4" Type="http://schemas.openxmlformats.org/officeDocument/2006/relationships/tags" Target="../tags/tag300.xml" /><Relationship Id="rId5" Type="http://schemas.openxmlformats.org/officeDocument/2006/relationships/image" Target="../media/image49.jpeg" /><Relationship Id="rId6" Type="http://schemas.openxmlformats.org/officeDocument/2006/relationships/tags" Target="../tags/tag301.xml" /><Relationship Id="rId7" Type="http://schemas.openxmlformats.org/officeDocument/2006/relationships/tags" Target="../tags/tag302.xml" /><Relationship Id="rId8" Type="http://schemas.openxmlformats.org/officeDocument/2006/relationships/tags" Target="../tags/tag303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308.xml" /><Relationship Id="rId4" Type="http://schemas.openxmlformats.org/officeDocument/2006/relationships/image" Target="../media/image50.jpeg" /><Relationship Id="rId5" Type="http://schemas.openxmlformats.org/officeDocument/2006/relationships/tags" Target="../tags/tag309.xml" /><Relationship Id="rId6" Type="http://schemas.openxmlformats.org/officeDocument/2006/relationships/tags" Target="../tags/tag310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20.xml" /><Relationship Id="rId11" Type="http://schemas.openxmlformats.org/officeDocument/2006/relationships/tags" Target="../tags/tag321.xml" /><Relationship Id="rId12" Type="http://schemas.openxmlformats.org/officeDocument/2006/relationships/image" Target="../media/image53.png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315.xml" /><Relationship Id="rId4" Type="http://schemas.openxmlformats.org/officeDocument/2006/relationships/tags" Target="../tags/tag316.xml" /><Relationship Id="rId5" Type="http://schemas.openxmlformats.org/officeDocument/2006/relationships/tags" Target="../tags/tag317.xml" /><Relationship Id="rId6" Type="http://schemas.openxmlformats.org/officeDocument/2006/relationships/image" Target="../media/image51.png" /><Relationship Id="rId7" Type="http://schemas.openxmlformats.org/officeDocument/2006/relationships/tags" Target="../tags/tag318.xml" /><Relationship Id="rId8" Type="http://schemas.openxmlformats.org/officeDocument/2006/relationships/image" Target="../media/image52.jpeg" /><Relationship Id="rId9" Type="http://schemas.openxmlformats.org/officeDocument/2006/relationships/tags" Target="../tags/tag319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326.xml" /><Relationship Id="rId4" Type="http://schemas.openxmlformats.org/officeDocument/2006/relationships/tags" Target="../tags/tag327.xml" /><Relationship Id="rId5" Type="http://schemas.openxmlformats.org/officeDocument/2006/relationships/image" Target="../media/image54.jpeg" /><Relationship Id="rId6" Type="http://schemas.openxmlformats.org/officeDocument/2006/relationships/tags" Target="../tags/tag328.xml" /><Relationship Id="rId7" Type="http://schemas.openxmlformats.org/officeDocument/2006/relationships/tags" Target="../tags/tag329.xml" /><Relationship Id="rId8" Type="http://schemas.openxmlformats.org/officeDocument/2006/relationships/tags" Target="../tags/tag330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40.xml" /><Relationship Id="rId11" Type="http://schemas.openxmlformats.org/officeDocument/2006/relationships/tags" Target="../tags/tag341.xm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335.xml" /><Relationship Id="rId4" Type="http://schemas.openxmlformats.org/officeDocument/2006/relationships/tags" Target="../tags/tag336.xml" /><Relationship Id="rId5" Type="http://schemas.openxmlformats.org/officeDocument/2006/relationships/image" Target="../media/image55.jpeg" /><Relationship Id="rId6" Type="http://schemas.openxmlformats.org/officeDocument/2006/relationships/tags" Target="../tags/tag337.xml" /><Relationship Id="rId7" Type="http://schemas.openxmlformats.org/officeDocument/2006/relationships/image" Target="../media/image56.jpeg" /><Relationship Id="rId8" Type="http://schemas.openxmlformats.org/officeDocument/2006/relationships/tags" Target="../tags/tag338.xml" /><Relationship Id="rId9" Type="http://schemas.openxmlformats.org/officeDocument/2006/relationships/tags" Target="../tags/tag339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346.xml" /><Relationship Id="rId4" Type="http://schemas.openxmlformats.org/officeDocument/2006/relationships/tags" Target="../tags/tag347.xml" /><Relationship Id="rId5" Type="http://schemas.openxmlformats.org/officeDocument/2006/relationships/tags" Target="../tags/tag348.xml" /><Relationship Id="rId6" Type="http://schemas.openxmlformats.org/officeDocument/2006/relationships/tags" Target="../tags/tag349.xml" /><Relationship Id="rId7" Type="http://schemas.openxmlformats.org/officeDocument/2006/relationships/tags" Target="../tags/tag350.xml" /><Relationship Id="rId8" Type="http://schemas.openxmlformats.org/officeDocument/2006/relationships/image" Target="../media/image57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image" Target="../media/image32.png" /><Relationship Id="rId11" Type="http://schemas.openxmlformats.org/officeDocument/2006/relationships/tags" Target="../tags/tag125.xml" /><Relationship Id="rId12" Type="http://schemas.openxmlformats.org/officeDocument/2006/relationships/tags" Target="../tags/tag126.xml" /><Relationship Id="rId13" Type="http://schemas.openxmlformats.org/officeDocument/2006/relationships/tags" Target="../tags/tag127.xml" /><Relationship Id="rId14" Type="http://schemas.openxmlformats.org/officeDocument/2006/relationships/tags" Target="../tags/tag128.xml" /><Relationship Id="rId15" Type="http://schemas.openxmlformats.org/officeDocument/2006/relationships/tags" Target="../tags/tag129.xml" /><Relationship Id="rId16" Type="http://schemas.openxmlformats.org/officeDocument/2006/relationships/tags" Target="../tags/tag130.xml" /><Relationship Id="rId17" Type="http://schemas.openxmlformats.org/officeDocument/2006/relationships/tags" Target="../tags/tag131.xml" /><Relationship Id="rId18" Type="http://schemas.openxmlformats.org/officeDocument/2006/relationships/tags" Target="../tags/tag132.xml" /><Relationship Id="rId19" Type="http://schemas.openxmlformats.org/officeDocument/2006/relationships/tags" Target="../tags/tag133.xml" /><Relationship Id="rId2" Type="http://schemas.openxmlformats.org/officeDocument/2006/relationships/tags" Target="../tags/tag118.xml" /><Relationship Id="rId20" Type="http://schemas.openxmlformats.org/officeDocument/2006/relationships/tags" Target="../tags/tag134.xml" /><Relationship Id="rId21" Type="http://schemas.openxmlformats.org/officeDocument/2006/relationships/tags" Target="../tags/tag135.xml" /><Relationship Id="rId22" Type="http://schemas.openxmlformats.org/officeDocument/2006/relationships/tags" Target="../tags/tag136.xml" /><Relationship Id="rId23" Type="http://schemas.openxmlformats.org/officeDocument/2006/relationships/tags" Target="../tags/tag137.xml" /><Relationship Id="rId24" Type="http://schemas.openxmlformats.org/officeDocument/2006/relationships/tags" Target="../tags/tag138.xml" /><Relationship Id="rId25" Type="http://schemas.openxmlformats.org/officeDocument/2006/relationships/image" Target="../media/image33.png" /><Relationship Id="rId26" Type="http://schemas.openxmlformats.org/officeDocument/2006/relationships/tags" Target="../tags/tag139.xml" /><Relationship Id="rId27" Type="http://schemas.openxmlformats.org/officeDocument/2006/relationships/tags" Target="../tags/tag140.xml" /><Relationship Id="rId28" Type="http://schemas.openxmlformats.org/officeDocument/2006/relationships/image" Target="../media/image34.png" /><Relationship Id="rId29" Type="http://schemas.microsoft.com/office/2007/relationships/hdphoto" Target="../media/image35.wdp" /><Relationship Id="rId3" Type="http://schemas.openxmlformats.org/officeDocument/2006/relationships/tags" Target="../tags/tag119.xml" /><Relationship Id="rId30" Type="http://schemas.openxmlformats.org/officeDocument/2006/relationships/tags" Target="../tags/tag141.xml" /><Relationship Id="rId31" Type="http://schemas.openxmlformats.org/officeDocument/2006/relationships/image" Target="../media/image36.png" /><Relationship Id="rId32" Type="http://schemas.openxmlformats.org/officeDocument/2006/relationships/tags" Target="../tags/tag142.xml" /><Relationship Id="rId33" Type="http://schemas.openxmlformats.org/officeDocument/2006/relationships/tags" Target="../tags/tag143.xml" /><Relationship Id="rId4" Type="http://schemas.openxmlformats.org/officeDocument/2006/relationships/image" Target="../media/image31.png" /><Relationship Id="rId5" Type="http://schemas.openxmlformats.org/officeDocument/2006/relationships/tags" Target="../tags/tag120.xml" /><Relationship Id="rId6" Type="http://schemas.openxmlformats.org/officeDocument/2006/relationships/tags" Target="../tags/tag121.xml" /><Relationship Id="rId7" Type="http://schemas.openxmlformats.org/officeDocument/2006/relationships/tags" Target="../tags/tag122.xml" /><Relationship Id="rId8" Type="http://schemas.openxmlformats.org/officeDocument/2006/relationships/tags" Target="../tags/tag123.xml" /><Relationship Id="rId9" Type="http://schemas.openxmlformats.org/officeDocument/2006/relationships/tags" Target="../tags/tag124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355.xml" /><Relationship Id="rId4" Type="http://schemas.openxmlformats.org/officeDocument/2006/relationships/tags" Target="../tags/tag356.xml" /><Relationship Id="rId5" Type="http://schemas.openxmlformats.org/officeDocument/2006/relationships/image" Target="../media/image58.jpeg" /><Relationship Id="rId6" Type="http://schemas.openxmlformats.org/officeDocument/2006/relationships/tags" Target="../tags/tag357.xml" /><Relationship Id="rId7" Type="http://schemas.openxmlformats.org/officeDocument/2006/relationships/tags" Target="../tags/tag358.xml" /><Relationship Id="rId8" Type="http://schemas.openxmlformats.org/officeDocument/2006/relationships/tags" Target="../tags/tag359.xml" /><Relationship Id="rId9" Type="http://schemas.openxmlformats.org/officeDocument/2006/relationships/image" Target="../media/image59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69.xml" /><Relationship Id="rId11" Type="http://schemas.openxmlformats.org/officeDocument/2006/relationships/tags" Target="../tags/tag370.xml" /><Relationship Id="rId12" Type="http://schemas.openxmlformats.org/officeDocument/2006/relationships/tags" Target="../tags/tag371.xml" /><Relationship Id="rId13" Type="http://schemas.openxmlformats.org/officeDocument/2006/relationships/image" Target="../media/image62.png" /><Relationship Id="rId2" Type="http://schemas.openxmlformats.org/officeDocument/2006/relationships/notesSlide" Target="../notesSlides/notesSlide16.xml" /><Relationship Id="rId3" Type="http://schemas.openxmlformats.org/officeDocument/2006/relationships/tags" Target="../tags/tag364.xml" /><Relationship Id="rId4" Type="http://schemas.openxmlformats.org/officeDocument/2006/relationships/tags" Target="../tags/tag365.xml" /><Relationship Id="rId5" Type="http://schemas.openxmlformats.org/officeDocument/2006/relationships/tags" Target="../tags/tag366.xml" /><Relationship Id="rId6" Type="http://schemas.openxmlformats.org/officeDocument/2006/relationships/image" Target="../media/image60.png" /><Relationship Id="rId7" Type="http://schemas.openxmlformats.org/officeDocument/2006/relationships/tags" Target="../tags/tag367.xml" /><Relationship Id="rId8" Type="http://schemas.openxmlformats.org/officeDocument/2006/relationships/tags" Target="../tags/tag368.xml" /><Relationship Id="rId9" Type="http://schemas.openxmlformats.org/officeDocument/2006/relationships/image" Target="../media/image61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64.png" /><Relationship Id="rId2" Type="http://schemas.openxmlformats.org/officeDocument/2006/relationships/notesSlide" Target="../notesSlides/notesSlide17.xml" /><Relationship Id="rId3" Type="http://schemas.openxmlformats.org/officeDocument/2006/relationships/tags" Target="../tags/tag376.xml" /><Relationship Id="rId4" Type="http://schemas.openxmlformats.org/officeDocument/2006/relationships/tags" Target="../tags/tag377.xml" /><Relationship Id="rId5" Type="http://schemas.openxmlformats.org/officeDocument/2006/relationships/tags" Target="../tags/tag378.xml" /><Relationship Id="rId6" Type="http://schemas.openxmlformats.org/officeDocument/2006/relationships/image" Target="../media/image63.png" /><Relationship Id="rId7" Type="http://schemas.openxmlformats.org/officeDocument/2006/relationships/tags" Target="../tags/tag379.xml" /><Relationship Id="rId8" Type="http://schemas.openxmlformats.org/officeDocument/2006/relationships/tags" Target="../tags/tag380.xml" /><Relationship Id="rId9" Type="http://schemas.openxmlformats.org/officeDocument/2006/relationships/tags" Target="../tags/tag381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8.xml" /><Relationship Id="rId3" Type="http://schemas.openxmlformats.org/officeDocument/2006/relationships/tags" Target="../tags/tag386.xml" /><Relationship Id="rId4" Type="http://schemas.openxmlformats.org/officeDocument/2006/relationships/tags" Target="../tags/tag387.xml" /><Relationship Id="rId5" Type="http://schemas.openxmlformats.org/officeDocument/2006/relationships/tags" Target="../tags/tag388.xml" /><Relationship Id="rId6" Type="http://schemas.openxmlformats.org/officeDocument/2006/relationships/image" Target="../media/image65.png" /><Relationship Id="rId7" Type="http://schemas.openxmlformats.org/officeDocument/2006/relationships/tags" Target="../tags/tag389.xml" /><Relationship Id="rId8" Type="http://schemas.openxmlformats.org/officeDocument/2006/relationships/tags" Target="../tags/tag390.xml" /><Relationship Id="rId9" Type="http://schemas.openxmlformats.org/officeDocument/2006/relationships/image" Target="../media/image66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9.xml" /><Relationship Id="rId3" Type="http://schemas.openxmlformats.org/officeDocument/2006/relationships/tags" Target="../tags/tag395.xml" /><Relationship Id="rId4" Type="http://schemas.openxmlformats.org/officeDocument/2006/relationships/tags" Target="../tags/tag396.xml" /><Relationship Id="rId5" Type="http://schemas.openxmlformats.org/officeDocument/2006/relationships/tags" Target="../tags/tag397.xml" /><Relationship Id="rId6" Type="http://schemas.openxmlformats.org/officeDocument/2006/relationships/image" Target="../media/image67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09.xml" /><Relationship Id="rId11" Type="http://schemas.openxmlformats.org/officeDocument/2006/relationships/tags" Target="../tags/tag410.xml" /><Relationship Id="rId12" Type="http://schemas.openxmlformats.org/officeDocument/2006/relationships/tags" Target="../tags/tag411.xml" /><Relationship Id="rId13" Type="http://schemas.openxmlformats.org/officeDocument/2006/relationships/tags" Target="../tags/tag412.xml" /><Relationship Id="rId14" Type="http://schemas.openxmlformats.org/officeDocument/2006/relationships/tags" Target="../tags/tag413.xml" /><Relationship Id="rId15" Type="http://schemas.openxmlformats.org/officeDocument/2006/relationships/tags" Target="../tags/tag414.xml" /><Relationship Id="rId16" Type="http://schemas.openxmlformats.org/officeDocument/2006/relationships/tags" Target="../tags/tag415.xml" /><Relationship Id="rId17" Type="http://schemas.openxmlformats.org/officeDocument/2006/relationships/tags" Target="../tags/tag416.xml" /><Relationship Id="rId18" Type="http://schemas.openxmlformats.org/officeDocument/2006/relationships/tags" Target="../tags/tag417.xml" /><Relationship Id="rId19" Type="http://schemas.openxmlformats.org/officeDocument/2006/relationships/tags" Target="../tags/tag418.xml" /><Relationship Id="rId2" Type="http://schemas.openxmlformats.org/officeDocument/2006/relationships/notesSlide" Target="../notesSlides/notesSlide20.xml" /><Relationship Id="rId20" Type="http://schemas.openxmlformats.org/officeDocument/2006/relationships/tags" Target="../tags/tag419.xml" /><Relationship Id="rId21" Type="http://schemas.openxmlformats.org/officeDocument/2006/relationships/tags" Target="../tags/tag420.xml" /><Relationship Id="rId22" Type="http://schemas.openxmlformats.org/officeDocument/2006/relationships/tags" Target="../tags/tag421.xml" /><Relationship Id="rId23" Type="http://schemas.openxmlformats.org/officeDocument/2006/relationships/tags" Target="../tags/tag422.xml" /><Relationship Id="rId24" Type="http://schemas.openxmlformats.org/officeDocument/2006/relationships/tags" Target="../tags/tag423.xml" /><Relationship Id="rId25" Type="http://schemas.openxmlformats.org/officeDocument/2006/relationships/tags" Target="../tags/tag424.xml" /><Relationship Id="rId26" Type="http://schemas.openxmlformats.org/officeDocument/2006/relationships/tags" Target="../tags/tag425.xml" /><Relationship Id="rId27" Type="http://schemas.openxmlformats.org/officeDocument/2006/relationships/tags" Target="../tags/tag426.xml" /><Relationship Id="rId28" Type="http://schemas.openxmlformats.org/officeDocument/2006/relationships/tags" Target="../tags/tag427.xml" /><Relationship Id="rId29" Type="http://schemas.openxmlformats.org/officeDocument/2006/relationships/tags" Target="../tags/tag428.xml" /><Relationship Id="rId3" Type="http://schemas.openxmlformats.org/officeDocument/2006/relationships/tags" Target="../tags/tag402.xml" /><Relationship Id="rId30" Type="http://schemas.openxmlformats.org/officeDocument/2006/relationships/tags" Target="../tags/tag429.xml" /><Relationship Id="rId31" Type="http://schemas.openxmlformats.org/officeDocument/2006/relationships/tags" Target="../tags/tag430.xml" /><Relationship Id="rId32" Type="http://schemas.openxmlformats.org/officeDocument/2006/relationships/tags" Target="../tags/tag431.xml" /><Relationship Id="rId33" Type="http://schemas.openxmlformats.org/officeDocument/2006/relationships/tags" Target="../tags/tag432.xml" /><Relationship Id="rId34" Type="http://schemas.openxmlformats.org/officeDocument/2006/relationships/tags" Target="../tags/tag433.xml" /><Relationship Id="rId4" Type="http://schemas.openxmlformats.org/officeDocument/2006/relationships/tags" Target="../tags/tag403.xml" /><Relationship Id="rId5" Type="http://schemas.openxmlformats.org/officeDocument/2006/relationships/tags" Target="../tags/tag404.xml" /><Relationship Id="rId6" Type="http://schemas.openxmlformats.org/officeDocument/2006/relationships/tags" Target="../tags/tag405.xml" /><Relationship Id="rId7" Type="http://schemas.openxmlformats.org/officeDocument/2006/relationships/tags" Target="../tags/tag406.xml" /><Relationship Id="rId8" Type="http://schemas.openxmlformats.org/officeDocument/2006/relationships/tags" Target="../tags/tag407.xml" /><Relationship Id="rId9" Type="http://schemas.openxmlformats.org/officeDocument/2006/relationships/tags" Target="../tags/tag408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53.xml" /><Relationship Id="rId11" Type="http://schemas.openxmlformats.org/officeDocument/2006/relationships/tags" Target="../tags/tag154.xml" /><Relationship Id="rId12" Type="http://schemas.openxmlformats.org/officeDocument/2006/relationships/tags" Target="../tags/tag155.xml" /><Relationship Id="rId13" Type="http://schemas.openxmlformats.org/officeDocument/2006/relationships/tags" Target="../tags/tag156.xml" /><Relationship Id="rId14" Type="http://schemas.openxmlformats.org/officeDocument/2006/relationships/tags" Target="../tags/tag157.xml" /><Relationship Id="rId15" Type="http://schemas.openxmlformats.org/officeDocument/2006/relationships/tags" Target="../tags/tag158.xml" /><Relationship Id="rId16" Type="http://schemas.openxmlformats.org/officeDocument/2006/relationships/tags" Target="../tags/tag159.xml" /><Relationship Id="rId17" Type="http://schemas.openxmlformats.org/officeDocument/2006/relationships/tags" Target="../tags/tag160.xml" /><Relationship Id="rId18" Type="http://schemas.openxmlformats.org/officeDocument/2006/relationships/tags" Target="../tags/tag161.xml" /><Relationship Id="rId19" Type="http://schemas.openxmlformats.org/officeDocument/2006/relationships/tags" Target="../tags/tag162.xml" /><Relationship Id="rId2" Type="http://schemas.openxmlformats.org/officeDocument/2006/relationships/notesSlide" Target="../notesSlides/notesSlide1.xml" /><Relationship Id="rId20" Type="http://schemas.openxmlformats.org/officeDocument/2006/relationships/tags" Target="../tags/tag163.xml" /><Relationship Id="rId21" Type="http://schemas.openxmlformats.org/officeDocument/2006/relationships/tags" Target="../tags/tag164.xml" /><Relationship Id="rId22" Type="http://schemas.openxmlformats.org/officeDocument/2006/relationships/tags" Target="../tags/tag165.xml" /><Relationship Id="rId23" Type="http://schemas.openxmlformats.org/officeDocument/2006/relationships/tags" Target="../tags/tag166.xml" /><Relationship Id="rId24" Type="http://schemas.openxmlformats.org/officeDocument/2006/relationships/tags" Target="../tags/tag167.xml" /><Relationship Id="rId25" Type="http://schemas.openxmlformats.org/officeDocument/2006/relationships/tags" Target="../tags/tag168.xml" /><Relationship Id="rId3" Type="http://schemas.openxmlformats.org/officeDocument/2006/relationships/tags" Target="../tags/tag147.xml" /><Relationship Id="rId4" Type="http://schemas.openxmlformats.org/officeDocument/2006/relationships/image" Target="../media/image37.jpeg" /><Relationship Id="rId5" Type="http://schemas.openxmlformats.org/officeDocument/2006/relationships/tags" Target="../tags/tag148.xml" /><Relationship Id="rId6" Type="http://schemas.openxmlformats.org/officeDocument/2006/relationships/tags" Target="../tags/tag149.xml" /><Relationship Id="rId7" Type="http://schemas.openxmlformats.org/officeDocument/2006/relationships/tags" Target="../tags/tag150.xml" /><Relationship Id="rId8" Type="http://schemas.openxmlformats.org/officeDocument/2006/relationships/tags" Target="../tags/tag151.xml" /><Relationship Id="rId9" Type="http://schemas.openxmlformats.org/officeDocument/2006/relationships/tags" Target="../tags/tag15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78.xml" /><Relationship Id="rId11" Type="http://schemas.openxmlformats.org/officeDocument/2006/relationships/tags" Target="../tags/tag179.xml" /><Relationship Id="rId12" Type="http://schemas.openxmlformats.org/officeDocument/2006/relationships/tags" Target="../tags/tag180.xml" /><Relationship Id="rId13" Type="http://schemas.openxmlformats.org/officeDocument/2006/relationships/tags" Target="../tags/tag181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172.xml" /><Relationship Id="rId4" Type="http://schemas.openxmlformats.org/officeDocument/2006/relationships/image" Target="../media/image38.png" /><Relationship Id="rId5" Type="http://schemas.openxmlformats.org/officeDocument/2006/relationships/tags" Target="../tags/tag173.xml" /><Relationship Id="rId6" Type="http://schemas.openxmlformats.org/officeDocument/2006/relationships/tags" Target="../tags/tag174.xml" /><Relationship Id="rId7" Type="http://schemas.openxmlformats.org/officeDocument/2006/relationships/tags" Target="../tags/tag175.xml" /><Relationship Id="rId8" Type="http://schemas.openxmlformats.org/officeDocument/2006/relationships/tags" Target="../tags/tag176.xml" /><Relationship Id="rId9" Type="http://schemas.openxmlformats.org/officeDocument/2006/relationships/tags" Target="../tags/tag177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92.xml" /><Relationship Id="rId11" Type="http://schemas.openxmlformats.org/officeDocument/2006/relationships/image" Target="../media/image39.png" /><Relationship Id="rId12" Type="http://schemas.openxmlformats.org/officeDocument/2006/relationships/tags" Target="../tags/tag193.xm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185.xml" /><Relationship Id="rId4" Type="http://schemas.openxmlformats.org/officeDocument/2006/relationships/tags" Target="../tags/tag186.xml" /><Relationship Id="rId5" Type="http://schemas.openxmlformats.org/officeDocument/2006/relationships/tags" Target="../tags/tag187.xml" /><Relationship Id="rId6" Type="http://schemas.openxmlformats.org/officeDocument/2006/relationships/tags" Target="../tags/tag188.xml" /><Relationship Id="rId7" Type="http://schemas.openxmlformats.org/officeDocument/2006/relationships/tags" Target="../tags/tag189.xml" /><Relationship Id="rId8" Type="http://schemas.openxmlformats.org/officeDocument/2006/relationships/tags" Target="../tags/tag190.xml" /><Relationship Id="rId9" Type="http://schemas.openxmlformats.org/officeDocument/2006/relationships/tags" Target="../tags/tag191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video" Target="../media/media1.mp4" /><Relationship Id="rId11" Type="http://schemas.microsoft.com/office/2007/relationships/media" Target="../media/media1.mp4" /><Relationship Id="rId12" Type="http://schemas.openxmlformats.org/officeDocument/2006/relationships/tags" Target="../tags/tag200.xml" /><Relationship Id="rId13" Type="http://schemas.openxmlformats.org/officeDocument/2006/relationships/tags" Target="../tags/tag201.xml" /><Relationship Id="rId14" Type="http://schemas.openxmlformats.org/officeDocument/2006/relationships/tags" Target="../tags/tag202.xml" /><Relationship Id="rId15" Type="http://schemas.openxmlformats.org/officeDocument/2006/relationships/tags" Target="../tags/tag203.xml" /><Relationship Id="rId16" Type="http://schemas.openxmlformats.org/officeDocument/2006/relationships/tags" Target="../tags/tag204.xml" /><Relationship Id="rId17" Type="http://schemas.openxmlformats.org/officeDocument/2006/relationships/tags" Target="../tags/tag205.xml" /><Relationship Id="rId2" Type="http://schemas.openxmlformats.org/officeDocument/2006/relationships/tags" Target="../tags/tag194.xml" /><Relationship Id="rId3" Type="http://schemas.openxmlformats.org/officeDocument/2006/relationships/tags" Target="../tags/tag195.xml" /><Relationship Id="rId4" Type="http://schemas.openxmlformats.org/officeDocument/2006/relationships/tags" Target="../tags/tag196.xml" /><Relationship Id="rId5" Type="http://schemas.openxmlformats.org/officeDocument/2006/relationships/image" Target="../media/image40.jpeg" /><Relationship Id="rId6" Type="http://schemas.openxmlformats.org/officeDocument/2006/relationships/tags" Target="../tags/tag197.xml" /><Relationship Id="rId7" Type="http://schemas.openxmlformats.org/officeDocument/2006/relationships/tags" Target="../tags/tag198.xml" /><Relationship Id="rId8" Type="http://schemas.openxmlformats.org/officeDocument/2006/relationships/image" Target="../media/image41.png" /><Relationship Id="rId9" Type="http://schemas.openxmlformats.org/officeDocument/2006/relationships/tags" Target="../tags/tag199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15.xml" /><Relationship Id="rId11" Type="http://schemas.openxmlformats.org/officeDocument/2006/relationships/tags" Target="../tags/tag216.xml" /><Relationship Id="rId12" Type="http://schemas.openxmlformats.org/officeDocument/2006/relationships/tags" Target="../tags/tag217.xml" /><Relationship Id="rId13" Type="http://schemas.openxmlformats.org/officeDocument/2006/relationships/tags" Target="../tags/tag218.xm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209.xml" /><Relationship Id="rId4" Type="http://schemas.openxmlformats.org/officeDocument/2006/relationships/tags" Target="../tags/tag210.xml" /><Relationship Id="rId5" Type="http://schemas.openxmlformats.org/officeDocument/2006/relationships/image" Target="../media/image42.gif" /><Relationship Id="rId6" Type="http://schemas.openxmlformats.org/officeDocument/2006/relationships/tags" Target="../tags/tag211.xml" /><Relationship Id="rId7" Type="http://schemas.openxmlformats.org/officeDocument/2006/relationships/tags" Target="../tags/tag212.xml" /><Relationship Id="rId8" Type="http://schemas.openxmlformats.org/officeDocument/2006/relationships/tags" Target="../tags/tag213.xml" /><Relationship Id="rId9" Type="http://schemas.openxmlformats.org/officeDocument/2006/relationships/tags" Target="../tags/tag214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29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222.xml" /><Relationship Id="rId4" Type="http://schemas.openxmlformats.org/officeDocument/2006/relationships/tags" Target="../tags/tag223.xml" /><Relationship Id="rId5" Type="http://schemas.openxmlformats.org/officeDocument/2006/relationships/tags" Target="../tags/tag224.xml" /><Relationship Id="rId6" Type="http://schemas.openxmlformats.org/officeDocument/2006/relationships/tags" Target="../tags/tag225.xml" /><Relationship Id="rId7" Type="http://schemas.openxmlformats.org/officeDocument/2006/relationships/tags" Target="../tags/tag226.xml" /><Relationship Id="rId8" Type="http://schemas.openxmlformats.org/officeDocument/2006/relationships/tags" Target="../tags/tag227.xml" /><Relationship Id="rId9" Type="http://schemas.openxmlformats.org/officeDocument/2006/relationships/tags" Target="../tags/tag228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39.xml" /><Relationship Id="rId11" Type="http://schemas.openxmlformats.org/officeDocument/2006/relationships/tags" Target="../tags/tag240.xm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233.xml" /><Relationship Id="rId4" Type="http://schemas.openxmlformats.org/officeDocument/2006/relationships/image" Target="../media/image43.jpeg" /><Relationship Id="rId5" Type="http://schemas.openxmlformats.org/officeDocument/2006/relationships/tags" Target="../tags/tag234.xml" /><Relationship Id="rId6" Type="http://schemas.openxmlformats.org/officeDocument/2006/relationships/tags" Target="../tags/tag235.xml" /><Relationship Id="rId7" Type="http://schemas.openxmlformats.org/officeDocument/2006/relationships/tags" Target="../tags/tag236.xml" /><Relationship Id="rId8" Type="http://schemas.openxmlformats.org/officeDocument/2006/relationships/tags" Target="../tags/tag237.xml" /><Relationship Id="rId9" Type="http://schemas.openxmlformats.org/officeDocument/2006/relationships/tags" Target="../tags/tag238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0" name="组合 9" title=""/>
          <p:cNvGrpSpPr/>
          <p:nvPr>
            <p:custDataLst>
              <p:tags r:id="rId3"/>
            </p:custDataLst>
          </p:nvPr>
        </p:nvGrpSpPr>
        <p:grpSpPr>
          <a:xfrm>
            <a:off x="299889" y="273977"/>
            <a:ext cx="8544226" cy="4636025"/>
            <a:chOff x="370680" y="181967"/>
            <a:chExt cx="8544720" cy="4784328"/>
          </a:xfrm>
        </p:grpSpPr>
        <p:sp>
          <p:nvSpPr>
            <p:cNvPr id="6" name="矩形: 圆角 5"/>
            <p:cNvSpPr/>
            <p:nvPr>
              <p:custDataLst>
                <p:tags r:id="rId4"/>
              </p:custDataLst>
            </p:nvPr>
          </p:nvSpPr>
          <p:spPr>
            <a:xfrm>
              <a:off x="370680" y="181967"/>
              <a:ext cx="8544720" cy="4784328"/>
            </a:xfrm>
            <a:prstGeom prst="roundRect">
              <a:avLst>
                <a:gd name="adj" fmla="val 3360"/>
              </a:avLst>
            </a:prstGeom>
            <a:solidFill>
              <a:schemeClr val="accent1">
                <a:lumMod val="60000"/>
                <a:lumOff val="4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4" name="矩形: 圆角 3"/>
            <p:cNvSpPr/>
            <p:nvPr>
              <p:custDataLst>
                <p:tags r:id="rId5"/>
              </p:custDataLst>
            </p:nvPr>
          </p:nvSpPr>
          <p:spPr>
            <a:xfrm>
              <a:off x="475853" y="294481"/>
              <a:ext cx="8334375" cy="4559300"/>
            </a:xfrm>
            <a:prstGeom prst="roundRect">
              <a:avLst>
                <a:gd name="adj" fmla="val 3209"/>
              </a:avLst>
            </a:prstGeom>
            <a:solidFill>
              <a:schemeClr val="bg1"/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8" name="矩形: 圆角 7" title=""/>
          <p:cNvSpPr/>
          <p:nvPr>
            <p:custDataLst>
              <p:tags r:id="rId6"/>
            </p:custDataLst>
          </p:nvPr>
        </p:nvSpPr>
        <p:spPr>
          <a:xfrm>
            <a:off x="607060" y="477520"/>
            <a:ext cx="7929245" cy="4194175"/>
          </a:xfrm>
          <a:prstGeom prst="roundRect">
            <a:avLst>
              <a:gd name="adj" fmla="val 3037"/>
            </a:avLst>
          </a:prstGeom>
          <a:solidFill>
            <a:srgbClr val="F3F8FC">
              <a:alpha val="83000"/>
            </a:srgbClr>
          </a:solidFill>
          <a:ln w="9525">
            <a:solidFill>
              <a:srgbClr val="0C2254">
                <a:alpha val="50000"/>
              </a:srgbClr>
            </a:solidFill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26" name="图片 25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rcRect l="11568" t="14410" r="12639" b="16450"/>
          <a:stretch>
            <a:fillRect/>
          </a:stretch>
        </p:blipFill>
        <p:spPr>
          <a:xfrm flipH="1">
            <a:off x="7883090" y="4125977"/>
            <a:ext cx="1190418" cy="944869"/>
          </a:xfrm>
          <a:prstGeom prst="rect">
            <a:avLst/>
          </a:prstGeom>
        </p:spPr>
      </p:pic>
      <p:pic>
        <p:nvPicPr>
          <p:cNvPr id="1072" name="Picture 48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18835" r="2118" b="25336"/>
          <a:stretch>
            <a:fillRect/>
          </a:stretch>
        </p:blipFill>
        <p:spPr bwMode="auto">
          <a:xfrm>
            <a:off x="555191" y="236497"/>
            <a:ext cx="8178400" cy="458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矩形 1034" title=""/>
          <p:cNvSpPr/>
          <p:nvPr>
            <p:custDataLst>
              <p:tags r:id="rId11"/>
            </p:custDataLst>
          </p:nvPr>
        </p:nvSpPr>
        <p:spPr>
          <a:xfrm>
            <a:off x="674915" y="871877"/>
            <a:ext cx="7794171" cy="39879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073" name="矩形: 圆顶角 1072" title=""/>
          <p:cNvSpPr/>
          <p:nvPr>
            <p:custDataLst>
              <p:tags r:id="rId12"/>
            </p:custDataLst>
          </p:nvPr>
        </p:nvSpPr>
        <p:spPr>
          <a:xfrm>
            <a:off x="710526" y="382294"/>
            <a:ext cx="7722948" cy="568376"/>
          </a:xfrm>
          <a:prstGeom prst="round2SameRect">
            <a:avLst/>
          </a:prstGeom>
          <a:solidFill>
            <a:srgbClr val="EAEE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54" name="图片 5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3">
            <a:alphaModFix amt="69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 radius="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13462436">
            <a:off x="8907869" y="1683597"/>
            <a:ext cx="440300" cy="542609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  <a:effectLst/>
        </p:spPr>
      </p:pic>
      <p:pic>
        <p:nvPicPr>
          <p:cNvPr id="50" name="图片 49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46" t="66522" r="1380" b="8696"/>
          <a:stretch>
            <a:fillRect/>
          </a:stretch>
        </p:blipFill>
        <p:spPr>
          <a:xfrm rot="3215840">
            <a:off x="8511783" y="4813421"/>
            <a:ext cx="989722" cy="782993"/>
          </a:xfrm>
          <a:custGeom>
            <a:gdLst>
              <a:gd name="connsiteX0" fmla="*/ 1432704 w 2148321"/>
              <a:gd name="connsiteY0" fmla="*/ 0 h 1699591"/>
              <a:gd name="connsiteX1" fmla="*/ 2148321 w 2148321"/>
              <a:gd name="connsiteY1" fmla="*/ 119269 h 1699591"/>
              <a:gd name="connsiteX2" fmla="*/ 786660 w 2148321"/>
              <a:gd name="connsiteY2" fmla="*/ 1699591 h 1699591"/>
              <a:gd name="connsiteX3" fmla="*/ 21347 w 2148321"/>
              <a:gd name="connsiteY3" fmla="*/ 1381539 h 1699591"/>
              <a:gd name="connsiteX4" fmla="*/ 1469 w 2148321"/>
              <a:gd name="connsiteY4" fmla="*/ 1292087 h 1699591"/>
              <a:gd name="connsiteX5" fmla="*/ 408973 w 2148321"/>
              <a:gd name="connsiteY5" fmla="*/ 805069 h 1699591"/>
              <a:gd name="connsiteX6" fmla="*/ 1432704 w 2148321"/>
              <a:gd name="connsiteY6" fmla="*/ 0 h 169959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48321" h="1699591">
                <a:moveTo>
                  <a:pt x="1432704" y="0"/>
                </a:moveTo>
                <a:lnTo>
                  <a:pt x="2148321" y="119269"/>
                </a:lnTo>
                <a:lnTo>
                  <a:pt x="786660" y="1699591"/>
                </a:lnTo>
                <a:lnTo>
                  <a:pt x="21347" y="1381539"/>
                </a:lnTo>
                <a:cubicBezTo>
                  <a:pt x="-18593" y="1381539"/>
                  <a:pt x="11774" y="1384832"/>
                  <a:pt x="1469" y="1292087"/>
                </a:cubicBezTo>
                <a:lnTo>
                  <a:pt x="408973" y="805069"/>
                </a:lnTo>
                <a:lnTo>
                  <a:pt x="1432704" y="0"/>
                </a:lnTo>
                <a:close/>
              </a:path>
            </a:pathLst>
          </a:custGeom>
        </p:spPr>
      </p:pic>
      <p:pic>
        <p:nvPicPr>
          <p:cNvPr id="1047" name="Picture 40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6" t="17325" r="71934" b="63881"/>
          <a:stretch>
            <a:fillRect/>
          </a:stretch>
        </p:blipFill>
        <p:spPr bwMode="auto">
          <a:xfrm rot="18069258">
            <a:off x="8732701" y="1096874"/>
            <a:ext cx="587935" cy="74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48" title=""/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7" t="21719" r="82246" b="75224"/>
          <a:stretch>
            <a:fillRect/>
          </a:stretch>
        </p:blipFill>
        <p:spPr bwMode="auto">
          <a:xfrm>
            <a:off x="756623" y="541103"/>
            <a:ext cx="859907" cy="25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33" title=""/>
          <p:cNvSpPr txBox="1"/>
          <p:nvPr>
            <p:custDataLst>
              <p:tags r:id="rId21"/>
            </p:custDataLst>
          </p:nvPr>
        </p:nvSpPr>
        <p:spPr>
          <a:xfrm>
            <a:off x="710565" y="483235"/>
            <a:ext cx="554418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bliqueBottomRight"/>
              <a:lightRig rig="flat" dir="t"/>
            </a:scene3d>
            <a:sp3d extrusionH="51486" contourW="2574" prstMaterial="matte">
              <a:extrusionClr>
                <a:srgbClr val="C73E12"/>
              </a:extrusionClr>
              <a:contourClr>
                <a:srgbClr val="6A3636"/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u="none" strike="noStrike" kern="1200" cap="none" spc="0" normalizeH="0" baseline="0" noProof="0">
                <a:ln w="8152" cmpd="dbl"/>
                <a:gradFill>
                  <a:gsLst>
                    <a:gs pos="29000">
                      <a:srgbClr val="FAD63E"/>
                    </a:gs>
                    <a:gs pos="80000">
                      <a:srgbClr val="F56D21"/>
                    </a:gs>
                  </a:gsLst>
                </a:gradFill>
                <a:effectLst>
                  <a:reflection blurRad="6865" stA="27000" endA="900" endPos="60000" dist="88900" dir="5400000" sy="-100000" algn="bl" rotWithShape="0"/>
                </a:effectLst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汉仪雅酷黑 75W" panose="020b0804020202020204" charset="-122"/>
                <a:sym typeface="汉仪雅酷黑 75W" panose="020b0804020202020204" charset="-122"/>
              </a:rPr>
              <a:t>人教版物理九年级全册精做课件</a:t>
            </a: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</p:txBody>
      </p:sp>
      <p:sp>
        <p:nvSpPr>
          <p:cNvPr id="2" name="TextBox 8" title=""/>
          <p:cNvSpPr txBox="1"/>
          <p:nvPr userDrawn="1">
            <p:custDataLst>
              <p:tags r:id="rId22"/>
            </p:custDataLst>
          </p:nvPr>
        </p:nvSpPr>
        <p:spPr>
          <a:xfrm>
            <a:off x="2628113" y="3020043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23"/>
            </p:custDataLst>
          </p:nvPr>
        </p:nvSpPr>
        <p:spPr>
          <a:xfrm>
            <a:off x="3563620" y="3507740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fld id="{760FBDFE-C587-4B4C-A407-44438C67B59E}" type="datetime2">
              <a:rPr lang="zh-CN" altLang="en-US" sz="1600" smtClean="0">
                <a:solidFill>
                  <a:schemeClr val="accent1"/>
                </a:solidFill>
                <a:effectLst/>
              </a:rPr>
              <a:t>2026年6月14日</a:t>
            </a:fld>
            <a:r>
              <a:rPr lang="en-US" altLang="zh-CN" sz="1600" smtClean="0">
                <a:solidFill>
                  <a:schemeClr val="accent1"/>
                </a:solidFill>
                <a:effectLst/>
              </a:rPr>
              <a:t>   </a:t>
            </a:r>
            <a:endParaRPr lang="en-US" altLang="zh-CN" sz="1600" smtClean="0">
              <a:solidFill>
                <a:schemeClr val="accent1"/>
              </a:solidFill>
              <a:effectLst/>
            </a:endParaRPr>
          </a:p>
        </p:txBody>
      </p:sp>
      <p:pic>
        <p:nvPicPr>
          <p:cNvPr id="5" name="Picture 2" title=""/>
          <p:cNvPicPr>
            <a:picLocks noChangeAspect="1" noChangeArrowheads="1"/>
          </p:cNvPicPr>
          <p:nvPr>
            <p:custDataLst>
              <p:tags r:id="rId25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rcRect r="7319" b="13134"/>
          <a:stretch>
            <a:fillRect/>
          </a:stretch>
        </p:blipFill>
        <p:spPr>
          <a:xfrm>
            <a:off x="7308215" y="195580"/>
            <a:ext cx="618490" cy="584200"/>
          </a:xfrm>
          <a:custGeom>
            <a:gdLst>
              <a:gd name="connsiteX0" fmla="*/ 0 w 2483457"/>
              <a:gd name="connsiteY0" fmla="*/ 0 h 2341690"/>
              <a:gd name="connsiteX1" fmla="*/ 2483457 w 2483457"/>
              <a:gd name="connsiteY1" fmla="*/ 0 h 2341690"/>
              <a:gd name="connsiteX2" fmla="*/ 2483457 w 2483457"/>
              <a:gd name="connsiteY2" fmla="*/ 2341690 h 2341690"/>
              <a:gd name="connsiteX3" fmla="*/ 0 w 2483457"/>
              <a:gd name="connsiteY3" fmla="*/ 2341690 h 234169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3457" h="2341690">
                <a:moveTo>
                  <a:pt x="0" y="0"/>
                </a:moveTo>
                <a:lnTo>
                  <a:pt x="2483457" y="0"/>
                </a:lnTo>
                <a:lnTo>
                  <a:pt x="2483457" y="2341690"/>
                </a:lnTo>
                <a:lnTo>
                  <a:pt x="0" y="2341690"/>
                </a:lnTo>
                <a:close/>
              </a:path>
            </a:pathLst>
          </a:custGeom>
        </p:spPr>
      </p:pic>
      <p:pic>
        <p:nvPicPr>
          <p:cNvPr id="15" name="图片 14" title="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5938520" y="1419860"/>
            <a:ext cx="1231900" cy="1231900"/>
          </a:xfrm>
          <a:prstGeom prst="rect">
            <a:avLst/>
          </a:prstGeom>
        </p:spPr>
      </p:pic>
      <p:sp>
        <p:nvSpPr>
          <p:cNvPr id="19" name="Rectangle 5" title=""/>
          <p:cNvSpPr/>
          <p:nvPr>
            <p:custDataLst>
              <p:tags r:id="rId30"/>
            </p:custDataLst>
          </p:nvPr>
        </p:nvSpPr>
        <p:spPr>
          <a:xfrm>
            <a:off x="1195070" y="2036445"/>
            <a:ext cx="55111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22.2</a:t>
            </a:r>
            <a:r>
              <a:rPr lang="zh-CN" altLang="en-US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新能源的发展</a:t>
            </a:r>
            <a:endParaRPr lang="zh-CN" altLang="en-US" sz="2400" b="1" kern="0">
              <a:ln w="15875"/>
              <a:gradFill>
                <a:gsLst>
                  <a:gs pos="100000">
                    <a:srgbClr val="FF1744"/>
                  </a:gs>
                  <a:gs pos="0">
                    <a:srgbClr val="FF8A80"/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/>
              <a:latin typeface="+mj-ea"/>
              <a:ea typeface="+mj-ea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31"/>
            </p:custDataLst>
          </p:nvPr>
        </p:nvSpPr>
        <p:spPr>
          <a:xfrm>
            <a:off x="1132840" y="1275080"/>
            <a:ext cx="581533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bliqueTopLeft"/>
              <a:lightRig rig="threePt" dir="t"/>
            </a:scene3d>
          </a:bodyPr>
          <a:lstStyle/>
          <a:p>
            <a:pPr algn="ctr">
              <a:defRPr/>
            </a:pP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第二十二章</a:t>
            </a:r>
            <a:r>
              <a:rPr lang="en-US" altLang="zh-CN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  </a:t>
            </a: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能源与可持续发展</a:t>
            </a:r>
            <a:endParaRPr lang="zh-CN" altLang="en-US" sz="2800" b="1" ker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cs typeface="黑体" panose="02010609060101010101" charset="-122"/>
              <a:sym typeface="Arial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32"/>
            </p:custDataLst>
          </p:nvPr>
        </p:nvSpPr>
        <p:spPr>
          <a:xfrm>
            <a:off x="687070" y="960120"/>
            <a:ext cx="82550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>
                <a:noFill/>
              </a:rPr>
              <a:t>人教版九年级物理</a:t>
            </a:r>
            <a:r>
              <a:rPr lang="en-US" altLang="zh-CN" sz="100">
                <a:noFill/>
              </a:rPr>
              <a:t>22.2</a:t>
            </a:r>
            <a:r>
              <a:rPr lang="zh-CN" altLang="en-US" sz="100">
                <a:noFill/>
              </a:rPr>
              <a:t>新能源的发展同步练习题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一、填空题（每空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新能源是指近年被广泛开发利用的能源，主要包括太阳能、风能、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、生物质能、地热能等。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太阳能是清洁、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的能源，取之不尽、用之不竭。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太阳能的两种利用方式：一是光热转换，将太阳能转化为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能；二是光电转换，将太阳能转化为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能。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风能是利用空气流动具有的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能发电，属于可再生清洁能源。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核能的利用方式分为核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和核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两种。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目前核电站是利用核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（选填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裂变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或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聚变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）释放的能量发电。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新能源的共同优点：清洁无污染、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再生、可缓解化石能源危机。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二、选择题（每题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下列全部属于新能源的是（）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煤、石油、天然气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太阳能、风能、核能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水能、煤炭、地热能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木材、沼气、汽油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太阳能光伏发电的能量转化是（）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太阳能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内能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太阳能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电能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电能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太阳能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机械能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电能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核电站的工作原理是（）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核聚变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核裂变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化学反应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电磁感应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下列关于风能的说法正确的是（）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不可再生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污染严重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属于清洁能源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不受天气影响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未来最理想、最清洁的新能源是（）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石油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太阳能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煤炭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天然气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三、基础填空题（</a:t>
            </a:r>
            <a:r>
              <a:rPr lang="en-US" altLang="zh-CN" sz="100">
                <a:noFill/>
              </a:rPr>
              <a:t>18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根据新能源知识填空：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）太阳能热水器是将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能转化为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能。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）核能属于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能源（选填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可再生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或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不可再生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）。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）氢能源燃烧产物是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，无污染，是绿色能源。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）潮汐能是利用海水涨落具有的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能转化为电能。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四、判断题（每题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14. </a:t>
            </a:r>
            <a:r>
              <a:rPr lang="zh-CN" altLang="en-US" sz="100">
                <a:noFill/>
              </a:rPr>
              <a:t>太阳能、风能、核能都属于可再生能源。（）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15. </a:t>
            </a:r>
            <a:r>
              <a:rPr lang="zh-CN" altLang="en-US" sz="100">
                <a:noFill/>
              </a:rPr>
              <a:t>核电站利用核裂变释放能量发电。（）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16. </a:t>
            </a:r>
            <a:r>
              <a:rPr lang="zh-CN" altLang="en-US" sz="100">
                <a:noFill/>
              </a:rPr>
              <a:t>太阳能利用过程中不会产生环境污染。（）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17. </a:t>
            </a:r>
            <a:r>
              <a:rPr lang="zh-CN" altLang="en-US" sz="100">
                <a:noFill/>
              </a:rPr>
              <a:t>核聚变目前已广泛应用于核电站发电。（）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18. </a:t>
            </a:r>
            <a:r>
              <a:rPr lang="zh-CN" altLang="en-US" sz="100">
                <a:noFill/>
              </a:rPr>
              <a:t>开发新能源可以有效缓解能源危机和环境问题。（）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五、简答题（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19. </a:t>
            </a:r>
            <a:r>
              <a:rPr lang="zh-CN" altLang="en-US" sz="100">
                <a:noFill/>
              </a:rPr>
              <a:t>简述太阳能、风能、核能的优缺点，并说明开发新能源的重要意义。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参考答案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核能</a:t>
            </a:r>
            <a:r>
              <a:rPr lang="en-US" altLang="zh-CN" sz="100">
                <a:noFill/>
              </a:rPr>
              <a:t> 2. </a:t>
            </a:r>
            <a:r>
              <a:rPr lang="zh-CN" altLang="en-US" sz="100">
                <a:noFill/>
              </a:rPr>
              <a:t>可再生</a:t>
            </a:r>
            <a:r>
              <a:rPr lang="en-US" altLang="zh-CN" sz="100">
                <a:noFill/>
              </a:rPr>
              <a:t> 3. </a:t>
            </a:r>
            <a:r>
              <a:rPr lang="zh-CN" altLang="en-US" sz="100">
                <a:noFill/>
              </a:rPr>
              <a:t>内；电</a:t>
            </a:r>
            <a:r>
              <a:rPr lang="en-US" altLang="zh-CN" sz="100">
                <a:noFill/>
              </a:rPr>
              <a:t> 4. </a:t>
            </a:r>
            <a:r>
              <a:rPr lang="zh-CN" altLang="en-US" sz="100">
                <a:noFill/>
              </a:rPr>
              <a:t>机械</a:t>
            </a:r>
            <a:r>
              <a:rPr lang="en-US" altLang="zh-CN" sz="100">
                <a:noFill/>
              </a:rPr>
              <a:t> 5. </a:t>
            </a:r>
            <a:r>
              <a:rPr lang="zh-CN" altLang="en-US" sz="100">
                <a:noFill/>
              </a:rPr>
              <a:t>裂变；聚变</a:t>
            </a:r>
            <a:r>
              <a:rPr lang="en-US" altLang="zh-CN" sz="100">
                <a:noFill/>
              </a:rPr>
              <a:t> 6. </a:t>
            </a:r>
            <a:r>
              <a:rPr lang="zh-CN" altLang="en-US" sz="100">
                <a:noFill/>
              </a:rPr>
              <a:t>裂变</a:t>
            </a:r>
            <a:r>
              <a:rPr lang="en-US" altLang="zh-CN" sz="100">
                <a:noFill/>
              </a:rPr>
              <a:t> 7. </a:t>
            </a:r>
            <a:r>
              <a:rPr lang="zh-CN" altLang="en-US" sz="100">
                <a:noFill/>
              </a:rPr>
              <a:t>可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8.B 9.B 10.B 11.C 12.B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13.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）太阳；内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）不可再生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）水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）机械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14.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 15.√ 16.√ 17.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 18.√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19. </a:t>
            </a:r>
            <a:r>
              <a:rPr lang="zh-CN" altLang="en-US" sz="100">
                <a:noFill/>
              </a:rPr>
              <a:t>答：优缺点：</a:t>
            </a:r>
            <a:r>
              <a:rPr lang="en-US" altLang="en-US" sz="100">
                <a:noFill/>
              </a:rPr>
              <a:t>①</a:t>
            </a:r>
            <a:r>
              <a:rPr lang="zh-CN" altLang="en-US" sz="100">
                <a:noFill/>
              </a:rPr>
              <a:t>太阳能：优点是可再生、清洁无污染；缺点是受天气、昼夜影响，能量分散、不稳定。</a:t>
            </a:r>
            <a:r>
              <a:rPr lang="en-US" altLang="en-US" sz="100">
                <a:noFill/>
              </a:rPr>
              <a:t>②</a:t>
            </a:r>
            <a:r>
              <a:rPr lang="zh-CN" altLang="en-US" sz="100">
                <a:noFill/>
              </a:rPr>
              <a:t>风能：优点是可再生、零污染；缺点是随机性强、不稳定，受地域天气限制。</a:t>
            </a:r>
            <a:r>
              <a:rPr lang="en-US" altLang="en-US" sz="100">
                <a:noFill/>
              </a:rPr>
              <a:t>③</a:t>
            </a:r>
            <a:r>
              <a:rPr lang="zh-CN" altLang="en-US" sz="100">
                <a:noFill/>
              </a:rPr>
              <a:t>核能：优点是能量巨大、用料少、发电效率高；缺点是不可再生，存在核辐射、核废料污染风险。重要意义：开发新能源可替代日益枯竭的化石能源，缓解能源危机；减少化石燃料燃烧带来的空气污染、温室效应等环境问题，实现绿色可持续发展。</a:t>
            </a:r>
            <a:endParaRPr lang="zh-CN" altLang="en-US" sz="100">
              <a:noFill/>
            </a:endParaRPr>
          </a:p>
        </p:txBody>
      </p:sp>
      <p:pic>
        <p:nvPicPr>
          <p:cNvPr id="21" name="图片 20" title="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6240780" y="453390"/>
            <a:ext cx="2157095" cy="4678045"/>
          </a:xfrm>
          <a:prstGeom prst="rect">
            <a:avLst/>
          </a:prstGeom>
        </p:spPr>
      </p:pic>
      <p:pic>
        <p:nvPicPr>
          <p:cNvPr id="22" name="图片 21" title=""/>
          <p:cNvPicPr>
            <a:picLocks noChangeAspect="1"/>
          </p:cNvPicPr>
          <p:nvPr userDrawn="1">
            <p:custDataLst>
              <p:tags r:id="rId36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pic>
        <p:nvPicPr>
          <p:cNvPr id="23" name="图片 22" title="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16">
            <a:alphaModFix amt="64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7552901">
            <a:off x="5471603" y="-200675"/>
            <a:ext cx="320950" cy="523657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4" name="内容占位符 8" title="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7812405" y="541020"/>
            <a:ext cx="1275715" cy="1275715"/>
          </a:xfrm>
          <a:prstGeom prst="rect">
            <a:avLst/>
          </a:prstGeom>
        </p:spPr>
      </p:pic>
      <p:sp>
        <p:nvSpPr>
          <p:cNvPr id="25" name="Freeform 20" title=""/>
          <p:cNvSpPr>
            <a:spLocks noEditPoints="1"/>
          </p:cNvSpPr>
          <p:nvPr>
            <p:custDataLst>
              <p:tags r:id="rId40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pic>
        <p:nvPicPr>
          <p:cNvPr id="42" name="图片 41" title="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>
            <a:off x="7308200" y="1087651"/>
            <a:ext cx="2243469" cy="4049182"/>
          </a:xfrm>
          <a:custGeom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pic>
        <p:nvPicPr>
          <p:cNvPr id="1032" name="Picture 8" title=""/>
          <p:cNvPicPr>
            <a:picLocks noChangeAspect="1" noChangeArrowheads="1"/>
          </p:cNvPicPr>
          <p:nvPr>
            <p:custDataLst>
              <p:tags r:id="rId44"/>
            </p:custDataLst>
          </p:nvPr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7145" y="-165100"/>
            <a:ext cx="1511935" cy="151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46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 flipH="1">
            <a:off x="35560" y="2425700"/>
            <a:ext cx="1764030" cy="2705735"/>
          </a:xfrm>
          <a:custGeom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</p:spTree>
    <p:custDataLst>
      <p:tags r:id="rId4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  <p:bldP spid="20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253324" y="699620"/>
            <a:ext cx="8518233" cy="10525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海水中蕴藏着丰富的、可以实现聚变的氘核。科学家预言，通过可控核聚变来利用核能，有望彻底解决人类能源问题。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4"/>
            </p:custDataLst>
          </p:nvPr>
        </p:nvSpPr>
        <p:spPr>
          <a:xfrm>
            <a:off x="253324" y="1975910"/>
            <a:ext cx="4462686" cy="24929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中国科学院建造的环流器 </a:t>
            </a:r>
            <a:r>
              <a:rPr lang="en-US" altLang="zh-CN" sz="24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EAST 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实现了 </a:t>
            </a:r>
            <a:r>
              <a:rPr lang="en-US" altLang="zh-CN" sz="24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1 000 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秒以上的长时间运行，中国工程物理研究院等单位建造了“神光 </a:t>
            </a:r>
            <a:r>
              <a:rPr lang="en-US" altLang="zh-CN" sz="24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Ⅲ”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激光约束核聚变研究装置。</a:t>
            </a:r>
            <a:endParaRPr lang="zh-CN" altLang="en-US" sz="2400" b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13" name="组合 12" title=""/>
          <p:cNvGrpSpPr/>
          <p:nvPr>
            <p:custDataLst>
              <p:tags r:id="rId5"/>
            </p:custDataLst>
          </p:nvPr>
        </p:nvGrpSpPr>
        <p:grpSpPr>
          <a:xfrm>
            <a:off x="4799811" y="2136659"/>
            <a:ext cx="3971746" cy="2752151"/>
            <a:chOff x="4799811" y="2136659"/>
            <a:chExt cx="3971746" cy="2752151"/>
          </a:xfrm>
        </p:grpSpPr>
        <p:pic>
          <p:nvPicPr>
            <p:cNvPr id="9" name="图片 8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9811" y="2136659"/>
              <a:ext cx="3971746" cy="2352041"/>
            </a:xfrm>
            <a:prstGeom prst="rect">
              <a:avLst/>
            </a:prstGeom>
          </p:spPr>
        </p:pic>
        <p:sp>
          <p:nvSpPr>
            <p:cNvPr id="12" name="矩形 11"/>
            <p:cNvSpPr/>
            <p:nvPr>
              <p:custDataLst>
                <p:tags r:id="rId8"/>
              </p:custDataLst>
            </p:nvPr>
          </p:nvSpPr>
          <p:spPr>
            <a:xfrm>
              <a:off x="5724080" y="4488700"/>
              <a:ext cx="262123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b="0">
                  <a:latin typeface="楷体" panose="02010609060101010101" charset="-122"/>
                  <a:ea typeface="楷体"/>
                  <a:cs typeface="Times New Roman" panose="02020603050405020304" charset="0"/>
                </a:rPr>
                <a:t>中国科学院的环流器 </a:t>
              </a:r>
              <a:endParaRPr lang="zh-CN" altLang="en-US">
                <a:latin typeface="楷体" panose="02010609060101010101" charset="-122"/>
                <a:ea typeface="楷体"/>
              </a:endParaRPr>
            </a:p>
          </p:txBody>
        </p:sp>
      </p:grpSp>
      <p:grpSp>
        <p:nvGrpSpPr>
          <p:cNvPr id="2" name="组合 9" title=""/>
          <p:cNvGrpSpPr/>
          <p:nvPr>
            <p:custDataLst>
              <p:tags r:id="rId9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7" name="组合 10"/>
            <p:cNvGrpSpPr/>
            <p:nvPr>
              <p:custDataLst>
                <p:tags r:id="rId10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7" name="矩形 16"/>
              <p:cNvSpPr/>
              <p:nvPr>
                <p:custDataLst>
                  <p:tags r:id="rId11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8" name="矩形 17"/>
              <p:cNvSpPr/>
              <p:nvPr>
                <p:custDataLst>
                  <p:tags r:id="rId12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6" name="文本框 11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核能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8" name="组合 7" title=""/>
          <p:cNvGrpSpPr/>
          <p:nvPr>
            <p:custDataLst>
              <p:tags r:id="rId4"/>
            </p:custDataLst>
          </p:nvPr>
        </p:nvGrpSpPr>
        <p:grpSpPr>
          <a:xfrm>
            <a:off x="323705" y="3767490"/>
            <a:ext cx="2794635" cy="460375"/>
            <a:chOff x="2068" y="6124"/>
            <a:chExt cx="4401" cy="725"/>
          </a:xfrm>
        </p:grpSpPr>
        <p:sp>
          <p:nvSpPr>
            <p:cNvPr id="42" name="TextBox 3"/>
            <p:cNvSpPr txBox="1"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2068" y="6124"/>
              <a:ext cx="1757" cy="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marL="0" indent="0" eaLnBrk="1" latinLnBrk="0" hangingPunct="1">
                <a:lnSpc>
                  <a:spcPct val="100000"/>
                </a:lnSpc>
                <a:spcBef>
                  <a:spcPts val="1000"/>
                </a:spcBef>
              </a:pPr>
              <a:r>
                <a:rPr lang="zh-CN" altLang="en-US" sz="2400" b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太阳能</a:t>
              </a:r>
              <a:endParaRPr lang="zh-CN" altLang="en-US" sz="24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3" name="TextBox 3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5141" y="6124"/>
              <a:ext cx="1328" cy="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>
              <a:spAutoFit/>
            </a:bodyPr>
            <a:lstStyle/>
            <a:p>
              <a:pPr lvl="0" algn="l">
                <a:spcBef>
                  <a:spcPts val="1000"/>
                </a:spcBef>
                <a:buClrTx/>
                <a:buSzTx/>
                <a:buFontTx/>
              </a:pPr>
              <a:r>
                <a:rPr lang="zh-CN" altLang="en-US" sz="2400" b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内能</a:t>
              </a:r>
              <a:endParaRPr lang="zh-CN" altLang="en-US" sz="24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2" name="箭头: 右 1"/>
            <p:cNvSpPr/>
            <p:nvPr>
              <p:custDataLst>
                <p:tags r:id="rId7"/>
              </p:custDataLst>
            </p:nvPr>
          </p:nvSpPr>
          <p:spPr>
            <a:xfrm>
              <a:off x="3911" y="6278"/>
              <a:ext cx="1144" cy="416"/>
            </a:xfrm>
            <a:prstGeom prst="rightArrow">
              <a:avLst/>
            </a:prstGeom>
            <a:solidFill>
              <a:srgbClr val="008080"/>
            </a:solidFill>
            <a:ln>
              <a:solidFill>
                <a:srgbClr val="0080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sz="1500" b="0" noProof="1">
                <a:solidFill>
                  <a:schemeClr val="tx1"/>
                </a:solidFill>
              </a:endParaRPr>
            </a:p>
          </p:txBody>
        </p:sp>
      </p:grpSp>
      <p:sp>
        <p:nvSpPr>
          <p:cNvPr id="4" name="文本框 3" title=""/>
          <p:cNvSpPr txBox="1"/>
          <p:nvPr>
            <p:custDataLst>
              <p:tags r:id="rId8"/>
            </p:custDataLst>
          </p:nvPr>
        </p:nvSpPr>
        <p:spPr>
          <a:xfrm>
            <a:off x="290835" y="2303804"/>
            <a:ext cx="1886820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光热转化：</a:t>
            </a:r>
            <a:endParaRPr lang="zh-CN" altLang="en-US" sz="24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9"/>
            </p:custDataLst>
          </p:nvPr>
        </p:nvSpPr>
        <p:spPr>
          <a:xfrm>
            <a:off x="323705" y="2902728"/>
            <a:ext cx="4104285" cy="5724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>
              <a:lnSpc>
                <a:spcPct val="130000"/>
              </a:lnSpc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用集热器把水等物质加热。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0"/>
            </p:custDataLst>
          </p:nvPr>
        </p:nvSpPr>
        <p:spPr>
          <a:xfrm>
            <a:off x="251700" y="1032815"/>
            <a:ext cx="8640600" cy="10057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>
              <a:lnSpc>
                <a:spcPct val="130000"/>
              </a:lnSpc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人类除了间接利用储存在化石燃料中的太阳能，还设法直接利用太阳能。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9" name="组合 8" title=""/>
          <p:cNvGrpSpPr/>
          <p:nvPr>
            <p:custDataLst>
              <p:tags r:id="rId11"/>
            </p:custDataLst>
          </p:nvPr>
        </p:nvGrpSpPr>
        <p:grpSpPr>
          <a:xfrm>
            <a:off x="4477147" y="3669435"/>
            <a:ext cx="2794635" cy="460375"/>
            <a:chOff x="2068" y="6124"/>
            <a:chExt cx="4401" cy="725"/>
          </a:xfrm>
        </p:grpSpPr>
        <p:sp>
          <p:nvSpPr>
            <p:cNvPr id="10" name="TextBox 3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2068" y="6124"/>
              <a:ext cx="1757" cy="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marL="0" indent="0" eaLnBrk="1" latinLnBrk="0" hangingPunct="1">
                <a:lnSpc>
                  <a:spcPct val="100000"/>
                </a:lnSpc>
                <a:spcBef>
                  <a:spcPts val="1000"/>
                </a:spcBef>
              </a:pPr>
              <a:r>
                <a:rPr lang="zh-CN" altLang="en-US" sz="2400" b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太阳能</a:t>
              </a:r>
              <a:endParaRPr lang="zh-CN" altLang="en-US" sz="24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4" name="TextBox 3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5141" y="6124"/>
              <a:ext cx="1328" cy="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>
              <a:spAutoFit/>
            </a:bodyPr>
            <a:lstStyle/>
            <a:p>
              <a:pPr lvl="0" algn="l">
                <a:spcBef>
                  <a:spcPts val="1000"/>
                </a:spcBef>
                <a:buClrTx/>
                <a:buSzTx/>
                <a:buFontTx/>
              </a:pPr>
              <a:r>
                <a:rPr lang="zh-CN" altLang="en-US" sz="2400" b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电能</a:t>
              </a:r>
              <a:endParaRPr lang="zh-CN" altLang="en-US" sz="24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15" name="箭头: 右 1"/>
            <p:cNvSpPr/>
            <p:nvPr>
              <p:custDataLst>
                <p:tags r:id="rId14"/>
              </p:custDataLst>
            </p:nvPr>
          </p:nvSpPr>
          <p:spPr>
            <a:xfrm>
              <a:off x="3911" y="6278"/>
              <a:ext cx="1144" cy="416"/>
            </a:xfrm>
            <a:prstGeom prst="rightArrow">
              <a:avLst/>
            </a:prstGeom>
            <a:solidFill>
              <a:srgbClr val="008080"/>
            </a:solidFill>
            <a:ln>
              <a:solidFill>
                <a:srgbClr val="0080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sz="1500" b="0" noProof="1">
                <a:solidFill>
                  <a:schemeClr val="tx1"/>
                </a:solidFill>
              </a:endParaRPr>
            </a:p>
          </p:txBody>
        </p:sp>
      </p:grpSp>
      <p:sp>
        <p:nvSpPr>
          <p:cNvPr id="16" name="文本框 15" title=""/>
          <p:cNvSpPr txBox="1"/>
          <p:nvPr>
            <p:custDataLst>
              <p:tags r:id="rId15"/>
            </p:custDataLst>
          </p:nvPr>
        </p:nvSpPr>
        <p:spPr>
          <a:xfrm>
            <a:off x="4344035" y="2400706"/>
            <a:ext cx="175704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光电转化：</a:t>
            </a:r>
            <a:endParaRPr lang="zh-CN" altLang="en-US" sz="24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16"/>
            </p:custDataLst>
          </p:nvPr>
        </p:nvSpPr>
        <p:spPr>
          <a:xfrm>
            <a:off x="4343890" y="2902728"/>
            <a:ext cx="4104285" cy="5708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>
              <a:lnSpc>
                <a:spcPct val="130000"/>
              </a:lnSpc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用太阳能板收集电能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18" name="组合 9" title=""/>
          <p:cNvGrpSpPr/>
          <p:nvPr>
            <p:custDataLst>
              <p:tags r:id="rId17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19" name="组合 10"/>
            <p:cNvGrpSpPr/>
            <p:nvPr>
              <p:custDataLst>
                <p:tags r:id="rId18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0" name="矩形 19"/>
              <p:cNvSpPr/>
              <p:nvPr>
                <p:custDataLst>
                  <p:tags r:id="rId19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1" name="矩形 20"/>
              <p:cNvSpPr/>
              <p:nvPr>
                <p:custDataLst>
                  <p:tags r:id="rId20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2" name="文本框 11"/>
            <p:cNvSpPr txBox="1"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太阳能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251700" y="771625"/>
            <a:ext cx="8640600" cy="14857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t">
            <a:spAutoFit/>
          </a:bodyPr>
          <a:lstStyle/>
          <a:p>
            <a:pPr marL="0" eaLnBrk="1" latinLnBrk="0" hangingPunct="1">
              <a:lnSpc>
                <a:spcPct val="130000"/>
              </a:lnSpc>
              <a:spcAft>
                <a:spcPts val="1200"/>
              </a:spcAft>
            </a:pP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海洋能和风能也是人们可以利用的新能源，它们都可以用来发电。我国建设了数座潮汐电站，也建成了许多“风车田”，场面蔚为壮观。</a:t>
            </a:r>
            <a:endParaRPr lang="zh-CN" altLang="en-US" sz="2400" b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5" name="AutoShape 4" title=""/>
          <p:cNvSpPr>
            <a:spLocks noChangeAspect="1" noChangeArrowheads="1"/>
          </p:cNvSpPr>
          <p:nvPr>
            <p:custDataLst>
              <p:tags r:id="rId4"/>
            </p:custDataLst>
          </p:nvPr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grpSp>
        <p:nvGrpSpPr>
          <p:cNvPr id="12" name="组合 11" title=""/>
          <p:cNvGrpSpPr/>
          <p:nvPr>
            <p:custDataLst>
              <p:tags r:id="rId5"/>
            </p:custDataLst>
          </p:nvPr>
        </p:nvGrpSpPr>
        <p:grpSpPr>
          <a:xfrm>
            <a:off x="216798" y="2614958"/>
            <a:ext cx="8663620" cy="1920000"/>
            <a:chOff x="216798" y="2614958"/>
            <a:chExt cx="8663620" cy="1920000"/>
          </a:xfrm>
        </p:grpSpPr>
        <p:pic>
          <p:nvPicPr>
            <p:cNvPr id="5122" name="Picture 2" descr="图片"/>
            <p:cNvPicPr>
              <a:picLocks noChangeAspect="1" noChangeArrowheads="1"/>
            </p:cNvPicPr>
            <p:nvPr>
              <p:custDataLst>
                <p:tags r:id="rId7"/>
              </p:custDataLst>
            </p:nvPr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16798" y="2614958"/>
              <a:ext cx="2880000" cy="19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图片 5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3880" y="2614958"/>
              <a:ext cx="3224883" cy="192000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00418" y="2614958"/>
              <a:ext cx="2880000" cy="1920000"/>
            </a:xfrm>
            <a:prstGeom prst="rect">
              <a:avLst/>
            </a:prstGeom>
          </p:spPr>
        </p:pic>
      </p:grpSp>
      <p:grpSp>
        <p:nvGrpSpPr>
          <p:cNvPr id="16" name="组合 9" title=""/>
          <p:cNvGrpSpPr/>
          <p:nvPr>
            <p:custDataLst>
              <p:tags r:id="rId12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17" name="组合 10"/>
            <p:cNvGrpSpPr/>
            <p:nvPr>
              <p:custDataLst>
                <p:tags r:id="rId13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8" name="矩形 17"/>
              <p:cNvSpPr/>
              <p:nvPr>
                <p:custDataLst>
                  <p:tags r:id="rId14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15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0" name="文本框 11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太阳能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1_1#76b6b4f8c?vcp=1&amp;vis=1&amp;pid=5101896c3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611609"/>
            <a:ext cx="8064504" cy="15921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随着人们对原子核结构认识的不断深入，核能的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开发和利用备受关注，有关原子核与核能的认识不正确的是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pic>
        <p:nvPicPr>
          <p:cNvPr id="3" name="QC_4_BD.1_1#76b6b4f8c?vcp=1&amp;vis=1&amp;pid=5101896c3&amp;color=0,0,0&amp;tib=255,255,255&amp;iip=1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5674" y="657329"/>
            <a:ext cx="1207008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C_4_AN.2_1#76b6b4f8c.bracket?vcp=1&amp;vis=1&amp;pid=5101896c3&amp;color=0,0,0&amp;vpa=1&amp;vtp=1" title=""/>
          <p:cNvSpPr/>
          <p:nvPr>
            <p:custDataLst>
              <p:tags r:id="rId7"/>
            </p:custDataLst>
          </p:nvPr>
        </p:nvSpPr>
        <p:spPr>
          <a:xfrm>
            <a:off x="784765" y="1717779"/>
            <a:ext cx="423863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/>
          </a:p>
        </p:txBody>
      </p:sp>
      <p:sp>
        <p:nvSpPr>
          <p:cNvPr id="5" name="QC_4_BD.1_2#76b6b4f8c.choices?vcp=1&amp;vis=1&amp;pid=5101896c3&amp;color=0,0,0&amp;vtp=1&amp;bbb=1" title=""/>
          <p:cNvSpPr/>
          <p:nvPr>
            <p:custDataLst>
              <p:tags r:id="rId8"/>
            </p:custDataLst>
          </p:nvPr>
        </p:nvSpPr>
        <p:spPr>
          <a:xfrm>
            <a:off x="539496" y="2260196"/>
            <a:ext cx="8065008" cy="2150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原子核由质子和中子组成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核能是原子核的结构发生变化时释放的能量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核反应堆产生的中子带正电</a:t>
            </a:r>
            <a:endParaRPr lang="en-US" altLang="zh-CN" sz="2400"/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核废料具有放射性，一般深埋在人烟稀少的地方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3_1#8160a3781?vcp=1&amp;vis=1&amp;pid=5101896c3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538267"/>
            <a:ext cx="8065008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2.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[2025·连云港]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如图为某核电站的发电流程图，关于核电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站发电的过程，下列说法正确的是(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pic>
        <p:nvPicPr>
          <p:cNvPr id="3" name="QC_4_BD.3_2#8160a3781?vcp=1&amp;vis=1&amp;pid=5101896c3&amp;color=0,0,0&amp;tib=255,255,255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44168" y="1709968"/>
            <a:ext cx="6446520" cy="49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C_4_AN.4_1#8160a3781.bracket?vcp=1&amp;vis=1&amp;pid=5101896c3&amp;color=0,0,0&amp;vpa=2&amp;vtp=1" title=""/>
          <p:cNvSpPr/>
          <p:nvPr>
            <p:custDataLst>
              <p:tags r:id="rId7"/>
            </p:custDataLst>
          </p:nvPr>
        </p:nvSpPr>
        <p:spPr>
          <a:xfrm>
            <a:off x="5344065" y="1085637"/>
            <a:ext cx="441325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2400"/>
          </a:p>
        </p:txBody>
      </p:sp>
      <p:sp>
        <p:nvSpPr>
          <p:cNvPr id="5" name="QC_4_BD.3_3#8160a3781.choices?vcp=1&amp;vis=1&amp;pid=5101896c3&amp;color=0,0,0&amp;vtp=1&amp;bbb=1" title=""/>
          <p:cNvSpPr/>
          <p:nvPr>
            <p:custDataLst>
              <p:tags r:id="rId8"/>
            </p:custDataLst>
          </p:nvPr>
        </p:nvSpPr>
        <p:spPr>
          <a:xfrm>
            <a:off x="539496" y="2332268"/>
            <a:ext cx="8065008" cy="2150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核电站利用核反应堆通过可控核裂变释放核能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核反应堆中，将核能转化为电能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汽轮机工作时，将内能转化为电能</a:t>
            </a:r>
            <a:endParaRPr lang="en-US" altLang="zh-CN" sz="2400"/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发电机工作时，将内能转化为电能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EX.5_1#8160a3781?vcp=1&amp;vis=1&amp;pid=5101896c3&amp;color=0,0,0&amp;tib=255,255,255&amp;iip=2&amp;vtp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6386" y="1786613"/>
            <a:ext cx="1243584" cy="42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4_EX.5_1#8160a3781?vcp=1&amp;vis=1&amp;pid=5101896c3&amp;color=0,0,0&amp;vtp=1&amp;bt=1&amp;bbb=1&amp;hb=1" title=""/>
          <p:cNvSpPr/>
          <p:nvPr>
            <p:custDataLst>
              <p:tags r:id="rId6"/>
            </p:custDataLst>
          </p:nvPr>
        </p:nvSpPr>
        <p:spPr>
          <a:xfrm>
            <a:off x="539496" y="1727177"/>
            <a:ext cx="8064504" cy="15963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核电站的核心是核反应堆，它以铀为核燃料，核反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应堆中发生的核裂变反应是可以控制的；核能会先转化为内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能，然后内能转化为机械能，机械能再转化为电能。</a:t>
            </a:r>
            <a:endParaRPr lang="en-US" altLang="zh-CN" sz="1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4_BD.6_1#7b862dd06?vcp=1&amp;vis=1&amp;pid=5101896c3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652758"/>
                <a:ext cx="8065008" cy="121443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300"/>
                  </a:lnSpc>
                </a:pP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3.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太阳能电池板是一种利用太阳光直接发电的光电半导体薄片，</a:t>
                </a:r>
                <a:endParaRPr lang="en-US" altLang="zh-CN" sz="23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300"/>
                  </a:lnSpc>
                </a:pP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白天，太阳能电池板给蓄电池充电，蓄电池再给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3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LED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红蓝灯供</a:t>
                </a:r>
                <a:endParaRPr lang="en-US" altLang="zh-CN" sz="23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200"/>
                  </a:lnSpc>
                </a:pP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3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LED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红蓝灯发光时几乎不发热，下列说法正确的是 (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300"/>
              </a:p>
            </p:txBody>
          </p:sp>
        </mc:Choice>
        <mc:Fallback>
          <p:sp>
            <p:nvSpPr>
              <p:cNvPr id="2" name="QC_4_BD.6_1#7b862dd06?vcp=1&amp;vis=1&amp;pid=5101896c3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652758"/>
                <a:ext cx="8065008" cy="1214438"/>
              </a:xfrm>
              <a:prstGeom prst="rect">
                <a:avLst/>
              </a:prstGeom>
              <a:blipFill rotWithShape="1">
                <a:blip r:embed="rId6"/>
                <a:stretch>
                  <a:fillRect l="-5" t="-50" r="-3319" b="-24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4_AN.7_1#7b862dd06.bracket?vcp=1&amp;vis=1&amp;pid=5101896c3&amp;color=0,0,0&amp;vpa=3&amp;vtp=1" title=""/>
          <p:cNvSpPr/>
          <p:nvPr>
            <p:custDataLst>
              <p:tags r:id="rId7"/>
            </p:custDataLst>
          </p:nvPr>
        </p:nvSpPr>
        <p:spPr>
          <a:xfrm>
            <a:off x="7794371" y="1482894"/>
            <a:ext cx="407988" cy="38004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200"/>
              </a:lnSpc>
            </a:pPr>
            <a:r>
              <a:rPr lang="en-US" altLang="zh-CN" sz="23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2300"/>
          </a:p>
        </p:txBody>
      </p:sp>
      <p:pic>
        <p:nvPicPr>
          <p:cNvPr id="4" name="QC_4_BD.6_2#7b862dd06?htil=1&amp;vcp=1&amp;vis=1&amp;pid=5101896c3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21991" y="1885609"/>
            <a:ext cx="1444752" cy="1033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5" name="QC_4_BD.6_3#7b862dd06.choices?htil=1&amp;vcp=1&amp;vis=1&amp;pid=5101896c3&amp;color=0,0,0&amp;vtp=1&amp;bbb=1&amp;hb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539496" y="1872909"/>
                <a:ext cx="6483096" cy="247573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300"/>
                  </a:lnSpc>
                </a:pP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太阳能是可再生能源，但不是一次能源</a:t>
                </a:r>
                <a:endParaRPr lang="en-US" altLang="zh-CN" sz="2300"/>
              </a:p>
              <a:p>
                <a:pPr latinLnBrk="1">
                  <a:lnSpc>
                    <a:spcPts val="3300"/>
                  </a:lnSpc>
                </a:pP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3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LED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红蓝灯发光时将电能大部分转化为光能</a:t>
                </a:r>
                <a:endParaRPr lang="en-US" altLang="zh-CN" sz="2300"/>
              </a:p>
              <a:p>
                <a:pPr latinLnBrk="1">
                  <a:lnSpc>
                    <a:spcPts val="3300"/>
                  </a:lnSpc>
                </a:pP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蓄电池给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3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LED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红蓝灯供电时，蓄电池将化学能</a:t>
                </a:r>
                <a:endParaRPr lang="en-US" altLang="zh-CN" sz="23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300"/>
                  </a:lnSpc>
                </a:pP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直接转化为光能</a:t>
                </a:r>
                <a:endParaRPr lang="en-US" altLang="zh-CN" sz="2300"/>
              </a:p>
              <a:p>
                <a:pPr latinLnBrk="1">
                  <a:lnSpc>
                    <a:spcPts val="3300"/>
                  </a:lnSpc>
                </a:pP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白天太阳能电池板不能直接将太阳能转化为电</a:t>
                </a:r>
                <a:endParaRPr lang="en-US" altLang="zh-CN" sz="23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200"/>
                  </a:lnSpc>
                </a:pPr>
                <a:r>
                  <a:rPr lang="en-US" altLang="zh-CN" sz="23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能，而是转化为化学能储存起来</a:t>
                </a:r>
                <a:endParaRPr lang="en-US" altLang="zh-CN" sz="2300"/>
              </a:p>
            </p:txBody>
          </p:sp>
        </mc:Choice>
        <mc:Fallback>
          <p:sp>
            <p:nvSpPr>
              <p:cNvPr id="5" name="QC_4_BD.6_3#7b862dd06.choices?htil=1&amp;vcp=1&amp;vis=1&amp;pid=5101896c3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539496" y="1872909"/>
                <a:ext cx="6483096" cy="2475738"/>
              </a:xfrm>
              <a:prstGeom prst="rect">
                <a:avLst/>
              </a:prstGeom>
              <a:blipFill rotWithShape="1">
                <a:blip r:embed="rId12"/>
                <a:stretch>
                  <a:fillRect l="-6" t="-12" r="2" b="-10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4_BD.8_1#8c965776e?vcp=1&amp;vis=1&amp;pid=5101896c3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673839"/>
            <a:ext cx="8065008" cy="1596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4.将质量很小的原子核在超高温和高压下结合成新的原子核，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会释放出巨大的核能，这就是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变，图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endParaRPr lang="en-US" altLang="zh-CN" sz="24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（填“甲”或“乙”）反映的就是这一核变化。</a:t>
            </a:r>
            <a:endParaRPr lang="en-US" altLang="zh-CN" sz="2400"/>
          </a:p>
        </p:txBody>
      </p:sp>
      <p:pic>
        <p:nvPicPr>
          <p:cNvPr id="3" name="QB_4_BD.8_2#8c965776e?vcp=1&amp;vis=1&amp;pid=5101896c3&amp;color=0,0,0&amp;tib=255,255,255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74520" y="2392911"/>
            <a:ext cx="5404104" cy="197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B_4_AN.9_1#8c965776e.blank?vcp=1&amp;vis=1&amp;pid=5101896c3&amp;color=0,0,0&amp;vpa=4&amp;vtp=1" title=""/>
          <p:cNvSpPr/>
          <p:nvPr>
            <p:custDataLst>
              <p:tags r:id="rId7"/>
            </p:custDataLst>
          </p:nvPr>
        </p:nvSpPr>
        <p:spPr>
          <a:xfrm>
            <a:off x="4518565" y="1204699"/>
            <a:ext cx="5254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聚</a:t>
            </a:r>
            <a:endParaRPr lang="en-US" altLang="zh-CN" sz="2400"/>
          </a:p>
        </p:txBody>
      </p:sp>
      <p:sp>
        <p:nvSpPr>
          <p:cNvPr id="5" name="QB_4_AN.10_1#8c965776e.blank?vcp=1&amp;vis=1&amp;pid=5101896c3&amp;color=0,0,0&amp;vpa=5&amp;vtp=1" title=""/>
          <p:cNvSpPr/>
          <p:nvPr>
            <p:custDataLst>
              <p:tags r:id="rId8"/>
            </p:custDataLst>
          </p:nvPr>
        </p:nvSpPr>
        <p:spPr>
          <a:xfrm>
            <a:off x="6042565" y="1204699"/>
            <a:ext cx="5254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乙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4_BD.11_1#6e7fb6502?vcp=1&amp;vis=1&amp;pid=5101896c3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4504" cy="10375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5.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小荣学习太阳能和核能后，建立了知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识结构图，请你帮她补全空格处的内容。</a:t>
            </a:r>
            <a:endParaRPr lang="en-US" altLang="zh-CN" sz="2400"/>
          </a:p>
        </p:txBody>
      </p:sp>
      <p:pic>
        <p:nvPicPr>
          <p:cNvPr id="3" name="QB_4_BD.11_1#6e7fb6502?vcp=1&amp;vis=1&amp;pid=5101896c3&amp;color=0,0,0&amp;tib=255,255,255&amp;iip=3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7559" y="443484"/>
            <a:ext cx="2761488" cy="46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4" name="QB_4_BD.11_2#6e7fb6502?vcp=1&amp;vis=1&amp;pid=5101896c3&amp;color=0,0,0&amp;tib=255,255,255&amp;vip=6#8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78408" y="1573022"/>
            <a:ext cx="7196328" cy="300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4_AN.12_1#6e7fb6502.blank?vcp=1&amp;vis=1&amp;pid=5101896c3&amp;color=0,0,0&amp;vpa=6&amp;vtp=1" title=""/>
          <p:cNvSpPr/>
          <p:nvPr>
            <p:custDataLst>
              <p:tags r:id="rId9"/>
            </p:custDataLst>
          </p:nvPr>
        </p:nvSpPr>
        <p:spPr>
          <a:xfrm>
            <a:off x="4306824" y="3008630"/>
            <a:ext cx="356616" cy="201168"/>
          </a:xfrm>
          <a:prstGeom prst="rect">
            <a:avLst/>
          </a:prstGeom>
          <a:noFill/>
        </p:spPr>
        <p:txBody>
          <a:bodyPr wrap="none" lIns="0" tIns="0" rIns="0" bIns="0" rtlCol="0" anchor="b"/>
          <a:lstStyle/>
          <a:p>
            <a:pPr algn="ctr" latinLnBrk="1">
              <a:lnSpc>
                <a:spcPts val="2200"/>
              </a:lnSpc>
            </a:pPr>
            <a:r>
              <a:rPr lang="en-US" altLang="zh-CN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</a:t>
            </a:r>
            <a:endParaRPr lang="en-US" altLang="zh-CN"/>
          </a:p>
        </p:txBody>
      </p:sp>
      <p:sp>
        <p:nvSpPr>
          <p:cNvPr id="6" name="QB_4_AN.13_1#6e7fb6502.blank?vcp=1&amp;vis=1&amp;pid=5101896c3&amp;color=0,0,0&amp;vpa=7&amp;vtp=1" title=""/>
          <p:cNvSpPr/>
          <p:nvPr>
            <p:custDataLst>
              <p:tags r:id="rId10"/>
            </p:custDataLst>
          </p:nvPr>
        </p:nvSpPr>
        <p:spPr>
          <a:xfrm>
            <a:off x="4343400" y="4096766"/>
            <a:ext cx="402336" cy="219456"/>
          </a:xfrm>
          <a:prstGeom prst="rect">
            <a:avLst/>
          </a:prstGeom>
          <a:noFill/>
        </p:spPr>
        <p:txBody>
          <a:bodyPr wrap="none" lIns="0" tIns="0" rIns="0" bIns="0" rtlCol="0" anchor="b"/>
          <a:lstStyle/>
          <a:p>
            <a:pPr algn="ctr" latinLnBrk="1">
              <a:lnSpc>
                <a:spcPts val="2200"/>
              </a:lnSpc>
            </a:pPr>
            <a:r>
              <a:rPr lang="en-US" altLang="zh-CN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内</a:t>
            </a:r>
            <a:endParaRPr lang="en-US" altLang="zh-CN"/>
          </a:p>
        </p:txBody>
      </p:sp>
      <p:sp>
        <p:nvSpPr>
          <p:cNvPr id="7" name="QB_4_AN.14_1#6e7fb6502.blank?vcp=1&amp;vis=1&amp;pid=5101896c3&amp;color=0,0,0&amp;vpa=8&amp;vtp=1" title=""/>
          <p:cNvSpPr/>
          <p:nvPr>
            <p:custDataLst>
              <p:tags r:id="rId11"/>
            </p:custDataLst>
          </p:nvPr>
        </p:nvSpPr>
        <p:spPr>
          <a:xfrm>
            <a:off x="7040880" y="2780030"/>
            <a:ext cx="329184" cy="219456"/>
          </a:xfrm>
          <a:prstGeom prst="rect">
            <a:avLst/>
          </a:prstGeom>
          <a:noFill/>
        </p:spPr>
        <p:txBody>
          <a:bodyPr wrap="none" lIns="0" tIns="0" rIns="0" bIns="0" rtlCol="0" anchor="b"/>
          <a:lstStyle/>
          <a:p>
            <a:pPr algn="ctr" latinLnBrk="1">
              <a:lnSpc>
                <a:spcPts val="2200"/>
              </a:lnSpc>
            </a:pPr>
            <a:r>
              <a:rPr lang="en-US" altLang="zh-CN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裂</a:t>
            </a:r>
            <a:endParaRPr lang="en-US" altLang="zh-CN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 animBg="1"/>
      <p:bldP spid="7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15_1#601b9a9ca?vcp=1&amp;vis=1&amp;pid=eadf69c33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1496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6.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中国自主设计、建造的“人造太阳”实验装置完成了1亿摄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氏度1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000秒“高质量燃烧”，其反应原理与太阳类似。下列关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于此装置涉及的物理知识的说法不正确的是(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3" name="QC_4_AN.16_1#601b9a9ca.bracket?vcp=1&amp;vis=1&amp;pid=eadf69c33&amp;color=0,0,0&amp;vpa=9&amp;vtp=1" title=""/>
          <p:cNvSpPr/>
          <p:nvPr>
            <p:custDataLst>
              <p:tags r:id="rId5"/>
            </p:custDataLst>
          </p:nvPr>
        </p:nvSpPr>
        <p:spPr>
          <a:xfrm>
            <a:off x="6563264" y="1437894"/>
            <a:ext cx="441325" cy="4595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mc:AlternateContent>
        <mc:Choice Requires="a14">
          <p:sp>
            <p:nvSpPr>
              <p:cNvPr id="4" name="QC_4_BD.15_2#601b9a9ca.choices?vcp=1&amp;vis=1&amp;pid=eadf69c33&amp;color=0,0,0&amp;vtp=1&amp;bbb=1&amp;hb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1959863"/>
                <a:ext cx="8065008" cy="253834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“人造太阳”是利用核聚变释放核能的</a:t>
                </a:r>
                <a:endParaRPr lang="en-US" altLang="zh-CN" sz="2400"/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“人造太阳”释放的核能不可直接转化为电能</a:t>
                </a:r>
                <a:endParaRPr lang="en-US" altLang="zh-CN" sz="2400"/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“人造太阳”加热功率超过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7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W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，若利用“人造太阳” 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发电，发电效率为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60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%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，则每小时发电量达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6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kW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h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“人造太阳”释放的核能属于可再生能源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C_4_BD.15_2#601b9a9ca.choices?vcp=1&amp;vis=1&amp;pid=eadf69c33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1959863"/>
                <a:ext cx="8065008" cy="2538349"/>
              </a:xfrm>
              <a:prstGeom prst="rect">
                <a:avLst/>
              </a:prstGeom>
              <a:blipFill rotWithShape="1">
                <a:blip r:embed="rId8"/>
                <a:stretch>
                  <a:fillRect l="-5" t="-10" r="3" b="-20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 title=""/>
          <p:cNvGrpSpPr/>
          <p:nvPr>
            <p:custDataLst>
              <p:tags r:id="rId3"/>
            </p:custDataLst>
          </p:nvPr>
        </p:nvGrpSpPr>
        <p:grpSpPr>
          <a:xfrm>
            <a:off x="2484192" y="134597"/>
            <a:ext cx="3575132" cy="745446"/>
            <a:chOff x="4261413" y="318305"/>
            <a:chExt cx="3669175" cy="993928"/>
          </a:xfrm>
        </p:grpSpPr>
        <p:pic>
          <p:nvPicPr>
            <p:cNvPr id="3" name="图片 2" descr="图片包含 游戏机, 镜子, 灯光, 女人  AI 生成的内容可能不正确。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287" b="36624"/>
            <a:stretch>
              <a:fillRect/>
            </a:stretch>
          </p:blipFill>
          <p:spPr>
            <a:xfrm>
              <a:off x="4261413" y="318305"/>
              <a:ext cx="3669175" cy="993928"/>
            </a:xfrm>
            <a:custGeom>
              <a:gdLst>
                <a:gd name="connsiteX0" fmla="*/ 0 w 6858000"/>
                <a:gd name="connsiteY0" fmla="*/ 0 h 1857736"/>
                <a:gd name="connsiteX1" fmla="*/ 6858000 w 6858000"/>
                <a:gd name="connsiteY1" fmla="*/ 0 h 1857736"/>
                <a:gd name="connsiteX2" fmla="*/ 6858000 w 6858000"/>
                <a:gd name="connsiteY2" fmla="*/ 1857736 h 1857736"/>
                <a:gd name="connsiteX3" fmla="*/ 0 w 6858000"/>
                <a:gd name="connsiteY3" fmla="*/ 1857736 h 185773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58000" h="1857736">
                  <a:moveTo>
                    <a:pt x="0" y="0"/>
                  </a:moveTo>
                  <a:lnTo>
                    <a:pt x="6858000" y="0"/>
                  </a:lnTo>
                  <a:lnTo>
                    <a:pt x="6858000" y="1857736"/>
                  </a:lnTo>
                  <a:lnTo>
                    <a:pt x="0" y="1857736"/>
                  </a:lnTo>
                  <a:close/>
                </a:path>
              </a:pathLst>
            </a:custGeom>
          </p:spPr>
        </p:pic>
        <p:sp>
          <p:nvSpPr>
            <p:cNvPr id="4" name="文本框 3"/>
            <p:cNvSpPr txBox="1"/>
            <p:nvPr>
              <p:custDataLst>
                <p:tags r:id="rId6"/>
              </p:custDataLst>
            </p:nvPr>
          </p:nvSpPr>
          <p:spPr>
            <a:xfrm>
              <a:off x="4436256" y="548113"/>
              <a:ext cx="3337306" cy="6138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kern="100" spc="300">
                  <a:solidFill>
                    <a:schemeClr val="accent6">
                      <a:lumMod val="50000"/>
                    </a:schemeClr>
                  </a:solidFill>
                  <a:latin typeface="黑体" panose="02010609060101010101" charset="-122"/>
                  <a:ea typeface="黑体"/>
                  <a:cs typeface="Times New Roman" panose="02020603050405020304" charset="0"/>
                </a:rPr>
                <a:t>学习目标</a:t>
              </a:r>
              <a:endParaRPr lang="zh-CN" altLang="en-US" sz="2400" kern="100" spc="30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/>
                <a:cs typeface="Times New Roman" panose="02020603050405020304" charset="0"/>
              </a:endParaRPr>
            </a:p>
          </p:txBody>
        </p:sp>
      </p:grpSp>
      <p:grpSp>
        <p:nvGrpSpPr>
          <p:cNvPr id="23" name="组合 22" title=""/>
          <p:cNvGrpSpPr/>
          <p:nvPr>
            <p:custDataLst>
              <p:tags r:id="rId7"/>
            </p:custDataLst>
          </p:nvPr>
        </p:nvGrpSpPr>
        <p:grpSpPr>
          <a:xfrm>
            <a:off x="445770" y="1257935"/>
            <a:ext cx="7835900" cy="987426"/>
            <a:chOff x="689948" y="1773935"/>
            <a:chExt cx="10551037" cy="867721"/>
          </a:xfrm>
        </p:grpSpPr>
        <p:grpSp>
          <p:nvGrpSpPr>
            <p:cNvPr id="11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689948" y="1773935"/>
              <a:ext cx="10551037" cy="695850"/>
              <a:chOff x="689948" y="3150729"/>
              <a:chExt cx="10551037" cy="695850"/>
            </a:xfrm>
          </p:grpSpPr>
          <p:sp>
            <p:nvSpPr>
              <p:cNvPr id="12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1006308" y="3238896"/>
                <a:ext cx="10234677" cy="607683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3" name="图片 12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0" name="文本框 19"/>
            <p:cNvSpPr txBox="1"/>
            <p:nvPr>
              <p:custDataLst>
                <p:tags r:id="rId12"/>
              </p:custDataLst>
            </p:nvPr>
          </p:nvSpPr>
          <p:spPr>
            <a:xfrm>
              <a:off x="1298727" y="1907302"/>
              <a:ext cx="9666939" cy="734354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1.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了解核能的特点及其来源与利用，知道太阳能的由来，了解利用太阳能的方式及其新进展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4" name="组合 23" title=""/>
          <p:cNvGrpSpPr/>
          <p:nvPr>
            <p:custDataLst>
              <p:tags r:id="rId13"/>
            </p:custDataLst>
          </p:nvPr>
        </p:nvGrpSpPr>
        <p:grpSpPr>
          <a:xfrm>
            <a:off x="517525" y="2284095"/>
            <a:ext cx="7807325" cy="869315"/>
            <a:chOff x="689948" y="3103766"/>
            <a:chExt cx="10382223" cy="925441"/>
          </a:xfrm>
        </p:grpSpPr>
        <p:grpSp>
          <p:nvGrpSpPr>
            <p:cNvPr id="10" name="组合 9"/>
            <p:cNvGrpSpPr/>
            <p:nvPr>
              <p:custDataLst>
                <p:tags r:id="rId14"/>
              </p:custDataLst>
            </p:nvPr>
          </p:nvGrpSpPr>
          <p:grpSpPr>
            <a:xfrm>
              <a:off x="689948" y="3103766"/>
              <a:ext cx="10382223" cy="925441"/>
              <a:chOff x="689948" y="3095477"/>
              <a:chExt cx="10382223" cy="925441"/>
            </a:xfrm>
          </p:grpSpPr>
          <p:sp>
            <p:nvSpPr>
              <p:cNvPr id="8" name="矩形 6"/>
              <p:cNvSpPr/>
              <p:nvPr>
                <p:custDataLst>
                  <p:tags r:id="rId15"/>
                </p:custDataLst>
              </p:nvPr>
            </p:nvSpPr>
            <p:spPr>
              <a:xfrm>
                <a:off x="1006608" y="3095477"/>
                <a:ext cx="10065563" cy="925441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9" name="图片 8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1" name="文本框 20"/>
            <p:cNvSpPr txBox="1"/>
            <p:nvPr>
              <p:custDataLst>
                <p:tags r:id="rId17"/>
              </p:custDataLst>
            </p:nvPr>
          </p:nvSpPr>
          <p:spPr>
            <a:xfrm>
              <a:off x="1293713" y="3211249"/>
              <a:ext cx="9666149" cy="7523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2.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了解核能利用及核废料处理的实例，能表达自己的观点，具有初步的科学论证能力。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5" name="组合 24" title=""/>
          <p:cNvGrpSpPr/>
          <p:nvPr>
            <p:custDataLst>
              <p:tags r:id="rId18"/>
            </p:custDataLst>
          </p:nvPr>
        </p:nvGrpSpPr>
        <p:grpSpPr>
          <a:xfrm>
            <a:off x="1403985" y="3299460"/>
            <a:ext cx="7009130" cy="824230"/>
            <a:chOff x="1747435" y="4398941"/>
            <a:chExt cx="9540240" cy="846667"/>
          </a:xfrm>
        </p:grpSpPr>
        <p:grpSp>
          <p:nvGrpSpPr>
            <p:cNvPr id="16" name="组合 15"/>
            <p:cNvGrpSpPr/>
            <p:nvPr>
              <p:custDataLst>
                <p:tags r:id="rId19"/>
              </p:custDataLst>
            </p:nvPr>
          </p:nvGrpSpPr>
          <p:grpSpPr>
            <a:xfrm>
              <a:off x="1747435" y="4398941"/>
              <a:ext cx="9540240" cy="846667"/>
              <a:chOff x="1747435" y="3005569"/>
              <a:chExt cx="9540240" cy="846667"/>
            </a:xfrm>
          </p:grpSpPr>
          <p:sp>
            <p:nvSpPr>
              <p:cNvPr id="17" name="矩形 6"/>
              <p:cNvSpPr/>
              <p:nvPr>
                <p:custDataLst>
                  <p:tags r:id="rId20"/>
                </p:custDataLst>
              </p:nvPr>
            </p:nvSpPr>
            <p:spPr>
              <a:xfrm>
                <a:off x="2159762" y="3005569"/>
                <a:ext cx="9127913" cy="846667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8" name="图片 17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2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1747435" y="300594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2" name="文本框 21"/>
            <p:cNvSpPr txBox="1"/>
            <p:nvPr>
              <p:custDataLst>
                <p:tags r:id="rId22"/>
              </p:custDataLst>
            </p:nvPr>
          </p:nvSpPr>
          <p:spPr>
            <a:xfrm>
              <a:off x="1929204" y="4529984"/>
              <a:ext cx="336127" cy="4729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 </a:t>
              </a:r>
              <a:endParaRPr lang="en-US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85" name="组合 84" title=""/>
          <p:cNvGrpSpPr/>
          <p:nvPr>
            <p:custDataLst>
              <p:tags r:id="rId23"/>
            </p:custDataLst>
          </p:nvPr>
        </p:nvGrpSpPr>
        <p:grpSpPr>
          <a:xfrm rot="20760000">
            <a:off x="5697220" y="-386080"/>
            <a:ext cx="3257550" cy="1847850"/>
            <a:chOff x="2438400" y="1949004"/>
            <a:chExt cx="5334000" cy="2463800"/>
          </a:xfrm>
        </p:grpSpPr>
        <p:grpSp>
          <p:nvGrpSpPr>
            <p:cNvPr id="81" name="组合 80"/>
            <p:cNvGrpSpPr/>
            <p:nvPr>
              <p:custDataLst>
                <p:tags r:id="rId24"/>
              </p:custDataLst>
            </p:nvPr>
          </p:nvGrpSpPr>
          <p:grpSpPr>
            <a:xfrm>
              <a:off x="4114800" y="1949004"/>
              <a:ext cx="3657600" cy="2463800"/>
              <a:chOff x="6363160" y="1485900"/>
              <a:chExt cx="5943600" cy="4572012"/>
            </a:xfrm>
          </p:grpSpPr>
          <p:pic>
            <p:nvPicPr>
              <p:cNvPr id="82" name="图片 81"/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63160" y="1485900"/>
                <a:ext cx="5943600" cy="4572012"/>
              </a:xfrm>
              <a:prstGeom prst="rect">
                <a:avLst/>
              </a:prstGeom>
            </p:spPr>
          </p:pic>
          <p:pic>
            <p:nvPicPr>
              <p:cNvPr id="83" name="图片 82"/>
              <p:cNvPicPr>
                <a:picLocks noChangeAspect="1"/>
              </p:cNvPicPr>
              <p:nvPr>
                <p:custDataLst>
                  <p:tags r:id="rId27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838" t="21959" r="35301" b="52771"/>
              <a:stretch>
                <a:fillRect/>
              </a:stretch>
            </p:blipFill>
            <p:spPr>
              <a:xfrm>
                <a:off x="9265847" y="2489790"/>
                <a:ext cx="942755" cy="1155405"/>
              </a:xfrm>
              <a:prstGeom prst="rect">
                <a:avLst/>
              </a:prstGeom>
            </p:spPr>
          </p:pic>
        </p:grpSp>
        <p:pic>
          <p:nvPicPr>
            <p:cNvPr id="84" name="图片 83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28">
              <a:extLst>
                <a:ext uri="{BEBA8EAE-BF5A-486C-A8C5-ECC9F3942E4B}">
                  <a14:imgProps xmlns:a14="http://schemas.microsoft.com/office/drawing/2010/main">
                    <a14:imgLayer r:embed="rId29">
                      <a14:imgEffect>
                        <a14:brightnessContrast bright="4000" contrast="4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2438400" y="2438400"/>
              <a:ext cx="2971493" cy="1519269"/>
            </a:xfrm>
            <a:prstGeom prst="rect">
              <a:avLst/>
            </a:prstGeom>
          </p:spPr>
        </p:pic>
      </p:grpSp>
      <p:pic>
        <p:nvPicPr>
          <p:cNvPr id="29" name="图片 28" title="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1"/>
          <a:srcRect t="-371"/>
          <a:stretch>
            <a:fillRect/>
          </a:stretch>
        </p:blipFill>
        <p:spPr>
          <a:xfrm>
            <a:off x="323850" y="-47625"/>
            <a:ext cx="734695" cy="13671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6" name="文本框 5" title=""/>
          <p:cNvSpPr txBox="1"/>
          <p:nvPr>
            <p:custDataLst>
              <p:tags r:id="rId33"/>
            </p:custDataLst>
          </p:nvPr>
        </p:nvSpPr>
        <p:spPr>
          <a:xfrm>
            <a:off x="1835785" y="3387725"/>
            <a:ext cx="6731635" cy="1014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3.</a:t>
            </a:r>
            <a:r>
              <a: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结合实例认识地球上的大部分能源来源于太阳能，能提出问题，能用能量转化和转移的观点形成猜想与假设。</a:t>
            </a:r>
            <a:endParaRPr lang="zh-CN" altLang="en-US" sz="2000">
              <a:solidFill>
                <a:srgbClr val="5C2A08"/>
              </a:solidFill>
              <a:ea typeface="+mj-ea"/>
              <a:cs typeface="Times New Roman" panose="02020603050405020304" charset="0"/>
              <a:sym typeface="+mn-ea"/>
            </a:endParaRPr>
          </a:p>
          <a:p>
            <a:pPr algn="l"/>
            <a:endParaRPr lang="zh-CN" altLang="en-US" sz="2000">
              <a:solidFill>
                <a:srgbClr val="5C2A08"/>
              </a:solidFill>
              <a:ea typeface="+mj-ea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entr" presetSubtype="0" fill="hold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to="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-(#ppt_h-#ppt_h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-(#ppt_w-#ppt_w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 additive="base"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 additive="base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4_BD.17_1#d61629031?vcp=1&amp;vis=1&amp;pid=eadf69c33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4504" cy="9964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7.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某公司正在设计一款太阳能无人驾驶“汽车”，其设计方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案中有以下一段描述：</a:t>
            </a:r>
            <a:r>
              <a:rPr lang="en-US" altLang="zh-CN" sz="10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#1</a:t>
            </a:r>
            <a:endParaRPr lang="en-US" altLang="zh-CN" sz="2400"/>
          </a:p>
        </p:txBody>
      </p:sp>
      <p:pic>
        <p:nvPicPr>
          <p:cNvPr id="3" name="QO_4_BD.17_1#d61629031?vcp=1&amp;vis=1&amp;pid=eadf69c33&amp;color=0,0,0&amp;tib=255,255,255&amp;iip=4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6416" y="484632"/>
            <a:ext cx="420624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4" name="QO_4_BD.17_2#d61629031?vcp=1&amp;vis=1&amp;pid=eadf69c33&amp;color=0,0,0&amp;vtp=1&amp;bbb=1&amp;hb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539496" y="1406017"/>
                <a:ext cx="8065008" cy="313004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整车质量为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500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kg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,最高速度为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。当该车在平直公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路上以最高速度匀速行驶时，所受阻力为车重的0.02倍。所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铺设太阳能电池板面积为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8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m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,该太阳能电池板的能量转化效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率为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%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,太阳能电池板可直接给电机供电，也可将产生的电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能全部充入蓄电池中。电机可将输入电功率的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80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%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转化为汽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车行驶所需的机械功率。</a:t>
                </a:r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#1.1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O_4_BD.17_2#d61629031?vcp=1&amp;vis=1&amp;pid=eadf69c33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539496" y="1406017"/>
                <a:ext cx="8065008" cy="3130042"/>
              </a:xfrm>
              <a:prstGeom prst="rect">
                <a:avLst/>
              </a:prstGeom>
              <a:blipFill rotWithShape="1">
                <a:blip r:embed="rId9"/>
                <a:stretch>
                  <a:fillRect l="-5" t="-4" r="-509" b="-18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4_BD.17_3#d61629031?vcp=1&amp;vis=1&amp;pid=eadf69c33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1211811"/>
                <a:ext cx="8065008" cy="104089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当该车在晴朗的白天以最高速度在平直公路上匀速行驶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h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0" i="0" kern="0" spc="-99900">
                  <a:solidFill>
                    <a:srgbClr val="FFFFFF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3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时，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g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取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N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kg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#1.1.1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O_4_BD.17_3#d61629031?vcp=1&amp;vis=1&amp;pid=eadf69c33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1211811"/>
                <a:ext cx="8065008" cy="1040892"/>
              </a:xfrm>
              <a:prstGeom prst="rect">
                <a:avLst/>
              </a:prstGeom>
              <a:blipFill rotWithShape="1">
                <a:blip r:embed="rId6"/>
                <a:stretch>
                  <a:fillRect l="-5" t="-22" r="3" b="-61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B_5_BD.18_1#5c63c7d26?vcp=1&amp;vis=1&amp;pid=d61629031&amp;color=0,0,0&amp;vtp=1&amp;bbb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539496" y="2301026"/>
                <a:ext cx="8065008" cy="48412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3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（1）该车所受的阻力为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B_5_BD.18_1#5c63c7d26?vcp=1&amp;vis=1&amp;pid=d61629031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539496" y="2301026"/>
                <a:ext cx="8065008" cy="484124"/>
              </a:xfrm>
              <a:prstGeom prst="rect">
                <a:avLst/>
              </a:prstGeom>
              <a:blipFill rotWithShape="1">
                <a:blip r:embed="rId9"/>
                <a:stretch>
                  <a:fillRect l="-5" t="-87" r="3" b="-127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B_5_AN.19_1#5c63c7d26.blank?vcp=1&amp;vis=1&amp;pid=d61629031&amp;color=0,0,0&amp;vpa=10&amp;vtp=1&amp;bbb=1" title=""/>
          <p:cNvSpPr/>
          <p:nvPr>
            <p:custDataLst>
              <p:tags r:id="rId10"/>
            </p:custDataLst>
          </p:nvPr>
        </p:nvSpPr>
        <p:spPr>
          <a:xfrm>
            <a:off x="3756565" y="2261021"/>
            <a:ext cx="677863" cy="48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100</a:t>
            </a:r>
            <a:endParaRPr lang="en-US" altLang="zh-CN" sz="2400"/>
          </a:p>
        </p:txBody>
      </p:sp>
      <mc:AlternateContent>
        <mc:Choice Requires="a14">
          <p:sp>
            <p:nvSpPr>
              <p:cNvPr id="5" name="QB_5_AS.20_1#5c63c7d26?vcp=1&amp;vis=1&amp;pid=d61629031&amp;color=0,0,0&amp;vtp=1&amp;bbb=1&amp;hb=1" title=""/>
              <p:cNvSpPr/>
              <p:nvPr>
                <p:custDataLst>
                  <p:tags r:id="rId11"/>
                </p:custDataLst>
              </p:nvPr>
            </p:nvSpPr>
            <p:spPr>
              <a:xfrm>
                <a:off x="539496" y="2789278"/>
                <a:ext cx="8065008" cy="10375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93CDDD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【点拨】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由题意知，阻力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f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G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mg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500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kg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N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kg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100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B_5_AS.20_1#5c63c7d26?vcp=1&amp;vis=1&amp;pid=d61629031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2"/>
                </p:custDataLst>
              </p:nvPr>
            </p:nvSpPr>
            <p:spPr>
              <a:xfrm>
                <a:off x="539496" y="2789278"/>
                <a:ext cx="8065008" cy="1037590"/>
              </a:xfrm>
              <a:prstGeom prst="rect">
                <a:avLst/>
              </a:prstGeom>
              <a:blipFill rotWithShape="1">
                <a:blip r:embed="rId13"/>
                <a:stretch>
                  <a:fillRect l="-5" t="-35" r="3" b="-52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21_1#2957d1b00?vcp=1&amp;vis=1&amp;pid=d61629031&amp;color=0,0,0&amp;vtp=1&amp;bt=1&amp;bb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1391167"/>
                <a:ext cx="8065008" cy="48412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3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（2）维持该车行驶所需的机械功率为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W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B_5_BD.21_1#2957d1b00?vcp=1&amp;vis=1&amp;pid=d61629031&amp;color=0,0,0&amp;vtp=1&amp;bt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1391167"/>
                <a:ext cx="8065008" cy="484124"/>
              </a:xfrm>
              <a:prstGeom prst="rect">
                <a:avLst/>
              </a:prstGeom>
              <a:blipFill rotWithShape="1">
                <a:blip r:embed="rId6"/>
                <a:stretch>
                  <a:fillRect l="-5" t="-107" r="3" b="-126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5_AN.22_1#2957d1b00.blank?vcp=1&amp;vis=1&amp;pid=d61629031&amp;color=0,0,0&amp;vpa=11&amp;vtp=1&amp;bbb=1" title=""/>
          <p:cNvSpPr/>
          <p:nvPr>
            <p:custDataLst>
              <p:tags r:id="rId7"/>
            </p:custDataLst>
          </p:nvPr>
        </p:nvSpPr>
        <p:spPr>
          <a:xfrm>
            <a:off x="5585365" y="1351162"/>
            <a:ext cx="982663" cy="4841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</a:t>
            </a:r>
            <a:r>
              <a:rPr lang="en-US" altLang="zh-CN" sz="2400" b="0" i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000</a:t>
            </a:r>
            <a:endParaRPr lang="en-US" altLang="zh-CN" sz="2400"/>
          </a:p>
        </p:txBody>
      </p:sp>
      <mc:AlternateContent>
        <mc:Choice Requires="a14">
          <p:sp>
            <p:nvSpPr>
              <p:cNvPr id="4" name="QB_5_AS.23_1#2957d1b00?vcp=1&amp;vis=1&amp;pid=d61629031&amp;color=0,0,0&amp;vtp=1&amp;bbb=1&amp;hb=1" title=""/>
              <p:cNvSpPr/>
              <p:nvPr>
                <p:custDataLst>
                  <p:tags r:id="rId8"/>
                </p:custDataLst>
              </p:nvPr>
            </p:nvSpPr>
            <p:spPr>
              <a:xfrm>
                <a:off x="539496" y="1875417"/>
                <a:ext cx="8065008" cy="16764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93CDDD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【点拨】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因为该车匀速直线行驶，由二力平衡可知，牵引力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F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f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100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，维持该车行驶所需的机械功率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P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W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t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Fs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t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Fv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100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N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000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W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B_5_AS.23_1#2957d1b00?vcp=1&amp;vis=1&amp;pid=d61629031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539496" y="1875417"/>
                <a:ext cx="8065008" cy="1676400"/>
              </a:xfrm>
              <a:prstGeom prst="rect">
                <a:avLst/>
              </a:prstGeom>
              <a:blipFill rotWithShape="1">
                <a:blip r:embed="rId10"/>
                <a:stretch>
                  <a:fillRect l="-5" t="-16" r="3" b="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24_1#e61c798aa?vcp=1&amp;vis=1&amp;pid=d61629031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1729272"/>
                <a:ext cx="8065008" cy="15921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（3）若在此次行驶过程中，太阳能电池板每平方米面积上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接收的太阳辐射平均功率为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000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W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，则可向蓄电池充入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J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的电能。</a:t>
                </a:r>
                <a:endParaRPr lang="en-US" altLang="zh-CN" sz="24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5_BD.24_1#e61c798aa?vcp=1&amp;vis=1&amp;pid=d61629031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1729272"/>
                <a:ext cx="8065008" cy="1592199"/>
              </a:xfrm>
              <a:prstGeom prst="rect">
                <a:avLst/>
              </a:prstGeom>
              <a:blipFill rotWithShape="1">
                <a:blip r:embed="rId6"/>
                <a:stretch>
                  <a:fillRect l="-5" t="-10" r="3" b="-36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B_5_AN.25_1#e61c798aa.blank?vcp=1&amp;vis=1&amp;pid=d61629031&amp;color=0,0,0&amp;vpa=12&amp;vtp=1&amp;bbb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601408" y="2902687"/>
                <a:ext cx="1553083" cy="36296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26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6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3" name="QB_5_AN.25_1#e61c798aa.blank?vcp=1&amp;vis=1&amp;pid=d61629031&amp;color=0,0,0&amp;vpa=12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601408" y="2902687"/>
                <a:ext cx="1553083" cy="362966"/>
              </a:xfrm>
              <a:prstGeom prst="rect">
                <a:avLst/>
              </a:prstGeom>
              <a:blipFill rotWithShape="1">
                <a:blip r:embed="rId9"/>
                <a:stretch>
                  <a:fillRect l="-4" t="-28" r="37" b="-843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AS.26_1#e61c798aa?vcp=1&amp;vis=1&amp;pid=d61629031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871292"/>
                <a:ext cx="8065008" cy="331012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93CDDD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【点拨】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已知太阳能电池板面积为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8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m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，该太阳能电池板的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能量转化效率为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%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，则输入功率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P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输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000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W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8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%=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600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W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，已知电机可将输入电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功率的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80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%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转化为汽车行驶所需的机械功率，则输入电机功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7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率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P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P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80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%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000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W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80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%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250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W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,可向蓄电池充入的电能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W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P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t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=(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600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W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250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W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)×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600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26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6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J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B_5_AS.26_1#e61c798aa?vcp=1&amp;vis=1&amp;pid=d61629031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871292"/>
                <a:ext cx="8065008" cy="3310128"/>
              </a:xfrm>
              <a:prstGeom prst="rect">
                <a:avLst/>
              </a:prstGeom>
              <a:blipFill rotWithShape="1">
                <a:blip r:embed="rId6"/>
                <a:stretch>
                  <a:fillRect l="-5" t="-2" r="3" b="-16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6627" name="文本框 1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482115" y="3152708"/>
            <a:ext cx="1191260" cy="51018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lvl="0" algn="ctr" eaLnBrk="1" hangingPunct="1">
              <a:buClrTx/>
              <a:buSzTx/>
              <a:buFont typeface="Arial" panose="020b0604020202020204" pitchFamily="34" charset="0"/>
              <a:defRPr sz="2400" b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太阳能</a:t>
            </a:r>
            <a:endParaRPr lang="zh-CN" altLang="en-US"/>
          </a:p>
        </p:txBody>
      </p:sp>
      <p:sp>
        <p:nvSpPr>
          <p:cNvPr id="5" name="左大括号 4" title=""/>
          <p:cNvSpPr/>
          <p:nvPr>
            <p:custDataLst>
              <p:tags r:id="rId5"/>
            </p:custDataLst>
          </p:nvPr>
        </p:nvSpPr>
        <p:spPr>
          <a:xfrm>
            <a:off x="2738780" y="2802188"/>
            <a:ext cx="262890" cy="1151255"/>
          </a:xfrm>
          <a:prstGeom prst="leftBrace">
            <a:avLst>
              <a:gd name="adj1" fmla="val 57464"/>
              <a:gd name="adj2" fmla="val 50325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左大括号 8" title=""/>
          <p:cNvSpPr/>
          <p:nvPr>
            <p:custDataLst>
              <p:tags r:id="rId6"/>
            </p:custDataLst>
          </p:nvPr>
        </p:nvSpPr>
        <p:spPr>
          <a:xfrm>
            <a:off x="4565209" y="3379310"/>
            <a:ext cx="230872" cy="840052"/>
          </a:xfrm>
          <a:prstGeom prst="leftBrace">
            <a:avLst>
              <a:gd name="adj1" fmla="val 57464"/>
              <a:gd name="adj2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9" name="文本框 2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037230" y="3526088"/>
            <a:ext cx="1504315" cy="51077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 eaLnBrk="1" hangingPunct="1">
              <a:buFont typeface="Arial" panose="020b0604020202020204" pitchFamily="34" charset="0"/>
              <a:buNone/>
              <a:defRPr sz="2400" b="0">
                <a:latin typeface="黑体" panose="02010609060101010101" charset="-122"/>
                <a:ea typeface="黑体"/>
              </a:defRPr>
            </a:lvl1pPr>
          </a:lstStyle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直接利用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文本框 3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852061" y="2643755"/>
            <a:ext cx="1520190" cy="51408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 eaLnBrk="1" hangingPunct="1">
              <a:buFont typeface="Arial" panose="020b0604020202020204" pitchFamily="34" charset="0"/>
              <a:buNone/>
              <a:defRPr sz="2400" b="0">
                <a:latin typeface="黑体" panose="02010609060101010101" charset="-122"/>
                <a:ea typeface="黑体"/>
              </a:defRPr>
            </a:lvl1pPr>
          </a:lstStyle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化石能源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文本框 3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852060" y="3267643"/>
            <a:ext cx="1510030" cy="51018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 eaLnBrk="1" hangingPunct="1">
              <a:buFont typeface="Arial" panose="020b0604020202020204" pitchFamily="34" charset="0"/>
              <a:buNone/>
              <a:defRPr sz="2400" b="0">
                <a:latin typeface="黑体" panose="02010609060101010101" charset="-122"/>
                <a:ea typeface="黑体"/>
              </a:defRPr>
            </a:lvl1pPr>
          </a:lstStyle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光热转化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4" name="直接连接符 3" title=""/>
          <p:cNvCxnSpPr>
            <a:stCxn id="24" idx="3"/>
            <a:endCxn id="21" idx="1"/>
          </p:cNvCxnSpPr>
          <p:nvPr>
            <p:custDataLst>
              <p:tags r:id="rId10"/>
            </p:custDataLst>
          </p:nvPr>
        </p:nvCxnSpPr>
        <p:spPr>
          <a:xfrm flipV="1">
            <a:off x="4606950" y="2900798"/>
            <a:ext cx="245111" cy="44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本框 2" title="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037230" y="2648200"/>
            <a:ext cx="1569720" cy="51408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 eaLnBrk="1" hangingPunct="1">
              <a:buFont typeface="Arial" panose="020b0604020202020204" pitchFamily="34" charset="0"/>
              <a:buNone/>
              <a:defRPr sz="2400" b="0">
                <a:latin typeface="黑体" panose="02010609060101010101" charset="-122"/>
                <a:ea typeface="黑体"/>
              </a:defRPr>
            </a:lvl1pPr>
          </a:lstStyle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间接利用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文本框 3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4852060" y="3848668"/>
            <a:ext cx="1520190" cy="51018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 eaLnBrk="1" hangingPunct="1">
              <a:buFont typeface="Arial" panose="020b0604020202020204" pitchFamily="34" charset="0"/>
              <a:buNone/>
              <a:defRPr sz="2400" b="0">
                <a:latin typeface="黑体" panose="02010609060101010101" charset="-122"/>
                <a:ea typeface="黑体"/>
              </a:defRPr>
            </a:lvl1pPr>
          </a:lstStyle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光电转化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2" title="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482750" y="1341515"/>
            <a:ext cx="889000" cy="51018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noFill/>
            <a:miter lim="800000"/>
          </a:ln>
        </p:spPr>
        <p:txBody>
          <a:bodyPr wrap="square">
            <a:spAutoFit/>
          </a:bodyPr>
          <a:lstStyle/>
          <a:p>
            <a:pPr lvl="0" algn="ctr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核能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" name="文本框 3" title="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2740050" y="699620"/>
            <a:ext cx="1238001" cy="51077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 eaLnBrk="1" hangingPunct="1">
              <a:buFont typeface="Arial" panose="020b0604020202020204" pitchFamily="34" charset="0"/>
              <a:buNone/>
              <a:defRPr sz="2400" b="0">
                <a:latin typeface="黑体" panose="02010609060101010101" charset="-122"/>
                <a:ea typeface="黑体"/>
              </a:defRPr>
            </a:lvl1pPr>
          </a:lstStyle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  <a:sym typeface="+mn-ea"/>
              </a:rPr>
              <a:t>核裂变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7" name="文本框 3" title="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2740050" y="1916962"/>
            <a:ext cx="1238001" cy="51077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 eaLnBrk="1" hangingPunct="1">
              <a:buFont typeface="Arial" panose="020b0604020202020204" pitchFamily="34" charset="0"/>
              <a:buNone/>
              <a:defRPr sz="2400" b="0">
                <a:latin typeface="黑体" panose="02010609060101010101" charset="-122"/>
                <a:ea typeface="黑体"/>
              </a:defRPr>
            </a:lvl1pPr>
          </a:lstStyle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  <a:sym typeface="+mn-ea"/>
              </a:rPr>
              <a:t>核聚变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" name="文本框 3" title="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4998370" y="573501"/>
            <a:ext cx="1282065" cy="51018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 eaLnBrk="1" hangingPunct="1">
              <a:buFont typeface="Arial" panose="020b0604020202020204" pitchFamily="34" charset="0"/>
              <a:buNone/>
              <a:defRPr sz="2400" b="0">
                <a:latin typeface="黑体" panose="02010609060101010101" charset="-122"/>
                <a:ea typeface="黑体"/>
              </a:defRPr>
            </a:lvl1pPr>
          </a:lstStyle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  <a:sym typeface="+mn-ea"/>
              </a:rPr>
              <a:t>核电站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2" name="文本框 3" title="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4998370" y="1221836"/>
            <a:ext cx="1301750" cy="51018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 eaLnBrk="1" hangingPunct="1">
              <a:buFont typeface="Arial" panose="020b0604020202020204" pitchFamily="34" charset="0"/>
              <a:buNone/>
              <a:defRPr sz="2400" b="0">
                <a:latin typeface="黑体" panose="02010609060101010101" charset="-122"/>
                <a:ea typeface="黑体"/>
              </a:defRPr>
            </a:lvl1pPr>
          </a:lstStyle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原子弹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3" title="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4986940" y="1917559"/>
            <a:ext cx="1293495" cy="51018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 eaLnBrk="1" hangingPunct="1">
              <a:buFont typeface="Arial" panose="020b0604020202020204" pitchFamily="34" charset="0"/>
              <a:buNone/>
              <a:defRPr sz="2400" b="0">
                <a:latin typeface="黑体" panose="02010609060101010101" charset="-122"/>
                <a:ea typeface="黑体"/>
              </a:defRPr>
            </a:lvl1pPr>
          </a:lstStyle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氢弹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10" name="直接连接符 9" title=""/>
          <p:cNvCxnSpPr>
            <a:stCxn id="47" idx="3"/>
            <a:endCxn id="8" idx="1"/>
          </p:cNvCxnSpPr>
          <p:nvPr>
            <p:custDataLst>
              <p:tags r:id="rId19"/>
            </p:custDataLst>
          </p:nvPr>
        </p:nvCxnSpPr>
        <p:spPr>
          <a:xfrm>
            <a:off x="3978051" y="2172351"/>
            <a:ext cx="1008889" cy="2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 title=""/>
          <p:cNvCxnSpPr>
            <a:stCxn id="11" idx="3"/>
            <a:endCxn id="22" idx="1"/>
          </p:cNvCxnSpPr>
          <p:nvPr>
            <p:custDataLst>
              <p:tags r:id="rId20"/>
            </p:custDataLst>
          </p:nvPr>
        </p:nvCxnSpPr>
        <p:spPr>
          <a:xfrm>
            <a:off x="3978051" y="955009"/>
            <a:ext cx="1020319" cy="5219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 title=""/>
          <p:cNvCxnSpPr>
            <a:stCxn id="11" idx="3"/>
            <a:endCxn id="7" idx="1"/>
          </p:cNvCxnSpPr>
          <p:nvPr>
            <p:custDataLst>
              <p:tags r:id="rId21"/>
            </p:custDataLst>
          </p:nvPr>
        </p:nvCxnSpPr>
        <p:spPr>
          <a:xfrm flipV="1">
            <a:off x="3978051" y="828592"/>
            <a:ext cx="1020319" cy="1264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3" title=""/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6875363" y="573501"/>
            <a:ext cx="949325" cy="51018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pPr algn="ctr"/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可控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文本框 3" title=""/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6706458" y="1563680"/>
            <a:ext cx="1297305" cy="51408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pPr algn="ctr"/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不可控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左大括号 15" title=""/>
          <p:cNvSpPr/>
          <p:nvPr>
            <p:custDataLst>
              <p:tags r:id="rId24"/>
            </p:custDataLst>
          </p:nvPr>
        </p:nvSpPr>
        <p:spPr>
          <a:xfrm rot="10800000">
            <a:off x="6372125" y="1476925"/>
            <a:ext cx="231140" cy="695425"/>
          </a:xfrm>
          <a:prstGeom prst="leftBrace">
            <a:avLst>
              <a:gd name="adj1" fmla="val 57464"/>
              <a:gd name="adj2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17" name="直接箭头连接符 16" title=""/>
          <p:cNvCxnSpPr>
            <a:stCxn id="7" idx="3"/>
            <a:endCxn id="14" idx="1"/>
          </p:cNvCxnSpPr>
          <p:nvPr>
            <p:custDataLst>
              <p:tags r:id="rId25"/>
            </p:custDataLst>
          </p:nvPr>
        </p:nvCxnSpPr>
        <p:spPr>
          <a:xfrm>
            <a:off x="6280435" y="828592"/>
            <a:ext cx="594928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8" name="左大括号 17" title=""/>
          <p:cNvSpPr/>
          <p:nvPr>
            <p:custDataLst>
              <p:tags r:id="rId26"/>
            </p:custDataLst>
          </p:nvPr>
        </p:nvSpPr>
        <p:spPr>
          <a:xfrm>
            <a:off x="2433096" y="973285"/>
            <a:ext cx="262890" cy="1238440"/>
          </a:xfrm>
          <a:prstGeom prst="leftBrace">
            <a:avLst>
              <a:gd name="adj1" fmla="val 57464"/>
              <a:gd name="adj2" fmla="val 50325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文本框 1" title=""/>
          <p:cNvSpPr txBox="1"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1482115" y="4211246"/>
            <a:ext cx="2220740" cy="51077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lvl="0" algn="ctr" eaLnBrk="1" hangingPunct="1">
              <a:buClrTx/>
              <a:buSzTx/>
              <a:buFont typeface="Arial" panose="020b0604020202020204" pitchFamily="34" charset="0"/>
              <a:defRPr sz="2400" b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海洋能、风能</a:t>
            </a:r>
            <a:endParaRPr lang="zh-CN" altLang="en-US"/>
          </a:p>
        </p:txBody>
      </p:sp>
      <p:sp>
        <p:nvSpPr>
          <p:cNvPr id="30" name="文本框 1" title=""/>
          <p:cNvSpPr txBox="1"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390561" y="1751588"/>
            <a:ext cx="613774" cy="2352973"/>
          </a:xfrm>
          <a:prstGeom prst="roundRect">
            <a:avLst/>
          </a:prstGeom>
          <a:solidFill>
            <a:srgbClr val="008080"/>
          </a:solidFill>
          <a:ln w="19050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lvl="0" algn="ctr" eaLnBrk="1" hangingPunct="1">
              <a:buClrTx/>
              <a:buSzTx/>
              <a:buFont typeface="Arial" panose="020b0604020202020204" pitchFamily="34" charset="0"/>
              <a:defRPr sz="2400" b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b="1" smtClean="0">
                <a:solidFill>
                  <a:schemeClr val="bg1"/>
                </a:solidFill>
              </a:rPr>
              <a:t>新能源的发展</a:t>
            </a:r>
            <a:endParaRPr lang="zh-CN" altLang="en-US" b="1">
              <a:solidFill>
                <a:schemeClr val="bg1"/>
              </a:solidFill>
            </a:endParaRPr>
          </a:p>
        </p:txBody>
      </p:sp>
      <p:sp>
        <p:nvSpPr>
          <p:cNvPr id="32" name="左大括号 31" title=""/>
          <p:cNvSpPr/>
          <p:nvPr>
            <p:custDataLst>
              <p:tags r:id="rId29"/>
            </p:custDataLst>
          </p:nvPr>
        </p:nvSpPr>
        <p:spPr>
          <a:xfrm>
            <a:off x="1123665" y="1620095"/>
            <a:ext cx="314386" cy="2892606"/>
          </a:xfrm>
          <a:prstGeom prst="leftBrace">
            <a:avLst>
              <a:gd name="adj1" fmla="val 57464"/>
              <a:gd name="adj2" fmla="val 50325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9" name="组合 9" title=""/>
          <p:cNvGrpSpPr/>
          <p:nvPr>
            <p:custDataLst>
              <p:tags r:id="rId30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20" name="组合 10"/>
            <p:cNvGrpSpPr/>
            <p:nvPr>
              <p:custDataLst>
                <p:tags r:id="rId31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6" name="矩形 25"/>
              <p:cNvSpPr/>
              <p:nvPr>
                <p:custDataLst>
                  <p:tags r:id="rId32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7" name="矩形 26"/>
              <p:cNvSpPr/>
              <p:nvPr>
                <p:custDataLst>
                  <p:tags r:id="rId33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8" name="文本框 11"/>
            <p:cNvSpPr txBox="1">
              <a:spLocks noChangeArrowheads="1"/>
            </p:cNvSpPr>
            <p:nvPr>
              <p:custDataLst>
                <p:tags r:id="rId34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课堂小结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100" name="图片 99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DFDFD">
                  <a:alpha val="100000"/>
                </a:srgbClr>
              </a:clrFrom>
              <a:clrTo>
                <a:srgbClr val="FDFDFD">
                  <a:alpha val="100000"/>
                  <a:alpha val="0"/>
                </a:srgbClr>
              </a:clrTo>
            </a:clrChange>
            <a:lum bright="-6000"/>
          </a:blip>
          <a:srcRect l="11454" t="10407" r="11546" b="12573"/>
          <a:stretch>
            <a:fillRect/>
          </a:stretch>
        </p:blipFill>
        <p:spPr>
          <a:xfrm>
            <a:off x="611505" y="1250303"/>
            <a:ext cx="2673985" cy="26746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左大括号 9" title=""/>
          <p:cNvSpPr/>
          <p:nvPr>
            <p:custDataLst>
              <p:tags r:id="rId6"/>
            </p:custDataLst>
          </p:nvPr>
        </p:nvSpPr>
        <p:spPr bwMode="auto">
          <a:xfrm flipV="1">
            <a:off x="4260102" y="2225468"/>
            <a:ext cx="161925" cy="1156970"/>
          </a:xfrm>
          <a:prstGeom prst="leftBrace">
            <a:avLst>
              <a:gd name="adj1" fmla="val 68999"/>
              <a:gd name="adj2" fmla="val 50000"/>
            </a:avLst>
          </a:prstGeom>
          <a:noFill/>
          <a:ln w="28575">
            <a:solidFill>
              <a:srgbClr val="00808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/>
            <a:endParaRPr lang="zh-CN" altLang="en-US" sz="2100" b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1" name="文本框 10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554337" y="1989268"/>
            <a:ext cx="1764506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原子核（正）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2" name="文本框 11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553951" y="3170368"/>
            <a:ext cx="210145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核外电子（负）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3" name="左大括号 12" title=""/>
          <p:cNvSpPr/>
          <p:nvPr>
            <p:custDataLst>
              <p:tags r:id="rId9"/>
            </p:custDataLst>
          </p:nvPr>
        </p:nvSpPr>
        <p:spPr bwMode="auto">
          <a:xfrm flipV="1">
            <a:off x="6361785" y="1676563"/>
            <a:ext cx="228600" cy="1085850"/>
          </a:xfrm>
          <a:prstGeom prst="leftBrace">
            <a:avLst>
              <a:gd name="adj1" fmla="val 39473"/>
              <a:gd name="adj2" fmla="val 50000"/>
            </a:avLst>
          </a:prstGeom>
          <a:noFill/>
          <a:ln w="28575">
            <a:solidFill>
              <a:srgbClr val="00808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100" b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4" name="文本框 13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707848" y="1359003"/>
            <a:ext cx="1569244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质子（正）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5" name="文本框 14" title="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6708027" y="2448988"/>
            <a:ext cx="2228215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中子（不带电）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2" name="矩形 11" title="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814708" y="3759860"/>
            <a:ext cx="720000" cy="396000"/>
          </a:xfrm>
          <a:prstGeom prst="rect">
            <a:avLst/>
          </a:prstGeom>
          <a:noFill/>
          <a:ln w="1270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5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eaLnBrk="0" hangingPunct="0">
              <a:buClrTx/>
              <a:buSzTx/>
              <a:buFontTx/>
            </a:pPr>
            <a:r>
              <a:rPr lang="zh-CN" altLang="en-US" sz="2000">
                <a:solidFill>
                  <a:schemeClr val="dk1"/>
                </a:solidFill>
                <a:latin typeface="Times New Roman"/>
                <a:ea typeface="楷体"/>
                <a:cs typeface="Times New Roman" panose="02020603050405020304" charset="0"/>
                <a:sym typeface="+mn-ea"/>
              </a:rPr>
              <a:t>质子</a:t>
            </a:r>
            <a:endParaRPr lang="zh-CN" altLang="en-US" sz="2000">
              <a:solidFill>
                <a:schemeClr val="dk1"/>
              </a:solidFill>
              <a:latin typeface="Times New Roman"/>
              <a:ea typeface="楷体"/>
              <a:cs typeface="Times New Roman" panose="02020603050405020304" charset="0"/>
              <a:sym typeface="+mn-ea"/>
            </a:endParaRPr>
          </a:p>
        </p:txBody>
      </p:sp>
      <p:cxnSp>
        <p:nvCxnSpPr>
          <p:cNvPr id="27" name="直接连接符 26" title=""/>
          <p:cNvCxnSpPr>
            <a:endCxn id="22" idx="0"/>
          </p:cNvCxnSpPr>
          <p:nvPr>
            <p:custDataLst>
              <p:tags r:id="rId13"/>
            </p:custDataLst>
          </p:nvPr>
        </p:nvCxnSpPr>
        <p:spPr bwMode="auto">
          <a:xfrm>
            <a:off x="2269801" y="2695887"/>
            <a:ext cx="905510" cy="1063625"/>
          </a:xfrm>
          <a:prstGeom prst="line">
            <a:avLst/>
          </a:prstGeom>
          <a:ln w="28575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矩形 12" title="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683740" y="3759814"/>
            <a:ext cx="720000" cy="396000"/>
          </a:xfrm>
          <a:prstGeom prst="rect">
            <a:avLst/>
          </a:prstGeom>
          <a:noFill/>
          <a:ln w="1270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5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eaLnBrk="0" hangingPunct="0">
              <a:buClrTx/>
              <a:buSzTx/>
              <a:buFontTx/>
            </a:pPr>
            <a:r>
              <a:rPr lang="zh-CN" altLang="en-US" sz="2000">
                <a:solidFill>
                  <a:schemeClr val="dk1"/>
                </a:solidFill>
                <a:latin typeface="Times New Roman"/>
                <a:ea typeface="楷体"/>
                <a:cs typeface="Times New Roman" panose="02020603050405020304" charset="0"/>
                <a:sym typeface="+mn-ea"/>
              </a:rPr>
              <a:t>中子</a:t>
            </a:r>
            <a:endParaRPr lang="zh-CN" altLang="en-US" sz="2000">
              <a:solidFill>
                <a:schemeClr val="dk1"/>
              </a:solidFill>
              <a:latin typeface="Times New Roman"/>
              <a:ea typeface="楷体"/>
              <a:cs typeface="Times New Roman" panose="02020603050405020304" charset="0"/>
              <a:sym typeface="+mn-ea"/>
            </a:endParaRPr>
          </a:p>
        </p:txBody>
      </p:sp>
      <p:cxnSp>
        <p:nvCxnSpPr>
          <p:cNvPr id="26" name="直接连接符 25" title=""/>
          <p:cNvCxnSpPr>
            <a:stCxn id="23" idx="0"/>
          </p:cNvCxnSpPr>
          <p:nvPr>
            <p:custDataLst>
              <p:tags r:id="rId15"/>
            </p:custDataLst>
          </p:nvPr>
        </p:nvCxnSpPr>
        <p:spPr bwMode="auto">
          <a:xfrm flipV="1">
            <a:off x="1043773" y="2551822"/>
            <a:ext cx="1009650" cy="1207770"/>
          </a:xfrm>
          <a:prstGeom prst="line">
            <a:avLst/>
          </a:prstGeom>
          <a:ln w="28575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直接连接符 24" title=""/>
          <p:cNvCxnSpPr/>
          <p:nvPr>
            <p:custDataLst>
              <p:tags r:id="rId16"/>
            </p:custDataLst>
          </p:nvPr>
        </p:nvCxnSpPr>
        <p:spPr bwMode="auto">
          <a:xfrm>
            <a:off x="1403978" y="1255865"/>
            <a:ext cx="360045" cy="288290"/>
          </a:xfrm>
          <a:prstGeom prst="line">
            <a:avLst/>
          </a:prstGeom>
          <a:ln w="28575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文本框 13" title="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683895" y="995033"/>
            <a:ext cx="720000" cy="396240"/>
          </a:xfrm>
          <a:prstGeom prst="rect">
            <a:avLst/>
          </a:prstGeom>
          <a:noFill/>
          <a:ln w="1270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5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eaLnBrk="0" hangingPunct="0">
              <a:buClrTx/>
              <a:buSzTx/>
              <a:buFontTx/>
            </a:pPr>
            <a:r>
              <a:rPr lang="zh-CN" altLang="en-US" sz="2000">
                <a:solidFill>
                  <a:schemeClr val="dk1"/>
                </a:solidFill>
                <a:latin typeface="Times New Roman"/>
                <a:ea typeface="楷体"/>
                <a:cs typeface="Times New Roman" panose="02020603050405020304" charset="0"/>
                <a:sym typeface="+mn-ea"/>
              </a:rPr>
              <a:t>电子</a:t>
            </a:r>
            <a:endParaRPr lang="zh-CN" altLang="en-US" sz="2000">
              <a:solidFill>
                <a:schemeClr val="dk1"/>
              </a:solidFill>
              <a:latin typeface="Times New Roman"/>
              <a:ea typeface="楷体"/>
              <a:cs typeface="Times New Roman" panose="02020603050405020304" charset="0"/>
              <a:sym typeface="+mn-ea"/>
            </a:endParaRPr>
          </a:p>
        </p:txBody>
      </p:sp>
      <p:cxnSp>
        <p:nvCxnSpPr>
          <p:cNvPr id="2" name="直接连接符 1" title=""/>
          <p:cNvCxnSpPr/>
          <p:nvPr>
            <p:custDataLst>
              <p:tags r:id="rId18"/>
            </p:custDataLst>
          </p:nvPr>
        </p:nvCxnSpPr>
        <p:spPr bwMode="auto">
          <a:xfrm flipH="1">
            <a:off x="2267578" y="1688300"/>
            <a:ext cx="720090" cy="636270"/>
          </a:xfrm>
          <a:prstGeom prst="line">
            <a:avLst/>
          </a:prstGeom>
          <a:ln w="28575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文本框 13" title="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2814955" y="1307453"/>
            <a:ext cx="972000" cy="396240"/>
          </a:xfrm>
          <a:prstGeom prst="rect">
            <a:avLst/>
          </a:prstGeom>
          <a:noFill/>
          <a:ln w="1270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5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eaLnBrk="0" hangingPunct="0">
              <a:buClrTx/>
              <a:buSzTx/>
              <a:buFontTx/>
            </a:pPr>
            <a:r>
              <a:rPr lang="zh-CN" altLang="en-US" sz="2000">
                <a:solidFill>
                  <a:schemeClr val="dk1"/>
                </a:solidFill>
                <a:latin typeface="Times New Roman"/>
                <a:ea typeface="楷体"/>
                <a:cs typeface="Times New Roman" panose="02020603050405020304" charset="0"/>
                <a:sym typeface="+mn-ea"/>
              </a:rPr>
              <a:t>原子核</a:t>
            </a:r>
            <a:endParaRPr lang="zh-CN" altLang="en-US" sz="2000">
              <a:solidFill>
                <a:schemeClr val="dk1"/>
              </a:solidFill>
              <a:latin typeface="Times New Roman"/>
              <a:ea typeface="楷体"/>
              <a:cs typeface="Times New Roman" panose="02020603050405020304" charset="0"/>
              <a:sym typeface="+mn-ea"/>
            </a:endParaRPr>
          </a:p>
        </p:txBody>
      </p:sp>
      <p:sp>
        <p:nvSpPr>
          <p:cNvPr id="5" name="矩形 4" title=""/>
          <p:cNvSpPr/>
          <p:nvPr>
            <p:custDataLst>
              <p:tags r:id="rId20"/>
            </p:custDataLst>
          </p:nvPr>
        </p:nvSpPr>
        <p:spPr>
          <a:xfrm>
            <a:off x="3461283" y="2531493"/>
            <a:ext cx="792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原子</a:t>
            </a:r>
            <a:endParaRPr lang="zh-CN" altLang="en-US" sz="2400"/>
          </a:p>
        </p:txBody>
      </p:sp>
      <p:grpSp>
        <p:nvGrpSpPr>
          <p:cNvPr id="6" name="组合 9" title=""/>
          <p:cNvGrpSpPr/>
          <p:nvPr>
            <p:custDataLst>
              <p:tags r:id="rId21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7" name="组合 10"/>
            <p:cNvGrpSpPr/>
            <p:nvPr>
              <p:custDataLst>
                <p:tags r:id="rId22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7" name="矩形 16"/>
              <p:cNvSpPr/>
              <p:nvPr>
                <p:custDataLst>
                  <p:tags r:id="rId23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8" name="矩形 17"/>
              <p:cNvSpPr/>
              <p:nvPr>
                <p:custDataLst>
                  <p:tags r:id="rId24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6" name="文本框 11"/>
            <p:cNvSpPr txBox="1"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核能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  <p:cond evt="onBegin" delay="0">
                          <p:tn val="18"/>
                        </p:cond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  <p:cond evt="onBegin" delay="0">
                          <p:tn val="28"/>
                        </p:cond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  <p:cond evt="onBegin" delay="0">
                          <p:tn val="38"/>
                        </p:cond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  <p:cond evt="onBegin" delay="0">
                          <p:tn val="54"/>
                        </p:cond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  <p:cond evt="onBegin" delay="0">
                          <p:tn val="64"/>
                        </p:cond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/>
      <p:bldP spid="15" grpId="0"/>
      <p:bldP spid="22" grpId="0" animBg="1"/>
      <p:bldP spid="23" grpId="0" animBg="1"/>
      <p:bldP spid="24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3" name="Picture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67360" y="1564005"/>
            <a:ext cx="3060000" cy="306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文本框 3" title=""/>
          <p:cNvSpPr txBox="1"/>
          <p:nvPr>
            <p:custDataLst>
              <p:tags r:id="rId6"/>
            </p:custDataLst>
          </p:nvPr>
        </p:nvSpPr>
        <p:spPr>
          <a:xfrm>
            <a:off x="1238315" y="806946"/>
            <a:ext cx="65328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质子和中子依靠强大的</a:t>
            </a:r>
            <a:r>
              <a:rPr lang="zh-CN" altLang="en-US" sz="2400" b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核力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紧密地结合在一起。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5" name="圆角矩形标注 4" title=""/>
          <p:cNvSpPr/>
          <p:nvPr>
            <p:custDataLst>
              <p:tags r:id="rId7"/>
            </p:custDataLst>
          </p:nvPr>
        </p:nvSpPr>
        <p:spPr>
          <a:xfrm>
            <a:off x="467360" y="1929765"/>
            <a:ext cx="1548000" cy="714375"/>
          </a:xfrm>
          <a:prstGeom prst="wedgeRoundRectCallout">
            <a:avLst>
              <a:gd name="adj1" fmla="val 41845"/>
              <a:gd name="adj2" fmla="val 87955"/>
              <a:gd name="adj3" fmla="val 16667"/>
            </a:avLst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eaLnBrk="1" hangingPunct="1">
              <a:buClrTx/>
              <a:buSzTx/>
              <a:buFont typeface="Arial" panose="020b0604020202020204" pitchFamily="34" charset="0"/>
            </a:pP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原子核是非常牢固的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8" name="矩形 7" title=""/>
          <p:cNvSpPr/>
          <p:nvPr>
            <p:custDataLst>
              <p:tags r:id="rId8"/>
            </p:custDataLst>
          </p:nvPr>
        </p:nvSpPr>
        <p:spPr bwMode="auto">
          <a:xfrm>
            <a:off x="3851950" y="2286952"/>
            <a:ext cx="4968345" cy="1966051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eaLnBrk="1" hangingPunct="1">
              <a:lnSpc>
                <a:spcPct val="130000"/>
              </a:lnSpc>
              <a:buFont typeface="Arial" panose="020b0604020202020204" pitchFamily="34" charset="0"/>
            </a:pPr>
            <a:r>
              <a:rPr lang="zh-CN" altLang="en-US" sz="24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核能：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一旦质量较大的原子核发生分裂或者质量较小的原子核相互结合，就有可能释放出惊人的能量，这种能量就是核能。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7" name="组合 9" title=""/>
          <p:cNvGrpSpPr/>
          <p:nvPr>
            <p:custDataLst>
              <p:tags r:id="rId9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9" name="组合 10"/>
            <p:cNvGrpSpPr/>
            <p:nvPr>
              <p:custDataLst>
                <p:tags r:id="rId10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7" name="矩形 16"/>
              <p:cNvSpPr/>
              <p:nvPr>
                <p:custDataLst>
                  <p:tags r:id="rId11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8" name="矩形 17"/>
              <p:cNvSpPr/>
              <p:nvPr>
                <p:custDataLst>
                  <p:tags r:id="rId12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6" name="文本框 11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核能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1" name="文本框 10" title=""/>
          <p:cNvSpPr txBox="1"/>
          <p:nvPr>
            <p:custDataLst>
              <p:tags r:id="rId4"/>
            </p:custDataLst>
          </p:nvPr>
        </p:nvSpPr>
        <p:spPr>
          <a:xfrm>
            <a:off x="1043305" y="1059180"/>
            <a:ext cx="7705090" cy="248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lnSpc>
                <a:spcPct val="150000"/>
              </a:lnSpc>
              <a:defRPr sz="2800" b="0">
                <a:latin typeface="Times New Roman"/>
                <a:ea typeface="微软雅黑" panose="020b0503020204020204" charset="-122"/>
                <a:cs typeface="Times New Roman" panose="0202060305040502030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>
              <a:lnSpc>
                <a:spcPct val="130000"/>
              </a:lnSpc>
            </a:pPr>
            <a:r>
              <a:rPr lang="zh-CN" altLang="en-US" sz="2400"/>
              <a:t>科学家用中子轰击质量比较大的铀</a:t>
            </a:r>
            <a:r>
              <a:rPr lang="en-US" altLang="zh-CN" sz="2400" b="1"/>
              <a:t>235</a:t>
            </a:r>
            <a:r>
              <a:rPr lang="zh-CN" altLang="en-US" sz="2400"/>
              <a:t>原子核，使其发生</a:t>
            </a:r>
            <a:r>
              <a:rPr lang="zh-CN" altLang="en-US" sz="2400" b="1">
                <a:solidFill>
                  <a:srgbClr val="008080"/>
                </a:solidFill>
              </a:rPr>
              <a:t>裂变</a:t>
            </a:r>
            <a:r>
              <a:rPr lang="zh-CN" altLang="en-US" sz="2400"/>
              <a:t>，变</a:t>
            </a:r>
            <a:r>
              <a:rPr lang="zh-CN" altLang="en-US" sz="2400">
                <a:solidFill>
                  <a:schemeClr val="tx1"/>
                </a:solidFill>
              </a:rPr>
              <a:t>成两个质量中等大小的原子核，同时还会产生几个新的中子，这些中子又会轰击其他铀核</a:t>
            </a:r>
            <a:r>
              <a:rPr lang="en-US" altLang="zh-CN" sz="2400">
                <a:solidFill>
                  <a:schemeClr val="tx1"/>
                </a:solidFill>
              </a:rPr>
              <a:t>······</a:t>
            </a:r>
            <a:r>
              <a:rPr lang="zh-CN" altLang="en-US" sz="2400">
                <a:latin typeface="微软雅黑" panose="020b0503020204020204" charset="-122"/>
              </a:rPr>
              <a:t>于是就导致一系列铀核持续裂变，</a:t>
            </a:r>
            <a:r>
              <a:rPr lang="zh-CN" sz="2400">
                <a:solidFill>
                  <a:schemeClr val="tx1"/>
                </a:solidFill>
              </a:rPr>
              <a:t>释放</a:t>
            </a:r>
            <a:r>
              <a:rPr lang="zh-CN" altLang="en-US" sz="2400">
                <a:solidFill>
                  <a:schemeClr val="tx1"/>
                </a:solidFill>
              </a:rPr>
              <a:t>出</a:t>
            </a:r>
            <a:r>
              <a:rPr lang="zh-CN" sz="2400">
                <a:solidFill>
                  <a:schemeClr val="tx1"/>
                </a:solidFill>
              </a:rPr>
              <a:t>巨大的能量</a:t>
            </a:r>
            <a:r>
              <a:rPr lang="zh-CN" altLang="en-US" sz="2400"/>
              <a:t>。这就是裂变中的</a:t>
            </a:r>
            <a:r>
              <a:rPr lang="zh-CN" altLang="en-US" sz="2400" b="1"/>
              <a:t>链式反应</a:t>
            </a:r>
            <a:r>
              <a:rPr lang="zh-CN" altLang="en-US" sz="2400"/>
              <a:t>。</a:t>
            </a:r>
            <a:endParaRPr lang="zh-CN" altLang="en-US" sz="2400"/>
          </a:p>
        </p:txBody>
      </p:sp>
      <p:grpSp>
        <p:nvGrpSpPr>
          <p:cNvPr id="6" name="组合 9" title=""/>
          <p:cNvGrpSpPr/>
          <p:nvPr>
            <p:custDataLst>
              <p:tags r:id="rId5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7" name="组合 10"/>
            <p:cNvGrpSpPr/>
            <p:nvPr>
              <p:custDataLst>
                <p:tags r:id="rId6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7" name="矩形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8" name="矩形 17"/>
              <p:cNvSpPr/>
              <p:nvPr>
                <p:custDataLst>
                  <p:tags r:id="rId8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6" name="文本框 11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核能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3" name="文本框 2" title=""/>
          <p:cNvSpPr txBox="1"/>
          <p:nvPr>
            <p:custDataLst>
              <p:tags r:id="rId10"/>
            </p:custDataLst>
          </p:nvPr>
        </p:nvSpPr>
        <p:spPr>
          <a:xfrm>
            <a:off x="1043940" y="3867785"/>
            <a:ext cx="6878955" cy="1050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lnSpc>
                <a:spcPct val="150000"/>
              </a:lnSpc>
              <a:defRPr sz="2800" b="0">
                <a:latin typeface="Times New Roman"/>
                <a:ea typeface="微软雅黑" panose="020b0503020204020204" charset="-122"/>
                <a:cs typeface="Times New Roman" panose="0202060305040502030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>
              <a:lnSpc>
                <a:spcPct val="130000"/>
              </a:lnSpc>
            </a:pPr>
            <a:r>
              <a:rPr lang="en-US" altLang="zh-CN" sz="2400" b="1"/>
              <a:t>1kg</a:t>
            </a:r>
            <a:r>
              <a:rPr lang="zh-CN" altLang="en-US" sz="2400"/>
              <a:t>铀全部裂变，释放的能量超过 </a:t>
            </a:r>
            <a:r>
              <a:rPr lang="en-US" altLang="zh-CN" sz="2400" b="1"/>
              <a:t>2 800t </a:t>
            </a:r>
            <a:r>
              <a:rPr lang="zh-CN" altLang="en-US" sz="2400"/>
              <a:t>标准煤完全燃烧时释放的能量。</a:t>
            </a:r>
            <a:endParaRPr lang="zh-CN" altLang="en-US" sz="2400"/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 flipH="1">
            <a:off x="11925300" y="111760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323705" y="628015"/>
            <a:ext cx="8568595" cy="105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lnSpc>
                <a:spcPct val="130000"/>
              </a:lnSpc>
              <a:buClrTx/>
              <a:buSzTx/>
              <a:buFontTx/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如果对链式反应不加控制，那么大量原子核就会在一瞬间发生裂变，释放出极大的能量。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4" name="组合 3" title=""/>
          <p:cNvGrpSpPr/>
          <p:nvPr>
            <p:custDataLst>
              <p:tags r:id="rId4"/>
            </p:custDataLst>
          </p:nvPr>
        </p:nvGrpSpPr>
        <p:grpSpPr>
          <a:xfrm>
            <a:off x="5129530" y="1780540"/>
            <a:ext cx="3575685" cy="2988310"/>
            <a:chOff x="8078" y="2917"/>
            <a:chExt cx="5631" cy="4706"/>
          </a:xfrm>
        </p:grpSpPr>
        <p:pic>
          <p:nvPicPr>
            <p:cNvPr id="108" name="图片 107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5">
              <a:lum contrast="6000"/>
            </a:blip>
            <a:stretch>
              <a:fillRect/>
            </a:stretch>
          </p:blipFill>
          <p:spPr bwMode="auto">
            <a:xfrm>
              <a:off x="8185" y="2917"/>
              <a:ext cx="5524" cy="4706"/>
            </a:xfrm>
            <a:prstGeom prst="rect">
              <a:avLst/>
            </a:prstGeom>
            <a:noFill/>
            <a:ln w="12700">
              <a:noFill/>
            </a:ln>
            <a:effectLst/>
          </p:spPr>
        </p:pic>
        <p:sp>
          <p:nvSpPr>
            <p:cNvPr id="10" name="矩形 9"/>
            <p:cNvSpPr/>
            <p:nvPr>
              <p:custDataLst>
                <p:tags r:id="rId7"/>
              </p:custDataLst>
            </p:nvPr>
          </p:nvSpPr>
          <p:spPr bwMode="auto">
            <a:xfrm>
              <a:off x="8078" y="7056"/>
              <a:ext cx="5631" cy="567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eaLnBrk="0" hangingPunct="0">
                <a:buClrTx/>
                <a:buSzTx/>
                <a:buFontTx/>
              </a:pPr>
              <a:r>
                <a:rPr lang="zh-CN" sz="2000" b="0">
                  <a:effectLst/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1964年我国第一颗原子弹爆炸</a:t>
              </a:r>
              <a:endParaRPr lang="zh-CN" sz="2000" b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</p:grpSp>
      <p:pic>
        <p:nvPicPr>
          <p:cNvPr id="6" name="中国第一颗原子弹试爆真实影像" title="">
            <a:hlinkClick action="ppaction://media"/>
          </p:cNvPr>
          <p:cNvPicPr>
            <a:picLocks noChangeAspect="1"/>
          </p:cNvPicPr>
          <p:nvPr>
            <a:videoFile r:link="rId10"/>
            <p:custDataLst>
              <p:tags r:id="rId9"/>
            </p:custDataLst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67715" y="1841003"/>
            <a:ext cx="4508945" cy="2536281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11" name="文本框 10" title=""/>
          <p:cNvSpPr txBox="1"/>
          <p:nvPr>
            <p:custDataLst>
              <p:tags r:id="rId12"/>
            </p:custDataLst>
          </p:nvPr>
        </p:nvSpPr>
        <p:spPr>
          <a:xfrm>
            <a:off x="1007763" y="4408805"/>
            <a:ext cx="3428847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eaLnBrk="1" hangingPunct="1">
              <a:buFont typeface="Arial" panose="020b0604020202020204" pitchFamily="34" charset="0"/>
            </a:pPr>
            <a:r>
              <a:rPr lang="zh-CN" altLang="en-US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视频  我国第一颗原子弹试爆</a:t>
            </a:r>
            <a:endParaRPr lang="zh-CN" altLang="en-US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5" name="组合 9" title=""/>
          <p:cNvGrpSpPr/>
          <p:nvPr>
            <p:custDataLst>
              <p:tags r:id="rId13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7" name="组合 10"/>
            <p:cNvGrpSpPr/>
            <p:nvPr>
              <p:custDataLst>
                <p:tags r:id="rId14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7" name="矩形 16"/>
              <p:cNvSpPr/>
              <p:nvPr>
                <p:custDataLst>
                  <p:tags r:id="rId15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8" name="矩形 17"/>
              <p:cNvSpPr/>
              <p:nvPr>
                <p:custDataLst>
                  <p:tags r:id="rId16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6" name="文本框 11"/>
            <p:cNvSpPr txBox="1"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核能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>
          <a:xfrm>
            <a:off x="539720" y="771625"/>
            <a:ext cx="8179435" cy="9627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  <a:buClrTx/>
              <a:buSzTx/>
              <a:buFontTx/>
            </a:pP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核电站利用</a:t>
            </a:r>
            <a:r>
              <a:rPr lang="zh-CN" altLang="en-US" sz="24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核能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发电，它的核心设备是</a:t>
            </a:r>
            <a:r>
              <a:rPr lang="zh-CN" altLang="en-US" sz="24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核反应堆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核反应堆中发生的是</a:t>
            </a:r>
            <a:r>
              <a:rPr lang="zh-CN" altLang="en-US" sz="24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可控链式反应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。</a:t>
            </a:r>
            <a:endParaRPr lang="zh-CN" altLang="en-US" sz="2400" b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11" name="Picture 2" title=""/>
          <p:cNvPicPr>
            <a:picLocks noChangeAspect="1" noChangeArrowheads="1" noCrop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07815" y="1734345"/>
            <a:ext cx="5544385" cy="2884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云形标注 11" title=""/>
          <p:cNvSpPr/>
          <p:nvPr>
            <p:custDataLst>
              <p:tags r:id="rId7"/>
            </p:custDataLst>
          </p:nvPr>
        </p:nvSpPr>
        <p:spPr>
          <a:xfrm>
            <a:off x="5736028" y="1878355"/>
            <a:ext cx="2879725" cy="1515110"/>
          </a:xfrm>
          <a:prstGeom prst="cloudCallout">
            <a:avLst>
              <a:gd name="adj1" fmla="val 41634"/>
              <a:gd name="adj2" fmla="val 49958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latinLnBrk="0">
              <a:lnSpc>
                <a:spcPct val="100000"/>
              </a:lnSpc>
              <a:buClrTx/>
              <a:buSzTx/>
              <a:buFontTx/>
            </a:pPr>
            <a:r>
              <a:rPr lang="zh-CN" altLang="en-US" sz="22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你</a:t>
            </a:r>
            <a:r>
              <a:rPr lang="zh-CN" sz="22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能说出其中的能量转换是怎样的吗？</a:t>
            </a:r>
            <a:endParaRPr lang="zh-CN" sz="2200" b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8"/>
            </p:custDataLst>
          </p:nvPr>
        </p:nvSpPr>
        <p:spPr bwMode="auto">
          <a:xfrm>
            <a:off x="3851950" y="4618864"/>
            <a:ext cx="2088145" cy="414745"/>
          </a:xfrm>
          <a:prstGeom prst="rect">
            <a:avLst/>
          </a:prstGeom>
          <a:noFill/>
          <a:ln w="12700">
            <a:noFill/>
            <a:prstDash val="sysDash"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eaLnBrk="0" hangingPunct="0">
              <a:buClrTx/>
              <a:buSzTx/>
              <a:buFontTx/>
            </a:pPr>
            <a:r>
              <a:rPr lang="zh-CN" altLang="en-US" sz="2000">
                <a:latin typeface="楷体" panose="02010609060101010101" charset="-122"/>
                <a:ea typeface="楷体"/>
                <a:sym typeface="+mn-ea"/>
              </a:rPr>
              <a:t>核电站发电原理</a:t>
            </a:r>
            <a:endParaRPr lang="zh-CN" altLang="en-US" sz="2000">
              <a:latin typeface="楷体" panose="02010609060101010101" charset="-122"/>
              <a:ea typeface="楷体"/>
              <a:sym typeface="+mn-ea"/>
            </a:endParaRPr>
          </a:p>
        </p:txBody>
      </p:sp>
      <p:grpSp>
        <p:nvGrpSpPr>
          <p:cNvPr id="6" name="组合 9" title=""/>
          <p:cNvGrpSpPr/>
          <p:nvPr>
            <p:custDataLst>
              <p:tags r:id="rId9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7" name="组合 10"/>
            <p:cNvGrpSpPr/>
            <p:nvPr>
              <p:custDataLst>
                <p:tags r:id="rId10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7" name="矩形 16"/>
              <p:cNvSpPr/>
              <p:nvPr>
                <p:custDataLst>
                  <p:tags r:id="rId11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8" name="矩形 17"/>
              <p:cNvSpPr/>
              <p:nvPr>
                <p:custDataLst>
                  <p:tags r:id="rId12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6" name="文本框 11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核能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>
          <a:xfrm>
            <a:off x="251700" y="627615"/>
            <a:ext cx="8640600" cy="201285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dist">
              <a:lnSpc>
                <a:spcPct val="130000"/>
              </a:lnSpc>
              <a:buClrTx/>
              <a:buSzTx/>
              <a:buFontTx/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如果使某些质量很小的原子核，例如氘核（由一个质子和一个中子构成）与氚核（由一个质子和两个中子构成），在超高温和高压下结合成新的原子核</a:t>
            </a:r>
            <a:r>
              <a:rPr lang="en-US" altLang="zh-CN" sz="24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——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氦核，也会释放出巨大的核</a:t>
            </a:r>
            <a:endParaRPr lang="en-US" altLang="zh-CN" sz="2400" b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30000"/>
              </a:lnSpc>
              <a:buClrTx/>
              <a:buSzTx/>
              <a:buFontTx/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能。这就是</a:t>
            </a: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聚变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，有时也称为热核反应。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6" name="组合 9" title=""/>
          <p:cNvGrpSpPr/>
          <p:nvPr>
            <p:custDataLst>
              <p:tags r:id="rId5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7" name="组合 10"/>
            <p:cNvGrpSpPr/>
            <p:nvPr>
              <p:custDataLst>
                <p:tags r:id="rId6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7" name="矩形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8" name="矩形 17"/>
              <p:cNvSpPr/>
              <p:nvPr>
                <p:custDataLst>
                  <p:tags r:id="rId8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6" name="文本框 11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核能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2" name="文本框 1" title=""/>
          <p:cNvSpPr txBox="1"/>
          <p:nvPr>
            <p:custDataLst>
              <p:tags r:id="rId10"/>
            </p:custDataLst>
          </p:nvPr>
        </p:nvSpPr>
        <p:spPr>
          <a:xfrm>
            <a:off x="370840" y="3075026"/>
            <a:ext cx="8271655" cy="10055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eaLnBrk="1" hangingPunct="1">
              <a:lnSpc>
                <a:spcPct val="130000"/>
              </a:lnSpc>
              <a:buFont typeface="Arial" panose="020b0604020202020204" pitchFamily="34" charset="0"/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氘核、氚核都是氢核的一种。大量氢核的聚变，可以在瞬间释放出惊人的能量。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氢弹利用的就是这种能量。</a:t>
            </a:r>
            <a:endParaRPr lang="zh-CN" altLang="en-US" sz="2400" b="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>
    <p:wipe/>
  </p:transition>
  <p:timing/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 title=""/>
          <p:cNvPicPr/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39845" y="2556811"/>
            <a:ext cx="3816265" cy="2232155"/>
          </a:xfrm>
          <a:prstGeom prst="rect">
            <a:avLst/>
          </a:prstGeom>
        </p:spPr>
      </p:pic>
      <p:sp>
        <p:nvSpPr>
          <p:cNvPr id="12290" name="文本框 24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64568" y="843630"/>
            <a:ext cx="8527732" cy="1516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noAutofit/>
          </a:bodyPr>
          <a:lstStyle/>
          <a:p>
            <a:pPr eaLnBrk="1" latinLnBrk="0" hangingPunct="1">
              <a:lnSpc>
                <a:spcPct val="130000"/>
              </a:lnSpc>
              <a:spcBef>
                <a:spcPts val="1000"/>
              </a:spcBef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在太阳内部，氢原子核在超高温下发生聚变，释放出巨大的核能。可以说，太阳核心每时每刻都在发生氢弹爆炸，比原子弹爆炸的威力更大。太阳就像一个巨大的</a:t>
            </a:r>
            <a:r>
              <a:rPr lang="en-US" altLang="zh-CN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核能火炉</a:t>
            </a:r>
            <a:r>
              <a:rPr lang="en-US" altLang="zh-CN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en-US" altLang="zh-CN" sz="24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6" name="组合 9" title=""/>
          <p:cNvGrpSpPr/>
          <p:nvPr>
            <p:custDataLst>
              <p:tags r:id="rId7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7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7" name="矩形 16"/>
              <p:cNvSpPr/>
              <p:nvPr>
                <p:custDataLst>
                  <p:tags r:id="rId9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8" name="矩形 17"/>
              <p:cNvSpPr/>
              <p:nvPr>
                <p:custDataLst>
                  <p:tags r:id="rId10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6" name="文本框 11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核能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/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7"/>
</p:tagLst>
</file>

<file path=ppt/tags/tag101.xml><?xml version="1.0" encoding="utf-8"?>
<p:tagLst xmlns:p="http://schemas.openxmlformats.org/presentationml/2006/main">
  <p:tag name="AS_UNIQUEID" val="498"/>
</p:tagLst>
</file>

<file path=ppt/tags/tag102.xml><?xml version="1.0" encoding="utf-8"?>
<p:tagLst xmlns:p="http://schemas.openxmlformats.org/presentationml/2006/main">
  <p:tag name="AS_UNIQUEID" val="598"/>
</p:tagLst>
</file>

<file path=ppt/tags/tag103.xml><?xml version="1.0" encoding="utf-8"?>
<p:tagLst xmlns:p="http://schemas.openxmlformats.org/presentationml/2006/main">
  <p:tag name="AS_UNIQUEID" val="599"/>
</p:tagLst>
</file>

<file path=ppt/tags/tag104.xml><?xml version="1.0" encoding="utf-8"?>
<p:tagLst xmlns:p="http://schemas.openxmlformats.org/presentationml/2006/main">
  <p:tag name="AS_UNIQUEID" val="600"/>
</p:tagLst>
</file>

<file path=ppt/tags/tag105.xml><?xml version="1.0" encoding="utf-8"?>
<p:tagLst xmlns:p="http://schemas.openxmlformats.org/presentationml/2006/main">
  <p:tag name="AS_UNIQUEID" val="601"/>
</p:tagLst>
</file>

<file path=ppt/tags/tag106.xml><?xml version="1.0" encoding="utf-8"?>
<p:tagLst xmlns:p="http://schemas.openxmlformats.org/presentationml/2006/main">
  <p:tag name="AS_UNIQUEID" val="602"/>
  <p:tag name="KSO_WM_DIAGRAM_VIRTUALLY_FRAME" val="{&quot;height&quot;:36.25,&quot;left&quot;:37.95,&quot;top&quot;:153.87503937007872,&quot;width&quot;:454}"/>
</p:tagLst>
</file>

<file path=ppt/tags/tag107.xml><?xml version="1.0" encoding="utf-8"?>
<p:tagLst xmlns:p="http://schemas.openxmlformats.org/presentationml/2006/main">
  <p:tag name="AS_UNIQUEID" val="603"/>
</p:tagLst>
</file>

<file path=ppt/tags/tag108.xml><?xml version="1.0" encoding="utf-8"?>
<p:tagLst xmlns:p="http://schemas.openxmlformats.org/presentationml/2006/main">
  <p:tag name="AS_UNIQUEID" val="604"/>
</p:tagLst>
</file>

<file path=ppt/tags/tag109.xml><?xml version="1.0" encoding="utf-8"?>
<p:tagLst xmlns:p="http://schemas.openxmlformats.org/presentationml/2006/main">
  <p:tag name="AS_UNIQUEID" val="605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6"/>
</p:tagLst>
</file>

<file path=ppt/tags/tag111.xml><?xml version="1.0" encoding="utf-8"?>
<p:tagLst xmlns:p="http://schemas.openxmlformats.org/presentationml/2006/main">
  <p:tag name="AS_UNIQUEID" val="607"/>
</p:tagLst>
</file>

<file path=ppt/tags/tag112.xml><?xml version="1.0" encoding="utf-8"?>
<p:tagLst xmlns:p="http://schemas.openxmlformats.org/presentationml/2006/main">
  <p:tag name="AS_UNIQUEID" val="6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13.xml><?xml version="1.0" encoding="utf-8"?>
<p:tagLst xmlns:p="http://schemas.openxmlformats.org/presentationml/2006/main">
  <p:tag name="AS_UNIQUEID" val="609"/>
</p:tagLst>
</file>

<file path=ppt/tags/tag114.xml><?xml version="1.0" encoding="utf-8"?>
<p:tagLst xmlns:p="http://schemas.openxmlformats.org/presentationml/2006/main">
  <p:tag name="AS_UNIQUEID" val="610"/>
</p:tagLst>
</file>

<file path=ppt/tags/tag115.xml><?xml version="1.0" encoding="utf-8"?>
<p:tagLst xmlns:p="http://schemas.openxmlformats.org/presentationml/2006/main">
  <p:tag name="AS_UNIQUEID" val="611"/>
</p:tagLst>
</file>

<file path=ppt/tags/tag116.xml><?xml version="1.0" encoding="utf-8"?>
<p:tagLst xmlns:p="http://schemas.openxmlformats.org/presentationml/2006/main">
  <p:tag name="AS_UNIQUEID" val="612"/>
</p:tagLst>
</file>

<file path=ppt/tags/tag11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8.xml><?xml version="1.0" encoding="utf-8"?>
<p:tagLst xmlns:p="http://schemas.openxmlformats.org/presentationml/2006/main">
  <p:tag name="AS_UNIQUEID" val="613"/>
</p:tagLst>
</file>

<file path=ppt/tags/tag119.xml><?xml version="1.0" encoding="utf-8"?>
<p:tagLst xmlns:p="http://schemas.openxmlformats.org/presentationml/2006/main">
  <p:tag name="AS_UNIQUEID" val="614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5"/>
</p:tagLst>
</file>

<file path=ppt/tags/tag121.xml><?xml version="1.0" encoding="utf-8"?>
<p:tagLst xmlns:p="http://schemas.openxmlformats.org/presentationml/2006/main">
  <p:tag name="AS_UNIQUEID" val="616"/>
</p:tagLst>
</file>

<file path=ppt/tags/tag122.xml><?xml version="1.0" encoding="utf-8"?>
<p:tagLst xmlns:p="http://schemas.openxmlformats.org/presentationml/2006/main">
  <p:tag name="AS_UNIQUEID" val="617"/>
  <p:tag name="KSO_WM_DIAGRAM_VIRTUALLY_FRAME" val="{&quot;height&quot;:254.2625,&quot;left&quot;:35.1,&quot;top&quot;:96.1875,&quot;width&quot;:697.3886220472441}"/>
</p:tagLst>
</file>

<file path=ppt/tags/tag123.xml><?xml version="1.0" encoding="utf-8"?>
<p:tagLst xmlns:p="http://schemas.openxmlformats.org/presentationml/2006/main">
  <p:tag name="AS_UNIQUEID" val="618"/>
</p:tagLst>
</file>

<file path=ppt/tags/tag124.xml><?xml version="1.0" encoding="utf-8"?>
<p:tagLst xmlns:p="http://schemas.openxmlformats.org/presentationml/2006/main">
  <p:tag name="AS_UNIQUEID" val="619"/>
  <p:tag name="KSO_WM_DIAGRAM_VIRTUALLY_FRAME" val="{&quot;height&quot;:254.2625,&quot;left&quot;:35.1,&quot;top&quot;:96.1875,&quot;width&quot;:697.3886220472441}"/>
</p:tagLst>
</file>

<file path=ppt/tags/tag125.xml><?xml version="1.0" encoding="utf-8"?>
<p:tagLst xmlns:p="http://schemas.openxmlformats.org/presentationml/2006/main">
  <p:tag name="AS_UNIQUEID" val="620"/>
  <p:tag name="KSO_WM_DIAGRAM_VIRTUALLY_FRAME" val="{&quot;height&quot;:254.2625,&quot;left&quot;:35.1,&quot;top&quot;:96.1875,&quot;width&quot;:697.3886220472441}"/>
</p:tagLst>
</file>

<file path=ppt/tags/tag126.xml><?xml version="1.0" encoding="utf-8"?>
<p:tagLst xmlns:p="http://schemas.openxmlformats.org/presentationml/2006/main">
  <p:tag name="AS_UNIQUEID" val="621"/>
  <p:tag name="KSO_WM_DIAGRAM_VIRTUALLY_FRAME" val="{&quot;height&quot;:254.2625,&quot;left&quot;:35.1,&quot;top&quot;:96.1875,&quot;width&quot;:697.3886220472441}"/>
</p:tagLst>
</file>

<file path=ppt/tags/tag127.xml><?xml version="1.0" encoding="utf-8"?>
<p:tagLst xmlns:p="http://schemas.openxmlformats.org/presentationml/2006/main">
  <p:tag name="AS_UNIQUEID" val="622"/>
  <p:tag name="KSO_WM_DIAGRAM_VIRTUALLY_FRAME" val="{&quot;height&quot;:254.2625,&quot;left&quot;:35.1,&quot;top&quot;:96.1875,&quot;width&quot;:697.3886220472441}"/>
</p:tagLst>
</file>

<file path=ppt/tags/tag128.xml><?xml version="1.0" encoding="utf-8"?>
<p:tagLst xmlns:p="http://schemas.openxmlformats.org/presentationml/2006/main">
  <p:tag name="AS_UNIQUEID" val="623"/>
</p:tagLst>
</file>

<file path=ppt/tags/tag129.xml><?xml version="1.0" encoding="utf-8"?>
<p:tagLst xmlns:p="http://schemas.openxmlformats.org/presentationml/2006/main">
  <p:tag name="AS_UNIQUEID" val="624"/>
  <p:tag name="KSO_WM_DIAGRAM_VIRTUALLY_FRAME" val="{&quot;height&quot;:254.2625,&quot;left&quot;:35.1,&quot;top&quot;:96.1875,&quot;width&quot;:697.3886220472441}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5"/>
  <p:tag name="KSO_WM_DIAGRAM_VIRTUALLY_FRAME" val="{&quot;height&quot;:254.2625,&quot;left&quot;:35.1,&quot;top&quot;:96.1875,&quot;width&quot;:697.3886220472441}"/>
</p:tagLst>
</file>

<file path=ppt/tags/tag131.xml><?xml version="1.0" encoding="utf-8"?>
<p:tagLst xmlns:p="http://schemas.openxmlformats.org/presentationml/2006/main">
  <p:tag name="AS_UNIQUEID" val="626"/>
  <p:tag name="KSO_WM_DIAGRAM_VIRTUALLY_FRAME" val="{&quot;height&quot;:254.2625,&quot;left&quot;:35.1,&quot;top&quot;:96.1875,&quot;width&quot;:697.3886220472441}"/>
</p:tagLst>
</file>

<file path=ppt/tags/tag132.xml><?xml version="1.0" encoding="utf-8"?>
<p:tagLst xmlns:p="http://schemas.openxmlformats.org/presentationml/2006/main">
  <p:tag name="AS_UNIQUEID" val="627"/>
  <p:tag name="KSO_WM_DIAGRAM_VIRTUALLY_FRAME" val="{&quot;height&quot;:254.2625,&quot;left&quot;:35.1,&quot;top&quot;:96.1875,&quot;width&quot;:697.3886220472441}"/>
</p:tagLst>
</file>

<file path=ppt/tags/tag133.xml><?xml version="1.0" encoding="utf-8"?>
<p:tagLst xmlns:p="http://schemas.openxmlformats.org/presentationml/2006/main">
  <p:tag name="AS_UNIQUEID" val="628"/>
</p:tagLst>
</file>

<file path=ppt/tags/tag134.xml><?xml version="1.0" encoding="utf-8"?>
<p:tagLst xmlns:p="http://schemas.openxmlformats.org/presentationml/2006/main">
  <p:tag name="AS_UNIQUEID" val="629"/>
  <p:tag name="KSO_WM_DIAGRAM_VIRTUALLY_FRAME" val="{&quot;height&quot;:254.2625,&quot;left&quot;:35.1,&quot;top&quot;:96.1875,&quot;width&quot;:697.3886220472441}"/>
</p:tagLst>
</file>

<file path=ppt/tags/tag135.xml><?xml version="1.0" encoding="utf-8"?>
<p:tagLst xmlns:p="http://schemas.openxmlformats.org/presentationml/2006/main">
  <p:tag name="AS_UNIQUEID" val="630"/>
  <p:tag name="KSO_WM_DIAGRAM_VIRTUALLY_FRAME" val="{&quot;height&quot;:254.2625,&quot;left&quot;:35.1,&quot;top&quot;:96.1875,&quot;width&quot;:697.3886220472441}"/>
</p:tagLst>
</file>

<file path=ppt/tags/tag136.xml><?xml version="1.0" encoding="utf-8"?>
<p:tagLst xmlns:p="http://schemas.openxmlformats.org/presentationml/2006/main">
  <p:tag name="AS_UNIQUEID" val="631"/>
  <p:tag name="KSO_WM_DIAGRAM_VIRTUALLY_FRAME" val="{&quot;height&quot;:213.60395669291339,&quot;left&quot;:40.74496062992125,&quot;top&quot;:96.1875,&quot;width&quot;:691.7436614173228}"/>
</p:tagLst>
</file>

<file path=ppt/tags/tag137.xml><?xml version="1.0" encoding="utf-8"?>
<p:tagLst xmlns:p="http://schemas.openxmlformats.org/presentationml/2006/main">
  <p:tag name="AS_UNIQUEID" val="632"/>
</p:tagLst>
</file>

<file path=ppt/tags/tag138.xml><?xml version="1.0" encoding="utf-8"?>
<p:tagLst xmlns:p="http://schemas.openxmlformats.org/presentationml/2006/main">
  <p:tag name="AS_UNIQUEID" val="633"/>
</p:tagLst>
</file>

<file path=ppt/tags/tag139.xml><?xml version="1.0" encoding="utf-8"?>
<p:tagLst xmlns:p="http://schemas.openxmlformats.org/presentationml/2006/main">
  <p:tag name="AS_UNIQUEID" val="634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5"/>
</p:tagLst>
</file>

<file path=ppt/tags/tag141.xml><?xml version="1.0" encoding="utf-8"?>
<p:tagLst xmlns:p="http://schemas.openxmlformats.org/presentationml/2006/main">
  <p:tag name="AS_UNIQUEID" val="636"/>
</p:tagLst>
</file>

<file path=ppt/tags/tag142.xml><?xml version="1.0" encoding="utf-8"?>
<p:tagLst xmlns:p="http://schemas.openxmlformats.org/presentationml/2006/main">
  <p:tag name="AS_UNIQUEID" val="637"/>
</p:tagLst>
</file>

<file path=ppt/tags/tag143.xml><?xml version="1.0" encoding="utf-8"?>
<p:tagLst xmlns:p="http://schemas.openxmlformats.org/presentationml/2006/main">
  <p:tag name="AS_UNIQUEID" val="638"/>
  <p:tag name="KSO_WM_DIAGRAM_VIRTUALLY_FRAME" val="{&quot;height&quot;:254.2625,&quot;left&quot;:35.1,&quot;top&quot;:96.1875,&quot;width&quot;:697.3886220472441}"/>
</p:tagLst>
</file>

<file path=ppt/tags/tag144.xml><?xml version="1.0" encoding="utf-8"?>
<p:tagLst xmlns:p="http://schemas.openxmlformats.org/presentationml/2006/main">
  <p:tag name="AS_UNIQUEID" val="639"/>
</p:tagLst>
</file>

<file path=ppt/tags/tag145.xml><?xml version="1.0" encoding="utf-8"?>
<p:tagLst xmlns:p="http://schemas.openxmlformats.org/presentationml/2006/main">
  <p:tag name="AS_UNIQUEID" val="640"/>
</p:tagLst>
</file>

<file path=ppt/tags/tag146.xml><?xml version="1.0" encoding="utf-8"?>
<p:tagLst xmlns:p="http://schemas.openxmlformats.org/presentationml/2006/main">
  <p:tag name="AS_UNIQUEID" val="641"/>
</p:tagLst>
</file>

<file path=ppt/tags/tag147.xml><?xml version="1.0" encoding="utf-8"?>
<p:tagLst xmlns:p="http://schemas.openxmlformats.org/presentationml/2006/main">
  <p:tag name="AS_UNIQUEID" val="642"/>
</p:tagLst>
</file>

<file path=ppt/tags/tag148.xml><?xml version="1.0" encoding="utf-8"?>
<p:tagLst xmlns:p="http://schemas.openxmlformats.org/presentationml/2006/main">
  <p:tag name="AS_UNIQUEID" val="643"/>
  <p:tag name="KSO_WM_BEAUTIFY_FLAG" val=""/>
</p:tagLst>
</file>

<file path=ppt/tags/tag149.xml><?xml version="1.0" encoding="utf-8"?>
<p:tagLst xmlns:p="http://schemas.openxmlformats.org/presentationml/2006/main">
  <p:tag name="AS_UNIQUEID" val="644"/>
  <p:tag name="KSO_WM_BEAUTIFY_FLAG" val="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5"/>
  <p:tag name="KSO_WM_BEAUTIFY_FLAG" val=""/>
</p:tagLst>
</file>

<file path=ppt/tags/tag151.xml><?xml version="1.0" encoding="utf-8"?>
<p:tagLst xmlns:p="http://schemas.openxmlformats.org/presentationml/2006/main">
  <p:tag name="AS_UNIQUEID" val="646"/>
  <p:tag name="KSO_WM_BEAUTIFY_FLAG" val=""/>
</p:tagLst>
</file>

<file path=ppt/tags/tag152.xml><?xml version="1.0" encoding="utf-8"?>
<p:tagLst xmlns:p="http://schemas.openxmlformats.org/presentationml/2006/main">
  <p:tag name="AS_UNIQUEID" val="647"/>
  <p:tag name="KSO_WM_BEAUTIFY_FLAG" val=""/>
</p:tagLst>
</file>

<file path=ppt/tags/tag153.xml><?xml version="1.0" encoding="utf-8"?>
<p:tagLst xmlns:p="http://schemas.openxmlformats.org/presentationml/2006/main">
  <p:tag name="AS_UNIQUEID" val="648"/>
  <p:tag name="KSO_WM_BEAUTIFY_FLAG" val=""/>
</p:tagLst>
</file>

<file path=ppt/tags/tag154.xml><?xml version="1.0" encoding="utf-8"?>
<p:tagLst xmlns:p="http://schemas.openxmlformats.org/presentationml/2006/main">
  <p:tag name="AS_UNIQUEID" val="649"/>
  <p:tag name="KSO_WM_BEAUTIFY_FLAG" val=""/>
</p:tagLst>
</file>

<file path=ppt/tags/tag155.xml><?xml version="1.0" encoding="utf-8"?>
<p:tagLst xmlns:p="http://schemas.openxmlformats.org/presentationml/2006/main">
  <p:tag name="AS_UNIQUEID" val="650"/>
  <p:tag name="KSO_WM_BEAUTIFY_FLAG" val=""/>
</p:tagLst>
</file>

<file path=ppt/tags/tag156.xml><?xml version="1.0" encoding="utf-8"?>
<p:tagLst xmlns:p="http://schemas.openxmlformats.org/presentationml/2006/main">
  <p:tag name="AS_UNIQUEID" val="651"/>
  <p:tag name="KSO_WM_BEAUTIFY_FLAG" val=""/>
</p:tagLst>
</file>

<file path=ppt/tags/tag157.xml><?xml version="1.0" encoding="utf-8"?>
<p:tagLst xmlns:p="http://schemas.openxmlformats.org/presentationml/2006/main">
  <p:tag name="AS_UNIQUEID" val="652"/>
  <p:tag name="KSO_WM_BEAUTIFY_FLAG" val=""/>
</p:tagLst>
</file>

<file path=ppt/tags/tag158.xml><?xml version="1.0" encoding="utf-8"?>
<p:tagLst xmlns:p="http://schemas.openxmlformats.org/presentationml/2006/main">
  <p:tag name="AS_UNIQUEID" val="653"/>
  <p:tag name="KSO_WM_BEAUTIFY_FLAG" val=""/>
</p:tagLst>
</file>

<file path=ppt/tags/tag159.xml><?xml version="1.0" encoding="utf-8"?>
<p:tagLst xmlns:p="http://schemas.openxmlformats.org/presentationml/2006/main">
  <p:tag name="AS_UNIQUEID" val="654"/>
  <p:tag name="KSO_WM_BEAUTIFY_FLAG" val="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5"/>
  <p:tag name="KSO_WM_BEAUTIFY_FLAG" val=""/>
</p:tagLst>
</file>

<file path=ppt/tags/tag161.xml><?xml version="1.0" encoding="utf-8"?>
<p:tagLst xmlns:p="http://schemas.openxmlformats.org/presentationml/2006/main">
  <p:tag name="AS_UNIQUEID" val="656"/>
  <p:tag name="KSO_WM_BEAUTIFY_FLAG" val=""/>
</p:tagLst>
</file>

<file path=ppt/tags/tag162.xml><?xml version="1.0" encoding="utf-8"?>
<p:tagLst xmlns:p="http://schemas.openxmlformats.org/presentationml/2006/main">
  <p:tag name="AS_UNIQUEID" val="657"/>
  <p:tag name="KSO_WM_BEAUTIFY_FLAG" val=""/>
</p:tagLst>
</file>

<file path=ppt/tags/tag163.xml><?xml version="1.0" encoding="utf-8"?>
<p:tagLst xmlns:p="http://schemas.openxmlformats.org/presentationml/2006/main">
  <p:tag name="AS_UNIQUEID" val="658"/>
</p:tagLst>
</file>

<file path=ppt/tags/tag164.xml><?xml version="1.0" encoding="utf-8"?>
<p:tagLst xmlns:p="http://schemas.openxmlformats.org/presentationml/2006/main">
  <p:tag name="AS_UNIQUEID" val="659"/>
</p:tagLst>
</file>

<file path=ppt/tags/tag165.xml><?xml version="1.0" encoding="utf-8"?>
<p:tagLst xmlns:p="http://schemas.openxmlformats.org/presentationml/2006/main">
  <p:tag name="AS_UNIQUEID" val="660"/>
</p:tagLst>
</file>

<file path=ppt/tags/tag166.xml><?xml version="1.0" encoding="utf-8"?>
<p:tagLst xmlns:p="http://schemas.openxmlformats.org/presentationml/2006/main">
  <p:tag name="AS_UNIQUEID" val="661"/>
  <p:tag name="KSO_WM_BEAUTIFY_FLAG" val=""/>
</p:tagLst>
</file>

<file path=ppt/tags/tag167.xml><?xml version="1.0" encoding="utf-8"?>
<p:tagLst xmlns:p="http://schemas.openxmlformats.org/presentationml/2006/main">
  <p:tag name="AS_UNIQUEID" val="662"/>
  <p:tag name="KSO_WM_BEAUTIFY_FLAG" val=""/>
</p:tagLst>
</file>

<file path=ppt/tags/tag168.xml><?xml version="1.0" encoding="utf-8"?>
<p:tagLst xmlns:p="http://schemas.openxmlformats.org/presentationml/2006/main">
  <p:tag name="AS_UNIQUEID" val="663"/>
  <p:tag name="KSO_WM_BEAUTIFY_FLAG" val=""/>
</p:tagLst>
</file>

<file path=ppt/tags/tag169.xml><?xml version="1.0" encoding="utf-8"?>
<p:tagLst xmlns:p="http://schemas.openxmlformats.org/presentationml/2006/main">
  <p:tag name="AS_UNIQUEID" val="664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5"/>
</p:tagLst>
</file>

<file path=ppt/tags/tag171.xml><?xml version="1.0" encoding="utf-8"?>
<p:tagLst xmlns:p="http://schemas.openxmlformats.org/presentationml/2006/main">
  <p:tag name="AS_UNIQUEID" val="666"/>
</p:tagLst>
</file>

<file path=ppt/tags/tag172.xml><?xml version="1.0" encoding="utf-8"?>
<p:tagLst xmlns:p="http://schemas.openxmlformats.org/presentationml/2006/main">
  <p:tag name="AS_UNIQUEID" val="667"/>
</p:tagLst>
</file>

<file path=ppt/tags/tag173.xml><?xml version="1.0" encoding="utf-8"?>
<p:tagLst xmlns:p="http://schemas.openxmlformats.org/presentationml/2006/main">
  <p:tag name="AS_UNIQUEID" val="668"/>
</p:tagLst>
</file>

<file path=ppt/tags/tag174.xml><?xml version="1.0" encoding="utf-8"?>
<p:tagLst xmlns:p="http://schemas.openxmlformats.org/presentationml/2006/main">
  <p:tag name="AS_UNIQUEID" val="669"/>
</p:tagLst>
</file>

<file path=ppt/tags/tag175.xml><?xml version="1.0" encoding="utf-8"?>
<p:tagLst xmlns:p="http://schemas.openxmlformats.org/presentationml/2006/main">
  <p:tag name="AS_UNIQUEID" val="670"/>
</p:tagLst>
</file>

<file path=ppt/tags/tag176.xml><?xml version="1.0" encoding="utf-8"?>
<p:tagLst xmlns:p="http://schemas.openxmlformats.org/presentationml/2006/main">
  <p:tag name="AS_UNIQUEID" val="671"/>
</p:tagLst>
</file>

<file path=ppt/tags/tag177.xml><?xml version="1.0" encoding="utf-8"?>
<p:tagLst xmlns:p="http://schemas.openxmlformats.org/presentationml/2006/main">
  <p:tag name="AS_UNIQUEID" val="672"/>
</p:tagLst>
</file>

<file path=ppt/tags/tag178.xml><?xml version="1.0" encoding="utf-8"?>
<p:tagLst xmlns:p="http://schemas.openxmlformats.org/presentationml/2006/main">
  <p:tag name="AS_UNIQUEID" val="673"/>
</p:tagLst>
</file>

<file path=ppt/tags/tag179.xml><?xml version="1.0" encoding="utf-8"?>
<p:tagLst xmlns:p="http://schemas.openxmlformats.org/presentationml/2006/main">
  <p:tag name="AS_UNIQUEID" val="674"/>
  <p:tag name="KSO_WM_BEAUTIFY_FLAG" val="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5"/>
  <p:tag name="KSO_WM_BEAUTIFY_FLAG" val=""/>
</p:tagLst>
</file>

<file path=ppt/tags/tag181.xml><?xml version="1.0" encoding="utf-8"?>
<p:tagLst xmlns:p="http://schemas.openxmlformats.org/presentationml/2006/main">
  <p:tag name="AS_UNIQUEID" val="676"/>
  <p:tag name="KSO_WM_BEAUTIFY_FLAG" val=""/>
</p:tagLst>
</file>

<file path=ppt/tags/tag182.xml><?xml version="1.0" encoding="utf-8"?>
<p:tagLst xmlns:p="http://schemas.openxmlformats.org/presentationml/2006/main">
  <p:tag name="AS_UNIQUEID" val="677"/>
</p:tagLst>
</file>

<file path=ppt/tags/tag183.xml><?xml version="1.0" encoding="utf-8"?>
<p:tagLst xmlns:p="http://schemas.openxmlformats.org/presentationml/2006/main">
  <p:tag name="AS_UNIQUEID" val="678"/>
</p:tagLst>
</file>

<file path=ppt/tags/tag184.xml><?xml version="1.0" encoding="utf-8"?>
<p:tagLst xmlns:p="http://schemas.openxmlformats.org/presentationml/2006/main">
  <p:tag name="AS_UNIQUEID" val="679"/>
</p:tagLst>
</file>

<file path=ppt/tags/tag185.xml><?xml version="1.0" encoding="utf-8"?>
<p:tagLst xmlns:p="http://schemas.openxmlformats.org/presentationml/2006/main">
  <p:tag name="AS_UNIQUEID" val="680"/>
</p:tagLst>
</file>

<file path=ppt/tags/tag186.xml><?xml version="1.0" encoding="utf-8"?>
<p:tagLst xmlns:p="http://schemas.openxmlformats.org/presentationml/2006/main">
  <p:tag name="AS_UNIQUEID" val="681"/>
  <p:tag name="KSO_WM_BEAUTIFY_FLAG" val=""/>
</p:tagLst>
</file>

<file path=ppt/tags/tag187.xml><?xml version="1.0" encoding="utf-8"?>
<p:tagLst xmlns:p="http://schemas.openxmlformats.org/presentationml/2006/main">
  <p:tag name="AS_UNIQUEID" val="682"/>
</p:tagLst>
</file>

<file path=ppt/tags/tag188.xml><?xml version="1.0" encoding="utf-8"?>
<p:tagLst xmlns:p="http://schemas.openxmlformats.org/presentationml/2006/main">
  <p:tag name="AS_UNIQUEID" val="683"/>
</p:tagLst>
</file>

<file path=ppt/tags/tag189.xml><?xml version="1.0" encoding="utf-8"?>
<p:tagLst xmlns:p="http://schemas.openxmlformats.org/presentationml/2006/main">
  <p:tag name="AS_UNIQUEID" val="684"/>
  <p:tag name="KSO_WM_BEAUTIFY_FLAG" val="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5"/>
  <p:tag name="KSO_WM_BEAUTIFY_FLAG" val=""/>
</p:tagLst>
</file>

<file path=ppt/tags/tag191.xml><?xml version="1.0" encoding="utf-8"?>
<p:tagLst xmlns:p="http://schemas.openxmlformats.org/presentationml/2006/main">
  <p:tag name="AS_UNIQUEID" val="686"/>
  <p:tag name="KSO_WM_BEAUTIFY_FLAG" val=""/>
</p:tagLst>
</file>

<file path=ppt/tags/tag192.xml><?xml version="1.0" encoding="utf-8"?>
<p:tagLst xmlns:p="http://schemas.openxmlformats.org/presentationml/2006/main">
  <p:tag name="AS_UNIQUEID" val="687"/>
  <p:tag name="KSO_WM_BEAUTIFY_FLAG" val=""/>
</p:tagLst>
</file>

<file path=ppt/tags/tag193.xml><?xml version="1.0" encoding="utf-8"?>
<p:tagLst xmlns:p="http://schemas.openxmlformats.org/presentationml/2006/main">
  <p:tag name="AS_UNIQUEID" val="928"/>
</p:tagLst>
</file>

<file path=ppt/tags/tag194.xml><?xml version="1.0" encoding="utf-8"?>
<p:tagLst xmlns:p="http://schemas.openxmlformats.org/presentationml/2006/main">
  <p:tag name="AS_UNIQUEID" val="688"/>
</p:tagLst>
</file>

<file path=ppt/tags/tag195.xml><?xml version="1.0" encoding="utf-8"?>
<p:tagLst xmlns:p="http://schemas.openxmlformats.org/presentationml/2006/main">
  <p:tag name="AS_UNIQUEID" val="689"/>
  <p:tag name="KSO_WM_BEAUTIFY_FLAG" val=""/>
</p:tagLst>
</file>

<file path=ppt/tags/tag196.xml><?xml version="1.0" encoding="utf-8"?>
<p:tagLst xmlns:p="http://schemas.openxmlformats.org/presentationml/2006/main">
  <p:tag name="AS_UNIQUEID" val="690"/>
</p:tagLst>
</file>

<file path=ppt/tags/tag197.xml><?xml version="1.0" encoding="utf-8"?>
<p:tagLst xmlns:p="http://schemas.openxmlformats.org/presentationml/2006/main">
  <p:tag name="AS_UNIQUEID" val="691"/>
  <p:tag name="KSO_WM_BEAUTIFY_FLAG" val=""/>
</p:tagLst>
</file>

<file path=ppt/tags/tag198.xml><?xml version="1.0" encoding="utf-8"?>
<p:tagLst xmlns:p="http://schemas.openxmlformats.org/presentationml/2006/main">
  <p:tag name="AS_UNIQUEID" val="692"/>
  <p:tag name="KSO_WM_BEAUTIFY_FLAG" val=""/>
</p:tagLst>
</file>

<file path=ppt/tags/tag199.xml><?xml version="1.0" encoding="utf-8"?>
<p:tagLst xmlns:p="http://schemas.openxmlformats.org/presentationml/2006/main">
  <p:tag name="AS_UNIQUEID" val="693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4"/>
</p:tagLst>
</file>

<file path=ppt/tags/tag201.xml><?xml version="1.0" encoding="utf-8"?>
<p:tagLst xmlns:p="http://schemas.openxmlformats.org/presentationml/2006/main">
  <p:tag name="AS_UNIQUEID" val="695"/>
</p:tagLst>
</file>

<file path=ppt/tags/tag202.xml><?xml version="1.0" encoding="utf-8"?>
<p:tagLst xmlns:p="http://schemas.openxmlformats.org/presentationml/2006/main">
  <p:tag name="AS_UNIQUEID" val="696"/>
</p:tagLst>
</file>

<file path=ppt/tags/tag203.xml><?xml version="1.0" encoding="utf-8"?>
<p:tagLst xmlns:p="http://schemas.openxmlformats.org/presentationml/2006/main">
  <p:tag name="AS_UNIQUEID" val="697"/>
  <p:tag name="KSO_WM_BEAUTIFY_FLAG" val=""/>
</p:tagLst>
</file>

<file path=ppt/tags/tag204.xml><?xml version="1.0" encoding="utf-8"?>
<p:tagLst xmlns:p="http://schemas.openxmlformats.org/presentationml/2006/main">
  <p:tag name="AS_UNIQUEID" val="698"/>
  <p:tag name="KSO_WM_BEAUTIFY_FLAG" val=""/>
</p:tagLst>
</file>

<file path=ppt/tags/tag205.xml><?xml version="1.0" encoding="utf-8"?>
<p:tagLst xmlns:p="http://schemas.openxmlformats.org/presentationml/2006/main">
  <p:tag name="AS_UNIQUEID" val="699"/>
  <p:tag name="KSO_WM_BEAUTIFY_FLAG" val=""/>
</p:tagLst>
</file>

<file path=ppt/tags/tag206.xml><?xml version="1.0" encoding="utf-8"?>
<p:tagLst xmlns:p="http://schemas.openxmlformats.org/presentationml/2006/main">
  <p:tag name="AS_UNIQUEID" val="700"/>
</p:tagLst>
</file>

<file path=ppt/tags/tag207.xml><?xml version="1.0" encoding="utf-8"?>
<p:tagLst xmlns:p="http://schemas.openxmlformats.org/presentationml/2006/main">
  <p:tag name="AS_UNIQUEID" val="701"/>
</p:tagLst>
</file>

<file path=ppt/tags/tag208.xml><?xml version="1.0" encoding="utf-8"?>
<p:tagLst xmlns:p="http://schemas.openxmlformats.org/presentationml/2006/main">
  <p:tag name="AS_UNIQUEID" val="702"/>
</p:tagLst>
</file>

<file path=ppt/tags/tag209.xml><?xml version="1.0" encoding="utf-8"?>
<p:tagLst xmlns:p="http://schemas.openxmlformats.org/presentationml/2006/main">
  <p:tag name="AS_UNIQUEID" val="703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4"/>
  <p:tag name="KSO_WM_BEAUTIFY_FLAG" val=""/>
</p:tagLst>
</file>

<file path=ppt/tags/tag211.xml><?xml version="1.0" encoding="utf-8"?>
<p:tagLst xmlns:p="http://schemas.openxmlformats.org/presentationml/2006/main">
  <p:tag name="AS_UNIQUEID" val="705"/>
</p:tagLst>
</file>

<file path=ppt/tags/tag212.xml><?xml version="1.0" encoding="utf-8"?>
<p:tagLst xmlns:p="http://schemas.openxmlformats.org/presentationml/2006/main">
  <p:tag name="AS_UNIQUEID" val="706"/>
</p:tagLst>
</file>

<file path=ppt/tags/tag213.xml><?xml version="1.0" encoding="utf-8"?>
<p:tagLst xmlns:p="http://schemas.openxmlformats.org/presentationml/2006/main">
  <p:tag name="AS_UNIQUEID" val="707"/>
  <p:tag name="KSO_WM_BEAUTIFY_FLAG" val=""/>
</p:tagLst>
</file>

<file path=ppt/tags/tag214.xml><?xml version="1.0" encoding="utf-8"?>
<p:tagLst xmlns:p="http://schemas.openxmlformats.org/presentationml/2006/main">
  <p:tag name="AS_UNIQUEID" val="708"/>
</p:tagLst>
</file>

<file path=ppt/tags/tag215.xml><?xml version="1.0" encoding="utf-8"?>
<p:tagLst xmlns:p="http://schemas.openxmlformats.org/presentationml/2006/main">
  <p:tag name="AS_UNIQUEID" val="709"/>
</p:tagLst>
</file>

<file path=ppt/tags/tag216.xml><?xml version="1.0" encoding="utf-8"?>
<p:tagLst xmlns:p="http://schemas.openxmlformats.org/presentationml/2006/main">
  <p:tag name="AS_UNIQUEID" val="710"/>
  <p:tag name="KSO_WM_BEAUTIFY_FLAG" val=""/>
</p:tagLst>
</file>

<file path=ppt/tags/tag217.xml><?xml version="1.0" encoding="utf-8"?>
<p:tagLst xmlns:p="http://schemas.openxmlformats.org/presentationml/2006/main">
  <p:tag name="AS_UNIQUEID" val="711"/>
  <p:tag name="KSO_WM_BEAUTIFY_FLAG" val=""/>
</p:tagLst>
</file>

<file path=ppt/tags/tag218.xml><?xml version="1.0" encoding="utf-8"?>
<p:tagLst xmlns:p="http://schemas.openxmlformats.org/presentationml/2006/main">
  <p:tag name="AS_UNIQUEID" val="712"/>
  <p:tag name="KSO_WM_BEAUTIFY_FLAG" val=""/>
</p:tagLst>
</file>

<file path=ppt/tags/tag219.xml><?xml version="1.0" encoding="utf-8"?>
<p:tagLst xmlns:p="http://schemas.openxmlformats.org/presentationml/2006/main">
  <p:tag name="AS_UNIQUEID" val="713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4"/>
</p:tagLst>
</file>

<file path=ppt/tags/tag221.xml><?xml version="1.0" encoding="utf-8"?>
<p:tagLst xmlns:p="http://schemas.openxmlformats.org/presentationml/2006/main">
  <p:tag name="AS_UNIQUEID" val="715"/>
</p:tagLst>
</file>

<file path=ppt/tags/tag222.xml><?xml version="1.0" encoding="utf-8"?>
<p:tagLst xmlns:p="http://schemas.openxmlformats.org/presentationml/2006/main">
  <p:tag name="AS_UNIQUEID" val="716"/>
</p:tagLst>
</file>

<file path=ppt/tags/tag223.xml><?xml version="1.0" encoding="utf-8"?>
<p:tagLst xmlns:p="http://schemas.openxmlformats.org/presentationml/2006/main">
  <p:tag name="AS_UNIQUEID" val="717"/>
</p:tagLst>
</file>

<file path=ppt/tags/tag224.xml><?xml version="1.0" encoding="utf-8"?>
<p:tagLst xmlns:p="http://schemas.openxmlformats.org/presentationml/2006/main">
  <p:tag name="AS_UNIQUEID" val="718"/>
</p:tagLst>
</file>

<file path=ppt/tags/tag225.xml><?xml version="1.0" encoding="utf-8"?>
<p:tagLst xmlns:p="http://schemas.openxmlformats.org/presentationml/2006/main">
  <p:tag name="AS_UNIQUEID" val="719"/>
</p:tagLst>
</file>

<file path=ppt/tags/tag226.xml><?xml version="1.0" encoding="utf-8"?>
<p:tagLst xmlns:p="http://schemas.openxmlformats.org/presentationml/2006/main">
  <p:tag name="AS_UNIQUEID" val="720"/>
  <p:tag name="KSO_WM_BEAUTIFY_FLAG" val=""/>
</p:tagLst>
</file>

<file path=ppt/tags/tag227.xml><?xml version="1.0" encoding="utf-8"?>
<p:tagLst xmlns:p="http://schemas.openxmlformats.org/presentationml/2006/main">
  <p:tag name="AS_UNIQUEID" val="721"/>
  <p:tag name="KSO_WM_BEAUTIFY_FLAG" val=""/>
</p:tagLst>
</file>

<file path=ppt/tags/tag228.xml><?xml version="1.0" encoding="utf-8"?>
<p:tagLst xmlns:p="http://schemas.openxmlformats.org/presentationml/2006/main">
  <p:tag name="AS_UNIQUEID" val="722"/>
  <p:tag name="KSO_WM_BEAUTIFY_FLAG" val=""/>
</p:tagLst>
</file>

<file path=ppt/tags/tag229.xml><?xml version="1.0" encoding="utf-8"?>
<p:tagLst xmlns:p="http://schemas.openxmlformats.org/presentationml/2006/main">
  <p:tag name="AS_UNIQUEID" val="723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4"/>
</p:tagLst>
</file>

<file path=ppt/tags/tag231.xml><?xml version="1.0" encoding="utf-8"?>
<p:tagLst xmlns:p="http://schemas.openxmlformats.org/presentationml/2006/main">
  <p:tag name="AS_UNIQUEID" val="725"/>
</p:tagLst>
</file>

<file path=ppt/tags/tag232.xml><?xml version="1.0" encoding="utf-8"?>
<p:tagLst xmlns:p="http://schemas.openxmlformats.org/presentationml/2006/main">
  <p:tag name="AS_UNIQUEID" val="726"/>
</p:tagLst>
</file>

<file path=ppt/tags/tag233.xml><?xml version="1.0" encoding="utf-8"?>
<p:tagLst xmlns:p="http://schemas.openxmlformats.org/presentationml/2006/main">
  <p:tag name="AS_UNIQUEID" val="727"/>
</p:tagLst>
</file>

<file path=ppt/tags/tag234.xml><?xml version="1.0" encoding="utf-8"?>
<p:tagLst xmlns:p="http://schemas.openxmlformats.org/presentationml/2006/main">
  <p:tag name="AS_UNIQUEID" val="728"/>
</p:tagLst>
</file>

<file path=ppt/tags/tag235.xml><?xml version="1.0" encoding="utf-8"?>
<p:tagLst xmlns:p="http://schemas.openxmlformats.org/presentationml/2006/main">
  <p:tag name="AS_UNIQUEID" val="729"/>
  <p:tag name="KSO_WM_BEAUTIFY_FLAG" val=""/>
</p:tagLst>
</file>

<file path=ppt/tags/tag236.xml><?xml version="1.0" encoding="utf-8"?>
<p:tagLst xmlns:p="http://schemas.openxmlformats.org/presentationml/2006/main">
  <p:tag name="AS_UNIQUEID" val="730"/>
</p:tagLst>
</file>

<file path=ppt/tags/tag237.xml><?xml version="1.0" encoding="utf-8"?>
<p:tagLst xmlns:p="http://schemas.openxmlformats.org/presentationml/2006/main">
  <p:tag name="AS_UNIQUEID" val="731"/>
</p:tagLst>
</file>

<file path=ppt/tags/tag238.xml><?xml version="1.0" encoding="utf-8"?>
<p:tagLst xmlns:p="http://schemas.openxmlformats.org/presentationml/2006/main">
  <p:tag name="AS_UNIQUEID" val="732"/>
  <p:tag name="KSO_WM_BEAUTIFY_FLAG" val=""/>
</p:tagLst>
</file>

<file path=ppt/tags/tag239.xml><?xml version="1.0" encoding="utf-8"?>
<p:tagLst xmlns:p="http://schemas.openxmlformats.org/presentationml/2006/main">
  <p:tag name="AS_UNIQUEID" val="733"/>
  <p:tag name="KSO_WM_BEAUTIFY_FLAG" val="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4"/>
  <p:tag name="KSO_WM_BEAUTIFY_FLAG" val=""/>
</p:tagLst>
</file>

<file path=ppt/tags/tag241.xml><?xml version="1.0" encoding="utf-8"?>
<p:tagLst xmlns:p="http://schemas.openxmlformats.org/presentationml/2006/main">
  <p:tag name="AS_UNIQUEID" val="735"/>
</p:tagLst>
</file>

<file path=ppt/tags/tag242.xml><?xml version="1.0" encoding="utf-8"?>
<p:tagLst xmlns:p="http://schemas.openxmlformats.org/presentationml/2006/main">
  <p:tag name="AS_UNIQUEID" val="736"/>
</p:tagLst>
</file>

<file path=ppt/tags/tag243.xml><?xml version="1.0" encoding="utf-8"?>
<p:tagLst xmlns:p="http://schemas.openxmlformats.org/presentationml/2006/main">
  <p:tag name="AS_UNIQUEID" val="737"/>
</p:tagLst>
</file>

<file path=ppt/tags/tag244.xml><?xml version="1.0" encoding="utf-8"?>
<p:tagLst xmlns:p="http://schemas.openxmlformats.org/presentationml/2006/main">
  <p:tag name="AS_UNIQUEID" val="738"/>
</p:tagLst>
</file>

<file path=ppt/tags/tag245.xml><?xml version="1.0" encoding="utf-8"?>
<p:tagLst xmlns:p="http://schemas.openxmlformats.org/presentationml/2006/main">
  <p:tag name="AS_UNIQUEID" val="739"/>
</p:tagLst>
</file>

<file path=ppt/tags/tag246.xml><?xml version="1.0" encoding="utf-8"?>
<p:tagLst xmlns:p="http://schemas.openxmlformats.org/presentationml/2006/main">
  <p:tag name="AS_UNIQUEID" val="740"/>
</p:tagLst>
</file>

<file path=ppt/tags/tag247.xml><?xml version="1.0" encoding="utf-8"?>
<p:tagLst xmlns:p="http://schemas.openxmlformats.org/presentationml/2006/main">
  <p:tag name="AS_UNIQUEID" val="741"/>
</p:tagLst>
</file>

<file path=ppt/tags/tag248.xml><?xml version="1.0" encoding="utf-8"?>
<p:tagLst xmlns:p="http://schemas.openxmlformats.org/presentationml/2006/main">
  <p:tag name="AS_UNIQUEID" val="742"/>
</p:tagLst>
</file>

<file path=ppt/tags/tag249.xml><?xml version="1.0" encoding="utf-8"?>
<p:tagLst xmlns:p="http://schemas.openxmlformats.org/presentationml/2006/main">
  <p:tag name="AS_UNIQUEID" val="743"/>
  <p:tag name="KSO_WM_BEAUTIFY_FLAG" val="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4"/>
  <p:tag name="KSO_WM_BEAUTIFY_FLAG" val=""/>
</p:tagLst>
</file>

<file path=ppt/tags/tag251.xml><?xml version="1.0" encoding="utf-8"?>
<p:tagLst xmlns:p="http://schemas.openxmlformats.org/presentationml/2006/main">
  <p:tag name="AS_UNIQUEID" val="745"/>
  <p:tag name="KSO_WM_BEAUTIFY_FLAG" val=""/>
</p:tagLst>
</file>

<file path=ppt/tags/tag252.xml><?xml version="1.0" encoding="utf-8"?>
<p:tagLst xmlns:p="http://schemas.openxmlformats.org/presentationml/2006/main">
  <p:tag name="AS_UNIQUEID" val="746"/>
</p:tagLst>
</file>

<file path=ppt/tags/tag253.xml><?xml version="1.0" encoding="utf-8"?>
<p:tagLst xmlns:p="http://schemas.openxmlformats.org/presentationml/2006/main">
  <p:tag name="AS_UNIQUEID" val="747"/>
</p:tagLst>
</file>

<file path=ppt/tags/tag254.xml><?xml version="1.0" encoding="utf-8"?>
<p:tagLst xmlns:p="http://schemas.openxmlformats.org/presentationml/2006/main">
  <p:tag name="AS_UNIQUEID" val="748"/>
</p:tagLst>
</file>

<file path=ppt/tags/tag255.xml><?xml version="1.0" encoding="utf-8"?>
<p:tagLst xmlns:p="http://schemas.openxmlformats.org/presentationml/2006/main">
  <p:tag name="AS_UNIQUEID" val="749"/>
</p:tagLst>
</file>

<file path=ppt/tags/tag256.xml><?xml version="1.0" encoding="utf-8"?>
<p:tagLst xmlns:p="http://schemas.openxmlformats.org/presentationml/2006/main">
  <p:tag name="AS_UNIQUEID" val="750"/>
</p:tagLst>
</file>

<file path=ppt/tags/tag257.xml><?xml version="1.0" encoding="utf-8"?>
<p:tagLst xmlns:p="http://schemas.openxmlformats.org/presentationml/2006/main">
  <p:tag name="AS_UNIQUEID" val="751"/>
  <p:tag name="KSO_WM_BEAUTIFY_FLAG" val=""/>
</p:tagLst>
</file>

<file path=ppt/tags/tag258.xml><?xml version="1.0" encoding="utf-8"?>
<p:tagLst xmlns:p="http://schemas.openxmlformats.org/presentationml/2006/main">
  <p:tag name="AS_UNIQUEID" val="752"/>
  <p:tag name="KSO_WM_BEAUTIFY_FLAG" val=""/>
</p:tagLst>
</file>

<file path=ppt/tags/tag259.xml><?xml version="1.0" encoding="utf-8"?>
<p:tagLst xmlns:p="http://schemas.openxmlformats.org/presentationml/2006/main">
  <p:tag name="AS_UNIQUEID" val="753"/>
  <p:tag name="KSO_WM_BEAUTIFY_FLAG" val="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4"/>
</p:tagLst>
</file>

<file path=ppt/tags/tag261.xml><?xml version="1.0" encoding="utf-8"?>
<p:tagLst xmlns:p="http://schemas.openxmlformats.org/presentationml/2006/main">
  <p:tag name="AS_UNIQUEID" val="755"/>
</p:tagLst>
</file>

<file path=ppt/tags/tag262.xml><?xml version="1.0" encoding="utf-8"?>
<p:tagLst xmlns:p="http://schemas.openxmlformats.org/presentationml/2006/main">
  <p:tag name="AS_UNIQUEID" val="756"/>
</p:tagLst>
</file>

<file path=ppt/tags/tag263.xml><?xml version="1.0" encoding="utf-8"?>
<p:tagLst xmlns:p="http://schemas.openxmlformats.org/presentationml/2006/main">
  <p:tag name="AS_UNIQUEID" val="757"/>
</p:tagLst>
</file>

<file path=ppt/tags/tag264.xml><?xml version="1.0" encoding="utf-8"?>
<p:tagLst xmlns:p="http://schemas.openxmlformats.org/presentationml/2006/main">
  <p:tag name="AS_UNIQUEID" val="758"/>
  <p:tag name="KSO_WM_BEAUTIFY_FLAG" val=""/>
</p:tagLst>
</file>

<file path=ppt/tags/tag265.xml><?xml version="1.0" encoding="utf-8"?>
<p:tagLst xmlns:p="http://schemas.openxmlformats.org/presentationml/2006/main">
  <p:tag name="AS_UNIQUEID" val="759"/>
  <p:tag name="KSO_WM_BEAUTIFY_FLAG" val=""/>
</p:tagLst>
</file>

<file path=ppt/tags/tag266.xml><?xml version="1.0" encoding="utf-8"?>
<p:tagLst xmlns:p="http://schemas.openxmlformats.org/presentationml/2006/main">
  <p:tag name="AS_UNIQUEID" val="760"/>
  <p:tag name="KSO_WM_BEAUTIFY_FLAG" val=""/>
</p:tagLst>
</file>

<file path=ppt/tags/tag267.xml><?xml version="1.0" encoding="utf-8"?>
<p:tagLst xmlns:p="http://schemas.openxmlformats.org/presentationml/2006/main">
  <p:tag name="AS_UNIQUEID" val="761"/>
  <p:tag name="KSO_WM_BEAUTIFY_FLAG" val=""/>
</p:tagLst>
</file>

<file path=ppt/tags/tag268.xml><?xml version="1.0" encoding="utf-8"?>
<p:tagLst xmlns:p="http://schemas.openxmlformats.org/presentationml/2006/main">
  <p:tag name="AS_UNIQUEID" val="762"/>
</p:tagLst>
</file>

<file path=ppt/tags/tag269.xml><?xml version="1.0" encoding="utf-8"?>
<p:tagLst xmlns:p="http://schemas.openxmlformats.org/presentationml/2006/main">
  <p:tag name="AS_UNIQUEID" val="763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4"/>
</p:tagLst>
</file>

<file path=ppt/tags/tag271.xml><?xml version="1.0" encoding="utf-8"?>
<p:tagLst xmlns:p="http://schemas.openxmlformats.org/presentationml/2006/main">
  <p:tag name="AS_UNIQUEID" val="765"/>
  <p:tag name="KSO_WM_BEAUTIFY_FLAG" val=""/>
</p:tagLst>
</file>

<file path=ppt/tags/tag272.xml><?xml version="1.0" encoding="utf-8"?>
<p:tagLst xmlns:p="http://schemas.openxmlformats.org/presentationml/2006/main">
  <p:tag name="AS_UNIQUEID" val="766"/>
  <p:tag name="KSO_WM_BEAUTIFY_FLAG" val=""/>
</p:tagLst>
</file>

<file path=ppt/tags/tag273.xml><?xml version="1.0" encoding="utf-8"?>
<p:tagLst xmlns:p="http://schemas.openxmlformats.org/presentationml/2006/main">
  <p:tag name="AS_UNIQUEID" val="767"/>
  <p:tag name="KSO_WM_BEAUTIFY_FLAG" val=""/>
</p:tagLst>
</file>

<file path=ppt/tags/tag274.xml><?xml version="1.0" encoding="utf-8"?>
<p:tagLst xmlns:p="http://schemas.openxmlformats.org/presentationml/2006/main">
  <p:tag name="AS_UNIQUEID" val="768"/>
</p:tagLst>
</file>

<file path=ppt/tags/tag275.xml><?xml version="1.0" encoding="utf-8"?>
<p:tagLst xmlns:p="http://schemas.openxmlformats.org/presentationml/2006/main">
  <p:tag name="AS_UNIQUEID" val="769"/>
</p:tagLst>
</file>

<file path=ppt/tags/tag276.xml><?xml version="1.0" encoding="utf-8"?>
<p:tagLst xmlns:p="http://schemas.openxmlformats.org/presentationml/2006/main">
  <p:tag name="AS_UNIQUEID" val="770"/>
</p:tagLst>
</file>

<file path=ppt/tags/tag277.xml><?xml version="1.0" encoding="utf-8"?>
<p:tagLst xmlns:p="http://schemas.openxmlformats.org/presentationml/2006/main">
  <p:tag name="AS_UNIQUEID" val="771"/>
</p:tagLst>
</file>

<file path=ppt/tags/tag278.xml><?xml version="1.0" encoding="utf-8"?>
<p:tagLst xmlns:p="http://schemas.openxmlformats.org/presentationml/2006/main">
  <p:tag name="AS_UNIQUEID" val="772"/>
</p:tagLst>
</file>

<file path=ppt/tags/tag279.xml><?xml version="1.0" encoding="utf-8"?>
<p:tagLst xmlns:p="http://schemas.openxmlformats.org/presentationml/2006/main">
  <p:tag name="AS_UNIQUEID" val="773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4"/>
</p:tagLst>
</file>

<file path=ppt/tags/tag281.xml><?xml version="1.0" encoding="utf-8"?>
<p:tagLst xmlns:p="http://schemas.openxmlformats.org/presentationml/2006/main">
  <p:tag name="AS_UNIQUEID" val="775"/>
</p:tagLst>
</file>

<file path=ppt/tags/tag282.xml><?xml version="1.0" encoding="utf-8"?>
<p:tagLst xmlns:p="http://schemas.openxmlformats.org/presentationml/2006/main">
  <p:tag name="AS_UNIQUEID" val="776"/>
</p:tagLst>
</file>

<file path=ppt/tags/tag283.xml><?xml version="1.0" encoding="utf-8"?>
<p:tagLst xmlns:p="http://schemas.openxmlformats.org/presentationml/2006/main">
  <p:tag name="AS_UNIQUEID" val="777"/>
  <p:tag name="KSO_WM_BEAUTIFY_FLAG" val=""/>
</p:tagLst>
</file>

<file path=ppt/tags/tag284.xml><?xml version="1.0" encoding="utf-8"?>
<p:tagLst xmlns:p="http://schemas.openxmlformats.org/presentationml/2006/main">
  <p:tag name="AS_UNIQUEID" val="778"/>
  <p:tag name="KSO_WM_BEAUTIFY_FLAG" val=""/>
</p:tagLst>
</file>

<file path=ppt/tags/tag285.xml><?xml version="1.0" encoding="utf-8"?>
<p:tagLst xmlns:p="http://schemas.openxmlformats.org/presentationml/2006/main">
  <p:tag name="AS_UNIQUEID" val="779"/>
  <p:tag name="KSO_WM_BEAUTIFY_FLAG" val=""/>
</p:tagLst>
</file>

<file path=ppt/tags/tag286.xml><?xml version="1.0" encoding="utf-8"?>
<p:tagLst xmlns:p="http://schemas.openxmlformats.org/presentationml/2006/main">
  <p:tag name="AS_UNIQUEID" val="780"/>
</p:tagLst>
</file>

<file path=ppt/tags/tag287.xml><?xml version="1.0" encoding="utf-8"?>
<p:tagLst xmlns:p="http://schemas.openxmlformats.org/presentationml/2006/main">
  <p:tag name="AS_UNIQUEID" val="781"/>
</p:tagLst>
</file>

<file path=ppt/tags/tag288.xml><?xml version="1.0" encoding="utf-8"?>
<p:tagLst xmlns:p="http://schemas.openxmlformats.org/presentationml/2006/main">
  <p:tag name="AS_UNIQUEID" val="782"/>
</p:tagLst>
</file>

<file path=ppt/tags/tag289.xml><?xml version="1.0" encoding="utf-8"?>
<p:tagLst xmlns:p="http://schemas.openxmlformats.org/presentationml/2006/main">
  <p:tag name="AS_UNIQUEID" val="783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4"/>
</p:tagLst>
</file>

<file path=ppt/tags/tag291.xml><?xml version="1.0" encoding="utf-8"?>
<p:tagLst xmlns:p="http://schemas.openxmlformats.org/presentationml/2006/main">
  <p:tag name="AS_UNIQUEID" val="785"/>
</p:tagLst>
</file>

<file path=ppt/tags/tag292.xml><?xml version="1.0" encoding="utf-8"?>
<p:tagLst xmlns:p="http://schemas.openxmlformats.org/presentationml/2006/main">
  <p:tag name="AS_UNIQUEID" val="786"/>
</p:tagLst>
</file>

<file path=ppt/tags/tag293.xml><?xml version="1.0" encoding="utf-8"?>
<p:tagLst xmlns:p="http://schemas.openxmlformats.org/presentationml/2006/main">
  <p:tag name="AS_UNIQUEID" val="787"/>
</p:tagLst>
</file>

<file path=ppt/tags/tag294.xml><?xml version="1.0" encoding="utf-8"?>
<p:tagLst xmlns:p="http://schemas.openxmlformats.org/presentationml/2006/main">
  <p:tag name="AS_UNIQUEID" val="788"/>
</p:tagLst>
</file>

<file path=ppt/tags/tag295.xml><?xml version="1.0" encoding="utf-8"?>
<p:tagLst xmlns:p="http://schemas.openxmlformats.org/presentationml/2006/main">
  <p:tag name="AS_UNIQUEID" val="789"/>
</p:tagLst>
</file>

<file path=ppt/tags/tag296.xml><?xml version="1.0" encoding="utf-8"?>
<p:tagLst xmlns:p="http://schemas.openxmlformats.org/presentationml/2006/main">
  <p:tag name="AS_UNIQUEID" val="790"/>
</p:tagLst>
</file>

<file path=ppt/tags/tag297.xml><?xml version="1.0" encoding="utf-8"?>
<p:tagLst xmlns:p="http://schemas.openxmlformats.org/presentationml/2006/main">
  <p:tag name="AS_UNIQUEID" val="791"/>
</p:tagLst>
</file>

<file path=ppt/tags/tag298.xml><?xml version="1.0" encoding="utf-8"?>
<p:tagLst xmlns:p="http://schemas.openxmlformats.org/presentationml/2006/main">
  <p:tag name="AS_UNIQUEID" val="792"/>
</p:tagLst>
</file>

<file path=ppt/tags/tag299.xml><?xml version="1.0" encoding="utf-8"?>
<p:tagLst xmlns:p="http://schemas.openxmlformats.org/presentationml/2006/main">
  <p:tag name="AS_UNIQUEID" val="793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4"/>
</p:tagLst>
</file>

<file path=ppt/tags/tag301.xml><?xml version="1.0" encoding="utf-8"?>
<p:tagLst xmlns:p="http://schemas.openxmlformats.org/presentationml/2006/main">
  <p:tag name="AS_UNIQUEID" val="795"/>
</p:tagLst>
</file>

<file path=ppt/tags/tag302.xml><?xml version="1.0" encoding="utf-8"?>
<p:tagLst xmlns:p="http://schemas.openxmlformats.org/presentationml/2006/main">
  <p:tag name="AS_UNIQUEID" val="796"/>
</p:tagLst>
</file>

<file path=ppt/tags/tag303.xml><?xml version="1.0" encoding="utf-8"?>
<p:tagLst xmlns:p="http://schemas.openxmlformats.org/presentationml/2006/main">
  <p:tag name="AS_UNIQUEID" val="797"/>
</p:tagLst>
</file>

<file path=ppt/tags/tag304.xml><?xml version="1.0" encoding="utf-8"?>
<p:tagLst xmlns:p="http://schemas.openxmlformats.org/presentationml/2006/main">
  <p:tag name="AS_UNIQUEID" val="798"/>
</p:tagLst>
</file>

<file path=ppt/tags/tag305.xml><?xml version="1.0" encoding="utf-8"?>
<p:tagLst xmlns:p="http://schemas.openxmlformats.org/presentationml/2006/main">
  <p:tag name="AS_UNIQUEID" val="799"/>
</p:tagLst>
</file>

<file path=ppt/tags/tag306.xml><?xml version="1.0" encoding="utf-8"?>
<p:tagLst xmlns:p="http://schemas.openxmlformats.org/presentationml/2006/main">
  <p:tag name="AS_UNIQUEID" val="800"/>
</p:tagLst>
</file>

<file path=ppt/tags/tag307.xml><?xml version="1.0" encoding="utf-8"?>
<p:tagLst xmlns:p="http://schemas.openxmlformats.org/presentationml/2006/main">
  <p:tag name="AS_UNIQUEID" val="801"/>
</p:tagLst>
</file>

<file path=ppt/tags/tag308.xml><?xml version="1.0" encoding="utf-8"?>
<p:tagLst xmlns:p="http://schemas.openxmlformats.org/presentationml/2006/main">
  <p:tag name="AS_UNIQUEID" val="802"/>
</p:tagLst>
</file>

<file path=ppt/tags/tag309.xml><?xml version="1.0" encoding="utf-8"?>
<p:tagLst xmlns:p="http://schemas.openxmlformats.org/presentationml/2006/main">
  <p:tag name="AS_UNIQUEID" val="803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4"/>
</p:tagLst>
</file>

<file path=ppt/tags/tag311.xml><?xml version="1.0" encoding="utf-8"?>
<p:tagLst xmlns:p="http://schemas.openxmlformats.org/presentationml/2006/main">
  <p:tag name="AS_UNIQUEID" val="805"/>
</p:tagLst>
</file>

<file path=ppt/tags/tag312.xml><?xml version="1.0" encoding="utf-8"?>
<p:tagLst xmlns:p="http://schemas.openxmlformats.org/presentationml/2006/main">
  <p:tag name="AS_UNIQUEID" val="806"/>
</p:tagLst>
</file>

<file path=ppt/tags/tag313.xml><?xml version="1.0" encoding="utf-8"?>
<p:tagLst xmlns:p="http://schemas.openxmlformats.org/presentationml/2006/main">
  <p:tag name="AS_UNIQUEID" val="807"/>
</p:tagLst>
</file>

<file path=ppt/tags/tag314.xml><?xml version="1.0" encoding="utf-8"?>
<p:tagLst xmlns:p="http://schemas.openxmlformats.org/presentationml/2006/main">
  <p:tag name="AS_UNIQUEID" val="808"/>
</p:tagLst>
</file>

<file path=ppt/tags/tag315.xml><?xml version="1.0" encoding="utf-8"?>
<p:tagLst xmlns:p="http://schemas.openxmlformats.org/presentationml/2006/main">
  <p:tag name="AS_UNIQUEID" val="809"/>
</p:tagLst>
</file>

<file path=ppt/tags/tag316.xml><?xml version="1.0" encoding="utf-8"?>
<p:tagLst xmlns:p="http://schemas.openxmlformats.org/presentationml/2006/main">
  <p:tag name="AS_UNIQUEID" val="810"/>
</p:tagLst>
</file>

<file path=ppt/tags/tag317.xml><?xml version="1.0" encoding="utf-8"?>
<p:tagLst xmlns:p="http://schemas.openxmlformats.org/presentationml/2006/main">
  <p:tag name="AS_UNIQUEID" val="811"/>
</p:tagLst>
</file>

<file path=ppt/tags/tag318.xml><?xml version="1.0" encoding="utf-8"?>
<p:tagLst xmlns:p="http://schemas.openxmlformats.org/presentationml/2006/main">
  <p:tag name="AS_UNIQUEID" val="812"/>
</p:tagLst>
</file>

<file path=ppt/tags/tag319.xml><?xml version="1.0" encoding="utf-8"?>
<p:tagLst xmlns:p="http://schemas.openxmlformats.org/presentationml/2006/main">
  <p:tag name="AS_UNIQUEID" val="813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4"/>
</p:tagLst>
</file>

<file path=ppt/tags/tag321.xml><?xml version="1.0" encoding="utf-8"?>
<p:tagLst xmlns:p="http://schemas.openxmlformats.org/presentationml/2006/main">
  <p:tag name="AS_UNIQUEID" val="815"/>
</p:tagLst>
</file>

<file path=ppt/tags/tag322.xml><?xml version="1.0" encoding="utf-8"?>
<p:tagLst xmlns:p="http://schemas.openxmlformats.org/presentationml/2006/main">
  <p:tag name="AS_UNIQUEID" val="816"/>
</p:tagLst>
</file>

<file path=ppt/tags/tag323.xml><?xml version="1.0" encoding="utf-8"?>
<p:tagLst xmlns:p="http://schemas.openxmlformats.org/presentationml/2006/main">
  <p:tag name="AS_UNIQUEID" val="817"/>
</p:tagLst>
</file>

<file path=ppt/tags/tag324.xml><?xml version="1.0" encoding="utf-8"?>
<p:tagLst xmlns:p="http://schemas.openxmlformats.org/presentationml/2006/main">
  <p:tag name="AS_UNIQUEID" val="818"/>
</p:tagLst>
</file>

<file path=ppt/tags/tag325.xml><?xml version="1.0" encoding="utf-8"?>
<p:tagLst xmlns:p="http://schemas.openxmlformats.org/presentationml/2006/main">
  <p:tag name="AS_UNIQUEID" val="819"/>
</p:tagLst>
</file>

<file path=ppt/tags/tag326.xml><?xml version="1.0" encoding="utf-8"?>
<p:tagLst xmlns:p="http://schemas.openxmlformats.org/presentationml/2006/main">
  <p:tag name="AS_UNIQUEID" val="820"/>
</p:tagLst>
</file>

<file path=ppt/tags/tag327.xml><?xml version="1.0" encoding="utf-8"?>
<p:tagLst xmlns:p="http://schemas.openxmlformats.org/presentationml/2006/main">
  <p:tag name="AS_UNIQUEID" val="821"/>
</p:tagLst>
</file>

<file path=ppt/tags/tag328.xml><?xml version="1.0" encoding="utf-8"?>
<p:tagLst xmlns:p="http://schemas.openxmlformats.org/presentationml/2006/main">
  <p:tag name="AS_UNIQUEID" val="822"/>
</p:tagLst>
</file>

<file path=ppt/tags/tag329.xml><?xml version="1.0" encoding="utf-8"?>
<p:tagLst xmlns:p="http://schemas.openxmlformats.org/presentationml/2006/main">
  <p:tag name="AS_UNIQUEID" val="823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4"/>
</p:tagLst>
</file>

<file path=ppt/tags/tag331.xml><?xml version="1.0" encoding="utf-8"?>
<p:tagLst xmlns:p="http://schemas.openxmlformats.org/presentationml/2006/main">
  <p:tag name="AS_UNIQUEID" val="825"/>
</p:tagLst>
</file>

<file path=ppt/tags/tag332.xml><?xml version="1.0" encoding="utf-8"?>
<p:tagLst xmlns:p="http://schemas.openxmlformats.org/presentationml/2006/main">
  <p:tag name="AS_UNIQUEID" val="826"/>
</p:tagLst>
</file>

<file path=ppt/tags/tag333.xml><?xml version="1.0" encoding="utf-8"?>
<p:tagLst xmlns:p="http://schemas.openxmlformats.org/presentationml/2006/main">
  <p:tag name="AS_UNIQUEID" val="827"/>
</p:tagLst>
</file>

<file path=ppt/tags/tag334.xml><?xml version="1.0" encoding="utf-8"?>
<p:tagLst xmlns:p="http://schemas.openxmlformats.org/presentationml/2006/main">
  <p:tag name="AS_UNIQUEID" val="828"/>
</p:tagLst>
</file>

<file path=ppt/tags/tag335.xml><?xml version="1.0" encoding="utf-8"?>
<p:tagLst xmlns:p="http://schemas.openxmlformats.org/presentationml/2006/main">
  <p:tag name="AS_UNIQUEID" val="829"/>
</p:tagLst>
</file>

<file path=ppt/tags/tag336.xml><?xml version="1.0" encoding="utf-8"?>
<p:tagLst xmlns:p="http://schemas.openxmlformats.org/presentationml/2006/main">
  <p:tag name="AS_UNIQUEID" val="830"/>
</p:tagLst>
</file>

<file path=ppt/tags/tag337.xml><?xml version="1.0" encoding="utf-8"?>
<p:tagLst xmlns:p="http://schemas.openxmlformats.org/presentationml/2006/main">
  <p:tag name="AS_UNIQUEID" val="831"/>
</p:tagLst>
</file>

<file path=ppt/tags/tag338.xml><?xml version="1.0" encoding="utf-8"?>
<p:tagLst xmlns:p="http://schemas.openxmlformats.org/presentationml/2006/main">
  <p:tag name="AS_UNIQUEID" val="832"/>
</p:tagLst>
</file>

<file path=ppt/tags/tag339.xml><?xml version="1.0" encoding="utf-8"?>
<p:tagLst xmlns:p="http://schemas.openxmlformats.org/presentationml/2006/main">
  <p:tag name="AS_UNIQUEID" val="833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4"/>
</p:tagLst>
</file>

<file path=ppt/tags/tag341.xml><?xml version="1.0" encoding="utf-8"?>
<p:tagLst xmlns:p="http://schemas.openxmlformats.org/presentationml/2006/main">
  <p:tag name="AS_UNIQUEID" val="835"/>
</p:tagLst>
</file>

<file path=ppt/tags/tag342.xml><?xml version="1.0" encoding="utf-8"?>
<p:tagLst xmlns:p="http://schemas.openxmlformats.org/presentationml/2006/main">
  <p:tag name="AS_UNIQUEID" val="836"/>
</p:tagLst>
</file>

<file path=ppt/tags/tag343.xml><?xml version="1.0" encoding="utf-8"?>
<p:tagLst xmlns:p="http://schemas.openxmlformats.org/presentationml/2006/main">
  <p:tag name="AS_UNIQUEID" val="837"/>
</p:tagLst>
</file>

<file path=ppt/tags/tag344.xml><?xml version="1.0" encoding="utf-8"?>
<p:tagLst xmlns:p="http://schemas.openxmlformats.org/presentationml/2006/main">
  <p:tag name="AS_UNIQUEID" val="838"/>
</p:tagLst>
</file>

<file path=ppt/tags/tag345.xml><?xml version="1.0" encoding="utf-8"?>
<p:tagLst xmlns:p="http://schemas.openxmlformats.org/presentationml/2006/main">
  <p:tag name="AS_UNIQUEID" val="839"/>
</p:tagLst>
</file>

<file path=ppt/tags/tag346.xml><?xml version="1.0" encoding="utf-8"?>
<p:tagLst xmlns:p="http://schemas.openxmlformats.org/presentationml/2006/main">
  <p:tag name="AS_UNIQUEID" val="840"/>
</p:tagLst>
</file>

<file path=ppt/tags/tag347.xml><?xml version="1.0" encoding="utf-8"?>
<p:tagLst xmlns:p="http://schemas.openxmlformats.org/presentationml/2006/main">
  <p:tag name="AS_UNIQUEID" val="841"/>
</p:tagLst>
</file>

<file path=ppt/tags/tag348.xml><?xml version="1.0" encoding="utf-8"?>
<p:tagLst xmlns:p="http://schemas.openxmlformats.org/presentationml/2006/main">
  <p:tag name="AS_UNIQUEID" val="842"/>
</p:tagLst>
</file>

<file path=ppt/tags/tag349.xml><?xml version="1.0" encoding="utf-8"?>
<p:tagLst xmlns:p="http://schemas.openxmlformats.org/presentationml/2006/main">
  <p:tag name="AS_UNIQUEID" val="843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4"/>
</p:tagLst>
</file>

<file path=ppt/tags/tag351.xml><?xml version="1.0" encoding="utf-8"?>
<p:tagLst xmlns:p="http://schemas.openxmlformats.org/presentationml/2006/main">
  <p:tag name="AS_UNIQUEID" val="845"/>
</p:tagLst>
</file>

<file path=ppt/tags/tag352.xml><?xml version="1.0" encoding="utf-8"?>
<p:tagLst xmlns:p="http://schemas.openxmlformats.org/presentationml/2006/main">
  <p:tag name="AS_UNIQUEID" val="846"/>
</p:tagLst>
</file>

<file path=ppt/tags/tag353.xml><?xml version="1.0" encoding="utf-8"?>
<p:tagLst xmlns:p="http://schemas.openxmlformats.org/presentationml/2006/main">
  <p:tag name="AS_UNIQUEID" val="847"/>
</p:tagLst>
</file>

<file path=ppt/tags/tag354.xml><?xml version="1.0" encoding="utf-8"?>
<p:tagLst xmlns:p="http://schemas.openxmlformats.org/presentationml/2006/main">
  <p:tag name="AS_UNIQUEID" val="848"/>
</p:tagLst>
</file>

<file path=ppt/tags/tag355.xml><?xml version="1.0" encoding="utf-8"?>
<p:tagLst xmlns:p="http://schemas.openxmlformats.org/presentationml/2006/main">
  <p:tag name="AS_UNIQUEID" val="849"/>
</p:tagLst>
</file>

<file path=ppt/tags/tag356.xml><?xml version="1.0" encoding="utf-8"?>
<p:tagLst xmlns:p="http://schemas.openxmlformats.org/presentationml/2006/main">
  <p:tag name="AS_UNIQUEID" val="850"/>
</p:tagLst>
</file>

<file path=ppt/tags/tag357.xml><?xml version="1.0" encoding="utf-8"?>
<p:tagLst xmlns:p="http://schemas.openxmlformats.org/presentationml/2006/main">
  <p:tag name="AS_UNIQUEID" val="851"/>
</p:tagLst>
</file>

<file path=ppt/tags/tag358.xml><?xml version="1.0" encoding="utf-8"?>
<p:tagLst xmlns:p="http://schemas.openxmlformats.org/presentationml/2006/main">
  <p:tag name="AS_UNIQUEID" val="852"/>
</p:tagLst>
</file>

<file path=ppt/tags/tag359.xml><?xml version="1.0" encoding="utf-8"?>
<p:tagLst xmlns:p="http://schemas.openxmlformats.org/presentationml/2006/main">
  <p:tag name="AS_UNIQUEID" val="853"/>
</p:tagLst>
</file>

<file path=ppt/tags/tag36.xml><?xml version="1.0" encoding="utf-8"?>
<p:tagLst xmlns:p="http://schemas.openxmlformats.org/presentationml/2006/main">
  <p:tag name="AS_UNIQUEID" val="534"/>
</p:tagLst>
</file>

<file path=ppt/tags/tag360.xml><?xml version="1.0" encoding="utf-8"?>
<p:tagLst xmlns:p="http://schemas.openxmlformats.org/presentationml/2006/main">
  <p:tag name="AS_UNIQUEID" val="854"/>
</p:tagLst>
</file>

<file path=ppt/tags/tag361.xml><?xml version="1.0" encoding="utf-8"?>
<p:tagLst xmlns:p="http://schemas.openxmlformats.org/presentationml/2006/main">
  <p:tag name="AS_UNIQUEID" val="855"/>
</p:tagLst>
</file>

<file path=ppt/tags/tag362.xml><?xml version="1.0" encoding="utf-8"?>
<p:tagLst xmlns:p="http://schemas.openxmlformats.org/presentationml/2006/main">
  <p:tag name="AS_UNIQUEID" val="856"/>
</p:tagLst>
</file>

<file path=ppt/tags/tag363.xml><?xml version="1.0" encoding="utf-8"?>
<p:tagLst xmlns:p="http://schemas.openxmlformats.org/presentationml/2006/main">
  <p:tag name="AS_UNIQUEID" val="857"/>
</p:tagLst>
</file>

<file path=ppt/tags/tag364.xml><?xml version="1.0" encoding="utf-8"?>
<p:tagLst xmlns:p="http://schemas.openxmlformats.org/presentationml/2006/main">
  <p:tag name="AS_UNIQUEID" val="858"/>
</p:tagLst>
</file>

<file path=ppt/tags/tag365.xml><?xml version="1.0" encoding="utf-8"?>
<p:tagLst xmlns:p="http://schemas.openxmlformats.org/presentationml/2006/main">
  <p:tag name="AS_UNIQUEID" val="859"/>
</p:tagLst>
</file>

<file path=ppt/tags/tag366.xml><?xml version="1.0" encoding="utf-8"?>
<p:tagLst xmlns:p="http://schemas.openxmlformats.org/presentationml/2006/main">
  <p:tag name="AS_UNIQUEID" val="860"/>
</p:tagLst>
</file>

<file path=ppt/tags/tag367.xml><?xml version="1.0" encoding="utf-8"?>
<p:tagLst xmlns:p="http://schemas.openxmlformats.org/presentationml/2006/main">
  <p:tag name="AS_UNIQUEID" val="861"/>
</p:tagLst>
</file>

<file path=ppt/tags/tag368.xml><?xml version="1.0" encoding="utf-8"?>
<p:tagLst xmlns:p="http://schemas.openxmlformats.org/presentationml/2006/main">
  <p:tag name="AS_UNIQUEID" val="862"/>
</p:tagLst>
</file>

<file path=ppt/tags/tag369.xml><?xml version="1.0" encoding="utf-8"?>
<p:tagLst xmlns:p="http://schemas.openxmlformats.org/presentationml/2006/main">
  <p:tag name="AS_UNIQUEID" val="863"/>
</p:tagLst>
</file>

<file path=ppt/tags/tag37.xml><?xml version="1.0" encoding="utf-8"?>
<p:tagLst xmlns:p="http://schemas.openxmlformats.org/presentationml/2006/main">
  <p:tag name="AS_UNIQUEID" val="535"/>
</p:tagLst>
</file>

<file path=ppt/tags/tag370.xml><?xml version="1.0" encoding="utf-8"?>
<p:tagLst xmlns:p="http://schemas.openxmlformats.org/presentationml/2006/main">
  <p:tag name="AS_UNIQUEID" val="864"/>
</p:tagLst>
</file>

<file path=ppt/tags/tag371.xml><?xml version="1.0" encoding="utf-8"?>
<p:tagLst xmlns:p="http://schemas.openxmlformats.org/presentationml/2006/main">
  <p:tag name="AS_UNIQUEID" val="865"/>
</p:tagLst>
</file>

<file path=ppt/tags/tag372.xml><?xml version="1.0" encoding="utf-8"?>
<p:tagLst xmlns:p="http://schemas.openxmlformats.org/presentationml/2006/main">
  <p:tag name="AS_UNIQUEID" val="866"/>
</p:tagLst>
</file>

<file path=ppt/tags/tag373.xml><?xml version="1.0" encoding="utf-8"?>
<p:tagLst xmlns:p="http://schemas.openxmlformats.org/presentationml/2006/main">
  <p:tag name="AS_UNIQUEID" val="867"/>
</p:tagLst>
</file>

<file path=ppt/tags/tag374.xml><?xml version="1.0" encoding="utf-8"?>
<p:tagLst xmlns:p="http://schemas.openxmlformats.org/presentationml/2006/main">
  <p:tag name="AS_UNIQUEID" val="868"/>
</p:tagLst>
</file>

<file path=ppt/tags/tag375.xml><?xml version="1.0" encoding="utf-8"?>
<p:tagLst xmlns:p="http://schemas.openxmlformats.org/presentationml/2006/main">
  <p:tag name="AS_UNIQUEID" val="869"/>
</p:tagLst>
</file>

<file path=ppt/tags/tag376.xml><?xml version="1.0" encoding="utf-8"?>
<p:tagLst xmlns:p="http://schemas.openxmlformats.org/presentationml/2006/main">
  <p:tag name="AS_UNIQUEID" val="870"/>
</p:tagLst>
</file>

<file path=ppt/tags/tag377.xml><?xml version="1.0" encoding="utf-8"?>
<p:tagLst xmlns:p="http://schemas.openxmlformats.org/presentationml/2006/main">
  <p:tag name="AS_UNIQUEID" val="871"/>
</p:tagLst>
</file>

<file path=ppt/tags/tag378.xml><?xml version="1.0" encoding="utf-8"?>
<p:tagLst xmlns:p="http://schemas.openxmlformats.org/presentationml/2006/main">
  <p:tag name="AS_UNIQUEID" val="872"/>
</p:tagLst>
</file>

<file path=ppt/tags/tag379.xml><?xml version="1.0" encoding="utf-8"?>
<p:tagLst xmlns:p="http://schemas.openxmlformats.org/presentationml/2006/main">
  <p:tag name="AS_UNIQUEID" val="873"/>
</p:tagLst>
</file>

<file path=ppt/tags/tag38.xml><?xml version="1.0" encoding="utf-8"?>
<p:tagLst xmlns:p="http://schemas.openxmlformats.org/presentationml/2006/main">
  <p:tag name="AS_UNIQUEID" val="536"/>
</p:tagLst>
</file>

<file path=ppt/tags/tag380.xml><?xml version="1.0" encoding="utf-8"?>
<p:tagLst xmlns:p="http://schemas.openxmlformats.org/presentationml/2006/main">
  <p:tag name="AS_UNIQUEID" val="874"/>
</p:tagLst>
</file>

<file path=ppt/tags/tag381.xml><?xml version="1.0" encoding="utf-8"?>
<p:tagLst xmlns:p="http://schemas.openxmlformats.org/presentationml/2006/main">
  <p:tag name="AS_UNIQUEID" val="875"/>
</p:tagLst>
</file>

<file path=ppt/tags/tag382.xml><?xml version="1.0" encoding="utf-8"?>
<p:tagLst xmlns:p="http://schemas.openxmlformats.org/presentationml/2006/main">
  <p:tag name="AS_UNIQUEID" val="876"/>
</p:tagLst>
</file>

<file path=ppt/tags/tag383.xml><?xml version="1.0" encoding="utf-8"?>
<p:tagLst xmlns:p="http://schemas.openxmlformats.org/presentationml/2006/main">
  <p:tag name="AS_UNIQUEID" val="877"/>
</p:tagLst>
</file>

<file path=ppt/tags/tag384.xml><?xml version="1.0" encoding="utf-8"?>
<p:tagLst xmlns:p="http://schemas.openxmlformats.org/presentationml/2006/main">
  <p:tag name="AS_UNIQUEID" val="878"/>
</p:tagLst>
</file>

<file path=ppt/tags/tag385.xml><?xml version="1.0" encoding="utf-8"?>
<p:tagLst xmlns:p="http://schemas.openxmlformats.org/presentationml/2006/main">
  <p:tag name="AS_UNIQUEID" val="879"/>
</p:tagLst>
</file>

<file path=ppt/tags/tag386.xml><?xml version="1.0" encoding="utf-8"?>
<p:tagLst xmlns:p="http://schemas.openxmlformats.org/presentationml/2006/main">
  <p:tag name="AS_UNIQUEID" val="880"/>
</p:tagLst>
</file>

<file path=ppt/tags/tag387.xml><?xml version="1.0" encoding="utf-8"?>
<p:tagLst xmlns:p="http://schemas.openxmlformats.org/presentationml/2006/main">
  <p:tag name="AS_UNIQUEID" val="881"/>
</p:tagLst>
</file>

<file path=ppt/tags/tag388.xml><?xml version="1.0" encoding="utf-8"?>
<p:tagLst xmlns:p="http://schemas.openxmlformats.org/presentationml/2006/main">
  <p:tag name="AS_UNIQUEID" val="882"/>
</p:tagLst>
</file>

<file path=ppt/tags/tag389.xml><?xml version="1.0" encoding="utf-8"?>
<p:tagLst xmlns:p="http://schemas.openxmlformats.org/presentationml/2006/main">
  <p:tag name="AS_UNIQUEID" val="883"/>
</p:tagLst>
</file>

<file path=ppt/tags/tag39.xml><?xml version="1.0" encoding="utf-8"?>
<p:tagLst xmlns:p="http://schemas.openxmlformats.org/presentationml/2006/main">
  <p:tag name="AS_UNIQUEID" val="537"/>
</p:tagLst>
</file>

<file path=ppt/tags/tag390.xml><?xml version="1.0" encoding="utf-8"?>
<p:tagLst xmlns:p="http://schemas.openxmlformats.org/presentationml/2006/main">
  <p:tag name="AS_UNIQUEID" val="884"/>
</p:tagLst>
</file>

<file path=ppt/tags/tag391.xml><?xml version="1.0" encoding="utf-8"?>
<p:tagLst xmlns:p="http://schemas.openxmlformats.org/presentationml/2006/main">
  <p:tag name="AS_UNIQUEID" val="885"/>
</p:tagLst>
</file>

<file path=ppt/tags/tag392.xml><?xml version="1.0" encoding="utf-8"?>
<p:tagLst xmlns:p="http://schemas.openxmlformats.org/presentationml/2006/main">
  <p:tag name="AS_UNIQUEID" val="886"/>
</p:tagLst>
</file>

<file path=ppt/tags/tag393.xml><?xml version="1.0" encoding="utf-8"?>
<p:tagLst xmlns:p="http://schemas.openxmlformats.org/presentationml/2006/main">
  <p:tag name="AS_UNIQUEID" val="887"/>
</p:tagLst>
</file>

<file path=ppt/tags/tag394.xml><?xml version="1.0" encoding="utf-8"?>
<p:tagLst xmlns:p="http://schemas.openxmlformats.org/presentationml/2006/main">
  <p:tag name="AS_UNIQUEID" val="888"/>
</p:tagLst>
</file>

<file path=ppt/tags/tag395.xml><?xml version="1.0" encoding="utf-8"?>
<p:tagLst xmlns:p="http://schemas.openxmlformats.org/presentationml/2006/main">
  <p:tag name="AS_UNIQUEID" val="889"/>
</p:tagLst>
</file>

<file path=ppt/tags/tag396.xml><?xml version="1.0" encoding="utf-8"?>
<p:tagLst xmlns:p="http://schemas.openxmlformats.org/presentationml/2006/main">
  <p:tag name="AS_UNIQUEID" val="890"/>
</p:tagLst>
</file>

<file path=ppt/tags/tag397.xml><?xml version="1.0" encoding="utf-8"?>
<p:tagLst xmlns:p="http://schemas.openxmlformats.org/presentationml/2006/main">
  <p:tag name="AS_UNIQUEID" val="891"/>
</p:tagLst>
</file>

<file path=ppt/tags/tag398.xml><?xml version="1.0" encoding="utf-8"?>
<p:tagLst xmlns:p="http://schemas.openxmlformats.org/presentationml/2006/main">
  <p:tag name="AS_UNIQUEID" val="892"/>
</p:tagLst>
</file>

<file path=ppt/tags/tag399.xml><?xml version="1.0" encoding="utf-8"?>
<p:tagLst xmlns:p="http://schemas.openxmlformats.org/presentationml/2006/main">
  <p:tag name="AS_UNIQUEID" val="893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00.xml><?xml version="1.0" encoding="utf-8"?>
<p:tagLst xmlns:p="http://schemas.openxmlformats.org/presentationml/2006/main">
  <p:tag name="AS_UNIQUEID" val="894"/>
</p:tagLst>
</file>

<file path=ppt/tags/tag401.xml><?xml version="1.0" encoding="utf-8"?>
<p:tagLst xmlns:p="http://schemas.openxmlformats.org/presentationml/2006/main">
  <p:tag name="AS_UNIQUEID" val="895"/>
</p:tagLst>
</file>

<file path=ppt/tags/tag402.xml><?xml version="1.0" encoding="utf-8"?>
<p:tagLst xmlns:p="http://schemas.openxmlformats.org/presentationml/2006/main">
  <p:tag name="AS_UNIQUEID" val="896"/>
</p:tagLst>
</file>

<file path=ppt/tags/tag403.xml><?xml version="1.0" encoding="utf-8"?>
<p:tagLst xmlns:p="http://schemas.openxmlformats.org/presentationml/2006/main">
  <p:tag name="AS_UNIQUEID" val="897"/>
</p:tagLst>
</file>

<file path=ppt/tags/tag404.xml><?xml version="1.0" encoding="utf-8"?>
<p:tagLst xmlns:p="http://schemas.openxmlformats.org/presentationml/2006/main">
  <p:tag name="AS_UNIQUEID" val="898"/>
</p:tagLst>
</file>

<file path=ppt/tags/tag405.xml><?xml version="1.0" encoding="utf-8"?>
<p:tagLst xmlns:p="http://schemas.openxmlformats.org/presentationml/2006/main">
  <p:tag name="AS_UNIQUEID" val="899"/>
</p:tagLst>
</file>

<file path=ppt/tags/tag406.xml><?xml version="1.0" encoding="utf-8"?>
<p:tagLst xmlns:p="http://schemas.openxmlformats.org/presentationml/2006/main">
  <p:tag name="AS_UNIQUEID" val="900"/>
</p:tagLst>
</file>

<file path=ppt/tags/tag407.xml><?xml version="1.0" encoding="utf-8"?>
<p:tagLst xmlns:p="http://schemas.openxmlformats.org/presentationml/2006/main">
  <p:tag name="AS_UNIQUEID" val="901"/>
</p:tagLst>
</file>

<file path=ppt/tags/tag408.xml><?xml version="1.0" encoding="utf-8"?>
<p:tagLst xmlns:p="http://schemas.openxmlformats.org/presentationml/2006/main">
  <p:tag name="AS_UNIQUEID" val="902"/>
</p:tagLst>
</file>

<file path=ppt/tags/tag409.xml><?xml version="1.0" encoding="utf-8"?>
<p:tagLst xmlns:p="http://schemas.openxmlformats.org/presentationml/2006/main">
  <p:tag name="AS_UNIQUEID" val="903"/>
</p:tagLst>
</file>

<file path=ppt/tags/tag41.xml><?xml version="1.0" encoding="utf-8"?>
<p:tagLst xmlns:p="http://schemas.openxmlformats.org/presentationml/2006/main">
  <p:tag name="AS_UNIQUEID" val="539"/>
</p:tagLst>
</file>

<file path=ppt/tags/tag410.xml><?xml version="1.0" encoding="utf-8"?>
<p:tagLst xmlns:p="http://schemas.openxmlformats.org/presentationml/2006/main">
  <p:tag name="AS_UNIQUEID" val="904"/>
</p:tagLst>
</file>

<file path=ppt/tags/tag411.xml><?xml version="1.0" encoding="utf-8"?>
<p:tagLst xmlns:p="http://schemas.openxmlformats.org/presentationml/2006/main">
  <p:tag name="AS_UNIQUEID" val="905"/>
</p:tagLst>
</file>

<file path=ppt/tags/tag412.xml><?xml version="1.0" encoding="utf-8"?>
<p:tagLst xmlns:p="http://schemas.openxmlformats.org/presentationml/2006/main">
  <p:tag name="AS_UNIQUEID" val="906"/>
</p:tagLst>
</file>

<file path=ppt/tags/tag413.xml><?xml version="1.0" encoding="utf-8"?>
<p:tagLst xmlns:p="http://schemas.openxmlformats.org/presentationml/2006/main">
  <p:tag name="AS_UNIQUEID" val="907"/>
</p:tagLst>
</file>

<file path=ppt/tags/tag414.xml><?xml version="1.0" encoding="utf-8"?>
<p:tagLst xmlns:p="http://schemas.openxmlformats.org/presentationml/2006/main">
  <p:tag name="AS_UNIQUEID" val="908"/>
</p:tagLst>
</file>

<file path=ppt/tags/tag415.xml><?xml version="1.0" encoding="utf-8"?>
<p:tagLst xmlns:p="http://schemas.openxmlformats.org/presentationml/2006/main">
  <p:tag name="AS_UNIQUEID" val="909"/>
</p:tagLst>
</file>

<file path=ppt/tags/tag416.xml><?xml version="1.0" encoding="utf-8"?>
<p:tagLst xmlns:p="http://schemas.openxmlformats.org/presentationml/2006/main">
  <p:tag name="AS_UNIQUEID" val="910"/>
</p:tagLst>
</file>

<file path=ppt/tags/tag417.xml><?xml version="1.0" encoding="utf-8"?>
<p:tagLst xmlns:p="http://schemas.openxmlformats.org/presentationml/2006/main">
  <p:tag name="AS_UNIQUEID" val="911"/>
</p:tagLst>
</file>

<file path=ppt/tags/tag418.xml><?xml version="1.0" encoding="utf-8"?>
<p:tagLst xmlns:p="http://schemas.openxmlformats.org/presentationml/2006/main">
  <p:tag name="AS_UNIQUEID" val="912"/>
</p:tagLst>
</file>

<file path=ppt/tags/tag419.xml><?xml version="1.0" encoding="utf-8"?>
<p:tagLst xmlns:p="http://schemas.openxmlformats.org/presentationml/2006/main">
  <p:tag name="AS_UNIQUEID" val="913"/>
</p:tagLst>
</file>

<file path=ppt/tags/tag42.xml><?xml version="1.0" encoding="utf-8"?>
<p:tagLst xmlns:p="http://schemas.openxmlformats.org/presentationml/2006/main">
  <p:tag name="AS_UNIQUEID" val="540"/>
</p:tagLst>
</file>

<file path=ppt/tags/tag420.xml><?xml version="1.0" encoding="utf-8"?>
<p:tagLst xmlns:p="http://schemas.openxmlformats.org/presentationml/2006/main">
  <p:tag name="AS_UNIQUEID" val="914"/>
</p:tagLst>
</file>

<file path=ppt/tags/tag421.xml><?xml version="1.0" encoding="utf-8"?>
<p:tagLst xmlns:p="http://schemas.openxmlformats.org/presentationml/2006/main">
  <p:tag name="AS_UNIQUEID" val="915"/>
</p:tagLst>
</file>

<file path=ppt/tags/tag422.xml><?xml version="1.0" encoding="utf-8"?>
<p:tagLst xmlns:p="http://schemas.openxmlformats.org/presentationml/2006/main">
  <p:tag name="AS_UNIQUEID" val="916"/>
</p:tagLst>
</file>

<file path=ppt/tags/tag423.xml><?xml version="1.0" encoding="utf-8"?>
<p:tagLst xmlns:p="http://schemas.openxmlformats.org/presentationml/2006/main">
  <p:tag name="AS_UNIQUEID" val="917"/>
</p:tagLst>
</file>

<file path=ppt/tags/tag424.xml><?xml version="1.0" encoding="utf-8"?>
<p:tagLst xmlns:p="http://schemas.openxmlformats.org/presentationml/2006/main">
  <p:tag name="AS_UNIQUEID" val="918"/>
</p:tagLst>
</file>

<file path=ppt/tags/tag425.xml><?xml version="1.0" encoding="utf-8"?>
<p:tagLst xmlns:p="http://schemas.openxmlformats.org/presentationml/2006/main">
  <p:tag name="AS_UNIQUEID" val="919"/>
</p:tagLst>
</file>

<file path=ppt/tags/tag426.xml><?xml version="1.0" encoding="utf-8"?>
<p:tagLst xmlns:p="http://schemas.openxmlformats.org/presentationml/2006/main">
  <p:tag name="AS_UNIQUEID" val="920"/>
</p:tagLst>
</file>

<file path=ppt/tags/tag427.xml><?xml version="1.0" encoding="utf-8"?>
<p:tagLst xmlns:p="http://schemas.openxmlformats.org/presentationml/2006/main">
  <p:tag name="AS_UNIQUEID" val="921"/>
</p:tagLst>
</file>

<file path=ppt/tags/tag428.xml><?xml version="1.0" encoding="utf-8"?>
<p:tagLst xmlns:p="http://schemas.openxmlformats.org/presentationml/2006/main">
  <p:tag name="AS_UNIQUEID" val="922"/>
</p:tagLst>
</file>

<file path=ppt/tags/tag429.xml><?xml version="1.0" encoding="utf-8"?>
<p:tagLst xmlns:p="http://schemas.openxmlformats.org/presentationml/2006/main">
  <p:tag name="AS_UNIQUEID" val="923"/>
</p:tagLst>
</file>

<file path=ppt/tags/tag43.xml><?xml version="1.0" encoding="utf-8"?>
<p:tagLst xmlns:p="http://schemas.openxmlformats.org/presentationml/2006/main">
  <p:tag name="AS_UNIQUEID" val="541"/>
</p:tagLst>
</file>

<file path=ppt/tags/tag430.xml><?xml version="1.0" encoding="utf-8"?>
<p:tagLst xmlns:p="http://schemas.openxmlformats.org/presentationml/2006/main">
  <p:tag name="AS_UNIQUEID" val="924"/>
</p:tagLst>
</file>

<file path=ppt/tags/tag431.xml><?xml version="1.0" encoding="utf-8"?>
<p:tagLst xmlns:p="http://schemas.openxmlformats.org/presentationml/2006/main">
  <p:tag name="AS_UNIQUEID" val="925"/>
  <p:tag name="KSO_WM_BEAUTIFY_FLAG" val=""/>
</p:tagLst>
</file>

<file path=ppt/tags/tag432.xml><?xml version="1.0" encoding="utf-8"?>
<p:tagLst xmlns:p="http://schemas.openxmlformats.org/presentationml/2006/main">
  <p:tag name="AS_UNIQUEID" val="926"/>
  <p:tag name="KSO_WM_BEAUTIFY_FLAG" val=""/>
</p:tagLst>
</file>

<file path=ppt/tags/tag433.xml><?xml version="1.0" encoding="utf-8"?>
<p:tagLst xmlns:p="http://schemas.openxmlformats.org/presentationml/2006/main">
  <p:tag name="AS_UNIQUEID" val="927"/>
  <p:tag name="KSO_WM_BEAUTIFY_FLAG" val=""/>
</p:tagLst>
</file>

<file path=ppt/tags/tag434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  <p:tag name="RESOURCE_RECORD_KEY" val="{&quot;12&quot;:[25002243]}"/>
</p:tagLst>
</file>

<file path=ppt/tags/tag44.xml><?xml version="1.0" encoding="utf-8"?>
<p:tagLst xmlns:p="http://schemas.openxmlformats.org/presentationml/2006/main">
  <p:tag name="AS_UNIQUEID" val="542"/>
</p:tagLst>
</file>

<file path=ppt/tags/tag45.xml><?xml version="1.0" encoding="utf-8"?>
<p:tagLst xmlns:p="http://schemas.openxmlformats.org/presentationml/2006/main">
  <p:tag name="AS_UNIQUEID" val="543"/>
</p:tagLst>
</file>

<file path=ppt/tags/tag46.xml><?xml version="1.0" encoding="utf-8"?>
<p:tagLst xmlns:p="http://schemas.openxmlformats.org/presentationml/2006/main">
  <p:tag name="AS_UNIQUEID" val="544"/>
</p:tagLst>
</file>

<file path=ppt/tags/tag47.xml><?xml version="1.0" encoding="utf-8"?>
<p:tagLst xmlns:p="http://schemas.openxmlformats.org/presentationml/2006/main">
  <p:tag name="AS_UNIQUEID" val="545"/>
</p:tagLst>
</file>

<file path=ppt/tags/tag48.xml><?xml version="1.0" encoding="utf-8"?>
<p:tagLst xmlns:p="http://schemas.openxmlformats.org/presentationml/2006/main">
  <p:tag name="AS_UNIQUEID" val="5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9.xml><?xml version="1.0" encoding="utf-8"?>
<p:tagLst xmlns:p="http://schemas.openxmlformats.org/presentationml/2006/main">
  <p:tag name="AS_UNIQUEID" val="5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1.xml><?xml version="1.0" encoding="utf-8"?>
<p:tagLst xmlns:p="http://schemas.openxmlformats.org/presentationml/2006/main">
  <p:tag name="AS_UNIQUEID" val="5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2.xml><?xml version="1.0" encoding="utf-8"?>
<p:tagLst xmlns:p="http://schemas.openxmlformats.org/presentationml/2006/main">
  <p:tag name="AS_UNIQUEID" val="5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3.xml><?xml version="1.0" encoding="utf-8"?>
<p:tagLst xmlns:p="http://schemas.openxmlformats.org/presentationml/2006/main">
  <p:tag name="AS_UNIQUEID" val="551"/>
</p:tagLst>
</file>

<file path=ppt/tags/tag54.xml><?xml version="1.0" encoding="utf-8"?>
<p:tagLst xmlns:p="http://schemas.openxmlformats.org/presentationml/2006/main">
  <p:tag name="AS_UNIQUEID" val="5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5.xml><?xml version="1.0" encoding="utf-8"?>
<p:tagLst xmlns:p="http://schemas.openxmlformats.org/presentationml/2006/main">
  <p:tag name="AS_UNIQUEID" val="5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6.xml><?xml version="1.0" encoding="utf-8"?>
<p:tagLst xmlns:p="http://schemas.openxmlformats.org/presentationml/2006/main">
  <p:tag name="AS_UNIQUEID" val="5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7.xml><?xml version="1.0" encoding="utf-8"?>
<p:tagLst xmlns:p="http://schemas.openxmlformats.org/presentationml/2006/main">
  <p:tag name="AS_UNIQUEID" val="5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8.xml><?xml version="1.0" encoding="utf-8"?>
<p:tagLst xmlns:p="http://schemas.openxmlformats.org/presentationml/2006/main">
  <p:tag name="AS_UNIQUEID" val="5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9.xml><?xml version="1.0" encoding="utf-8"?>
<p:tagLst xmlns:p="http://schemas.openxmlformats.org/presentationml/2006/main">
  <p:tag name="AS_UNIQUEID" val="557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8"/>
</p:tagLst>
</file>

<file path=ppt/tags/tag61.xml><?xml version="1.0" encoding="utf-8"?>
<p:tagLst xmlns:p="http://schemas.openxmlformats.org/presentationml/2006/main">
  <p:tag name="AS_UNIQUEID" val="559"/>
</p:tagLst>
</file>

<file path=ppt/tags/tag62.xml><?xml version="1.0" encoding="utf-8"?>
<p:tagLst xmlns:p="http://schemas.openxmlformats.org/presentationml/2006/main">
  <p:tag name="AS_UNIQUEID" val="560"/>
</p:tagLst>
</file>

<file path=ppt/tags/tag63.xml><?xml version="1.0" encoding="utf-8"?>
<p:tagLst xmlns:p="http://schemas.openxmlformats.org/presentationml/2006/main">
  <p:tag name="AS_UNIQUEID" val="561"/>
</p:tagLst>
</file>

<file path=ppt/tags/tag64.xml><?xml version="1.0" encoding="utf-8"?>
<p:tagLst xmlns:p="http://schemas.openxmlformats.org/presentationml/2006/main">
  <p:tag name="AS_UNIQUEID" val="562"/>
</p:tagLst>
</file>

<file path=ppt/tags/tag65.xml><?xml version="1.0" encoding="utf-8"?>
<p:tagLst xmlns:p="http://schemas.openxmlformats.org/presentationml/2006/main">
  <p:tag name="AS_UNIQUEID" val="563"/>
</p:tagLst>
</file>

<file path=ppt/tags/tag66.xml><?xml version="1.0" encoding="utf-8"?>
<p:tagLst xmlns:p="http://schemas.openxmlformats.org/presentationml/2006/main">
  <p:tag name="AS_UNIQUEID" val="564"/>
</p:tagLst>
</file>

<file path=ppt/tags/tag67.xml><?xml version="1.0" encoding="utf-8"?>
<p:tagLst xmlns:p="http://schemas.openxmlformats.org/presentationml/2006/main">
  <p:tag name="AS_UNIQUEID" val="565"/>
</p:tagLst>
</file>

<file path=ppt/tags/tag68.xml><?xml version="1.0" encoding="utf-8"?>
<p:tagLst xmlns:p="http://schemas.openxmlformats.org/presentationml/2006/main">
  <p:tag name="AS_UNIQUEID" val="566"/>
</p:tagLst>
</file>

<file path=ppt/tags/tag69.xml><?xml version="1.0" encoding="utf-8"?>
<p:tagLst xmlns:p="http://schemas.openxmlformats.org/presentationml/2006/main">
  <p:tag name="AS_UNIQUEID" val="567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568"/>
</p:tagLst>
</file>

<file path=ppt/tags/tag71.xml><?xml version="1.0" encoding="utf-8"?>
<p:tagLst xmlns:p="http://schemas.openxmlformats.org/presentationml/2006/main">
  <p:tag name="AS_UNIQUEID" val="569"/>
</p:tagLst>
</file>

<file path=ppt/tags/tag72.xml><?xml version="1.0" encoding="utf-8"?>
<p:tagLst xmlns:p="http://schemas.openxmlformats.org/presentationml/2006/main">
  <p:tag name="AS_UNIQUEID" val="570"/>
</p:tagLst>
</file>

<file path=ppt/tags/tag73.xml><?xml version="1.0" encoding="utf-8"?>
<p:tagLst xmlns:p="http://schemas.openxmlformats.org/presentationml/2006/main">
  <p:tag name="AS_UNIQUEID" val="571"/>
</p:tagLst>
</file>

<file path=ppt/tags/tag74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75.xml><?xml version="1.0" encoding="utf-8"?>
<p:tagLst xmlns:p="http://schemas.openxmlformats.org/presentationml/2006/main">
  <p:tag name="AS_UNIQUEID" val="572"/>
</p:tagLst>
</file>

<file path=ppt/tags/tag76.xml><?xml version="1.0" encoding="utf-8"?>
<p:tagLst xmlns:p="http://schemas.openxmlformats.org/presentationml/2006/main">
  <p:tag name="AS_UNIQUEID" val="573"/>
</p:tagLst>
</file>

<file path=ppt/tags/tag77.xml><?xml version="1.0" encoding="utf-8"?>
<p:tagLst xmlns:p="http://schemas.openxmlformats.org/presentationml/2006/main">
  <p:tag name="AS_UNIQUEID" val="574"/>
</p:tagLst>
</file>

<file path=ppt/tags/tag78.xml><?xml version="1.0" encoding="utf-8"?>
<p:tagLst xmlns:p="http://schemas.openxmlformats.org/presentationml/2006/main">
  <p:tag name="AS_UNIQUEID" val="575"/>
</p:tagLst>
</file>

<file path=ppt/tags/tag79.xml><?xml version="1.0" encoding="utf-8"?>
<p:tagLst xmlns:p="http://schemas.openxmlformats.org/presentationml/2006/main">
  <p:tag name="AS_UNIQUEID" val="576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7"/>
</p:tagLst>
</file>

<file path=ppt/tags/tag81.xml><?xml version="1.0" encoding="utf-8"?>
<p:tagLst xmlns:p="http://schemas.openxmlformats.org/presentationml/2006/main">
  <p:tag name="AS_UNIQUEID" val="578"/>
</p:tagLst>
</file>

<file path=ppt/tags/tag82.xml><?xml version="1.0" encoding="utf-8"?>
<p:tagLst xmlns:p="http://schemas.openxmlformats.org/presentationml/2006/main">
  <p:tag name="AS_UNIQUEID" val="579"/>
</p:tagLst>
</file>

<file path=ppt/tags/tag83.xml><?xml version="1.0" encoding="utf-8"?>
<p:tagLst xmlns:p="http://schemas.openxmlformats.org/presentationml/2006/main">
  <p:tag name="AS_UNIQUEID" val="580"/>
</p:tagLst>
</file>

<file path=ppt/tags/tag84.xml><?xml version="1.0" encoding="utf-8"?>
<p:tagLst xmlns:p="http://schemas.openxmlformats.org/presentationml/2006/main">
  <p:tag name="AS_UNIQUEID" val="581"/>
</p:tagLst>
</file>

<file path=ppt/tags/tag85.xml><?xml version="1.0" encoding="utf-8"?>
<p:tagLst xmlns:p="http://schemas.openxmlformats.org/presentationml/2006/main">
  <p:tag name="AS_UNIQUEID" val="582"/>
</p:tagLst>
</file>

<file path=ppt/tags/tag86.xml><?xml version="1.0" encoding="utf-8"?>
<p:tagLst xmlns:p="http://schemas.openxmlformats.org/presentationml/2006/main">
  <p:tag name="AS_UNIQUEID" val="583"/>
</p:tagLst>
</file>

<file path=ppt/tags/tag87.xml><?xml version="1.0" encoding="utf-8"?>
<p:tagLst xmlns:p="http://schemas.openxmlformats.org/presentationml/2006/main">
  <p:tag name="AS_UNIQUEID" val="584"/>
</p:tagLst>
</file>

<file path=ppt/tags/tag88.xml><?xml version="1.0" encoding="utf-8"?>
<p:tagLst xmlns:p="http://schemas.openxmlformats.org/presentationml/2006/main">
  <p:tag name="AS_UNIQUEID" val="585"/>
</p:tagLst>
</file>

<file path=ppt/tags/tag89.xml><?xml version="1.0" encoding="utf-8"?>
<p:tagLst xmlns:p="http://schemas.openxmlformats.org/presentationml/2006/main">
  <p:tag name="AS_UNIQUEID" val="586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7"/>
</p:tagLst>
</file>

<file path=ppt/tags/tag91.xml><?xml version="1.0" encoding="utf-8"?>
<p:tagLst xmlns:p="http://schemas.openxmlformats.org/presentationml/2006/main">
  <p:tag name="AS_UNIQUEID" val="588"/>
</p:tagLst>
</file>

<file path=ppt/tags/tag92.xml><?xml version="1.0" encoding="utf-8"?>
<p:tagLst xmlns:p="http://schemas.openxmlformats.org/presentationml/2006/main">
  <p:tag name="AS_UNIQUEID" val="589"/>
</p:tagLst>
</file>

<file path=ppt/tags/tag93.xml><?xml version="1.0" encoding="utf-8"?>
<p:tagLst xmlns:p="http://schemas.openxmlformats.org/presentationml/2006/main">
  <p:tag name="AS_UNIQUEID" val="590"/>
</p:tagLst>
</file>

<file path=ppt/tags/tag94.xml><?xml version="1.0" encoding="utf-8"?>
<p:tagLst xmlns:p="http://schemas.openxmlformats.org/presentationml/2006/main">
  <p:tag name="AS_UNIQUEID" val="591"/>
</p:tagLst>
</file>

<file path=ppt/tags/tag95.xml><?xml version="1.0" encoding="utf-8"?>
<p:tagLst xmlns:p="http://schemas.openxmlformats.org/presentationml/2006/main">
  <p:tag name="AS_UNIQUEID" val="592"/>
</p:tagLst>
</file>

<file path=ppt/tags/tag96.xml><?xml version="1.0" encoding="utf-8"?>
<p:tagLst xmlns:p="http://schemas.openxmlformats.org/presentationml/2006/main">
  <p:tag name="AS_UNIQUEID" val="593"/>
</p:tagLst>
</file>

<file path=ppt/tags/tag97.xml><?xml version="1.0" encoding="utf-8"?>
<p:tagLst xmlns:p="http://schemas.openxmlformats.org/presentationml/2006/main">
  <p:tag name="AS_UNIQUEID" val="594"/>
</p:tagLst>
</file>

<file path=ppt/tags/tag98.xml><?xml version="1.0" encoding="utf-8"?>
<p:tagLst xmlns:p="http://schemas.openxmlformats.org/presentationml/2006/main">
  <p:tag name="AS_UNIQUEID" val="595"/>
</p:tagLst>
</file>

<file path=ppt/tags/tag99.xml><?xml version="1.0" encoding="utf-8"?>
<p:tagLst xmlns:p="http://schemas.openxmlformats.org/presentationml/2006/main">
  <p:tag name="AS_UNIQUEID" val="596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192</Paragraphs>
  <Slides>25</Slides>
  <Notes>20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7" baseType="lpstr">
      <vt:lpstr>Arial</vt:lpstr>
      <vt:lpstr>Times New Roman</vt:lpstr>
      <vt:lpstr>黑体</vt:lpstr>
      <vt:lpstr>楷体</vt:lpstr>
      <vt:lpstr>Wingdings</vt:lpstr>
      <vt:lpstr>宋体</vt:lpstr>
      <vt:lpstr>Cambria</vt:lpstr>
      <vt:lpstr>Calibri</vt:lpstr>
      <vt:lpstr>Calibri Light</vt:lpstr>
      <vt:lpstr>汉仪雅酷黑 75W</vt:lpstr>
      <vt:lpstr>微软雅黑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2026-06-14T08:55:25Z</cp:lastPrinted>
  <dcterms:created xsi:type="dcterms:W3CDTF">2026-06-14T08:55:25Z</dcterms:created>
  <dcterms:modified xsi:type="dcterms:W3CDTF">2026-06-14T00:55:25Z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