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5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7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8.docx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9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10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11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12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13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14.bin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4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__16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7.docx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__18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__19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__20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__21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__22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3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4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33819" y="1766086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5400" b="1" dirty="0">
                <a:solidFill>
                  <a:schemeClr val="accent6"/>
                </a:solidFill>
              </a:rPr>
              <a:t>专项突破</a:t>
            </a:r>
            <a:r>
              <a:rPr lang="en-US" altLang="zh-CN" sz="5400" b="1" dirty="0">
                <a:solidFill>
                  <a:schemeClr val="accent6"/>
                </a:solidFill>
              </a:rPr>
              <a:t>(</a:t>
            </a:r>
            <a:r>
              <a:rPr lang="zh-CN" altLang="en-US" sz="5400" b="1" dirty="0">
                <a:solidFill>
                  <a:schemeClr val="accent6"/>
                </a:solidFill>
              </a:rPr>
              <a:t>四</a:t>
            </a:r>
            <a:r>
              <a:rPr lang="en-US" altLang="zh-CN" sz="5400" b="1" dirty="0">
                <a:solidFill>
                  <a:schemeClr val="accent6"/>
                </a:solidFill>
              </a:rPr>
              <a:t>)</a:t>
            </a:r>
            <a:r>
              <a:rPr lang="zh-CN" altLang="en-US" sz="5400" b="1" dirty="0">
                <a:solidFill>
                  <a:schemeClr val="accent6"/>
                </a:solidFill>
              </a:rPr>
              <a:t>　浮力的相关计算</a:t>
            </a:r>
            <a:endParaRPr lang="zh-CN" altLang="zh-CN" sz="54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764704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类型三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压力差法、平衡法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漂浮或悬浮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湖北宜昌中考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如图是我国自主研制的首款大型水陆两栖飞机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鲲龙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AG600”,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某次执行任务时它的质量为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 t,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当它停在水面上时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排开水的体积是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受到的浮力为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57152" y="2924944"/>
          <a:ext cx="8128000" cy="166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文档" r:id="rId4" imgW="3839210" imgH="789305" progId="Word.Document.12">
                  <p:embed/>
                </p:oleObj>
              </mc:Choice>
              <mc:Fallback>
                <p:oleObj name="文档" r:id="rId4" imgW="3839210" imgH="789305" progId="Word.Document.12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7152" y="2924944"/>
                        <a:ext cx="8128000" cy="16679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35560" y="4797152"/>
          <a:ext cx="8128000" cy="1839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7" imgW="3839210" imgH="869950" progId="Word.Document.12">
                  <p:embed/>
                </p:oleObj>
              </mc:Choice>
              <mc:Fallback>
                <p:oleObj name="文档" r:id="rId7" imgW="3839210" imgH="869950" progId="Word.Document.12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35560" y="4797152"/>
                        <a:ext cx="8128000" cy="18394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743798" y="2457712"/>
            <a:ext cx="98483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6457" y="2457712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272426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压力差法是根据浮力的定义来计算浮力的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物体上下两表面的压力差就是浮力的大小。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平衡法是根据物体的漂浮或悬浮时重力与浮力是一对平衡力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来计算浮力。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80728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蛟龙号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是我国首台自主设计、自主集成研制、世界上下潜最深的作业型深海载人潜水器。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蛟龙号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空载时质量约为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t,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最大荷载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 kg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蛟龙号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空载漂浮在水面时受到的浮力为多大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蛟龙号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某次满载时下沉是采用注水方式实现的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则至少注入水的体积是多少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海水密度取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3471795"/>
          <a:ext cx="8128000" cy="1587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4" imgW="3839210" imgH="751205" progId="Word.Document.12">
                  <p:embed/>
                </p:oleObj>
              </mc:Choice>
              <mc:Fallback>
                <p:oleObj name="文档" r:id="rId4" imgW="3839210" imgH="751205" progId="Word.Document.12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0" y="3471795"/>
                        <a:ext cx="8128000" cy="1587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5059059"/>
            <a:ext cx="444627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836712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蛟龙号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空载漂浮在水面时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根据漂浮条件可知潜艇受到浮力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空载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空载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满载时需要下沉时潜水器排开海水的体积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满载总重力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'-G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可得注入水的体积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35560" y="4546574"/>
          <a:ext cx="8128000" cy="1378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文档" r:id="rId4" imgW="3839210" imgH="652145" progId="Word.Document.12">
                  <p:embed/>
                </p:oleObj>
              </mc:Choice>
              <mc:Fallback>
                <p:oleObj name="文档" r:id="rId4" imgW="3839210" imgH="652145" progId="Word.Document.12">
                  <p:embed/>
                  <p:pic>
                    <p:nvPicPr>
                      <p:cNvPr id="0" name="图片 133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5560" y="4546574"/>
                        <a:ext cx="8128000" cy="1378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湖南怀化中考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的木块放入装有水的烧杯中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木块处于漂浮状态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则木块受到的浮力是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若再沿烧杯壁往烧杯中缓慢地倒入浓盐水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则木块受到的浮力将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不变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874366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的木块放入装有水的烧杯中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静止时木块处于漂浮状态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所以木块所受浮力的大小为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木块漂浮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所以木块的密度小于水的密度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如果再沿烧杯壁往烧杯中缓慢地倒入浓盐水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木块的密度不变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水的密度变大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木块仍然漂浮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所受浮力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所以浮力不变。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88963" y="1672824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0660" y="2098366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908720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气球下面用细线悬挂一石块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它们恰好悬浮在水中。已知石块与气球的总重力为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则气球受到的浮力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若水温升高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石块将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上浮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保持悬浮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37322" y="2318837"/>
          <a:ext cx="6717355" cy="1470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文档" r:id="rId4" imgW="3839210" imgH="841375" progId="Word.Document.12">
                  <p:embed/>
                </p:oleObj>
              </mc:Choice>
              <mc:Fallback>
                <p:oleObj name="文档" r:id="rId4" imgW="3839210" imgH="841375" progId="Word.Document.12">
                  <p:embed/>
                  <p:pic>
                    <p:nvPicPr>
                      <p:cNvPr id="0" name="图片 1434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7322" y="2318837"/>
                        <a:ext cx="6717355" cy="14702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386104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气球下面用细线悬挂一石块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它们恰好悬浮在水中。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浮气球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浮石块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所以气球受到的浮力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浮气球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水温升高时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气球内空气的体积变大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排开水的体积变大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气球受到的浮力将变大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石块受到的重力不变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此时气球和石块受到的浮力大于自重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石块将上浮。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54836" y="136155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7790" y="1799943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05273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阿基米德原理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做了如图所示的实验。由图可知物体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所受浮力为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由阿基米德原理可知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丙图中弹簧测力计的示数应为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01362" y="2331562"/>
          <a:ext cx="8128000" cy="2720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4" imgW="3839210" imgH="1284605" progId="Word.Document.12">
                  <p:embed/>
                </p:oleObj>
              </mc:Choice>
              <mc:Fallback>
                <p:oleObj name="文档" r:id="rId4" imgW="3839210" imgH="1284605" progId="Word.Document.12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01362" y="2331562"/>
                        <a:ext cx="8128000" cy="2720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505210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物体浸没在液体中受到的浮力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根据阿基米德原理可知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40016" y="152101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0784" y="1922529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8072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重庆中考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升降台面上有一个足够深、底面积为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的柱形容器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容器中水深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则水对容器底部的压强为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现将底面积为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的圆柱体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悬挂在固定的弹簧测力计下端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浸入水中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的下表面距水面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然后使升降台上升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再次稳定后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所受的浮力为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已知弹簧受到的拉力每减小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弹簧的长度就缩短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cm,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00099" y="3878060"/>
          <a:ext cx="8128000" cy="2101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4" imgW="3839210" imgH="993775" progId="Word.Document.12">
                  <p:embed/>
                </p:oleObj>
              </mc:Choice>
              <mc:Fallback>
                <p:oleObj name="文档" r:id="rId4" imgW="3839210" imgH="993775" progId="Word.Document.12">
                  <p:embed/>
                  <p:pic>
                    <p:nvPicPr>
                      <p:cNvPr id="0" name="图片 717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00099" y="3878060"/>
                        <a:ext cx="8128000" cy="2101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275874" y="1453611"/>
            <a:ext cx="69703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4808" y="3068960"/>
            <a:ext cx="32902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2032000" y="7647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水对容器底部的压强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下表面距水面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时受到的浮力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根据力的平衡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物体的重力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升降台上升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向下移动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物体未向上移动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此时物排开水的体积增加量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液体在容器中上升的高度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35560" y="5272028"/>
          <a:ext cx="8128000" cy="770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文档" r:id="rId4" imgW="3839210" imgH="365760" progId="Word.Document.12">
                  <p:embed/>
                </p:oleObj>
              </mc:Choice>
              <mc:Fallback>
                <p:oleObj name="文档" r:id="rId4" imgW="3839210" imgH="365760" progId="Word.Document.12">
                  <p:embed/>
                  <p:pic>
                    <p:nvPicPr>
                      <p:cNvPr id="0" name="图片 1536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5560" y="5272028"/>
                        <a:ext cx="8128000" cy="7700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144464" y="1124744"/>
          <a:ext cx="8128000" cy="279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文档" r:id="rId4" imgW="3839210" imgH="1321435" progId="Word.Document.12">
                  <p:embed/>
                </p:oleObj>
              </mc:Choice>
              <mc:Fallback>
                <p:oleObj name="文档" r:id="rId4" imgW="3839210" imgH="1321435" progId="Word.Document.12">
                  <p:embed/>
                  <p:pic>
                    <p:nvPicPr>
                      <p:cNvPr id="0" name="图片 1638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44464" y="1124744"/>
                        <a:ext cx="8128000" cy="279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032000" y="4005064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升降台上升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物体受到的浮力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物体将漂浮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所受浮力等于重力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计算浮力的方法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称重法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用弹簧测力计测浮力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压力差法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用浮力产生的原因求浮力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漂浮、悬浮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二力平衡求浮力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阿基米德原理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知道物体排开液体的质量或体积时常用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浮力计算题方法总结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确定研究对象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认准要研究的物体。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分析物体受力情况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判断物体在液体中所处的状态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漂浮、悬浮、下沉、上浮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根据浮沉条件列出等式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一般平衡状态的居多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124744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广西桂林中考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一段粗细、质量均匀的蜡块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与一重为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的铁块通过轻质细绳相连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竖立漂浮在水面上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露出水面的长度为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则蜡块和铁块所受水的浮力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</a:rPr>
              <a:t>+G</a:t>
            </a:r>
            <a:r>
              <a:rPr lang="en-US" altLang="zh-CN" sz="2200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</a:rPr>
              <a:t>2</a:t>
            </a:r>
            <a:r>
              <a:rPr lang="zh-CN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若多次截掉蜡块露出水面的部分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直到蜡块上表面与水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4221088"/>
          <a:ext cx="8128000" cy="1321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文档" r:id="rId4" imgW="3839210" imgH="624840" progId="Word.Document.12">
                  <p:embed/>
                </p:oleObj>
              </mc:Choice>
              <mc:Fallback>
                <p:oleObj name="文档" r:id="rId4" imgW="3839210" imgH="624840" progId="Word.Document.12">
                  <p:embed/>
                  <p:pic>
                    <p:nvPicPr>
                      <p:cNvPr id="0" name="图片 820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0" y="4221088"/>
                        <a:ext cx="8128000" cy="13215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07568" y="2840680"/>
          <a:ext cx="8128000" cy="1072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文档" r:id="rId7" imgW="3839210" imgH="509270" progId="Word.Document.12">
                  <p:embed/>
                </p:oleObj>
              </mc:Choice>
              <mc:Fallback>
                <p:oleObj name="文档" r:id="rId7" imgW="3839210" imgH="509270" progId="Word.Document.12">
                  <p:embed/>
                  <p:pic>
                    <p:nvPicPr>
                      <p:cNvPr id="0" name="图片 820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07568" y="2840680"/>
                        <a:ext cx="8128000" cy="1072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8575445" y="2369662"/>
            <a:ext cx="86409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033112" y="3531452"/>
            <a:ext cx="11501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600537" y="2080581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12344" y="2843625"/>
            <a:ext cx="119164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2032000" y="98072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蜡块与铁块通过轻质细绳相连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竖立漂浮在水面上时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根据漂浮条件可知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当蜡块漂浮时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根据阿基米德原理可得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135560" y="2274509"/>
          <a:ext cx="8128000" cy="3161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文档" r:id="rId4" imgW="3839210" imgH="1493520" progId="Word.Document.12">
                  <p:embed/>
                </p:oleObj>
              </mc:Choice>
              <mc:Fallback>
                <p:oleObj name="文档" r:id="rId4" imgW="3839210" imgH="1493520" progId="Word.Document.12">
                  <p:embed/>
                  <p:pic>
                    <p:nvPicPr>
                      <p:cNvPr id="0" name="图片 174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5560" y="2274509"/>
                        <a:ext cx="8128000" cy="31610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199091"/>
          <a:ext cx="8128000" cy="2713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文档" r:id="rId4" imgW="3839210" imgH="1281430" progId="Word.Document.12">
                  <p:embed/>
                </p:oleObj>
              </mc:Choice>
              <mc:Fallback>
                <p:oleObj name="文档" r:id="rId4" imgW="3839210" imgH="1281430" progId="Word.Document.12">
                  <p:embed/>
                  <p:pic>
                    <p:nvPicPr>
                      <p:cNvPr id="0" name="图片 1843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0" y="2199091"/>
                        <a:ext cx="8128000" cy="2713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内蒙古通辽中考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中国首艘国产航母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001A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型航空母舰离开大连港码头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开始海试。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航母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001A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设计排水量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那么它满载时受到的浮力是多少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海面下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处的压强是多少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一位体重为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舰载机飞行员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每只脚与水平甲板的接触面积是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则他双脚站立时对甲板的压强是多少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124744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根据阿基米德原理可得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该航母满载时受到的浮力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海面下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处的压强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飞行员每只脚与水平甲板的接触面积是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所以飞行员双脚站立的受力面积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飞行员站立在水平甲板上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对甲板的压力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站立时对甲板的压强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07568" y="4431870"/>
          <a:ext cx="8128000" cy="564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文档" r:id="rId4" imgW="3839210" imgH="267970" progId="Word.Document.12">
                  <p:embed/>
                </p:oleObj>
              </mc:Choice>
              <mc:Fallback>
                <p:oleObj name="文档" r:id="rId4" imgW="3839210" imgH="267970" progId="Word.Document.12">
                  <p:embed/>
                  <p:pic>
                    <p:nvPicPr>
                      <p:cNvPr id="0" name="图片 1946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07568" y="4431870"/>
                        <a:ext cx="8128000" cy="5649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12474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安徽长丰县二模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棱长为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的正方体木块静止时部分体积浸入水中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如果在木块的上表面施加一个大小为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的竖直向下的力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木块刚好浸没在水中。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水的密度为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酒精的密度为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求木块的密度。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如果把该木块放入酒精中静止时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则木块下表面所处的深度为多少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35560" y="4149080"/>
          <a:ext cx="8128000" cy="1264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文档" r:id="rId4" imgW="3839210" imgH="598805" progId="Word.Document.12">
                  <p:embed/>
                </p:oleObj>
              </mc:Choice>
              <mc:Fallback>
                <p:oleObj name="文档" r:id="rId4" imgW="3839210" imgH="598805" progId="Word.Document.12">
                  <p:embed/>
                  <p:pic>
                    <p:nvPicPr>
                      <p:cNvPr id="0" name="图片 92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5560" y="4149080"/>
                        <a:ext cx="8128000" cy="1264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2032000" y="764704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木块浸没在水中时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受到向下的重力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和压力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向上的浮力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木块处于平衡状态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=mg=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木块在酒精中漂浮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根据漂浮条件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和阿基米德原理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则木块下表面所处酒精的深度为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07568" y="5661248"/>
          <a:ext cx="8128000" cy="6860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文档" r:id="rId4" imgW="3839210" imgH="324485" progId="Word.Document.12">
                  <p:embed/>
                </p:oleObj>
              </mc:Choice>
              <mc:Fallback>
                <p:oleObj name="文档" r:id="rId4" imgW="3839210" imgH="324485" progId="Word.Document.12">
                  <p:embed/>
                  <p:pic>
                    <p:nvPicPr>
                      <p:cNvPr id="0" name="图片 2048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07568" y="5661248"/>
                        <a:ext cx="8128000" cy="6860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05273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台面上的玻璃槽中装有适量的水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将一边长为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的正方体物块轻轻放入水中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待其静止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3897261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求该物块的密度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垂直向上作用在物块的上表面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使物块露出水面的高度为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并保持静止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求此时力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43672" y="2363864"/>
          <a:ext cx="6717355" cy="153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文档" r:id="rId4" imgW="3839210" imgH="877570" progId="Word.Document.12">
                  <p:embed/>
                </p:oleObj>
              </mc:Choice>
              <mc:Fallback>
                <p:oleObj name="文档" r:id="rId4" imgW="3839210" imgH="877570" progId="Word.Document.12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43672" y="2363864"/>
                        <a:ext cx="6717355" cy="153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2032000" y="134076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(2)20 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正方体物块轻轻放入水中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当其静止时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处于漂浮状态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48559" y="2206774"/>
          <a:ext cx="8128000" cy="453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文档" r:id="rId4" imgW="3839210" imgH="216535" progId="Word.Document.12">
                  <p:embed/>
                </p:oleObj>
              </mc:Choice>
              <mc:Fallback>
                <p:oleObj name="文档" r:id="rId4" imgW="3839210" imgH="216535" progId="Word.Document.12">
                  <p:embed/>
                  <p:pic>
                    <p:nvPicPr>
                      <p:cNvPr id="0" name="图片 2150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8559" y="2206774"/>
                        <a:ext cx="8128000" cy="453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2660759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物体浸入水中的体积为物体体积的一半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由阿基米德原理可知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此时物体受到的浮力为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物体的重力为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则物块受到的拉力为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F=G-F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必须弄清楚的一些概念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与视重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与物体排开的液体重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与浸没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上浮、漂浮、悬浮。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物体的密度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与液体的密度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、物体排开液体体积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、物体露出液体的体积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解浮力问题经常用到的一些规律和概念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二力平衡条件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推广到三力平衡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液体内部压强规律。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浮力。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阿基米德原理。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物体浮沉条件。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漂浮问题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五规律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历年中考考查频率较高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物体漂浮在液体中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所受的浮力等于它受到的重力。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规律二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同一物体漂浮在不同液体里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所受浮力相同。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规律三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同一物体漂浮在不同液体里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在密度大的液体里浸入的体积小。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规律四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漂浮物体浸入液体的体积是它总体积的几分之几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物体密度就是液体密度的几分之几。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规律五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将漂浮物体全部浸入液体里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需加的竖直向下的外力等于液体对物体增大的浮力。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80728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类型一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称重法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在弹簧测力计下悬挂一个铝球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在空气中测力计示数是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把铝球浸没在水中时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则铝球在水中受到的浮力为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该铝球是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空心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207568" y="3083204"/>
          <a:ext cx="8128000" cy="3255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文档" r:id="rId4" imgW="3839210" imgH="1539240" progId="Word.Document.12">
                  <p:embed/>
                </p:oleObj>
              </mc:Choice>
              <mc:Fallback>
                <p:oleObj name="文档" r:id="rId4" imgW="3839210" imgH="1539240" progId="Word.Document.12">
                  <p:embed/>
                  <p:pic>
                    <p:nvPicPr>
                      <p:cNvPr id="0" name="图片 112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07568" y="3083204"/>
                        <a:ext cx="8128000" cy="32552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478372" y="227687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9692" y="227687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628800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的金属块用细线挂在弹簧测力计下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浸没水中后金属块受到的浮力是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此时弹簧测力计的示数是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47528" y="2912190"/>
          <a:ext cx="8128000" cy="2044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3839210" imgH="967740" progId="Word.Document.12">
                  <p:embed/>
                </p:oleObj>
              </mc:Choice>
              <mc:Fallback>
                <p:oleObj name="文档" r:id="rId4" imgW="3839210" imgH="967740" progId="Word.Document.12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7528" y="2912190"/>
                        <a:ext cx="8128000" cy="2044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4960443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此时弹簧测力计的示数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F=G-F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35560" y="2504613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80728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类型二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阿基米德原理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安徽全椒县一模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用细绳将质量为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的木块系住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使木块浸没在液体中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当木块静止时细绳对木块的拉力为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液体的深度为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则木块在液体中所受的浮力为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液体对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</a:t>
            </a:r>
            <a:r>
              <a:rPr lang="zh-CN" altLang="en-US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3065529"/>
          <a:ext cx="8128000" cy="1994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4" imgW="3839210" imgH="941705" progId="Word.Document.12">
                  <p:embed/>
                </p:oleObj>
              </mc:Choice>
              <mc:Fallback>
                <p:oleObj name="文档" r:id="rId4" imgW="3839210" imgH="941705" progId="Word.Document.12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0" y="3065529"/>
                        <a:ext cx="8128000" cy="1994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677173" y="2677747"/>
            <a:ext cx="35769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6721" y="2677747"/>
            <a:ext cx="8434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2032000" y="1124744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木块的重力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木块静止在液体中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木块受向上的浮力、向下的重力和向下的拉力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由力的平衡条件可得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木块在液体中所受的浮力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=G+F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木块排开液体的体积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得液体的密度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07568" y="4428341"/>
          <a:ext cx="8128000" cy="739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文档" r:id="rId4" imgW="3839210" imgH="350520" progId="Word.Document.12">
                  <p:embed/>
                </p:oleObj>
              </mc:Choice>
              <mc:Fallback>
                <p:oleObj name="文档" r:id="rId4" imgW="3839210" imgH="350520" progId="Word.Document.12">
                  <p:embed/>
                  <p:pic>
                    <p:nvPicPr>
                      <p:cNvPr id="0" name="图片 1229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07568" y="4428341"/>
                        <a:ext cx="8128000" cy="739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5202253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液体对容器底部的压强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628800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湖南湘西州中考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一个体积为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的铁球浸没在水中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它受到水对它的浮力为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水的密度为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911480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铁球浸没在水中时排开水的体积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铁球受到水的浮力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0" y="2108901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2105</Words>
  <Application>Microsoft Office PowerPoint</Application>
  <PresentationFormat>自定义</PresentationFormat>
  <Paragraphs>122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文档</vt:lpstr>
      <vt:lpstr>专项突破(四)　浮力的相关计算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专项突破(四)　浮力的相关计算</dc:title>
  <dc:creator>Administrator</dc:creator>
  <cp:lastModifiedBy>User</cp:lastModifiedBy>
  <cp:revision>3</cp:revision>
  <dcterms:created xsi:type="dcterms:W3CDTF">2019-11-26T04:16:00Z</dcterms:created>
  <dcterms:modified xsi:type="dcterms:W3CDTF">2020-02-08T01:02:06Z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