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heme/theme4.xml" ContentType="application/vnd.openxmlformats-officedocument.them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9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2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7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80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5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9.xml" ContentType="application/vnd.openxmlformats-officedocument.presentationml.tags+xml"/>
  <Override PartName="/ppt/tags/tag411.xml" ContentType="application/vnd.openxmlformats-officedocument.presentationml.tags+xml"/>
  <Override PartName="/ppt/tags/tag413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6.xml" ContentType="application/vnd.openxmlformats-officedocument.presentationml.tags+xml"/>
  <Override PartName="/ppt/tags/tag608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6.xml" ContentType="application/vnd.openxmlformats-officedocument.presentationml.tags+xml"/>
  <Override PartName="/ppt/tags/tag638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notesSlides/notesSlide1.xml" ContentType="application/vnd.openxmlformats-officedocument.presentationml.notesSlide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notesSlides/notesSlide2.xml" ContentType="application/vnd.openxmlformats-officedocument.presentationml.notesSlide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notesSlides/notesSlide3.xml" ContentType="application/vnd.openxmlformats-officedocument.presentationml.notesSlide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18.xml" ContentType="application/vnd.openxmlformats-officedocument.presentationml.tags+xml"/>
  <Override PartName="/ppt/tags/tag220.xml" ContentType="application/vnd.openxmlformats-officedocument.presentationml.tags+xml"/>
  <Override PartName="/ppt/tags/tag231.xml" ContentType="application/vnd.openxmlformats-officedocument.presentationml.tags+xml"/>
  <Override PartName="/ppt/tags/tag233.xml" ContentType="application/vnd.openxmlformats-officedocument.presentationml.tags+xml"/>
  <Override PartName="/ppt/tags/tag266.xml" ContentType="application/vnd.openxmlformats-officedocument.presentationml.tags+xml"/>
  <Override PartName="/ppt/tags/tag268.xml" ContentType="application/vnd.openxmlformats-officedocument.presentationml.tags+xml"/>
  <Override PartName="/ppt/tags/tag279.xml" ContentType="application/vnd.openxmlformats-officedocument.presentationml.tags+xml"/>
  <Override PartName="/ppt/tags/tag281.xml" ContentType="application/vnd.openxmlformats-officedocument.presentationml.tags+xml"/>
  <Override PartName="/ppt/tags/tag374.xml" ContentType="application/vnd.openxmlformats-officedocument.presentationml.tags+xml"/>
  <Override PartName="/ppt/tags/tag376.xml" ContentType="application/vnd.openxmlformats-officedocument.presentationml.tags+xml"/>
  <Override PartName="/ppt/tags/tag408.xml" ContentType="application/vnd.openxmlformats-officedocument.presentationml.tags+xml"/>
  <Override PartName="/ppt/tags/tag410.xml" ContentType="application/vnd.openxmlformats-officedocument.presentationml.tags+xml"/>
  <Override PartName="/ppt/tags/tag412.xml" ContentType="application/vnd.openxmlformats-officedocument.presentationml.tags+xml"/>
  <Override PartName="/ppt/tags/tag414.xml" ContentType="application/vnd.openxmlformats-officedocument.presentationml.tags+xml"/>
  <Override PartName="/ppt/tags/tag605.xml" ContentType="application/vnd.openxmlformats-officedocument.presentationml.tags+xml"/>
  <Override PartName="/ppt/tags/tag607.xml" ContentType="application/vnd.openxmlformats-officedocument.presentationml.tags+xml"/>
  <Override PartName="/ppt/tags/tag609.xml" ContentType="application/vnd.openxmlformats-officedocument.presentationml.tags+xml"/>
  <Override PartName="/ppt/tags/tag635.xml" ContentType="application/vnd.openxmlformats-officedocument.presentationml.tags+xml"/>
  <Override PartName="/ppt/tags/tag637.xml" ContentType="application/vnd.openxmlformats-officedocument.presentationml.tags+xml"/>
  <Override PartName="/ppt/tags/tag63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6" r:id="rId2"/>
    <p:sldMasterId id="2147483678" r:id="rId3"/>
  </p:sldMasterIdLst>
  <p:notesMasterIdLst>
    <p:notesMasterId r:id="rId68"/>
  </p:notesMasterIdLst>
  <p:sldIdLst>
    <p:sldId id="976" r:id="rId4"/>
    <p:sldId id="610" r:id="rId5"/>
    <p:sldId id="602" r:id="rId6"/>
    <p:sldId id="611" r:id="rId7"/>
    <p:sldId id="849" r:id="rId8"/>
    <p:sldId id="952" r:id="rId9"/>
    <p:sldId id="953" r:id="rId10"/>
    <p:sldId id="389" r:id="rId11"/>
    <p:sldId id="943" r:id="rId12"/>
    <p:sldId id="945" r:id="rId13"/>
    <p:sldId id="955" r:id="rId14"/>
    <p:sldId id="942" r:id="rId15"/>
    <p:sldId id="948" r:id="rId16"/>
    <p:sldId id="933" r:id="rId17"/>
    <p:sldId id="944" r:id="rId18"/>
    <p:sldId id="937" r:id="rId19"/>
    <p:sldId id="935" r:id="rId20"/>
    <p:sldId id="950" r:id="rId21"/>
    <p:sldId id="613" r:id="rId22"/>
    <p:sldId id="850" r:id="rId23"/>
    <p:sldId id="851" r:id="rId24"/>
    <p:sldId id="643" r:id="rId25"/>
    <p:sldId id="959" r:id="rId26"/>
    <p:sldId id="399" r:id="rId27"/>
    <p:sldId id="642" r:id="rId28"/>
    <p:sldId id="960" r:id="rId29"/>
    <p:sldId id="932" r:id="rId30"/>
    <p:sldId id="961" r:id="rId31"/>
    <p:sldId id="619" r:id="rId32"/>
    <p:sldId id="852" r:id="rId33"/>
    <p:sldId id="956" r:id="rId34"/>
    <p:sldId id="842" r:id="rId35"/>
    <p:sldId id="946" r:id="rId36"/>
    <p:sldId id="855" r:id="rId37"/>
    <p:sldId id="415" r:id="rId38"/>
    <p:sldId id="614" r:id="rId39"/>
    <p:sldId id="847" r:id="rId40"/>
    <p:sldId id="393" r:id="rId41"/>
    <p:sldId id="848" r:id="rId42"/>
    <p:sldId id="612" r:id="rId43"/>
    <p:sldId id="951" r:id="rId44"/>
    <p:sldId id="645" r:id="rId45"/>
    <p:sldId id="627" r:id="rId46"/>
    <p:sldId id="620" r:id="rId47"/>
    <p:sldId id="405" r:id="rId48"/>
    <p:sldId id="856" r:id="rId49"/>
    <p:sldId id="857" r:id="rId50"/>
    <p:sldId id="715" r:id="rId51"/>
    <p:sldId id="977" r:id="rId52"/>
    <p:sldId id="972" r:id="rId53"/>
    <p:sldId id="971" r:id="rId54"/>
    <p:sldId id="968" r:id="rId55"/>
    <p:sldId id="966" r:id="rId56"/>
    <p:sldId id="973" r:id="rId57"/>
    <p:sldId id="638" r:id="rId58"/>
    <p:sldId id="617" r:id="rId59"/>
    <p:sldId id="618" r:id="rId60"/>
    <p:sldId id="965" r:id="rId61"/>
    <p:sldId id="722" r:id="rId62"/>
    <p:sldId id="401" r:id="rId63"/>
    <p:sldId id="625" r:id="rId64"/>
    <p:sldId id="416" r:id="rId65"/>
    <p:sldId id="641" r:id="rId66"/>
    <p:sldId id="640" r:id="rId67"/>
  </p:sldIdLst>
  <p:sldSz cx="12192000" cy="6858000"/>
  <p:notesSz cx="6858000" cy="9144000"/>
  <p:custDataLst>
    <p:tags r:id="rId6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 userDrawn="1">
          <p15:clr>
            <a:srgbClr val="A4A3A4"/>
          </p15:clr>
        </p15:guide>
        <p15:guide id="2" pos="14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489" autoAdjust="0"/>
    <p:restoredTop sz="95388" autoAdjust="0"/>
  </p:normalViewPr>
  <p:slideViewPr>
    <p:cSldViewPr>
      <p:cViewPr varScale="1">
        <p:scale>
          <a:sx n="67" d="100"/>
          <a:sy n="67" d="100"/>
        </p:scale>
        <p:origin x="91" y="398"/>
      </p:cViewPr>
      <p:guideLst>
        <p:guide orient="horz" pos="3884"/>
        <p:guide pos="14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5378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microsoft.com/office/2016/11/relationships/changesInfo" Target="changesInfos/changesInfo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E5A476CB-3D5A-446C-9581-91B7BFF82E26}"/>
    <pc:docChg chg="undo custSel addSld delSld modSld">
      <pc:chgData name="man sci" userId="49ae2bbd3020a361" providerId="LiveId" clId="{E5A476CB-3D5A-446C-9581-91B7BFF82E26}" dt="2024-12-05T01:44:24.426" v="59" actId="1076"/>
      <pc:docMkLst>
        <pc:docMk/>
      </pc:docMkLst>
      <pc:sldChg chg="add">
        <pc:chgData name="man sci" userId="49ae2bbd3020a361" providerId="LiveId" clId="{E5A476CB-3D5A-446C-9581-91B7BFF82E26}" dt="2024-12-04T03:48:11.999" v="18"/>
        <pc:sldMkLst>
          <pc:docMk/>
          <pc:sldMk cId="567501769" sldId="617"/>
        </pc:sldMkLst>
      </pc:sldChg>
      <pc:sldChg chg="del">
        <pc:chgData name="man sci" userId="49ae2bbd3020a361" providerId="LiveId" clId="{E5A476CB-3D5A-446C-9581-91B7BFF82E26}" dt="2024-12-04T03:48:01.831" v="17" actId="2696"/>
        <pc:sldMkLst>
          <pc:docMk/>
          <pc:sldMk cId="1129611101" sldId="617"/>
        </pc:sldMkLst>
      </pc:sldChg>
      <pc:sldChg chg="del">
        <pc:chgData name="man sci" userId="49ae2bbd3020a361" providerId="LiveId" clId="{E5A476CB-3D5A-446C-9581-91B7BFF82E26}" dt="2024-12-04T03:48:01.831" v="17" actId="2696"/>
        <pc:sldMkLst>
          <pc:docMk/>
          <pc:sldMk cId="314674163" sldId="618"/>
        </pc:sldMkLst>
      </pc:sldChg>
      <pc:sldChg chg="add">
        <pc:chgData name="man sci" userId="49ae2bbd3020a361" providerId="LiveId" clId="{E5A476CB-3D5A-446C-9581-91B7BFF82E26}" dt="2024-12-04T03:48:11.999" v="18"/>
        <pc:sldMkLst>
          <pc:docMk/>
          <pc:sldMk cId="3017017660" sldId="618"/>
        </pc:sldMkLst>
      </pc:sldChg>
      <pc:sldChg chg="del">
        <pc:chgData name="man sci" userId="49ae2bbd3020a361" providerId="LiveId" clId="{E5A476CB-3D5A-446C-9581-91B7BFF82E26}" dt="2024-12-04T03:48:01.831" v="17" actId="2696"/>
        <pc:sldMkLst>
          <pc:docMk/>
          <pc:sldMk cId="1507525612" sldId="638"/>
        </pc:sldMkLst>
      </pc:sldChg>
      <pc:sldChg chg="add">
        <pc:chgData name="man sci" userId="49ae2bbd3020a361" providerId="LiveId" clId="{E5A476CB-3D5A-446C-9581-91B7BFF82E26}" dt="2024-12-04T03:48:11.999" v="18"/>
        <pc:sldMkLst>
          <pc:docMk/>
          <pc:sldMk cId="4001172726" sldId="638"/>
        </pc:sldMkLst>
      </pc:sldChg>
      <pc:sldChg chg="modSp mod">
        <pc:chgData name="man sci" userId="49ae2bbd3020a361" providerId="LiveId" clId="{E5A476CB-3D5A-446C-9581-91B7BFF82E26}" dt="2024-12-05T01:44:24.426" v="59" actId="1076"/>
        <pc:sldMkLst>
          <pc:docMk/>
          <pc:sldMk cId="2242171256" sldId="715"/>
        </pc:sldMkLst>
      </pc:sldChg>
      <pc:sldChg chg="delSp modSp mod modAnim">
        <pc:chgData name="man sci" userId="49ae2bbd3020a361" providerId="LiveId" clId="{E5A476CB-3D5A-446C-9581-91B7BFF82E26}" dt="2024-11-20T01:43:15.121" v="13" actId="207"/>
        <pc:sldMkLst>
          <pc:docMk/>
          <pc:sldMk cId="1867818567" sldId="722"/>
        </pc:sldMkLst>
      </pc:sldChg>
      <pc:sldChg chg="modSp mod">
        <pc:chgData name="man sci" userId="49ae2bbd3020a361" providerId="LiveId" clId="{E5A476CB-3D5A-446C-9581-91B7BFF82E26}" dt="2024-12-05T01:43:53.733" v="55" actId="1076"/>
        <pc:sldMkLst>
          <pc:docMk/>
          <pc:sldMk cId="1274282979" sldId="948"/>
        </pc:sldMkLst>
      </pc:sldChg>
      <pc:sldChg chg="add">
        <pc:chgData name="man sci" userId="49ae2bbd3020a361" providerId="LiveId" clId="{E5A476CB-3D5A-446C-9581-91B7BFF82E26}" dt="2024-12-04T03:46:51.284" v="14"/>
        <pc:sldMkLst>
          <pc:docMk/>
          <pc:sldMk cId="2230771737" sldId="959"/>
        </pc:sldMkLst>
      </pc:sldChg>
      <pc:sldChg chg="add">
        <pc:chgData name="man sci" userId="49ae2bbd3020a361" providerId="LiveId" clId="{E5A476CB-3D5A-446C-9581-91B7BFF82E26}" dt="2024-12-04T03:47:22.086" v="15"/>
        <pc:sldMkLst>
          <pc:docMk/>
          <pc:sldMk cId="2510777141" sldId="960"/>
        </pc:sldMkLst>
      </pc:sldChg>
      <pc:sldChg chg="modSp add mod">
        <pc:chgData name="man sci" userId="49ae2bbd3020a361" providerId="LiveId" clId="{E5A476CB-3D5A-446C-9581-91B7BFF82E26}" dt="2024-12-04T03:51:45.452" v="47" actId="1076"/>
        <pc:sldMkLst>
          <pc:docMk/>
          <pc:sldMk cId="1519386007" sldId="961"/>
        </pc:sldMkLst>
      </pc:sldChg>
      <pc:sldChg chg="modSp add mod">
        <pc:chgData name="man sci" userId="49ae2bbd3020a361" providerId="LiveId" clId="{E5A476CB-3D5A-446C-9581-91B7BFF82E26}" dt="2024-12-04T03:50:38.936" v="43" actId="1076"/>
        <pc:sldMkLst>
          <pc:docMk/>
          <pc:sldMk cId="4022667461" sldId="962"/>
        </pc:sldMkLst>
      </pc:sldChg>
    </pc:docChg>
  </pc:docChgLst>
  <pc:docChgLst>
    <pc:chgData name="man sci" userId="49ae2bbd3020a361" providerId="LiveId" clId="{027814EE-E142-4687-B713-B68E805962C4}"/>
    <pc:docChg chg="addSld modSld">
      <pc:chgData name="man sci" userId="49ae2bbd3020a361" providerId="LiveId" clId="{027814EE-E142-4687-B713-B68E805962C4}" dt="2025-08-06T03:26:43.012" v="0"/>
      <pc:docMkLst>
        <pc:docMk/>
      </pc:docMkLst>
      <pc:sldChg chg="add">
        <pc:chgData name="man sci" userId="49ae2bbd3020a361" providerId="LiveId" clId="{027814EE-E142-4687-B713-B68E805962C4}" dt="2025-08-06T03:26:43.012" v="0"/>
        <pc:sldMkLst>
          <pc:docMk/>
          <pc:sldMk cId="1673023965" sldId="939"/>
        </pc:sldMkLst>
      </pc:sldChg>
      <pc:sldChg chg="add">
        <pc:chgData name="man sci" userId="49ae2bbd3020a361" providerId="LiveId" clId="{027814EE-E142-4687-B713-B68E805962C4}" dt="2025-08-06T03:26:43.012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878A203B-F437-4F96-BAD9-776701ACAE6D}"/>
    <pc:docChg chg="undo redo custSel addSld delSld modSld sldOrd">
      <pc:chgData name="man sci" userId="49ae2bbd3020a361" providerId="LiveId" clId="{878A203B-F437-4F96-BAD9-776701ACAE6D}" dt="2024-11-15T03:10:42.719" v="1792" actId="47"/>
      <pc:docMkLst>
        <pc:docMk/>
      </pc:docMkLst>
      <pc:sldChg chg="modSp del mod ord">
        <pc:chgData name="man sci" userId="49ae2bbd3020a361" providerId="LiveId" clId="{878A203B-F437-4F96-BAD9-776701ACAE6D}" dt="2024-11-11T08:40:28.354" v="1644" actId="47"/>
        <pc:sldMkLst>
          <pc:docMk/>
          <pc:sldMk cId="0" sldId="313"/>
        </pc:sldMkLst>
      </pc:sldChg>
      <pc:sldChg chg="delSp del modAnim">
        <pc:chgData name="man sci" userId="49ae2bbd3020a361" providerId="LiveId" clId="{878A203B-F437-4F96-BAD9-776701ACAE6D}" dt="2024-11-06T01:53:30.788" v="1111" actId="47"/>
        <pc:sldMkLst>
          <pc:docMk/>
          <pc:sldMk cId="0" sldId="388"/>
        </pc:sldMkLst>
      </pc:sldChg>
      <pc:sldChg chg="modSp mod ord">
        <pc:chgData name="man sci" userId="49ae2bbd3020a361" providerId="LiveId" clId="{878A203B-F437-4F96-BAD9-776701ACAE6D}" dt="2024-11-11T01:32:01.322" v="1529" actId="1076"/>
        <pc:sldMkLst>
          <pc:docMk/>
          <pc:sldMk cId="0" sldId="389"/>
        </pc:sldMkLst>
      </pc:sldChg>
      <pc:sldChg chg="del ord">
        <pc:chgData name="man sci" userId="49ae2bbd3020a361" providerId="LiveId" clId="{878A203B-F437-4F96-BAD9-776701ACAE6D}" dt="2024-11-05T09:06:55.745" v="635" actId="47"/>
        <pc:sldMkLst>
          <pc:docMk/>
          <pc:sldMk cId="0" sldId="390"/>
        </pc:sldMkLst>
      </pc:sldChg>
      <pc:sldChg chg="addSp delSp modSp del mod ord delAnim modAnim">
        <pc:chgData name="man sci" userId="49ae2bbd3020a361" providerId="LiveId" clId="{878A203B-F437-4F96-BAD9-776701ACAE6D}" dt="2024-11-05T09:16:35.437" v="689" actId="2696"/>
        <pc:sldMkLst>
          <pc:docMk/>
          <pc:sldMk cId="0" sldId="393"/>
        </pc:sldMkLst>
      </pc:sldChg>
      <pc:sldChg chg="modSp add">
        <pc:chgData name="man sci" userId="49ae2bbd3020a361" providerId="LiveId" clId="{878A203B-F437-4F96-BAD9-776701ACAE6D}" dt="2024-11-06T02:19:03.056" v="1133" actId="1076"/>
        <pc:sldMkLst>
          <pc:docMk/>
          <pc:sldMk cId="3588494938" sldId="393"/>
        </pc:sldMkLst>
      </pc:sldChg>
      <pc:sldChg chg="addSp delSp modSp del mod ord delAnim modAnim">
        <pc:chgData name="man sci" userId="49ae2bbd3020a361" providerId="LiveId" clId="{878A203B-F437-4F96-BAD9-776701ACAE6D}" dt="2024-11-06T02:16:54.004" v="1125" actId="47"/>
        <pc:sldMkLst>
          <pc:docMk/>
          <pc:sldMk cId="2995876811" sldId="396"/>
        </pc:sldMkLst>
      </pc:sldChg>
      <pc:sldChg chg="modSp mod">
        <pc:chgData name="man sci" userId="49ae2bbd3020a361" providerId="LiveId" clId="{878A203B-F437-4F96-BAD9-776701ACAE6D}" dt="2024-11-11T08:33:50.516" v="1594" actId="207"/>
        <pc:sldMkLst>
          <pc:docMk/>
          <pc:sldMk cId="1322472091" sldId="399"/>
        </pc:sldMkLst>
      </pc:sldChg>
      <pc:sldChg chg="del ord">
        <pc:chgData name="man sci" userId="49ae2bbd3020a361" providerId="LiveId" clId="{878A203B-F437-4F96-BAD9-776701ACAE6D}" dt="2024-11-05T09:06:55.745" v="635" actId="47"/>
        <pc:sldMkLst>
          <pc:docMk/>
          <pc:sldMk cId="0" sldId="400"/>
        </pc:sldMkLst>
      </pc:sldChg>
      <pc:sldChg chg="ord">
        <pc:chgData name="man sci" userId="49ae2bbd3020a361" providerId="LiveId" clId="{878A203B-F437-4F96-BAD9-776701ACAE6D}" dt="2024-11-06T06:54:17.511" v="1268"/>
        <pc:sldMkLst>
          <pc:docMk/>
          <pc:sldMk cId="2067278777" sldId="401"/>
        </pc:sldMkLst>
      </pc:sldChg>
      <pc:sldChg chg="modSp del mod">
        <pc:chgData name="man sci" userId="49ae2bbd3020a361" providerId="LiveId" clId="{878A203B-F437-4F96-BAD9-776701ACAE6D}" dt="2024-11-15T03:10:42.719" v="1792" actId="47"/>
        <pc:sldMkLst>
          <pc:docMk/>
          <pc:sldMk cId="0" sldId="402"/>
        </pc:sldMkLst>
      </pc:sldChg>
      <pc:sldChg chg="delSp add del mod delAnim">
        <pc:chgData name="man sci" userId="49ae2bbd3020a361" providerId="LiveId" clId="{878A203B-F437-4F96-BAD9-776701ACAE6D}" dt="2024-11-06T02:37:22.058" v="1257" actId="478"/>
        <pc:sldMkLst>
          <pc:docMk/>
          <pc:sldMk cId="2803780184" sldId="405"/>
        </pc:sldMkLst>
      </pc:sldChg>
      <pc:sldChg chg="addSp delSp add del mod addAnim delAnim modAnim">
        <pc:chgData name="man sci" userId="49ae2bbd3020a361" providerId="LiveId" clId="{878A203B-F437-4F96-BAD9-776701ACAE6D}" dt="2024-11-06T01:21:25.375" v="977"/>
        <pc:sldMkLst>
          <pc:docMk/>
          <pc:sldMk cId="4217803698" sldId="405"/>
        </pc:sldMkLst>
      </pc:sldChg>
      <pc:sldChg chg="del ord">
        <pc:chgData name="man sci" userId="49ae2bbd3020a361" providerId="LiveId" clId="{878A203B-F437-4F96-BAD9-776701ACAE6D}" dt="2024-11-06T02:17:23.510" v="1130" actId="47"/>
        <pc:sldMkLst>
          <pc:docMk/>
          <pc:sldMk cId="2541242324" sldId="410"/>
        </pc:sldMkLst>
      </pc:sldChg>
      <pc:sldChg chg="delSp modSp mod ord modAnim">
        <pc:chgData name="man sci" userId="49ae2bbd3020a361" providerId="LiveId" clId="{878A203B-F437-4F96-BAD9-776701ACAE6D}" dt="2024-11-07T03:00:38.317" v="1370" actId="20578"/>
        <pc:sldMkLst>
          <pc:docMk/>
          <pc:sldMk cId="3268714067" sldId="415"/>
        </pc:sldMkLst>
      </pc:sldChg>
      <pc:sldChg chg="delSp modSp mod modAnim">
        <pc:chgData name="man sci" userId="49ae2bbd3020a361" providerId="LiveId" clId="{878A203B-F437-4F96-BAD9-776701ACAE6D}" dt="2024-11-11T08:41:08.402" v="1653" actId="1076"/>
        <pc:sldMkLst>
          <pc:docMk/>
          <pc:sldMk cId="3172028009" sldId="610"/>
        </pc:sldMkLst>
      </pc:sldChg>
      <pc:sldChg chg="addSp delSp modSp mod delAnim modAnim">
        <pc:chgData name="man sci" userId="49ae2bbd3020a361" providerId="LiveId" clId="{878A203B-F437-4F96-BAD9-776701ACAE6D}" dt="2024-11-06T07:04:56.201" v="1359" actId="1076"/>
        <pc:sldMkLst>
          <pc:docMk/>
          <pc:sldMk cId="2217930434" sldId="611"/>
        </pc:sldMkLst>
      </pc:sldChg>
      <pc:sldChg chg="addSp delSp modSp del mod ord modAnim">
        <pc:chgData name="man sci" userId="49ae2bbd3020a361" providerId="LiveId" clId="{878A203B-F437-4F96-BAD9-776701ACAE6D}" dt="2024-11-05T09:16:35.437" v="689" actId="2696"/>
        <pc:sldMkLst>
          <pc:docMk/>
          <pc:sldMk cId="1382361453" sldId="612"/>
        </pc:sldMkLst>
      </pc:sldChg>
      <pc:sldChg chg="delSp modSp add mod delAnim">
        <pc:chgData name="man sci" userId="49ae2bbd3020a361" providerId="LiveId" clId="{878A203B-F437-4F96-BAD9-776701ACAE6D}" dt="2024-11-06T02:21:19.494" v="1164" actId="1076"/>
        <pc:sldMkLst>
          <pc:docMk/>
          <pc:sldMk cId="2513447279" sldId="612"/>
        </pc:sldMkLst>
      </pc:sldChg>
      <pc:sldChg chg="addSp modSp mod modAnim">
        <pc:chgData name="man sci" userId="49ae2bbd3020a361" providerId="LiveId" clId="{878A203B-F437-4F96-BAD9-776701ACAE6D}" dt="2024-11-12T08:17:21.777" v="1788"/>
        <pc:sldMkLst>
          <pc:docMk/>
          <pc:sldMk cId="1129611101" sldId="617"/>
        </pc:sldMkLst>
      </pc:sldChg>
      <pc:sldChg chg="modSp mod">
        <pc:chgData name="man sci" userId="49ae2bbd3020a361" providerId="LiveId" clId="{878A203B-F437-4F96-BAD9-776701ACAE6D}" dt="2024-11-11T08:34:08.453" v="1597" actId="207"/>
        <pc:sldMkLst>
          <pc:docMk/>
          <pc:sldMk cId="314674163" sldId="618"/>
        </pc:sldMkLst>
      </pc:sldChg>
      <pc:sldChg chg="add del">
        <pc:chgData name="man sci" userId="49ae2bbd3020a361" providerId="LiveId" clId="{878A203B-F437-4F96-BAD9-776701ACAE6D}" dt="2024-11-06T01:21:27.867" v="978" actId="2696"/>
        <pc:sldMkLst>
          <pc:docMk/>
          <pc:sldMk cId="1046964066" sldId="620"/>
        </pc:sldMkLst>
      </pc:sldChg>
      <pc:sldChg chg="add del">
        <pc:chgData name="man sci" userId="49ae2bbd3020a361" providerId="LiveId" clId="{878A203B-F437-4F96-BAD9-776701ACAE6D}" dt="2024-11-06T01:21:25.375" v="977"/>
        <pc:sldMkLst>
          <pc:docMk/>
          <pc:sldMk cId="4259397021" sldId="620"/>
        </pc:sldMkLst>
      </pc:sldChg>
      <pc:sldChg chg="delSp modSp del mod ord modAnim">
        <pc:chgData name="man sci" userId="49ae2bbd3020a361" providerId="LiveId" clId="{878A203B-F437-4F96-BAD9-776701ACAE6D}" dt="2024-11-06T02:22:16.870" v="1169" actId="47"/>
        <pc:sldMkLst>
          <pc:docMk/>
          <pc:sldMk cId="1451900942" sldId="621"/>
        </pc:sldMkLst>
      </pc:sldChg>
      <pc:sldChg chg="delSp modSp del mod">
        <pc:chgData name="man sci" userId="49ae2bbd3020a361" providerId="LiveId" clId="{878A203B-F437-4F96-BAD9-776701ACAE6D}" dt="2024-11-06T02:22:36.287" v="1170" actId="47"/>
        <pc:sldMkLst>
          <pc:docMk/>
          <pc:sldMk cId="1852705528" sldId="622"/>
        </pc:sldMkLst>
      </pc:sldChg>
      <pc:sldChg chg="ord">
        <pc:chgData name="man sci" userId="49ae2bbd3020a361" providerId="LiveId" clId="{878A203B-F437-4F96-BAD9-776701ACAE6D}" dt="2024-11-06T06:54:17.511" v="1268"/>
        <pc:sldMkLst>
          <pc:docMk/>
          <pc:sldMk cId="665406768" sldId="625"/>
        </pc:sldMkLst>
      </pc:sldChg>
      <pc:sldChg chg="ord">
        <pc:chgData name="man sci" userId="49ae2bbd3020a361" providerId="LiveId" clId="{878A203B-F437-4F96-BAD9-776701ACAE6D}" dt="2024-11-05T01:03:07.233" v="61"/>
        <pc:sldMkLst>
          <pc:docMk/>
          <pc:sldMk cId="1193105982" sldId="627"/>
        </pc:sldMkLst>
      </pc:sldChg>
      <pc:sldChg chg="addSp modSp mod modAnim">
        <pc:chgData name="man sci" userId="49ae2bbd3020a361" providerId="LiveId" clId="{878A203B-F437-4F96-BAD9-776701ACAE6D}" dt="2024-11-12T08:13:16.382" v="1704"/>
        <pc:sldMkLst>
          <pc:docMk/>
          <pc:sldMk cId="1507525612" sldId="638"/>
        </pc:sldMkLst>
      </pc:sldChg>
      <pc:sldChg chg="addSp modSp modAnim">
        <pc:chgData name="man sci" userId="49ae2bbd3020a361" providerId="LiveId" clId="{878A203B-F437-4F96-BAD9-776701ACAE6D}" dt="2024-11-12T08:12:08.896" v="1688"/>
        <pc:sldMkLst>
          <pc:docMk/>
          <pc:sldMk cId="17965748" sldId="643"/>
        </pc:sldMkLst>
      </pc:sldChg>
      <pc:sldChg chg="addSp modSp mod ord modAnim">
        <pc:chgData name="man sci" userId="49ae2bbd3020a361" providerId="LiveId" clId="{878A203B-F437-4F96-BAD9-776701ACAE6D}" dt="2024-11-06T06:54:38.462" v="1271" actId="1076"/>
        <pc:sldMkLst>
          <pc:docMk/>
          <pc:sldMk cId="1482181404" sldId="644"/>
        </pc:sldMkLst>
      </pc:sldChg>
      <pc:sldChg chg="del">
        <pc:chgData name="man sci" userId="49ae2bbd3020a361" providerId="LiveId" clId="{878A203B-F437-4F96-BAD9-776701ACAE6D}" dt="2024-11-06T02:36:26.905" v="1253" actId="47"/>
        <pc:sldMkLst>
          <pc:docMk/>
          <pc:sldMk cId="2671522685" sldId="646"/>
        </pc:sldMkLst>
      </pc:sldChg>
      <pc:sldChg chg="del">
        <pc:chgData name="man sci" userId="49ae2bbd3020a361" providerId="LiveId" clId="{878A203B-F437-4F96-BAD9-776701ACAE6D}" dt="2024-11-06T02:26:10.903" v="1173" actId="47"/>
        <pc:sldMkLst>
          <pc:docMk/>
          <pc:sldMk cId="2531197910" sldId="647"/>
        </pc:sldMkLst>
      </pc:sldChg>
      <pc:sldChg chg="addSp modSp mod">
        <pc:chgData name="man sci" userId="49ae2bbd3020a361" providerId="LiveId" clId="{878A203B-F437-4F96-BAD9-776701ACAE6D}" dt="2024-11-11T08:36:37.292" v="1625" actId="1076"/>
        <pc:sldMkLst>
          <pc:docMk/>
          <pc:sldMk cId="2242171256" sldId="715"/>
        </pc:sldMkLst>
      </pc:sldChg>
      <pc:sldChg chg="ord">
        <pc:chgData name="man sci" userId="49ae2bbd3020a361" providerId="LiveId" clId="{878A203B-F437-4F96-BAD9-776701ACAE6D}" dt="2024-11-11T08:37:49.087" v="1629"/>
        <pc:sldMkLst>
          <pc:docMk/>
          <pc:sldMk cId="1867818567" sldId="722"/>
        </pc:sldMkLst>
      </pc:sldChg>
      <pc:sldChg chg="addSp modSp mod ord modAnim">
        <pc:chgData name="man sci" userId="49ae2bbd3020a361" providerId="LiveId" clId="{878A203B-F437-4F96-BAD9-776701ACAE6D}" dt="2024-11-07T03:00:38.317" v="1370" actId="20578"/>
        <pc:sldMkLst>
          <pc:docMk/>
          <pc:sldMk cId="2035344044" sldId="842"/>
        </pc:sldMkLst>
      </pc:sldChg>
      <pc:sldChg chg="del">
        <pc:chgData name="man sci" userId="49ae2bbd3020a361" providerId="LiveId" clId="{878A203B-F437-4F96-BAD9-776701ACAE6D}" dt="2024-11-05T09:16:35.437" v="689" actId="2696"/>
        <pc:sldMkLst>
          <pc:docMk/>
          <pc:sldMk cId="1121366680" sldId="847"/>
        </pc:sldMkLst>
      </pc:sldChg>
      <pc:sldChg chg="add">
        <pc:chgData name="man sci" userId="49ae2bbd3020a361" providerId="LiveId" clId="{878A203B-F437-4F96-BAD9-776701ACAE6D}" dt="2024-11-05T09:16:42.139" v="690"/>
        <pc:sldMkLst>
          <pc:docMk/>
          <pc:sldMk cId="3307548372" sldId="847"/>
        </pc:sldMkLst>
      </pc:sldChg>
      <pc:sldChg chg="addSp delSp modSp del modAnim">
        <pc:chgData name="man sci" userId="49ae2bbd3020a361" providerId="LiveId" clId="{878A203B-F437-4F96-BAD9-776701ACAE6D}" dt="2024-11-05T09:16:35.437" v="689" actId="2696"/>
        <pc:sldMkLst>
          <pc:docMk/>
          <pc:sldMk cId="1158325684" sldId="848"/>
        </pc:sldMkLst>
      </pc:sldChg>
      <pc:sldChg chg="add">
        <pc:chgData name="man sci" userId="49ae2bbd3020a361" providerId="LiveId" clId="{878A203B-F437-4F96-BAD9-776701ACAE6D}" dt="2024-11-05T09:16:42.139" v="690"/>
        <pc:sldMkLst>
          <pc:docMk/>
          <pc:sldMk cId="2489926660" sldId="848"/>
        </pc:sldMkLst>
      </pc:sldChg>
      <pc:sldChg chg="addSp delSp modSp mod delAnim modAnim">
        <pc:chgData name="man sci" userId="49ae2bbd3020a361" providerId="LiveId" clId="{878A203B-F437-4F96-BAD9-776701ACAE6D}" dt="2024-11-05T08:37:27.610" v="540"/>
        <pc:sldMkLst>
          <pc:docMk/>
          <pc:sldMk cId="3842475931" sldId="849"/>
        </pc:sldMkLst>
      </pc:sldChg>
      <pc:sldChg chg="addSp modSp">
        <pc:chgData name="man sci" userId="49ae2bbd3020a361" providerId="LiveId" clId="{878A203B-F437-4F96-BAD9-776701ACAE6D}" dt="2024-11-06T02:16:06.036" v="1120"/>
        <pc:sldMkLst>
          <pc:docMk/>
          <pc:sldMk cId="29067454" sldId="850"/>
        </pc:sldMkLst>
      </pc:sldChg>
      <pc:sldChg chg="addSp delSp modSp mod">
        <pc:chgData name="man sci" userId="49ae2bbd3020a361" providerId="LiveId" clId="{878A203B-F437-4F96-BAD9-776701ACAE6D}" dt="2024-11-06T02:17:18.895" v="1129" actId="478"/>
        <pc:sldMkLst>
          <pc:docMk/>
          <pc:sldMk cId="2826027123" sldId="851"/>
        </pc:sldMkLst>
      </pc:sldChg>
      <pc:sldChg chg="addSp modSp del mod">
        <pc:chgData name="man sci" userId="49ae2bbd3020a361" providerId="LiveId" clId="{878A203B-F437-4F96-BAD9-776701ACAE6D}" dt="2024-11-05T09:06:46.542" v="634" actId="47"/>
        <pc:sldMkLst>
          <pc:docMk/>
          <pc:sldMk cId="1391430309" sldId="853"/>
        </pc:sldMkLst>
      </pc:sldChg>
      <pc:sldChg chg="del">
        <pc:chgData name="man sci" userId="49ae2bbd3020a361" providerId="LiveId" clId="{878A203B-F437-4F96-BAD9-776701ACAE6D}" dt="2024-11-05T09:10:21.418" v="651" actId="47"/>
        <pc:sldMkLst>
          <pc:docMk/>
          <pc:sldMk cId="131480003" sldId="854"/>
        </pc:sldMkLst>
      </pc:sldChg>
      <pc:sldChg chg="ord">
        <pc:chgData name="man sci" userId="49ae2bbd3020a361" providerId="LiveId" clId="{878A203B-F437-4F96-BAD9-776701ACAE6D}" dt="2024-11-07T03:00:38.317" v="1370" actId="20578"/>
        <pc:sldMkLst>
          <pc:docMk/>
          <pc:sldMk cId="431646902" sldId="855"/>
        </pc:sldMkLst>
      </pc:sldChg>
      <pc:sldChg chg="addSp delSp modSp new mod ord modAnim">
        <pc:chgData name="man sci" userId="49ae2bbd3020a361" providerId="LiveId" clId="{878A203B-F437-4F96-BAD9-776701ACAE6D}" dt="2024-11-11T08:34:03.056" v="1596" actId="207"/>
        <pc:sldMkLst>
          <pc:docMk/>
          <pc:sldMk cId="3059816850" sldId="932"/>
        </pc:sldMkLst>
      </pc:sldChg>
      <pc:sldChg chg="modSp add mod">
        <pc:chgData name="man sci" userId="49ae2bbd3020a361" providerId="LiveId" clId="{878A203B-F437-4F96-BAD9-776701ACAE6D}" dt="2024-11-05T01:12:29.868" v="128"/>
        <pc:sldMkLst>
          <pc:docMk/>
          <pc:sldMk cId="2563245637" sldId="933"/>
        </pc:sldMkLst>
      </pc:sldChg>
      <pc:sldChg chg="addSp delSp modSp add del mod setBg delAnim modAnim">
        <pc:chgData name="man sci" userId="49ae2bbd3020a361" providerId="LiveId" clId="{878A203B-F437-4F96-BAD9-776701ACAE6D}" dt="2024-11-06T01:52:37.438" v="1110" actId="47"/>
        <pc:sldMkLst>
          <pc:docMk/>
          <pc:sldMk cId="3829157448" sldId="934"/>
        </pc:sldMkLst>
      </pc:sldChg>
      <pc:sldChg chg="addSp delSp modSp add mod ord setBg delAnim modAnim">
        <pc:chgData name="man sci" userId="49ae2bbd3020a361" providerId="LiveId" clId="{878A203B-F437-4F96-BAD9-776701ACAE6D}" dt="2024-11-08T03:19:24.126" v="1422" actId="14100"/>
        <pc:sldMkLst>
          <pc:docMk/>
          <pc:sldMk cId="4068527302" sldId="935"/>
        </pc:sldMkLst>
      </pc:sldChg>
      <pc:sldChg chg="modSp add mod">
        <pc:chgData name="man sci" userId="49ae2bbd3020a361" providerId="LiveId" clId="{878A203B-F437-4F96-BAD9-776701ACAE6D}" dt="2024-11-05T01:31:53.184" v="217"/>
        <pc:sldMkLst>
          <pc:docMk/>
          <pc:sldMk cId="4173419533" sldId="936"/>
        </pc:sldMkLst>
      </pc:sldChg>
      <pc:sldChg chg="addSp delSp modSp add mod ord delAnim modAnim">
        <pc:chgData name="man sci" userId="49ae2bbd3020a361" providerId="LiveId" clId="{878A203B-F437-4F96-BAD9-776701ACAE6D}" dt="2024-11-11T03:01:25.245" v="1540"/>
        <pc:sldMkLst>
          <pc:docMk/>
          <pc:sldMk cId="2213173782" sldId="937"/>
        </pc:sldMkLst>
      </pc:sldChg>
      <pc:sldChg chg="addSp modSp add del mod ord modAnim">
        <pc:chgData name="man sci" userId="49ae2bbd3020a361" providerId="LiveId" clId="{878A203B-F437-4F96-BAD9-776701ACAE6D}" dt="2024-11-06T02:37:09.198" v="1255" actId="47"/>
        <pc:sldMkLst>
          <pc:docMk/>
          <pc:sldMk cId="2451241727" sldId="938"/>
        </pc:sldMkLst>
      </pc:sldChg>
      <pc:sldChg chg="addSp delSp modSp add del mod ord">
        <pc:chgData name="man sci" userId="49ae2bbd3020a361" providerId="LiveId" clId="{878A203B-F437-4F96-BAD9-776701ACAE6D}" dt="2024-11-06T06:57:00.153" v="1297" actId="47"/>
        <pc:sldMkLst>
          <pc:docMk/>
          <pc:sldMk cId="2336163795" sldId="939"/>
        </pc:sldMkLst>
      </pc:sldChg>
      <pc:sldChg chg="addSp modSp add del modAnim">
        <pc:chgData name="man sci" userId="49ae2bbd3020a361" providerId="LiveId" clId="{878A203B-F437-4F96-BAD9-776701ACAE6D}" dt="2024-11-06T01:10:16.916" v="879" actId="47"/>
        <pc:sldMkLst>
          <pc:docMk/>
          <pc:sldMk cId="30783832" sldId="940"/>
        </pc:sldMkLst>
      </pc:sldChg>
      <pc:sldChg chg="addSp modSp add del modAnim">
        <pc:chgData name="man sci" userId="49ae2bbd3020a361" providerId="LiveId" clId="{878A203B-F437-4F96-BAD9-776701ACAE6D}" dt="2024-11-06T01:10:22.169" v="880" actId="47"/>
        <pc:sldMkLst>
          <pc:docMk/>
          <pc:sldMk cId="3109966057" sldId="941"/>
        </pc:sldMkLst>
      </pc:sldChg>
      <pc:sldChg chg="addSp modSp add mod ord modAnim">
        <pc:chgData name="man sci" userId="49ae2bbd3020a361" providerId="LiveId" clId="{878A203B-F437-4F96-BAD9-776701ACAE6D}" dt="2024-11-05T08:38:59.045" v="553"/>
        <pc:sldMkLst>
          <pc:docMk/>
          <pc:sldMk cId="2438151634" sldId="942"/>
        </pc:sldMkLst>
      </pc:sldChg>
      <pc:sldChg chg="addSp modSp add mod ord modAnim">
        <pc:chgData name="man sci" userId="49ae2bbd3020a361" providerId="LiveId" clId="{878A203B-F437-4F96-BAD9-776701ACAE6D}" dt="2024-11-06T07:02:08.829" v="1343" actId="1076"/>
        <pc:sldMkLst>
          <pc:docMk/>
          <pc:sldMk cId="2564785658" sldId="943"/>
        </pc:sldMkLst>
      </pc:sldChg>
      <pc:sldChg chg="addSp delSp modSp new mod delAnim modAnim">
        <pc:chgData name="man sci" userId="49ae2bbd3020a361" providerId="LiveId" clId="{878A203B-F437-4F96-BAD9-776701ACAE6D}" dt="2024-11-06T02:32:38.747" v="1205" actId="1076"/>
        <pc:sldMkLst>
          <pc:docMk/>
          <pc:sldMk cId="368913761" sldId="944"/>
        </pc:sldMkLst>
      </pc:sldChg>
      <pc:sldChg chg="addSp delSp modSp new mod ord modAnim">
        <pc:chgData name="man sci" userId="49ae2bbd3020a361" providerId="LiveId" clId="{878A203B-F437-4F96-BAD9-776701ACAE6D}" dt="2024-11-05T08:38:49.458" v="549"/>
        <pc:sldMkLst>
          <pc:docMk/>
          <pc:sldMk cId="2622787160" sldId="945"/>
        </pc:sldMkLst>
      </pc:sldChg>
      <pc:sldChg chg="addSp modSp add mod ord setBg modAnim">
        <pc:chgData name="man sci" userId="49ae2bbd3020a361" providerId="LiveId" clId="{878A203B-F437-4F96-BAD9-776701ACAE6D}" dt="2024-11-07T03:00:38.317" v="1370" actId="20578"/>
        <pc:sldMkLst>
          <pc:docMk/>
          <pc:sldMk cId="956228395" sldId="946"/>
        </pc:sldMkLst>
      </pc:sldChg>
      <pc:sldChg chg="add setBg">
        <pc:chgData name="man sci" userId="49ae2bbd3020a361" providerId="LiveId" clId="{878A203B-F437-4F96-BAD9-776701ACAE6D}" dt="2024-11-05T08:55:33.610" v="555"/>
        <pc:sldMkLst>
          <pc:docMk/>
          <pc:sldMk cId="2864492658" sldId="947"/>
        </pc:sldMkLst>
      </pc:sldChg>
      <pc:sldChg chg="modSp add mod">
        <pc:chgData name="man sci" userId="49ae2bbd3020a361" providerId="LiveId" clId="{878A203B-F437-4F96-BAD9-776701ACAE6D}" dt="2024-11-11T01:33:07.131" v="1536" actId="1076"/>
        <pc:sldMkLst>
          <pc:docMk/>
          <pc:sldMk cId="1274282979" sldId="948"/>
        </pc:sldMkLst>
      </pc:sldChg>
      <pc:sldChg chg="delSp modSp add del mod delAnim modAnim">
        <pc:chgData name="man sci" userId="49ae2bbd3020a361" providerId="LiveId" clId="{878A203B-F437-4F96-BAD9-776701ACAE6D}" dt="2024-11-06T01:52:28.298" v="1109" actId="47"/>
        <pc:sldMkLst>
          <pc:docMk/>
          <pc:sldMk cId="1642680002" sldId="949"/>
        </pc:sldMkLst>
      </pc:sldChg>
      <pc:sldChg chg="addSp delSp modSp add mod addAnim delAnim modAnim">
        <pc:chgData name="man sci" userId="49ae2bbd3020a361" providerId="LiveId" clId="{878A203B-F437-4F96-BAD9-776701ACAE6D}" dt="2024-11-06T02:33:14.562" v="1210" actId="1076"/>
        <pc:sldMkLst>
          <pc:docMk/>
          <pc:sldMk cId="178213734" sldId="950"/>
        </pc:sldMkLst>
      </pc:sldChg>
      <pc:sldChg chg="addSp modSp add ord modAnim">
        <pc:chgData name="man sci" userId="49ae2bbd3020a361" providerId="LiveId" clId="{878A203B-F437-4F96-BAD9-776701ACAE6D}" dt="2024-11-15T03:10:39.716" v="1791"/>
        <pc:sldMkLst>
          <pc:docMk/>
          <pc:sldMk cId="1632925141" sldId="951"/>
        </pc:sldMkLst>
      </pc:sldChg>
      <pc:sldChg chg="addSp delSp modSp mod modAnim">
        <pc:chgData name="man sci" userId="49ae2bbd3020a361" providerId="LiveId" clId="{878A203B-F437-4F96-BAD9-776701ACAE6D}" dt="2024-11-12T08:05:34.246" v="1657" actId="478"/>
        <pc:sldMkLst>
          <pc:docMk/>
          <pc:sldMk cId="341652215" sldId="952"/>
        </pc:sldMkLst>
      </pc:sldChg>
      <pc:sldChg chg="modSp add del mod">
        <pc:chgData name="man sci" userId="49ae2bbd3020a361" providerId="LiveId" clId="{878A203B-F437-4F96-BAD9-776701ACAE6D}" dt="2024-11-07T03:00:28.078" v="1367"/>
        <pc:sldMkLst>
          <pc:docMk/>
          <pc:sldMk cId="2320471402" sldId="954"/>
        </pc:sldMkLst>
      </pc:sldChg>
      <pc:sldChg chg="addSp delSp modSp new del mod setBg modAnim">
        <pc:chgData name="man sci" userId="49ae2bbd3020a361" providerId="LiveId" clId="{878A203B-F437-4F96-BAD9-776701ACAE6D}" dt="2024-11-08T10:29:20.572" v="1480" actId="2696"/>
        <pc:sldMkLst>
          <pc:docMk/>
          <pc:sldMk cId="2480123322" sldId="954"/>
        </pc:sldMkLst>
      </pc:sldChg>
      <pc:sldChg chg="add del">
        <pc:chgData name="man sci" userId="49ae2bbd3020a361" providerId="LiveId" clId="{878A203B-F437-4F96-BAD9-776701ACAE6D}" dt="2024-11-11T01:27:50.544" v="1483" actId="47"/>
        <pc:sldMkLst>
          <pc:docMk/>
          <pc:sldMk cId="4278715209" sldId="954"/>
        </pc:sldMkLst>
      </pc:sldChg>
      <pc:sldChg chg="addSp delSp modSp add mod">
        <pc:chgData name="man sci" userId="49ae2bbd3020a361" providerId="LiveId" clId="{878A203B-F437-4F96-BAD9-776701ACAE6D}" dt="2024-11-11T01:31:32.622" v="1526" actId="1076"/>
        <pc:sldMkLst>
          <pc:docMk/>
          <pc:sldMk cId="249827870" sldId="955"/>
        </pc:sldMkLst>
      </pc:sldChg>
      <pc:sldChg chg="addSp delSp modSp new del mod delAnim modAnim">
        <pc:chgData name="man sci" userId="49ae2bbd3020a361" providerId="LiveId" clId="{878A203B-F437-4F96-BAD9-776701ACAE6D}" dt="2024-11-08T10:29:20.572" v="1480" actId="2696"/>
        <pc:sldMkLst>
          <pc:docMk/>
          <pc:sldMk cId="1849919214" sldId="955"/>
        </pc:sldMkLst>
      </pc:sldChg>
      <pc:sldChg chg="delSp modSp mod modAnim">
        <pc:chgData name="man sci" userId="49ae2bbd3020a361" providerId="LiveId" clId="{878A203B-F437-4F96-BAD9-776701ACAE6D}" dt="2024-11-11T08:40:20.934" v="1643" actId="1076"/>
        <pc:sldMkLst>
          <pc:docMk/>
          <pc:sldMk cId="4200099534" sldId="956"/>
        </pc:sldMkLst>
      </pc:sldChg>
    </pc:docChg>
  </pc:docChgLst>
  <pc:docChgLst>
    <pc:chgData name="man sci" userId="49ae2bbd3020a361" providerId="LiveId" clId="{F0694F75-F5B7-421F-A496-4B32BD166E4A}"/>
    <pc:docChg chg="addSld delSld modSld">
      <pc:chgData name="man sci" userId="49ae2bbd3020a361" providerId="LiveId" clId="{F0694F75-F5B7-421F-A496-4B32BD166E4A}" dt="2025-03-24T08:27:05.358" v="1" actId="47"/>
      <pc:docMkLst>
        <pc:docMk/>
      </pc:docMkLst>
      <pc:sldChg chg="del">
        <pc:chgData name="man sci" userId="49ae2bbd3020a361" providerId="LiveId" clId="{F0694F75-F5B7-421F-A496-4B32BD166E4A}" dt="2025-03-24T08:27:05.358" v="1" actId="47"/>
        <pc:sldMkLst>
          <pc:docMk/>
          <pc:sldMk cId="1761699137" sldId="931"/>
        </pc:sldMkLst>
      </pc:sldChg>
      <pc:sldChg chg="add">
        <pc:chgData name="man sci" userId="49ae2bbd3020a361" providerId="LiveId" clId="{F0694F75-F5B7-421F-A496-4B32BD166E4A}" dt="2025-03-24T08:27:04.063" v="0"/>
        <pc:sldMkLst>
          <pc:docMk/>
          <pc:sldMk cId="2863751884" sldId="967"/>
        </pc:sldMkLst>
      </pc:sldChg>
    </pc:docChg>
  </pc:docChgLst>
  <pc:docChgLst>
    <pc:chgData name="sci man" userId="49ae2bbd3020a361" providerId="LiveId" clId="{17D2905F-10BD-44F7-B8F9-B7D3B5899120}"/>
    <pc:docChg chg="undo redo custSel addSld delSld modSld">
      <pc:chgData name="sci man" userId="49ae2bbd3020a361" providerId="LiveId" clId="{17D2905F-10BD-44F7-B8F9-B7D3B5899120}" dt="2022-11-03T14:57:57.514" v="746"/>
      <pc:docMkLst>
        <pc:docMk/>
      </pc:docMkLst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56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270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0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1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2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3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4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5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6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7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88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90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91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92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98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299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312"/>
        </pc:sldMkLst>
      </pc:sldChg>
      <pc:sldChg chg="modSp mod modTransition">
        <pc:chgData name="sci man" userId="49ae2bbd3020a361" providerId="LiveId" clId="{17D2905F-10BD-44F7-B8F9-B7D3B5899120}" dt="2022-11-03T14:49:25.719" v="704" actId="207"/>
        <pc:sldMkLst>
          <pc:docMk/>
          <pc:sldMk cId="0" sldId="313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386"/>
        </pc:sldMkLst>
      </pc:sldChg>
      <pc:sldChg chg="modSp modTransition">
        <pc:chgData name="sci man" userId="49ae2bbd3020a361" providerId="LiveId" clId="{17D2905F-10BD-44F7-B8F9-B7D3B5899120}" dt="2022-11-03T14:48:58.478" v="702" actId="1076"/>
        <pc:sldMkLst>
          <pc:docMk/>
          <pc:sldMk cId="0" sldId="388"/>
        </pc:sldMkLst>
      </pc:sldChg>
      <pc:sldChg chg="addSp delSp modSp mod modTransition delAnim modAnim">
        <pc:chgData name="sci man" userId="49ae2bbd3020a361" providerId="LiveId" clId="{17D2905F-10BD-44F7-B8F9-B7D3B5899120}" dt="2022-11-03T14:37:48.689" v="637"/>
        <pc:sldMkLst>
          <pc:docMk/>
          <pc:sldMk cId="0" sldId="389"/>
        </pc:sldMkLst>
      </pc:sldChg>
      <pc:sldChg chg="modSp modTransition modAnim">
        <pc:chgData name="sci man" userId="49ae2bbd3020a361" providerId="LiveId" clId="{17D2905F-10BD-44F7-B8F9-B7D3B5899120}" dt="2022-11-03T14:52:30.904" v="724"/>
        <pc:sldMkLst>
          <pc:docMk/>
          <pc:sldMk cId="0" sldId="390"/>
        </pc:sldMkLst>
      </pc:sldChg>
      <pc:sldChg chg="add del">
        <pc:chgData name="sci man" userId="49ae2bbd3020a361" providerId="LiveId" clId="{17D2905F-10BD-44F7-B8F9-B7D3B5899120}" dt="2022-11-03T12:41:21.203" v="144" actId="2696"/>
        <pc:sldMkLst>
          <pc:docMk/>
          <pc:sldMk cId="3066707222" sldId="391"/>
        </pc:sldMkLst>
      </pc:sldChg>
      <pc:sldChg chg="add del">
        <pc:chgData name="sci man" userId="49ae2bbd3020a361" providerId="LiveId" clId="{17D2905F-10BD-44F7-B8F9-B7D3B5899120}" dt="2022-11-03T12:41:21.203" v="144" actId="2696"/>
        <pc:sldMkLst>
          <pc:docMk/>
          <pc:sldMk cId="3695816944" sldId="392"/>
        </pc:sldMkLst>
      </pc:sldChg>
      <pc:sldChg chg="addSp modSp mod modTransition modAnim">
        <pc:chgData name="sci man" userId="49ae2bbd3020a361" providerId="LiveId" clId="{17D2905F-10BD-44F7-B8F9-B7D3B5899120}" dt="2022-11-03T14:24:02.246" v="535"/>
        <pc:sldMkLst>
          <pc:docMk/>
          <pc:sldMk cId="0" sldId="393"/>
        </pc:sldMkLst>
      </pc:sldChg>
      <pc:sldChg chg="modSp del">
        <pc:chgData name="sci man" userId="49ae2bbd3020a361" providerId="LiveId" clId="{17D2905F-10BD-44F7-B8F9-B7D3B5899120}" dt="2022-11-03T12:41:21.203" v="144" actId="2696"/>
        <pc:sldMkLst>
          <pc:docMk/>
          <pc:sldMk cId="1044576365" sldId="394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2995876811" sldId="396"/>
        </pc:sldMkLst>
      </pc:sldChg>
      <pc:sldChg chg="add del">
        <pc:chgData name="sci man" userId="49ae2bbd3020a361" providerId="LiveId" clId="{17D2905F-10BD-44F7-B8F9-B7D3B5899120}" dt="2022-11-03T12:41:21.203" v="144" actId="2696"/>
        <pc:sldMkLst>
          <pc:docMk/>
          <pc:sldMk cId="3569517121" sldId="397"/>
        </pc:sldMkLst>
      </pc:sldChg>
      <pc:sldChg chg="add del">
        <pc:chgData name="sci man" userId="49ae2bbd3020a361" providerId="LiveId" clId="{17D2905F-10BD-44F7-B8F9-B7D3B5899120}" dt="2022-11-03T12:41:21.203" v="144" actId="2696"/>
        <pc:sldMkLst>
          <pc:docMk/>
          <pc:sldMk cId="1735916414" sldId="398"/>
        </pc:sldMkLst>
      </pc:sldChg>
      <pc:sldChg chg="modTransition modAnim">
        <pc:chgData name="sci man" userId="49ae2bbd3020a361" providerId="LiveId" clId="{17D2905F-10BD-44F7-B8F9-B7D3B5899120}" dt="2022-11-03T14:48:30.996" v="700"/>
        <pc:sldMkLst>
          <pc:docMk/>
          <pc:sldMk cId="1322472091" sldId="399"/>
        </pc:sldMkLst>
      </pc:sldChg>
      <pc:sldChg chg="modSp modTransition modAnim">
        <pc:chgData name="sci man" userId="49ae2bbd3020a361" providerId="LiveId" clId="{17D2905F-10BD-44F7-B8F9-B7D3B5899120}" dt="2022-11-03T14:50:06.662" v="707"/>
        <pc:sldMkLst>
          <pc:docMk/>
          <pc:sldMk cId="0" sldId="400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2518927830" sldId="401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402"/>
        </pc:sldMkLst>
      </pc:sldChg>
      <pc:sldChg chg="delSp modSp del modTransition">
        <pc:chgData name="sci man" userId="49ae2bbd3020a361" providerId="LiveId" clId="{17D2905F-10BD-44F7-B8F9-B7D3B5899120}" dt="2022-11-03T13:34:56.961" v="502" actId="47"/>
        <pc:sldMkLst>
          <pc:docMk/>
          <pc:sldMk cId="0" sldId="403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04"/>
        </pc:sldMkLst>
      </pc:sldChg>
      <pc:sldChg chg="addSp delSp modSp del mod modAnim">
        <pc:chgData name="sci man" userId="49ae2bbd3020a361" providerId="LiveId" clId="{17D2905F-10BD-44F7-B8F9-B7D3B5899120}" dt="2022-11-03T14:57:57.514" v="746"/>
        <pc:sldMkLst>
          <pc:docMk/>
          <pc:sldMk cId="2803780184" sldId="405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06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07"/>
        </pc:sldMkLst>
      </pc:sldChg>
      <pc:sldChg chg="addSp delSp modSp del mod modTransition">
        <pc:chgData name="sci man" userId="49ae2bbd3020a361" providerId="LiveId" clId="{17D2905F-10BD-44F7-B8F9-B7D3B5899120}" dt="2022-11-03T13:34:56.961" v="502" actId="47"/>
        <pc:sldMkLst>
          <pc:docMk/>
          <pc:sldMk cId="0" sldId="408"/>
        </pc:sldMkLst>
      </pc:sldChg>
      <pc:sldChg chg="modSp mod modTransition">
        <pc:chgData name="sci man" userId="49ae2bbd3020a361" providerId="LiveId" clId="{17D2905F-10BD-44F7-B8F9-B7D3B5899120}" dt="2022-11-03T14:48:49.358" v="701" actId="1076"/>
        <pc:sldMkLst>
          <pc:docMk/>
          <pc:sldMk cId="2541242324" sldId="410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11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12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13"/>
        </pc:sldMkLst>
      </pc:sldChg>
      <pc:sldChg chg="del modTransition">
        <pc:chgData name="sci man" userId="49ae2bbd3020a361" providerId="LiveId" clId="{17D2905F-10BD-44F7-B8F9-B7D3B5899120}" dt="2022-11-03T13:34:56.961" v="502" actId="47"/>
        <pc:sldMkLst>
          <pc:docMk/>
          <pc:sldMk cId="0" sldId="414"/>
        </pc:sldMkLst>
      </pc:sldChg>
      <pc:sldChg chg="addSp modSp modTransition modAnim">
        <pc:chgData name="sci man" userId="49ae2bbd3020a361" providerId="LiveId" clId="{17D2905F-10BD-44F7-B8F9-B7D3B5899120}" dt="2022-11-03T14:51:44.724" v="722"/>
        <pc:sldMkLst>
          <pc:docMk/>
          <pc:sldMk cId="3268714067" sldId="415"/>
        </pc:sldMkLst>
      </pc:sldChg>
      <pc:sldChg chg="modSp modTransition">
        <pc:chgData name="sci man" userId="49ae2bbd3020a361" providerId="LiveId" clId="{17D2905F-10BD-44F7-B8F9-B7D3B5899120}" dt="2022-11-03T13:05:56.822" v="326"/>
        <pc:sldMkLst>
          <pc:docMk/>
          <pc:sldMk cId="4117779086" sldId="416"/>
        </pc:sldMkLst>
      </pc:sldChg>
      <pc:sldChg chg="del">
        <pc:chgData name="sci man" userId="49ae2bbd3020a361" providerId="LiveId" clId="{17D2905F-10BD-44F7-B8F9-B7D3B5899120}" dt="2022-11-03T12:43:20.888" v="159" actId="47"/>
        <pc:sldMkLst>
          <pc:docMk/>
          <pc:sldMk cId="0" sldId="517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0" sldId="520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3681573482" sldId="602"/>
        </pc:sldMkLst>
      </pc:sldChg>
      <pc:sldChg chg="modTransition modAnim">
        <pc:chgData name="sci man" userId="49ae2bbd3020a361" providerId="LiveId" clId="{17D2905F-10BD-44F7-B8F9-B7D3B5899120}" dt="2022-11-03T14:14:52.038" v="504"/>
        <pc:sldMkLst>
          <pc:docMk/>
          <pc:sldMk cId="3172028009" sldId="610"/>
        </pc:sldMkLst>
      </pc:sldChg>
      <pc:sldChg chg="delSp modTransition modAnim">
        <pc:chgData name="sci man" userId="49ae2bbd3020a361" providerId="LiveId" clId="{17D2905F-10BD-44F7-B8F9-B7D3B5899120}" dt="2022-11-03T14:15:25.977" v="507" actId="478"/>
        <pc:sldMkLst>
          <pc:docMk/>
          <pc:sldMk cId="2217930434" sldId="611"/>
        </pc:sldMkLst>
      </pc:sldChg>
      <pc:sldChg chg="addSp delSp modSp modTransition modAnim">
        <pc:chgData name="sci man" userId="49ae2bbd3020a361" providerId="LiveId" clId="{17D2905F-10BD-44F7-B8F9-B7D3B5899120}" dt="2022-11-03T14:24:30.193" v="536"/>
        <pc:sldMkLst>
          <pc:docMk/>
          <pc:sldMk cId="1382361453" sldId="612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4175372111" sldId="613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2061942890" sldId="614"/>
        </pc:sldMkLst>
      </pc:sldChg>
      <pc:sldChg chg="modSp mod modTransition modAnim">
        <pc:chgData name="sci man" userId="49ae2bbd3020a361" providerId="LiveId" clId="{17D2905F-10BD-44F7-B8F9-B7D3B5899120}" dt="2022-11-03T14:42:57.383" v="688" actId="1036"/>
        <pc:sldMkLst>
          <pc:docMk/>
          <pc:sldMk cId="1729442003" sldId="616"/>
        </pc:sldMkLst>
      </pc:sldChg>
      <pc:sldChg chg="addSp delSp modSp mod modTransition modAnim">
        <pc:chgData name="sci man" userId="49ae2bbd3020a361" providerId="LiveId" clId="{17D2905F-10BD-44F7-B8F9-B7D3B5899120}" dt="2022-11-03T14:43:24.030" v="691" actId="1076"/>
        <pc:sldMkLst>
          <pc:docMk/>
          <pc:sldMk cId="1129611101" sldId="617"/>
        </pc:sldMkLst>
      </pc:sldChg>
      <pc:sldChg chg="modSp mod modTransition modAnim">
        <pc:chgData name="sci man" userId="49ae2bbd3020a361" providerId="LiveId" clId="{17D2905F-10BD-44F7-B8F9-B7D3B5899120}" dt="2022-11-03T14:47:23.285" v="697"/>
        <pc:sldMkLst>
          <pc:docMk/>
          <pc:sldMk cId="314674163" sldId="618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1844512168" sldId="619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1046964066" sldId="620"/>
        </pc:sldMkLst>
      </pc:sldChg>
      <pc:sldChg chg="modSp modTransition modAnim">
        <pc:chgData name="sci man" userId="49ae2bbd3020a361" providerId="LiveId" clId="{17D2905F-10BD-44F7-B8F9-B7D3B5899120}" dt="2022-11-03T14:54:27.206" v="741" actId="1035"/>
        <pc:sldMkLst>
          <pc:docMk/>
          <pc:sldMk cId="1451900942" sldId="621"/>
        </pc:sldMkLst>
      </pc:sldChg>
      <pc:sldChg chg="addSp delSp modSp mod modTransition modAnim">
        <pc:chgData name="sci man" userId="49ae2bbd3020a361" providerId="LiveId" clId="{17D2905F-10BD-44F7-B8F9-B7D3B5899120}" dt="2022-11-03T14:55:05.031" v="745" actId="1076"/>
        <pc:sldMkLst>
          <pc:docMk/>
          <pc:sldMk cId="1852705528" sldId="622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3692946628" sldId="623"/>
        </pc:sldMkLst>
      </pc:sldChg>
      <pc:sldChg chg="modTransition">
        <pc:chgData name="sci man" userId="49ae2bbd3020a361" providerId="LiveId" clId="{17D2905F-10BD-44F7-B8F9-B7D3B5899120}" dt="2022-11-03T13:05:56.822" v="326"/>
        <pc:sldMkLst>
          <pc:docMk/>
          <pc:sldMk cId="1974964066" sldId="625"/>
        </pc:sldMkLst>
      </pc:sldChg>
      <pc:sldChg chg="addSp delSp modSp add mod modAnim">
        <pc:chgData name="sci man" userId="49ae2bbd3020a361" providerId="LiveId" clId="{17D2905F-10BD-44F7-B8F9-B7D3B5899120}" dt="2022-11-03T13:34:45.551" v="501"/>
        <pc:sldMkLst>
          <pc:docMk/>
          <pc:sldMk cId="1414093945" sldId="626"/>
        </pc:sldMkLst>
      </pc:sldChg>
      <pc:sldMasterChg chg="delSldLayout">
        <pc:chgData name="sci man" userId="49ae2bbd3020a361" providerId="LiveId" clId="{17D2905F-10BD-44F7-B8F9-B7D3B5899120}" dt="2022-11-03T12:43:20.888" v="159" actId="47"/>
        <pc:sldMasterMkLst>
          <pc:docMk/>
          <pc:sldMasterMk cId="0" sldId="2147483648"/>
        </pc:sldMasterMkLst>
        <pc:sldLayoutChg chg="del">
          <pc:chgData name="sci man" userId="49ae2bbd3020a361" providerId="LiveId" clId="{17D2905F-10BD-44F7-B8F9-B7D3B5899120}" dt="2022-11-03T12:43:20.888" v="159" actId="47"/>
          <pc:sldLayoutMkLst>
            <pc:docMk/>
            <pc:sldMasterMk cId="0" sldId="2147483648"/>
            <pc:sldLayoutMk cId="3997598544" sldId="2147483660"/>
          </pc:sldLayoutMkLst>
        </pc:sldLayoutChg>
      </pc:sldMasterChg>
    </pc:docChg>
  </pc:docChgLst>
  <pc:docChgLst>
    <pc:chgData name="sci man" userId="49ae2bbd3020a361" providerId="LiveId" clId="{E31956BB-68A4-428E-A0F4-A6D5F999E374}"/>
    <pc:docChg chg="custSel modSld">
      <pc:chgData name="sci man" userId="49ae2bbd3020a361" providerId="LiveId" clId="{E31956BB-68A4-428E-A0F4-A6D5F999E374}" dt="2022-11-04T02:51:52.831" v="0" actId="3626"/>
      <pc:docMkLst>
        <pc:docMk/>
      </pc:docMkLst>
      <pc:sldChg chg="modSp mod">
        <pc:chgData name="sci man" userId="49ae2bbd3020a361" providerId="LiveId" clId="{E31956BB-68A4-428E-A0F4-A6D5F999E374}" dt="2022-11-04T02:51:52.831" v="0" actId="3626"/>
        <pc:sldMkLst>
          <pc:docMk/>
          <pc:sldMk cId="0" sldId="393"/>
        </pc:sldMkLst>
      </pc:sldChg>
    </pc:docChg>
  </pc:docChgLst>
  <pc:docChgLst>
    <pc:chgData name="sci man" userId="49ae2bbd3020a361" providerId="LiveId" clId="{BAE5446F-0EFB-4928-B9F9-681FB3256A95}"/>
    <pc:docChg chg="custSel modSld">
      <pc:chgData name="sci man" userId="49ae2bbd3020a361" providerId="LiveId" clId="{BAE5446F-0EFB-4928-B9F9-681FB3256A95}" dt="2022-11-04T02:04:38.855" v="21"/>
      <pc:docMkLst>
        <pc:docMk/>
      </pc:docMkLst>
      <pc:sldChg chg="addSp delSp modSp mod">
        <pc:chgData name="sci man" userId="49ae2bbd3020a361" providerId="LiveId" clId="{BAE5446F-0EFB-4928-B9F9-681FB3256A95}" dt="2022-11-04T02:03:13.243" v="10" actId="21"/>
        <pc:sldMkLst>
          <pc:docMk/>
          <pc:sldMk cId="0" sldId="256"/>
        </pc:sldMkLst>
      </pc:sldChg>
      <pc:sldChg chg="modSp">
        <pc:chgData name="sci man" userId="49ae2bbd3020a361" providerId="LiveId" clId="{BAE5446F-0EFB-4928-B9F9-681FB3256A95}" dt="2022-11-04T01:54:35.313" v="0"/>
        <pc:sldMkLst>
          <pc:docMk/>
          <pc:sldMk cId="0" sldId="389"/>
        </pc:sldMkLst>
      </pc:sldChg>
      <pc:sldChg chg="addSp delSp modSp mod delAnim">
        <pc:chgData name="sci man" userId="49ae2bbd3020a361" providerId="LiveId" clId="{BAE5446F-0EFB-4928-B9F9-681FB3256A95}" dt="2022-11-04T02:04:28.771" v="19" actId="1076"/>
        <pc:sldMkLst>
          <pc:docMk/>
          <pc:sldMk cId="0" sldId="393"/>
        </pc:sldMkLst>
      </pc:sldChg>
      <pc:sldChg chg="addSp delSp modSp mod">
        <pc:chgData name="sci man" userId="49ae2bbd3020a361" providerId="LiveId" clId="{BAE5446F-0EFB-4928-B9F9-681FB3256A95}" dt="2022-11-04T02:03:23.419" v="13" actId="21"/>
        <pc:sldMkLst>
          <pc:docMk/>
          <pc:sldMk cId="3681573482" sldId="602"/>
        </pc:sldMkLst>
      </pc:sldChg>
      <pc:sldChg chg="addSp delSp modSp mod delAnim">
        <pc:chgData name="sci man" userId="49ae2bbd3020a361" providerId="LiveId" clId="{BAE5446F-0EFB-4928-B9F9-681FB3256A95}" dt="2022-11-04T02:04:38.855" v="21"/>
        <pc:sldMkLst>
          <pc:docMk/>
          <pc:sldMk cId="1382361453" sldId="612"/>
        </pc:sldMkLst>
      </pc:sldChg>
    </pc:docChg>
  </pc:docChgLst>
  <pc:docChgLst>
    <pc:chgData name="man sci" userId="49ae2bbd3020a361" providerId="LiveId" clId="{B288D00E-961E-402A-969F-33A5BBD559C4}"/>
    <pc:docChg chg="undo custSel addSld delSld modSld">
      <pc:chgData name="man sci" userId="49ae2bbd3020a361" providerId="LiveId" clId="{B288D00E-961E-402A-969F-33A5BBD559C4}" dt="2025-05-29T13:02:02.690" v="21" actId="47"/>
      <pc:docMkLst>
        <pc:docMk/>
      </pc:docMkLst>
      <pc:sldChg chg="del">
        <pc:chgData name="man sci" userId="49ae2bbd3020a361" providerId="LiveId" clId="{B288D00E-961E-402A-969F-33A5BBD559C4}" dt="2025-05-29T13:01:54.572" v="18" actId="47"/>
        <pc:sldMkLst>
          <pc:docMk/>
          <pc:sldMk cId="2246489713" sldId="927"/>
        </pc:sldMkLst>
      </pc:sldChg>
      <pc:sldChg chg="del">
        <pc:chgData name="man sci" userId="49ae2bbd3020a361" providerId="LiveId" clId="{B288D00E-961E-402A-969F-33A5BBD559C4}" dt="2025-05-29T13:02:02.690" v="21" actId="47"/>
        <pc:sldMkLst>
          <pc:docMk/>
          <pc:sldMk cId="2863751884" sldId="967"/>
        </pc:sldMkLst>
      </pc:sldChg>
      <pc:sldChg chg="addSp delSp mod">
        <pc:chgData name="man sci" userId="49ae2bbd3020a361" providerId="LiveId" clId="{B288D00E-961E-402A-969F-33A5BBD559C4}" dt="2025-05-16T13:48:26.323" v="15"/>
        <pc:sldMkLst>
          <pc:docMk/>
          <pc:sldMk cId="3133877112" sldId="968"/>
        </pc:sldMkLst>
      </pc:sldChg>
      <pc:sldChg chg="addSp delSp modSp mod">
        <pc:chgData name="man sci" userId="49ae2bbd3020a361" providerId="LiveId" clId="{B288D00E-961E-402A-969F-33A5BBD559C4}" dt="2025-05-16T13:47:41.197" v="13" actId="1076"/>
        <pc:sldMkLst>
          <pc:docMk/>
          <pc:sldMk cId="1167135326" sldId="971"/>
        </pc:sldMkLst>
      </pc:sldChg>
      <pc:sldChg chg="modSp add mod">
        <pc:chgData name="man sci" userId="49ae2bbd3020a361" providerId="LiveId" clId="{B288D00E-961E-402A-969F-33A5BBD559C4}" dt="2025-05-29T13:01:52.709" v="17"/>
        <pc:sldMkLst>
          <pc:docMk/>
          <pc:sldMk cId="278422708" sldId="976"/>
        </pc:sldMkLst>
      </pc:sldChg>
      <pc:sldChg chg="add del">
        <pc:chgData name="man sci" userId="49ae2bbd3020a361" providerId="LiveId" clId="{B288D00E-961E-402A-969F-33A5BBD559C4}" dt="2025-05-29T13:01:58.110" v="19" actId="2696"/>
        <pc:sldMkLst>
          <pc:docMk/>
          <pc:sldMk cId="1218426439" sldId="977"/>
        </pc:sldMkLst>
      </pc:sldChg>
      <pc:sldChg chg="add">
        <pc:chgData name="man sci" userId="49ae2bbd3020a361" providerId="LiveId" clId="{B288D00E-961E-402A-969F-33A5BBD559C4}" dt="2025-05-29T13:02:01.263" v="20"/>
        <pc:sldMkLst>
          <pc:docMk/>
          <pc:sldMk cId="4254441629" sldId="977"/>
        </pc:sldMkLst>
      </pc:sldChg>
    </pc:docChg>
  </pc:docChgLst>
  <pc:docChgLst>
    <pc:chgData name="man sci" userId="49ae2bbd3020a361" providerId="LiveId" clId="{3323D176-ABB1-4E8D-855B-736735A76E6B}"/>
    <pc:docChg chg="undo custSel delSld modSld">
      <pc:chgData name="man sci" userId="49ae2bbd3020a361" providerId="LiveId" clId="{3323D176-ABB1-4E8D-855B-736735A76E6B}" dt="2025-07-16T16:25:40.392" v="80" actId="1076"/>
      <pc:docMkLst>
        <pc:docMk/>
      </pc:docMkLst>
      <pc:sldChg chg="delSp modSp mod delAnim">
        <pc:chgData name="man sci" userId="49ae2bbd3020a361" providerId="LiveId" clId="{3323D176-ABB1-4E8D-855B-736735A76E6B}" dt="2025-07-14T15:21:53.262" v="33" actId="1076"/>
        <pc:sldMkLst>
          <pc:docMk/>
          <pc:sldMk cId="17965748" sldId="643"/>
        </pc:sldMkLst>
        <pc:spChg chg="mod">
          <ac:chgData name="man sci" userId="49ae2bbd3020a361" providerId="LiveId" clId="{3323D176-ABB1-4E8D-855B-736735A76E6B}" dt="2025-07-14T15:21:53.262" v="33" actId="1076"/>
          <ac:spMkLst>
            <pc:docMk/>
            <pc:sldMk cId="17965748" sldId="643"/>
            <ac:spMk id="1099" creationId="{417F0E1C-B304-0EB4-94FB-5F46FD41171A}"/>
          </ac:spMkLst>
        </pc:spChg>
      </pc:sldChg>
      <pc:sldChg chg="addSp delSp mod">
        <pc:chgData name="man sci" userId="49ae2bbd3020a361" providerId="LiveId" clId="{3323D176-ABB1-4E8D-855B-736735A76E6B}" dt="2025-07-14T08:19:08.027" v="25"/>
        <pc:sldMkLst>
          <pc:docMk/>
          <pc:sldMk cId="3133877112" sldId="968"/>
        </pc:sldMkLst>
        <pc:picChg chg="add">
          <ac:chgData name="man sci" userId="49ae2bbd3020a361" providerId="LiveId" clId="{3323D176-ABB1-4E8D-855B-736735A76E6B}" dt="2025-07-14T08:19:08.027" v="25"/>
          <ac:picMkLst>
            <pc:docMk/>
            <pc:sldMk cId="3133877112" sldId="968"/>
            <ac:picMk id="3" creationId="{BD7856B1-0AF1-D9A0-77E3-373F0412CA01}"/>
          </ac:picMkLst>
        </pc:picChg>
      </pc:sldChg>
      <pc:sldChg chg="delSp del mod">
        <pc:chgData name="man sci" userId="49ae2bbd3020a361" providerId="LiveId" clId="{3323D176-ABB1-4E8D-855B-736735A76E6B}" dt="2025-07-14T08:19:18.229" v="26" actId="47"/>
        <pc:sldMkLst>
          <pc:docMk/>
          <pc:sldMk cId="1870076227" sldId="969"/>
        </pc:sldMkLst>
      </pc:sldChg>
      <pc:sldChg chg="delSp modSp del mod">
        <pc:chgData name="man sci" userId="49ae2bbd3020a361" providerId="LiveId" clId="{3323D176-ABB1-4E8D-855B-736735A76E6B}" dt="2025-07-14T08:19:18.229" v="26" actId="47"/>
        <pc:sldMkLst>
          <pc:docMk/>
          <pc:sldMk cId="3419991788" sldId="970"/>
        </pc:sldMkLst>
      </pc:sldChg>
      <pc:sldChg chg="addSp delSp modSp mod">
        <pc:chgData name="man sci" userId="49ae2bbd3020a361" providerId="LiveId" clId="{3323D176-ABB1-4E8D-855B-736735A76E6B}" dt="2025-07-16T16:25:40.392" v="80" actId="1076"/>
        <pc:sldMkLst>
          <pc:docMk/>
          <pc:sldMk cId="1167135326" sldId="971"/>
        </pc:sldMkLst>
        <pc:spChg chg="add mod">
          <ac:chgData name="man sci" userId="49ae2bbd3020a361" providerId="LiveId" clId="{3323D176-ABB1-4E8D-855B-736735A76E6B}" dt="2025-07-16T16:25:40.392" v="80" actId="1076"/>
          <ac:spMkLst>
            <pc:docMk/>
            <pc:sldMk cId="1167135326" sldId="971"/>
            <ac:spMk id="5" creationId="{867D4990-42EC-3AC8-706E-B0B77E4BF369}"/>
          </ac:spMkLst>
        </pc:spChg>
        <pc:picChg chg="add mod">
          <ac:chgData name="man sci" userId="49ae2bbd3020a361" providerId="LiveId" clId="{3323D176-ABB1-4E8D-855B-736735A76E6B}" dt="2025-07-16T16:25:34.726" v="79" actId="12788"/>
          <ac:picMkLst>
            <pc:docMk/>
            <pc:sldMk cId="1167135326" sldId="971"/>
            <ac:picMk id="2" creationId="{54F00BAB-3637-4A7B-6D6A-2D1F1C503FE8}"/>
          </ac:picMkLst>
        </pc:picChg>
      </pc:sldChg>
      <pc:sldChg chg="del">
        <pc:chgData name="man sci" userId="49ae2bbd3020a361" providerId="LiveId" clId="{3323D176-ABB1-4E8D-855B-736735A76E6B}" dt="2025-07-14T08:19:18.229" v="26" actId="47"/>
        <pc:sldMkLst>
          <pc:docMk/>
          <pc:sldMk cId="1700410410" sldId="974"/>
        </pc:sldMkLst>
      </pc:sldChg>
      <pc:sldChg chg="delSp del mod">
        <pc:chgData name="man sci" userId="49ae2bbd3020a361" providerId="LiveId" clId="{3323D176-ABB1-4E8D-855B-736735A76E6B}" dt="2025-07-14T08:19:18.229" v="26" actId="47"/>
        <pc:sldMkLst>
          <pc:docMk/>
          <pc:sldMk cId="3704526634" sldId="9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" Type="http://schemas.openxmlformats.org/officeDocument/2006/relationships/theme" Target="../theme/theme4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E06C479-4BC0-AE4C-7C26-3C4F4E1027FF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F862315-6CB8-EBC4-F06E-D12BA06EE2BD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92C74E9-613D-E406-3917-40FC25F67045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692E4DC8-5F15-C228-5D5D-4048C9A9301B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2FAFCB91-7104-5037-1E66-5FDF5CA865CF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99172AA5-FAD5-0656-321B-EE1FDEE0D880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700B05BA-4D4A-4BCE-B594-1D69F1C9AD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47.xml"/><Relationship Id="rId2" Type="http://schemas.openxmlformats.org/officeDocument/2006/relationships/tags" Target="../tags/tag646.xml"/><Relationship Id="rId1" Type="http://schemas.openxmlformats.org/officeDocument/2006/relationships/tags" Target="../tags/tag645.xml"/><Relationship Id="rId5" Type="http://schemas.openxmlformats.org/officeDocument/2006/relationships/slide" Target="../slides/slide45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98.xml"/><Relationship Id="rId2" Type="http://schemas.openxmlformats.org/officeDocument/2006/relationships/tags" Target="../tags/tag797.xml"/><Relationship Id="rId1" Type="http://schemas.openxmlformats.org/officeDocument/2006/relationships/tags" Target="../tags/tag796.xml"/><Relationship Id="rId5" Type="http://schemas.openxmlformats.org/officeDocument/2006/relationships/slide" Target="../slides/slide59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855.xml"/><Relationship Id="rId2" Type="http://schemas.openxmlformats.org/officeDocument/2006/relationships/tags" Target="../tags/tag854.xml"/><Relationship Id="rId1" Type="http://schemas.openxmlformats.org/officeDocument/2006/relationships/tags" Target="../tags/tag853.xml"/><Relationship Id="rId5" Type="http://schemas.openxmlformats.org/officeDocument/2006/relationships/slide" Target="../slides/slide6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A4494B46-0749-2DEA-88DC-42783D2CD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2BC77A8A-ACDC-FAE1-A648-9BBFEB849569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58F958E9-9B2A-A3F6-E814-0BD66BEF282D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fld id="{B793A6B8-C6C6-427D-A639-A7B398EF74B2}" type="slidenum">
              <a:rPr lang="zh-CN" altLang="en-US" sz="1200" smtClean="0">
                <a:ea typeface="宋体" pitchFamily="2" charset="-122"/>
              </a:rPr>
              <a:t>45</a:t>
            </a:fld>
            <a:endParaRPr lang="zh-CN" altLang="en-US" sz="120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2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A4494B46-0749-2DEA-88DC-42783D2CD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2BC77A8A-ACDC-FAE1-A648-9BBFEB849569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58F958E9-9B2A-A3F6-E814-0BD66BEF282D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fld id="{B793A6B8-C6C6-427D-A639-A7B398EF74B2}" type="slidenum">
              <a:rPr lang="zh-CN" altLang="en-US" sz="1200" smtClean="0">
                <a:ea typeface="宋体" pitchFamily="2" charset="-122"/>
              </a:rPr>
              <a:t>59</a:t>
            </a:fld>
            <a:endParaRPr lang="zh-CN" altLang="en-US" sz="120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5624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700B05BA-4D4A-4BCE-B594-1D69F1C9AD38}" type="slidenum">
              <a:rPr lang="en-US" altLang="zh-CN" smtClean="0"/>
              <a:pPr>
                <a:defRPr/>
              </a:pPr>
              <a:t>63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4261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9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1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9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8840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9A3A5BD-FF1D-484B-9F8B-2276BD56D32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5898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DE64CE7-D73C-4C84-8150-2E55F49F6D5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971593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EEBC70FA-952F-4ABB-9AA7-462A8C2CAF0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923537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37F1F3C-2927-40CB-931C-8DF7FF11D6E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649567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5DE164C-EC92-417B-B193-23B931CE9AF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666046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691488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37352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935390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248314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89267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09600" y="1130302"/>
            <a:ext cx="10972800" cy="4525963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1220185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849423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802102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868936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75771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27990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16186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871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D838977-8A21-44DC-8450-F16F88DC224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5459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D7FDE2F-C7C8-4441-9195-053E5E0E9CD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60933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D9F0DCC-4A77-4842-B196-48B6451D4B9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57223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0F4DD3DC-A2D7-4B85-87D8-182D22CEE49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03792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129E0868-B15C-4A8A-9CA8-FA322C0EC2A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27409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A0AFC119-9CAF-4CF3-B655-38F024440DE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0619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13" Type="http://schemas.openxmlformats.org/officeDocument/2006/relationships/tags" Target="../tags/tag1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4.xml"/><Relationship Id="rId12" Type="http://schemas.openxmlformats.org/officeDocument/2006/relationships/tags" Target="../tags/tag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1" Type="http://schemas.openxmlformats.org/officeDocument/2006/relationships/tags" Target="../tags/tag8.xml"/><Relationship Id="rId5" Type="http://schemas.openxmlformats.org/officeDocument/2006/relationships/tags" Target="../tags/tag2.xml"/><Relationship Id="rId15" Type="http://schemas.openxmlformats.org/officeDocument/2006/relationships/image" Target="../media/image1.png"/><Relationship Id="rId10" Type="http://schemas.openxmlformats.org/officeDocument/2006/relationships/tags" Target="../tags/tag7.xml"/><Relationship Id="rId19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heme" Target="../theme/theme1.xml"/><Relationship Id="rId9" Type="http://schemas.openxmlformats.org/officeDocument/2006/relationships/tags" Target="../tags/tag6.xml"/><Relationship Id="rId14" Type="http://schemas.openxmlformats.org/officeDocument/2006/relationships/tags" Target="../tags/tag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17" Type="http://schemas.openxmlformats.org/officeDocument/2006/relationships/tags" Target="../tags/tag17.xml"/><Relationship Id="rId2" Type="http://schemas.openxmlformats.org/officeDocument/2006/relationships/slideLayout" Target="../slideLayouts/slideLayout5.xml"/><Relationship Id="rId16" Type="http://schemas.openxmlformats.org/officeDocument/2006/relationships/tags" Target="../tags/tag16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ags" Target="../tags/tag15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ags" Target="../tags/tag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17" Type="http://schemas.openxmlformats.org/officeDocument/2006/relationships/tags" Target="../tags/tag81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80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7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9">
            <a:extLst>
              <a:ext uri="{FF2B5EF4-FFF2-40B4-BE49-F238E27FC236}">
                <a16:creationId xmlns:a16="http://schemas.microsoft.com/office/drawing/2014/main" id="{B6A2BD77-8EA4-9039-3EAD-6F28B695895D}"/>
              </a:ext>
            </a:extLst>
          </p:cNvPr>
          <p:cNvGrpSpPr/>
          <p:nvPr userDrawn="1">
            <p:custDataLst>
              <p:tags r:id="rId5"/>
            </p:custDataLst>
          </p:nvPr>
        </p:nvGrpSpPr>
        <p:grpSpPr>
          <a:xfrm>
            <a:off x="370420" y="355600"/>
            <a:ext cx="11474449" cy="6284384"/>
            <a:chOff x="277813" y="266700"/>
            <a:chExt cx="8605837" cy="4713288"/>
          </a:xfrm>
        </p:grpSpPr>
        <p:pic>
          <p:nvPicPr>
            <p:cNvPr id="1029" name="Picture 2" descr="图形1">
              <a:extLst>
                <a:ext uri="{FF2B5EF4-FFF2-40B4-BE49-F238E27FC236}">
                  <a16:creationId xmlns:a16="http://schemas.microsoft.com/office/drawing/2014/main" id="{B648C69D-3ED5-A5B6-2DB3-FC3AA1F39522}"/>
                </a:ext>
              </a:extLst>
            </p:cNvPr>
            <p:cNvPicPr>
              <a:picLocks noChangeAspect="1" noChangeArrowheads="1"/>
            </p:cNvPicPr>
            <p:nvPr userDrawn="1">
              <p:custDataLst>
                <p:tags r:id="rId9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42213" y="349250"/>
              <a:ext cx="1146175" cy="407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1030" name="Freeform 5">
              <a:extLst>
                <a:ext uri="{FF2B5EF4-FFF2-40B4-BE49-F238E27FC236}">
                  <a16:creationId xmlns:a16="http://schemas.microsoft.com/office/drawing/2014/main" id="{D378AA32-6CAB-F6DF-2727-83724E242DF6}"/>
                </a:ext>
              </a:extLst>
            </p:cNvPr>
            <p:cNvGrpSpPr/>
            <p:nvPr userDrawn="1">
              <p:custDataLst>
                <p:tags r:id="rId10"/>
              </p:custDataLst>
            </p:nvPr>
          </p:nvGrpSpPr>
          <p:grpSpPr>
            <a:xfrm>
              <a:off x="277813" y="4113213"/>
              <a:ext cx="5307012" cy="842962"/>
              <a:chOff x="0" y="0"/>
              <a:chExt cx="7692" cy="1490"/>
            </a:xfrm>
          </p:grpSpPr>
          <p:pic>
            <p:nvPicPr>
              <p:cNvPr id="2" name="Freeform 5">
                <a:extLst>
                  <a:ext uri="{FF2B5EF4-FFF2-40B4-BE49-F238E27FC236}">
                    <a16:creationId xmlns:a16="http://schemas.microsoft.com/office/drawing/2014/main" id="{E97D0FB9-05B0-D73E-62C9-F62552AE45AB}"/>
                  </a:ext>
                </a:extLst>
              </p:cNvPr>
              <p:cNvPicPr>
                <a:picLocks noEditPoints="1" noChangeArrowheads="1"/>
              </p:cNvPicPr>
              <p:nvPr>
                <p:custDataLst>
                  <p:tags r:id="rId13"/>
                </p:custDataLst>
              </p:nvPr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0" y="0"/>
                <a:ext cx="7692" cy="1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27" name="Text Box 6">
                <a:extLst>
                  <a:ext uri="{FF2B5EF4-FFF2-40B4-BE49-F238E27FC236}">
                    <a16:creationId xmlns:a16="http://schemas.microsoft.com/office/drawing/2014/main" id="{3223158F-1B1E-4BB4-B759-9869996894F4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5" y="6"/>
                <a:ext cx="7680" cy="1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121920" tIns="60960" rIns="121920" bIns="60960"/>
              <a:lstStyle>
                <a:lvl1pPr algn="l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 algn="l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 algn="l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 algn="l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 algn="l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400">
                  <a:latin typeface="Times New Roman" panose="02020603050405020304" pitchFamily="18" charset="0"/>
                  <a:ea typeface="黑体" panose="02010600030101010101" pitchFamily="2" charset="-122"/>
                </a:endParaRPr>
              </a:p>
            </p:txBody>
          </p:sp>
        </p:grpSp>
        <p:sp>
          <p:nvSpPr>
            <p:cNvPr id="1032" name="Rectangle 7">
              <a:extLst>
                <a:ext uri="{FF2B5EF4-FFF2-40B4-BE49-F238E27FC236}">
                  <a16:creationId xmlns:a16="http://schemas.microsoft.com/office/drawing/2014/main" id="{813AA419-25FC-4107-99F8-69F03C1BA293}"/>
                </a:ext>
              </a:extLst>
            </p:cNvPr>
            <p:cNvSpPr>
              <a:spLocks noChangeArrowheads="1"/>
            </p:cNvSpPr>
            <p:nvPr userDrawn="1">
              <p:custDataLst>
                <p:tags r:id="rId11"/>
              </p:custDataLst>
            </p:nvPr>
          </p:nvSpPr>
          <p:spPr bwMode="auto">
            <a:xfrm>
              <a:off x="287338" y="4937125"/>
              <a:ext cx="8596312" cy="42863"/>
            </a:xfrm>
            <a:prstGeom prst="rect">
              <a:avLst/>
            </a:prstGeom>
            <a:solidFill>
              <a:srgbClr val="509F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2800">
                <a:latin typeface="Times New Roman" panose="02020603050405020304" pitchFamily="18" charset="0"/>
                <a:ea typeface="黑体" panose="02010600030101010101" pitchFamily="2" charset="-122"/>
              </a:endParaRPr>
            </a:p>
          </p:txBody>
        </p:sp>
        <p:sp>
          <p:nvSpPr>
            <p:cNvPr id="1033" name="Rectangle 8">
              <a:extLst>
                <a:ext uri="{FF2B5EF4-FFF2-40B4-BE49-F238E27FC236}">
                  <a16:creationId xmlns:a16="http://schemas.microsoft.com/office/drawing/2014/main" id="{5775142B-8B75-4A37-AA32-B6927FC698BD}"/>
                </a:ext>
              </a:extLst>
            </p:cNvPr>
            <p:cNvSpPr>
              <a:spLocks noChangeArrowheads="1"/>
            </p:cNvSpPr>
            <p:nvPr userDrawn="1">
              <p:custDataLst>
                <p:tags r:id="rId12"/>
              </p:custDataLst>
            </p:nvPr>
          </p:nvSpPr>
          <p:spPr bwMode="auto">
            <a:xfrm flipH="1">
              <a:off x="1493838" y="266700"/>
              <a:ext cx="7200900" cy="36513"/>
            </a:xfrm>
            <a:prstGeom prst="rect">
              <a:avLst/>
            </a:prstGeom>
            <a:solidFill>
              <a:srgbClr val="3297E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2800">
                <a:latin typeface="Times New Roman" panose="02020603050405020304" pitchFamily="18" charset="0"/>
                <a:ea typeface="黑体" panose="02010600030101010101" pitchFamily="2" charset="-122"/>
              </a:endParaRPr>
            </a:p>
          </p:txBody>
        </p:sp>
      </p:grpSp>
      <p:sp>
        <p:nvSpPr>
          <p:cNvPr id="1027" name="标题占位符 1">
            <a:extLst>
              <a:ext uri="{FF2B5EF4-FFF2-40B4-BE49-F238E27FC236}">
                <a16:creationId xmlns:a16="http://schemas.microsoft.com/office/drawing/2014/main" id="{B2088C94-7FAE-FB5C-B2E4-B71186773BAA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2">
            <a:extLst>
              <a:ext uri="{FF2B5EF4-FFF2-40B4-BE49-F238E27FC236}">
                <a16:creationId xmlns:a16="http://schemas.microsoft.com/office/drawing/2014/main" id="{9396AEC2-00AA-A891-FEAB-D5F9EF7F3CE3}"/>
              </a:ext>
            </a:extLst>
          </p:cNvPr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609600" y="1600202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</p:txBody>
      </p:sp>
      <p:pic>
        <p:nvPicPr>
          <p:cNvPr id="1034" name="图片 1073743875" descr="学科网 zxxk.com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8866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0030101010101" pitchFamily="2" charset="-122"/>
        </a:defRPr>
      </a:lvl9pPr>
    </p:titleStyle>
    <p:bodyStyle>
      <a:lvl1pPr marL="342900" indent="-3429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437DD3-50E9-440C-A263-D365E86A533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03303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03900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2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21.pn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tags" Target="../tags/tag268.xml"/><Relationship Id="rId2" Type="http://schemas.openxmlformats.org/officeDocument/2006/relationships/tags" Target="../tags/tag221.xml"/><Relationship Id="rId1" Type="http://schemas.openxmlformats.org/officeDocument/2006/relationships/tags" Target="../tags/tag219.xml"/><Relationship Id="rId6" Type="http://schemas.openxmlformats.org/officeDocument/2006/relationships/tags" Target="../tags/tag225.xml"/><Relationship Id="rId11" Type="http://schemas.openxmlformats.org/officeDocument/2006/relationships/image" Target="../media/image20.png"/><Relationship Id="rId5" Type="http://schemas.openxmlformats.org/officeDocument/2006/relationships/tags" Target="../tags/tag224.xml"/><Relationship Id="rId10" Type="http://schemas.openxmlformats.org/officeDocument/2006/relationships/tags" Target="../tags/tag266.xml"/><Relationship Id="rId4" Type="http://schemas.openxmlformats.org/officeDocument/2006/relationships/tags" Target="../tags/tag223.xml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4.wmv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tags" Target="../tags/tag227.xml"/><Relationship Id="rId1" Type="http://schemas.openxmlformats.org/officeDocument/2006/relationships/video" Target="NULL" TargetMode="Externa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22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24.png"/><Relationship Id="rId3" Type="http://schemas.openxmlformats.org/officeDocument/2006/relationships/tags" Target="../tags/tag232.xml"/><Relationship Id="rId7" Type="http://schemas.openxmlformats.org/officeDocument/2006/relationships/tags" Target="../tags/tag237.xml"/><Relationship Id="rId12" Type="http://schemas.openxmlformats.org/officeDocument/2006/relationships/tags" Target="../tags/tag28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tags" Target="../tags/tag236.xml"/><Relationship Id="rId11" Type="http://schemas.openxmlformats.org/officeDocument/2006/relationships/image" Target="../media/image23.png"/><Relationship Id="rId5" Type="http://schemas.openxmlformats.org/officeDocument/2006/relationships/tags" Target="../tags/tag235.xml"/><Relationship Id="rId10" Type="http://schemas.openxmlformats.org/officeDocument/2006/relationships/tags" Target="../tags/tag279.xml"/><Relationship Id="rId4" Type="http://schemas.openxmlformats.org/officeDocument/2006/relationships/tags" Target="../tags/tag234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8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251.xml"/><Relationship Id="rId18" Type="http://schemas.openxmlformats.org/officeDocument/2006/relationships/tags" Target="../tags/tag256.xml"/><Relationship Id="rId26" Type="http://schemas.openxmlformats.org/officeDocument/2006/relationships/tags" Target="../tags/tag264.xml"/><Relationship Id="rId39" Type="http://schemas.openxmlformats.org/officeDocument/2006/relationships/tags" Target="../tags/tag280.xml"/><Relationship Id="rId21" Type="http://schemas.openxmlformats.org/officeDocument/2006/relationships/tags" Target="../tags/tag259.xml"/><Relationship Id="rId34" Type="http://schemas.openxmlformats.org/officeDocument/2006/relationships/tags" Target="../tags/tag274.xml"/><Relationship Id="rId42" Type="http://schemas.openxmlformats.org/officeDocument/2006/relationships/slideLayout" Target="../slideLayouts/slideLayout10.xml"/><Relationship Id="rId7" Type="http://schemas.openxmlformats.org/officeDocument/2006/relationships/tags" Target="../tags/tag245.xml"/><Relationship Id="rId2" Type="http://schemas.openxmlformats.org/officeDocument/2006/relationships/tags" Target="../tags/tag240.xml"/><Relationship Id="rId16" Type="http://schemas.openxmlformats.org/officeDocument/2006/relationships/tags" Target="../tags/tag254.xml"/><Relationship Id="rId20" Type="http://schemas.openxmlformats.org/officeDocument/2006/relationships/tags" Target="../tags/tag258.xml"/><Relationship Id="rId29" Type="http://schemas.openxmlformats.org/officeDocument/2006/relationships/tags" Target="../tags/tag269.xml"/><Relationship Id="rId41" Type="http://schemas.openxmlformats.org/officeDocument/2006/relationships/tags" Target="../tags/tag283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24" Type="http://schemas.openxmlformats.org/officeDocument/2006/relationships/tags" Target="../tags/tag262.xml"/><Relationship Id="rId32" Type="http://schemas.openxmlformats.org/officeDocument/2006/relationships/tags" Target="../tags/tag272.xml"/><Relationship Id="rId37" Type="http://schemas.openxmlformats.org/officeDocument/2006/relationships/tags" Target="../tags/tag277.xml"/><Relationship Id="rId40" Type="http://schemas.openxmlformats.org/officeDocument/2006/relationships/tags" Target="../tags/tag282.xml"/><Relationship Id="rId5" Type="http://schemas.openxmlformats.org/officeDocument/2006/relationships/tags" Target="../tags/tag243.xml"/><Relationship Id="rId15" Type="http://schemas.openxmlformats.org/officeDocument/2006/relationships/tags" Target="../tags/tag253.xml"/><Relationship Id="rId23" Type="http://schemas.openxmlformats.org/officeDocument/2006/relationships/tags" Target="../tags/tag261.xml"/><Relationship Id="rId28" Type="http://schemas.openxmlformats.org/officeDocument/2006/relationships/tags" Target="../tags/tag267.xml"/><Relationship Id="rId36" Type="http://schemas.openxmlformats.org/officeDocument/2006/relationships/tags" Target="../tags/tag276.xml"/><Relationship Id="rId10" Type="http://schemas.openxmlformats.org/officeDocument/2006/relationships/tags" Target="../tags/tag248.xml"/><Relationship Id="rId19" Type="http://schemas.openxmlformats.org/officeDocument/2006/relationships/tags" Target="../tags/tag257.xml"/><Relationship Id="rId31" Type="http://schemas.openxmlformats.org/officeDocument/2006/relationships/tags" Target="../tags/tag271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tags" Target="../tags/tag252.xml"/><Relationship Id="rId22" Type="http://schemas.openxmlformats.org/officeDocument/2006/relationships/tags" Target="../tags/tag260.xml"/><Relationship Id="rId27" Type="http://schemas.openxmlformats.org/officeDocument/2006/relationships/tags" Target="../tags/tag265.xml"/><Relationship Id="rId30" Type="http://schemas.openxmlformats.org/officeDocument/2006/relationships/tags" Target="../tags/tag270.xml"/><Relationship Id="rId35" Type="http://schemas.openxmlformats.org/officeDocument/2006/relationships/tags" Target="../tags/tag275.xml"/><Relationship Id="rId8" Type="http://schemas.openxmlformats.org/officeDocument/2006/relationships/tags" Target="../tags/tag246.xml"/><Relationship Id="rId3" Type="http://schemas.openxmlformats.org/officeDocument/2006/relationships/tags" Target="../tags/tag241.xml"/><Relationship Id="rId12" Type="http://schemas.openxmlformats.org/officeDocument/2006/relationships/tags" Target="../tags/tag250.xml"/><Relationship Id="rId17" Type="http://schemas.openxmlformats.org/officeDocument/2006/relationships/tags" Target="../tags/tag255.xml"/><Relationship Id="rId25" Type="http://schemas.openxmlformats.org/officeDocument/2006/relationships/tags" Target="../tags/tag263.xml"/><Relationship Id="rId33" Type="http://schemas.openxmlformats.org/officeDocument/2006/relationships/tags" Target="../tags/tag273.xml"/><Relationship Id="rId38" Type="http://schemas.openxmlformats.org/officeDocument/2006/relationships/tags" Target="../tags/tag278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296.xml"/><Relationship Id="rId18" Type="http://schemas.openxmlformats.org/officeDocument/2006/relationships/tags" Target="../tags/tag301.xml"/><Relationship Id="rId26" Type="http://schemas.openxmlformats.org/officeDocument/2006/relationships/tags" Target="../tags/tag309.xml"/><Relationship Id="rId21" Type="http://schemas.openxmlformats.org/officeDocument/2006/relationships/tags" Target="../tags/tag304.xml"/><Relationship Id="rId34" Type="http://schemas.openxmlformats.org/officeDocument/2006/relationships/oleObject" Target="../embeddings/oleObject3.bin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tags" Target="../tags/tag300.xml"/><Relationship Id="rId25" Type="http://schemas.openxmlformats.org/officeDocument/2006/relationships/tags" Target="../tags/tag308.xml"/><Relationship Id="rId33" Type="http://schemas.microsoft.com/office/2007/relationships/hdphoto" Target="../media/hdphoto1.wdp"/><Relationship Id="rId2" Type="http://schemas.openxmlformats.org/officeDocument/2006/relationships/tags" Target="../tags/tag285.xml"/><Relationship Id="rId16" Type="http://schemas.openxmlformats.org/officeDocument/2006/relationships/tags" Target="../tags/tag299.xml"/><Relationship Id="rId20" Type="http://schemas.openxmlformats.org/officeDocument/2006/relationships/tags" Target="../tags/tag303.xml"/><Relationship Id="rId29" Type="http://schemas.openxmlformats.org/officeDocument/2006/relationships/tags" Target="../tags/tag312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24" Type="http://schemas.openxmlformats.org/officeDocument/2006/relationships/tags" Target="../tags/tag307.xml"/><Relationship Id="rId32" Type="http://schemas.openxmlformats.org/officeDocument/2006/relationships/image" Target="../media/image19.png"/><Relationship Id="rId37" Type="http://schemas.openxmlformats.org/officeDocument/2006/relationships/image" Target="../media/image21.wmf"/><Relationship Id="rId5" Type="http://schemas.openxmlformats.org/officeDocument/2006/relationships/tags" Target="../tags/tag288.xml"/><Relationship Id="rId15" Type="http://schemas.openxmlformats.org/officeDocument/2006/relationships/tags" Target="../tags/tag298.xml"/><Relationship Id="rId23" Type="http://schemas.openxmlformats.org/officeDocument/2006/relationships/tags" Target="../tags/tag306.xml"/><Relationship Id="rId28" Type="http://schemas.openxmlformats.org/officeDocument/2006/relationships/tags" Target="../tags/tag311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293.xml"/><Relationship Id="rId19" Type="http://schemas.openxmlformats.org/officeDocument/2006/relationships/tags" Target="../tags/tag302.xml"/><Relationship Id="rId31" Type="http://schemas.openxmlformats.org/officeDocument/2006/relationships/slideLayout" Target="../slideLayouts/slideLayout10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tags" Target="../tags/tag297.xml"/><Relationship Id="rId22" Type="http://schemas.openxmlformats.org/officeDocument/2006/relationships/tags" Target="../tags/tag305.xml"/><Relationship Id="rId27" Type="http://schemas.openxmlformats.org/officeDocument/2006/relationships/tags" Target="../tags/tag310.xml"/><Relationship Id="rId30" Type="http://schemas.openxmlformats.org/officeDocument/2006/relationships/tags" Target="../tags/tag313.xml"/><Relationship Id="rId35" Type="http://schemas.openxmlformats.org/officeDocument/2006/relationships/image" Target="../media/image20.wmf"/><Relationship Id="rId8" Type="http://schemas.openxmlformats.org/officeDocument/2006/relationships/tags" Target="../tags/tag291.xml"/><Relationship Id="rId3" Type="http://schemas.openxmlformats.org/officeDocument/2006/relationships/tags" Target="../tags/tag28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5" Type="http://schemas.openxmlformats.org/officeDocument/2006/relationships/image" Target="../media/image25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13" Type="http://schemas.openxmlformats.org/officeDocument/2006/relationships/tags" Target="../tags/tag328.xml"/><Relationship Id="rId18" Type="http://schemas.openxmlformats.org/officeDocument/2006/relationships/image" Target="../media/image32.png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tags" Target="../tags/tag327.xml"/><Relationship Id="rId17" Type="http://schemas.openxmlformats.org/officeDocument/2006/relationships/tags" Target="../tags/tag374.xml"/><Relationship Id="rId2" Type="http://schemas.openxmlformats.org/officeDocument/2006/relationships/tags" Target="../tags/tag317.xml"/><Relationship Id="rId16" Type="http://schemas.openxmlformats.org/officeDocument/2006/relationships/image" Target="../media/image26.png"/><Relationship Id="rId20" Type="http://schemas.openxmlformats.org/officeDocument/2006/relationships/image" Target="../media/image33.png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tags" Target="../tags/tag326.xml"/><Relationship Id="rId5" Type="http://schemas.openxmlformats.org/officeDocument/2006/relationships/tags" Target="../tags/tag320.xml"/><Relationship Id="rId15" Type="http://schemas.openxmlformats.org/officeDocument/2006/relationships/slideLayout" Target="../slideLayouts/slideLayout10.xml"/><Relationship Id="rId10" Type="http://schemas.openxmlformats.org/officeDocument/2006/relationships/tags" Target="../tags/tag325.xml"/><Relationship Id="rId19" Type="http://schemas.openxmlformats.org/officeDocument/2006/relationships/tags" Target="../tags/tag376.xml"/><Relationship Id="rId4" Type="http://schemas.openxmlformats.org/officeDocument/2006/relationships/tags" Target="../tags/tag319.xml"/><Relationship Id="rId9" Type="http://schemas.openxmlformats.org/officeDocument/2006/relationships/tags" Target="../tags/tag324.xml"/><Relationship Id="rId14" Type="http://schemas.openxmlformats.org/officeDocument/2006/relationships/tags" Target="../tags/tag3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31.xml"/><Relationship Id="rId7" Type="http://schemas.openxmlformats.org/officeDocument/2006/relationships/image" Target="../media/image2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333.xml"/><Relationship Id="rId4" Type="http://schemas.openxmlformats.org/officeDocument/2006/relationships/tags" Target="../tags/tag3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34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335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48.xml"/><Relationship Id="rId18" Type="http://schemas.openxmlformats.org/officeDocument/2006/relationships/tags" Target="../tags/tag353.xml"/><Relationship Id="rId26" Type="http://schemas.openxmlformats.org/officeDocument/2006/relationships/tags" Target="../tags/tag361.xml"/><Relationship Id="rId39" Type="http://schemas.openxmlformats.org/officeDocument/2006/relationships/image" Target="../media/image41.png"/><Relationship Id="rId21" Type="http://schemas.openxmlformats.org/officeDocument/2006/relationships/tags" Target="../tags/tag356.xml"/><Relationship Id="rId34" Type="http://schemas.openxmlformats.org/officeDocument/2006/relationships/tags" Target="../tags/tag410.xml"/><Relationship Id="rId7" Type="http://schemas.openxmlformats.org/officeDocument/2006/relationships/tags" Target="../tags/tag342.xml"/><Relationship Id="rId12" Type="http://schemas.openxmlformats.org/officeDocument/2006/relationships/tags" Target="../tags/tag347.xml"/><Relationship Id="rId17" Type="http://schemas.openxmlformats.org/officeDocument/2006/relationships/tags" Target="../tags/tag352.xml"/><Relationship Id="rId25" Type="http://schemas.openxmlformats.org/officeDocument/2006/relationships/tags" Target="../tags/tag360.xml"/><Relationship Id="rId33" Type="http://schemas.openxmlformats.org/officeDocument/2006/relationships/image" Target="../media/image38.png"/><Relationship Id="rId38" Type="http://schemas.openxmlformats.org/officeDocument/2006/relationships/tags" Target="../tags/tag414.xml"/><Relationship Id="rId2" Type="http://schemas.openxmlformats.org/officeDocument/2006/relationships/tags" Target="../tags/tag337.xml"/><Relationship Id="rId16" Type="http://schemas.openxmlformats.org/officeDocument/2006/relationships/tags" Target="../tags/tag351.xml"/><Relationship Id="rId20" Type="http://schemas.openxmlformats.org/officeDocument/2006/relationships/tags" Target="../tags/tag355.xml"/><Relationship Id="rId29" Type="http://schemas.openxmlformats.org/officeDocument/2006/relationships/slideLayout" Target="../slideLayouts/slideLayout10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24" Type="http://schemas.openxmlformats.org/officeDocument/2006/relationships/tags" Target="../tags/tag359.xml"/><Relationship Id="rId32" Type="http://schemas.openxmlformats.org/officeDocument/2006/relationships/tags" Target="../tags/tag408.xml"/><Relationship Id="rId37" Type="http://schemas.openxmlformats.org/officeDocument/2006/relationships/image" Target="../media/image40.png"/><Relationship Id="rId5" Type="http://schemas.openxmlformats.org/officeDocument/2006/relationships/tags" Target="../tags/tag340.xml"/><Relationship Id="rId15" Type="http://schemas.openxmlformats.org/officeDocument/2006/relationships/tags" Target="../tags/tag350.xml"/><Relationship Id="rId23" Type="http://schemas.openxmlformats.org/officeDocument/2006/relationships/tags" Target="../tags/tag358.xml"/><Relationship Id="rId28" Type="http://schemas.openxmlformats.org/officeDocument/2006/relationships/tags" Target="../tags/tag363.xml"/><Relationship Id="rId36" Type="http://schemas.openxmlformats.org/officeDocument/2006/relationships/tags" Target="../tags/tag412.xml"/><Relationship Id="rId10" Type="http://schemas.openxmlformats.org/officeDocument/2006/relationships/tags" Target="../tags/tag345.xml"/><Relationship Id="rId19" Type="http://schemas.openxmlformats.org/officeDocument/2006/relationships/tags" Target="../tags/tag354.xml"/><Relationship Id="rId31" Type="http://schemas.openxmlformats.org/officeDocument/2006/relationships/image" Target="../media/image30.png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Relationship Id="rId22" Type="http://schemas.openxmlformats.org/officeDocument/2006/relationships/tags" Target="../tags/tag357.xml"/><Relationship Id="rId27" Type="http://schemas.openxmlformats.org/officeDocument/2006/relationships/tags" Target="../tags/tag362.xml"/><Relationship Id="rId30" Type="http://schemas.openxmlformats.org/officeDocument/2006/relationships/image" Target="../media/image29.png"/><Relationship Id="rId35" Type="http://schemas.openxmlformats.org/officeDocument/2006/relationships/image" Target="../media/image39.png"/><Relationship Id="rId8" Type="http://schemas.openxmlformats.org/officeDocument/2006/relationships/tags" Target="../tags/tag343.xml"/><Relationship Id="rId3" Type="http://schemas.openxmlformats.org/officeDocument/2006/relationships/tags" Target="../tags/tag33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71.xml"/><Relationship Id="rId13" Type="http://schemas.openxmlformats.org/officeDocument/2006/relationships/tags" Target="../tags/tag378.xml"/><Relationship Id="rId18" Type="http://schemas.openxmlformats.org/officeDocument/2006/relationships/tags" Target="../tags/tag383.xml"/><Relationship Id="rId26" Type="http://schemas.openxmlformats.org/officeDocument/2006/relationships/tags" Target="../tags/tag391.xml"/><Relationship Id="rId3" Type="http://schemas.openxmlformats.org/officeDocument/2006/relationships/tags" Target="../tags/tag366.xml"/><Relationship Id="rId21" Type="http://schemas.openxmlformats.org/officeDocument/2006/relationships/tags" Target="../tags/tag386.xml"/><Relationship Id="rId7" Type="http://schemas.openxmlformats.org/officeDocument/2006/relationships/tags" Target="../tags/tag370.xml"/><Relationship Id="rId12" Type="http://schemas.openxmlformats.org/officeDocument/2006/relationships/tags" Target="../tags/tag377.xml"/><Relationship Id="rId17" Type="http://schemas.openxmlformats.org/officeDocument/2006/relationships/tags" Target="../tags/tag382.xml"/><Relationship Id="rId25" Type="http://schemas.openxmlformats.org/officeDocument/2006/relationships/tags" Target="../tags/tag390.xml"/><Relationship Id="rId2" Type="http://schemas.openxmlformats.org/officeDocument/2006/relationships/tags" Target="../tags/tag365.xml"/><Relationship Id="rId16" Type="http://schemas.openxmlformats.org/officeDocument/2006/relationships/tags" Target="../tags/tag381.xml"/><Relationship Id="rId20" Type="http://schemas.openxmlformats.org/officeDocument/2006/relationships/tags" Target="../tags/tag385.xml"/><Relationship Id="rId29" Type="http://schemas.openxmlformats.org/officeDocument/2006/relationships/slideLayout" Target="../slideLayouts/slideLayout10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tags" Target="../tags/tag375.xml"/><Relationship Id="rId24" Type="http://schemas.openxmlformats.org/officeDocument/2006/relationships/tags" Target="../tags/tag389.xml"/><Relationship Id="rId5" Type="http://schemas.openxmlformats.org/officeDocument/2006/relationships/tags" Target="../tags/tag368.xml"/><Relationship Id="rId15" Type="http://schemas.openxmlformats.org/officeDocument/2006/relationships/tags" Target="../tags/tag380.xml"/><Relationship Id="rId23" Type="http://schemas.openxmlformats.org/officeDocument/2006/relationships/tags" Target="../tags/tag388.xml"/><Relationship Id="rId28" Type="http://schemas.openxmlformats.org/officeDocument/2006/relationships/tags" Target="../tags/tag393.xml"/><Relationship Id="rId10" Type="http://schemas.openxmlformats.org/officeDocument/2006/relationships/tags" Target="../tags/tag373.xml"/><Relationship Id="rId19" Type="http://schemas.openxmlformats.org/officeDocument/2006/relationships/tags" Target="../tags/tag384.xml"/><Relationship Id="rId31" Type="http://schemas.openxmlformats.org/officeDocument/2006/relationships/image" Target="../media/image29.png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tags" Target="../tags/tag379.xml"/><Relationship Id="rId22" Type="http://schemas.openxmlformats.org/officeDocument/2006/relationships/tags" Target="../tags/tag387.xml"/><Relationship Id="rId27" Type="http://schemas.openxmlformats.org/officeDocument/2006/relationships/tags" Target="../tags/tag392.xml"/><Relationship Id="rId30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13" Type="http://schemas.openxmlformats.org/officeDocument/2006/relationships/tags" Target="../tags/tag406.xml"/><Relationship Id="rId18" Type="http://schemas.openxmlformats.org/officeDocument/2006/relationships/tags" Target="../tags/tag415.xml"/><Relationship Id="rId26" Type="http://schemas.openxmlformats.org/officeDocument/2006/relationships/tags" Target="../tags/tag423.xml"/><Relationship Id="rId3" Type="http://schemas.openxmlformats.org/officeDocument/2006/relationships/tags" Target="../tags/tag396.xml"/><Relationship Id="rId21" Type="http://schemas.openxmlformats.org/officeDocument/2006/relationships/tags" Target="../tags/tag418.xml"/><Relationship Id="rId7" Type="http://schemas.openxmlformats.org/officeDocument/2006/relationships/tags" Target="../tags/tag400.xml"/><Relationship Id="rId12" Type="http://schemas.openxmlformats.org/officeDocument/2006/relationships/tags" Target="../tags/tag405.xml"/><Relationship Id="rId17" Type="http://schemas.openxmlformats.org/officeDocument/2006/relationships/tags" Target="../tags/tag413.xml"/><Relationship Id="rId25" Type="http://schemas.openxmlformats.org/officeDocument/2006/relationships/tags" Target="../tags/tag422.xml"/><Relationship Id="rId2" Type="http://schemas.openxmlformats.org/officeDocument/2006/relationships/tags" Target="../tags/tag395.xml"/><Relationship Id="rId16" Type="http://schemas.openxmlformats.org/officeDocument/2006/relationships/tags" Target="../tags/tag411.xml"/><Relationship Id="rId20" Type="http://schemas.openxmlformats.org/officeDocument/2006/relationships/tags" Target="../tags/tag417.xml"/><Relationship Id="rId29" Type="http://schemas.openxmlformats.org/officeDocument/2006/relationships/tags" Target="../tags/tag426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tags" Target="../tags/tag404.xml"/><Relationship Id="rId24" Type="http://schemas.openxmlformats.org/officeDocument/2006/relationships/tags" Target="../tags/tag421.xml"/><Relationship Id="rId32" Type="http://schemas.openxmlformats.org/officeDocument/2006/relationships/image" Target="../media/image31.jpeg"/><Relationship Id="rId5" Type="http://schemas.openxmlformats.org/officeDocument/2006/relationships/tags" Target="../tags/tag398.xml"/><Relationship Id="rId15" Type="http://schemas.openxmlformats.org/officeDocument/2006/relationships/tags" Target="../tags/tag409.xml"/><Relationship Id="rId23" Type="http://schemas.openxmlformats.org/officeDocument/2006/relationships/tags" Target="../tags/tag420.xml"/><Relationship Id="rId28" Type="http://schemas.openxmlformats.org/officeDocument/2006/relationships/tags" Target="../tags/tag425.xml"/><Relationship Id="rId10" Type="http://schemas.openxmlformats.org/officeDocument/2006/relationships/tags" Target="../tags/tag403.xml"/><Relationship Id="rId19" Type="http://schemas.openxmlformats.org/officeDocument/2006/relationships/tags" Target="../tags/tag416.xml"/><Relationship Id="rId31" Type="http://schemas.openxmlformats.org/officeDocument/2006/relationships/slideLayout" Target="../slideLayouts/slideLayout5.xml"/><Relationship Id="rId4" Type="http://schemas.openxmlformats.org/officeDocument/2006/relationships/tags" Target="../tags/tag397.xml"/><Relationship Id="rId9" Type="http://schemas.openxmlformats.org/officeDocument/2006/relationships/tags" Target="../tags/tag402.xml"/><Relationship Id="rId14" Type="http://schemas.openxmlformats.org/officeDocument/2006/relationships/tags" Target="../tags/tag407.xml"/><Relationship Id="rId22" Type="http://schemas.openxmlformats.org/officeDocument/2006/relationships/tags" Target="../tags/tag419.xml"/><Relationship Id="rId27" Type="http://schemas.openxmlformats.org/officeDocument/2006/relationships/tags" Target="../tags/tag424.xml"/><Relationship Id="rId30" Type="http://schemas.openxmlformats.org/officeDocument/2006/relationships/tags" Target="../tags/tag4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tags" Target="../tags/tag442.xml"/><Relationship Id="rId18" Type="http://schemas.openxmlformats.org/officeDocument/2006/relationships/tags" Target="../tags/tag447.xml"/><Relationship Id="rId3" Type="http://schemas.openxmlformats.org/officeDocument/2006/relationships/tags" Target="../tags/tag432.xml"/><Relationship Id="rId21" Type="http://schemas.openxmlformats.org/officeDocument/2006/relationships/tags" Target="../tags/tag450.xml"/><Relationship Id="rId7" Type="http://schemas.openxmlformats.org/officeDocument/2006/relationships/tags" Target="../tags/tag436.xml"/><Relationship Id="rId12" Type="http://schemas.openxmlformats.org/officeDocument/2006/relationships/tags" Target="../tags/tag441.xml"/><Relationship Id="rId17" Type="http://schemas.openxmlformats.org/officeDocument/2006/relationships/tags" Target="../tags/tag446.xml"/><Relationship Id="rId25" Type="http://schemas.openxmlformats.org/officeDocument/2006/relationships/image" Target="../media/image29.png"/><Relationship Id="rId2" Type="http://schemas.openxmlformats.org/officeDocument/2006/relationships/tags" Target="../tags/tag431.xml"/><Relationship Id="rId16" Type="http://schemas.openxmlformats.org/officeDocument/2006/relationships/tags" Target="../tags/tag445.xml"/><Relationship Id="rId20" Type="http://schemas.openxmlformats.org/officeDocument/2006/relationships/tags" Target="../tags/tag449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24" Type="http://schemas.openxmlformats.org/officeDocument/2006/relationships/image" Target="../media/image33.jpeg"/><Relationship Id="rId5" Type="http://schemas.openxmlformats.org/officeDocument/2006/relationships/tags" Target="../tags/tag434.xml"/><Relationship Id="rId15" Type="http://schemas.openxmlformats.org/officeDocument/2006/relationships/tags" Target="../tags/tag444.xml"/><Relationship Id="rId23" Type="http://schemas.openxmlformats.org/officeDocument/2006/relationships/slideLayout" Target="../slideLayouts/slideLayout10.xml"/><Relationship Id="rId10" Type="http://schemas.openxmlformats.org/officeDocument/2006/relationships/tags" Target="../tags/tag439.xml"/><Relationship Id="rId19" Type="http://schemas.openxmlformats.org/officeDocument/2006/relationships/tags" Target="../tags/tag448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tags" Target="../tags/tag443.xml"/><Relationship Id="rId22" Type="http://schemas.openxmlformats.org/officeDocument/2006/relationships/tags" Target="../tags/tag4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454.xml"/><Relationship Id="rId7" Type="http://schemas.openxmlformats.org/officeDocument/2006/relationships/image" Target="../media/image35.pn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55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468.xml"/><Relationship Id="rId18" Type="http://schemas.openxmlformats.org/officeDocument/2006/relationships/tags" Target="../tags/tag473.xml"/><Relationship Id="rId26" Type="http://schemas.openxmlformats.org/officeDocument/2006/relationships/tags" Target="../tags/tag481.xml"/><Relationship Id="rId39" Type="http://schemas.openxmlformats.org/officeDocument/2006/relationships/image" Target="../media/image37.gif"/><Relationship Id="rId21" Type="http://schemas.openxmlformats.org/officeDocument/2006/relationships/tags" Target="../tags/tag476.xml"/><Relationship Id="rId34" Type="http://schemas.openxmlformats.org/officeDocument/2006/relationships/tags" Target="../tags/tag489.xml"/><Relationship Id="rId7" Type="http://schemas.openxmlformats.org/officeDocument/2006/relationships/tags" Target="../tags/tag462.xml"/><Relationship Id="rId12" Type="http://schemas.openxmlformats.org/officeDocument/2006/relationships/tags" Target="../tags/tag467.xml"/><Relationship Id="rId17" Type="http://schemas.openxmlformats.org/officeDocument/2006/relationships/tags" Target="../tags/tag472.xml"/><Relationship Id="rId25" Type="http://schemas.openxmlformats.org/officeDocument/2006/relationships/tags" Target="../tags/tag480.xml"/><Relationship Id="rId33" Type="http://schemas.openxmlformats.org/officeDocument/2006/relationships/tags" Target="../tags/tag488.xml"/><Relationship Id="rId38" Type="http://schemas.openxmlformats.org/officeDocument/2006/relationships/image" Target="../media/image36.gif"/><Relationship Id="rId2" Type="http://schemas.openxmlformats.org/officeDocument/2006/relationships/tags" Target="../tags/tag457.xml"/><Relationship Id="rId16" Type="http://schemas.openxmlformats.org/officeDocument/2006/relationships/tags" Target="../tags/tag471.xml"/><Relationship Id="rId20" Type="http://schemas.openxmlformats.org/officeDocument/2006/relationships/tags" Target="../tags/tag475.xml"/><Relationship Id="rId29" Type="http://schemas.openxmlformats.org/officeDocument/2006/relationships/tags" Target="../tags/tag484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tags" Target="../tags/tag466.xml"/><Relationship Id="rId24" Type="http://schemas.openxmlformats.org/officeDocument/2006/relationships/tags" Target="../tags/tag479.xml"/><Relationship Id="rId32" Type="http://schemas.openxmlformats.org/officeDocument/2006/relationships/tags" Target="../tags/tag487.xml"/><Relationship Id="rId37" Type="http://schemas.openxmlformats.org/officeDocument/2006/relationships/slideLayout" Target="../slideLayouts/slideLayout10.xml"/><Relationship Id="rId5" Type="http://schemas.openxmlformats.org/officeDocument/2006/relationships/tags" Target="../tags/tag460.xml"/><Relationship Id="rId15" Type="http://schemas.openxmlformats.org/officeDocument/2006/relationships/tags" Target="../tags/tag470.xml"/><Relationship Id="rId23" Type="http://schemas.openxmlformats.org/officeDocument/2006/relationships/tags" Target="../tags/tag478.xml"/><Relationship Id="rId28" Type="http://schemas.openxmlformats.org/officeDocument/2006/relationships/tags" Target="../tags/tag483.xml"/><Relationship Id="rId36" Type="http://schemas.openxmlformats.org/officeDocument/2006/relationships/tags" Target="../tags/tag491.xml"/><Relationship Id="rId10" Type="http://schemas.openxmlformats.org/officeDocument/2006/relationships/tags" Target="../tags/tag465.xml"/><Relationship Id="rId19" Type="http://schemas.openxmlformats.org/officeDocument/2006/relationships/tags" Target="../tags/tag474.xml"/><Relationship Id="rId31" Type="http://schemas.openxmlformats.org/officeDocument/2006/relationships/tags" Target="../tags/tag486.xml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tags" Target="../tags/tag469.xml"/><Relationship Id="rId22" Type="http://schemas.openxmlformats.org/officeDocument/2006/relationships/tags" Target="../tags/tag477.xml"/><Relationship Id="rId27" Type="http://schemas.openxmlformats.org/officeDocument/2006/relationships/tags" Target="../tags/tag482.xml"/><Relationship Id="rId30" Type="http://schemas.openxmlformats.org/officeDocument/2006/relationships/tags" Target="../tags/tag485.xml"/><Relationship Id="rId35" Type="http://schemas.openxmlformats.org/officeDocument/2006/relationships/tags" Target="../tags/tag490.xml"/><Relationship Id="rId8" Type="http://schemas.openxmlformats.org/officeDocument/2006/relationships/tags" Target="../tags/tag463.xml"/><Relationship Id="rId3" Type="http://schemas.openxmlformats.org/officeDocument/2006/relationships/tags" Target="../tags/tag4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495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49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01.xml"/><Relationship Id="rId7" Type="http://schemas.openxmlformats.org/officeDocument/2006/relationships/image" Target="../media/image46.gif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503.xml"/><Relationship Id="rId4" Type="http://schemas.openxmlformats.org/officeDocument/2006/relationships/tags" Target="../tags/tag50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506.xml"/><Relationship Id="rId7" Type="http://schemas.openxmlformats.org/officeDocument/2006/relationships/image" Target="../media/image47.gif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508.xml"/><Relationship Id="rId4" Type="http://schemas.openxmlformats.org/officeDocument/2006/relationships/tags" Target="../tags/tag50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509.xml"/><Relationship Id="rId7" Type="http://schemas.openxmlformats.org/officeDocument/2006/relationships/image" Target="../media/image48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511.xml"/><Relationship Id="rId4" Type="http://schemas.openxmlformats.org/officeDocument/2006/relationships/tags" Target="../tags/tag5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5" Type="http://schemas.openxmlformats.org/officeDocument/2006/relationships/image" Target="../media/image49.jpeg"/><Relationship Id="rId4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51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1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525.xml"/><Relationship Id="rId13" Type="http://schemas.openxmlformats.org/officeDocument/2006/relationships/tags" Target="../tags/tag530.xml"/><Relationship Id="rId18" Type="http://schemas.openxmlformats.org/officeDocument/2006/relationships/tags" Target="../tags/tag535.xml"/><Relationship Id="rId26" Type="http://schemas.openxmlformats.org/officeDocument/2006/relationships/tags" Target="../tags/tag605.xml"/><Relationship Id="rId3" Type="http://schemas.openxmlformats.org/officeDocument/2006/relationships/tags" Target="../tags/tag520.xml"/><Relationship Id="rId21" Type="http://schemas.openxmlformats.org/officeDocument/2006/relationships/tags" Target="../tags/tag538.xml"/><Relationship Id="rId7" Type="http://schemas.openxmlformats.org/officeDocument/2006/relationships/tags" Target="../tags/tag524.xml"/><Relationship Id="rId12" Type="http://schemas.openxmlformats.org/officeDocument/2006/relationships/tags" Target="../tags/tag529.xml"/><Relationship Id="rId17" Type="http://schemas.openxmlformats.org/officeDocument/2006/relationships/tags" Target="../tags/tag534.xml"/><Relationship Id="rId25" Type="http://schemas.openxmlformats.org/officeDocument/2006/relationships/image" Target="../media/image51.png"/><Relationship Id="rId2" Type="http://schemas.openxmlformats.org/officeDocument/2006/relationships/tags" Target="../tags/tag519.xml"/><Relationship Id="rId16" Type="http://schemas.openxmlformats.org/officeDocument/2006/relationships/tags" Target="../tags/tag533.xml"/><Relationship Id="rId20" Type="http://schemas.openxmlformats.org/officeDocument/2006/relationships/tags" Target="../tags/tag537.xml"/><Relationship Id="rId29" Type="http://schemas.openxmlformats.org/officeDocument/2006/relationships/image" Target="../media/image60.png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11" Type="http://schemas.openxmlformats.org/officeDocument/2006/relationships/tags" Target="../tags/tag528.xml"/><Relationship Id="rId24" Type="http://schemas.openxmlformats.org/officeDocument/2006/relationships/slideLayout" Target="../slideLayouts/slideLayout5.xml"/><Relationship Id="rId32" Type="http://schemas.openxmlformats.org/officeDocument/2006/relationships/image" Target="../media/image61.png"/><Relationship Id="rId5" Type="http://schemas.openxmlformats.org/officeDocument/2006/relationships/tags" Target="../tags/tag522.xml"/><Relationship Id="rId15" Type="http://schemas.openxmlformats.org/officeDocument/2006/relationships/tags" Target="../tags/tag532.xml"/><Relationship Id="rId23" Type="http://schemas.openxmlformats.org/officeDocument/2006/relationships/tags" Target="../tags/tag540.xml"/><Relationship Id="rId28" Type="http://schemas.openxmlformats.org/officeDocument/2006/relationships/tags" Target="../tags/tag607.xml"/><Relationship Id="rId10" Type="http://schemas.openxmlformats.org/officeDocument/2006/relationships/tags" Target="../tags/tag527.xml"/><Relationship Id="rId19" Type="http://schemas.openxmlformats.org/officeDocument/2006/relationships/tags" Target="../tags/tag536.xml"/><Relationship Id="rId31" Type="http://schemas.openxmlformats.org/officeDocument/2006/relationships/tags" Target="../tags/tag609.xml"/><Relationship Id="rId4" Type="http://schemas.openxmlformats.org/officeDocument/2006/relationships/tags" Target="../tags/tag521.xml"/><Relationship Id="rId9" Type="http://schemas.openxmlformats.org/officeDocument/2006/relationships/tags" Target="../tags/tag526.xml"/><Relationship Id="rId14" Type="http://schemas.openxmlformats.org/officeDocument/2006/relationships/tags" Target="../tags/tag531.xml"/><Relationship Id="rId22" Type="http://schemas.openxmlformats.org/officeDocument/2006/relationships/tags" Target="../tags/tag539.xml"/><Relationship Id="rId27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541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52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59.xml"/><Relationship Id="rId13" Type="http://schemas.openxmlformats.org/officeDocument/2006/relationships/tags" Target="../tags/tag164.xml"/><Relationship Id="rId18" Type="http://schemas.openxmlformats.org/officeDocument/2006/relationships/tags" Target="../tags/tag169.xml"/><Relationship Id="rId26" Type="http://schemas.openxmlformats.org/officeDocument/2006/relationships/slideLayout" Target="../slideLayouts/slideLayout5.xml"/><Relationship Id="rId3" Type="http://schemas.openxmlformats.org/officeDocument/2006/relationships/tags" Target="../tags/tag154.xml"/><Relationship Id="rId21" Type="http://schemas.openxmlformats.org/officeDocument/2006/relationships/tags" Target="../tags/tag172.xml"/><Relationship Id="rId7" Type="http://schemas.openxmlformats.org/officeDocument/2006/relationships/tags" Target="../tags/tag158.xml"/><Relationship Id="rId12" Type="http://schemas.openxmlformats.org/officeDocument/2006/relationships/tags" Target="../tags/tag163.xml"/><Relationship Id="rId17" Type="http://schemas.openxmlformats.org/officeDocument/2006/relationships/tags" Target="../tags/tag168.xml"/><Relationship Id="rId25" Type="http://schemas.openxmlformats.org/officeDocument/2006/relationships/tags" Target="../tags/tag176.xml"/><Relationship Id="rId2" Type="http://schemas.openxmlformats.org/officeDocument/2006/relationships/tags" Target="../tags/tag153.xml"/><Relationship Id="rId16" Type="http://schemas.openxmlformats.org/officeDocument/2006/relationships/tags" Target="../tags/tag167.xml"/><Relationship Id="rId20" Type="http://schemas.openxmlformats.org/officeDocument/2006/relationships/tags" Target="../tags/tag171.xml"/><Relationship Id="rId1" Type="http://schemas.openxmlformats.org/officeDocument/2006/relationships/tags" Target="../tags/tag152.xml"/><Relationship Id="rId6" Type="http://schemas.openxmlformats.org/officeDocument/2006/relationships/tags" Target="../tags/tag157.xml"/><Relationship Id="rId11" Type="http://schemas.openxmlformats.org/officeDocument/2006/relationships/tags" Target="../tags/tag162.xml"/><Relationship Id="rId24" Type="http://schemas.openxmlformats.org/officeDocument/2006/relationships/tags" Target="../tags/tag175.xml"/><Relationship Id="rId5" Type="http://schemas.openxmlformats.org/officeDocument/2006/relationships/tags" Target="../tags/tag156.xml"/><Relationship Id="rId15" Type="http://schemas.openxmlformats.org/officeDocument/2006/relationships/tags" Target="../tags/tag166.xml"/><Relationship Id="rId23" Type="http://schemas.openxmlformats.org/officeDocument/2006/relationships/tags" Target="../tags/tag174.xml"/><Relationship Id="rId28" Type="http://schemas.openxmlformats.org/officeDocument/2006/relationships/image" Target="../media/image8.png"/><Relationship Id="rId10" Type="http://schemas.openxmlformats.org/officeDocument/2006/relationships/tags" Target="../tags/tag161.xml"/><Relationship Id="rId19" Type="http://schemas.openxmlformats.org/officeDocument/2006/relationships/tags" Target="../tags/tag170.xml"/><Relationship Id="rId4" Type="http://schemas.openxmlformats.org/officeDocument/2006/relationships/tags" Target="../tags/tag155.xml"/><Relationship Id="rId9" Type="http://schemas.openxmlformats.org/officeDocument/2006/relationships/tags" Target="../tags/tag160.xml"/><Relationship Id="rId14" Type="http://schemas.openxmlformats.org/officeDocument/2006/relationships/tags" Target="../tags/tag165.xml"/><Relationship Id="rId22" Type="http://schemas.openxmlformats.org/officeDocument/2006/relationships/tags" Target="../tags/tag173.xml"/><Relationship Id="rId27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550.xml"/><Relationship Id="rId13" Type="http://schemas.openxmlformats.org/officeDocument/2006/relationships/tags" Target="../tags/tag555.xml"/><Relationship Id="rId18" Type="http://schemas.openxmlformats.org/officeDocument/2006/relationships/tags" Target="../tags/tag560.xml"/><Relationship Id="rId26" Type="http://schemas.openxmlformats.org/officeDocument/2006/relationships/tags" Target="../tags/tag635.xml"/><Relationship Id="rId3" Type="http://schemas.openxmlformats.org/officeDocument/2006/relationships/tags" Target="../tags/tag545.xml"/><Relationship Id="rId21" Type="http://schemas.openxmlformats.org/officeDocument/2006/relationships/tags" Target="../tags/tag563.xml"/><Relationship Id="rId7" Type="http://schemas.openxmlformats.org/officeDocument/2006/relationships/tags" Target="../tags/tag549.xml"/><Relationship Id="rId12" Type="http://schemas.openxmlformats.org/officeDocument/2006/relationships/tags" Target="../tags/tag554.xml"/><Relationship Id="rId17" Type="http://schemas.openxmlformats.org/officeDocument/2006/relationships/tags" Target="../tags/tag559.xml"/><Relationship Id="rId25" Type="http://schemas.openxmlformats.org/officeDocument/2006/relationships/image" Target="../media/image53.png"/><Relationship Id="rId2" Type="http://schemas.openxmlformats.org/officeDocument/2006/relationships/tags" Target="../tags/tag544.xml"/><Relationship Id="rId16" Type="http://schemas.openxmlformats.org/officeDocument/2006/relationships/tags" Target="../tags/tag558.xml"/><Relationship Id="rId20" Type="http://schemas.openxmlformats.org/officeDocument/2006/relationships/tags" Target="../tags/tag562.xml"/><Relationship Id="rId29" Type="http://schemas.openxmlformats.org/officeDocument/2006/relationships/image" Target="../media/image65.png"/><Relationship Id="rId1" Type="http://schemas.openxmlformats.org/officeDocument/2006/relationships/tags" Target="../tags/tag543.xml"/><Relationship Id="rId6" Type="http://schemas.openxmlformats.org/officeDocument/2006/relationships/tags" Target="../tags/tag548.xml"/><Relationship Id="rId11" Type="http://schemas.openxmlformats.org/officeDocument/2006/relationships/tags" Target="../tags/tag553.xml"/><Relationship Id="rId24" Type="http://schemas.openxmlformats.org/officeDocument/2006/relationships/slideLayout" Target="../slideLayouts/slideLayout5.xml"/><Relationship Id="rId32" Type="http://schemas.openxmlformats.org/officeDocument/2006/relationships/image" Target="../media/image66.png"/><Relationship Id="rId5" Type="http://schemas.openxmlformats.org/officeDocument/2006/relationships/tags" Target="../tags/tag547.xml"/><Relationship Id="rId15" Type="http://schemas.openxmlformats.org/officeDocument/2006/relationships/tags" Target="../tags/tag557.xml"/><Relationship Id="rId23" Type="http://schemas.openxmlformats.org/officeDocument/2006/relationships/tags" Target="../tags/tag565.xml"/><Relationship Id="rId28" Type="http://schemas.openxmlformats.org/officeDocument/2006/relationships/tags" Target="../tags/tag637.xml"/><Relationship Id="rId10" Type="http://schemas.openxmlformats.org/officeDocument/2006/relationships/tags" Target="../tags/tag552.xml"/><Relationship Id="rId19" Type="http://schemas.openxmlformats.org/officeDocument/2006/relationships/tags" Target="../tags/tag561.xml"/><Relationship Id="rId31" Type="http://schemas.openxmlformats.org/officeDocument/2006/relationships/tags" Target="../tags/tag639.xml"/><Relationship Id="rId4" Type="http://schemas.openxmlformats.org/officeDocument/2006/relationships/tags" Target="../tags/tag546.xml"/><Relationship Id="rId9" Type="http://schemas.openxmlformats.org/officeDocument/2006/relationships/tags" Target="../tags/tag551.xml"/><Relationship Id="rId14" Type="http://schemas.openxmlformats.org/officeDocument/2006/relationships/tags" Target="../tags/tag556.xml"/><Relationship Id="rId22" Type="http://schemas.openxmlformats.org/officeDocument/2006/relationships/tags" Target="../tags/tag564.xml"/><Relationship Id="rId27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568.xml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56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577.xml"/><Relationship Id="rId13" Type="http://schemas.openxmlformats.org/officeDocument/2006/relationships/tags" Target="../tags/tag582.xml"/><Relationship Id="rId18" Type="http://schemas.openxmlformats.org/officeDocument/2006/relationships/tags" Target="../tags/tag587.xml"/><Relationship Id="rId26" Type="http://schemas.openxmlformats.org/officeDocument/2006/relationships/image" Target="../media/image29.png"/><Relationship Id="rId3" Type="http://schemas.openxmlformats.org/officeDocument/2006/relationships/tags" Target="../tags/tag572.xml"/><Relationship Id="rId21" Type="http://schemas.openxmlformats.org/officeDocument/2006/relationships/tags" Target="../tags/tag590.xml"/><Relationship Id="rId7" Type="http://schemas.openxmlformats.org/officeDocument/2006/relationships/tags" Target="../tags/tag576.xml"/><Relationship Id="rId12" Type="http://schemas.openxmlformats.org/officeDocument/2006/relationships/tags" Target="../tags/tag581.xml"/><Relationship Id="rId17" Type="http://schemas.openxmlformats.org/officeDocument/2006/relationships/tags" Target="../tags/tag586.xml"/><Relationship Id="rId25" Type="http://schemas.openxmlformats.org/officeDocument/2006/relationships/image" Target="../media/image33.jpeg"/><Relationship Id="rId2" Type="http://schemas.openxmlformats.org/officeDocument/2006/relationships/tags" Target="../tags/tag571.xml"/><Relationship Id="rId16" Type="http://schemas.openxmlformats.org/officeDocument/2006/relationships/tags" Target="../tags/tag585.xml"/><Relationship Id="rId20" Type="http://schemas.openxmlformats.org/officeDocument/2006/relationships/tags" Target="../tags/tag589.xml"/><Relationship Id="rId1" Type="http://schemas.openxmlformats.org/officeDocument/2006/relationships/tags" Target="../tags/tag570.xml"/><Relationship Id="rId6" Type="http://schemas.openxmlformats.org/officeDocument/2006/relationships/tags" Target="../tags/tag575.xml"/><Relationship Id="rId11" Type="http://schemas.openxmlformats.org/officeDocument/2006/relationships/tags" Target="../tags/tag580.xml"/><Relationship Id="rId24" Type="http://schemas.openxmlformats.org/officeDocument/2006/relationships/slideLayout" Target="../slideLayouts/slideLayout10.xml"/><Relationship Id="rId5" Type="http://schemas.openxmlformats.org/officeDocument/2006/relationships/tags" Target="../tags/tag574.xml"/><Relationship Id="rId15" Type="http://schemas.openxmlformats.org/officeDocument/2006/relationships/tags" Target="../tags/tag584.xml"/><Relationship Id="rId23" Type="http://schemas.openxmlformats.org/officeDocument/2006/relationships/tags" Target="../tags/tag592.xml"/><Relationship Id="rId10" Type="http://schemas.openxmlformats.org/officeDocument/2006/relationships/tags" Target="../tags/tag579.xml"/><Relationship Id="rId19" Type="http://schemas.openxmlformats.org/officeDocument/2006/relationships/tags" Target="../tags/tag588.xml"/><Relationship Id="rId4" Type="http://schemas.openxmlformats.org/officeDocument/2006/relationships/tags" Target="../tags/tag573.xml"/><Relationship Id="rId9" Type="http://schemas.openxmlformats.org/officeDocument/2006/relationships/tags" Target="../tags/tag578.xml"/><Relationship Id="rId14" Type="http://schemas.openxmlformats.org/officeDocument/2006/relationships/tags" Target="../tags/tag583.xml"/><Relationship Id="rId22" Type="http://schemas.openxmlformats.org/officeDocument/2006/relationships/tags" Target="../tags/tag591.xml"/><Relationship Id="rId27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9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596.xml"/><Relationship Id="rId2" Type="http://schemas.openxmlformats.org/officeDocument/2006/relationships/tags" Target="../tags/tag595.xml"/><Relationship Id="rId1" Type="http://schemas.openxmlformats.org/officeDocument/2006/relationships/tags" Target="../tags/tag594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tags" Target="../tags/tag612.xml"/><Relationship Id="rId18" Type="http://schemas.openxmlformats.org/officeDocument/2006/relationships/tags" Target="../tags/tag617.xml"/><Relationship Id="rId26" Type="http://schemas.openxmlformats.org/officeDocument/2006/relationships/tags" Target="../tags/tag625.xml"/><Relationship Id="rId39" Type="http://schemas.openxmlformats.org/officeDocument/2006/relationships/tags" Target="../tags/tag641.xml"/><Relationship Id="rId21" Type="http://schemas.openxmlformats.org/officeDocument/2006/relationships/tags" Target="../tags/tag620.xml"/><Relationship Id="rId34" Type="http://schemas.openxmlformats.org/officeDocument/2006/relationships/tags" Target="../tags/tag633.xml"/><Relationship Id="rId42" Type="http://schemas.openxmlformats.org/officeDocument/2006/relationships/tags" Target="../tags/tag644.xml"/><Relationship Id="rId7" Type="http://schemas.openxmlformats.org/officeDocument/2006/relationships/tags" Target="../tags/tag603.xml"/><Relationship Id="rId2" Type="http://schemas.openxmlformats.org/officeDocument/2006/relationships/tags" Target="../tags/tag598.xml"/><Relationship Id="rId16" Type="http://schemas.openxmlformats.org/officeDocument/2006/relationships/tags" Target="../tags/tag615.xml"/><Relationship Id="rId29" Type="http://schemas.openxmlformats.org/officeDocument/2006/relationships/tags" Target="../tags/tag628.xml"/><Relationship Id="rId1" Type="http://schemas.openxmlformats.org/officeDocument/2006/relationships/tags" Target="../tags/tag597.xml"/><Relationship Id="rId6" Type="http://schemas.openxmlformats.org/officeDocument/2006/relationships/tags" Target="../tags/tag602.xml"/><Relationship Id="rId11" Type="http://schemas.openxmlformats.org/officeDocument/2006/relationships/tags" Target="../tags/tag610.xml"/><Relationship Id="rId24" Type="http://schemas.openxmlformats.org/officeDocument/2006/relationships/tags" Target="../tags/tag623.xml"/><Relationship Id="rId32" Type="http://schemas.openxmlformats.org/officeDocument/2006/relationships/tags" Target="../tags/tag631.xml"/><Relationship Id="rId37" Type="http://schemas.openxmlformats.org/officeDocument/2006/relationships/tags" Target="../tags/tag638.xml"/><Relationship Id="rId40" Type="http://schemas.openxmlformats.org/officeDocument/2006/relationships/tags" Target="../tags/tag642.xml"/><Relationship Id="rId45" Type="http://schemas.openxmlformats.org/officeDocument/2006/relationships/image" Target="../media/image56.png"/><Relationship Id="rId5" Type="http://schemas.openxmlformats.org/officeDocument/2006/relationships/tags" Target="../tags/tag601.xml"/><Relationship Id="rId15" Type="http://schemas.openxmlformats.org/officeDocument/2006/relationships/tags" Target="../tags/tag614.xml"/><Relationship Id="rId23" Type="http://schemas.openxmlformats.org/officeDocument/2006/relationships/tags" Target="../tags/tag622.xml"/><Relationship Id="rId28" Type="http://schemas.openxmlformats.org/officeDocument/2006/relationships/tags" Target="../tags/tag627.xml"/><Relationship Id="rId36" Type="http://schemas.openxmlformats.org/officeDocument/2006/relationships/tags" Target="../tags/tag636.xml"/><Relationship Id="rId10" Type="http://schemas.openxmlformats.org/officeDocument/2006/relationships/tags" Target="../tags/tag608.xml"/><Relationship Id="rId19" Type="http://schemas.openxmlformats.org/officeDocument/2006/relationships/tags" Target="../tags/tag618.xml"/><Relationship Id="rId31" Type="http://schemas.openxmlformats.org/officeDocument/2006/relationships/tags" Target="../tags/tag630.xml"/><Relationship Id="rId44" Type="http://schemas.openxmlformats.org/officeDocument/2006/relationships/notesSlide" Target="../notesSlides/notesSlide1.xml"/><Relationship Id="rId4" Type="http://schemas.openxmlformats.org/officeDocument/2006/relationships/tags" Target="../tags/tag600.xml"/><Relationship Id="rId9" Type="http://schemas.openxmlformats.org/officeDocument/2006/relationships/tags" Target="../tags/tag606.xml"/><Relationship Id="rId14" Type="http://schemas.openxmlformats.org/officeDocument/2006/relationships/tags" Target="../tags/tag613.xml"/><Relationship Id="rId22" Type="http://schemas.openxmlformats.org/officeDocument/2006/relationships/tags" Target="../tags/tag621.xml"/><Relationship Id="rId27" Type="http://schemas.openxmlformats.org/officeDocument/2006/relationships/tags" Target="../tags/tag626.xml"/><Relationship Id="rId30" Type="http://schemas.openxmlformats.org/officeDocument/2006/relationships/tags" Target="../tags/tag629.xml"/><Relationship Id="rId35" Type="http://schemas.openxmlformats.org/officeDocument/2006/relationships/tags" Target="../tags/tag634.xml"/><Relationship Id="rId43" Type="http://schemas.openxmlformats.org/officeDocument/2006/relationships/slideLayout" Target="../slideLayouts/slideLayout7.xml"/><Relationship Id="rId8" Type="http://schemas.openxmlformats.org/officeDocument/2006/relationships/tags" Target="../tags/tag604.xml"/><Relationship Id="rId3" Type="http://schemas.openxmlformats.org/officeDocument/2006/relationships/tags" Target="../tags/tag599.xml"/><Relationship Id="rId12" Type="http://schemas.openxmlformats.org/officeDocument/2006/relationships/tags" Target="../tags/tag611.xml"/><Relationship Id="rId17" Type="http://schemas.openxmlformats.org/officeDocument/2006/relationships/tags" Target="../tags/tag616.xml"/><Relationship Id="rId25" Type="http://schemas.openxmlformats.org/officeDocument/2006/relationships/tags" Target="../tags/tag624.xml"/><Relationship Id="rId33" Type="http://schemas.openxmlformats.org/officeDocument/2006/relationships/tags" Target="../tags/tag632.xml"/><Relationship Id="rId38" Type="http://schemas.openxmlformats.org/officeDocument/2006/relationships/tags" Target="../tags/tag640.xml"/><Relationship Id="rId46" Type="http://schemas.openxmlformats.org/officeDocument/2006/relationships/image" Target="../media/image57.png"/><Relationship Id="rId20" Type="http://schemas.openxmlformats.org/officeDocument/2006/relationships/tags" Target="../tags/tag619.xml"/><Relationship Id="rId41" Type="http://schemas.openxmlformats.org/officeDocument/2006/relationships/tags" Target="../tags/tag64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648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58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649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650.xml"/><Relationship Id="rId7" Type="http://schemas.openxmlformats.org/officeDocument/2006/relationships/image" Target="../media/image62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652.xml"/><Relationship Id="rId4" Type="http://schemas.openxmlformats.org/officeDocument/2006/relationships/tags" Target="../tags/tag651.xml"/><Relationship Id="rId9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660.xml"/><Relationship Id="rId3" Type="http://schemas.openxmlformats.org/officeDocument/2006/relationships/tags" Target="../tags/tag655.xml"/><Relationship Id="rId7" Type="http://schemas.openxmlformats.org/officeDocument/2006/relationships/tags" Target="../tags/tag659.xml"/><Relationship Id="rId12" Type="http://schemas.openxmlformats.org/officeDocument/2006/relationships/image" Target="../media/image68.png"/><Relationship Id="rId2" Type="http://schemas.openxmlformats.org/officeDocument/2006/relationships/tags" Target="../tags/tag654.xml"/><Relationship Id="rId1" Type="http://schemas.openxmlformats.org/officeDocument/2006/relationships/tags" Target="../tags/tag653.xml"/><Relationship Id="rId6" Type="http://schemas.openxmlformats.org/officeDocument/2006/relationships/tags" Target="../tags/tag658.xml"/><Relationship Id="rId11" Type="http://schemas.openxmlformats.org/officeDocument/2006/relationships/image" Target="../media/image67.png"/><Relationship Id="rId5" Type="http://schemas.openxmlformats.org/officeDocument/2006/relationships/tags" Target="../tags/tag657.xml"/><Relationship Id="rId10" Type="http://schemas.openxmlformats.org/officeDocument/2006/relationships/slideLayout" Target="../slideLayouts/slideLayout21.xml"/><Relationship Id="rId4" Type="http://schemas.openxmlformats.org/officeDocument/2006/relationships/tags" Target="../tags/tag656.xml"/><Relationship Id="rId9" Type="http://schemas.openxmlformats.org/officeDocument/2006/relationships/tags" Target="../tags/tag66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663.xml"/><Relationship Id="rId1" Type="http://schemas.openxmlformats.org/officeDocument/2006/relationships/tags" Target="../tags/tag66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7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6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666.xml"/><Relationship Id="rId1" Type="http://schemas.openxmlformats.org/officeDocument/2006/relationships/tags" Target="../tags/tag665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6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6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676.xml"/><Relationship Id="rId13" Type="http://schemas.openxmlformats.org/officeDocument/2006/relationships/tags" Target="../tags/tag681.xml"/><Relationship Id="rId18" Type="http://schemas.openxmlformats.org/officeDocument/2006/relationships/tags" Target="../tags/tag686.xml"/><Relationship Id="rId26" Type="http://schemas.openxmlformats.org/officeDocument/2006/relationships/tags" Target="../tags/tag694.xml"/><Relationship Id="rId3" Type="http://schemas.openxmlformats.org/officeDocument/2006/relationships/tags" Target="../tags/tag671.xml"/><Relationship Id="rId21" Type="http://schemas.openxmlformats.org/officeDocument/2006/relationships/tags" Target="../tags/tag689.xml"/><Relationship Id="rId7" Type="http://schemas.openxmlformats.org/officeDocument/2006/relationships/tags" Target="../tags/tag675.xml"/><Relationship Id="rId12" Type="http://schemas.openxmlformats.org/officeDocument/2006/relationships/tags" Target="../tags/tag680.xml"/><Relationship Id="rId17" Type="http://schemas.openxmlformats.org/officeDocument/2006/relationships/tags" Target="../tags/tag685.xml"/><Relationship Id="rId25" Type="http://schemas.openxmlformats.org/officeDocument/2006/relationships/tags" Target="../tags/tag693.xml"/><Relationship Id="rId2" Type="http://schemas.openxmlformats.org/officeDocument/2006/relationships/tags" Target="../tags/tag670.xml"/><Relationship Id="rId16" Type="http://schemas.openxmlformats.org/officeDocument/2006/relationships/tags" Target="../tags/tag684.xml"/><Relationship Id="rId20" Type="http://schemas.openxmlformats.org/officeDocument/2006/relationships/tags" Target="../tags/tag688.xml"/><Relationship Id="rId29" Type="http://schemas.openxmlformats.org/officeDocument/2006/relationships/slideLayout" Target="../slideLayouts/slideLayout21.xml"/><Relationship Id="rId1" Type="http://schemas.openxmlformats.org/officeDocument/2006/relationships/tags" Target="../tags/tag669.xml"/><Relationship Id="rId6" Type="http://schemas.openxmlformats.org/officeDocument/2006/relationships/tags" Target="../tags/tag674.xml"/><Relationship Id="rId11" Type="http://schemas.openxmlformats.org/officeDocument/2006/relationships/tags" Target="../tags/tag679.xml"/><Relationship Id="rId24" Type="http://schemas.openxmlformats.org/officeDocument/2006/relationships/tags" Target="../tags/tag692.xml"/><Relationship Id="rId5" Type="http://schemas.openxmlformats.org/officeDocument/2006/relationships/tags" Target="../tags/tag673.xml"/><Relationship Id="rId15" Type="http://schemas.openxmlformats.org/officeDocument/2006/relationships/tags" Target="../tags/tag683.xml"/><Relationship Id="rId23" Type="http://schemas.openxmlformats.org/officeDocument/2006/relationships/tags" Target="../tags/tag691.xml"/><Relationship Id="rId28" Type="http://schemas.openxmlformats.org/officeDocument/2006/relationships/tags" Target="../tags/tag696.xml"/><Relationship Id="rId10" Type="http://schemas.openxmlformats.org/officeDocument/2006/relationships/tags" Target="../tags/tag678.xml"/><Relationship Id="rId19" Type="http://schemas.openxmlformats.org/officeDocument/2006/relationships/tags" Target="../tags/tag687.xml"/><Relationship Id="rId31" Type="http://schemas.openxmlformats.org/officeDocument/2006/relationships/image" Target="../media/image29.png"/><Relationship Id="rId4" Type="http://schemas.openxmlformats.org/officeDocument/2006/relationships/tags" Target="../tags/tag672.xml"/><Relationship Id="rId9" Type="http://schemas.openxmlformats.org/officeDocument/2006/relationships/tags" Target="../tags/tag677.xml"/><Relationship Id="rId14" Type="http://schemas.openxmlformats.org/officeDocument/2006/relationships/tags" Target="../tags/tag682.xml"/><Relationship Id="rId22" Type="http://schemas.openxmlformats.org/officeDocument/2006/relationships/tags" Target="../tags/tag690.xml"/><Relationship Id="rId27" Type="http://schemas.openxmlformats.org/officeDocument/2006/relationships/tags" Target="../tags/tag695.xml"/><Relationship Id="rId30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704.xml"/><Relationship Id="rId13" Type="http://schemas.openxmlformats.org/officeDocument/2006/relationships/tags" Target="../tags/tag709.xml"/><Relationship Id="rId18" Type="http://schemas.openxmlformats.org/officeDocument/2006/relationships/tags" Target="../tags/tag714.xml"/><Relationship Id="rId3" Type="http://schemas.openxmlformats.org/officeDocument/2006/relationships/tags" Target="../tags/tag699.xml"/><Relationship Id="rId21" Type="http://schemas.openxmlformats.org/officeDocument/2006/relationships/tags" Target="../tags/tag717.xml"/><Relationship Id="rId7" Type="http://schemas.openxmlformats.org/officeDocument/2006/relationships/tags" Target="../tags/tag703.xml"/><Relationship Id="rId12" Type="http://schemas.openxmlformats.org/officeDocument/2006/relationships/tags" Target="../tags/tag708.xml"/><Relationship Id="rId17" Type="http://schemas.openxmlformats.org/officeDocument/2006/relationships/tags" Target="../tags/tag713.xml"/><Relationship Id="rId25" Type="http://schemas.openxmlformats.org/officeDocument/2006/relationships/image" Target="../media/image29.png"/><Relationship Id="rId2" Type="http://schemas.openxmlformats.org/officeDocument/2006/relationships/tags" Target="../tags/tag698.xml"/><Relationship Id="rId16" Type="http://schemas.openxmlformats.org/officeDocument/2006/relationships/tags" Target="../tags/tag712.xml"/><Relationship Id="rId20" Type="http://schemas.openxmlformats.org/officeDocument/2006/relationships/tags" Target="../tags/tag716.xml"/><Relationship Id="rId1" Type="http://schemas.openxmlformats.org/officeDocument/2006/relationships/tags" Target="../tags/tag697.xml"/><Relationship Id="rId6" Type="http://schemas.openxmlformats.org/officeDocument/2006/relationships/tags" Target="../tags/tag702.xml"/><Relationship Id="rId11" Type="http://schemas.openxmlformats.org/officeDocument/2006/relationships/tags" Target="../tags/tag707.xml"/><Relationship Id="rId24" Type="http://schemas.openxmlformats.org/officeDocument/2006/relationships/image" Target="../media/image33.jpeg"/><Relationship Id="rId5" Type="http://schemas.openxmlformats.org/officeDocument/2006/relationships/tags" Target="../tags/tag701.xml"/><Relationship Id="rId15" Type="http://schemas.openxmlformats.org/officeDocument/2006/relationships/tags" Target="../tags/tag711.xml"/><Relationship Id="rId23" Type="http://schemas.openxmlformats.org/officeDocument/2006/relationships/slideLayout" Target="../slideLayouts/slideLayout21.xml"/><Relationship Id="rId10" Type="http://schemas.openxmlformats.org/officeDocument/2006/relationships/tags" Target="../tags/tag706.xml"/><Relationship Id="rId19" Type="http://schemas.openxmlformats.org/officeDocument/2006/relationships/tags" Target="../tags/tag715.xml"/><Relationship Id="rId4" Type="http://schemas.openxmlformats.org/officeDocument/2006/relationships/tags" Target="../tags/tag700.xml"/><Relationship Id="rId9" Type="http://schemas.openxmlformats.org/officeDocument/2006/relationships/tags" Target="../tags/tag705.xml"/><Relationship Id="rId14" Type="http://schemas.openxmlformats.org/officeDocument/2006/relationships/tags" Target="../tags/tag710.xml"/><Relationship Id="rId22" Type="http://schemas.openxmlformats.org/officeDocument/2006/relationships/tags" Target="../tags/tag718.xml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tags" Target="../tags/tag731.xml"/><Relationship Id="rId18" Type="http://schemas.openxmlformats.org/officeDocument/2006/relationships/tags" Target="../tags/tag736.xml"/><Relationship Id="rId26" Type="http://schemas.openxmlformats.org/officeDocument/2006/relationships/tags" Target="../tags/tag744.xml"/><Relationship Id="rId39" Type="http://schemas.openxmlformats.org/officeDocument/2006/relationships/image" Target="../media/image37.gif"/><Relationship Id="rId21" Type="http://schemas.openxmlformats.org/officeDocument/2006/relationships/tags" Target="../tags/tag739.xml"/><Relationship Id="rId34" Type="http://schemas.openxmlformats.org/officeDocument/2006/relationships/tags" Target="../tags/tag752.xml"/><Relationship Id="rId7" Type="http://schemas.openxmlformats.org/officeDocument/2006/relationships/tags" Target="../tags/tag725.xml"/><Relationship Id="rId12" Type="http://schemas.openxmlformats.org/officeDocument/2006/relationships/tags" Target="../tags/tag730.xml"/><Relationship Id="rId17" Type="http://schemas.openxmlformats.org/officeDocument/2006/relationships/tags" Target="../tags/tag735.xml"/><Relationship Id="rId25" Type="http://schemas.openxmlformats.org/officeDocument/2006/relationships/tags" Target="../tags/tag743.xml"/><Relationship Id="rId33" Type="http://schemas.openxmlformats.org/officeDocument/2006/relationships/tags" Target="../tags/tag751.xml"/><Relationship Id="rId38" Type="http://schemas.openxmlformats.org/officeDocument/2006/relationships/image" Target="../media/image36.gif"/><Relationship Id="rId2" Type="http://schemas.openxmlformats.org/officeDocument/2006/relationships/tags" Target="../tags/tag720.xml"/><Relationship Id="rId16" Type="http://schemas.openxmlformats.org/officeDocument/2006/relationships/tags" Target="../tags/tag734.xml"/><Relationship Id="rId20" Type="http://schemas.openxmlformats.org/officeDocument/2006/relationships/tags" Target="../tags/tag738.xml"/><Relationship Id="rId29" Type="http://schemas.openxmlformats.org/officeDocument/2006/relationships/tags" Target="../tags/tag747.xml"/><Relationship Id="rId1" Type="http://schemas.openxmlformats.org/officeDocument/2006/relationships/tags" Target="../tags/tag719.xml"/><Relationship Id="rId6" Type="http://schemas.openxmlformats.org/officeDocument/2006/relationships/tags" Target="../tags/tag724.xml"/><Relationship Id="rId11" Type="http://schemas.openxmlformats.org/officeDocument/2006/relationships/tags" Target="../tags/tag729.xml"/><Relationship Id="rId24" Type="http://schemas.openxmlformats.org/officeDocument/2006/relationships/tags" Target="../tags/tag742.xml"/><Relationship Id="rId32" Type="http://schemas.openxmlformats.org/officeDocument/2006/relationships/tags" Target="../tags/tag750.xml"/><Relationship Id="rId37" Type="http://schemas.openxmlformats.org/officeDocument/2006/relationships/slideLayout" Target="../slideLayouts/slideLayout21.xml"/><Relationship Id="rId5" Type="http://schemas.openxmlformats.org/officeDocument/2006/relationships/tags" Target="../tags/tag723.xml"/><Relationship Id="rId15" Type="http://schemas.openxmlformats.org/officeDocument/2006/relationships/tags" Target="../tags/tag733.xml"/><Relationship Id="rId23" Type="http://schemas.openxmlformats.org/officeDocument/2006/relationships/tags" Target="../tags/tag741.xml"/><Relationship Id="rId28" Type="http://schemas.openxmlformats.org/officeDocument/2006/relationships/tags" Target="../tags/tag746.xml"/><Relationship Id="rId36" Type="http://schemas.openxmlformats.org/officeDocument/2006/relationships/tags" Target="../tags/tag754.xml"/><Relationship Id="rId10" Type="http://schemas.openxmlformats.org/officeDocument/2006/relationships/tags" Target="../tags/tag728.xml"/><Relationship Id="rId19" Type="http://schemas.openxmlformats.org/officeDocument/2006/relationships/tags" Target="../tags/tag737.xml"/><Relationship Id="rId31" Type="http://schemas.openxmlformats.org/officeDocument/2006/relationships/tags" Target="../tags/tag749.xml"/><Relationship Id="rId4" Type="http://schemas.openxmlformats.org/officeDocument/2006/relationships/tags" Target="../tags/tag722.xml"/><Relationship Id="rId9" Type="http://schemas.openxmlformats.org/officeDocument/2006/relationships/tags" Target="../tags/tag727.xml"/><Relationship Id="rId14" Type="http://schemas.openxmlformats.org/officeDocument/2006/relationships/tags" Target="../tags/tag732.xml"/><Relationship Id="rId22" Type="http://schemas.openxmlformats.org/officeDocument/2006/relationships/tags" Target="../tags/tag740.xml"/><Relationship Id="rId27" Type="http://schemas.openxmlformats.org/officeDocument/2006/relationships/tags" Target="../tags/tag745.xml"/><Relationship Id="rId30" Type="http://schemas.openxmlformats.org/officeDocument/2006/relationships/tags" Target="../tags/tag748.xml"/><Relationship Id="rId35" Type="http://schemas.openxmlformats.org/officeDocument/2006/relationships/tags" Target="../tags/tag753.xml"/><Relationship Id="rId8" Type="http://schemas.openxmlformats.org/officeDocument/2006/relationships/tags" Target="../tags/tag726.xml"/><Relationship Id="rId3" Type="http://schemas.openxmlformats.org/officeDocument/2006/relationships/tags" Target="../tags/tag72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tags" Target="../tags/tag767.xml"/><Relationship Id="rId18" Type="http://schemas.openxmlformats.org/officeDocument/2006/relationships/tags" Target="../tags/tag772.xml"/><Relationship Id="rId26" Type="http://schemas.openxmlformats.org/officeDocument/2006/relationships/tags" Target="../tags/tag780.xml"/><Relationship Id="rId39" Type="http://schemas.openxmlformats.org/officeDocument/2006/relationships/tags" Target="../tags/tag793.xml"/><Relationship Id="rId21" Type="http://schemas.openxmlformats.org/officeDocument/2006/relationships/tags" Target="../tags/tag775.xml"/><Relationship Id="rId34" Type="http://schemas.openxmlformats.org/officeDocument/2006/relationships/tags" Target="../tags/tag788.xml"/><Relationship Id="rId42" Type="http://schemas.openxmlformats.org/officeDocument/2006/relationships/slideLayout" Target="../slideLayouts/slideLayout7.xml"/><Relationship Id="rId7" Type="http://schemas.openxmlformats.org/officeDocument/2006/relationships/tags" Target="../tags/tag761.xml"/><Relationship Id="rId2" Type="http://schemas.openxmlformats.org/officeDocument/2006/relationships/tags" Target="../tags/tag756.xml"/><Relationship Id="rId16" Type="http://schemas.openxmlformats.org/officeDocument/2006/relationships/tags" Target="../tags/tag770.xml"/><Relationship Id="rId29" Type="http://schemas.openxmlformats.org/officeDocument/2006/relationships/tags" Target="../tags/tag783.xml"/><Relationship Id="rId1" Type="http://schemas.openxmlformats.org/officeDocument/2006/relationships/tags" Target="../tags/tag755.xml"/><Relationship Id="rId6" Type="http://schemas.openxmlformats.org/officeDocument/2006/relationships/tags" Target="../tags/tag760.xml"/><Relationship Id="rId11" Type="http://schemas.openxmlformats.org/officeDocument/2006/relationships/tags" Target="../tags/tag765.xml"/><Relationship Id="rId24" Type="http://schemas.openxmlformats.org/officeDocument/2006/relationships/tags" Target="../tags/tag778.xml"/><Relationship Id="rId32" Type="http://schemas.openxmlformats.org/officeDocument/2006/relationships/tags" Target="../tags/tag786.xml"/><Relationship Id="rId37" Type="http://schemas.openxmlformats.org/officeDocument/2006/relationships/tags" Target="../tags/tag791.xml"/><Relationship Id="rId40" Type="http://schemas.openxmlformats.org/officeDocument/2006/relationships/tags" Target="../tags/tag794.xml"/><Relationship Id="rId45" Type="http://schemas.openxmlformats.org/officeDocument/2006/relationships/image" Target="../media/image73.png"/><Relationship Id="rId5" Type="http://schemas.openxmlformats.org/officeDocument/2006/relationships/tags" Target="../tags/tag759.xml"/><Relationship Id="rId15" Type="http://schemas.openxmlformats.org/officeDocument/2006/relationships/tags" Target="../tags/tag769.xml"/><Relationship Id="rId23" Type="http://schemas.openxmlformats.org/officeDocument/2006/relationships/tags" Target="../tags/tag777.xml"/><Relationship Id="rId28" Type="http://schemas.openxmlformats.org/officeDocument/2006/relationships/tags" Target="../tags/tag782.xml"/><Relationship Id="rId36" Type="http://schemas.openxmlformats.org/officeDocument/2006/relationships/tags" Target="../tags/tag790.xml"/><Relationship Id="rId10" Type="http://schemas.openxmlformats.org/officeDocument/2006/relationships/tags" Target="../tags/tag764.xml"/><Relationship Id="rId19" Type="http://schemas.openxmlformats.org/officeDocument/2006/relationships/tags" Target="../tags/tag773.xml"/><Relationship Id="rId31" Type="http://schemas.openxmlformats.org/officeDocument/2006/relationships/tags" Target="../tags/tag785.xml"/><Relationship Id="rId44" Type="http://schemas.openxmlformats.org/officeDocument/2006/relationships/image" Target="../media/image72.png"/><Relationship Id="rId4" Type="http://schemas.openxmlformats.org/officeDocument/2006/relationships/tags" Target="../tags/tag758.xml"/><Relationship Id="rId9" Type="http://schemas.openxmlformats.org/officeDocument/2006/relationships/tags" Target="../tags/tag763.xml"/><Relationship Id="rId14" Type="http://schemas.openxmlformats.org/officeDocument/2006/relationships/tags" Target="../tags/tag768.xml"/><Relationship Id="rId22" Type="http://schemas.openxmlformats.org/officeDocument/2006/relationships/tags" Target="../tags/tag776.xml"/><Relationship Id="rId27" Type="http://schemas.openxmlformats.org/officeDocument/2006/relationships/tags" Target="../tags/tag781.xml"/><Relationship Id="rId30" Type="http://schemas.openxmlformats.org/officeDocument/2006/relationships/tags" Target="../tags/tag784.xml"/><Relationship Id="rId35" Type="http://schemas.openxmlformats.org/officeDocument/2006/relationships/tags" Target="../tags/tag789.xml"/><Relationship Id="rId43" Type="http://schemas.openxmlformats.org/officeDocument/2006/relationships/notesSlide" Target="../notesSlides/notesSlide2.xml"/><Relationship Id="rId8" Type="http://schemas.openxmlformats.org/officeDocument/2006/relationships/tags" Target="../tags/tag762.xml"/><Relationship Id="rId3" Type="http://schemas.openxmlformats.org/officeDocument/2006/relationships/tags" Target="../tags/tag757.xml"/><Relationship Id="rId12" Type="http://schemas.openxmlformats.org/officeDocument/2006/relationships/tags" Target="../tags/tag766.xml"/><Relationship Id="rId17" Type="http://schemas.openxmlformats.org/officeDocument/2006/relationships/tags" Target="../tags/tag771.xml"/><Relationship Id="rId25" Type="http://schemas.openxmlformats.org/officeDocument/2006/relationships/tags" Target="../tags/tag779.xml"/><Relationship Id="rId33" Type="http://schemas.openxmlformats.org/officeDocument/2006/relationships/tags" Target="../tags/tag787.xml"/><Relationship Id="rId38" Type="http://schemas.openxmlformats.org/officeDocument/2006/relationships/tags" Target="../tags/tag792.xml"/><Relationship Id="rId20" Type="http://schemas.openxmlformats.org/officeDocument/2006/relationships/tags" Target="../tags/tag774.xml"/><Relationship Id="rId41" Type="http://schemas.openxmlformats.org/officeDocument/2006/relationships/tags" Target="../tags/tag79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12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tags" Target="../tags/tag220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1.png"/><Relationship Id="rId5" Type="http://schemas.openxmlformats.org/officeDocument/2006/relationships/tags" Target="../tags/tag183.xml"/><Relationship Id="rId10" Type="http://schemas.openxmlformats.org/officeDocument/2006/relationships/tags" Target="../tags/tag218.xml"/><Relationship Id="rId4" Type="http://schemas.openxmlformats.org/officeDocument/2006/relationships/tags" Target="../tags/tag182.xml"/><Relationship Id="rId9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806.xml"/><Relationship Id="rId13" Type="http://schemas.openxmlformats.org/officeDocument/2006/relationships/tags" Target="../tags/tag811.xml"/><Relationship Id="rId18" Type="http://schemas.openxmlformats.org/officeDocument/2006/relationships/tags" Target="../tags/tag816.xml"/><Relationship Id="rId3" Type="http://schemas.openxmlformats.org/officeDocument/2006/relationships/tags" Target="../tags/tag801.xml"/><Relationship Id="rId21" Type="http://schemas.openxmlformats.org/officeDocument/2006/relationships/tags" Target="../tags/tag819.xml"/><Relationship Id="rId7" Type="http://schemas.openxmlformats.org/officeDocument/2006/relationships/tags" Target="../tags/tag805.xml"/><Relationship Id="rId12" Type="http://schemas.openxmlformats.org/officeDocument/2006/relationships/tags" Target="../tags/tag810.xml"/><Relationship Id="rId17" Type="http://schemas.openxmlformats.org/officeDocument/2006/relationships/tags" Target="../tags/tag815.xml"/><Relationship Id="rId2" Type="http://schemas.openxmlformats.org/officeDocument/2006/relationships/tags" Target="../tags/tag800.xml"/><Relationship Id="rId16" Type="http://schemas.openxmlformats.org/officeDocument/2006/relationships/tags" Target="../tags/tag814.xml"/><Relationship Id="rId20" Type="http://schemas.openxmlformats.org/officeDocument/2006/relationships/tags" Target="../tags/tag818.xml"/><Relationship Id="rId1" Type="http://schemas.openxmlformats.org/officeDocument/2006/relationships/tags" Target="../tags/tag799.xml"/><Relationship Id="rId6" Type="http://schemas.openxmlformats.org/officeDocument/2006/relationships/tags" Target="../tags/tag804.xml"/><Relationship Id="rId11" Type="http://schemas.openxmlformats.org/officeDocument/2006/relationships/tags" Target="../tags/tag809.xml"/><Relationship Id="rId24" Type="http://schemas.openxmlformats.org/officeDocument/2006/relationships/image" Target="../media/image74.png"/><Relationship Id="rId5" Type="http://schemas.openxmlformats.org/officeDocument/2006/relationships/tags" Target="../tags/tag803.xml"/><Relationship Id="rId15" Type="http://schemas.openxmlformats.org/officeDocument/2006/relationships/tags" Target="../tags/tag813.xml"/><Relationship Id="rId23" Type="http://schemas.openxmlformats.org/officeDocument/2006/relationships/slideLayout" Target="../slideLayouts/slideLayout5.xml"/><Relationship Id="rId10" Type="http://schemas.openxmlformats.org/officeDocument/2006/relationships/tags" Target="../tags/tag808.xml"/><Relationship Id="rId19" Type="http://schemas.openxmlformats.org/officeDocument/2006/relationships/tags" Target="../tags/tag817.xml"/><Relationship Id="rId4" Type="http://schemas.openxmlformats.org/officeDocument/2006/relationships/tags" Target="../tags/tag802.xml"/><Relationship Id="rId9" Type="http://schemas.openxmlformats.org/officeDocument/2006/relationships/tags" Target="../tags/tag807.xml"/><Relationship Id="rId14" Type="http://schemas.openxmlformats.org/officeDocument/2006/relationships/tags" Target="../tags/tag812.xml"/><Relationship Id="rId22" Type="http://schemas.openxmlformats.org/officeDocument/2006/relationships/tags" Target="../tags/tag82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828.xml"/><Relationship Id="rId13" Type="http://schemas.openxmlformats.org/officeDocument/2006/relationships/tags" Target="../tags/tag833.xml"/><Relationship Id="rId18" Type="http://schemas.openxmlformats.org/officeDocument/2006/relationships/tags" Target="../tags/tag838.xml"/><Relationship Id="rId3" Type="http://schemas.openxmlformats.org/officeDocument/2006/relationships/tags" Target="../tags/tag823.xml"/><Relationship Id="rId21" Type="http://schemas.openxmlformats.org/officeDocument/2006/relationships/slideLayout" Target="../slideLayouts/slideLayout5.xml"/><Relationship Id="rId7" Type="http://schemas.openxmlformats.org/officeDocument/2006/relationships/tags" Target="../tags/tag827.xml"/><Relationship Id="rId12" Type="http://schemas.openxmlformats.org/officeDocument/2006/relationships/tags" Target="../tags/tag832.xml"/><Relationship Id="rId17" Type="http://schemas.openxmlformats.org/officeDocument/2006/relationships/tags" Target="../tags/tag837.xml"/><Relationship Id="rId2" Type="http://schemas.openxmlformats.org/officeDocument/2006/relationships/tags" Target="../tags/tag822.xml"/><Relationship Id="rId16" Type="http://schemas.openxmlformats.org/officeDocument/2006/relationships/tags" Target="../tags/tag836.xml"/><Relationship Id="rId20" Type="http://schemas.openxmlformats.org/officeDocument/2006/relationships/tags" Target="../tags/tag840.xml"/><Relationship Id="rId1" Type="http://schemas.openxmlformats.org/officeDocument/2006/relationships/tags" Target="../tags/tag821.xml"/><Relationship Id="rId6" Type="http://schemas.openxmlformats.org/officeDocument/2006/relationships/tags" Target="../tags/tag826.xml"/><Relationship Id="rId11" Type="http://schemas.openxmlformats.org/officeDocument/2006/relationships/tags" Target="../tags/tag831.xml"/><Relationship Id="rId5" Type="http://schemas.openxmlformats.org/officeDocument/2006/relationships/tags" Target="../tags/tag825.xml"/><Relationship Id="rId15" Type="http://schemas.openxmlformats.org/officeDocument/2006/relationships/tags" Target="../tags/tag835.xml"/><Relationship Id="rId10" Type="http://schemas.openxmlformats.org/officeDocument/2006/relationships/tags" Target="../tags/tag830.xml"/><Relationship Id="rId19" Type="http://schemas.openxmlformats.org/officeDocument/2006/relationships/tags" Target="../tags/tag839.xml"/><Relationship Id="rId4" Type="http://schemas.openxmlformats.org/officeDocument/2006/relationships/tags" Target="../tags/tag824.xml"/><Relationship Id="rId9" Type="http://schemas.openxmlformats.org/officeDocument/2006/relationships/tags" Target="../tags/tag829.xml"/><Relationship Id="rId14" Type="http://schemas.openxmlformats.org/officeDocument/2006/relationships/tags" Target="../tags/tag834.xml"/><Relationship Id="rId22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843.xml"/><Relationship Id="rId2" Type="http://schemas.openxmlformats.org/officeDocument/2006/relationships/tags" Target="../tags/tag842.xml"/><Relationship Id="rId1" Type="http://schemas.openxmlformats.org/officeDocument/2006/relationships/tags" Target="../tags/tag841.xml"/><Relationship Id="rId5" Type="http://schemas.openxmlformats.org/officeDocument/2006/relationships/image" Target="../media/image75.jpeg"/><Relationship Id="rId4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851.xml"/><Relationship Id="rId13" Type="http://schemas.openxmlformats.org/officeDocument/2006/relationships/image" Target="../media/image30.png"/><Relationship Id="rId3" Type="http://schemas.openxmlformats.org/officeDocument/2006/relationships/tags" Target="../tags/tag846.xml"/><Relationship Id="rId7" Type="http://schemas.openxmlformats.org/officeDocument/2006/relationships/tags" Target="../tags/tag850.xml"/><Relationship Id="rId12" Type="http://schemas.openxmlformats.org/officeDocument/2006/relationships/image" Target="../media/image29.png"/><Relationship Id="rId2" Type="http://schemas.openxmlformats.org/officeDocument/2006/relationships/tags" Target="../tags/tag845.xml"/><Relationship Id="rId1" Type="http://schemas.openxmlformats.org/officeDocument/2006/relationships/tags" Target="../tags/tag844.xml"/><Relationship Id="rId6" Type="http://schemas.openxmlformats.org/officeDocument/2006/relationships/tags" Target="../tags/tag849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848.xml"/><Relationship Id="rId10" Type="http://schemas.openxmlformats.org/officeDocument/2006/relationships/slideLayout" Target="../slideLayouts/slideLayout10.xml"/><Relationship Id="rId4" Type="http://schemas.openxmlformats.org/officeDocument/2006/relationships/tags" Target="../tags/tag847.xml"/><Relationship Id="rId9" Type="http://schemas.openxmlformats.org/officeDocument/2006/relationships/tags" Target="../tags/tag85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863.xml"/><Relationship Id="rId3" Type="http://schemas.openxmlformats.org/officeDocument/2006/relationships/tags" Target="../tags/tag858.xml"/><Relationship Id="rId7" Type="http://schemas.openxmlformats.org/officeDocument/2006/relationships/tags" Target="../tags/tag862.xml"/><Relationship Id="rId2" Type="http://schemas.openxmlformats.org/officeDocument/2006/relationships/tags" Target="../tags/tag857.xml"/><Relationship Id="rId1" Type="http://schemas.openxmlformats.org/officeDocument/2006/relationships/tags" Target="../tags/tag856.xml"/><Relationship Id="rId6" Type="http://schemas.openxmlformats.org/officeDocument/2006/relationships/tags" Target="../tags/tag861.xml"/><Relationship Id="rId11" Type="http://schemas.openxmlformats.org/officeDocument/2006/relationships/image" Target="../media/image30.png"/><Relationship Id="rId5" Type="http://schemas.openxmlformats.org/officeDocument/2006/relationships/tags" Target="../tags/tag860.xml"/><Relationship Id="rId10" Type="http://schemas.openxmlformats.org/officeDocument/2006/relationships/image" Target="../media/image29.png"/><Relationship Id="rId4" Type="http://schemas.openxmlformats.org/officeDocument/2006/relationships/tags" Target="../tags/tag859.xml"/><Relationship Id="rId9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8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233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14.png"/><Relationship Id="rId5" Type="http://schemas.openxmlformats.org/officeDocument/2006/relationships/tags" Target="../tags/tag192.xml"/><Relationship Id="rId10" Type="http://schemas.openxmlformats.org/officeDocument/2006/relationships/tags" Target="../tags/tag231.xml"/><Relationship Id="rId4" Type="http://schemas.openxmlformats.org/officeDocument/2006/relationships/tags" Target="../tags/tag191.xm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tags" Target="../tags/tag207.xml"/><Relationship Id="rId18" Type="http://schemas.openxmlformats.org/officeDocument/2006/relationships/tags" Target="../tags/tag212.xml"/><Relationship Id="rId26" Type="http://schemas.openxmlformats.org/officeDocument/2006/relationships/image" Target="../media/image15.wmf"/><Relationship Id="rId3" Type="http://schemas.openxmlformats.org/officeDocument/2006/relationships/tags" Target="../tags/tag197.xml"/><Relationship Id="rId21" Type="http://schemas.openxmlformats.org/officeDocument/2006/relationships/tags" Target="../tags/tag215.xml"/><Relationship Id="rId7" Type="http://schemas.openxmlformats.org/officeDocument/2006/relationships/tags" Target="../tags/tag201.xml"/><Relationship Id="rId12" Type="http://schemas.openxmlformats.org/officeDocument/2006/relationships/tags" Target="../tags/tag206.xml"/><Relationship Id="rId17" Type="http://schemas.openxmlformats.org/officeDocument/2006/relationships/tags" Target="../tags/tag211.xml"/><Relationship Id="rId25" Type="http://schemas.openxmlformats.org/officeDocument/2006/relationships/oleObject" Target="../embeddings/oleObject2.bin"/><Relationship Id="rId2" Type="http://schemas.openxmlformats.org/officeDocument/2006/relationships/tags" Target="../tags/tag196.xml"/><Relationship Id="rId16" Type="http://schemas.openxmlformats.org/officeDocument/2006/relationships/tags" Target="../tags/tag210.xml"/><Relationship Id="rId20" Type="http://schemas.openxmlformats.org/officeDocument/2006/relationships/tags" Target="../tags/tag214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24" Type="http://schemas.openxmlformats.org/officeDocument/2006/relationships/image" Target="../media/image14.wmf"/><Relationship Id="rId5" Type="http://schemas.openxmlformats.org/officeDocument/2006/relationships/tags" Target="../tags/tag199.xml"/><Relationship Id="rId15" Type="http://schemas.openxmlformats.org/officeDocument/2006/relationships/tags" Target="../tags/tag209.xml"/><Relationship Id="rId23" Type="http://schemas.openxmlformats.org/officeDocument/2006/relationships/oleObject" Target="../embeddings/oleObject1.bin"/><Relationship Id="rId10" Type="http://schemas.openxmlformats.org/officeDocument/2006/relationships/tags" Target="../tags/tag204.xml"/><Relationship Id="rId19" Type="http://schemas.openxmlformats.org/officeDocument/2006/relationships/tags" Target="../tags/tag213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tags" Target="../tags/tag208.xml"/><Relationship Id="rId22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光的折射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5013176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折射（从水中射入空气）">
            <a:hlinkClick r:id="" action="ppaction://media"/>
            <a:extLst>
              <a:ext uri="{FF2B5EF4-FFF2-40B4-BE49-F238E27FC236}">
                <a16:creationId xmlns:a16="http://schemas.microsoft.com/office/drawing/2014/main" id="{C3C67D09-EC8A-B7C4-4266-4AB2D0FFC7E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48"/>
            <a:ext cx="12192000" cy="6858000"/>
          </a:xfrm>
          <a:prstGeom prst="rect">
            <a:avLst/>
          </a:prstGeom>
        </p:spPr>
      </p:pic>
      <p:sp>
        <p:nvSpPr>
          <p:cNvPr id="5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03B3F784-9708-7EC0-6616-5837EA686E5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622787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B338FD4-AB35-FD7D-67A6-119D0102DE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l="24603" t="8000" r="22241" b="14300"/>
          <a:stretch>
            <a:fillRect/>
          </a:stretch>
        </p:blipFill>
        <p:spPr>
          <a:xfrm>
            <a:off x="3303390" y="2265707"/>
            <a:ext cx="5585221" cy="4592293"/>
          </a:xfrm>
          <a:prstGeom prst="rect">
            <a:avLst/>
          </a:prstGeom>
        </p:spPr>
      </p:pic>
      <p:sp>
        <p:nvSpPr>
          <p:cNvPr id="11266" name="Text Box 2">
            <a:extLst>
              <a:ext uri="{FF2B5EF4-FFF2-40B4-BE49-F238E27FC236}">
                <a16:creationId xmlns:a16="http://schemas.microsoft.com/office/drawing/2014/main" id="{5FBB2415-F760-DFDE-7D15-C857761160D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5692" y="-77736"/>
            <a:ext cx="11916308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>
                <a:latin typeface="宋体" panose="02010600030101010101" pitchFamily="2" charset="-122"/>
              </a:rPr>
              <a:t>折射规律：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1</a:t>
            </a:r>
            <a:r>
              <a:rPr lang="zh-CN" altLang="en-US" sz="3400">
                <a:latin typeface="宋体" panose="02010600030101010101" pitchFamily="2" charset="-122"/>
              </a:rPr>
              <a:t>、当光从一种介质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斜射</a:t>
            </a:r>
            <a:r>
              <a:rPr lang="zh-CN" altLang="en-US" sz="3400">
                <a:latin typeface="宋体" panose="02010600030101010101" pitchFamily="2" charset="-122"/>
              </a:rPr>
              <a:t>入另一种介质时发生折射。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2</a:t>
            </a:r>
            <a:r>
              <a:rPr lang="zh-CN" altLang="en-US" sz="3400">
                <a:latin typeface="宋体" panose="02010600030101010101" pitchFamily="2" charset="-122"/>
              </a:rPr>
              <a:t>、折射时，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400">
                <a:latin typeface="宋体" panose="02010600030101010101" pitchFamily="2" charset="-122"/>
              </a:rPr>
              <a:t>中的夹角比较大（因为空气中的光速较快）。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3</a:t>
            </a:r>
            <a:r>
              <a:rPr lang="zh-CN" altLang="en-US" sz="3400">
                <a:latin typeface="宋体" panose="02010600030101010101" pitchFamily="2" charset="-122"/>
              </a:rPr>
              <a:t>、当入射角减小时，折射角也减小。</a:t>
            </a:r>
            <a:endParaRPr lang="en-US" altLang="zh-CN" sz="3400">
              <a:latin typeface="宋体" panose="02010600030101010101" pitchFamily="2" charset="-122"/>
            </a:endParaRPr>
          </a:p>
        </p:txBody>
      </p:sp>
      <p:sp>
        <p:nvSpPr>
          <p:cNvPr id="5" name="弧形 4">
            <a:extLst>
              <a:ext uri="{FF2B5EF4-FFF2-40B4-BE49-F238E27FC236}">
                <a16:creationId xmlns:a16="http://schemas.microsoft.com/office/drawing/2014/main" id="{9000E481-AF92-A167-089A-BCD46C2FC85D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rot="21320624">
            <a:off x="6025669" y="3958949"/>
            <a:ext cx="860742" cy="1027529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" name="弧形 6">
            <a:extLst>
              <a:ext uri="{FF2B5EF4-FFF2-40B4-BE49-F238E27FC236}">
                <a16:creationId xmlns:a16="http://schemas.microsoft.com/office/drawing/2014/main" id="{EE637EFA-CEE7-96C9-2409-B062102A98C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11428867">
            <a:off x="5884688" y="4705832"/>
            <a:ext cx="867742" cy="484026"/>
          </a:xfrm>
          <a:prstGeom prst="arc">
            <a:avLst>
              <a:gd name="adj1" fmla="val 14879531"/>
              <a:gd name="adj2" fmla="val 0"/>
            </a:avLst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763277" y="3323590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6763277" y="3323590"/>
                <a:ext cx="570254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657091" y="5019720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657091" y="5019720"/>
                <a:ext cx="570254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CAB0AED-0B21-2BF5-CB03-37A99DF3148B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>
            <a:off x="6304325" y="2972996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982787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1C21C-E540-0642-81DB-24A567720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光的折射">
            <a:hlinkClick r:id="" action="ppaction://media"/>
            <a:extLst>
              <a:ext uri="{FF2B5EF4-FFF2-40B4-BE49-F238E27FC236}">
                <a16:creationId xmlns:a16="http://schemas.microsoft.com/office/drawing/2014/main" id="{5DC3086F-1187-063B-CB83-73753BBB496B}"/>
              </a:ext>
            </a:extLst>
          </p:cNvPr>
          <p:cNvPicPr/>
          <p:nvPr>
            <a:videoFile r:link="rId1"/>
            <p:custDataLst>
              <p:tags r:id="rId2"/>
            </p:custDataLst>
            <p:extLst>
              <p:ext uri="{DAA4B4D4-6D71-4841-9C94-3DE7FCFB9230}">
                <p14:media xmlns:p14="http://schemas.microsoft.com/office/powerpoint/2010/main" r:embed="rId3">
                  <p14:trim st="57278" end="3088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0B85C23D-599E-D984-6DCF-AFCB641B62A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438151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5FBB2415-F760-DFDE-7D15-C857761160D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5692" y="91131"/>
            <a:ext cx="11916308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>
                <a:latin typeface="宋体" panose="02010600030101010101" pitchFamily="2" charset="-122"/>
              </a:rPr>
              <a:t>折射规律：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1</a:t>
            </a:r>
            <a:r>
              <a:rPr lang="zh-CN" altLang="en-US" sz="3400">
                <a:latin typeface="宋体" panose="02010600030101010101" pitchFamily="2" charset="-122"/>
              </a:rPr>
              <a:t>、当光从一种介质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斜射</a:t>
            </a:r>
            <a:r>
              <a:rPr lang="zh-CN" altLang="en-US" sz="3400">
                <a:latin typeface="宋体" panose="02010600030101010101" pitchFamily="2" charset="-122"/>
              </a:rPr>
              <a:t>入另一种介质时发生折射。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2</a:t>
            </a:r>
            <a:r>
              <a:rPr lang="zh-CN" altLang="en-US" sz="3400">
                <a:latin typeface="宋体" panose="02010600030101010101" pitchFamily="2" charset="-122"/>
              </a:rPr>
              <a:t>、折射时，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400">
                <a:latin typeface="宋体" panose="02010600030101010101" pitchFamily="2" charset="-122"/>
              </a:rPr>
              <a:t>中的夹角比较大（因为空气中的光速较快）。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3</a:t>
            </a:r>
            <a:r>
              <a:rPr lang="zh-CN" altLang="en-US" sz="3400">
                <a:latin typeface="宋体" panose="02010600030101010101" pitchFamily="2" charset="-122"/>
              </a:rPr>
              <a:t>、当入射角减小时，折射角也减小。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4</a:t>
            </a:r>
            <a:r>
              <a:rPr lang="zh-CN" altLang="en-US" sz="3400">
                <a:latin typeface="宋体" panose="02010600030101010101" pitchFamily="2" charset="-122"/>
              </a:rPr>
              <a:t>、光路可逆。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AF91D2F-E5F3-6B1A-595A-C26913524A9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5202" r="22438" b="16899"/>
          <a:stretch>
            <a:fillRect/>
          </a:stretch>
        </p:blipFill>
        <p:spPr bwMode="auto">
          <a:xfrm>
            <a:off x="5879976" y="2609528"/>
            <a:ext cx="5344649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弧形 4">
            <a:extLst>
              <a:ext uri="{FF2B5EF4-FFF2-40B4-BE49-F238E27FC236}">
                <a16:creationId xmlns:a16="http://schemas.microsoft.com/office/drawing/2014/main" id="{9000E481-AF92-A167-089A-BCD46C2FC85D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rot="17190644">
            <a:off x="8581795" y="4376212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" name="弧形 6">
            <a:extLst>
              <a:ext uri="{FF2B5EF4-FFF2-40B4-BE49-F238E27FC236}">
                <a16:creationId xmlns:a16="http://schemas.microsoft.com/office/drawing/2014/main" id="{EE637EFA-CEE7-96C9-2409-B062102A98C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6499038">
            <a:off x="8806675" y="5013747"/>
            <a:ext cx="370745" cy="513278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8908092" y="5348829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8908092" y="5348829"/>
                <a:ext cx="570254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8174157" y="3637106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8174157" y="3637106"/>
                <a:ext cx="570254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CAB0AED-0B21-2BF5-CB03-37A99DF3148B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>
            <a:off x="8840333" y="2972996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7428297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121EC-45E1-99CA-E63F-027F1218D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96262FDD-58E6-6CAB-CBC0-7CC939CA063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11450" y="2060849"/>
            <a:ext cx="67691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8000">
                <a:solidFill>
                  <a:srgbClr val="0000FF"/>
                </a:solidFill>
                <a:latin typeface="Arial" pitchFamily="34" charset="0"/>
                <a:ea typeface="黑体" panose="02010609060101010101" pitchFamily="49" charset="-122"/>
              </a:rPr>
              <a:t>作图练习</a:t>
            </a:r>
          </a:p>
        </p:txBody>
      </p:sp>
    </p:spTree>
    <p:extLst>
      <p:ext uri="{BB962C8B-B14F-4D97-AF65-F5344CB8AC3E}">
        <p14:creationId xmlns:p14="http://schemas.microsoft.com/office/powerpoint/2010/main" val="25632456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63795387-6D72-DA2D-5EB3-2D7F019EA528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 flipH="1">
            <a:off x="3290324" y="482935"/>
            <a:ext cx="0" cy="2628900"/>
          </a:xfrm>
          <a:prstGeom prst="line">
            <a:avLst/>
          </a:prstGeom>
          <a:ln w="571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6A08F36E-89CA-306B-015E-E43B340940B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 rot="1317971">
            <a:off x="3060378" y="1936884"/>
            <a:ext cx="1224005" cy="981657"/>
            <a:chOff x="5405717" y="2494429"/>
            <a:chExt cx="1304365" cy="764137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31990EC-E49E-8D58-16C9-B4614FB508E6}"/>
                </a:ext>
              </a:extLst>
            </p:cNvPr>
            <p:cNvCxnSpPr/>
            <p:nvPr>
              <p:custDataLst>
                <p:tags r:id="rId38"/>
              </p:custDataLst>
            </p:nvPr>
          </p:nvCxnSpPr>
          <p:spPr>
            <a:xfrm flipH="1" flipV="1">
              <a:off x="5405717" y="2494429"/>
              <a:ext cx="1304365" cy="7641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48D32200-38C4-D190-B3C9-3FF310A5FB46}"/>
                </a:ext>
              </a:extLst>
            </p:cNvPr>
            <p:cNvGrpSpPr/>
            <p:nvPr>
              <p:custDataLst>
                <p:tags r:id="rId39"/>
              </p:custDataLst>
            </p:nvPr>
          </p:nvGrpSpPr>
          <p:grpSpPr>
            <a:xfrm rot="202504">
              <a:off x="5980648" y="2808537"/>
              <a:ext cx="278491" cy="204436"/>
              <a:chOff x="8009988" y="1688465"/>
              <a:chExt cx="278491" cy="204436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47B07E2F-B6D9-0263-771E-D7C41864F0A6}"/>
                  </a:ext>
                </a:extLst>
              </p:cNvPr>
              <p:cNvCxnSpPr/>
              <p:nvPr>
                <p:custDataLst>
                  <p:tags r:id="rId40"/>
                </p:custDataLst>
              </p:nvPr>
            </p:nvCxnSpPr>
            <p:spPr>
              <a:xfrm rot="17943664" flipV="1">
                <a:off x="8127372" y="1643874"/>
                <a:ext cx="116515" cy="20569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D05649A7-6B11-C089-16CA-4FC2AC0E1116}"/>
                  </a:ext>
                </a:extLst>
              </p:cNvPr>
              <p:cNvCxnSpPr/>
              <p:nvPr>
                <p:custDataLst>
                  <p:tags r:id="rId41"/>
                </p:custDataLst>
              </p:nvPr>
            </p:nvCxnSpPr>
            <p:spPr>
              <a:xfrm flipV="1">
                <a:off x="8009988" y="1845836"/>
                <a:ext cx="235324" cy="4706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C88B4AD-064B-8696-0A4F-A7163124B84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831318" y="979456"/>
            <a:ext cx="3052483" cy="764137"/>
            <a:chOff x="5338484" y="2292728"/>
            <a:chExt cx="3052483" cy="764137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0DE57125-AE05-1D10-1C64-5B36F9CA8EC4}"/>
                </a:ext>
              </a:extLst>
            </p:cNvPr>
            <p:cNvGrpSpPr/>
            <p:nvPr>
              <p:custDataLst>
                <p:tags r:id="rId32"/>
              </p:custDataLst>
            </p:nvPr>
          </p:nvGrpSpPr>
          <p:grpSpPr>
            <a:xfrm>
              <a:off x="5493125" y="2292728"/>
              <a:ext cx="1304365" cy="764137"/>
              <a:chOff x="5405717" y="2494429"/>
              <a:chExt cx="1304365" cy="764137"/>
            </a:xfrm>
          </p:grpSpPr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566668F6-38D8-3EF9-EB3C-4CAE117DE92C}"/>
                  </a:ext>
                </a:extLst>
              </p:cNvPr>
              <p:cNvCxnSpPr/>
              <p:nvPr>
                <p:custDataLst>
                  <p:tags r:id="rId34"/>
                </p:custDataLst>
              </p:nvPr>
            </p:nvCxnSpPr>
            <p:spPr>
              <a:xfrm flipH="1" flipV="1">
                <a:off x="5405717" y="2494429"/>
                <a:ext cx="1304365" cy="764137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6DA34E34-7C6A-328F-A7E9-D7CF8F33E782}"/>
                  </a:ext>
                </a:extLst>
              </p:cNvPr>
              <p:cNvGrpSpPr/>
              <p:nvPr>
                <p:custDataLst>
                  <p:tags r:id="rId35"/>
                </p:custDataLst>
              </p:nvPr>
            </p:nvGrpSpPr>
            <p:grpSpPr>
              <a:xfrm rot="202504">
                <a:off x="5757580" y="2668608"/>
                <a:ext cx="276571" cy="206204"/>
                <a:chOff x="7779123" y="1561966"/>
                <a:chExt cx="276571" cy="206204"/>
              </a:xfrm>
            </p:grpSpPr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id="{0DF195E2-C5CA-70E5-6F03-A41C5B2A146B}"/>
                    </a:ext>
                  </a:extLst>
                </p:cNvPr>
                <p:cNvCxnSpPr/>
                <p:nvPr>
                  <p:custDataLst>
                    <p:tags r:id="rId36"/>
                  </p:custDataLst>
                </p:nvPr>
              </p:nvCxnSpPr>
              <p:spPr>
                <a:xfrm rot="17943664" flipV="1">
                  <a:off x="7894587" y="1517375"/>
                  <a:ext cx="116515" cy="205698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id="{70CFCFA2-8715-E45B-706D-0F1EAECCE18C}"/>
                    </a:ext>
                  </a:extLst>
                </p:cNvPr>
                <p:cNvCxnSpPr/>
                <p:nvPr>
                  <p:custDataLst>
                    <p:tags r:id="rId37"/>
                  </p:custDataLst>
                </p:nvPr>
              </p:nvCxnSpPr>
              <p:spPr>
                <a:xfrm flipV="1">
                  <a:off x="7779123" y="1721105"/>
                  <a:ext cx="235324" cy="47065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3C617D30-8147-7634-6977-BA426EEE4F8C}"/>
                </a:ext>
              </a:extLst>
            </p:cNvPr>
            <p:cNvCxnSpPr/>
            <p:nvPr>
              <p:custDataLst>
                <p:tags r:id="rId33"/>
              </p:custDataLst>
            </p:nvPr>
          </p:nvCxnSpPr>
          <p:spPr>
            <a:xfrm>
              <a:off x="5338484" y="3056865"/>
              <a:ext cx="305248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连接符: 肘形 23">
            <a:extLst>
              <a:ext uri="{FF2B5EF4-FFF2-40B4-BE49-F238E27FC236}">
                <a16:creationId xmlns:a16="http://schemas.microsoft.com/office/drawing/2014/main" id="{9B9725DC-D794-9EC8-F338-7164C3F4CE44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3279506" y="1564728"/>
            <a:ext cx="169805" cy="164726"/>
          </a:xfrm>
          <a:prstGeom prst="bentConnector3">
            <a:avLst>
              <a:gd name="adj1" fmla="val 9751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3A9B97AD-BC85-938D-9CA1-F9537666892B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H="1">
            <a:off x="8757873" y="497176"/>
            <a:ext cx="0" cy="2628900"/>
          </a:xfrm>
          <a:prstGeom prst="line">
            <a:avLst/>
          </a:prstGeom>
          <a:ln w="571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E378FBC1-7B5B-6E36-2A01-557E64A3C35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 rot="11157061">
            <a:off x="7522872" y="1128860"/>
            <a:ext cx="1352821" cy="600012"/>
            <a:chOff x="5405717" y="2494429"/>
            <a:chExt cx="1304365" cy="764137"/>
          </a:xfrm>
        </p:grpSpPr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72FFF348-F8F7-E388-8D86-51D5D9E28974}"/>
                </a:ext>
              </a:extLst>
            </p:cNvPr>
            <p:cNvCxnSpPr/>
            <p:nvPr>
              <p:custDataLst>
                <p:tags r:id="rId28"/>
              </p:custDataLst>
            </p:nvPr>
          </p:nvCxnSpPr>
          <p:spPr>
            <a:xfrm flipH="1" flipV="1">
              <a:off x="5405717" y="2494429"/>
              <a:ext cx="1304365" cy="7641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AC397593-CDED-CC1F-ADB7-72B25CB9EF54}"/>
                </a:ext>
              </a:extLst>
            </p:cNvPr>
            <p:cNvGrpSpPr/>
            <p:nvPr>
              <p:custDataLst>
                <p:tags r:id="rId29"/>
              </p:custDataLst>
            </p:nvPr>
          </p:nvGrpSpPr>
          <p:grpSpPr>
            <a:xfrm rot="202504">
              <a:off x="6066100" y="2849865"/>
              <a:ext cx="277009" cy="204904"/>
              <a:chOff x="8097742" y="1724734"/>
              <a:chExt cx="277009" cy="204904"/>
            </a:xfrm>
          </p:grpSpPr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760CEB14-D8A3-5302-A350-7A04AB267AE8}"/>
                  </a:ext>
                </a:extLst>
              </p:cNvPr>
              <p:cNvCxnSpPr/>
              <p:nvPr>
                <p:custDataLst>
                  <p:tags r:id="rId30"/>
                </p:custDataLst>
              </p:nvPr>
            </p:nvCxnSpPr>
            <p:spPr>
              <a:xfrm rot="17943664" flipV="1">
                <a:off x="8213644" y="1680143"/>
                <a:ext cx="116516" cy="20569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E73D4D17-8C26-EFB9-F691-5941E79F710F}"/>
                  </a:ext>
                </a:extLst>
              </p:cNvPr>
              <p:cNvCxnSpPr/>
              <p:nvPr>
                <p:custDataLst>
                  <p:tags r:id="rId31"/>
                </p:custDataLst>
              </p:nvPr>
            </p:nvCxnSpPr>
            <p:spPr>
              <a:xfrm flipV="1">
                <a:off x="8097742" y="1882573"/>
                <a:ext cx="235324" cy="4706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5" name="连接符: 肘形 34">
            <a:extLst>
              <a:ext uri="{FF2B5EF4-FFF2-40B4-BE49-F238E27FC236}">
                <a16:creationId xmlns:a16="http://schemas.microsoft.com/office/drawing/2014/main" id="{EFE760F8-641D-2A78-5522-4A012BAF1152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8747055" y="1578969"/>
            <a:ext cx="169805" cy="164726"/>
          </a:xfrm>
          <a:prstGeom prst="bentConnector3">
            <a:avLst>
              <a:gd name="adj1" fmla="val 9751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F09BFAC0-18EC-441E-9731-63BE3BE43579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7298867" y="1751463"/>
            <a:ext cx="3052483" cy="1373076"/>
            <a:chOff x="5390392" y="2358013"/>
            <a:chExt cx="3052483" cy="1373076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2CC2D7CB-C82E-CACE-F25B-EEDF988D6AA2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 rot="12274561">
              <a:off x="6852300" y="2358013"/>
              <a:ext cx="734705" cy="1373076"/>
              <a:chOff x="5723125" y="2100466"/>
              <a:chExt cx="734705" cy="1373076"/>
            </a:xfrm>
          </p:grpSpPr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8B606A6F-4B51-C853-1C78-864C8D8474A8}"/>
                  </a:ext>
                </a:extLst>
              </p:cNvPr>
              <p:cNvCxnSpPr/>
              <p:nvPr>
                <p:custDataLst>
                  <p:tags r:id="rId24"/>
                </p:custDataLst>
              </p:nvPr>
            </p:nvCxnSpPr>
            <p:spPr>
              <a:xfrm rot="9325439">
                <a:off x="5723125" y="2100466"/>
                <a:ext cx="734705" cy="137307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id="{D737B9DF-75F0-F7A3-A9DD-F927381B6F64}"/>
                  </a:ext>
                </a:extLst>
              </p:cNvPr>
              <p:cNvGrpSpPr/>
              <p:nvPr>
                <p:custDataLst>
                  <p:tags r:id="rId25"/>
                </p:custDataLst>
              </p:nvPr>
            </p:nvGrpSpPr>
            <p:grpSpPr>
              <a:xfrm rot="202504">
                <a:off x="5928298" y="2666213"/>
                <a:ext cx="276569" cy="206201"/>
                <a:chOff x="7949402" y="1549526"/>
                <a:chExt cx="276569" cy="206201"/>
              </a:xfrm>
            </p:grpSpPr>
            <p:cxnSp>
              <p:nvCxnSpPr>
                <p:cNvPr id="46" name="直接连接符 45">
                  <a:extLst>
                    <a:ext uri="{FF2B5EF4-FFF2-40B4-BE49-F238E27FC236}">
                      <a16:creationId xmlns:a16="http://schemas.microsoft.com/office/drawing/2014/main" id="{26258A6A-CA37-11CF-DE22-36FCC1E07AAC}"/>
                    </a:ext>
                  </a:extLst>
                </p:cNvPr>
                <p:cNvCxnSpPr/>
                <p:nvPr>
                  <p:custDataLst>
                    <p:tags r:id="rId26"/>
                  </p:custDataLst>
                </p:nvPr>
              </p:nvCxnSpPr>
              <p:spPr>
                <a:xfrm rot="17943664" flipV="1">
                  <a:off x="8064864" y="1504935"/>
                  <a:ext cx="116515" cy="205698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>
                  <a:extLst>
                    <a:ext uri="{FF2B5EF4-FFF2-40B4-BE49-F238E27FC236}">
                      <a16:creationId xmlns:a16="http://schemas.microsoft.com/office/drawing/2014/main" id="{B334826E-7FCC-7782-4306-FA1202948740}"/>
                    </a:ext>
                  </a:extLst>
                </p:cNvPr>
                <p:cNvCxnSpPr/>
                <p:nvPr>
                  <p:custDataLst>
                    <p:tags r:id="rId27"/>
                  </p:custDataLst>
                </p:nvPr>
              </p:nvCxnSpPr>
              <p:spPr>
                <a:xfrm flipV="1">
                  <a:off x="7949402" y="1708662"/>
                  <a:ext cx="235324" cy="47065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0B2170FA-4C0E-5D98-4C01-ACDF71DC7F40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>
              <a:off x="5390392" y="2364384"/>
              <a:ext cx="305248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文本框 56">
            <a:extLst>
              <a:ext uri="{FF2B5EF4-FFF2-40B4-BE49-F238E27FC236}">
                <a16:creationId xmlns:a16="http://schemas.microsoft.com/office/drawing/2014/main" id="{213A82C9-040F-961F-7E1F-C26AA01A869D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0865" y="753239"/>
            <a:ext cx="1122830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60°</a:t>
            </a:r>
            <a:endParaRPr lang="zh-CN" altLang="en-US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CF563943-9698-F7D2-CEEA-6B2DF9F85B6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279506" y="2861739"/>
            <a:ext cx="1122830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35°</a:t>
            </a:r>
            <a:endParaRPr lang="zh-CN" altLang="en-US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C010F6A5-A04F-01C1-FE11-4540F92C785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029273" y="702698"/>
            <a:ext cx="1122830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60°</a:t>
            </a:r>
            <a:endParaRPr lang="zh-CN" altLang="en-US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D3AE53BD-2121-D189-0422-814870C50AF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709378" y="2843891"/>
            <a:ext cx="1122830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35°</a:t>
            </a:r>
            <a:endParaRPr lang="zh-CN" altLang="en-US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61" name="弧形 60">
            <a:extLst>
              <a:ext uri="{FF2B5EF4-FFF2-40B4-BE49-F238E27FC236}">
                <a16:creationId xmlns:a16="http://schemas.microsoft.com/office/drawing/2014/main" id="{04370732-65B0-3E31-ED24-9FEA30A6B54A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15587842">
            <a:off x="3195843" y="1271019"/>
            <a:ext cx="208665" cy="539605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2" name="弧形 61">
            <a:extLst>
              <a:ext uri="{FF2B5EF4-FFF2-40B4-BE49-F238E27FC236}">
                <a16:creationId xmlns:a16="http://schemas.microsoft.com/office/drawing/2014/main" id="{174B6D00-4F00-FD9B-F4AA-4877749B9DE9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15587842">
            <a:off x="8656442" y="1259510"/>
            <a:ext cx="208665" cy="539605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3" name="弧形 62">
            <a:extLst>
              <a:ext uri="{FF2B5EF4-FFF2-40B4-BE49-F238E27FC236}">
                <a16:creationId xmlns:a16="http://schemas.microsoft.com/office/drawing/2014/main" id="{717F44D3-BA10-8A88-C749-FDC227EC1F2E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rot="5400000">
            <a:off x="3170946" y="1885884"/>
            <a:ext cx="174464" cy="468957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4" name="弧形 63">
            <a:extLst>
              <a:ext uri="{FF2B5EF4-FFF2-40B4-BE49-F238E27FC236}">
                <a16:creationId xmlns:a16="http://schemas.microsoft.com/office/drawing/2014/main" id="{98F2CA82-CF7B-B759-381E-F479E6219132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5400000">
            <a:off x="8659823" y="1885884"/>
            <a:ext cx="174464" cy="468957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DF9D2C48-D7A9-9B0B-973F-00E407CA7CE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007768" y="1052736"/>
            <a:ext cx="1377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黑体" panose="02010609060101010101" pitchFamily="2" charset="-122"/>
                <a:ea typeface="黑体" panose="02010600030101010101" pitchFamily="2" charset="-122"/>
              </a:rPr>
              <a:t>空气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8538ADC-DF3B-6895-AFE9-B86537004E3C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994244" y="1759120"/>
            <a:ext cx="1448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黑体" panose="02010609060101010101" pitchFamily="2" charset="-122"/>
                <a:ea typeface="黑体" panose="02010600030101010101" pitchFamily="2" charset="-122"/>
              </a:rPr>
              <a:t>玻璃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450DDDCF-B65F-776D-EDB2-B38E6A572761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9454771" y="1052736"/>
            <a:ext cx="1377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黑体" panose="02010609060101010101" pitchFamily="2" charset="-122"/>
                <a:ea typeface="黑体" panose="02010600030101010101" pitchFamily="2" charset="-122"/>
              </a:rPr>
              <a:t>空气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7254FFDC-584B-35A1-AB3D-B2837EFB351D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9441247" y="1759120"/>
            <a:ext cx="1448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黑体" panose="02010609060101010101" pitchFamily="2" charset="-122"/>
                <a:ea typeface="黑体" panose="02010600030101010101" pitchFamily="2" charset="-122"/>
              </a:rPr>
              <a:t>玻璃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7AB47D0-C3FA-A5A7-7B8C-61357E65198D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283799"/>
            <a:ext cx="41875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457200">
              <a:lnSpc>
                <a:spcPts val="3600"/>
              </a:lnSpc>
            </a:pPr>
            <a:r>
              <a:rPr lang="en-US" altLang="zh-CN" sz="4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endParaRPr lang="en-US" altLang="zh-CN" sz="400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37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  <p:cond evt="onBegin" delay="0">
                          <p:tn val="53"/>
                        </p:cond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  <p:cond evt="onBegin" delay="0">
                          <p:tn val="61"/>
                        </p:cond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7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  <p:cond evt="onBegin" delay="0">
                          <p:tn val="86"/>
                        </p:cond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  <p:cond evt="onBegin" delay="0">
                          <p:tn val="108"/>
                        </p:cond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  <p:cond evt="onBegin" delay="0">
                          <p:tn val="116"/>
                        </p:cond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  <p:cond evt="onBegin" delay="0">
                          <p:tn val="121"/>
                        </p:cond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8" grpId="0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711B4-DC3F-0031-89A9-B095D5372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22">
            <a:extLst>
              <a:ext uri="{FF2B5EF4-FFF2-40B4-BE49-F238E27FC236}">
                <a16:creationId xmlns:a16="http://schemas.microsoft.com/office/drawing/2014/main" id="{F0B32B05-BF76-D9FB-241A-7FB1F77312F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259514" y="1180811"/>
            <a:ext cx="4879667" cy="3194212"/>
            <a:chOff x="105" y="2349"/>
            <a:chExt cx="6852" cy="5030"/>
          </a:xfrm>
        </p:grpSpPr>
        <p:grpSp>
          <p:nvGrpSpPr>
            <p:cNvPr id="11" name="组合 20">
              <a:extLst>
                <a:ext uri="{FF2B5EF4-FFF2-40B4-BE49-F238E27FC236}">
                  <a16:creationId xmlns:a16="http://schemas.microsoft.com/office/drawing/2014/main" id="{3E76C010-4D81-065B-EB50-540CE422F2DC}"/>
                </a:ext>
              </a:extLst>
            </p:cNvPr>
            <p:cNvGrpSpPr/>
            <p:nvPr>
              <p:custDataLst>
                <p:tags r:id="rId24"/>
              </p:custDataLst>
            </p:nvPr>
          </p:nvGrpSpPr>
          <p:grpSpPr>
            <a:xfrm>
              <a:off x="602" y="2628"/>
              <a:ext cx="6355" cy="4751"/>
              <a:chOff x="602" y="2628"/>
              <a:chExt cx="6355" cy="4751"/>
            </a:xfrm>
          </p:grpSpPr>
          <p:sp>
            <p:nvSpPr>
              <p:cNvPr id="13" name="矩形 2">
                <a:extLst>
                  <a:ext uri="{FF2B5EF4-FFF2-40B4-BE49-F238E27FC236}">
                    <a16:creationId xmlns:a16="http://schemas.microsoft.com/office/drawing/2014/main" id="{7BC4FCA0-DE53-7C7D-8E9A-5C3A9A70B5D3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602" y="4318"/>
                <a:ext cx="6237" cy="3061"/>
              </a:xfrm>
              <a:prstGeom prst="rect">
                <a:avLst/>
              </a:prstGeom>
              <a:solidFill>
                <a:srgbClr val="5B9BD5">
                  <a:lumMod val="40000"/>
                  <a:lumOff val="60000"/>
                  <a:alpha val="16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rtlCol="0"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/>
                </a:pPr>
                <a:endParaRPr kumimoji="0" lang="zh-CN" altLang="en-US" sz="2406" b="0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itchFamily="2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" name="组合 10">
                <a:extLst>
                  <a:ext uri="{FF2B5EF4-FFF2-40B4-BE49-F238E27FC236}">
                    <a16:creationId xmlns:a16="http://schemas.microsoft.com/office/drawing/2014/main" id="{48CD94CE-4567-A90E-4BB3-E47064FA4E50}"/>
                  </a:ext>
                </a:extLst>
              </p:cNvPr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642" y="2628"/>
                <a:ext cx="1697" cy="1698"/>
                <a:chOff x="642" y="2628"/>
                <a:chExt cx="1697" cy="1698"/>
              </a:xfrm>
            </p:grpSpPr>
            <p:cxnSp>
              <p:nvCxnSpPr>
                <p:cNvPr id="16" name="直接连接符 8">
                  <a:extLst>
                    <a:ext uri="{FF2B5EF4-FFF2-40B4-BE49-F238E27FC236}">
                      <a16:creationId xmlns:a16="http://schemas.microsoft.com/office/drawing/2014/main" id="{F0723209-9DAC-0A8F-889E-E6C3326529B5}"/>
                    </a:ext>
                  </a:extLst>
                </p:cNvPr>
                <p:cNvCxnSpPr/>
                <p:nvPr>
                  <p:custDataLst>
                    <p:tags r:id="rId29"/>
                  </p:custDataLst>
                </p:nvPr>
              </p:nvCxnSpPr>
              <p:spPr>
                <a:xfrm flipH="1" flipV="1">
                  <a:off x="642" y="2628"/>
                  <a:ext cx="1697" cy="1698"/>
                </a:xfrm>
                <a:prstGeom prst="line">
                  <a:avLst/>
                </a:prstGeom>
                <a:noFill/>
                <a:ln w="28575">
                  <a:solidFill>
                    <a:sysClr val="windowText" lastClr="000000"/>
                  </a:solidFill>
                  <a:miter lim="800000"/>
                </a:ln>
              </p:spPr>
            </p:cxnSp>
            <p:cxnSp>
              <p:nvCxnSpPr>
                <p:cNvPr id="17" name="直接箭头连接符 9">
                  <a:extLst>
                    <a:ext uri="{FF2B5EF4-FFF2-40B4-BE49-F238E27FC236}">
                      <a16:creationId xmlns:a16="http://schemas.microsoft.com/office/drawing/2014/main" id="{D1EF84A5-E191-FB3B-DED1-E9BED5910F07}"/>
                    </a:ext>
                  </a:extLst>
                </p:cNvPr>
                <p:cNvCxnSpPr/>
                <p:nvPr>
                  <p:custDataLst>
                    <p:tags r:id="rId30"/>
                  </p:custDataLst>
                </p:nvPr>
              </p:nvCxnSpPr>
              <p:spPr>
                <a:xfrm flipH="1" flipV="1">
                  <a:off x="728" y="2711"/>
                  <a:ext cx="1088" cy="1089"/>
                </a:xfrm>
                <a:prstGeom prst="line">
                  <a:avLst/>
                </a:prstGeom>
                <a:noFill/>
                <a:ln w="19050">
                  <a:solidFill>
                    <a:sysClr val="windowText" lastClr="000000"/>
                  </a:solidFill>
                  <a:miter lim="800000"/>
                  <a:headEnd type="arrow" w="lg" len="lg"/>
                </a:ln>
              </p:spPr>
            </p:cxnSp>
          </p:grpSp>
          <p:sp>
            <p:nvSpPr>
              <p:cNvPr id="15" name="文本框 19">
                <a:extLst>
                  <a:ext uri="{FF2B5EF4-FFF2-40B4-BE49-F238E27FC236}">
                    <a16:creationId xmlns:a16="http://schemas.microsoft.com/office/drawing/2014/main" id="{F114330D-4859-9CA5-0E1F-1E7A54F99697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4372" y="4303"/>
                <a:ext cx="2585" cy="1018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wrap="square" anchor="t" anchorCtr="0">
                <a:spAutoFit/>
              </a:bodyPr>
              <a:lstStyle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/>
                  <a:buNone/>
                  <a:defRPr/>
                </a:pPr>
                <a:r>
                  <a:rPr kumimoji="0" lang="zh-CN" altLang="en-US" sz="3600" b="1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charset="-122"/>
                    <a:cs typeface="Times New Roman" panose="02020603050405020304" pitchFamily="18" charset="0"/>
                  </a:rPr>
                  <a:t>玻璃砖</a:t>
                </a:r>
              </a:p>
            </p:txBody>
          </p:sp>
        </p:grpSp>
        <p:sp>
          <p:nvSpPr>
            <p:cNvPr id="12" name="文本框 21">
              <a:extLst>
                <a:ext uri="{FF2B5EF4-FFF2-40B4-BE49-F238E27FC236}">
                  <a16:creationId xmlns:a16="http://schemas.microsoft.com/office/drawing/2014/main" id="{BD667898-B96A-BDFA-EB30-BED90AAA76DA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105" y="2349"/>
              <a:ext cx="695" cy="72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defRPr/>
              </a:pPr>
              <a:r>
                <a:rPr kumimoji="0" lang="en-US" altLang="zh-CN" sz="2406" b="0" i="1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charset="-122"/>
                  <a:cs typeface="Times New Roman" panose="02020603050405020304" pitchFamily="18" charset="0"/>
                </a:rPr>
                <a:t>A</a:t>
              </a:r>
            </a:p>
          </p:txBody>
        </p:sp>
      </p:grpSp>
      <p:cxnSp>
        <p:nvCxnSpPr>
          <p:cNvPr id="2" name="直接连接符 11">
            <a:extLst>
              <a:ext uri="{FF2B5EF4-FFF2-40B4-BE49-F238E27FC236}">
                <a16:creationId xmlns:a16="http://schemas.microsoft.com/office/drawing/2014/main" id="{942FE46C-F8CA-45DA-E3CD-72788C5582A1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 flipV="1">
            <a:off x="7843226" y="1320519"/>
            <a:ext cx="19943" cy="2082718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miter lim="800000"/>
          </a:ln>
        </p:spPr>
      </p:cxnSp>
      <p:grpSp>
        <p:nvGrpSpPr>
          <p:cNvPr id="3" name="组合 14">
            <a:extLst>
              <a:ext uri="{FF2B5EF4-FFF2-40B4-BE49-F238E27FC236}">
                <a16:creationId xmlns:a16="http://schemas.microsoft.com/office/drawing/2014/main" id="{AF52A219-FB7E-2E3B-7680-60620B31D9BB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21157948">
            <a:off x="7917853" y="2424730"/>
            <a:ext cx="935386" cy="1965551"/>
            <a:chOff x="2447" y="4381"/>
            <a:chExt cx="1317" cy="3097"/>
          </a:xfrm>
        </p:grpSpPr>
        <p:cxnSp>
          <p:nvCxnSpPr>
            <p:cNvPr id="4" name="直接箭头连接符 12">
              <a:extLst>
                <a:ext uri="{FF2B5EF4-FFF2-40B4-BE49-F238E27FC236}">
                  <a16:creationId xmlns:a16="http://schemas.microsoft.com/office/drawing/2014/main" id="{6EFE4F61-036D-DEF8-162F-EAD492B41E8E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 rot="442053">
              <a:off x="2447" y="4381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" name="直接连接符 13">
              <a:extLst>
                <a:ext uri="{FF2B5EF4-FFF2-40B4-BE49-F238E27FC236}">
                  <a16:creationId xmlns:a16="http://schemas.microsoft.com/office/drawing/2014/main" id="{8A0A5D5A-53A2-8319-C15C-73B7ADB625B3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 rot="442053">
              <a:off x="2727" y="5274"/>
              <a:ext cx="1037" cy="2204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cxnSp>
        <p:nvCxnSpPr>
          <p:cNvPr id="6" name="直接连接符 15">
            <a:extLst>
              <a:ext uri="{FF2B5EF4-FFF2-40B4-BE49-F238E27FC236}">
                <a16:creationId xmlns:a16="http://schemas.microsoft.com/office/drawing/2014/main" id="{5584B091-F184-DA4D-358A-CA91F06AC5B9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 flipH="1" flipV="1">
            <a:off x="8895332" y="3637020"/>
            <a:ext cx="0" cy="1691233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miter lim="800000"/>
          </a:ln>
        </p:spPr>
      </p:cxnSp>
      <p:grpSp>
        <p:nvGrpSpPr>
          <p:cNvPr id="7" name="组合 18">
            <a:extLst>
              <a:ext uri="{FF2B5EF4-FFF2-40B4-BE49-F238E27FC236}">
                <a16:creationId xmlns:a16="http://schemas.microsoft.com/office/drawing/2014/main" id="{21E5E4C2-5410-79AB-4B27-4D7B78EFC5B9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8850314" y="4346099"/>
            <a:ext cx="1382288" cy="1206448"/>
            <a:chOff x="3379" y="7389"/>
            <a:chExt cx="2346" cy="2346"/>
          </a:xfrm>
        </p:grpSpPr>
        <p:cxnSp>
          <p:nvCxnSpPr>
            <p:cNvPr id="8" name="直接箭头连接符 16">
              <a:extLst>
                <a:ext uri="{FF2B5EF4-FFF2-40B4-BE49-F238E27FC236}">
                  <a16:creationId xmlns:a16="http://schemas.microsoft.com/office/drawing/2014/main" id="{F25A4C73-612E-BF9B-8E27-33F6866B67EB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9" name="直接连接符 17">
              <a:extLst>
                <a:ext uri="{FF2B5EF4-FFF2-40B4-BE49-F238E27FC236}">
                  <a16:creationId xmlns:a16="http://schemas.microsoft.com/office/drawing/2014/main" id="{9E02AD38-30A2-BC67-2F35-AC1D7D062BCC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22" name="文本框 27">
            <a:extLst>
              <a:ext uri="{FF2B5EF4-FFF2-40B4-BE49-F238E27FC236}">
                <a16:creationId xmlns:a16="http://schemas.microsoft.com/office/drawing/2014/main" id="{681E6006-C803-4F91-C9A9-1848B1504E1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740316" y="5425045"/>
            <a:ext cx="377994" cy="462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</a:lstStyle>
          <a:p>
            <a:r>
              <a:rPr lang="en-US" altLang="zh-CN" sz="2406" i="1">
                <a:solidFill>
                  <a:srgbClr val="002060"/>
                </a:solidFill>
                <a:latin typeface="Times New Roman" panose="02020603050405020304" pitchFamily="18" charset="0"/>
                <a:ea typeface="楷体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D9404A2-B7C6-DCF4-6B18-9F54B41BBF0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36006" y="165148"/>
            <a:ext cx="120054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457200">
              <a:lnSpc>
                <a:spcPts val="3600"/>
              </a:lnSpc>
            </a:pPr>
            <a:r>
              <a:rPr lang="en-US" altLang="zh-CN" sz="3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2.一束光射向一块玻璃砖</a:t>
            </a:r>
            <a:r>
              <a:rPr lang="zh-CN" altLang="en-US" sz="3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3800" err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并穿过玻璃砖。画出这束光进入玻璃和离开玻璃后的光线</a:t>
            </a:r>
            <a:r>
              <a:rPr lang="zh-CN" altLang="en-US" sz="3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800" err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注意标出法线</a:t>
            </a:r>
            <a:r>
              <a:rPr lang="zh-CN" altLang="en-US" sz="3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3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AF750C-FE55-957F-CDA0-B53AAE2638E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427" y="1410775"/>
            <a:ext cx="5001454" cy="3241684"/>
          </a:xfrm>
          <a:prstGeom prst="rect">
            <a:avLst/>
          </a:prstGeom>
        </p:spPr>
      </p:pic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1AD9E3B5-64BF-F317-2E95-5FC8F4AE7067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7856039" y="2443890"/>
            <a:ext cx="2829407" cy="2671089"/>
          </a:xfrm>
          <a:prstGeom prst="line">
            <a:avLst/>
          </a:prstGeom>
          <a:ln w="57150">
            <a:solidFill>
              <a:srgbClr val="9900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弧形 28">
            <a:extLst>
              <a:ext uri="{FF2B5EF4-FFF2-40B4-BE49-F238E27FC236}">
                <a16:creationId xmlns:a16="http://schemas.microsoft.com/office/drawing/2014/main" id="{38BD6412-996A-284E-AEBF-BBB23E149C99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15587842">
            <a:off x="7791917" y="1896406"/>
            <a:ext cx="208665" cy="539605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0" name="弧形 29">
            <a:extLst>
              <a:ext uri="{FF2B5EF4-FFF2-40B4-BE49-F238E27FC236}">
                <a16:creationId xmlns:a16="http://schemas.microsoft.com/office/drawing/2014/main" id="{5B29FDCE-25DF-31BD-BDB0-878FCA832C35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5400000">
            <a:off x="7775166" y="2685274"/>
            <a:ext cx="174464" cy="46895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1" name="弧形 30">
            <a:extLst>
              <a:ext uri="{FF2B5EF4-FFF2-40B4-BE49-F238E27FC236}">
                <a16:creationId xmlns:a16="http://schemas.microsoft.com/office/drawing/2014/main" id="{589ABEC8-5AD6-C84D-AB6F-4F9F6BE87B9B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15906207">
            <a:off x="8832280" y="3662908"/>
            <a:ext cx="208665" cy="539605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2" name="弧形 31">
            <a:extLst>
              <a:ext uri="{FF2B5EF4-FFF2-40B4-BE49-F238E27FC236}">
                <a16:creationId xmlns:a16="http://schemas.microsoft.com/office/drawing/2014/main" id="{6B445ADD-F7A8-FE2C-0FD9-440778FE2B3A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5100440">
            <a:off x="8808100" y="4372086"/>
            <a:ext cx="174464" cy="46895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C8202E9-11A7-1B3F-ADBC-8540D3A0251E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449632" y="1497462"/>
            <a:ext cx="514853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1</a:t>
            </a:r>
            <a:endParaRPr lang="zh-CN" altLang="en-US" sz="3200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2EA85B-1C78-68D3-9A10-C6A21900A15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7839451" y="2964684"/>
            <a:ext cx="514853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2</a:t>
            </a:r>
            <a:endParaRPr lang="zh-CN" altLang="en-US" sz="3200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350F915-C94D-992C-39E3-E8621DE0A14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8520032" y="3259158"/>
            <a:ext cx="514853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3</a:t>
            </a:r>
            <a:endParaRPr lang="zh-CN" altLang="en-US" sz="3200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EA9B2B8-CBB3-4DFD-3612-8DC219950C49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905329" y="4585510"/>
            <a:ext cx="514853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4</a:t>
            </a:r>
            <a:endParaRPr lang="zh-CN" altLang="en-US" sz="3200">
              <a:solidFill>
                <a:srgbClr val="FF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985C1D64-BAD6-78C3-800C-97C6DEEFCAE7}"/>
              </a:ext>
            </a:extLst>
          </p:cNvPr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68428044"/>
              </p:ext>
            </p:extLst>
          </p:nvPr>
        </p:nvGraphicFramePr>
        <p:xfrm>
          <a:off x="5435335" y="4507187"/>
          <a:ext cx="2413000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4" imgW="698400" imgH="177480" progId="Equation.DSMT4">
                  <p:embed/>
                </p:oleObj>
              </mc:Choice>
              <mc:Fallback>
                <p:oleObj name="Equation" r:id="rId34" imgW="6984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5435335" y="4507187"/>
                        <a:ext cx="2413000" cy="614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>
            <a:extLst>
              <a:ext uri="{FF2B5EF4-FFF2-40B4-BE49-F238E27FC236}">
                <a16:creationId xmlns:a16="http://schemas.microsoft.com/office/drawing/2014/main" id="{6B256C29-3BBF-F6DB-0148-F02FF43140B2}"/>
              </a:ext>
            </a:extLst>
          </p:cNvPr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1362654332"/>
              </p:ext>
            </p:extLst>
          </p:nvPr>
        </p:nvGraphicFramePr>
        <p:xfrm>
          <a:off x="5438155" y="5185559"/>
          <a:ext cx="2410180" cy="59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672840" imgH="164880" progId="Equation.DSMT4">
                  <p:embed/>
                </p:oleObj>
              </mc:Choice>
              <mc:Fallback>
                <p:oleObj name="Equation" r:id="rId36" imgW="67284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5438155" y="5185559"/>
                        <a:ext cx="2410180" cy="592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173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 animBg="1"/>
      <p:bldP spid="30" grpId="0" animBg="1"/>
      <p:bldP spid="31" grpId="0" animBg="1"/>
      <p:bldP spid="32" grpId="0" animBg="1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60C95-602C-1FD4-6E96-96B04E274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152DB5C-9901-673A-C044-802422B0749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9" t="21651" r="20600" b="22701"/>
          <a:stretch>
            <a:fillRect/>
          </a:stretch>
        </p:blipFill>
        <p:spPr bwMode="auto">
          <a:xfrm rot="10800000" flipH="1">
            <a:off x="-1861" y="-4"/>
            <a:ext cx="7754045" cy="55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14047BE-0E61-7443-B18D-4F4A007A637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24192" y="167037"/>
            <a:ext cx="411469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2730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A0595AAB-45A6-268D-2A1B-06D7590FB6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 rot="16200000">
            <a:off x="3528158" y="1815207"/>
            <a:ext cx="4319900" cy="112283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4F568E4-C886-A973-F252-6753E899378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871864" y="216672"/>
            <a:ext cx="1377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黑体" panose="02010609060101010101" pitchFamily="2" charset="-122"/>
                <a:ea typeface="黑体" panose="02010600030101010101" pitchFamily="2" charset="-122"/>
              </a:rPr>
              <a:t>空气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D726D9C-7E00-4BA3-16E0-AFB5ED416D4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54182" y="216672"/>
            <a:ext cx="1448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黑体" panose="02010609060101010101" pitchFamily="2" charset="-122"/>
                <a:ea typeface="黑体" panose="02010600030101010101" pitchFamily="2" charset="-122"/>
              </a:rPr>
              <a:t>玻璃</a:t>
            </a: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676CA52-779C-A5C3-D0FB-A9B5419D14E2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4498567" y="2520929"/>
            <a:ext cx="3304345" cy="0"/>
          </a:xfrm>
          <a:prstGeom prst="line">
            <a:avLst/>
          </a:prstGeom>
          <a:ln w="5715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C1872D0-A111-E898-6381-7935B9A0CF3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1317971" flipV="1">
            <a:off x="6437289" y="1460608"/>
            <a:ext cx="1176339" cy="1328556"/>
            <a:chOff x="5405717" y="2494429"/>
            <a:chExt cx="1304365" cy="764137"/>
          </a:xfrm>
        </p:grpSpPr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8935DDEA-6D09-6E91-8776-D3F973E1F5CF}"/>
                </a:ext>
              </a:extLst>
            </p:cNvPr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5405717" y="2494429"/>
              <a:ext cx="1304365" cy="76413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52CA3B5D-6EA4-7EBD-AA07-5F915682822C}"/>
                </a:ext>
              </a:extLst>
            </p:cNvPr>
            <p:cNvGrpSpPr/>
            <p:nvPr>
              <p:custDataLst>
                <p:tags r:id="rId12"/>
              </p:custDataLst>
            </p:nvPr>
          </p:nvGrpSpPr>
          <p:grpSpPr>
            <a:xfrm rot="202504">
              <a:off x="6265158" y="3044203"/>
              <a:ext cx="387436" cy="116515"/>
              <a:chOff x="8305195" y="1903842"/>
              <a:chExt cx="387436" cy="116515"/>
            </a:xfrm>
          </p:grpSpPr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FDF662A5-7CE0-1913-364E-F3A72D960D01}"/>
                  </a:ext>
                </a:extLst>
              </p:cNvPr>
              <p:cNvCxnSpPr/>
              <p:nvPr>
                <p:custDataLst>
                  <p:tags r:id="rId13"/>
                </p:custDataLst>
              </p:nvPr>
            </p:nvCxnSpPr>
            <p:spPr>
              <a:xfrm rot="17943664" flipV="1">
                <a:off x="8531524" y="1859251"/>
                <a:ext cx="116515" cy="20569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id="{3BD92424-E8F6-660D-C257-ECF770D40D73}"/>
                  </a:ext>
                </a:extLst>
              </p:cNvPr>
              <p:cNvCxnSpPr/>
              <p:nvPr>
                <p:custDataLst>
                  <p:tags r:id="rId14"/>
                </p:custDataLst>
              </p:nvPr>
            </p:nvCxnSpPr>
            <p:spPr>
              <a:xfrm rot="1115467" flipV="1">
                <a:off x="8305195" y="1997324"/>
                <a:ext cx="320678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弧形 48">
            <a:extLst>
              <a:ext uri="{FF2B5EF4-FFF2-40B4-BE49-F238E27FC236}">
                <a16:creationId xmlns:a16="http://schemas.microsoft.com/office/drawing/2014/main" id="{3EA5C6E1-B071-A3BA-4AF1-FE73D1066293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 rot="10428578">
            <a:off x="5887806" y="2236189"/>
            <a:ext cx="208665" cy="539605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50" name="弧形 49">
            <a:extLst>
              <a:ext uri="{FF2B5EF4-FFF2-40B4-BE49-F238E27FC236}">
                <a16:creationId xmlns:a16="http://schemas.microsoft.com/office/drawing/2014/main" id="{2F0B5692-7462-F081-DD56-3059B85070A3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6685400" y="2271514"/>
            <a:ext cx="174464" cy="468957"/>
          </a:xfrm>
          <a:prstGeom prst="arc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7AA8FC46-1261-0001-352E-A33E26A2D76F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911325" y="1966931"/>
                <a:ext cx="570254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3600">
                  <a:solidFill>
                    <a:srgbClr val="0000FF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7AA8FC46-1261-0001-352E-A33E26A2D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6911325" y="1966931"/>
                <a:ext cx="570254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2709566F-1C40-6D97-D823-9FC001513F92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333618" y="2554755"/>
                <a:ext cx="570254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sz="3600">
                  <a:solidFill>
                    <a:srgbClr val="0000FF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2709566F-1C40-6D97-D823-9FC001513F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5333618" y="2554755"/>
                <a:ext cx="570254" cy="55399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F4A5ED7E-E6ED-FA61-6AF9-AAFA9E4CE27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114310" y="275693"/>
            <a:ext cx="41875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457200">
              <a:lnSpc>
                <a:spcPts val="3600"/>
              </a:lnSpc>
            </a:pPr>
            <a:r>
              <a:rPr lang="en-US" altLang="zh-CN" sz="4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endParaRPr lang="en-US" altLang="zh-CN" sz="400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13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3" grpId="0"/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11450" y="2060849"/>
            <a:ext cx="67691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>
                <a:solidFill>
                  <a:srgbClr val="0000FF"/>
                </a:solidFill>
                <a:latin typeface="Arial" pitchFamily="34" charset="0"/>
                <a:ea typeface="黑体" panose="02010609060101010101" pitchFamily="49" charset="-122"/>
              </a:rPr>
              <a:t>折射的例子</a:t>
            </a:r>
          </a:p>
        </p:txBody>
      </p:sp>
    </p:spTree>
    <p:extLst>
      <p:ext uri="{BB962C8B-B14F-4D97-AF65-F5344CB8AC3E}">
        <p14:creationId xmlns:p14="http://schemas.microsoft.com/office/powerpoint/2010/main" val="417537211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D8EE83E-3670-A27C-780A-43960750611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9288" t="31800" r="14562" b="27600"/>
          <a:stretch>
            <a:fillRect/>
          </a:stretch>
        </p:blipFill>
        <p:spPr>
          <a:xfrm>
            <a:off x="0" y="1484784"/>
            <a:ext cx="12192000" cy="4209143"/>
          </a:xfrm>
          <a:prstGeom prst="rect">
            <a:avLst/>
          </a:prstGeom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B53FABA5-2CBB-CE02-7E00-A89A2D6F824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3552" y="332656"/>
            <a:ext cx="95050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800"/>
              <a:t>光在</a:t>
            </a:r>
            <a:r>
              <a:rPr lang="zh-CN" altLang="en-US" sz="4800">
                <a:solidFill>
                  <a:srgbClr val="FF0000"/>
                </a:solidFill>
              </a:rPr>
              <a:t>同种均匀</a:t>
            </a:r>
            <a:r>
              <a:rPr lang="zh-CN" altLang="en-US" sz="4800"/>
              <a:t>介质中沿直线传播</a:t>
            </a:r>
          </a:p>
        </p:txBody>
      </p:sp>
    </p:spTree>
    <p:extLst>
      <p:ext uri="{BB962C8B-B14F-4D97-AF65-F5344CB8AC3E}">
        <p14:creationId xmlns:p14="http://schemas.microsoft.com/office/powerpoint/2010/main" val="3172028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水中的笔向上折（强2022）">
            <a:hlinkClick r:id="" action="ppaction://media"/>
            <a:extLst>
              <a:ext uri="{FF2B5EF4-FFF2-40B4-BE49-F238E27FC236}">
                <a16:creationId xmlns:a16="http://schemas.microsoft.com/office/drawing/2014/main" id="{E0390F72-26A5-9B1F-5EE1-57BA059AD44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06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D7DA09C-2595-2F1A-9693-33FDD658249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68861" y="94729"/>
            <a:ext cx="5054278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水中的笔向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“折”</a:t>
            </a:r>
          </a:p>
        </p:txBody>
      </p:sp>
    </p:spTree>
    <p:extLst>
      <p:ext uri="{BB962C8B-B14F-4D97-AF65-F5344CB8AC3E}">
        <p14:creationId xmlns:p14="http://schemas.microsoft.com/office/powerpoint/2010/main" val="29067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“硬币”浮上来（强2022）">
            <a:hlinkClick r:id="" action="ppaction://media"/>
            <a:extLst>
              <a:ext uri="{FF2B5EF4-FFF2-40B4-BE49-F238E27FC236}">
                <a16:creationId xmlns:a16="http://schemas.microsoft.com/office/drawing/2014/main" id="{8DC50016-4F4B-F22F-495D-B3290D6311D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26027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文本框 1098">
            <a:extLst>
              <a:ext uri="{FF2B5EF4-FFF2-40B4-BE49-F238E27FC236}">
                <a16:creationId xmlns:a16="http://schemas.microsoft.com/office/drawing/2014/main" id="{417F0E1C-B304-0EB4-94FB-5F46FD4117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717953" y="427211"/>
            <a:ext cx="3009342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水中的硬币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0E35460C-2D2E-7D27-32C6-F195D915227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9202260" y="1632586"/>
            <a:ext cx="413155" cy="540726"/>
          </a:xfrm>
          <a:prstGeom prst="rect">
            <a:avLst/>
          </a:prstGeom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688EEF5F-A71E-B56F-4C44-31A176BC609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257626" y="5289243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7F8ABCD5-D71E-05E6-39DE-A926AD316CE6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3257626" y="2852936"/>
            <a:ext cx="3804537" cy="73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0B99AF37-03C9-34D6-1089-D100F62CE705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3379196" y="2868120"/>
            <a:ext cx="2888307" cy="251659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FE5FD5C0-B057-A0B2-BB2B-76F5572B2498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3379195" y="2868120"/>
            <a:ext cx="3541938" cy="252642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1529009E-4987-AC24-D8BB-595AF488008C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>
            <a:off x="6265502" y="2441576"/>
            <a:ext cx="0" cy="83010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F1AC8F33-ACFE-3D6D-44A7-13E78382E8E8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6921134" y="2600280"/>
            <a:ext cx="6935" cy="78220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C7E5E3F2-1197-3298-E5CE-3D6EAECC9D30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6910254" y="2134716"/>
            <a:ext cx="2287890" cy="73722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5C5B968-AAAB-1CC9-8467-15C0A044DE6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V="1">
            <a:off x="6272439" y="1786345"/>
            <a:ext cx="2784539" cy="1073048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文本框 46">
            <a:extLst>
              <a:ext uri="{FF2B5EF4-FFF2-40B4-BE49-F238E27FC236}">
                <a16:creationId xmlns:a16="http://schemas.microsoft.com/office/drawing/2014/main" id="{D24A8068-33FF-C5FF-852B-DA71859232B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215723" y="2224522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66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64EB4B5-992D-CEDC-8399-9EA8D493F7A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284452" y="2777702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66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EDD3CE90-6A7A-4D2E-F904-EE489B552633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 flipV="1">
            <a:off x="3245738" y="5847830"/>
            <a:ext cx="3816424" cy="2484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368D3D13-F9EA-703A-BD56-7223E50800DF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V="1">
            <a:off x="3248675" y="2837845"/>
            <a:ext cx="8951" cy="304128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40E994FA-9809-BC54-D224-F8ED6B25DEEB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 flipH="1" flipV="1">
            <a:off x="7062162" y="2837844"/>
            <a:ext cx="0" cy="303483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弧形 54">
            <a:extLst>
              <a:ext uri="{FF2B5EF4-FFF2-40B4-BE49-F238E27FC236}">
                <a16:creationId xmlns:a16="http://schemas.microsoft.com/office/drawing/2014/main" id="{4FDB34B5-EEB4-C30F-48CF-AACA94A3073F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9068648">
            <a:off x="6072518" y="2788588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56" name="弧形 55">
            <a:extLst>
              <a:ext uri="{FF2B5EF4-FFF2-40B4-BE49-F238E27FC236}">
                <a16:creationId xmlns:a16="http://schemas.microsoft.com/office/drawing/2014/main" id="{9FCB097C-C761-1CD4-B541-F2F70F26F26D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8838671">
            <a:off x="6663890" y="2765880"/>
            <a:ext cx="251132" cy="426425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57" name="弧形 56">
            <a:extLst>
              <a:ext uri="{FF2B5EF4-FFF2-40B4-BE49-F238E27FC236}">
                <a16:creationId xmlns:a16="http://schemas.microsoft.com/office/drawing/2014/main" id="{D7DD4F55-F18D-C932-217F-56FB33CFDD01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19937072">
            <a:off x="6242317" y="2616153"/>
            <a:ext cx="303164" cy="459620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58" name="弧形 57">
            <a:extLst>
              <a:ext uri="{FF2B5EF4-FFF2-40B4-BE49-F238E27FC236}">
                <a16:creationId xmlns:a16="http://schemas.microsoft.com/office/drawing/2014/main" id="{9BD7F04F-DD7B-8F2A-EF63-E4C1C57FAD0D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20010168">
            <a:off x="6880862" y="2695926"/>
            <a:ext cx="260145" cy="326934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C76C04BC-42C4-7B2D-ADA8-D27A17864149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5913280" y="3022452"/>
                <a:ext cx="3381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C76C04BC-42C4-7B2D-ADA8-D27A17864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5913280" y="3022452"/>
                <a:ext cx="338169" cy="369332"/>
              </a:xfrm>
              <a:prstGeom prst="rect">
                <a:avLst/>
              </a:prstGeom>
              <a:blipFill>
                <a:blip r:embed="rId33"/>
                <a:stretch>
                  <a:fillRect l="-17857" r="-8929" b="-1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13500386-797C-8B79-CDBD-43E6C037386C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558211" y="3103310"/>
                <a:ext cx="3381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13500386-797C-8B79-CDBD-43E6C0373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6558211" y="3103310"/>
                <a:ext cx="338169" cy="369332"/>
              </a:xfrm>
              <a:prstGeom prst="rect">
                <a:avLst/>
              </a:prstGeom>
              <a:blipFill>
                <a:blip r:embed="rId35"/>
                <a:stretch>
                  <a:fillRect l="-20000" r="-10909" b="-1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348084FB-122D-DBA5-17D7-8A88A49048DA}"/>
                  </a:ext>
                </a:extLst>
              </p:cNvPr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345231" y="2244579"/>
                <a:ext cx="3894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348084FB-122D-DBA5-17D7-8A88A4904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6345231" y="2244579"/>
                <a:ext cx="389466" cy="369332"/>
              </a:xfrm>
              <a:prstGeom prst="rect">
                <a:avLst/>
              </a:prstGeom>
              <a:blipFill>
                <a:blip r:embed="rId37"/>
                <a:stretch>
                  <a:fillRect l="-9375" r="-7813" b="-1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E4B133E2-8AD5-B98B-BA1C-86207850409B}"/>
                  </a:ext>
                </a:extLst>
              </p:cNvPr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6962338" y="2318661"/>
                <a:ext cx="36761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E4B133E2-8AD5-B98B-BA1C-862078504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8"/>
                </p:custDataLst>
              </p:nvPr>
            </p:nvSpPr>
            <p:spPr>
              <a:xfrm>
                <a:off x="6962338" y="2318661"/>
                <a:ext cx="367619" cy="369332"/>
              </a:xfrm>
              <a:prstGeom prst="rect">
                <a:avLst/>
              </a:prstGeom>
              <a:blipFill>
                <a:blip r:embed="rId39"/>
                <a:stretch>
                  <a:fillRect l="-13333" r="-11667" b="-163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Line 19">
            <a:extLst>
              <a:ext uri="{FF2B5EF4-FFF2-40B4-BE49-F238E27FC236}">
                <a16:creationId xmlns:a16="http://schemas.microsoft.com/office/drawing/2014/main" id="{2BF05520-42AC-0EBE-FA38-18DDF8861EFB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5000485" y="3811391"/>
            <a:ext cx="149679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6" name="Line 19">
            <a:extLst>
              <a:ext uri="{FF2B5EF4-FFF2-40B4-BE49-F238E27FC236}">
                <a16:creationId xmlns:a16="http://schemas.microsoft.com/office/drawing/2014/main" id="{914AD947-8779-2060-4339-8CD4DEB726C6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V="1">
            <a:off x="5202040" y="3955405"/>
            <a:ext cx="219673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ED4B5704-C8CE-C9E3-3940-174709199D49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flipV="1">
            <a:off x="7755468" y="2191559"/>
            <a:ext cx="218152" cy="7750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8" name="Line 19">
            <a:extLst>
              <a:ext uri="{FF2B5EF4-FFF2-40B4-BE49-F238E27FC236}">
                <a16:creationId xmlns:a16="http://schemas.microsoft.com/office/drawing/2014/main" id="{D256204C-572B-E0B3-3F48-294D4F409068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flipV="1">
            <a:off x="8082843" y="2449688"/>
            <a:ext cx="124179" cy="4515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65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5" grpId="0" animBg="1"/>
      <p:bldP spid="56" grpId="0" animBg="1"/>
      <p:bldP spid="57" grpId="0" animBg="1"/>
      <p:bldP spid="58" grpId="0" animBg="1"/>
      <p:bldP spid="59" grpId="0"/>
      <p:bldP spid="60" grpId="0"/>
      <p:bldP spid="61" grpId="0"/>
      <p:bldP spid="62" grpId="0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8">
            <a:extLst>
              <a:ext uri="{FF2B5EF4-FFF2-40B4-BE49-F238E27FC236}">
                <a16:creationId xmlns:a16="http://schemas.microsoft.com/office/drawing/2014/main" id="{9D7A960F-7199-4F2C-5218-D26F10ECD05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43270" y="775240"/>
            <a:ext cx="77438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虚像：由光线的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成</a:t>
            </a:r>
            <a:endParaRPr kumimoji="0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1A552AB-58DD-31FA-2ED7-6D77D263D0F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0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468410" y="3862054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D046F6F6-1365-F410-E2C8-13EAD7DF807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>
            <a:off x="3654629" y="2780928"/>
            <a:ext cx="3485868" cy="1122453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461ED6B-4EB1-9BF5-B3B0-5B6ED5594E5E}"/>
              </a:ext>
            </a:extLst>
          </p:cNvPr>
          <p:cNvCxnSpPr>
            <a:endCxn id="15" idx="0"/>
          </p:cNvCxnSpPr>
          <p:nvPr>
            <p:custDataLst>
              <p:tags r:id="rId4"/>
            </p:custDataLst>
          </p:nvPr>
        </p:nvCxnSpPr>
        <p:spPr bwMode="auto">
          <a:xfrm flipH="1">
            <a:off x="3765722" y="2770844"/>
            <a:ext cx="2719145" cy="1091211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034262CF-2302-10F9-9860-C0322521A7A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366879" y="3786266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30EB881-B4D3-E8EB-2419-4E11C741FA1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43270" y="-12462"/>
            <a:ext cx="702142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_____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8632F51-64CD-274C-63A5-B059DC8E1D6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68846" y="-76438"/>
            <a:ext cx="990434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0E35460C-2D2E-7D27-32C6-F195D915227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9432503" y="1529415"/>
            <a:ext cx="413155" cy="540726"/>
          </a:xfrm>
          <a:prstGeom prst="rect">
            <a:avLst/>
          </a:prstGeom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688EEF5F-A71E-B56F-4C44-31A176BC6095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487869" y="5186072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7F8ABCD5-D71E-05E6-39DE-A926AD316CE6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3487869" y="2749765"/>
            <a:ext cx="3804537" cy="73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0B99AF37-03C9-34D6-1089-D100F62CE705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V="1">
            <a:off x="3609439" y="2764949"/>
            <a:ext cx="2888307" cy="251659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FE5FD5C0-B057-A0B2-BB2B-76F5572B2498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V="1">
            <a:off x="3609438" y="2764949"/>
            <a:ext cx="3541938" cy="252642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1529009E-4987-AC24-D8BB-595AF488008C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6495745" y="2338405"/>
            <a:ext cx="0" cy="83010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F1AC8F33-ACFE-3D6D-44A7-13E78382E8E8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7151377" y="2497109"/>
            <a:ext cx="6935" cy="78220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C7E5E3F2-1197-3298-E5CE-3D6EAECC9D30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V="1">
            <a:off x="7140497" y="2031545"/>
            <a:ext cx="2287890" cy="73722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5C5B968-AAAB-1CC9-8467-15C0A044DE62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 flipV="1">
            <a:off x="6502682" y="1683174"/>
            <a:ext cx="2784539" cy="1073048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文本框 46">
            <a:extLst>
              <a:ext uri="{FF2B5EF4-FFF2-40B4-BE49-F238E27FC236}">
                <a16:creationId xmlns:a16="http://schemas.microsoft.com/office/drawing/2014/main" id="{D24A8068-33FF-C5FF-852B-DA71859232B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3417343" y="2101333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64EB4B5-992D-CEDC-8399-9EA8D493F7A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514695" y="2674531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EDD3CE90-6A7A-4D2E-F904-EE489B552633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 flipV="1">
            <a:off x="3475981" y="5744659"/>
            <a:ext cx="3816424" cy="2484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368D3D13-F9EA-703A-BD56-7223E50800DF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 flipV="1">
            <a:off x="3478918" y="2734674"/>
            <a:ext cx="8951" cy="304128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40E994FA-9809-BC54-D224-F8ED6B25DEEB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 flipH="1" flipV="1">
            <a:off x="7292405" y="2734673"/>
            <a:ext cx="0" cy="303483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C216E874-6636-DF44-ADB2-0E98F81B8307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 flipH="1">
            <a:off x="6495745" y="2338405"/>
            <a:ext cx="0" cy="83010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BF2E44D6-E60F-51CA-7D31-B0193E1575D2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7151377" y="2551893"/>
            <a:ext cx="6935" cy="72741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F19043E8-A476-37DD-AE66-F8E2C203D29C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140036" y="5973833"/>
            <a:ext cx="7911929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  <p:sp>
        <p:nvSpPr>
          <p:cNvPr id="3" name="Line 19">
            <a:extLst>
              <a:ext uri="{FF2B5EF4-FFF2-40B4-BE49-F238E27FC236}">
                <a16:creationId xmlns:a16="http://schemas.microsoft.com/office/drawing/2014/main" id="{7723ECDC-2A6B-8438-98DE-09A397BF0805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5000485" y="3923935"/>
            <a:ext cx="149679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" name="Line 19">
            <a:extLst>
              <a:ext uri="{FF2B5EF4-FFF2-40B4-BE49-F238E27FC236}">
                <a16:creationId xmlns:a16="http://schemas.microsoft.com/office/drawing/2014/main" id="{5FDC745D-8A4F-0C85-ECC5-DFA4E600A56E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V="1">
            <a:off x="5202040" y="4011677"/>
            <a:ext cx="219673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" name="Line 19">
            <a:extLst>
              <a:ext uri="{FF2B5EF4-FFF2-40B4-BE49-F238E27FC236}">
                <a16:creationId xmlns:a16="http://schemas.microsoft.com/office/drawing/2014/main" id="{EF4B564B-B292-E462-6D0C-BF26D48045E1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flipV="1">
            <a:off x="7755468" y="2191559"/>
            <a:ext cx="218152" cy="7750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8A461D94-9F2F-A2AB-A69F-385CF1E88C56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flipV="1">
            <a:off x="8082843" y="2421552"/>
            <a:ext cx="124179" cy="4515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771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1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084B7AAB-DC42-46E5-E0DF-F28AD886FCE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098316" y="44331"/>
            <a:ext cx="5400600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grpSp>
        <p:nvGrpSpPr>
          <p:cNvPr id="15425" name="Group 3">
            <a:extLst>
              <a:ext uri="{FF2B5EF4-FFF2-40B4-BE49-F238E27FC236}">
                <a16:creationId xmlns:a16="http://schemas.microsoft.com/office/drawing/2014/main" id="{0E608C46-C4A2-4979-0751-D93E8BF2406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713930" y="3363716"/>
            <a:ext cx="4876800" cy="2009775"/>
            <a:chOff x="1584" y="2256"/>
            <a:chExt cx="2448" cy="1314"/>
          </a:xfrm>
        </p:grpSpPr>
        <p:sp>
          <p:nvSpPr>
            <p:cNvPr id="15426" name="Freeform 4">
              <a:extLst>
                <a:ext uri="{FF2B5EF4-FFF2-40B4-BE49-F238E27FC236}">
                  <a16:creationId xmlns:a16="http://schemas.microsoft.com/office/drawing/2014/main" id="{FB82C952-16FB-6218-BCA9-38BE512DD286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 bwMode="auto">
            <a:xfrm>
              <a:off x="1584" y="2256"/>
              <a:ext cx="2448" cy="1314"/>
            </a:xfrm>
            <a:custGeom>
              <a:avLst/>
              <a:gdLst>
                <a:gd name="T0" fmla="*/ 0 w 2190"/>
                <a:gd name="T1" fmla="*/ 0 h 720"/>
                <a:gd name="T2" fmla="*/ 0 w 2190"/>
                <a:gd name="T3" fmla="*/ 982700 h 720"/>
                <a:gd name="T4" fmla="*/ 8332 w 2190"/>
                <a:gd name="T5" fmla="*/ 982700 h 720"/>
                <a:gd name="T6" fmla="*/ 8332 w 2190"/>
                <a:gd name="T7" fmla="*/ 0 h 7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0" h="720">
                  <a:moveTo>
                    <a:pt x="0" y="0"/>
                  </a:moveTo>
                  <a:lnTo>
                    <a:pt x="0" y="720"/>
                  </a:lnTo>
                  <a:lnTo>
                    <a:pt x="2190" y="720"/>
                  </a:lnTo>
                  <a:lnTo>
                    <a:pt x="219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27" name="Rectangle 5">
              <a:extLst>
                <a:ext uri="{FF2B5EF4-FFF2-40B4-BE49-F238E27FC236}">
                  <a16:creationId xmlns:a16="http://schemas.microsoft.com/office/drawing/2014/main" id="{0140A2CD-0842-00B4-124F-31F1419C780A}"/>
                </a:ext>
              </a:extLst>
            </p:cNvPr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595" y="2692"/>
              <a:ext cx="2426" cy="865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sp>
        <p:nvSpPr>
          <p:cNvPr id="15428" name="Rectangle 6">
            <a:extLst>
              <a:ext uri="{FF2B5EF4-FFF2-40B4-BE49-F238E27FC236}">
                <a16:creationId xmlns:a16="http://schemas.microsoft.com/office/drawing/2014/main" id="{86C67E20-CFF9-DD0D-C719-477893D912C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950355">
            <a:off x="8149407" y="2106416"/>
            <a:ext cx="104775" cy="3506787"/>
          </a:xfrm>
          <a:prstGeom prst="rect">
            <a:avLst/>
          </a:prstGeom>
          <a:solidFill>
            <a:srgbClr val="CC0099"/>
          </a:solidFill>
          <a:ln w="28575">
            <a:solidFill>
              <a:srgbClr val="000000"/>
            </a:solidFill>
            <a:miter lim="800000"/>
          </a:ln>
        </p:spPr>
        <p:txBody>
          <a:bodyPr/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endParaRPr lang="zh-CN" altLang="en-US" sz="1800" b="0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15429" name="Rectangle 7">
            <a:extLst>
              <a:ext uri="{FF2B5EF4-FFF2-40B4-BE49-F238E27FC236}">
                <a16:creationId xmlns:a16="http://schemas.microsoft.com/office/drawing/2014/main" id="{49E72D66-71C5-ABEA-7D1A-2C3F3A22D3A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866673">
            <a:off x="7611243" y="3798689"/>
            <a:ext cx="80962" cy="1211262"/>
          </a:xfrm>
          <a:prstGeom prst="rect">
            <a:avLst/>
          </a:prstGeom>
          <a:solidFill>
            <a:srgbClr val="FF66CC">
              <a:alpha val="50195"/>
            </a:srgbClr>
          </a:solidFill>
          <a:ln w="9525">
            <a:solidFill>
              <a:srgbClr val="000000"/>
            </a:solidFill>
            <a:prstDash val="lgDash"/>
            <a:miter lim="800000"/>
          </a:ln>
        </p:spPr>
        <p:txBody>
          <a:bodyPr/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pPr eaLnBrk="1" hangingPunct="1">
              <a:lnSpc>
                <a:spcPct val="100000"/>
              </a:lnSpc>
            </a:pPr>
            <a:endParaRPr lang="zh-CN" altLang="en-US" sz="1800" b="0">
              <a:solidFill>
                <a:prstClr val="black"/>
              </a:solidFill>
              <a:ea typeface="宋体" pitchFamily="2" charset="-122"/>
            </a:endParaRPr>
          </a:p>
        </p:txBody>
      </p:sp>
      <p:grpSp>
        <p:nvGrpSpPr>
          <p:cNvPr id="15430" name="Group 46">
            <a:extLst>
              <a:ext uri="{FF2B5EF4-FFF2-40B4-BE49-F238E27FC236}">
                <a16:creationId xmlns:a16="http://schemas.microsoft.com/office/drawing/2014/main" id="{CAA6CFC9-8F9C-389A-2C62-02C9724D599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591945" y="4005064"/>
            <a:ext cx="1900237" cy="1352550"/>
            <a:chOff x="2426" y="2932"/>
            <a:chExt cx="1197" cy="852"/>
          </a:xfrm>
        </p:grpSpPr>
        <p:grpSp>
          <p:nvGrpSpPr>
            <p:cNvPr id="15431" name="Group 9">
              <a:extLst>
                <a:ext uri="{FF2B5EF4-FFF2-40B4-BE49-F238E27FC236}">
                  <a16:creationId xmlns:a16="http://schemas.microsoft.com/office/drawing/2014/main" id="{5E73FC54-D0D3-B455-D888-388930E4C52F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 rot="5265454" flipH="1">
              <a:off x="2758" y="3071"/>
              <a:ext cx="852" cy="573"/>
              <a:chOff x="3179" y="1162"/>
              <a:chExt cx="908" cy="954"/>
            </a:xfrm>
          </p:grpSpPr>
          <p:sp>
            <p:nvSpPr>
              <p:cNvPr id="15435" name="Line 10">
                <a:extLst>
                  <a:ext uri="{FF2B5EF4-FFF2-40B4-BE49-F238E27FC236}">
                    <a16:creationId xmlns:a16="http://schemas.microsoft.com/office/drawing/2014/main" id="{F98E0AC6-A9A9-2E16-31B0-2AADAAFBAD1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 flipV="1">
                <a:off x="3179" y="1162"/>
                <a:ext cx="908" cy="95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  <p:sp>
            <p:nvSpPr>
              <p:cNvPr id="15436" name="Line 11">
                <a:extLst>
                  <a:ext uri="{FF2B5EF4-FFF2-40B4-BE49-F238E27FC236}">
                    <a16:creationId xmlns:a16="http://schemas.microsoft.com/office/drawing/2014/main" id="{EEA336D2-21BF-BC7C-6919-40A231BFA9B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587" y="1592"/>
                <a:ext cx="136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15432" name="Group 12">
              <a:extLst>
                <a:ext uri="{FF2B5EF4-FFF2-40B4-BE49-F238E27FC236}">
                  <a16:creationId xmlns:a16="http://schemas.microsoft.com/office/drawing/2014/main" id="{F0AE2759-11FC-5E8E-A9B7-EBCFA5B15C9C}"/>
                </a:ext>
              </a:extLst>
            </p:cNvPr>
            <p:cNvGrpSpPr/>
            <p:nvPr>
              <p:custDataLst>
                <p:tags r:id="rId24"/>
              </p:custDataLst>
            </p:nvPr>
          </p:nvGrpSpPr>
          <p:grpSpPr>
            <a:xfrm rot="2653485" flipH="1">
              <a:off x="2426" y="3339"/>
              <a:ext cx="1197" cy="50"/>
              <a:chOff x="3179" y="1162"/>
              <a:chExt cx="907" cy="907"/>
            </a:xfrm>
          </p:grpSpPr>
          <p:sp>
            <p:nvSpPr>
              <p:cNvPr id="15433" name="Line 13">
                <a:extLst>
                  <a:ext uri="{FF2B5EF4-FFF2-40B4-BE49-F238E27FC236}">
                    <a16:creationId xmlns:a16="http://schemas.microsoft.com/office/drawing/2014/main" id="{8A9912CE-0DA6-CBB5-1433-729562062A4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  <p:sp>
            <p:nvSpPr>
              <p:cNvPr id="15434" name="Line 14">
                <a:extLst>
                  <a:ext uri="{FF2B5EF4-FFF2-40B4-BE49-F238E27FC236}">
                    <a16:creationId xmlns:a16="http://schemas.microsoft.com/office/drawing/2014/main" id="{7C2852FC-9D78-76A4-B90A-B78C98FADB0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</p:grpSp>
      </p:grpSp>
      <p:grpSp>
        <p:nvGrpSpPr>
          <p:cNvPr id="15437" name="Group 48">
            <a:extLst>
              <a:ext uri="{FF2B5EF4-FFF2-40B4-BE49-F238E27FC236}">
                <a16:creationId xmlns:a16="http://schemas.microsoft.com/office/drawing/2014/main" id="{1A5236B3-62AC-A70F-BFDC-CE1F1E5AC6DF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080645" y="1555553"/>
            <a:ext cx="1392237" cy="3192463"/>
            <a:chOff x="1474" y="1389"/>
            <a:chExt cx="877" cy="2011"/>
          </a:xfrm>
        </p:grpSpPr>
        <p:grpSp>
          <p:nvGrpSpPr>
            <p:cNvPr id="15438" name="Group 16">
              <a:extLst>
                <a:ext uri="{FF2B5EF4-FFF2-40B4-BE49-F238E27FC236}">
                  <a16:creationId xmlns:a16="http://schemas.microsoft.com/office/drawing/2014/main" id="{71B687A7-4FA9-32AB-E355-3DF51ABFD3AC}"/>
                </a:ext>
              </a:extLst>
            </p:cNvPr>
            <p:cNvGrpSpPr/>
            <p:nvPr>
              <p:custDataLst>
                <p:tags r:id="rId17"/>
              </p:custDataLst>
            </p:nvPr>
          </p:nvGrpSpPr>
          <p:grpSpPr>
            <a:xfrm rot="3069708" flipH="1">
              <a:off x="1207" y="2155"/>
              <a:ext cx="1909" cy="378"/>
              <a:chOff x="3179" y="1162"/>
              <a:chExt cx="907" cy="907"/>
            </a:xfrm>
          </p:grpSpPr>
          <p:sp>
            <p:nvSpPr>
              <p:cNvPr id="15442" name="Line 17">
                <a:extLst>
                  <a:ext uri="{FF2B5EF4-FFF2-40B4-BE49-F238E27FC236}">
                    <a16:creationId xmlns:a16="http://schemas.microsoft.com/office/drawing/2014/main" id="{EDD15F41-8C01-5E24-94A9-40B5D7454ED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  <p:sp>
            <p:nvSpPr>
              <p:cNvPr id="15443" name="Line 18">
                <a:extLst>
                  <a:ext uri="{FF2B5EF4-FFF2-40B4-BE49-F238E27FC236}">
                    <a16:creationId xmlns:a16="http://schemas.microsoft.com/office/drawing/2014/main" id="{63614954-F8D7-A4CE-911D-A7A315AB2FD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15439" name="Group 19">
              <a:extLst>
                <a:ext uri="{FF2B5EF4-FFF2-40B4-BE49-F238E27FC236}">
                  <a16:creationId xmlns:a16="http://schemas.microsoft.com/office/drawing/2014/main" id="{C3D912F9-A473-239E-5A00-225B0304FFAD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 rot="2878889" flipH="1">
              <a:off x="876" y="2214"/>
              <a:ext cx="1784" cy="588"/>
              <a:chOff x="3179" y="1162"/>
              <a:chExt cx="907" cy="907"/>
            </a:xfrm>
          </p:grpSpPr>
          <p:sp>
            <p:nvSpPr>
              <p:cNvPr id="15440" name="Line 20">
                <a:extLst>
                  <a:ext uri="{FF2B5EF4-FFF2-40B4-BE49-F238E27FC236}">
                    <a16:creationId xmlns:a16="http://schemas.microsoft.com/office/drawing/2014/main" id="{92A3A60A-A813-6286-6A4B-0B4FE50595F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 flipV="1">
                <a:off x="3179" y="1162"/>
                <a:ext cx="907" cy="90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  <p:sp>
            <p:nvSpPr>
              <p:cNvPr id="15441" name="Line 21">
                <a:extLst>
                  <a:ext uri="{FF2B5EF4-FFF2-40B4-BE49-F238E27FC236}">
                    <a16:creationId xmlns:a16="http://schemas.microsoft.com/office/drawing/2014/main" id="{9D985C4E-8DA2-F0F9-7003-0B24624D4E9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3587" y="1570"/>
                <a:ext cx="136" cy="136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1800" b="0">
                  <a:solidFill>
                    <a:prstClr val="black"/>
                  </a:solidFill>
                  <a:ea typeface="宋体" pitchFamily="2" charset="-122"/>
                </a:endParaRPr>
              </a:p>
            </p:txBody>
          </p:sp>
        </p:grpSp>
      </p:grpSp>
      <p:grpSp>
        <p:nvGrpSpPr>
          <p:cNvPr id="15444" name="Group 47">
            <a:extLst>
              <a:ext uri="{FF2B5EF4-FFF2-40B4-BE49-F238E27FC236}">
                <a16:creationId xmlns:a16="http://schemas.microsoft.com/office/drawing/2014/main" id="{DFD54BD1-0B5B-66D9-F163-BEA1E9C1E84C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5807843" y="2965253"/>
            <a:ext cx="514350" cy="1939925"/>
            <a:chOff x="2585" y="2277"/>
            <a:chExt cx="324" cy="1222"/>
          </a:xfrm>
        </p:grpSpPr>
        <p:sp>
          <p:nvSpPr>
            <p:cNvPr id="15449" name="Line 24">
              <a:extLst>
                <a:ext uri="{FF2B5EF4-FFF2-40B4-BE49-F238E27FC236}">
                  <a16:creationId xmlns:a16="http://schemas.microsoft.com/office/drawing/2014/main" id="{A1703CF2-0078-5C32-C9EF-EC5986CDAF53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2909" y="2299"/>
              <a:ext cx="0" cy="12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47" name="Line 27">
              <a:extLst>
                <a:ext uri="{FF2B5EF4-FFF2-40B4-BE49-F238E27FC236}">
                  <a16:creationId xmlns:a16="http://schemas.microsoft.com/office/drawing/2014/main" id="{C4984502-1F73-40E4-2C02-9D8539E0B4FB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2585" y="2277"/>
              <a:ext cx="11" cy="122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grpSp>
        <p:nvGrpSpPr>
          <p:cNvPr id="15451" name="Group 49">
            <a:extLst>
              <a:ext uri="{FF2B5EF4-FFF2-40B4-BE49-F238E27FC236}">
                <a16:creationId xmlns:a16="http://schemas.microsoft.com/office/drawing/2014/main" id="{E1CB7BB3-C400-9301-9D34-9B12776D75F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5841182" y="4022528"/>
            <a:ext cx="1408113" cy="792163"/>
            <a:chOff x="2583" y="2943"/>
            <a:chExt cx="887" cy="499"/>
          </a:xfrm>
        </p:grpSpPr>
        <p:sp>
          <p:nvSpPr>
            <p:cNvPr id="15452" name="Line 31">
              <a:extLst>
                <a:ext uri="{FF2B5EF4-FFF2-40B4-BE49-F238E27FC236}">
                  <a16:creationId xmlns:a16="http://schemas.microsoft.com/office/drawing/2014/main" id="{6037D8CC-A8A7-F473-A79E-3D43EE2F096B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2880" y="2943"/>
              <a:ext cx="590" cy="49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  <p:sp>
          <p:nvSpPr>
            <p:cNvPr id="15453" name="Line 36">
              <a:extLst>
                <a:ext uri="{FF2B5EF4-FFF2-40B4-BE49-F238E27FC236}">
                  <a16:creationId xmlns:a16="http://schemas.microsoft.com/office/drawing/2014/main" id="{52C9C914-86FB-1182-26E4-BF0CDD208A71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2583" y="2973"/>
              <a:ext cx="887" cy="46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1800" b="0">
                <a:solidFill>
                  <a:prstClr val="black"/>
                </a:solidFill>
                <a:ea typeface="宋体" pitchFamily="2" charset="-122"/>
              </a:endParaRPr>
            </a:p>
          </p:txBody>
        </p:sp>
      </p:grpSp>
      <p:pic>
        <p:nvPicPr>
          <p:cNvPr id="15454" name="Picture 45">
            <a:extLst>
              <a:ext uri="{FF2B5EF4-FFF2-40B4-BE49-F238E27FC236}">
                <a16:creationId xmlns:a16="http://schemas.microsoft.com/office/drawing/2014/main" id="{906008D3-0FAC-B82D-7D43-F20F7183B2C2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342140" flipH="1">
            <a:off x="2941609" y="1594258"/>
            <a:ext cx="935037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0F64A00-D444-80E0-218F-D340FC8007A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801272" y="3911245"/>
            <a:ext cx="1397723" cy="540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sp>
        <p:nvSpPr>
          <p:cNvPr id="3" name="Text Box 98">
            <a:extLst>
              <a:ext uri="{FF2B5EF4-FFF2-40B4-BE49-F238E27FC236}">
                <a16:creationId xmlns:a16="http://schemas.microsoft.com/office/drawing/2014/main" id="{1892A8E8-7A47-878A-F00A-E5B581811E9F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098316" y="772047"/>
            <a:ext cx="74888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虚像：由光线的</a:t>
            </a:r>
            <a:r>
              <a:rPr lang="zh-CN" altLang="en-US" sz="3600">
                <a:solidFill>
                  <a:srgbClr val="FF0000"/>
                </a:solidFill>
                <a:latin typeface="+mn-ea"/>
                <a:ea typeface="+mn-ea"/>
              </a:rPr>
              <a:t>反向延长线</a:t>
            </a:r>
            <a:r>
              <a:rPr lang="zh-CN" altLang="en-US" sz="3600">
                <a:latin typeface="+mn-ea"/>
                <a:ea typeface="+mn-ea"/>
              </a:rPr>
              <a:t>形</a:t>
            </a:r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成</a:t>
            </a:r>
            <a:endParaRPr lang="zh-CN" altLang="en-US" sz="36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1CD4554-2822-B95C-2016-2E668333220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76040" y="5630982"/>
            <a:ext cx="7839921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</p:spTree>
    <p:extLst>
      <p:ext uri="{BB962C8B-B14F-4D97-AF65-F5344CB8AC3E}">
        <p14:creationId xmlns:p14="http://schemas.microsoft.com/office/powerpoint/2010/main" val="1322472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429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57297CB-2A70-D28E-5761-032C4ECDD69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15210" r="9838" b="10093"/>
          <a:stretch>
            <a:fillRect/>
          </a:stretch>
        </p:blipFill>
        <p:spPr bwMode="auto">
          <a:xfrm>
            <a:off x="2249185" y="908720"/>
            <a:ext cx="769363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26E6AC11-5E6D-1555-35F1-581E5C0F04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83632" y="116632"/>
            <a:ext cx="7267195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看到的不是真鱼，而是鱼的像</a:t>
            </a:r>
          </a:p>
        </p:txBody>
      </p:sp>
    </p:spTree>
    <p:extLst>
      <p:ext uri="{BB962C8B-B14F-4D97-AF65-F5344CB8AC3E}">
        <p14:creationId xmlns:p14="http://schemas.microsoft.com/office/powerpoint/2010/main" val="204970722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959A220-627D-D2F1-041C-DE7A71EE0E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613541" y="5312110"/>
            <a:ext cx="1468530" cy="6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84972181-1CDF-F3F6-CB53-9B418192A72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618477" y="4178809"/>
            <a:ext cx="1468530" cy="6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C756C24-FB0B-4445-8D14-66819106DC47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3647728" y="2995798"/>
            <a:ext cx="6048672" cy="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D44964F7-2D93-34E5-E0B4-BD788704290B}"/>
              </a:ext>
            </a:extLst>
          </p:cNvPr>
          <p:cNvCxnSpPr>
            <a:stCxn id="1026" idx="3"/>
          </p:cNvCxnSpPr>
          <p:nvPr>
            <p:custDataLst>
              <p:tags r:id="rId4"/>
            </p:custDataLst>
          </p:nvPr>
        </p:nvCxnSpPr>
        <p:spPr bwMode="auto">
          <a:xfrm flipV="1">
            <a:off x="5082072" y="3008390"/>
            <a:ext cx="1842021" cy="262729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4" name="直接箭头连接符 1023">
            <a:extLst>
              <a:ext uri="{FF2B5EF4-FFF2-40B4-BE49-F238E27FC236}">
                <a16:creationId xmlns:a16="http://schemas.microsoft.com/office/drawing/2014/main" id="{8EBC4DC6-625A-8CC4-B587-CBF6A59EBDC4}"/>
              </a:ext>
            </a:extLst>
          </p:cNvPr>
          <p:cNvCxnSpPr>
            <a:stCxn id="1026" idx="3"/>
          </p:cNvCxnSpPr>
          <p:nvPr>
            <p:custDataLst>
              <p:tags r:id="rId5"/>
            </p:custDataLst>
          </p:nvPr>
        </p:nvCxnSpPr>
        <p:spPr bwMode="auto">
          <a:xfrm flipV="1">
            <a:off x="5082072" y="3005860"/>
            <a:ext cx="2562101" cy="2629824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2" name="直接箭头连接符 1041">
            <a:extLst>
              <a:ext uri="{FF2B5EF4-FFF2-40B4-BE49-F238E27FC236}">
                <a16:creationId xmlns:a16="http://schemas.microsoft.com/office/drawing/2014/main" id="{8AD9957F-FE31-8C62-7B3E-BD851670C8C9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7644172" y="2223375"/>
            <a:ext cx="1368152" cy="78501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5" name="直接箭头连接符 1044">
            <a:extLst>
              <a:ext uri="{FF2B5EF4-FFF2-40B4-BE49-F238E27FC236}">
                <a16:creationId xmlns:a16="http://schemas.microsoft.com/office/drawing/2014/main" id="{945F250F-2553-AA15-A8E8-D28DB67EE280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6935308" y="1712245"/>
            <a:ext cx="1572961" cy="129117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8" name="直接连接符 1047">
            <a:extLst>
              <a:ext uri="{FF2B5EF4-FFF2-40B4-BE49-F238E27FC236}">
                <a16:creationId xmlns:a16="http://schemas.microsoft.com/office/drawing/2014/main" id="{5F7D7182-7D59-C74A-6F7D-72FE849DF63F}"/>
              </a:ext>
            </a:extLst>
          </p:cNvPr>
          <p:cNvCxnSpPr>
            <a:endCxn id="55" idx="3"/>
          </p:cNvCxnSpPr>
          <p:nvPr>
            <p:custDataLst>
              <p:tags r:id="rId8"/>
            </p:custDataLst>
          </p:nvPr>
        </p:nvCxnSpPr>
        <p:spPr bwMode="auto">
          <a:xfrm flipH="1">
            <a:off x="5087007" y="3008389"/>
            <a:ext cx="2567038" cy="149399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55" name="直接连接符 1054">
            <a:extLst>
              <a:ext uri="{FF2B5EF4-FFF2-40B4-BE49-F238E27FC236}">
                <a16:creationId xmlns:a16="http://schemas.microsoft.com/office/drawing/2014/main" id="{04B2EBF4-C2E4-08DC-7A66-2EEE03B66166}"/>
              </a:ext>
            </a:extLst>
          </p:cNvPr>
          <p:cNvCxnSpPr>
            <a:endCxn id="55" idx="3"/>
          </p:cNvCxnSpPr>
          <p:nvPr>
            <p:custDataLst>
              <p:tags r:id="rId9"/>
            </p:custDataLst>
          </p:nvPr>
        </p:nvCxnSpPr>
        <p:spPr bwMode="auto">
          <a:xfrm flipH="1">
            <a:off x="5087008" y="3018453"/>
            <a:ext cx="1825871" cy="1483931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383039B8-2725-422C-B0BB-A381F54FF62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647728" y="2357832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294417-AB52-BE26-AE6C-D71954CB56F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647728" y="3038949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742DE36-0127-0F1A-0124-992907E7F8EE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H="1">
            <a:off x="6912878" y="2696638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F3148B3-BC66-D890-64BF-A24655B83191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7644172" y="2696638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F76DEAF-8180-890B-14AE-BD0A56115AC1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423592" y="4086101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365CD7B-BFD6-DC41-8441-AE2A1CE04624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8644434" y="1340768"/>
            <a:ext cx="664758" cy="87001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E11D287-E04E-C423-06A6-ACDF5EB147E1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334908" y="-1298"/>
            <a:ext cx="5400600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sp>
        <p:nvSpPr>
          <p:cNvPr id="11" name="Text Box 98">
            <a:extLst>
              <a:ext uri="{FF2B5EF4-FFF2-40B4-BE49-F238E27FC236}">
                <a16:creationId xmlns:a16="http://schemas.microsoft.com/office/drawing/2014/main" id="{BBDD9473-50E8-334D-7F27-64834EAA9A6D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34908" y="692696"/>
            <a:ext cx="74888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虚像：由光线的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成</a:t>
            </a:r>
            <a:endParaRPr kumimoji="0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42CF21-CC53-5370-32B6-A501F5AA101F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068028" y="6093296"/>
            <a:ext cx="805594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  <p:sp>
        <p:nvSpPr>
          <p:cNvPr id="8" name="Line 19">
            <a:extLst>
              <a:ext uri="{FF2B5EF4-FFF2-40B4-BE49-F238E27FC236}">
                <a16:creationId xmlns:a16="http://schemas.microsoft.com/office/drawing/2014/main" id="{A6A3A1A4-C730-4EBA-37B5-890F9E98783C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5753686" y="4472767"/>
            <a:ext cx="131953" cy="1836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0" name="Line 19">
            <a:extLst>
              <a:ext uri="{FF2B5EF4-FFF2-40B4-BE49-F238E27FC236}">
                <a16:creationId xmlns:a16="http://schemas.microsoft.com/office/drawing/2014/main" id="{F230BD82-D993-05A4-CBBD-6C5E318BF471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20700000" flipV="1">
            <a:off x="5983797" y="4497302"/>
            <a:ext cx="270163" cy="18429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6FFB6523-D91A-A17D-EEEA-3058CFA625AD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7906044" y="2039815"/>
            <a:ext cx="196948" cy="1547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4" name="Line 19">
            <a:extLst>
              <a:ext uri="{FF2B5EF4-FFF2-40B4-BE49-F238E27FC236}">
                <a16:creationId xmlns:a16="http://schemas.microsoft.com/office/drawing/2014/main" id="{43A34AA3-BF19-D5FF-A6EF-B1249543E18D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8398412" y="2447777"/>
            <a:ext cx="196947" cy="14067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777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1" grpId="0"/>
      <p:bldP spid="8" grpId="0" animBg="1"/>
      <p:bldP spid="10" grpId="0" animBg="1"/>
      <p:bldP spid="12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330053C-47BE-9F8D-B45E-D0A97BAF0B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358" y="2132856"/>
            <a:ext cx="6302695" cy="19217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1AD1957-98D1-5B79-207D-BD129E03C9B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32015" y="1870958"/>
            <a:ext cx="5058562" cy="345396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D60DFDA-BD1E-9B05-A585-5AE4D4C5E0F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17358" y="116632"/>
            <a:ext cx="115572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 fontAlgn="auto">
              <a:buClr>
                <a:srgbClr val="A5A5A5"/>
              </a:buClr>
              <a:defRPr/>
            </a:pPr>
            <a:r>
              <a:rPr kumimoji="1" lang="en-US" altLang="zh-CN" sz="3600"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 4</a:t>
            </a:r>
            <a:r>
              <a:rPr kumimoji="1" lang="zh-CN" altLang="en-US" sz="3600"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、如图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是“池水清浅，擅入会溺”的班会主题，告诫学生不要擅自下水游泳。请在图丙中画出人眼看到池底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A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的大致光路图（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A′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是人眼看到的池底</a:t>
            </a: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A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华文楷体"/>
              </a:rPr>
              <a:t>的像）。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华文楷体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54A225C-DDC6-115D-6781-89B397F46D7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40036" y="5733256"/>
            <a:ext cx="7911929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</p:spTree>
    <p:extLst>
      <p:ext uri="{BB962C8B-B14F-4D97-AF65-F5344CB8AC3E}">
        <p14:creationId xmlns:p14="http://schemas.microsoft.com/office/powerpoint/2010/main" val="3059816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DFD809E-35C6-32CF-B08D-ECDCEA2E27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495600" y="3036017"/>
            <a:ext cx="6853241" cy="2091191"/>
          </a:xfrm>
          <a:prstGeom prst="rect">
            <a:avLst/>
          </a:prstGeom>
          <a:solidFill>
            <a:srgbClr val="6699FF">
              <a:alpha val="50000"/>
            </a:srgbClr>
          </a:solidFill>
          <a:ln w="9525">
            <a:noFill/>
          </a:ln>
        </p:spPr>
        <p:txBody>
          <a:bodyPr wrap="none" anchor="ctr"/>
          <a:lstStyle/>
          <a:p>
            <a:pPr defTabSz="685800">
              <a:defRPr/>
            </a:pPr>
            <a:endParaRPr lang="zh-CN" altLang="en-US" sz="1350">
              <a:solidFill>
                <a:srgbClr val="000000"/>
              </a:solidFill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F2EF6E23-F996-5326-88C4-BBF3A9640F4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77058" y="3324757"/>
            <a:ext cx="3255605" cy="1092815"/>
            <a:chOff x="176" y="-27"/>
            <a:chExt cx="2723" cy="918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04D496-4814-7821-1890-583ED3FA5D83}"/>
                </a:ext>
              </a:extLst>
            </p:cNvPr>
            <p:cNvGrpSpPr/>
            <p:nvPr>
              <p:custDataLst>
                <p:tags r:id="rId28"/>
              </p:custDataLst>
            </p:nvPr>
          </p:nvGrpSpPr>
          <p:grpSpPr>
            <a:xfrm rot="-1058036" flipH="1" flipV="1">
              <a:off x="524" y="-2"/>
              <a:ext cx="1860" cy="656"/>
              <a:chOff x="37" y="319"/>
              <a:chExt cx="1779" cy="1827"/>
            </a:xfrm>
          </p:grpSpPr>
          <p:sp>
            <p:nvSpPr>
              <p:cNvPr id="19" name="Line 5">
                <a:extLst>
                  <a:ext uri="{FF2B5EF4-FFF2-40B4-BE49-F238E27FC236}">
                    <a16:creationId xmlns:a16="http://schemas.microsoft.com/office/drawing/2014/main" id="{E877076B-34A4-A058-3848-240B477C41FD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37" y="716"/>
                <a:ext cx="1349" cy="143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6">
                <a:extLst>
                  <a:ext uri="{FF2B5EF4-FFF2-40B4-BE49-F238E27FC236}">
                    <a16:creationId xmlns:a16="http://schemas.microsoft.com/office/drawing/2014/main" id="{D4CD093F-DF6B-0DC2-CB75-8636E82ED4C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1344" y="319"/>
                <a:ext cx="472" cy="449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BDF6783F-35B1-CAF4-C258-D47CA511F8DF}"/>
                </a:ext>
              </a:extLst>
            </p:cNvPr>
            <p:cNvGrpSpPr/>
            <p:nvPr>
              <p:custDataLst>
                <p:tags r:id="rId29"/>
              </p:custDataLst>
            </p:nvPr>
          </p:nvGrpSpPr>
          <p:grpSpPr>
            <a:xfrm rot="-1058036" flipH="1" flipV="1">
              <a:off x="176" y="-27"/>
              <a:ext cx="1571" cy="295"/>
              <a:chOff x="0" y="214"/>
              <a:chExt cx="1889" cy="1898"/>
            </a:xfrm>
          </p:grpSpPr>
          <p:sp>
            <p:nvSpPr>
              <p:cNvPr id="17" name="Line 8">
                <a:extLst>
                  <a:ext uri="{FF2B5EF4-FFF2-40B4-BE49-F238E27FC236}">
                    <a16:creationId xmlns:a16="http://schemas.microsoft.com/office/drawing/2014/main" id="{91657C8F-C5E8-09C1-0685-B8BF95BD489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 flipV="1">
                <a:off x="0" y="720"/>
                <a:ext cx="1392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FC12BBBF-D293-528A-6F89-35AAD1755A89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 flipV="1">
                <a:off x="1344" y="214"/>
                <a:ext cx="545" cy="554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" name="Group 10">
              <a:extLst>
                <a:ext uri="{FF2B5EF4-FFF2-40B4-BE49-F238E27FC236}">
                  <a16:creationId xmlns:a16="http://schemas.microsoft.com/office/drawing/2014/main" id="{E022A728-4ED1-4074-07A5-04E8C0C37F1C}"/>
                </a:ext>
              </a:extLst>
            </p:cNvPr>
            <p:cNvGrpSpPr/>
            <p:nvPr>
              <p:custDataLst>
                <p:tags r:id="rId30"/>
              </p:custDataLst>
            </p:nvPr>
          </p:nvGrpSpPr>
          <p:grpSpPr>
            <a:xfrm rot="-1058036" flipH="1" flipV="1">
              <a:off x="1173" y="-20"/>
              <a:ext cx="1726" cy="911"/>
              <a:chOff x="69" y="644"/>
              <a:chExt cx="1431" cy="1446"/>
            </a:xfrm>
          </p:grpSpPr>
          <p:sp>
            <p:nvSpPr>
              <p:cNvPr id="15" name="Line 11">
                <a:extLst>
                  <a:ext uri="{FF2B5EF4-FFF2-40B4-BE49-F238E27FC236}">
                    <a16:creationId xmlns:a16="http://schemas.microsoft.com/office/drawing/2014/main" id="{C684C2EB-3AA8-98C2-4A98-BA0CB1921C0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flipV="1">
                <a:off x="69" y="1067"/>
                <a:ext cx="1019" cy="1023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12">
                <a:extLst>
                  <a:ext uri="{FF2B5EF4-FFF2-40B4-BE49-F238E27FC236}">
                    <a16:creationId xmlns:a16="http://schemas.microsoft.com/office/drawing/2014/main" id="{397AB740-1731-64F3-E1FE-8517A0EE3CB4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1038" y="644"/>
                <a:ext cx="462" cy="456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90E58992-AB91-7186-44D3-C6DADA84A3F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17658" flipV="1">
            <a:off x="5485541" y="1789479"/>
            <a:ext cx="3057811" cy="1256186"/>
            <a:chOff x="0" y="0"/>
            <a:chExt cx="1171" cy="1156"/>
          </a:xfrm>
        </p:grpSpPr>
        <p:grpSp>
          <p:nvGrpSpPr>
            <p:cNvPr id="22" name="Group 14">
              <a:extLst>
                <a:ext uri="{FF2B5EF4-FFF2-40B4-BE49-F238E27FC236}">
                  <a16:creationId xmlns:a16="http://schemas.microsoft.com/office/drawing/2014/main" id="{E6243220-34F5-0F52-8E9F-E4C31A650F8F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 flipH="1">
              <a:off x="267" y="1"/>
              <a:ext cx="903" cy="1154"/>
              <a:chOff x="69" y="2"/>
              <a:chExt cx="2092" cy="2115"/>
            </a:xfrm>
          </p:grpSpPr>
          <p:sp>
            <p:nvSpPr>
              <p:cNvPr id="29" name="Line 15">
                <a:extLst>
                  <a:ext uri="{FF2B5EF4-FFF2-40B4-BE49-F238E27FC236}">
                    <a16:creationId xmlns:a16="http://schemas.microsoft.com/office/drawing/2014/main" id="{B49AA8A4-2F3F-CE68-B5B2-6E4B1D14C8E0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69" y="720"/>
                <a:ext cx="1323" cy="1397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16">
                <a:extLst>
                  <a:ext uri="{FF2B5EF4-FFF2-40B4-BE49-F238E27FC236}">
                    <a16:creationId xmlns:a16="http://schemas.microsoft.com/office/drawing/2014/main" id="{5CDF384D-2322-01B1-D522-6B8F57F325BA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 flipV="1">
                <a:off x="1344" y="2"/>
                <a:ext cx="817" cy="766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" name="Group 17">
              <a:extLst>
                <a:ext uri="{FF2B5EF4-FFF2-40B4-BE49-F238E27FC236}">
                  <a16:creationId xmlns:a16="http://schemas.microsoft.com/office/drawing/2014/main" id="{05132959-660C-0E2F-E345-E128D0D429A3}"/>
                </a:ext>
              </a:extLst>
            </p:cNvPr>
            <p:cNvGrpSpPr/>
            <p:nvPr>
              <p:custDataLst>
                <p:tags r:id="rId20"/>
              </p:custDataLst>
            </p:nvPr>
          </p:nvGrpSpPr>
          <p:grpSpPr>
            <a:xfrm flipH="1">
              <a:off x="0" y="0"/>
              <a:ext cx="1170" cy="1152"/>
              <a:chOff x="52" y="0"/>
              <a:chExt cx="2060" cy="2112"/>
            </a:xfrm>
          </p:grpSpPr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B40A708E-07BA-7818-F803-941704882B76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52" y="720"/>
                <a:ext cx="1340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19">
                <a:extLst>
                  <a:ext uri="{FF2B5EF4-FFF2-40B4-BE49-F238E27FC236}">
                    <a16:creationId xmlns:a16="http://schemas.microsoft.com/office/drawing/2014/main" id="{2274C12F-BF58-FEE9-6513-A3692591BAC3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1344" y="0"/>
                <a:ext cx="768" cy="768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6A5724AF-E2BA-963D-C96B-DD8C1BF839E7}"/>
                </a:ext>
              </a:extLst>
            </p:cNvPr>
            <p:cNvGrpSpPr/>
            <p:nvPr>
              <p:custDataLst>
                <p:tags r:id="rId21"/>
              </p:custDataLst>
            </p:nvPr>
          </p:nvGrpSpPr>
          <p:grpSpPr>
            <a:xfrm flipH="1">
              <a:off x="495" y="3"/>
              <a:ext cx="677" cy="1153"/>
              <a:chOff x="90" y="5"/>
              <a:chExt cx="2127" cy="2114"/>
            </a:xfrm>
          </p:grpSpPr>
          <p:sp>
            <p:nvSpPr>
              <p:cNvPr id="25" name="Line 21">
                <a:extLst>
                  <a:ext uri="{FF2B5EF4-FFF2-40B4-BE49-F238E27FC236}">
                    <a16:creationId xmlns:a16="http://schemas.microsoft.com/office/drawing/2014/main" id="{D1BC5214-4C08-C1D0-9C71-3D05CCA0B9D8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90" y="727"/>
                <a:ext cx="1392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22">
                <a:extLst>
                  <a:ext uri="{FF2B5EF4-FFF2-40B4-BE49-F238E27FC236}">
                    <a16:creationId xmlns:a16="http://schemas.microsoft.com/office/drawing/2014/main" id="{7260CDFA-17C5-4836-34F6-F6BD0188507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1449" y="5"/>
                <a:ext cx="768" cy="768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1" name="Group 23">
            <a:extLst>
              <a:ext uri="{FF2B5EF4-FFF2-40B4-BE49-F238E27FC236}">
                <a16:creationId xmlns:a16="http://schemas.microsoft.com/office/drawing/2014/main" id="{FF25058C-132C-F95E-D9B7-FCB0563F479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258106" y="1538741"/>
            <a:ext cx="3568287" cy="1182425"/>
            <a:chOff x="-88" y="8"/>
            <a:chExt cx="3376" cy="1050"/>
          </a:xfrm>
        </p:grpSpPr>
        <p:sp>
          <p:nvSpPr>
            <p:cNvPr id="32" name="Line 24">
              <a:extLst>
                <a:ext uri="{FF2B5EF4-FFF2-40B4-BE49-F238E27FC236}">
                  <a16:creationId xmlns:a16="http://schemas.microsoft.com/office/drawing/2014/main" id="{F9B98381-ECC8-F0E3-C5AA-D2571977FED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 rot="-1058036" flipH="1">
              <a:off x="527" y="97"/>
              <a:ext cx="2743" cy="883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25">
              <a:extLst>
                <a:ext uri="{FF2B5EF4-FFF2-40B4-BE49-F238E27FC236}">
                  <a16:creationId xmlns:a16="http://schemas.microsoft.com/office/drawing/2014/main" id="{21CC9E04-19EC-A103-1C55-1EDBFBE8519F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 rot="20541964" flipH="1">
              <a:off x="-88" y="189"/>
              <a:ext cx="3359" cy="70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26">
              <a:extLst>
                <a:ext uri="{FF2B5EF4-FFF2-40B4-BE49-F238E27FC236}">
                  <a16:creationId xmlns:a16="http://schemas.microsoft.com/office/drawing/2014/main" id="{C7F224A8-5320-9D56-9BD5-93C579ACB005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20541964" flipH="1">
              <a:off x="1073" y="8"/>
              <a:ext cx="2215" cy="105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5" name="Group 27">
            <a:extLst>
              <a:ext uri="{FF2B5EF4-FFF2-40B4-BE49-F238E27FC236}">
                <a16:creationId xmlns:a16="http://schemas.microsoft.com/office/drawing/2014/main" id="{41C3EB48-B2F0-1ED5-1DB1-42B0A687AC7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465335" y="2443496"/>
            <a:ext cx="1256428" cy="1132689"/>
            <a:chOff x="0" y="0"/>
            <a:chExt cx="1056" cy="952"/>
          </a:xfrm>
        </p:grpSpPr>
        <p:sp>
          <p:nvSpPr>
            <p:cNvPr id="36" name="Line 28">
              <a:extLst>
                <a:ext uri="{FF2B5EF4-FFF2-40B4-BE49-F238E27FC236}">
                  <a16:creationId xmlns:a16="http://schemas.microsoft.com/office/drawing/2014/main" id="{AA347B7E-7B16-49D3-FBFF-690A3236500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H="1">
              <a:off x="1056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29">
              <a:extLst>
                <a:ext uri="{FF2B5EF4-FFF2-40B4-BE49-F238E27FC236}">
                  <a16:creationId xmlns:a16="http://schemas.microsoft.com/office/drawing/2014/main" id="{E8B270A3-FA05-6D05-7638-55DFD3793A4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H="1">
              <a:off x="576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30">
              <a:extLst>
                <a:ext uri="{FF2B5EF4-FFF2-40B4-BE49-F238E27FC236}">
                  <a16:creationId xmlns:a16="http://schemas.microsoft.com/office/drawing/2014/main" id="{0F9B7CDD-B31E-8EC3-3B52-06D1C07CE8C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 flipH="1">
              <a:off x="0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9" name="Picture 31">
            <a:extLst>
              <a:ext uri="{FF2B5EF4-FFF2-40B4-BE49-F238E27FC236}">
                <a16:creationId xmlns:a16="http://schemas.microsoft.com/office/drawing/2014/main" id="{84404EFB-918B-D7C0-5281-7FFE596C1DE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8">
            <a:alphaModFix amt="50000"/>
          </a:blip>
          <a:stretch>
            <a:fillRect/>
          </a:stretch>
        </p:blipFill>
        <p:spPr>
          <a:xfrm>
            <a:off x="8502392" y="917168"/>
            <a:ext cx="912314" cy="516373"/>
          </a:xfrm>
          <a:prstGeom prst="rect">
            <a:avLst/>
          </a:prstGeom>
        </p:spPr>
      </p:pic>
      <p:pic>
        <p:nvPicPr>
          <p:cNvPr id="41" name="Picture 32">
            <a:extLst>
              <a:ext uri="{FF2B5EF4-FFF2-40B4-BE49-F238E27FC236}">
                <a16:creationId xmlns:a16="http://schemas.microsoft.com/office/drawing/2014/main" id="{DCB8FDBC-E2A5-AFE8-1B1E-37EE0EBAA3E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8469082" y="1461766"/>
            <a:ext cx="913766" cy="5163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D199EF07-F11A-91E3-6668-E731392FF91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3280867" y="4176794"/>
            <a:ext cx="1124360" cy="624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A0900E8B-A185-9368-2411-925DE43F1DD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485989" y="764704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D9C3E17-EB86-AE35-4374-644F22B3E99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474882" y="14161"/>
            <a:ext cx="702142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en-US" altLang="zh-CN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_____</a:t>
            </a:r>
            <a:endParaRPr lang="zh-CN" altLang="en-US" sz="3600">
              <a:solidFill>
                <a:srgbClr val="00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141C9CC-B198-0717-2415-BCC519A72B5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436114" y="-19337"/>
            <a:ext cx="990434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1E646A5-95D6-D44E-3211-51BC277D6BC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04032" y="5733256"/>
            <a:ext cx="7983937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</p:spTree>
    <p:extLst>
      <p:ext uri="{BB962C8B-B14F-4D97-AF65-F5344CB8AC3E}">
        <p14:creationId xmlns:p14="http://schemas.microsoft.com/office/powerpoint/2010/main" val="1519386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文本框 44">
            <a:extLst>
              <a:ext uri="{FF2B5EF4-FFF2-40B4-BE49-F238E27FC236}">
                <a16:creationId xmlns:a16="http://schemas.microsoft.com/office/drawing/2014/main" id="{BD9C3E17-EB86-AE35-4374-644F22B3E99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935760" y="0"/>
            <a:ext cx="5976664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B4AD227-0B85-DFB7-A062-9EDA85D84A2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261125"/>
            <a:ext cx="6093034" cy="347556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C9AD2AF-7652-3985-AD34-1A929FFB862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8967" y="332656"/>
            <a:ext cx="6093033" cy="39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121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11450" y="2060849"/>
            <a:ext cx="67691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itchFamily="34" charset="0"/>
                <a:ea typeface="黑体" panose="02010609060101010101" pitchFamily="49" charset="-122"/>
              </a:rPr>
              <a:t>折射规律</a:t>
            </a:r>
          </a:p>
        </p:txBody>
      </p:sp>
    </p:spTree>
    <p:extLst>
      <p:ext uri="{BB962C8B-B14F-4D97-AF65-F5344CB8AC3E}">
        <p14:creationId xmlns:p14="http://schemas.microsoft.com/office/powerpoint/2010/main" val="368157348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方砖的折射（强2022）">
            <a:hlinkClick r:id="" action="ppaction://media"/>
            <a:extLst>
              <a:ext uri="{FF2B5EF4-FFF2-40B4-BE49-F238E27FC236}">
                <a16:creationId xmlns:a16="http://schemas.microsoft.com/office/drawing/2014/main" id="{65AA1843-B950-002D-757A-81D87F10637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49589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2DA0-7E44-5A9A-D0C0-FABDEE52F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068C6B1-B5C8-0A34-248F-30DA88A651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9289" t="31800" r="15350" b="27600"/>
          <a:stretch>
            <a:fillRect/>
          </a:stretch>
        </p:blipFill>
        <p:spPr>
          <a:xfrm>
            <a:off x="0" y="1196752"/>
            <a:ext cx="12192000" cy="4259855"/>
          </a:xfrm>
          <a:prstGeom prst="rect">
            <a:avLst/>
          </a:prstGeom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FE736F66-A52D-51D4-2E8C-0EBA833410E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95600" y="188640"/>
            <a:ext cx="79622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光在</a:t>
            </a: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不</a:t>
            </a: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均匀介质中发生</a:t>
            </a: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折射</a:t>
            </a:r>
          </a:p>
        </p:txBody>
      </p:sp>
    </p:spTree>
    <p:extLst>
      <p:ext uri="{BB962C8B-B14F-4D97-AF65-F5344CB8AC3E}">
        <p14:creationId xmlns:p14="http://schemas.microsoft.com/office/powerpoint/2010/main" val="4200099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8F6790A-65C0-18A2-E7D7-7232B64B9D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" y="569326"/>
            <a:ext cx="12178680" cy="6288674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6576F6A1-6243-C53E-706D-35ACB39C3E0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4480" y="-91398"/>
            <a:ext cx="38429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冬天的极地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98AB49D-D782-7C05-C02E-02DAF55BEA2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7448" y="2351782"/>
            <a:ext cx="511256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CC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冷空气下沉，</a:t>
            </a:r>
            <a:endParaRPr lang="en-US" altLang="zh-CN">
              <a:solidFill>
                <a:srgbClr val="CC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CC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导致下方的空气密度较大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E71AF86-874B-13BF-5E67-78E27865AD6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6374" y="-87198"/>
            <a:ext cx="44992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蜃景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4B7F4D5-0247-B377-D241-30B48FE237F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44272" y="616488"/>
            <a:ext cx="1397723" cy="768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虚像</a:t>
            </a:r>
          </a:p>
        </p:txBody>
      </p:sp>
    </p:spTree>
    <p:extLst>
      <p:ext uri="{BB962C8B-B14F-4D97-AF65-F5344CB8AC3E}">
        <p14:creationId xmlns:p14="http://schemas.microsoft.com/office/powerpoint/2010/main" val="2035344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71417-88A7-7958-8D0E-DB4C60B9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FB228-754E-516C-DB4D-C64732E491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634264"/>
            <a:ext cx="10089585" cy="6241512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DEF4C57A-C450-E510-3580-1E0132A0397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1384" y="-80410"/>
            <a:ext cx="38429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夏天的沙漠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7CCB5688-6386-3349-C95C-DF044E3096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50041" y="1628800"/>
            <a:ext cx="56886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CC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热空气上升，</a:t>
            </a:r>
            <a:endParaRPr lang="en-US" altLang="zh-CN" sz="3600">
              <a:solidFill>
                <a:srgbClr val="CC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CC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导致上方的空气密度较大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4C51CD99-313C-DCDB-F0F5-16B4BE2CD55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6374" y="-87198"/>
            <a:ext cx="44992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蜃景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A9E82BC-989B-47F9-29CC-E4224B7EA9D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92144" y="5661248"/>
            <a:ext cx="1397723" cy="768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虚像</a:t>
            </a:r>
          </a:p>
        </p:txBody>
      </p:sp>
    </p:spTree>
    <p:extLst>
      <p:ext uri="{BB962C8B-B14F-4D97-AF65-F5344CB8AC3E}">
        <p14:creationId xmlns:p14="http://schemas.microsoft.com/office/powerpoint/2010/main" val="95622839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马路上的“海市蜃楼”">
            <a:hlinkClick r:id="" action="ppaction://media"/>
            <a:extLst>
              <a:ext uri="{FF2B5EF4-FFF2-40B4-BE49-F238E27FC236}">
                <a16:creationId xmlns:a16="http://schemas.microsoft.com/office/drawing/2014/main" id="{0402D789-D6BD-0A40-12AF-88271CAA534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667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9C38C8E-B848-EDB1-2281-D4CB7FC4C0B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57675" y="107381"/>
            <a:ext cx="427665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蜃景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（夏天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的公路）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646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36667C07-6494-D791-EBBF-587FF6AEFD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0"/>
            <a:ext cx="10345996" cy="6897330"/>
          </a:xfrm>
          <a:prstGeom prst="rect">
            <a:avLst/>
          </a:prstGeom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45E76C55-E870-1BED-B3A5-E8519B926F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21848" y="70404"/>
            <a:ext cx="37004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FF00"/>
                </a:solidFill>
                <a:latin typeface="宋体" panose="02010600030101010101" pitchFamily="2" charset="-122"/>
              </a:rPr>
              <a:t>日出、日落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416FA917-5B5D-A045-473C-AAC6F40EEFC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5640" y="1977379"/>
            <a:ext cx="27643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6600"/>
                </a:solidFill>
                <a:latin typeface="宋体" panose="02010600030101010101" pitchFamily="2" charset="-122"/>
              </a:rPr>
              <a:t>太阳的虚像</a:t>
            </a:r>
          </a:p>
        </p:txBody>
      </p:sp>
    </p:spTree>
    <p:extLst>
      <p:ext uri="{BB962C8B-B14F-4D97-AF65-F5344CB8AC3E}">
        <p14:creationId xmlns:p14="http://schemas.microsoft.com/office/powerpoint/2010/main" val="3268714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11450" y="2060849"/>
            <a:ext cx="67691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itchFamily="34" charset="0"/>
                <a:ea typeface="黑体" panose="02010609060101010101" pitchFamily="49" charset="-122"/>
              </a:rPr>
              <a:t>反射与折射的区别</a:t>
            </a:r>
          </a:p>
        </p:txBody>
      </p:sp>
    </p:spTree>
    <p:extLst>
      <p:ext uri="{BB962C8B-B14F-4D97-AF65-F5344CB8AC3E}">
        <p14:creationId xmlns:p14="http://schemas.microsoft.com/office/powerpoint/2010/main" val="206194289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同时发生反射和折射（从空气到水中）">
            <a:hlinkClick r:id="" action="ppaction://media"/>
            <a:extLst>
              <a:ext uri="{FF2B5EF4-FFF2-40B4-BE49-F238E27FC236}">
                <a16:creationId xmlns:a16="http://schemas.microsoft.com/office/drawing/2014/main" id="{BB5D3F2A-8FB3-17FF-A188-C01172BE97B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04" y="-3026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307548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FFBA1C-47F5-6BE6-D3A8-8B04A3FB57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5"/>
          <a:srcRect l="17713" t="9401" r="1176"/>
          <a:stretch>
            <a:fillRect/>
          </a:stretch>
        </p:blipFill>
        <p:spPr>
          <a:xfrm>
            <a:off x="1524000" y="908720"/>
            <a:ext cx="9144000" cy="5745165"/>
          </a:xfrm>
          <a:prstGeom prst="rect">
            <a:avLst/>
          </a:prstGeom>
        </p:spPr>
      </p:pic>
      <p:sp>
        <p:nvSpPr>
          <p:cNvPr id="5123" name="Text Box 2">
            <a:extLst>
              <a:ext uri="{FF2B5EF4-FFF2-40B4-BE49-F238E27FC236}">
                <a16:creationId xmlns:a16="http://schemas.microsoft.com/office/drawing/2014/main" id="{F484BDCE-9C77-CF41-F01D-55610A0004F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30761" y="14043"/>
            <a:ext cx="111612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光在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不同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介质的分界面上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，发生反射和折射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EDD9AE9-879F-FBF4-3D43-307534707E9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91198" y="1717811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入射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21240155-11BA-AB87-2170-5BE16A769F2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17614" y="1754204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反射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6BAD5B8-7865-BF3A-B648-366C4023107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90855" y="5388713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折射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81183370-E468-4BE5-9F37-1D383D433C2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65686" y="3589077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水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A8290A1-B8D5-4116-0BB2-662D44E09F5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00432" y="3020399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空气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38375909-80C8-ADE1-4FCA-558113B6FC3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 rot="18100380">
            <a:off x="6961698" y="2634858"/>
            <a:ext cx="428845" cy="300370"/>
            <a:chOff x="3701274" y="3200637"/>
            <a:chExt cx="428845" cy="300370"/>
          </a:xfrm>
        </p:grpSpPr>
        <p:sp>
          <p:nvSpPr>
            <p:cNvPr id="10" name="Line 36">
              <a:extLst>
                <a:ext uri="{FF2B5EF4-FFF2-40B4-BE49-F238E27FC236}">
                  <a16:creationId xmlns:a16="http://schemas.microsoft.com/office/drawing/2014/main" id="{9D14A748-A94E-D3ED-E66D-3B14A09F4DDC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1" name="Line 36">
              <a:extLst>
                <a:ext uri="{FF2B5EF4-FFF2-40B4-BE49-F238E27FC236}">
                  <a16:creationId xmlns:a16="http://schemas.microsoft.com/office/drawing/2014/main" id="{6313B630-19C5-6CEB-CD5B-3AE6CAA88661}"/>
                </a:ext>
              </a:extLst>
            </p:cNvPr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541746B-5D07-AFA4-4C56-49EFAC28FDC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 rot="1202119">
            <a:off x="4749766" y="2846964"/>
            <a:ext cx="428845" cy="300370"/>
            <a:chOff x="3701274" y="3200637"/>
            <a:chExt cx="428845" cy="300370"/>
          </a:xfrm>
        </p:grpSpPr>
        <p:sp>
          <p:nvSpPr>
            <p:cNvPr id="13" name="Line 36">
              <a:extLst>
                <a:ext uri="{FF2B5EF4-FFF2-40B4-BE49-F238E27FC236}">
                  <a16:creationId xmlns:a16="http://schemas.microsoft.com/office/drawing/2014/main" id="{AA5190B6-3376-1054-3B6E-CCB31EF27E80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4" name="Line 36">
              <a:extLst>
                <a:ext uri="{FF2B5EF4-FFF2-40B4-BE49-F238E27FC236}">
                  <a16:creationId xmlns:a16="http://schemas.microsoft.com/office/drawing/2014/main" id="{9EAE8839-DF19-B5D5-881C-1339760F7F7D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588AF05F-5155-BC2B-7954-F87EFB13C3D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 rot="17187864">
            <a:off x="5067650" y="4446650"/>
            <a:ext cx="428845" cy="300370"/>
            <a:chOff x="3701274" y="3200637"/>
            <a:chExt cx="428845" cy="300370"/>
          </a:xfrm>
        </p:grpSpPr>
        <p:sp>
          <p:nvSpPr>
            <p:cNvPr id="16" name="Line 36">
              <a:extLst>
                <a:ext uri="{FF2B5EF4-FFF2-40B4-BE49-F238E27FC236}">
                  <a16:creationId xmlns:a16="http://schemas.microsoft.com/office/drawing/2014/main" id="{B3C5B272-1F45-E4A4-E9B4-BEDB5C5F098F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98041A82-06A3-63FE-B804-635AD4421A95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C6CD2949-82D1-6832-31E8-59BE87FBEA08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H="1">
            <a:off x="5763570" y="2040977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弧形 20">
            <a:extLst>
              <a:ext uri="{FF2B5EF4-FFF2-40B4-BE49-F238E27FC236}">
                <a16:creationId xmlns:a16="http://schemas.microsoft.com/office/drawing/2014/main" id="{F863F58A-4590-23D7-CFC2-2E903BF99669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17190644">
            <a:off x="5529905" y="3136786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2" name="弧形 21">
            <a:extLst>
              <a:ext uri="{FF2B5EF4-FFF2-40B4-BE49-F238E27FC236}">
                <a16:creationId xmlns:a16="http://schemas.microsoft.com/office/drawing/2014/main" id="{10D499B6-9875-A704-E9E9-18962BC7E47E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9246861">
            <a:off x="5493660" y="3818344"/>
            <a:ext cx="370745" cy="513278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3" name="弧形 22">
            <a:extLst>
              <a:ext uri="{FF2B5EF4-FFF2-40B4-BE49-F238E27FC236}">
                <a16:creationId xmlns:a16="http://schemas.microsoft.com/office/drawing/2014/main" id="{FA811B9A-D518-28F2-0B1E-CF9A5C7AD861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20885980">
            <a:off x="5719611" y="3098273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ED1C938-69A9-C03C-C1FE-96D8AF1FF280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165497" y="2299990"/>
                <a:ext cx="64966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ED1C938-69A9-C03C-C1FE-96D8AF1FF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5165497" y="2299990"/>
                <a:ext cx="649665" cy="67710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1A7D249-DF19-AA05-07E6-7FE096ECB63D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152786" y="4680391"/>
                <a:ext cx="36761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1A7D249-DF19-AA05-07E6-7FE096ECB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5152786" y="4680391"/>
                <a:ext cx="367619" cy="677108"/>
              </a:xfrm>
              <a:prstGeom prst="rect">
                <a:avLst/>
              </a:prstGeom>
              <a:blipFill>
                <a:blip r:embed="rId29"/>
                <a:stretch>
                  <a:fillRect r="-37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2D8D3C1-9BA6-FF19-FB00-E3E135A6D270}"/>
                  </a:ext>
                </a:extLst>
              </p:cNvPr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042034" y="2400585"/>
                <a:ext cx="457200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𝒊</m:t>
                      </m:r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2D8D3C1-9BA6-FF19-FB00-E3E135A6D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6042034" y="2400585"/>
                <a:ext cx="457200" cy="677108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494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1" grpId="0" animBg="1"/>
      <p:bldP spid="22" grpId="0" animBg="1"/>
      <p:bldP spid="23" grpId="0" animBg="1"/>
      <p:bldP spid="18" grpId="0"/>
      <p:bldP spid="19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同时发生反射和折射（从水到空气中）">
            <a:hlinkClick r:id="" action="ppaction://media"/>
            <a:extLst>
              <a:ext uri="{FF2B5EF4-FFF2-40B4-BE49-F238E27FC236}">
                <a16:creationId xmlns:a16="http://schemas.microsoft.com/office/drawing/2014/main" id="{B46A7A7F-259D-FF0F-4E7D-660849E7B48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8306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489926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2" name="Text Box 23">
            <a:extLst>
              <a:ext uri="{FF2B5EF4-FFF2-40B4-BE49-F238E27FC236}">
                <a16:creationId xmlns:a16="http://schemas.microsoft.com/office/drawing/2014/main" id="{6E60D789-BF6C-BF40-B5F5-A82E1A02FEC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11339" y="1519525"/>
            <a:ext cx="818113" cy="10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6000" i="1" err="1">
                <a:solidFill>
                  <a:srgbClr val="0066CC"/>
                </a:solidFill>
              </a:rPr>
              <a:t>i</a:t>
            </a:r>
            <a:endParaRPr lang="en-US" altLang="zh-CN" sz="6000" i="1">
              <a:solidFill>
                <a:srgbClr val="0066CC"/>
              </a:solidFill>
            </a:endParaRPr>
          </a:p>
        </p:txBody>
      </p:sp>
      <p:sp>
        <p:nvSpPr>
          <p:cNvPr id="51215" name="未知">
            <a:extLst>
              <a:ext uri="{FF2B5EF4-FFF2-40B4-BE49-F238E27FC236}">
                <a16:creationId xmlns:a16="http://schemas.microsoft.com/office/drawing/2014/main" id="{4F4855A1-326E-866E-774F-7825B09A1CAC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5735960" y="2527366"/>
            <a:ext cx="420307" cy="223964"/>
          </a:xfrm>
          <a:custGeom>
            <a:avLst/>
            <a:gdLst>
              <a:gd name="T0" fmla="*/ 0 w 226"/>
              <a:gd name="T1" fmla="*/ 1 h 106"/>
              <a:gd name="T2" fmla="*/ 1 w 226"/>
              <a:gd name="T3" fmla="*/ 1 h 106"/>
              <a:gd name="T4" fmla="*/ 1 w 226"/>
              <a:gd name="T5" fmla="*/ 1 h 10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26" h="105">
                <a:moveTo>
                  <a:pt x="0" y="106"/>
                </a:moveTo>
                <a:cubicBezTo>
                  <a:pt x="26" y="68"/>
                  <a:pt x="52" y="30"/>
                  <a:pt x="90" y="15"/>
                </a:cubicBezTo>
                <a:cubicBezTo>
                  <a:pt x="128" y="0"/>
                  <a:pt x="177" y="7"/>
                  <a:pt x="226" y="15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93C1D0D-9925-7CD6-FA4F-5025C311D56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791744" y="1651269"/>
            <a:ext cx="5540597" cy="3559282"/>
            <a:chOff x="3791744" y="1651269"/>
            <a:chExt cx="5540597" cy="3559282"/>
          </a:xfrm>
        </p:grpSpPr>
        <p:sp>
          <p:nvSpPr>
            <p:cNvPr id="51211" name="Rectangle 22">
              <a:hlinkClick r:id="rId27" action="ppaction://hlinksldjump"/>
              <a:extLst>
                <a:ext uri="{FF2B5EF4-FFF2-40B4-BE49-F238E27FC236}">
                  <a16:creationId xmlns:a16="http://schemas.microsoft.com/office/drawing/2014/main" id="{46AA278D-9B8B-C02E-723A-3860B0C5DE78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791744" y="3063125"/>
              <a:ext cx="4581431" cy="2147426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rgbClr val="7095BA"/>
                </a:gs>
              </a:gsLst>
              <a:lin ang="5400000" scaled="1"/>
            </a:gradFill>
            <a:ln w="9525">
              <a:solidFill>
                <a:schemeClr val="accent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51218" name="Line 31">
              <a:extLst>
                <a:ext uri="{FF2B5EF4-FFF2-40B4-BE49-F238E27FC236}">
                  <a16:creationId xmlns:a16="http://schemas.microsoft.com/office/drawing/2014/main" id="{83B94C27-E0EA-3705-FBE1-710A93FBE125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791744" y="3063125"/>
              <a:ext cx="4598357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1219" name="Text Box 32">
              <a:extLst>
                <a:ext uri="{FF2B5EF4-FFF2-40B4-BE49-F238E27FC236}">
                  <a16:creationId xmlns:a16="http://schemas.microsoft.com/office/drawing/2014/main" id="{12C881DE-E2D4-C4D0-3B0E-6FC60FD4C35D}"/>
                </a:ext>
              </a:extLst>
            </p:cNvPr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600199" y="2527366"/>
              <a:ext cx="1732142" cy="645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rgbClr val="A5002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空气</a:t>
              </a:r>
            </a:p>
          </p:txBody>
        </p:sp>
        <p:sp>
          <p:nvSpPr>
            <p:cNvPr id="51220" name="Text Box 33">
              <a:extLst>
                <a:ext uri="{FF2B5EF4-FFF2-40B4-BE49-F238E27FC236}">
                  <a16:creationId xmlns:a16="http://schemas.microsoft.com/office/drawing/2014/main" id="{E93664F1-65E6-1FDA-4A33-247B9757E3A7}"/>
                </a:ext>
              </a:extLst>
            </p:cNvPr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600199" y="3019210"/>
              <a:ext cx="1227169" cy="645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rgbClr val="A5002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水</a:t>
              </a:r>
            </a:p>
          </p:txBody>
        </p:sp>
        <p:grpSp>
          <p:nvGrpSpPr>
            <p:cNvPr id="51226" name="Group 35">
              <a:extLst>
                <a:ext uri="{FF2B5EF4-FFF2-40B4-BE49-F238E27FC236}">
                  <a16:creationId xmlns:a16="http://schemas.microsoft.com/office/drawing/2014/main" id="{50724DCA-FC87-9C6D-520E-420397303F6C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>
              <a:off x="4344675" y="1651269"/>
              <a:ext cx="1797027" cy="1436009"/>
              <a:chOff x="0" y="0"/>
              <a:chExt cx="907" cy="907"/>
            </a:xfrm>
          </p:grpSpPr>
          <p:sp>
            <p:nvSpPr>
              <p:cNvPr id="51229" name="Line 36">
                <a:extLst>
                  <a:ext uri="{FF2B5EF4-FFF2-40B4-BE49-F238E27FC236}">
                    <a16:creationId xmlns:a16="http://schemas.microsoft.com/office/drawing/2014/main" id="{9224BE05-AA8C-902F-9151-3B104DFAB48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 flipV="1">
                <a:off x="0" y="0"/>
                <a:ext cx="907" cy="90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230" name="Line 37">
                <a:extLst>
                  <a:ext uri="{FF2B5EF4-FFF2-40B4-BE49-F238E27FC236}">
                    <a16:creationId xmlns:a16="http://schemas.microsoft.com/office/drawing/2014/main" id="{B7E2063C-5AA1-6043-186E-8900177D0D0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08" y="408"/>
                <a:ext cx="136" cy="13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1223" name="Line 41">
            <a:extLst>
              <a:ext uri="{FF2B5EF4-FFF2-40B4-BE49-F238E27FC236}">
                <a16:creationId xmlns:a16="http://schemas.microsoft.com/office/drawing/2014/main" id="{80CF928D-8A81-1DC8-71DC-A78C9F28DB2A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>
            <a:off x="6149016" y="1196752"/>
            <a:ext cx="0" cy="3917187"/>
          </a:xfrm>
          <a:prstGeom prst="line">
            <a:avLst/>
          </a:prstGeom>
          <a:noFill/>
          <a:ln w="76200">
            <a:solidFill>
              <a:schemeClr val="tx1"/>
            </a:solidFill>
            <a:prstDash val="dash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245D145B-5333-B9BA-4273-9183A24AEC4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39538" y="144818"/>
            <a:ext cx="104357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400"/>
              <a:t>光照射到</a:t>
            </a:r>
            <a:r>
              <a:rPr lang="zh-CN" altLang="en-US" sz="4400">
                <a:solidFill>
                  <a:srgbClr val="FF0000"/>
                </a:solidFill>
              </a:rPr>
              <a:t>不同</a:t>
            </a:r>
            <a:r>
              <a:rPr lang="zh-CN" altLang="en-US" sz="4400"/>
              <a:t>介质的分界面上会</a:t>
            </a:r>
            <a:r>
              <a:rPr lang="en-US" altLang="zh-CN" sz="4400"/>
              <a:t>……</a:t>
            </a:r>
            <a:r>
              <a:rPr lang="zh-CN" altLang="en-US" sz="4400"/>
              <a:t>？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2B805746-F60F-8DF6-3238-803D8E59F83B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141760" y="3071630"/>
            <a:ext cx="781279" cy="1629414"/>
            <a:chOff x="632110" y="2195645"/>
            <a:chExt cx="1798313" cy="1434687"/>
          </a:xfrm>
        </p:grpSpPr>
        <p:sp>
          <p:nvSpPr>
            <p:cNvPr id="7" name="Line 36">
              <a:extLst>
                <a:ext uri="{FF2B5EF4-FFF2-40B4-BE49-F238E27FC236}">
                  <a16:creationId xmlns:a16="http://schemas.microsoft.com/office/drawing/2014/main" id="{FF39F1AD-E6E3-9E6B-F348-0A5598AFA7BC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 flipV="1">
              <a:off x="632110" y="2195645"/>
              <a:ext cx="1798313" cy="14346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Line 37">
              <a:extLst>
                <a:ext uri="{FF2B5EF4-FFF2-40B4-BE49-F238E27FC236}">
                  <a16:creationId xmlns:a16="http://schemas.microsoft.com/office/drawing/2014/main" id="{FB434AB2-BE3C-4AA9-0037-5416829AC5D4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1441053" y="2841017"/>
              <a:ext cx="269648" cy="2151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1D1C1D6-994F-0FA2-2291-0CF01B56A5BE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 rot="21136136">
            <a:off x="6208564" y="2967015"/>
            <a:ext cx="1676368" cy="890771"/>
            <a:chOff x="632110" y="2195645"/>
            <a:chExt cx="1798313" cy="1434687"/>
          </a:xfrm>
        </p:grpSpPr>
        <p:sp>
          <p:nvSpPr>
            <p:cNvPr id="11" name="Line 36">
              <a:extLst>
                <a:ext uri="{FF2B5EF4-FFF2-40B4-BE49-F238E27FC236}">
                  <a16:creationId xmlns:a16="http://schemas.microsoft.com/office/drawing/2014/main" id="{247FE5A3-993F-8E7E-B170-ADBF6EEAB990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 flipV="1">
              <a:off x="632110" y="2195645"/>
              <a:ext cx="1798313" cy="14346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37">
              <a:extLst>
                <a:ext uri="{FF2B5EF4-FFF2-40B4-BE49-F238E27FC236}">
                  <a16:creationId xmlns:a16="http://schemas.microsoft.com/office/drawing/2014/main" id="{C1EA4970-F1A4-E88D-A218-F30711B3ECD4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1441053" y="2841017"/>
              <a:ext cx="269648" cy="2151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20B858C-A9CE-A675-0BBC-C3E4D7978C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 rot="21136136">
            <a:off x="6206627" y="2979187"/>
            <a:ext cx="1297528" cy="1399265"/>
            <a:chOff x="632110" y="2195645"/>
            <a:chExt cx="1798313" cy="1434687"/>
          </a:xfrm>
        </p:grpSpPr>
        <p:sp>
          <p:nvSpPr>
            <p:cNvPr id="15" name="Line 36">
              <a:extLst>
                <a:ext uri="{FF2B5EF4-FFF2-40B4-BE49-F238E27FC236}">
                  <a16:creationId xmlns:a16="http://schemas.microsoft.com/office/drawing/2014/main" id="{0641ECD1-67AA-1646-6972-18B36C65E4CF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 flipV="1">
              <a:off x="632110" y="2195645"/>
              <a:ext cx="1798313" cy="143468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37">
              <a:extLst>
                <a:ext uri="{FF2B5EF4-FFF2-40B4-BE49-F238E27FC236}">
                  <a16:creationId xmlns:a16="http://schemas.microsoft.com/office/drawing/2014/main" id="{A4D9F695-105F-9F63-A529-3D23EFE6CF1A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441053" y="2841017"/>
              <a:ext cx="269648" cy="21512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Text Box 4">
            <a:extLst>
              <a:ext uri="{FF2B5EF4-FFF2-40B4-BE49-F238E27FC236}">
                <a16:creationId xmlns:a16="http://schemas.microsoft.com/office/drawing/2014/main" id="{0A21CB64-DA0A-6854-3E01-842B111AB97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10778" y="4098628"/>
            <a:ext cx="5699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21" name="Text Box 4">
            <a:extLst>
              <a:ext uri="{FF2B5EF4-FFF2-40B4-BE49-F238E27FC236}">
                <a16:creationId xmlns:a16="http://schemas.microsoft.com/office/drawing/2014/main" id="{C3C5D94E-B5C8-DB1E-D39A-C64BEA4FB3A1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99046" y="4484936"/>
            <a:ext cx="5699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/>
              <a:t>2</a:t>
            </a:r>
            <a:endParaRPr lang="zh-CN" altLang="en-US"/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9BBF0B68-40C9-45E1-9DFA-F414A1ECB30E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959598" y="3412836"/>
            <a:ext cx="5699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zh-CN"/>
              <a:t>3</a:t>
            </a:r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3E12B02-BFA8-1B9B-B6A7-17A419C237A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059432" y="2847461"/>
            <a:ext cx="320240" cy="30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30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2" grpId="0"/>
      <p:bldP spid="51215" grpId="0" animBg="1"/>
      <p:bldP spid="51223" grpId="0" animBg="1"/>
      <p:bldP spid="19" grpId="0"/>
      <p:bldP spid="21" grpId="0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BAAC781-02DF-17D5-1296-3B55A205476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5"/>
          <a:srcRect l="18507" t="9401" r="1176"/>
          <a:stretch>
            <a:fillRect/>
          </a:stretch>
        </p:blipFill>
        <p:spPr>
          <a:xfrm>
            <a:off x="1524000" y="908720"/>
            <a:ext cx="9144000" cy="5801959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3FD6FBDE-FEB6-946D-AD6A-9031CDA3A2C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83007" y="4869926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入射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947F98F-3566-9E89-3EAF-53FD69AD7EB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202603" y="5226294"/>
            <a:ext cx="18804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反射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75C2463-2F96-9EAD-341C-0ADDC48506DF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70351" y="2620863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折射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51989F06-7CA8-BB06-60E5-3450C5BDB4C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65686" y="3602177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水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17CC30B5-0595-AFD4-F5A3-909C10BD969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00432" y="3033499"/>
            <a:ext cx="25454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空气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62854F8-1B17-880F-8B06-4A4AB92517C2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5225275" y="3023665"/>
            <a:ext cx="428845" cy="300370"/>
            <a:chOff x="3701274" y="3200637"/>
            <a:chExt cx="428845" cy="300370"/>
          </a:xfrm>
        </p:grpSpPr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7A69F6D2-DC56-0D69-6344-C08C969929DE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0" name="Line 36">
              <a:extLst>
                <a:ext uri="{FF2B5EF4-FFF2-40B4-BE49-F238E27FC236}">
                  <a16:creationId xmlns:a16="http://schemas.microsoft.com/office/drawing/2014/main" id="{925F2D80-7036-F1DE-DA93-46CFB9AF519E}"/>
                </a:ext>
              </a:extLst>
            </p:cNvPr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A820DDA-A83B-1E93-FE61-E31B68FED17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 rot="17399468">
            <a:off x="7407116" y="4863479"/>
            <a:ext cx="428845" cy="300370"/>
            <a:chOff x="3701274" y="3200637"/>
            <a:chExt cx="428845" cy="300370"/>
          </a:xfrm>
        </p:grpSpPr>
        <p:sp>
          <p:nvSpPr>
            <p:cNvPr id="13" name="Line 36">
              <a:extLst>
                <a:ext uri="{FF2B5EF4-FFF2-40B4-BE49-F238E27FC236}">
                  <a16:creationId xmlns:a16="http://schemas.microsoft.com/office/drawing/2014/main" id="{04F863AC-4DC3-0E12-2341-A3CA118DF9CA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4" name="Line 36">
              <a:extLst>
                <a:ext uri="{FF2B5EF4-FFF2-40B4-BE49-F238E27FC236}">
                  <a16:creationId xmlns:a16="http://schemas.microsoft.com/office/drawing/2014/main" id="{6B880C56-E976-BCD0-638D-23A686E193BE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656D2ED-172F-52C1-F244-534FC313776A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 rot="1229817">
            <a:off x="9221517" y="4254237"/>
            <a:ext cx="428845" cy="300370"/>
            <a:chOff x="3701274" y="3200637"/>
            <a:chExt cx="428845" cy="300370"/>
          </a:xfrm>
        </p:grpSpPr>
        <p:sp>
          <p:nvSpPr>
            <p:cNvPr id="16" name="Line 36">
              <a:extLst>
                <a:ext uri="{FF2B5EF4-FFF2-40B4-BE49-F238E27FC236}">
                  <a16:creationId xmlns:a16="http://schemas.microsoft.com/office/drawing/2014/main" id="{B756809E-0B2F-F930-AE80-46EFFC303E92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404D385B-CBAD-42D9-F51A-3388B099E3F5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endParaRPr>
            </a:p>
          </p:txBody>
        </p:sp>
      </p:grp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DD90A459-4C2A-5CC3-455F-61AFBC2EEEE9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H="1">
            <a:off x="8857577" y="2317398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 Box 2">
            <a:extLst>
              <a:ext uri="{FF2B5EF4-FFF2-40B4-BE49-F238E27FC236}">
                <a16:creationId xmlns:a16="http://schemas.microsoft.com/office/drawing/2014/main" id="{920F7FC5-C85A-CDF7-7EDD-97E017CCB17C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99456" y="40412"/>
            <a:ext cx="111612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光在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不同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itchFamily="2" charset="-122"/>
                <a:cs typeface="+mn-cs"/>
              </a:rPr>
              <a:t>介质的分界面上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，发生反射和折射</a:t>
            </a:r>
          </a:p>
        </p:txBody>
      </p:sp>
      <p:sp>
        <p:nvSpPr>
          <p:cNvPr id="21" name="弧形 20">
            <a:extLst>
              <a:ext uri="{FF2B5EF4-FFF2-40B4-BE49-F238E27FC236}">
                <a16:creationId xmlns:a16="http://schemas.microsoft.com/office/drawing/2014/main" id="{DE886ADC-40DB-CFBD-4200-3F91B34E244C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9006563">
            <a:off x="8441710" y="3810848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2" name="弧形 21">
            <a:extLst>
              <a:ext uri="{FF2B5EF4-FFF2-40B4-BE49-F238E27FC236}">
                <a16:creationId xmlns:a16="http://schemas.microsoft.com/office/drawing/2014/main" id="{A323DCC9-4D07-C7E8-E012-8E666D9A912E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5884672">
            <a:off x="8748061" y="3801688"/>
            <a:ext cx="370745" cy="513278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3" name="弧形 22">
            <a:extLst>
              <a:ext uri="{FF2B5EF4-FFF2-40B4-BE49-F238E27FC236}">
                <a16:creationId xmlns:a16="http://schemas.microsoft.com/office/drawing/2014/main" id="{8041FDF0-AF9C-C713-097E-6F6F87078377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16200000">
            <a:off x="8546715" y="3175297"/>
            <a:ext cx="814882" cy="112813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9A8B7C0-2AF0-E201-DE62-47C4C9DB789B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8124319" y="4400221"/>
                <a:ext cx="64966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9A8B7C0-2AF0-E201-DE62-47C4C9DB7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8124319" y="4400221"/>
                <a:ext cx="649665" cy="67710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2F88E81-745E-C990-532B-F1F7DE6BAFB7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8026512" y="2611049"/>
                <a:ext cx="696882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𝒓</m:t>
                          </m:r>
                        </m:e>
                        <m:sub>
                          <m:r>
                            <a:rPr kumimoji="0" lang="en-US" altLang="zh-CN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2F88E81-745E-C990-532B-F1F7DE6BAF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8026512" y="2611049"/>
                <a:ext cx="696882" cy="677108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0AB755AC-9DDA-3639-8DC3-B984A507CC63}"/>
                  </a:ext>
                </a:extLst>
              </p:cNvPr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8971840" y="4379522"/>
                <a:ext cx="457200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𝒊</m:t>
                      </m:r>
                    </m:oMath>
                  </m:oMathPara>
                </a14:m>
                <a:endParaRPr kumimoji="0" lang="zh-CN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1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0AB755AC-9DDA-3639-8DC3-B984A507C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8971840" y="4379522"/>
                <a:ext cx="457200" cy="677108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3447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1" grpId="0" animBg="1"/>
      <p:bldP spid="22" grpId="0" animBg="1"/>
      <p:bldP spid="23" grpId="0" animBg="1"/>
      <p:bldP spid="8" grpId="0"/>
      <p:bldP spid="25" grpId="0"/>
      <p:bldP spid="2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0772562E-2D36-2F0A-8C02-FCCBCD82F23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70224" y="-5417"/>
            <a:ext cx="11089232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5</a:t>
            </a:r>
            <a:r>
              <a:rPr lang="zh-CN" altLang="en-US" sz="4400">
                <a:latin typeface="宋体" panose="02010600030101010101" pitchFamily="2" charset="-122"/>
              </a:rPr>
              <a:t>、把下列的光现象进行分类：（填序号）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1.</a:t>
            </a:r>
            <a:r>
              <a:rPr lang="zh-CN" altLang="en-US" sz="4400">
                <a:latin typeface="宋体" panose="02010600030101010101" pitchFamily="2" charset="-122"/>
              </a:rPr>
              <a:t>阳光照射下地上的黑影	</a:t>
            </a:r>
            <a:endParaRPr lang="en-US" altLang="zh-CN" sz="4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2.</a:t>
            </a:r>
            <a:r>
              <a:rPr lang="zh-CN" altLang="en-US" sz="4400">
                <a:latin typeface="宋体" panose="02010600030101010101" pitchFamily="2" charset="-122"/>
              </a:rPr>
              <a:t>水中月		</a:t>
            </a:r>
            <a:r>
              <a:rPr lang="en-US" altLang="zh-CN" sz="4400">
                <a:latin typeface="宋体" panose="02010600030101010101" pitchFamily="2" charset="-122"/>
              </a:rPr>
              <a:t>3.</a:t>
            </a:r>
            <a:r>
              <a:rPr lang="zh-CN" altLang="en-US" sz="4400">
                <a:latin typeface="宋体" panose="02010600030101010101" pitchFamily="2" charset="-122"/>
              </a:rPr>
              <a:t>水中鱼		</a:t>
            </a:r>
            <a:r>
              <a:rPr lang="en-US" altLang="zh-CN" sz="4400">
                <a:latin typeface="宋体" panose="02010600030101010101" pitchFamily="2" charset="-122"/>
              </a:rPr>
              <a:t>4.</a:t>
            </a:r>
            <a:r>
              <a:rPr lang="zh-CN" altLang="en-US" sz="4400">
                <a:latin typeface="宋体" panose="02010600030101010101" pitchFamily="2" charset="-122"/>
              </a:rPr>
              <a:t>月食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5.</a:t>
            </a:r>
            <a:r>
              <a:rPr lang="zh-CN" altLang="en-US" sz="4400">
                <a:latin typeface="宋体" panose="02010600030101010101" pitchFamily="2" charset="-122"/>
              </a:rPr>
              <a:t>池水看起来很“浅”</a:t>
            </a:r>
            <a:endParaRPr lang="en-US" altLang="zh-CN" sz="4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6.</a:t>
            </a:r>
            <a:r>
              <a:rPr lang="zh-CN" altLang="en-US" sz="4400">
                <a:latin typeface="宋体" panose="02010600030101010101" pitchFamily="2" charset="-122"/>
              </a:rPr>
              <a:t>射击瞄准时要“三点一线”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7.</a:t>
            </a:r>
            <a:r>
              <a:rPr lang="zh-CN" altLang="en-US" sz="4400">
                <a:latin typeface="宋体" panose="02010600030101010101" pitchFamily="2" charset="-122"/>
              </a:rPr>
              <a:t>海市蜃楼	  </a:t>
            </a:r>
            <a:r>
              <a:rPr lang="en-US" altLang="zh-CN" sz="4400">
                <a:latin typeface="宋体" panose="02010600030101010101" pitchFamily="2" charset="-122"/>
              </a:rPr>
              <a:t>8.</a:t>
            </a:r>
            <a:r>
              <a:rPr lang="zh-CN" altLang="en-US" sz="4400">
                <a:latin typeface="宋体" panose="02010600030101010101" pitchFamily="2" charset="-122"/>
              </a:rPr>
              <a:t>湖边松树的倒影	</a:t>
            </a:r>
            <a:endParaRPr lang="en-US" altLang="zh-CN" sz="4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latin typeface="宋体" panose="02010600030101010101" pitchFamily="2" charset="-122"/>
              </a:rPr>
              <a:t>9.</a:t>
            </a:r>
            <a:r>
              <a:rPr lang="zh-CN" altLang="en-US" sz="4400">
                <a:latin typeface="宋体" panose="02010600030101010101" pitchFamily="2" charset="-122"/>
              </a:rPr>
              <a:t>照镜子		  </a:t>
            </a:r>
            <a:r>
              <a:rPr lang="en-US" altLang="zh-CN" sz="4400">
                <a:latin typeface="宋体" panose="02010600030101010101" pitchFamily="2" charset="-122"/>
              </a:rPr>
              <a:t>10.</a:t>
            </a:r>
            <a:r>
              <a:rPr lang="zh-CN" altLang="en-US" sz="4400">
                <a:latin typeface="宋体" panose="02010600030101010101" pitchFamily="2" charset="-122"/>
              </a:rPr>
              <a:t>小孔成像</a:t>
            </a:r>
            <a:endParaRPr lang="en-US" altLang="zh-CN" sz="4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latin typeface="宋体" panose="02010600030101010101" pitchFamily="2" charset="-122"/>
              </a:rPr>
              <a:t>（</a:t>
            </a:r>
            <a:r>
              <a:rPr lang="en-US" altLang="zh-CN" sz="4400">
                <a:latin typeface="宋体" panose="02010600030101010101" pitchFamily="2" charset="-122"/>
              </a:rPr>
              <a:t>1</a:t>
            </a:r>
            <a:r>
              <a:rPr lang="zh-CN" altLang="en-US" sz="4400">
                <a:latin typeface="宋体" panose="02010600030101010101" pitchFamily="2" charset="-122"/>
              </a:rPr>
              <a:t>）光的直线传播：</a:t>
            </a:r>
            <a:r>
              <a:rPr lang="en-US" altLang="zh-CN" sz="4400">
                <a:latin typeface="宋体" panose="02010600030101010101" pitchFamily="2" charset="-122"/>
              </a:rPr>
              <a:t>_______________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latin typeface="宋体" panose="02010600030101010101" pitchFamily="2" charset="-122"/>
              </a:rPr>
              <a:t>（</a:t>
            </a:r>
            <a:r>
              <a:rPr lang="en-US" altLang="zh-CN" sz="4400">
                <a:latin typeface="宋体" panose="02010600030101010101" pitchFamily="2" charset="-122"/>
              </a:rPr>
              <a:t>2</a:t>
            </a:r>
            <a:r>
              <a:rPr lang="zh-CN" altLang="en-US" sz="4400">
                <a:latin typeface="宋体" panose="02010600030101010101" pitchFamily="2" charset="-122"/>
              </a:rPr>
              <a:t>）光的反射：</a:t>
            </a:r>
            <a:r>
              <a:rPr lang="en-US" altLang="zh-CN" sz="4400">
                <a:latin typeface="宋体" panose="02010600030101010101" pitchFamily="2" charset="-122"/>
              </a:rPr>
              <a:t>___________________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latin typeface="宋体" panose="02010600030101010101" pitchFamily="2" charset="-122"/>
              </a:rPr>
              <a:t>（</a:t>
            </a:r>
            <a:r>
              <a:rPr lang="en-US" altLang="zh-CN" sz="4400">
                <a:latin typeface="宋体" panose="02010600030101010101" pitchFamily="2" charset="-122"/>
              </a:rPr>
              <a:t>3</a:t>
            </a:r>
            <a:r>
              <a:rPr lang="zh-CN" altLang="en-US" sz="4400">
                <a:latin typeface="宋体" panose="02010600030101010101" pitchFamily="2" charset="-122"/>
              </a:rPr>
              <a:t>）光的折射：</a:t>
            </a:r>
            <a:r>
              <a:rPr lang="en-US" altLang="zh-CN" sz="4400">
                <a:latin typeface="宋体" panose="02010600030101010101" pitchFamily="2" charset="-122"/>
              </a:rPr>
              <a:t>___________________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45BD5CC5-637C-564B-DC8A-9E1E284671E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50247" y="6074564"/>
            <a:ext cx="195103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solidFill>
                  <a:srgbClr val="FF0000"/>
                </a:solidFill>
                <a:latin typeface="宋体" panose="02010600030101010101" pitchFamily="2" charset="-122"/>
              </a:rPr>
              <a:t>3.5.7</a:t>
            </a:r>
            <a:endParaRPr lang="zh-CN" altLang="en-US" sz="44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DAA8BCA-60E0-D9E1-3B21-698533DC8AE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209177" y="4647548"/>
            <a:ext cx="273526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solidFill>
                  <a:srgbClr val="FF0000"/>
                </a:solidFill>
                <a:latin typeface="宋体" panose="02010600030101010101" pitchFamily="2" charset="-122"/>
              </a:rPr>
              <a:t>1.4.6.10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1EAE73DF-B7F2-8208-8667-003D1D966E3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48128" y="5360182"/>
            <a:ext cx="19431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>
                <a:solidFill>
                  <a:srgbClr val="FF0000"/>
                </a:solidFill>
                <a:latin typeface="宋体" panose="02010600030101010101" pitchFamily="2" charset="-122"/>
              </a:rPr>
              <a:t>2.8.9</a:t>
            </a:r>
            <a:endParaRPr lang="zh-CN" altLang="en-US" sz="44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2925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959A220-627D-D2F1-041C-DE7A71EE0E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139850" y="4786208"/>
            <a:ext cx="1468530" cy="6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84972181-1CDF-F3F6-CB53-9B418192A72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139850" y="3915242"/>
            <a:ext cx="1468530" cy="6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C756C24-FB0B-4445-8D14-66819106DC47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3225134" y="3429000"/>
            <a:ext cx="6048672" cy="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383039B8-2725-422C-B0BB-A381F54FF6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25134" y="2791034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294417-AB52-BE26-AE6C-D71954CB56F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16207" y="3306816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365CD7B-BFD6-DC41-8441-AE2A1CE0462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8526140" y="2075658"/>
            <a:ext cx="664758" cy="87001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FBF51C2-6263-8969-980B-EC18EC4B1D1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7"/>
          <a:srcRect l="1888" t="9160" r="900" b="3084"/>
          <a:stretch>
            <a:fillRect/>
          </a:stretch>
        </p:blipFill>
        <p:spPr>
          <a:xfrm>
            <a:off x="2392591" y="-5436"/>
            <a:ext cx="1656184" cy="897058"/>
          </a:xfrm>
          <a:prstGeom prst="rect">
            <a:avLst/>
          </a:prstGeom>
        </p:spPr>
      </p:pic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1068083-A120-788E-5833-A6B5B7DFA925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3874115" y="567995"/>
            <a:ext cx="3788198" cy="288326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C2FB9A56-44B3-11DE-4B76-CC65A1725341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7662315" y="2737289"/>
            <a:ext cx="939919" cy="702841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38BD7B7-7D0D-DD71-9477-EF8638994180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H="1">
            <a:off x="3891209" y="3451258"/>
            <a:ext cx="3771105" cy="2858063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F86856D-A357-CF63-20B5-8493A4A952D9}"/>
              </a:ext>
            </a:extLst>
          </p:cNvPr>
          <p:cNvCxnSpPr>
            <a:stCxn id="1026" idx="3"/>
          </p:cNvCxnSpPr>
          <p:nvPr>
            <p:custDataLst>
              <p:tags r:id="rId11"/>
            </p:custDataLst>
          </p:nvPr>
        </p:nvCxnSpPr>
        <p:spPr bwMode="auto">
          <a:xfrm flipV="1">
            <a:off x="4608381" y="3440130"/>
            <a:ext cx="2076673" cy="166965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1354586D-F328-20F3-0481-FD4A293BF9A3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V="1">
            <a:off x="6693981" y="2656577"/>
            <a:ext cx="1895749" cy="75718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031A72EA-9B76-A53A-3073-F3C99B6F84AF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4546750" y="3396979"/>
            <a:ext cx="2180813" cy="888049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6D953013-8CDD-25B3-9E50-726617C2212E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 flipH="1">
            <a:off x="6685053" y="3116093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C4C35C72-3A9F-CF92-C106-9F7469BF160C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H="1">
            <a:off x="7662314" y="3116093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687211AB-2354-623B-9DF2-A7775CFCCE3E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7">
            <a:alphaModFix amt="50000"/>
          </a:blip>
          <a:srcRect l="1888" t="9160" r="900" b="3084"/>
          <a:stretch>
            <a:fillRect/>
          </a:stretch>
        </p:blipFill>
        <p:spPr>
          <a:xfrm flipV="1">
            <a:off x="2392591" y="5940690"/>
            <a:ext cx="1656184" cy="89705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A2869D4-BDBA-BF0A-DF92-2B3228B4A260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593123" y="2684479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折射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7F635CC-6BC8-B190-335F-5B92923089DD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130226" y="2824553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反射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C308055-8AB9-F2E4-5872-65B5D683A7E1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6240016" y="70803"/>
            <a:ext cx="5112568" cy="16106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“水中鱼”是折射现象</a:t>
            </a:r>
            <a:endParaRPr lang="en-US" altLang="zh-CN" sz="36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“水中云”是反射现象</a:t>
            </a:r>
            <a:endParaRPr lang="en-US" altLang="zh-CN" sz="36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4" name="Line 19">
            <a:extLst>
              <a:ext uri="{FF2B5EF4-FFF2-40B4-BE49-F238E27FC236}">
                <a16:creationId xmlns:a16="http://schemas.microsoft.com/office/drawing/2014/main" id="{D5EB9273-37A1-C438-2966-BF285A6E8F5F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5153114" y="1538243"/>
            <a:ext cx="183385" cy="13316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9" name="Line 19">
            <a:extLst>
              <a:ext uri="{FF2B5EF4-FFF2-40B4-BE49-F238E27FC236}">
                <a16:creationId xmlns:a16="http://schemas.microsoft.com/office/drawing/2014/main" id="{6994C79A-597E-7F82-1803-95AA8C72195B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7961113" y="3080479"/>
            <a:ext cx="163556" cy="13249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0" name="Line 19">
            <a:extLst>
              <a:ext uri="{FF2B5EF4-FFF2-40B4-BE49-F238E27FC236}">
                <a16:creationId xmlns:a16="http://schemas.microsoft.com/office/drawing/2014/main" id="{9B65EE39-78C2-B436-8B8F-30053B952A4F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5501391" y="4257207"/>
            <a:ext cx="164892" cy="142406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3" name="Line 19">
            <a:extLst>
              <a:ext uri="{FF2B5EF4-FFF2-40B4-BE49-F238E27FC236}">
                <a16:creationId xmlns:a16="http://schemas.microsoft.com/office/drawing/2014/main" id="{2113146A-B806-E2D3-68CE-DDE9DC7071BE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 flipV="1">
            <a:off x="7699761" y="2900595"/>
            <a:ext cx="252522" cy="11607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50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4" grpId="0" animBg="1"/>
      <p:bldP spid="9" grpId="0" animBg="1"/>
      <p:bldP spid="10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标题 1">
            <a:extLst>
              <a:ext uri="{FF2B5EF4-FFF2-40B4-BE49-F238E27FC236}">
                <a16:creationId xmlns:a16="http://schemas.microsoft.com/office/drawing/2014/main" id="{DC9194F9-EC83-6C85-308D-5A51432491D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981200" y="2565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9600" b="1">
                <a:solidFill>
                  <a:srgbClr val="FF0000"/>
                </a:solidFill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1193105982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67608" y="116632"/>
            <a:ext cx="67691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800">
                <a:solidFill>
                  <a:srgbClr val="0000FF"/>
                </a:solidFill>
                <a:latin typeface="Arial" pitchFamily="34" charset="0"/>
                <a:ea typeface="黑体" panose="02010609060101010101" pitchFamily="49" charset="-122"/>
              </a:rPr>
              <a:t>三棱镜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4CAEA1D-C2EC-7ED8-F4C5-332D06DC01B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5902" r="11410" b="8344"/>
          <a:stretch>
            <a:fillRect/>
          </a:stretch>
        </p:blipFill>
        <p:spPr bwMode="auto">
          <a:xfrm>
            <a:off x="0" y="1020924"/>
            <a:ext cx="780005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CC02EDC-D5D1-EB79-50A1-5EAE77B7E4C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5" y="1018240"/>
            <a:ext cx="3816424" cy="390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6406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97037E8-954C-3506-82F6-FBDA635D00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972" y="980727"/>
            <a:ext cx="2391298" cy="24482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86A037-4274-220A-E08E-0F3911169B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62733" y="3501007"/>
            <a:ext cx="2391297" cy="24482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5708F36-0E4B-8FB6-27AC-30DB3E05A6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216892" y="1805531"/>
            <a:ext cx="2391298" cy="165232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5D99B-3FF3-0DC8-B428-9AF2808716F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3501008"/>
            <a:ext cx="2391298" cy="1652327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1727AE1-BB76-678E-3721-47963F75BBDE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2023473" y="2257440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A39D022-79F6-FD9B-1BF4-C02A05841575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2859109" y="1969409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弧形 9">
            <a:extLst>
              <a:ext uri="{FF2B5EF4-FFF2-40B4-BE49-F238E27FC236}">
                <a16:creationId xmlns:a16="http://schemas.microsoft.com/office/drawing/2014/main" id="{F9DB6F55-D1C2-CFD3-D35D-7C55C205482B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 rot="13418698">
            <a:off x="2944792" y="1955087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9815D77D-FA73-5A19-6E47-E4A8147DACF7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3442694" y="2257441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1EAEB15-457D-D5E6-7885-0ECC56C26A4F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4247073" y="2232573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9881D3F-3535-E45D-0CC5-BF1EB4A16E3C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4766222" y="2456485"/>
            <a:ext cx="1461126" cy="972516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弧形 29">
            <a:extLst>
              <a:ext uri="{FF2B5EF4-FFF2-40B4-BE49-F238E27FC236}">
                <a16:creationId xmlns:a16="http://schemas.microsoft.com/office/drawing/2014/main" id="{E6D69671-B229-FDD2-1B55-622C87DE7363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12236553">
            <a:off x="4409573" y="2257441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1" name="弧形 30">
            <a:extLst>
              <a:ext uri="{FF2B5EF4-FFF2-40B4-BE49-F238E27FC236}">
                <a16:creationId xmlns:a16="http://schemas.microsoft.com/office/drawing/2014/main" id="{B814B6E3-D26A-27E7-30CE-8F8AA4F2C422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2134886">
            <a:off x="4801921" y="234968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2" name="弧形 31">
            <a:extLst>
              <a:ext uri="{FF2B5EF4-FFF2-40B4-BE49-F238E27FC236}">
                <a16:creationId xmlns:a16="http://schemas.microsoft.com/office/drawing/2014/main" id="{9F422BF0-1317-A760-CF5E-42A1A9191D3B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3809330">
            <a:off x="3625315" y="2239691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41BD90A4-83AC-CEA0-8DC2-B071B4AD4DB8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1997332" y="4655634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1E591F9F-7115-436E-5EB0-6B882F9066E6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V="1">
            <a:off x="2806140" y="4319131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弧形 34">
            <a:extLst>
              <a:ext uri="{FF2B5EF4-FFF2-40B4-BE49-F238E27FC236}">
                <a16:creationId xmlns:a16="http://schemas.microsoft.com/office/drawing/2014/main" id="{03C23069-19B2-0E54-A73D-E3DD07B5284F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11346502">
            <a:off x="2940631" y="4515691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265FA02-E0B3-2803-421B-88C0C60AA906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 flipV="1">
            <a:off x="3410477" y="4438576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99E2B61-FB2F-E601-3C69-6B82E244EBB5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4336903" y="4220010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DADA66B1-3A7F-95C6-FCC8-5C2883A7A3E2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 flipV="1">
            <a:off x="4754066" y="3429002"/>
            <a:ext cx="1473283" cy="101150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弧形 38">
            <a:extLst>
              <a:ext uri="{FF2B5EF4-FFF2-40B4-BE49-F238E27FC236}">
                <a16:creationId xmlns:a16="http://schemas.microsoft.com/office/drawing/2014/main" id="{A9551C8A-6596-F771-DBD2-C7356016C168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12816219">
            <a:off x="4409777" y="417462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40" name="弧形 39">
            <a:extLst>
              <a:ext uri="{FF2B5EF4-FFF2-40B4-BE49-F238E27FC236}">
                <a16:creationId xmlns:a16="http://schemas.microsoft.com/office/drawing/2014/main" id="{71997548-A37B-948B-9839-BBCE5F37631A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 rot="2149896">
            <a:off x="4766146" y="429667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41" name="弧形 40">
            <a:extLst>
              <a:ext uri="{FF2B5EF4-FFF2-40B4-BE49-F238E27FC236}">
                <a16:creationId xmlns:a16="http://schemas.microsoft.com/office/drawing/2014/main" id="{99DE7F7A-F9D1-6D28-7655-0A8CD14749B5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 rot="1215482">
            <a:off x="3683783" y="4406593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1" name="Text Box 2">
            <a:extLst>
              <a:ext uri="{FF2B5EF4-FFF2-40B4-BE49-F238E27FC236}">
                <a16:creationId xmlns:a16="http://schemas.microsoft.com/office/drawing/2014/main" id="{D94E3A1B-C579-0984-7C9A-CE90E8DE4106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631504" y="98369"/>
            <a:ext cx="51121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宋体" panose="02010600030101010101" pitchFamily="2" charset="-122"/>
              </a:rPr>
              <a:t>三棱镜的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两</a:t>
            </a:r>
            <a:r>
              <a:rPr lang="zh-CN" altLang="en-US" sz="4000">
                <a:latin typeface="宋体" panose="02010600030101010101" pitchFamily="2" charset="-122"/>
              </a:rPr>
              <a:t>次折射</a:t>
            </a:r>
            <a:endParaRPr lang="en-US" altLang="zh-CN" sz="4000">
              <a:latin typeface="宋体" panose="02010600030101010101" pitchFamily="2" charset="-122"/>
            </a:endParaRPr>
          </a:p>
        </p:txBody>
      </p:sp>
      <p:sp>
        <p:nvSpPr>
          <p:cNvPr id="62" name="Text Box 2">
            <a:extLst>
              <a:ext uri="{FF2B5EF4-FFF2-40B4-BE49-F238E27FC236}">
                <a16:creationId xmlns:a16="http://schemas.microsoft.com/office/drawing/2014/main" id="{4E5246F3-0C01-E4CA-77BB-3BD4FCEC27B0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600056" y="98369"/>
            <a:ext cx="46085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光线向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厚</a:t>
            </a: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处偏折</a:t>
            </a: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914EF245-8773-341F-01EC-BA2F7981771C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6368412" y="3973911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2B5BD4B8-BEEB-21DF-FE18-BEAB4C029B96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7204048" y="3685880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弧形 64">
            <a:extLst>
              <a:ext uri="{FF2B5EF4-FFF2-40B4-BE49-F238E27FC236}">
                <a16:creationId xmlns:a16="http://schemas.microsoft.com/office/drawing/2014/main" id="{E0DC029D-ADAC-3943-B1C5-CD28EF015B2D}"/>
              </a:ext>
            </a:extLst>
          </p:cNvPr>
          <p:cNvSpPr/>
          <p:nvPr>
            <p:custDataLst>
              <p:tags r:id="rId27"/>
            </p:custDataLst>
          </p:nvPr>
        </p:nvSpPr>
        <p:spPr bwMode="auto">
          <a:xfrm rot="13418698">
            <a:off x="7289731" y="3671558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459BF12-600F-40A0-6E6A-D292B7A5311F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>
            <a:off x="7787633" y="3973912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08E53310-BE69-614E-BFB3-21A018088448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 flipV="1">
            <a:off x="8592012" y="3949044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247DBF59-7A4F-F92B-3827-F39CFACFA641}"/>
              </a:ext>
            </a:extLst>
          </p:cNvPr>
          <p:cNvCxnSpPr/>
          <p:nvPr>
            <p:custDataLst>
              <p:tags r:id="rId30"/>
            </p:custDataLst>
          </p:nvPr>
        </p:nvCxnSpPr>
        <p:spPr bwMode="auto">
          <a:xfrm>
            <a:off x="9111161" y="4172956"/>
            <a:ext cx="996002" cy="63346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弧形 68">
            <a:extLst>
              <a:ext uri="{FF2B5EF4-FFF2-40B4-BE49-F238E27FC236}">
                <a16:creationId xmlns:a16="http://schemas.microsoft.com/office/drawing/2014/main" id="{A448FA55-7BA7-D227-DFCB-C5CFC84F2768}"/>
              </a:ext>
            </a:extLst>
          </p:cNvPr>
          <p:cNvSpPr/>
          <p:nvPr>
            <p:custDataLst>
              <p:tags r:id="rId31"/>
            </p:custDataLst>
          </p:nvPr>
        </p:nvSpPr>
        <p:spPr bwMode="auto">
          <a:xfrm rot="12236553">
            <a:off x="8754512" y="397391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0" name="弧形 69">
            <a:extLst>
              <a:ext uri="{FF2B5EF4-FFF2-40B4-BE49-F238E27FC236}">
                <a16:creationId xmlns:a16="http://schemas.microsoft.com/office/drawing/2014/main" id="{6992B184-80E6-97B8-F6AF-105E88995E4E}"/>
              </a:ext>
            </a:extLst>
          </p:cNvPr>
          <p:cNvSpPr/>
          <p:nvPr>
            <p:custDataLst>
              <p:tags r:id="rId32"/>
            </p:custDataLst>
          </p:nvPr>
        </p:nvSpPr>
        <p:spPr bwMode="auto">
          <a:xfrm rot="2134886">
            <a:off x="9146860" y="4066153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1" name="弧形 70">
            <a:extLst>
              <a:ext uri="{FF2B5EF4-FFF2-40B4-BE49-F238E27FC236}">
                <a16:creationId xmlns:a16="http://schemas.microsoft.com/office/drawing/2014/main" id="{63FE477B-3BD2-31C6-EB2A-CBA12C8B59A2}"/>
              </a:ext>
            </a:extLst>
          </p:cNvPr>
          <p:cNvSpPr/>
          <p:nvPr>
            <p:custDataLst>
              <p:tags r:id="rId33"/>
            </p:custDataLst>
          </p:nvPr>
        </p:nvSpPr>
        <p:spPr bwMode="auto">
          <a:xfrm rot="3809330">
            <a:off x="7970254" y="3956162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7EC9B9AD-B83B-E4EF-E402-5A0CB9510690}"/>
              </a:ext>
            </a:extLst>
          </p:cNvPr>
          <p:cNvCxnSpPr/>
          <p:nvPr>
            <p:custDataLst>
              <p:tags r:id="rId34"/>
            </p:custDataLst>
          </p:nvPr>
        </p:nvCxnSpPr>
        <p:spPr bwMode="auto">
          <a:xfrm>
            <a:off x="6368412" y="2925097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945908E3-D8A4-EF62-0C26-FBA0E45D6C44}"/>
              </a:ext>
            </a:extLst>
          </p:cNvPr>
          <p:cNvCxnSpPr/>
          <p:nvPr>
            <p:custDataLst>
              <p:tags r:id="rId35"/>
            </p:custDataLst>
          </p:nvPr>
        </p:nvCxnSpPr>
        <p:spPr bwMode="auto">
          <a:xfrm flipV="1">
            <a:off x="7177220" y="2588594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弧形 73">
            <a:extLst>
              <a:ext uri="{FF2B5EF4-FFF2-40B4-BE49-F238E27FC236}">
                <a16:creationId xmlns:a16="http://schemas.microsoft.com/office/drawing/2014/main" id="{1E3D4387-6D37-6F59-269D-462B5FB91401}"/>
              </a:ext>
            </a:extLst>
          </p:cNvPr>
          <p:cNvSpPr/>
          <p:nvPr>
            <p:custDataLst>
              <p:tags r:id="rId36"/>
            </p:custDataLst>
          </p:nvPr>
        </p:nvSpPr>
        <p:spPr bwMode="auto">
          <a:xfrm rot="11346502">
            <a:off x="7311711" y="278515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0E9E1D87-EC46-0DA2-9B69-03AA51E320E0}"/>
              </a:ext>
            </a:extLst>
          </p:cNvPr>
          <p:cNvCxnSpPr/>
          <p:nvPr>
            <p:custDataLst>
              <p:tags r:id="rId37"/>
            </p:custDataLst>
          </p:nvPr>
        </p:nvCxnSpPr>
        <p:spPr bwMode="auto">
          <a:xfrm flipV="1">
            <a:off x="7781557" y="2708039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2A6D1549-91AC-06AC-B990-1AF208128E41}"/>
              </a:ext>
            </a:extLst>
          </p:cNvPr>
          <p:cNvCxnSpPr/>
          <p:nvPr>
            <p:custDataLst>
              <p:tags r:id="rId38"/>
            </p:custDataLst>
          </p:nvPr>
        </p:nvCxnSpPr>
        <p:spPr bwMode="auto">
          <a:xfrm>
            <a:off x="8707983" y="2489473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2E28727D-D85B-6A94-7B9C-3BE73C01A405}"/>
              </a:ext>
            </a:extLst>
          </p:cNvPr>
          <p:cNvCxnSpPr/>
          <p:nvPr>
            <p:custDataLst>
              <p:tags r:id="rId39"/>
            </p:custDataLst>
          </p:nvPr>
        </p:nvCxnSpPr>
        <p:spPr bwMode="auto">
          <a:xfrm flipV="1">
            <a:off x="9125146" y="2109525"/>
            <a:ext cx="1008159" cy="60044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弧形 77">
            <a:extLst>
              <a:ext uri="{FF2B5EF4-FFF2-40B4-BE49-F238E27FC236}">
                <a16:creationId xmlns:a16="http://schemas.microsoft.com/office/drawing/2014/main" id="{CB51FFEA-3281-E62F-1FB5-74FD0E6F48BB}"/>
              </a:ext>
            </a:extLst>
          </p:cNvPr>
          <p:cNvSpPr/>
          <p:nvPr>
            <p:custDataLst>
              <p:tags r:id="rId40"/>
            </p:custDataLst>
          </p:nvPr>
        </p:nvSpPr>
        <p:spPr bwMode="auto">
          <a:xfrm rot="12816219">
            <a:off x="8780857" y="2444085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9" name="弧形 78">
            <a:extLst>
              <a:ext uri="{FF2B5EF4-FFF2-40B4-BE49-F238E27FC236}">
                <a16:creationId xmlns:a16="http://schemas.microsoft.com/office/drawing/2014/main" id="{42492F05-BC6E-DDE9-E977-316EFA2CEA56}"/>
              </a:ext>
            </a:extLst>
          </p:cNvPr>
          <p:cNvSpPr/>
          <p:nvPr>
            <p:custDataLst>
              <p:tags r:id="rId41"/>
            </p:custDataLst>
          </p:nvPr>
        </p:nvSpPr>
        <p:spPr bwMode="auto">
          <a:xfrm rot="2149896">
            <a:off x="9137226" y="2566137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80" name="弧形 79">
            <a:extLst>
              <a:ext uri="{FF2B5EF4-FFF2-40B4-BE49-F238E27FC236}">
                <a16:creationId xmlns:a16="http://schemas.microsoft.com/office/drawing/2014/main" id="{DDBFC51F-8828-A1B3-E936-5E4A57D07565}"/>
              </a:ext>
            </a:extLst>
          </p:cNvPr>
          <p:cNvSpPr/>
          <p:nvPr>
            <p:custDataLst>
              <p:tags r:id="rId42"/>
            </p:custDataLst>
          </p:nvPr>
        </p:nvSpPr>
        <p:spPr bwMode="auto">
          <a:xfrm rot="1215482">
            <a:off x="8054863" y="2676056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780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1" grpId="0" animBg="1"/>
      <p:bldP spid="32" grpId="0" animBg="1"/>
      <p:bldP spid="35" grpId="0" animBg="1"/>
      <p:bldP spid="39" grpId="0" animBg="1"/>
      <p:bldP spid="40" grpId="0" animBg="1"/>
      <p:bldP spid="41" grpId="0" animBg="1"/>
      <p:bldP spid="61" grpId="0"/>
      <p:bldP spid="62" grpId="0"/>
      <p:bldP spid="65" grpId="0" animBg="1"/>
      <p:bldP spid="69" grpId="0" animBg="1"/>
      <p:bldP spid="70" grpId="0" animBg="1"/>
      <p:bldP spid="71" grpId="0" animBg="1"/>
      <p:bldP spid="74" grpId="0" animBg="1"/>
      <p:bldP spid="78" grpId="0" animBg="1"/>
      <p:bldP spid="79" grpId="0" animBg="1"/>
      <p:bldP spid="8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三棱镜折射（强2022）">
            <a:hlinkClick r:id="" action="ppaction://media"/>
            <a:extLst>
              <a:ext uri="{FF2B5EF4-FFF2-40B4-BE49-F238E27FC236}">
                <a16:creationId xmlns:a16="http://schemas.microsoft.com/office/drawing/2014/main" id="{CC25A321-2CFE-17FD-7D22-CB5363A4D24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4133069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两个三棱镜模拟凸透镜">
            <a:hlinkClick r:id="" action="ppaction://media"/>
            <a:extLst>
              <a:ext uri="{FF2B5EF4-FFF2-40B4-BE49-F238E27FC236}">
                <a16:creationId xmlns:a16="http://schemas.microsoft.com/office/drawing/2014/main" id="{5CE21F1B-19E7-1A15-F0D0-1751B90BF8D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11832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696700" y="126111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225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30579" y="1541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0159" y="3694918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7912" y="4938183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06644629-593D-331A-0B60-94DEF3DE1C2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7408" y="15416"/>
            <a:ext cx="11916308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>
                <a:latin typeface="宋体" panose="02010600030101010101" pitchFamily="2" charset="-122"/>
              </a:rPr>
              <a:t>折射规律：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1</a:t>
            </a:r>
            <a:r>
              <a:rPr lang="zh-CN" altLang="en-US" sz="3400">
                <a:latin typeface="宋体" panose="02010600030101010101" pitchFamily="2" charset="-122"/>
              </a:rPr>
              <a:t>、当光从一种介质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斜射</a:t>
            </a:r>
            <a:r>
              <a:rPr lang="zh-CN" altLang="en-US" sz="3400">
                <a:latin typeface="宋体" panose="02010600030101010101" pitchFamily="2" charset="-122"/>
              </a:rPr>
              <a:t>入另一种介质时发生折射。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2</a:t>
            </a:r>
            <a:r>
              <a:rPr lang="zh-CN" altLang="en-US" sz="3400">
                <a:latin typeface="宋体" panose="02010600030101010101" pitchFamily="2" charset="-122"/>
              </a:rPr>
              <a:t>、折射时，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400">
                <a:latin typeface="宋体" panose="02010600030101010101" pitchFamily="2" charset="-122"/>
              </a:rPr>
              <a:t>中的夹角比较大（因为空气中的光速较快）。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3</a:t>
            </a:r>
            <a:r>
              <a:rPr lang="zh-CN" altLang="en-US" sz="3400">
                <a:latin typeface="宋体" panose="02010600030101010101" pitchFamily="2" charset="-122"/>
              </a:rPr>
              <a:t>、当入射角减小时，折射角也减小。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4</a:t>
            </a:r>
            <a:r>
              <a:rPr lang="zh-CN" altLang="en-US" sz="3400">
                <a:latin typeface="宋体" panose="02010600030101010101" pitchFamily="2" charset="-122"/>
              </a:rPr>
              <a:t>、光路可逆。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E3F4DB4-94EA-DCF8-B4B3-098F3A22132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63931" y="3725876"/>
            <a:ext cx="5112568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zh-CN" altLang="en-US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“水中鱼”是折射现象</a:t>
            </a:r>
            <a:endParaRPr lang="en-US" altLang="zh-CN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  <a:p>
            <a:pPr defTabSz="685800">
              <a:spcBef>
                <a:spcPct val="0"/>
              </a:spcBef>
              <a:defRPr/>
            </a:pPr>
            <a:r>
              <a:rPr lang="zh-CN" altLang="en-US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“水中云”是反射现象</a:t>
            </a:r>
            <a:endParaRPr lang="en-US" altLang="zh-CN" sz="3200">
              <a:solidFill>
                <a:srgbClr val="0000FF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08CE589-A243-C784-7845-F05B3DDF0D4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43472" y="4869160"/>
            <a:ext cx="8899575" cy="97468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0F7CD2E-C415-2FED-27CF-1994161BC9E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15681" y="2913196"/>
            <a:ext cx="6683070" cy="830259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1DE9578B-7EC0-D407-6376-C81C601177B4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0160" y="292464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44162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折射（从空气射入水中）">
            <a:hlinkClick r:id="" action="ppaction://media"/>
            <a:extLst>
              <a:ext uri="{FF2B5EF4-FFF2-40B4-BE49-F238E27FC236}">
                <a16:creationId xmlns:a16="http://schemas.microsoft.com/office/drawing/2014/main" id="{9CB14E0E-6F54-D926-2A48-7BEB0C836B5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842475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67549E6-E87F-4398-1DC3-35CEF18E4DC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483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16530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F00BAB-3637-4A7B-6D6A-2D1F1C503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0115" y="0"/>
            <a:ext cx="7231771" cy="32592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67D4990-42EC-3AC8-706E-B0B77E4BF36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9456" y="3259238"/>
            <a:ext cx="1029714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人眼看到的是在物体</a:t>
            </a:r>
            <a:r>
              <a:rPr lang="zh-CN" altLang="zh-CN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正上方</a:t>
            </a: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弧矢像</a:t>
            </a: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  <a:endParaRPr lang="zh-CN" altLang="zh-CN" sz="3200">
              <a:effectLst/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  <a:p>
            <a:pPr>
              <a:buNone/>
            </a:pP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最典型的证例是在</a:t>
            </a:r>
            <a:r>
              <a:rPr lang="zh-CN" altLang="zh-CN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水中竖立一根筷子</a:t>
            </a: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，看到筷子的像还是竖直，而不是倾斜、弯曲的。</a:t>
            </a:r>
            <a:endParaRPr lang="zh-CN" altLang="zh-CN" sz="3200">
              <a:effectLst/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  <a:p>
            <a:pPr>
              <a:buNone/>
            </a:pPr>
            <a:r>
              <a:rPr lang="zh-CN" altLang="zh-CN" sz="3200">
                <a:effectLst/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实验中，两只眼睛不管是一左一右，还是一上一下地看，还是一只眼睛观察，实验结果都是一样。</a:t>
            </a:r>
            <a:endParaRPr lang="en-US" altLang="zh-CN" sz="3200">
              <a:effectLst/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详情见于《水中鱼的像是在正上方还是斜上方？》：</a:t>
            </a:r>
          </a:p>
          <a:p>
            <a:pPr>
              <a:buNone/>
            </a:pPr>
            <a:r>
              <a:rPr lang="en-US" altLang="zh-CN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宋体" panose="02010600030101010101" pitchFamily="2" charset="-122"/>
              </a:rPr>
              <a:t>https://zhuanlan.zhihu.com/p/1928107433978499123</a:t>
            </a:r>
            <a:endParaRPr lang="zh-CN" altLang="zh-CN" sz="3200">
              <a:effectLst/>
              <a:latin typeface="宋体" panose="02010600030101010101" pitchFamily="2" charset="-122"/>
              <a:ea typeface="宋体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7135326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D7856B1-0AF1-D9A0-77E3-373F0412CA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74375" y="0"/>
            <a:ext cx="6443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77112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088932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14E87-1B2C-EE57-3864-107F603A7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0B4B4E61-45CE-4DA3-3DB7-BA47DB20228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5400" y="2060849"/>
            <a:ext cx="10801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+mn-cs"/>
              </a:rPr>
              <a:t>水中鱼变</a:t>
            </a: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+mn-cs"/>
              </a:rPr>
              <a:t>扁</a:t>
            </a:r>
            <a:endParaRPr kumimoji="0" lang="en-US" altLang="zh-CN" sz="6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黑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+mn-cs"/>
              </a:rPr>
              <a:t>天上鸟变</a:t>
            </a: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黑体" panose="02010609060101010101" pitchFamily="49" charset="-122"/>
                <a:cs typeface="+mn-cs"/>
              </a:rPr>
              <a:t>高</a:t>
            </a:r>
          </a:p>
        </p:txBody>
      </p:sp>
    </p:spTree>
    <p:extLst>
      <p:ext uri="{BB962C8B-B14F-4D97-AF65-F5344CB8AC3E}">
        <p14:creationId xmlns:p14="http://schemas.microsoft.com/office/powerpoint/2010/main" val="2536826256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8">
            <a:extLst>
              <a:ext uri="{FF2B5EF4-FFF2-40B4-BE49-F238E27FC236}">
                <a16:creationId xmlns:a16="http://schemas.microsoft.com/office/drawing/2014/main" id="{9D7A960F-7199-4F2C-5218-D26F10ECD05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43270" y="775240"/>
            <a:ext cx="77438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虚像：由光线的</a:t>
            </a:r>
            <a:r>
              <a:rPr lang="zh-CN" altLang="en-US" sz="3600">
                <a:solidFill>
                  <a:srgbClr val="FF0000"/>
                </a:solidFill>
                <a:latin typeface="+mn-ea"/>
                <a:ea typeface="+mn-ea"/>
              </a:rPr>
              <a:t>反向延长线</a:t>
            </a:r>
            <a:r>
              <a:rPr lang="zh-CN" altLang="en-US" sz="3600">
                <a:latin typeface="+mn-ea"/>
                <a:ea typeface="+mn-ea"/>
              </a:rPr>
              <a:t>形</a:t>
            </a:r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成</a:t>
            </a:r>
            <a:endParaRPr lang="zh-CN" altLang="en-US" sz="36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1A552AB-58DD-31FA-2ED7-6D77D263D0F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0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468410" y="3862054"/>
            <a:ext cx="594623" cy="4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D046F6F6-1365-F410-E2C8-13EAD7DF807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>
            <a:off x="3664124" y="2773128"/>
            <a:ext cx="3485868" cy="1122453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461ED6B-4EB1-9BF5-B3B0-5B6ED5594E5E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3775217" y="2763044"/>
            <a:ext cx="2719145" cy="1091211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034262CF-2302-10F9-9860-C0322521A7A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366879" y="3786266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30EB881-B4D3-E8EB-2419-4E11C741FA1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43270" y="-12462"/>
            <a:ext cx="702142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en-US" altLang="zh-CN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_____</a:t>
            </a:r>
            <a:endParaRPr lang="zh-CN" altLang="en-US" sz="3600">
              <a:solidFill>
                <a:srgbClr val="00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8632F51-64CD-274C-63A5-B059DC8E1D6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68846" y="-76438"/>
            <a:ext cx="990434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0E35460C-2D2E-7D27-32C6-F195D915227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9432503" y="1529415"/>
            <a:ext cx="413155" cy="540726"/>
          </a:xfrm>
          <a:prstGeom prst="rect">
            <a:avLst/>
          </a:prstGeom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688EEF5F-A71E-B56F-4C44-31A176BC6095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487869" y="5186072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7F8ABCD5-D71E-05E6-39DE-A926AD316CE6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3487869" y="2749765"/>
            <a:ext cx="3804537" cy="73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0B99AF37-03C9-34D6-1089-D100F62CE705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V="1">
            <a:off x="3609439" y="2764949"/>
            <a:ext cx="2888307" cy="251659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FE5FD5C0-B057-A0B2-BB2B-76F5572B2498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V="1">
            <a:off x="3609438" y="2764949"/>
            <a:ext cx="3541938" cy="252642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1529009E-4987-AC24-D8BB-595AF488008C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6495745" y="2338405"/>
            <a:ext cx="0" cy="83010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F1AC8F33-ACFE-3D6D-44A7-13E78382E8E8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7151377" y="2497109"/>
            <a:ext cx="6935" cy="78220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C7E5E3F2-1197-3298-E5CE-3D6EAECC9D30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V="1">
            <a:off x="7140497" y="2031545"/>
            <a:ext cx="2287890" cy="73722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05C5B968-AAAB-1CC9-8467-15C0A044DE62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 flipV="1">
            <a:off x="6502682" y="1683174"/>
            <a:ext cx="2784539" cy="1073048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文本框 46">
            <a:extLst>
              <a:ext uri="{FF2B5EF4-FFF2-40B4-BE49-F238E27FC236}">
                <a16:creationId xmlns:a16="http://schemas.microsoft.com/office/drawing/2014/main" id="{D24A8068-33FF-C5FF-852B-DA71859232B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3417343" y="2101333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66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564EB4B5-992D-CEDC-8399-9EA8D493F7A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514695" y="2674531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66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EDD3CE90-6A7A-4D2E-F904-EE489B552633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 flipV="1">
            <a:off x="3475981" y="5744659"/>
            <a:ext cx="3816424" cy="2484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368D3D13-F9EA-703A-BD56-7223E50800DF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 flipV="1">
            <a:off x="3478918" y="2734674"/>
            <a:ext cx="8951" cy="304128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40E994FA-9809-BC54-D224-F8ED6B25DEEB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 flipH="1" flipV="1">
            <a:off x="7292405" y="2734673"/>
            <a:ext cx="0" cy="303483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直接连接符 51">
            <a:extLst>
              <a:ext uri="{FF2B5EF4-FFF2-40B4-BE49-F238E27FC236}">
                <a16:creationId xmlns:a16="http://schemas.microsoft.com/office/drawing/2014/main" id="{C216E874-6636-DF44-ADB2-0E98F81B8307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 flipH="1">
            <a:off x="6495745" y="2338405"/>
            <a:ext cx="0" cy="83010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BF2E44D6-E60F-51CA-7D31-B0193E1575D2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7151377" y="2551893"/>
            <a:ext cx="6935" cy="72741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F19043E8-A476-37DD-AE66-F8E2C203D29C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140036" y="5973833"/>
            <a:ext cx="7911929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  <p:sp>
        <p:nvSpPr>
          <p:cNvPr id="3" name="Line 19">
            <a:extLst>
              <a:ext uri="{FF2B5EF4-FFF2-40B4-BE49-F238E27FC236}">
                <a16:creationId xmlns:a16="http://schemas.microsoft.com/office/drawing/2014/main" id="{7723ECDC-2A6B-8438-98DE-09A397BF0805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5000485" y="3923935"/>
            <a:ext cx="149679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" name="Line 19">
            <a:extLst>
              <a:ext uri="{FF2B5EF4-FFF2-40B4-BE49-F238E27FC236}">
                <a16:creationId xmlns:a16="http://schemas.microsoft.com/office/drawing/2014/main" id="{5FDC745D-8A4F-0C85-ECC5-DFA4E600A56E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V="1">
            <a:off x="5202040" y="4011677"/>
            <a:ext cx="219673" cy="1531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5" name="Line 19">
            <a:extLst>
              <a:ext uri="{FF2B5EF4-FFF2-40B4-BE49-F238E27FC236}">
                <a16:creationId xmlns:a16="http://schemas.microsoft.com/office/drawing/2014/main" id="{EF4B564B-B292-E462-6D0C-BF26D48045E1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flipV="1">
            <a:off x="7755468" y="2191559"/>
            <a:ext cx="218152" cy="7750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8A461D94-9F2F-A2AB-A69F-385CF1E88C56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flipV="1">
            <a:off x="8082843" y="2421552"/>
            <a:ext cx="124179" cy="4515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</p:spTree>
    <p:extLst>
      <p:ext uri="{BB962C8B-B14F-4D97-AF65-F5344CB8AC3E}">
        <p14:creationId xmlns:p14="http://schemas.microsoft.com/office/powerpoint/2010/main" val="4001172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  <p:bldP spid="11" grpId="0"/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959A220-627D-D2F1-041C-DE7A71EE0E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647728" y="5261100"/>
            <a:ext cx="1468530" cy="64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84972181-1CDF-F3F6-CB53-9B418192A72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5001" r="3538" b="12200"/>
          <a:stretch>
            <a:fillRect/>
          </a:stretch>
        </p:blipFill>
        <p:spPr bwMode="auto">
          <a:xfrm>
            <a:off x="3617378" y="4257802"/>
            <a:ext cx="1468530" cy="50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4C756C24-FB0B-4445-8D14-66819106DC47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3647728" y="2995798"/>
            <a:ext cx="6048672" cy="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D44964F7-2D93-34E5-E0B4-BD788704290B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5093729" y="2983462"/>
            <a:ext cx="1842021" cy="262729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4" name="直接箭头连接符 1023">
            <a:extLst>
              <a:ext uri="{FF2B5EF4-FFF2-40B4-BE49-F238E27FC236}">
                <a16:creationId xmlns:a16="http://schemas.microsoft.com/office/drawing/2014/main" id="{8EBC4DC6-625A-8CC4-B587-CBF6A59EBDC4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5093729" y="2980932"/>
            <a:ext cx="2562101" cy="2629824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2" name="直接箭头连接符 1041">
            <a:extLst>
              <a:ext uri="{FF2B5EF4-FFF2-40B4-BE49-F238E27FC236}">
                <a16:creationId xmlns:a16="http://schemas.microsoft.com/office/drawing/2014/main" id="{8AD9957F-FE31-8C62-7B3E-BD851670C8C9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7644172" y="2223375"/>
            <a:ext cx="1368152" cy="78501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5" name="直接箭头连接符 1044">
            <a:extLst>
              <a:ext uri="{FF2B5EF4-FFF2-40B4-BE49-F238E27FC236}">
                <a16:creationId xmlns:a16="http://schemas.microsoft.com/office/drawing/2014/main" id="{945F250F-2553-AA15-A8E8-D28DB67EE280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6935308" y="1712245"/>
            <a:ext cx="1572961" cy="129117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8" name="直接连接符 1047">
            <a:extLst>
              <a:ext uri="{FF2B5EF4-FFF2-40B4-BE49-F238E27FC236}">
                <a16:creationId xmlns:a16="http://schemas.microsoft.com/office/drawing/2014/main" id="{5F7D7182-7D59-C74A-6F7D-72FE849DF63F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>
            <a:off x="5055333" y="3040625"/>
            <a:ext cx="2567038" cy="1493994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55" name="直接连接符 1054">
            <a:extLst>
              <a:ext uri="{FF2B5EF4-FFF2-40B4-BE49-F238E27FC236}">
                <a16:creationId xmlns:a16="http://schemas.microsoft.com/office/drawing/2014/main" id="{04B2EBF4-C2E4-08DC-7A66-2EEE03B66166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H="1">
            <a:off x="5055334" y="3050689"/>
            <a:ext cx="1825871" cy="1483931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383039B8-2725-422C-B0BB-A381F54FF62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647728" y="2357832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空气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294417-AB52-BE26-AE6C-D71954CB56F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647728" y="3038949"/>
            <a:ext cx="133214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水</a:t>
            </a: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742DE36-0127-0F1A-0124-992907E7F8EE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H="1">
            <a:off x="6912878" y="2696638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F3148B3-BC66-D890-64BF-A24655B83191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7644172" y="2696638"/>
            <a:ext cx="0" cy="648072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F76DEAF-8180-890B-14AE-BD0A56115AC1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423592" y="4086101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365CD7B-BFD6-DC41-8441-AE2A1CE04624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8644434" y="1340768"/>
            <a:ext cx="664758" cy="87001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E11D287-E04E-C423-06A6-ACDF5EB147E1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334908" y="-1298"/>
            <a:ext cx="5400600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sp>
        <p:nvSpPr>
          <p:cNvPr id="11" name="Text Box 98">
            <a:extLst>
              <a:ext uri="{FF2B5EF4-FFF2-40B4-BE49-F238E27FC236}">
                <a16:creationId xmlns:a16="http://schemas.microsoft.com/office/drawing/2014/main" id="{BBDD9473-50E8-334D-7F27-64834EAA9A6D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34908" y="692696"/>
            <a:ext cx="74888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虚像：由光线的</a:t>
            </a:r>
            <a:r>
              <a:rPr lang="zh-CN" altLang="en-US" sz="3600">
                <a:solidFill>
                  <a:srgbClr val="FF0000"/>
                </a:solidFill>
                <a:latin typeface="+mn-ea"/>
                <a:ea typeface="+mn-ea"/>
              </a:rPr>
              <a:t>反向延长线</a:t>
            </a:r>
            <a:r>
              <a:rPr lang="zh-CN" altLang="en-US" sz="3600">
                <a:latin typeface="+mn-ea"/>
                <a:ea typeface="+mn-ea"/>
              </a:rPr>
              <a:t>形</a:t>
            </a:r>
            <a:r>
              <a:rPr lang="zh-CN" altLang="en-US" sz="3600">
                <a:solidFill>
                  <a:srgbClr val="000000"/>
                </a:solidFill>
                <a:latin typeface="+mn-ea"/>
                <a:ea typeface="+mn-ea"/>
              </a:rPr>
              <a:t>成</a:t>
            </a:r>
            <a:endParaRPr lang="zh-CN" altLang="en-US" sz="36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42CF21-CC53-5370-32B6-A501F5AA101F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068028" y="6093296"/>
            <a:ext cx="8055945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  <p:sp>
        <p:nvSpPr>
          <p:cNvPr id="8" name="Line 19">
            <a:extLst>
              <a:ext uri="{FF2B5EF4-FFF2-40B4-BE49-F238E27FC236}">
                <a16:creationId xmlns:a16="http://schemas.microsoft.com/office/drawing/2014/main" id="{A6A3A1A4-C730-4EBA-37B5-890F9E98783C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V="1">
            <a:off x="5753686" y="4472767"/>
            <a:ext cx="131953" cy="18363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0" name="Line 19">
            <a:extLst>
              <a:ext uri="{FF2B5EF4-FFF2-40B4-BE49-F238E27FC236}">
                <a16:creationId xmlns:a16="http://schemas.microsoft.com/office/drawing/2014/main" id="{F230BD82-D993-05A4-CBBD-6C5E318BF471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20700000" flipV="1">
            <a:off x="5983797" y="4497302"/>
            <a:ext cx="270163" cy="184291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6FFB6523-D91A-A17D-EEEA-3058CFA625AD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V="1">
            <a:off x="7906044" y="2039815"/>
            <a:ext cx="196948" cy="15474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4" name="Line 19">
            <a:extLst>
              <a:ext uri="{FF2B5EF4-FFF2-40B4-BE49-F238E27FC236}">
                <a16:creationId xmlns:a16="http://schemas.microsoft.com/office/drawing/2014/main" id="{43A34AA3-BF19-D5FF-A6EF-B1249543E18D}"/>
              </a:ext>
            </a:extLst>
          </p:cNvPr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8398412" y="2447777"/>
            <a:ext cx="196947" cy="14067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</p:spTree>
    <p:extLst>
      <p:ext uri="{BB962C8B-B14F-4D97-AF65-F5344CB8AC3E}">
        <p14:creationId xmlns:p14="http://schemas.microsoft.com/office/powerpoint/2010/main" val="567501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1" grpId="0"/>
      <p:bldP spid="8" grpId="0" animBg="1"/>
      <p:bldP spid="10" grpId="0" animBg="1"/>
      <p:bldP spid="12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9DFD809E-35C6-32CF-B08D-ECDCEA2E27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495600" y="3036017"/>
            <a:ext cx="6853241" cy="2091191"/>
          </a:xfrm>
          <a:prstGeom prst="rect">
            <a:avLst/>
          </a:prstGeom>
          <a:solidFill>
            <a:srgbClr val="6699FF">
              <a:alpha val="50000"/>
            </a:srgbClr>
          </a:solidFill>
          <a:ln w="9525">
            <a:noFill/>
          </a:ln>
        </p:spPr>
        <p:txBody>
          <a:bodyPr wrap="none" anchor="ctr"/>
          <a:lstStyle/>
          <a:p>
            <a:pPr defTabSz="685800">
              <a:defRPr/>
            </a:pPr>
            <a:endParaRPr lang="zh-CN" altLang="en-US" sz="1350">
              <a:solidFill>
                <a:srgbClr val="000000"/>
              </a:solidFill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F2EF6E23-F996-5326-88C4-BBF3A9640F4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77058" y="3324757"/>
            <a:ext cx="3255605" cy="1092815"/>
            <a:chOff x="176" y="-27"/>
            <a:chExt cx="2723" cy="918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04D496-4814-7821-1890-583ED3FA5D83}"/>
                </a:ext>
              </a:extLst>
            </p:cNvPr>
            <p:cNvGrpSpPr/>
            <p:nvPr>
              <p:custDataLst>
                <p:tags r:id="rId28"/>
              </p:custDataLst>
            </p:nvPr>
          </p:nvGrpSpPr>
          <p:grpSpPr>
            <a:xfrm rot="-1058036" flipH="1" flipV="1">
              <a:off x="524" y="-2"/>
              <a:ext cx="1860" cy="656"/>
              <a:chOff x="37" y="319"/>
              <a:chExt cx="1779" cy="1827"/>
            </a:xfrm>
          </p:grpSpPr>
          <p:sp>
            <p:nvSpPr>
              <p:cNvPr id="19" name="Line 5">
                <a:extLst>
                  <a:ext uri="{FF2B5EF4-FFF2-40B4-BE49-F238E27FC236}">
                    <a16:creationId xmlns:a16="http://schemas.microsoft.com/office/drawing/2014/main" id="{E877076B-34A4-A058-3848-240B477C41FD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 flipV="1">
                <a:off x="37" y="716"/>
                <a:ext cx="1349" cy="143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6">
                <a:extLst>
                  <a:ext uri="{FF2B5EF4-FFF2-40B4-BE49-F238E27FC236}">
                    <a16:creationId xmlns:a16="http://schemas.microsoft.com/office/drawing/2014/main" id="{D4CD093F-DF6B-0DC2-CB75-8636E82ED4C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 flipV="1">
                <a:off x="1344" y="319"/>
                <a:ext cx="472" cy="449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BDF6783F-35B1-CAF4-C258-D47CA511F8DF}"/>
                </a:ext>
              </a:extLst>
            </p:cNvPr>
            <p:cNvGrpSpPr/>
            <p:nvPr>
              <p:custDataLst>
                <p:tags r:id="rId29"/>
              </p:custDataLst>
            </p:nvPr>
          </p:nvGrpSpPr>
          <p:grpSpPr>
            <a:xfrm rot="-1058036" flipH="1" flipV="1">
              <a:off x="176" y="-27"/>
              <a:ext cx="1571" cy="295"/>
              <a:chOff x="0" y="214"/>
              <a:chExt cx="1889" cy="1898"/>
            </a:xfrm>
          </p:grpSpPr>
          <p:sp>
            <p:nvSpPr>
              <p:cNvPr id="17" name="Line 8">
                <a:extLst>
                  <a:ext uri="{FF2B5EF4-FFF2-40B4-BE49-F238E27FC236}">
                    <a16:creationId xmlns:a16="http://schemas.microsoft.com/office/drawing/2014/main" id="{91657C8F-C5E8-09C1-0685-B8BF95BD489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 flipV="1">
                <a:off x="0" y="720"/>
                <a:ext cx="1392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FC12BBBF-D293-528A-6F89-35AAD1755A89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 flipV="1">
                <a:off x="1344" y="214"/>
                <a:ext cx="545" cy="554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" name="Group 10">
              <a:extLst>
                <a:ext uri="{FF2B5EF4-FFF2-40B4-BE49-F238E27FC236}">
                  <a16:creationId xmlns:a16="http://schemas.microsoft.com/office/drawing/2014/main" id="{E022A728-4ED1-4074-07A5-04E8C0C37F1C}"/>
                </a:ext>
              </a:extLst>
            </p:cNvPr>
            <p:cNvGrpSpPr/>
            <p:nvPr>
              <p:custDataLst>
                <p:tags r:id="rId30"/>
              </p:custDataLst>
            </p:nvPr>
          </p:nvGrpSpPr>
          <p:grpSpPr>
            <a:xfrm rot="-1058036" flipH="1" flipV="1">
              <a:off x="1173" y="-20"/>
              <a:ext cx="1726" cy="911"/>
              <a:chOff x="69" y="644"/>
              <a:chExt cx="1431" cy="1446"/>
            </a:xfrm>
          </p:grpSpPr>
          <p:sp>
            <p:nvSpPr>
              <p:cNvPr id="15" name="Line 11">
                <a:extLst>
                  <a:ext uri="{FF2B5EF4-FFF2-40B4-BE49-F238E27FC236}">
                    <a16:creationId xmlns:a16="http://schemas.microsoft.com/office/drawing/2014/main" id="{C684C2EB-3AA8-98C2-4A98-BA0CB1921C0D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 flipV="1">
                <a:off x="69" y="1067"/>
                <a:ext cx="1019" cy="1023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12">
                <a:extLst>
                  <a:ext uri="{FF2B5EF4-FFF2-40B4-BE49-F238E27FC236}">
                    <a16:creationId xmlns:a16="http://schemas.microsoft.com/office/drawing/2014/main" id="{397AB740-1731-64F3-E1FE-8517A0EE3CB4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 flipV="1">
                <a:off x="1038" y="644"/>
                <a:ext cx="462" cy="456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90E58992-AB91-7186-44D3-C6DADA84A3F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17658" flipV="1">
            <a:off x="5485541" y="1789479"/>
            <a:ext cx="3057811" cy="1256186"/>
            <a:chOff x="0" y="0"/>
            <a:chExt cx="1171" cy="1156"/>
          </a:xfrm>
        </p:grpSpPr>
        <p:grpSp>
          <p:nvGrpSpPr>
            <p:cNvPr id="22" name="Group 14">
              <a:extLst>
                <a:ext uri="{FF2B5EF4-FFF2-40B4-BE49-F238E27FC236}">
                  <a16:creationId xmlns:a16="http://schemas.microsoft.com/office/drawing/2014/main" id="{E6243220-34F5-0F52-8E9F-E4C31A650F8F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 flipH="1">
              <a:off x="267" y="1"/>
              <a:ext cx="903" cy="1154"/>
              <a:chOff x="69" y="2"/>
              <a:chExt cx="2092" cy="2115"/>
            </a:xfrm>
          </p:grpSpPr>
          <p:sp>
            <p:nvSpPr>
              <p:cNvPr id="29" name="Line 15">
                <a:extLst>
                  <a:ext uri="{FF2B5EF4-FFF2-40B4-BE49-F238E27FC236}">
                    <a16:creationId xmlns:a16="http://schemas.microsoft.com/office/drawing/2014/main" id="{B49AA8A4-2F3F-CE68-B5B2-6E4B1D14C8E0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69" y="720"/>
                <a:ext cx="1323" cy="1397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16">
                <a:extLst>
                  <a:ext uri="{FF2B5EF4-FFF2-40B4-BE49-F238E27FC236}">
                    <a16:creationId xmlns:a16="http://schemas.microsoft.com/office/drawing/2014/main" id="{5CDF384D-2322-01B1-D522-6B8F57F325BA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 flipV="1">
                <a:off x="1344" y="2"/>
                <a:ext cx="817" cy="766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3" name="Group 17">
              <a:extLst>
                <a:ext uri="{FF2B5EF4-FFF2-40B4-BE49-F238E27FC236}">
                  <a16:creationId xmlns:a16="http://schemas.microsoft.com/office/drawing/2014/main" id="{05132959-660C-0E2F-E345-E128D0D429A3}"/>
                </a:ext>
              </a:extLst>
            </p:cNvPr>
            <p:cNvGrpSpPr/>
            <p:nvPr>
              <p:custDataLst>
                <p:tags r:id="rId20"/>
              </p:custDataLst>
            </p:nvPr>
          </p:nvGrpSpPr>
          <p:grpSpPr>
            <a:xfrm flipH="1">
              <a:off x="0" y="0"/>
              <a:ext cx="1170" cy="1152"/>
              <a:chOff x="52" y="0"/>
              <a:chExt cx="2060" cy="2112"/>
            </a:xfrm>
          </p:grpSpPr>
          <p:sp>
            <p:nvSpPr>
              <p:cNvPr id="27" name="Line 18">
                <a:extLst>
                  <a:ext uri="{FF2B5EF4-FFF2-40B4-BE49-F238E27FC236}">
                    <a16:creationId xmlns:a16="http://schemas.microsoft.com/office/drawing/2014/main" id="{B40A708E-07BA-7818-F803-941704882B76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 flipV="1">
                <a:off x="52" y="720"/>
                <a:ext cx="1340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19">
                <a:extLst>
                  <a:ext uri="{FF2B5EF4-FFF2-40B4-BE49-F238E27FC236}">
                    <a16:creationId xmlns:a16="http://schemas.microsoft.com/office/drawing/2014/main" id="{2274C12F-BF58-FEE9-6513-A3692591BAC3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1344" y="0"/>
                <a:ext cx="768" cy="768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6A5724AF-E2BA-963D-C96B-DD8C1BF839E7}"/>
                </a:ext>
              </a:extLst>
            </p:cNvPr>
            <p:cNvGrpSpPr/>
            <p:nvPr>
              <p:custDataLst>
                <p:tags r:id="rId21"/>
              </p:custDataLst>
            </p:nvPr>
          </p:nvGrpSpPr>
          <p:grpSpPr>
            <a:xfrm flipH="1">
              <a:off x="495" y="3"/>
              <a:ext cx="677" cy="1153"/>
              <a:chOff x="90" y="5"/>
              <a:chExt cx="2127" cy="2114"/>
            </a:xfrm>
          </p:grpSpPr>
          <p:sp>
            <p:nvSpPr>
              <p:cNvPr id="25" name="Line 21">
                <a:extLst>
                  <a:ext uri="{FF2B5EF4-FFF2-40B4-BE49-F238E27FC236}">
                    <a16:creationId xmlns:a16="http://schemas.microsoft.com/office/drawing/2014/main" id="{D1BC5214-4C08-C1D0-9C71-3D05CCA0B9D8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90" y="727"/>
                <a:ext cx="1392" cy="1392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22">
                <a:extLst>
                  <a:ext uri="{FF2B5EF4-FFF2-40B4-BE49-F238E27FC236}">
                    <a16:creationId xmlns:a16="http://schemas.microsoft.com/office/drawing/2014/main" id="{7260CDFA-17C5-4836-34F6-F6BD0188507E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 flipV="1">
                <a:off x="1449" y="5"/>
                <a:ext cx="768" cy="768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1" name="Group 23">
            <a:extLst>
              <a:ext uri="{FF2B5EF4-FFF2-40B4-BE49-F238E27FC236}">
                <a16:creationId xmlns:a16="http://schemas.microsoft.com/office/drawing/2014/main" id="{FF25058C-132C-F95E-D9B7-FCB0563F479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258106" y="1538741"/>
            <a:ext cx="3568287" cy="1182425"/>
            <a:chOff x="-88" y="8"/>
            <a:chExt cx="3376" cy="1050"/>
          </a:xfrm>
        </p:grpSpPr>
        <p:sp>
          <p:nvSpPr>
            <p:cNvPr id="32" name="Line 24">
              <a:extLst>
                <a:ext uri="{FF2B5EF4-FFF2-40B4-BE49-F238E27FC236}">
                  <a16:creationId xmlns:a16="http://schemas.microsoft.com/office/drawing/2014/main" id="{F9B98381-ECC8-F0E3-C5AA-D2571977FED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 rot="-1058036" flipH="1">
              <a:off x="527" y="97"/>
              <a:ext cx="2743" cy="883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25">
              <a:extLst>
                <a:ext uri="{FF2B5EF4-FFF2-40B4-BE49-F238E27FC236}">
                  <a16:creationId xmlns:a16="http://schemas.microsoft.com/office/drawing/2014/main" id="{21CC9E04-19EC-A103-1C55-1EDBFBE8519F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 rot="20541964" flipH="1">
              <a:off x="-88" y="189"/>
              <a:ext cx="3359" cy="70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26">
              <a:extLst>
                <a:ext uri="{FF2B5EF4-FFF2-40B4-BE49-F238E27FC236}">
                  <a16:creationId xmlns:a16="http://schemas.microsoft.com/office/drawing/2014/main" id="{C7F224A8-5320-9D56-9BD5-93C579ACB005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20541964" flipH="1">
              <a:off x="1073" y="8"/>
              <a:ext cx="2215" cy="105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5" name="Group 27">
            <a:extLst>
              <a:ext uri="{FF2B5EF4-FFF2-40B4-BE49-F238E27FC236}">
                <a16:creationId xmlns:a16="http://schemas.microsoft.com/office/drawing/2014/main" id="{41C3EB48-B2F0-1ED5-1DB1-42B0A687AC7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465335" y="2443496"/>
            <a:ext cx="1256428" cy="1132689"/>
            <a:chOff x="0" y="0"/>
            <a:chExt cx="1056" cy="952"/>
          </a:xfrm>
        </p:grpSpPr>
        <p:sp>
          <p:nvSpPr>
            <p:cNvPr id="36" name="Line 28">
              <a:extLst>
                <a:ext uri="{FF2B5EF4-FFF2-40B4-BE49-F238E27FC236}">
                  <a16:creationId xmlns:a16="http://schemas.microsoft.com/office/drawing/2014/main" id="{AA347B7E-7B16-49D3-FBFF-690A3236500F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H="1">
              <a:off x="1056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29">
              <a:extLst>
                <a:ext uri="{FF2B5EF4-FFF2-40B4-BE49-F238E27FC236}">
                  <a16:creationId xmlns:a16="http://schemas.microsoft.com/office/drawing/2014/main" id="{E8B270A3-FA05-6D05-7638-55DFD3793A4A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H="1">
              <a:off x="576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30">
              <a:extLst>
                <a:ext uri="{FF2B5EF4-FFF2-40B4-BE49-F238E27FC236}">
                  <a16:creationId xmlns:a16="http://schemas.microsoft.com/office/drawing/2014/main" id="{0F9B7CDD-B31E-8EC3-3B52-06D1C07CE8C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 flipH="1">
              <a:off x="0" y="0"/>
              <a:ext cx="0" cy="952"/>
            </a:xfrm>
            <a:prstGeom prst="line">
              <a:avLst/>
            </a:prstGeom>
            <a:ln w="38100" cap="flat" cmpd="sng">
              <a:solidFill>
                <a:srgbClr val="00008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9" name="Picture 31">
            <a:extLst>
              <a:ext uri="{FF2B5EF4-FFF2-40B4-BE49-F238E27FC236}">
                <a16:creationId xmlns:a16="http://schemas.microsoft.com/office/drawing/2014/main" id="{84404EFB-918B-D7C0-5281-7FFE596C1DE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8">
            <a:alphaModFix amt="50000"/>
          </a:blip>
          <a:stretch>
            <a:fillRect/>
          </a:stretch>
        </p:blipFill>
        <p:spPr>
          <a:xfrm>
            <a:off x="8493347" y="716430"/>
            <a:ext cx="912314" cy="804157"/>
          </a:xfrm>
          <a:prstGeom prst="rect">
            <a:avLst/>
          </a:prstGeom>
        </p:spPr>
      </p:pic>
      <p:pic>
        <p:nvPicPr>
          <p:cNvPr id="41" name="Picture 32">
            <a:extLst>
              <a:ext uri="{FF2B5EF4-FFF2-40B4-BE49-F238E27FC236}">
                <a16:creationId xmlns:a16="http://schemas.microsoft.com/office/drawing/2014/main" id="{DCB8FDBC-E2A5-AFE8-1B1E-37EE0EBAA3E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8469082" y="1461766"/>
            <a:ext cx="913766" cy="5163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D199EF07-F11A-91E3-6668-E731392FF91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3280867" y="4176794"/>
            <a:ext cx="1124360" cy="624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A0900E8B-A185-9368-2411-925DE43F1DD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485989" y="764704"/>
            <a:ext cx="1397723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D9C3E17-EB86-AE35-4374-644F22B3E99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474882" y="14161"/>
            <a:ext cx="7021428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虚像的位置比物体</a:t>
            </a:r>
            <a:r>
              <a:rPr lang="en-US" altLang="zh-CN" sz="3600">
                <a:solidFill>
                  <a:srgbClr val="00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_____</a:t>
            </a:r>
            <a:endParaRPr lang="zh-CN" altLang="en-US" sz="3600">
              <a:solidFill>
                <a:srgbClr val="000000"/>
              </a:solidFill>
              <a:latin typeface="宋体" panose="02010600030101010101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141C9CC-B198-0717-2415-BCC519A72B5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436114" y="-19337"/>
            <a:ext cx="990434" cy="6688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高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1E646A5-95D6-D44E-3211-51BC277D6BC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04032" y="5733256"/>
            <a:ext cx="7983937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折射光线的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反向延长线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相交于像点</a:t>
            </a:r>
          </a:p>
        </p:txBody>
      </p:sp>
    </p:spTree>
    <p:extLst>
      <p:ext uri="{BB962C8B-B14F-4D97-AF65-F5344CB8AC3E}">
        <p14:creationId xmlns:p14="http://schemas.microsoft.com/office/powerpoint/2010/main" val="3017017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384516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A00FCA84-63C8-6A77-EC52-EBB76CD3CD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07" y="2057112"/>
            <a:ext cx="2440955" cy="328611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7825F4-C22D-BEE2-1034-6912A8CD37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725" y="1313651"/>
            <a:ext cx="2411415" cy="4886580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1727AE1-BB76-678E-3721-47963F75BBDE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1379993" y="2547722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3A39D022-79F6-FD9B-1BF4-C02A05841575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2215629" y="2259691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弧形 9">
            <a:extLst>
              <a:ext uri="{FF2B5EF4-FFF2-40B4-BE49-F238E27FC236}">
                <a16:creationId xmlns:a16="http://schemas.microsoft.com/office/drawing/2014/main" id="{F9DB6F55-D1C2-CFD3-D35D-7C55C205482B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 rot="13418698">
            <a:off x="2301312" y="2245369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9815D77D-FA73-5A19-6E47-E4A8147DACF7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2799214" y="2547723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1EAEB15-457D-D5E6-7885-0ECC56C26A4F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3603593" y="2522855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9881D3F-3535-E45D-0CC5-BF1EB4A16E3C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4122742" y="2746767"/>
            <a:ext cx="1245102" cy="972514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弧形 29">
            <a:extLst>
              <a:ext uri="{FF2B5EF4-FFF2-40B4-BE49-F238E27FC236}">
                <a16:creationId xmlns:a16="http://schemas.microsoft.com/office/drawing/2014/main" id="{E6D69671-B229-FDD2-1B55-622C87DE736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rot="12236553">
            <a:off x="3766093" y="2547723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1" name="弧形 30">
            <a:extLst>
              <a:ext uri="{FF2B5EF4-FFF2-40B4-BE49-F238E27FC236}">
                <a16:creationId xmlns:a16="http://schemas.microsoft.com/office/drawing/2014/main" id="{B814B6E3-D26A-27E7-30CE-8F8AA4F2C422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2134886">
            <a:off x="4158441" y="263996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32" name="弧形 31">
            <a:extLst>
              <a:ext uri="{FF2B5EF4-FFF2-40B4-BE49-F238E27FC236}">
                <a16:creationId xmlns:a16="http://schemas.microsoft.com/office/drawing/2014/main" id="{9F422BF0-1317-A760-CF5E-42A1A9191D3B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 rot="3809330">
            <a:off x="2981835" y="2529973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41BD90A4-83AC-CEA0-8DC2-B071B4AD4DB8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1353852" y="4863944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1E591F9F-7115-436E-5EB0-6B882F9066E6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V="1">
            <a:off x="2162660" y="4527441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弧形 34">
            <a:extLst>
              <a:ext uri="{FF2B5EF4-FFF2-40B4-BE49-F238E27FC236}">
                <a16:creationId xmlns:a16="http://schemas.microsoft.com/office/drawing/2014/main" id="{03C23069-19B2-0E54-A73D-E3DD07B5284F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11346502">
            <a:off x="2297151" y="4724001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265FA02-E0B3-2803-421B-88C0C60AA906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V="1">
            <a:off x="2766997" y="4646886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99E2B61-FB2F-E601-3C69-6B82E244EBB5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3693423" y="4428320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DADA66B1-3A7F-95C6-FCC8-5C2883A7A3E2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 flipV="1">
            <a:off x="4110586" y="3719282"/>
            <a:ext cx="1257259" cy="92953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弧形 38">
            <a:extLst>
              <a:ext uri="{FF2B5EF4-FFF2-40B4-BE49-F238E27FC236}">
                <a16:creationId xmlns:a16="http://schemas.microsoft.com/office/drawing/2014/main" id="{A9551C8A-6596-F771-DBD2-C7356016C168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12816219">
            <a:off x="3766297" y="438293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40" name="弧形 39">
            <a:extLst>
              <a:ext uri="{FF2B5EF4-FFF2-40B4-BE49-F238E27FC236}">
                <a16:creationId xmlns:a16="http://schemas.microsoft.com/office/drawing/2014/main" id="{71997548-A37B-948B-9839-BBCE5F37631A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2149896">
            <a:off x="4122666" y="450498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41" name="弧形 40">
            <a:extLst>
              <a:ext uri="{FF2B5EF4-FFF2-40B4-BE49-F238E27FC236}">
                <a16:creationId xmlns:a16="http://schemas.microsoft.com/office/drawing/2014/main" id="{99DE7F7A-F9D1-6D28-7655-0A8CD14749B5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 rot="1215482">
            <a:off x="3040303" y="4614903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62" name="Text Box 2">
            <a:extLst>
              <a:ext uri="{FF2B5EF4-FFF2-40B4-BE49-F238E27FC236}">
                <a16:creationId xmlns:a16="http://schemas.microsoft.com/office/drawing/2014/main" id="{4E5246F3-0C01-E4CA-77BB-3BD4FCEC27B0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546074" y="13678"/>
            <a:ext cx="51626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光线向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厚</a:t>
            </a: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处偏折</a:t>
            </a: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914EF245-8773-341F-01EC-BA2F7981771C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>
            <a:off x="7047449" y="4173073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2B5BD4B8-BEEB-21DF-FE18-BEAB4C029B96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7883085" y="3885042"/>
            <a:ext cx="1102734" cy="57606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弧形 64">
            <a:extLst>
              <a:ext uri="{FF2B5EF4-FFF2-40B4-BE49-F238E27FC236}">
                <a16:creationId xmlns:a16="http://schemas.microsoft.com/office/drawing/2014/main" id="{E0DC029D-ADAC-3943-B1C5-CD28EF015B2D}"/>
              </a:ext>
            </a:extLst>
          </p:cNvPr>
          <p:cNvSpPr/>
          <p:nvPr>
            <p:custDataLst>
              <p:tags r:id="rId24"/>
            </p:custDataLst>
          </p:nvPr>
        </p:nvSpPr>
        <p:spPr bwMode="auto">
          <a:xfrm rot="13418698">
            <a:off x="7968768" y="3870720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B459BF12-600F-40A0-6E6A-D292B7A5311F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8466670" y="4173074"/>
            <a:ext cx="1323529" cy="19904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08E53310-BE69-614E-BFB3-21A018088448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 flipV="1">
            <a:off x="9271049" y="4148206"/>
            <a:ext cx="1079483" cy="45059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247DBF59-7A4F-F92B-3827-F39CFACFA641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9790198" y="4372118"/>
            <a:ext cx="996002" cy="63346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" name="弧形 68">
            <a:extLst>
              <a:ext uri="{FF2B5EF4-FFF2-40B4-BE49-F238E27FC236}">
                <a16:creationId xmlns:a16="http://schemas.microsoft.com/office/drawing/2014/main" id="{A448FA55-7BA7-D227-DFCB-C5CFC84F2768}"/>
              </a:ext>
            </a:extLst>
          </p:cNvPr>
          <p:cNvSpPr/>
          <p:nvPr>
            <p:custDataLst>
              <p:tags r:id="rId28"/>
            </p:custDataLst>
          </p:nvPr>
        </p:nvSpPr>
        <p:spPr bwMode="auto">
          <a:xfrm rot="12236553">
            <a:off x="9433549" y="4173074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0" name="弧形 69">
            <a:extLst>
              <a:ext uri="{FF2B5EF4-FFF2-40B4-BE49-F238E27FC236}">
                <a16:creationId xmlns:a16="http://schemas.microsoft.com/office/drawing/2014/main" id="{6992B184-80E6-97B8-F6AF-105E88995E4E}"/>
              </a:ext>
            </a:extLst>
          </p:cNvPr>
          <p:cNvSpPr/>
          <p:nvPr>
            <p:custDataLst>
              <p:tags r:id="rId29"/>
            </p:custDataLst>
          </p:nvPr>
        </p:nvSpPr>
        <p:spPr bwMode="auto">
          <a:xfrm rot="2134886">
            <a:off x="9825897" y="4265315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1" name="弧形 70">
            <a:extLst>
              <a:ext uri="{FF2B5EF4-FFF2-40B4-BE49-F238E27FC236}">
                <a16:creationId xmlns:a16="http://schemas.microsoft.com/office/drawing/2014/main" id="{63FE477B-3BD2-31C6-EB2A-CBA12C8B59A2}"/>
              </a:ext>
            </a:extLst>
          </p:cNvPr>
          <p:cNvSpPr/>
          <p:nvPr>
            <p:custDataLst>
              <p:tags r:id="rId30"/>
            </p:custDataLst>
          </p:nvPr>
        </p:nvSpPr>
        <p:spPr bwMode="auto">
          <a:xfrm rot="3809330">
            <a:off x="8649291" y="4155324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7EC9B9AD-B83B-E4EF-E402-5A0CB9510690}"/>
              </a:ext>
            </a:extLst>
          </p:cNvPr>
          <p:cNvCxnSpPr/>
          <p:nvPr>
            <p:custDataLst>
              <p:tags r:id="rId31"/>
            </p:custDataLst>
          </p:nvPr>
        </p:nvCxnSpPr>
        <p:spPr bwMode="auto">
          <a:xfrm>
            <a:off x="7047449" y="3196265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945908E3-D8A4-EF62-0C26-FBA0E45D6C44}"/>
              </a:ext>
            </a:extLst>
          </p:cNvPr>
          <p:cNvCxnSpPr/>
          <p:nvPr>
            <p:custDataLst>
              <p:tags r:id="rId32"/>
            </p:custDataLst>
          </p:nvPr>
        </p:nvCxnSpPr>
        <p:spPr bwMode="auto">
          <a:xfrm flipV="1">
            <a:off x="7856257" y="2859762"/>
            <a:ext cx="1220735" cy="671816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弧形 73">
            <a:extLst>
              <a:ext uri="{FF2B5EF4-FFF2-40B4-BE49-F238E27FC236}">
                <a16:creationId xmlns:a16="http://schemas.microsoft.com/office/drawing/2014/main" id="{1E3D4387-6D37-6F59-269D-462B5FB91401}"/>
              </a:ext>
            </a:extLst>
          </p:cNvPr>
          <p:cNvSpPr/>
          <p:nvPr>
            <p:custDataLst>
              <p:tags r:id="rId33"/>
            </p:custDataLst>
          </p:nvPr>
        </p:nvSpPr>
        <p:spPr bwMode="auto">
          <a:xfrm rot="11346502">
            <a:off x="7990748" y="3056322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0E9E1D87-EC46-0DA2-9B69-03AA51E320E0}"/>
              </a:ext>
            </a:extLst>
          </p:cNvPr>
          <p:cNvCxnSpPr/>
          <p:nvPr>
            <p:custDataLst>
              <p:tags r:id="rId34"/>
            </p:custDataLst>
          </p:nvPr>
        </p:nvCxnSpPr>
        <p:spPr bwMode="auto">
          <a:xfrm flipV="1">
            <a:off x="8460594" y="2979207"/>
            <a:ext cx="1376337" cy="22328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2A6D1549-91AC-06AC-B990-1AF208128E41}"/>
              </a:ext>
            </a:extLst>
          </p:cNvPr>
          <p:cNvCxnSpPr/>
          <p:nvPr>
            <p:custDataLst>
              <p:tags r:id="rId35"/>
            </p:custDataLst>
          </p:nvPr>
        </p:nvCxnSpPr>
        <p:spPr bwMode="auto">
          <a:xfrm>
            <a:off x="9387020" y="2760641"/>
            <a:ext cx="989652" cy="49566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2E28727D-D85B-6A94-7B9C-3BE73C01A405}"/>
              </a:ext>
            </a:extLst>
          </p:cNvPr>
          <p:cNvCxnSpPr/>
          <p:nvPr>
            <p:custDataLst>
              <p:tags r:id="rId36"/>
            </p:custDataLst>
          </p:nvPr>
        </p:nvCxnSpPr>
        <p:spPr bwMode="auto">
          <a:xfrm flipV="1">
            <a:off x="9804183" y="2380693"/>
            <a:ext cx="1008159" cy="600442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8" name="弧形 77">
            <a:extLst>
              <a:ext uri="{FF2B5EF4-FFF2-40B4-BE49-F238E27FC236}">
                <a16:creationId xmlns:a16="http://schemas.microsoft.com/office/drawing/2014/main" id="{CB51FFEA-3281-E62F-1FB5-74FD0E6F48BB}"/>
              </a:ext>
            </a:extLst>
          </p:cNvPr>
          <p:cNvSpPr/>
          <p:nvPr>
            <p:custDataLst>
              <p:tags r:id="rId37"/>
            </p:custDataLst>
          </p:nvPr>
        </p:nvSpPr>
        <p:spPr bwMode="auto">
          <a:xfrm rot="12816219">
            <a:off x="9459894" y="2715253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9" name="弧形 78">
            <a:extLst>
              <a:ext uri="{FF2B5EF4-FFF2-40B4-BE49-F238E27FC236}">
                <a16:creationId xmlns:a16="http://schemas.microsoft.com/office/drawing/2014/main" id="{42492F05-BC6E-DDE9-E977-316EFA2CEA56}"/>
              </a:ext>
            </a:extLst>
          </p:cNvPr>
          <p:cNvSpPr/>
          <p:nvPr>
            <p:custDataLst>
              <p:tags r:id="rId38"/>
            </p:custDataLst>
          </p:nvPr>
        </p:nvSpPr>
        <p:spPr bwMode="auto">
          <a:xfrm rot="2149896">
            <a:off x="9816263" y="2837305"/>
            <a:ext cx="229881" cy="342337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80" name="弧形 79">
            <a:extLst>
              <a:ext uri="{FF2B5EF4-FFF2-40B4-BE49-F238E27FC236}">
                <a16:creationId xmlns:a16="http://schemas.microsoft.com/office/drawing/2014/main" id="{DDBFC51F-8828-A1B3-E936-5E4A57D07565}"/>
              </a:ext>
            </a:extLst>
          </p:cNvPr>
          <p:cNvSpPr/>
          <p:nvPr>
            <p:custDataLst>
              <p:tags r:id="rId39"/>
            </p:custDataLst>
          </p:nvPr>
        </p:nvSpPr>
        <p:spPr bwMode="auto">
          <a:xfrm rot="1215482">
            <a:off x="8733900" y="2947224"/>
            <a:ext cx="243007" cy="272481"/>
          </a:xfrm>
          <a:prstGeom prst="arc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444908E1-4316-52EF-C833-45E855ABC4EA}"/>
              </a:ext>
            </a:extLst>
          </p:cNvPr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690771" y="5489191"/>
            <a:ext cx="20613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latin typeface="宋体" panose="02010600030101010101" pitchFamily="2" charset="-122"/>
              </a:rPr>
              <a:t>中间</a:t>
            </a: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厚</a:t>
            </a:r>
            <a:endParaRPr lang="en-US" altLang="zh-CN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12B7C254-F1B5-58C9-E192-FF7D8877D704}"/>
              </a:ext>
            </a:extLst>
          </p:cNvPr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8544155" y="5465996"/>
            <a:ext cx="20613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latin typeface="宋体" panose="02010600030101010101" pitchFamily="2" charset="-122"/>
              </a:rPr>
              <a:t>边缘</a:t>
            </a: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厚</a:t>
            </a:r>
            <a:endParaRPr lang="en-US" altLang="zh-CN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7818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1" grpId="0" animBg="1"/>
      <p:bldP spid="32" grpId="0" animBg="1"/>
      <p:bldP spid="35" grpId="0" animBg="1"/>
      <p:bldP spid="39" grpId="0" animBg="1"/>
      <p:bldP spid="40" grpId="0" animBg="1"/>
      <p:bldP spid="41" grpId="0" animBg="1"/>
      <p:bldP spid="65" grpId="0" animBg="1"/>
      <p:bldP spid="69" grpId="0" animBg="1"/>
      <p:bldP spid="70" grpId="0" animBg="1"/>
      <p:bldP spid="71" grpId="0" animBg="1"/>
      <p:bldP spid="74" grpId="0" animBg="1"/>
      <p:bldP spid="78" grpId="0" animBg="1"/>
      <p:bldP spid="79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5FBB2415-F760-DFDE-7D15-C857761160D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5692" y="-77736"/>
            <a:ext cx="11916308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>
                <a:latin typeface="宋体" panose="02010600030101010101" pitchFamily="2" charset="-122"/>
              </a:rPr>
              <a:t>折射规律：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1</a:t>
            </a:r>
            <a:r>
              <a:rPr lang="zh-CN" altLang="en-US" sz="3400">
                <a:latin typeface="宋体" panose="02010600030101010101" pitchFamily="2" charset="-122"/>
              </a:rPr>
              <a:t>、当光从一种介质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斜射</a:t>
            </a:r>
            <a:r>
              <a:rPr lang="zh-CN" altLang="en-US" sz="3400">
                <a:latin typeface="宋体" panose="02010600030101010101" pitchFamily="2" charset="-122"/>
              </a:rPr>
              <a:t>入另一种介质时发生折射。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2</a:t>
            </a:r>
            <a:r>
              <a:rPr lang="zh-CN" altLang="en-US" sz="3400">
                <a:latin typeface="宋体" panose="02010600030101010101" pitchFamily="2" charset="-122"/>
              </a:rPr>
              <a:t>、折射时，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400">
                <a:latin typeface="宋体" panose="02010600030101010101" pitchFamily="2" charset="-122"/>
              </a:rPr>
              <a:t>中的夹角比较大（因为空气中的光速较快）。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AF91D2F-E5F3-6B1A-595A-C26913524A9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7652" r="22438" b="16899"/>
          <a:stretch>
            <a:fillRect/>
          </a:stretch>
        </p:blipFill>
        <p:spPr bwMode="auto">
          <a:xfrm>
            <a:off x="3215680" y="2743200"/>
            <a:ext cx="534464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弧形 4">
            <a:extLst>
              <a:ext uri="{FF2B5EF4-FFF2-40B4-BE49-F238E27FC236}">
                <a16:creationId xmlns:a16="http://schemas.microsoft.com/office/drawing/2014/main" id="{9000E481-AF92-A167-089A-BCD46C2FC85D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rot="17190644">
            <a:off x="5917499" y="4376212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" name="弧形 6">
            <a:extLst>
              <a:ext uri="{FF2B5EF4-FFF2-40B4-BE49-F238E27FC236}">
                <a16:creationId xmlns:a16="http://schemas.microsoft.com/office/drawing/2014/main" id="{EE637EFA-CEE7-96C9-2409-B062102A98C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6499038">
            <a:off x="6142379" y="5013747"/>
            <a:ext cx="370745" cy="513278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269725" y="5308467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6269725" y="5308467"/>
                <a:ext cx="570254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464793" y="3603280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464793" y="3603280"/>
                <a:ext cx="570254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CAB0AED-0B21-2BF5-CB03-37A99DF3148B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>
            <a:off x="6176037" y="2972996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1652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5" grpId="0" animBg="1"/>
      <p:bldP spid="7" grpId="0" animBg="1"/>
      <p:bldP spid="8" grpId="0"/>
      <p:bldP spid="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19D59806-A1CB-79AA-A02A-78C9736868B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251" y="1719264"/>
            <a:ext cx="6048375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2">
            <a:extLst>
              <a:ext uri="{FF2B5EF4-FFF2-40B4-BE49-F238E27FC236}">
                <a16:creationId xmlns:a16="http://schemas.microsoft.com/office/drawing/2014/main" id="{F5C5238E-D3E3-8B60-6684-86CC4143FFE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27351" y="115889"/>
            <a:ext cx="8424863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法线是</a:t>
            </a: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，分界面是</a:t>
            </a: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，</a:t>
            </a:r>
            <a:endParaRPr lang="en-US" altLang="zh-CN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入射光线是</a:t>
            </a: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，反射光线是</a:t>
            </a: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，</a:t>
            </a:r>
            <a:endParaRPr lang="en-US" altLang="zh-CN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折射光线是</a:t>
            </a: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____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69EB449E-F60D-6391-456D-4F8756A2AE9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59375" y="620714"/>
            <a:ext cx="685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FO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C54D8875-EEF4-F934-27E3-9D12BF4626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99463" y="620714"/>
            <a:ext cx="685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OD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C4EEAD2-8681-FE2A-44CE-0C4D068CAA4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59375" y="1128713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OB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29FB69C-C2F4-0748-F603-FA0A516EB9D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95775" y="115889"/>
            <a:ext cx="685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AE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9767A70-3C5F-82A5-B0DD-CD122668983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80263" y="136525"/>
            <a:ext cx="685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CG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440BDD82-D55F-B1B5-BE6F-F4C92405410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498928" y="4183857"/>
            <a:ext cx="34201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法线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对称轴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B025DAD-F492-E489-0BA1-2D94472A31F7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 rot="640358">
            <a:off x="4706947" y="3149563"/>
            <a:ext cx="428845" cy="300370"/>
            <a:chOff x="3701274" y="3200637"/>
            <a:chExt cx="428845" cy="300370"/>
          </a:xfrm>
        </p:grpSpPr>
        <p:sp>
          <p:nvSpPr>
            <p:cNvPr id="5" name="Line 36">
              <a:extLst>
                <a:ext uri="{FF2B5EF4-FFF2-40B4-BE49-F238E27FC236}">
                  <a16:creationId xmlns:a16="http://schemas.microsoft.com/office/drawing/2014/main" id="{BFBBA633-1B63-04F8-B69F-AAAF587F51E0}"/>
                </a:ext>
              </a:extLst>
            </p:cNvPr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A559C898-6A07-0D6C-CCA8-2531F8E4CB60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" name="Text Box 2">
            <a:extLst>
              <a:ext uri="{FF2B5EF4-FFF2-40B4-BE49-F238E27FC236}">
                <a16:creationId xmlns:a16="http://schemas.microsoft.com/office/drawing/2014/main" id="{DEF83C5D-E9A9-E1C4-106C-4802C07DDC6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54723" y="2291931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折射光线</a:t>
            </a:r>
            <a:endParaRPr lang="zh-CN" altLang="en-US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F08238C2-A648-6614-E8AF-B5D91E6BC4E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415795" y="5472002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入射光线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0811A012-BDAC-57BA-D8E2-B001B1640DF3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382762" y="2385401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反射光线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F72D11BC-F820-142F-9B8A-8228010EB22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578376" y="5436900"/>
            <a:ext cx="18477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分界面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469AA4C-4DE2-9CA1-A089-6DB9D7A9C3C5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 rot="1989703">
            <a:off x="6895456" y="5286714"/>
            <a:ext cx="428845" cy="300370"/>
            <a:chOff x="3701274" y="3200637"/>
            <a:chExt cx="428845" cy="300370"/>
          </a:xfrm>
        </p:grpSpPr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79EF288A-F4B2-8BE7-05D9-5CCDA51ED8A3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36">
              <a:extLst>
                <a:ext uri="{FF2B5EF4-FFF2-40B4-BE49-F238E27FC236}">
                  <a16:creationId xmlns:a16="http://schemas.microsoft.com/office/drawing/2014/main" id="{901DEEF4-3DBB-B89F-F4E7-657B995F9091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11CC6F2-DAF4-4978-372D-9982B2250F2D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 rot="6166691">
            <a:off x="6764834" y="2477545"/>
            <a:ext cx="428845" cy="300370"/>
            <a:chOff x="3701274" y="3200637"/>
            <a:chExt cx="428845" cy="300370"/>
          </a:xfrm>
        </p:grpSpPr>
        <p:sp>
          <p:nvSpPr>
            <p:cNvPr id="20" name="Line 36">
              <a:extLst>
                <a:ext uri="{FF2B5EF4-FFF2-40B4-BE49-F238E27FC236}">
                  <a16:creationId xmlns:a16="http://schemas.microsoft.com/office/drawing/2014/main" id="{04AA8917-2EF1-1ED5-9D24-F251502FF00C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36">
              <a:extLst>
                <a:ext uri="{FF2B5EF4-FFF2-40B4-BE49-F238E27FC236}">
                  <a16:creationId xmlns:a16="http://schemas.microsoft.com/office/drawing/2014/main" id="{D10164DA-4512-BF02-E6FD-D56D25771D8E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58585E06-91BA-716D-251D-814BB2F443EF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 flipH="1">
            <a:off x="3555314" y="4014896"/>
            <a:ext cx="5132974" cy="0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67278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3" grpId="0"/>
      <p:bldP spid="12" grpId="0"/>
      <p:bldP spid="13" grpId="0"/>
      <p:bldP spid="14" grpId="0"/>
      <p:bldP spid="1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19D59806-A1CB-79AA-A02A-78C9736868B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251" y="1719264"/>
            <a:ext cx="6048375" cy="492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440BDD82-D55F-B1B5-BE6F-F4C92405410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98928" y="4183857"/>
            <a:ext cx="34201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法线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对称轴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B025DAD-F492-E489-0BA1-2D94472A31F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640358">
            <a:off x="4706947" y="3149563"/>
            <a:ext cx="428845" cy="300370"/>
            <a:chOff x="3701274" y="3200637"/>
            <a:chExt cx="428845" cy="300370"/>
          </a:xfrm>
        </p:grpSpPr>
        <p:sp>
          <p:nvSpPr>
            <p:cNvPr id="5" name="Line 36">
              <a:extLst>
                <a:ext uri="{FF2B5EF4-FFF2-40B4-BE49-F238E27FC236}">
                  <a16:creationId xmlns:a16="http://schemas.microsoft.com/office/drawing/2014/main" id="{BFBBA633-1B63-04F8-B69F-AAAF587F51E0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A559C898-6A07-0D6C-CCA8-2531F8E4CB60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" name="Text Box 2">
            <a:extLst>
              <a:ext uri="{FF2B5EF4-FFF2-40B4-BE49-F238E27FC236}">
                <a16:creationId xmlns:a16="http://schemas.microsoft.com/office/drawing/2014/main" id="{DEF83C5D-E9A9-E1C4-106C-4802C07DDC6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54723" y="2291931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折射光线</a:t>
            </a:r>
            <a:endParaRPr lang="zh-CN" altLang="en-US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F08238C2-A648-6614-E8AF-B5D91E6BC4E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15795" y="5472002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入射光线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0811A012-BDAC-57BA-D8E2-B001B1640DF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82762" y="2385401"/>
            <a:ext cx="323478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反射光线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F72D11BC-F820-142F-9B8A-8228010EB22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78376" y="5436900"/>
            <a:ext cx="18477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分界面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469AA4C-4DE2-9CA1-A089-6DB9D7A9C3C5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 rot="1989703">
            <a:off x="6895456" y="5286714"/>
            <a:ext cx="428845" cy="300370"/>
            <a:chOff x="3701274" y="3200637"/>
            <a:chExt cx="428845" cy="300370"/>
          </a:xfrm>
        </p:grpSpPr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79EF288A-F4B2-8BE7-05D9-5CCDA51ED8A3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36">
              <a:extLst>
                <a:ext uri="{FF2B5EF4-FFF2-40B4-BE49-F238E27FC236}">
                  <a16:creationId xmlns:a16="http://schemas.microsoft.com/office/drawing/2014/main" id="{901DEEF4-3DBB-B89F-F4E7-657B995F9091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11CC6F2-DAF4-4978-372D-9982B2250F2D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 rot="6166691">
            <a:off x="6764834" y="2477545"/>
            <a:ext cx="428845" cy="300370"/>
            <a:chOff x="3701274" y="3200637"/>
            <a:chExt cx="428845" cy="300370"/>
          </a:xfrm>
        </p:grpSpPr>
        <p:sp>
          <p:nvSpPr>
            <p:cNvPr id="20" name="Line 36">
              <a:extLst>
                <a:ext uri="{FF2B5EF4-FFF2-40B4-BE49-F238E27FC236}">
                  <a16:creationId xmlns:a16="http://schemas.microsoft.com/office/drawing/2014/main" id="{04AA8917-2EF1-1ED5-9D24-F251502FF00C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3701274" y="3200637"/>
              <a:ext cx="428845" cy="3518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36">
              <a:extLst>
                <a:ext uri="{FF2B5EF4-FFF2-40B4-BE49-F238E27FC236}">
                  <a16:creationId xmlns:a16="http://schemas.microsoft.com/office/drawing/2014/main" id="{D10164DA-4512-BF02-E6FD-D56D25771D8E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 flipV="1">
              <a:off x="3711108" y="3210469"/>
              <a:ext cx="284828" cy="29053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58585E06-91BA-716D-251D-814BB2F443EF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H="1">
            <a:off x="3555314" y="4014896"/>
            <a:ext cx="5132974" cy="0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ext Box 2">
            <a:extLst>
              <a:ext uri="{FF2B5EF4-FFF2-40B4-BE49-F238E27FC236}">
                <a16:creationId xmlns:a16="http://schemas.microsoft.com/office/drawing/2014/main" id="{F556D024-F8F8-6DDA-5F95-AB7CF93C5951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52138" y="153688"/>
            <a:ext cx="15077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方法：</a:t>
            </a:r>
          </a:p>
        </p:txBody>
      </p:sp>
      <p:sp>
        <p:nvSpPr>
          <p:cNvPr id="23" name="Text Box 2">
            <a:extLst>
              <a:ext uri="{FF2B5EF4-FFF2-40B4-BE49-F238E27FC236}">
                <a16:creationId xmlns:a16="http://schemas.microsoft.com/office/drawing/2014/main" id="{2930DA24-78DC-4F36-2A0D-1CE42F8A48C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727276" y="154272"/>
            <a:ext cx="48965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1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、法线（</a:t>
            </a: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对称轴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028E08D3-CB8D-F3A8-FA2A-9EFA298694C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734133" y="611842"/>
            <a:ext cx="48965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2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、折射光线</a:t>
            </a: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243B761C-0906-3990-F2D9-DCC1774D12D0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727276" y="1089109"/>
            <a:ext cx="489654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chemeClr val="tx2"/>
                </a:solidFill>
                <a:latin typeface="宋体" panose="02010600030101010101" pitchFamily="2" charset="-122"/>
              </a:rPr>
              <a:t>3</a:t>
            </a: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、入射光线、反射光线</a:t>
            </a:r>
          </a:p>
        </p:txBody>
      </p:sp>
    </p:spTree>
    <p:extLst>
      <p:ext uri="{BB962C8B-B14F-4D97-AF65-F5344CB8AC3E}">
        <p14:creationId xmlns:p14="http://schemas.microsoft.com/office/powerpoint/2010/main" val="665406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23" grpId="0"/>
      <p:bldP spid="24" grpId="0"/>
      <p:bldP spid="2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1EBFAB9-BC37-0CB8-EA7F-45C5AA74788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13161" r="8921" b="22704"/>
          <a:stretch>
            <a:fillRect/>
          </a:stretch>
        </p:blipFill>
        <p:spPr bwMode="auto">
          <a:xfrm>
            <a:off x="1524000" y="1467800"/>
            <a:ext cx="9144000" cy="539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D5E93AD9-186E-FCA4-438E-A858A26473B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07569" y="764705"/>
            <a:ext cx="26851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宋体" panose="02010600030101010101" pitchFamily="2" charset="-122"/>
              </a:rPr>
              <a:t>夏天的公路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5224743D-36D9-8529-743C-C226D401A4B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46374" y="323328"/>
            <a:ext cx="449925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蜃景</a:t>
            </a:r>
          </a:p>
        </p:txBody>
      </p:sp>
    </p:spTree>
    <p:extLst>
      <p:ext uri="{BB962C8B-B14F-4D97-AF65-F5344CB8AC3E}">
        <p14:creationId xmlns:p14="http://schemas.microsoft.com/office/powerpoint/2010/main" val="4117779086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图片 1040">
            <a:extLst>
              <a:ext uri="{FF2B5EF4-FFF2-40B4-BE49-F238E27FC236}">
                <a16:creationId xmlns:a16="http://schemas.microsoft.com/office/drawing/2014/main" id="{228AE65F-9A80-3427-6738-DE16721BCF5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8708294" y="926389"/>
            <a:ext cx="413155" cy="54072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8E42E29-C165-CD70-986B-1CE941C527C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155560" y="5359392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D44964F7-2D93-34E5-E0B4-BD788704290B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3277130" y="1196753"/>
            <a:ext cx="5267143" cy="4258111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4" name="直接箭头连接符 1023">
            <a:extLst>
              <a:ext uri="{FF2B5EF4-FFF2-40B4-BE49-F238E27FC236}">
                <a16:creationId xmlns:a16="http://schemas.microsoft.com/office/drawing/2014/main" id="{8EBC4DC6-625A-8CC4-B587-CBF6A59EBDC4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3277129" y="1556793"/>
            <a:ext cx="5637742" cy="390790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02D3ECB8-59F3-10A7-E64A-B5527847FE61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3143672" y="5917979"/>
            <a:ext cx="3816424" cy="2484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B10F3E05-17BA-076C-AC21-C29A3E1F69F4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3146609" y="2907994"/>
            <a:ext cx="8951" cy="304128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1F7E550-77E2-47F1-E532-C5FE470ECEA3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 flipV="1">
            <a:off x="6960096" y="2907993"/>
            <a:ext cx="0" cy="303483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30DD491B-6DC8-78D1-4CF5-B55319884084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216275" y="1460293"/>
            <a:ext cx="2844818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光沿直线传播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8915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图片 1040">
            <a:extLst>
              <a:ext uri="{FF2B5EF4-FFF2-40B4-BE49-F238E27FC236}">
                <a16:creationId xmlns:a16="http://schemas.microsoft.com/office/drawing/2014/main" id="{228AE65F-9A80-3427-6738-DE16721BCF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r="9197" b="5360"/>
          <a:stretch>
            <a:fillRect/>
          </a:stretch>
        </p:blipFill>
        <p:spPr>
          <a:xfrm>
            <a:off x="8947794" y="1550335"/>
            <a:ext cx="413155" cy="54072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8E42E29-C165-CD70-986B-1CE941C527C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9" t="22675" r="11918" b="20853"/>
          <a:stretch>
            <a:fillRect/>
          </a:stretch>
        </p:blipFill>
        <p:spPr bwMode="auto">
          <a:xfrm>
            <a:off x="3155560" y="5359392"/>
            <a:ext cx="594623" cy="5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4" name="直接箭头连接符 1023">
            <a:extLst>
              <a:ext uri="{FF2B5EF4-FFF2-40B4-BE49-F238E27FC236}">
                <a16:creationId xmlns:a16="http://schemas.microsoft.com/office/drawing/2014/main" id="{8EBC4DC6-625A-8CC4-B587-CBF6A59EBDC4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3277129" y="1550335"/>
            <a:ext cx="5637742" cy="391436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02D3ECB8-59F3-10A7-E64A-B5527847FE61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3143672" y="5917979"/>
            <a:ext cx="3816424" cy="24845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B10F3E05-17BA-076C-AC21-C29A3E1F69F4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3146609" y="2907994"/>
            <a:ext cx="8951" cy="3041287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1F7E550-77E2-47F1-E532-C5FE470ECEA3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H="1" flipV="1">
            <a:off x="6960096" y="2907993"/>
            <a:ext cx="0" cy="3034830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ED5C3901-F186-0C10-B2C7-4CB33ED8507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244207" y="1550336"/>
            <a:ext cx="2844818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>
              <a:lnSpc>
                <a:spcPct val="120000"/>
              </a:lnSpc>
              <a:spcBef>
                <a:spcPct val="50000"/>
              </a:spcBef>
              <a:defRPr/>
            </a:pPr>
            <a:r>
              <a:rPr lang="zh-CN" altLang="en-US" sz="3200">
                <a:solidFill>
                  <a:srgbClr val="0000FF"/>
                </a:solidFill>
                <a:latin typeface="宋体" panose="02010600030101010101" pitchFamily="2" charset="-122"/>
                <a:ea typeface="宋体" pitchFamily="2" charset="-122"/>
                <a:cs typeface="楷体" panose="02010609060101010101" charset="-122"/>
              </a:rPr>
              <a:t>光被挡住了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84A78481-CE96-2D29-959D-8EB42D4F851D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V="1">
            <a:off x="3277130" y="1196753"/>
            <a:ext cx="5267143" cy="4258111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55947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折射（从空气射入水中）_角度变化">
            <a:hlinkClick r:id="" action="ppaction://media"/>
            <a:extLst>
              <a:ext uri="{FF2B5EF4-FFF2-40B4-BE49-F238E27FC236}">
                <a16:creationId xmlns:a16="http://schemas.microsoft.com/office/drawing/2014/main" id="{7EA9893D-BAFA-FFE7-3F9C-7F2F30AFC525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13938ABA-9A39-6A03-839E-C153A747AB3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4051164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5FBB2415-F760-DFDE-7D15-C857761160D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5692" y="-77736"/>
            <a:ext cx="11916308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400">
                <a:latin typeface="宋体" panose="02010600030101010101" pitchFamily="2" charset="-122"/>
              </a:rPr>
              <a:t>折射规律：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1</a:t>
            </a:r>
            <a:r>
              <a:rPr lang="zh-CN" altLang="en-US" sz="3400">
                <a:latin typeface="宋体" panose="02010600030101010101" pitchFamily="2" charset="-122"/>
              </a:rPr>
              <a:t>、当光从一种介质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斜射</a:t>
            </a:r>
            <a:r>
              <a:rPr lang="zh-CN" altLang="en-US" sz="3400">
                <a:latin typeface="宋体" panose="02010600030101010101" pitchFamily="2" charset="-122"/>
              </a:rPr>
              <a:t>入另一种介质时发生折射。</a:t>
            </a:r>
            <a:endParaRPr lang="en-US" altLang="zh-CN" sz="3400"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2</a:t>
            </a:r>
            <a:r>
              <a:rPr lang="zh-CN" altLang="en-US" sz="3400">
                <a:latin typeface="宋体" panose="02010600030101010101" pitchFamily="2" charset="-122"/>
              </a:rPr>
              <a:t>、折射时，</a:t>
            </a:r>
            <a:r>
              <a:rPr lang="zh-CN" altLang="en-US" sz="3400">
                <a:solidFill>
                  <a:srgbClr val="FF0000"/>
                </a:solidFill>
                <a:latin typeface="宋体" panose="02010600030101010101" pitchFamily="2" charset="-122"/>
              </a:rPr>
              <a:t>空气</a:t>
            </a:r>
            <a:r>
              <a:rPr lang="zh-CN" altLang="en-US" sz="3400">
                <a:latin typeface="宋体" panose="02010600030101010101" pitchFamily="2" charset="-122"/>
              </a:rPr>
              <a:t>中的夹角比较大（因为空气中的光速较快）。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400">
                <a:latin typeface="宋体" panose="02010600030101010101" pitchFamily="2" charset="-122"/>
              </a:rPr>
              <a:t>3</a:t>
            </a:r>
            <a:r>
              <a:rPr lang="zh-CN" altLang="en-US" sz="3400">
                <a:latin typeface="宋体" panose="02010600030101010101" pitchFamily="2" charset="-122"/>
              </a:rPr>
              <a:t>、当入射角减小时，折射角也减小。</a:t>
            </a:r>
            <a:endParaRPr lang="en-US" altLang="zh-CN" sz="3400">
              <a:latin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AF91D2F-E5F3-6B1A-595A-C26913524A9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7652" r="22438" b="16899"/>
          <a:stretch>
            <a:fillRect/>
          </a:stretch>
        </p:blipFill>
        <p:spPr bwMode="auto">
          <a:xfrm>
            <a:off x="3215680" y="2743200"/>
            <a:ext cx="534464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弧形 4">
            <a:extLst>
              <a:ext uri="{FF2B5EF4-FFF2-40B4-BE49-F238E27FC236}">
                <a16:creationId xmlns:a16="http://schemas.microsoft.com/office/drawing/2014/main" id="{9000E481-AF92-A167-089A-BCD46C2FC85D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 rot="17190644">
            <a:off x="5917499" y="4376212"/>
            <a:ext cx="517075" cy="636556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7" name="弧形 6">
            <a:extLst>
              <a:ext uri="{FF2B5EF4-FFF2-40B4-BE49-F238E27FC236}">
                <a16:creationId xmlns:a16="http://schemas.microsoft.com/office/drawing/2014/main" id="{EE637EFA-CEE7-96C9-2409-B062102A98C9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rot="6499038">
            <a:off x="6142379" y="5013747"/>
            <a:ext cx="370745" cy="513278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287842" y="5331748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97C4CCF-AC4B-0449-065A-574F98857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6287842" y="5331748"/>
                <a:ext cx="570254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5530693" y="3622800"/>
                <a:ext cx="570254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zh-CN" altLang="en-US" sz="5400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26CA529-7B32-CC96-65FA-BAB91667D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530693" y="3622800"/>
                <a:ext cx="570254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CAB0AED-0B21-2BF5-CB03-37A99DF3148B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H="1">
            <a:off x="6176037" y="2972996"/>
            <a:ext cx="151715" cy="3742529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1C21C-E540-0642-81DB-24A567720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97E59EF-1A68-597F-B097-F84F136E988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 rot="5400000">
            <a:off x="2719368" y="1723020"/>
            <a:ext cx="1604425" cy="263856"/>
            <a:chOff x="1458522" y="3367784"/>
            <a:chExt cx="1267469" cy="155783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0DBB97A1-0D3D-802D-010F-8CFD7E616198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 rot="16200000">
              <a:off x="2088467" y="2808152"/>
              <a:ext cx="7580" cy="126746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箭头: 右 3">
              <a:extLst>
                <a:ext uri="{FF2B5EF4-FFF2-40B4-BE49-F238E27FC236}">
                  <a16:creationId xmlns:a16="http://schemas.microsoft.com/office/drawing/2014/main" id="{79F76804-96DA-83E0-62E5-52E895FB4CF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 bwMode="auto">
            <a:xfrm>
              <a:off x="1767839" y="3367784"/>
              <a:ext cx="314505" cy="155783"/>
            </a:xfrm>
            <a:prstGeom prst="rightArrow">
              <a:avLst>
                <a:gd name="adj1" fmla="val 50000"/>
                <a:gd name="adj2" fmla="val 201887"/>
              </a:avLst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</a:ln>
          </p:spPr>
          <p:txBody>
            <a:bodyPr rtlCol="0" anchor="ctr"/>
            <a:lstStyle/>
            <a:p>
              <a:pPr marL="0" indent="720090" algn="ctr">
                <a:lnSpc>
                  <a:spcPct val="110000"/>
                </a:lnSpc>
                <a:spcBef>
                  <a:spcPct val="0"/>
                </a:spcBef>
                <a:buClr>
                  <a:schemeClr val="hlink"/>
                </a:buClr>
                <a:buFont typeface="Wingdings" panose="05000000000000000000" pitchFamily="2" charset="2"/>
                <a:buNone/>
              </a:pPr>
              <a:endParaRPr lang="zh-CN" altLang="en-US" sz="2800" b="1">
                <a:latin typeface="+mn-lt"/>
                <a:ea typeface="黑体" panose="02010600030101010101" pitchFamily="2" charset="-122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895BF7B4-7FD4-62BE-1159-4451A73CE1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351880" y="-377683"/>
            <a:ext cx="6727299" cy="5995872"/>
            <a:chOff x="536714" y="1291589"/>
            <a:chExt cx="2766597" cy="2515234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A11376CE-1266-E6C7-322E-BFB9C106CFCC}"/>
                </a:ext>
              </a:extLst>
            </p:cNvPr>
            <p:cNvGrpSpPr/>
            <p:nvPr>
              <p:custDataLst>
                <p:tags r:id="rId14"/>
              </p:custDataLst>
            </p:nvPr>
          </p:nvGrpSpPr>
          <p:grpSpPr>
            <a:xfrm>
              <a:off x="536714" y="1291589"/>
              <a:ext cx="2330927" cy="2515234"/>
              <a:chOff x="4693766" y="1366366"/>
              <a:chExt cx="3488421" cy="2975340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E5BB40AF-15E4-22F1-E65D-EC8FB32AD56F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4700693" y="2854036"/>
                <a:ext cx="3481494" cy="1487670"/>
              </a:xfrm>
              <a:prstGeom prst="rect">
                <a:avLst/>
              </a:prstGeom>
              <a:gradFill flip="none" rotWithShape="1">
                <a:gsLst>
                  <a:gs pos="0">
                    <a:srgbClr val="93DDF8">
                      <a:tint val="66000"/>
                      <a:satMod val="160000"/>
                    </a:srgbClr>
                  </a:gs>
                  <a:gs pos="47000">
                    <a:srgbClr val="93DDF8">
                      <a:tint val="44500"/>
                      <a:satMod val="160000"/>
                    </a:srgbClr>
                  </a:gs>
                  <a:gs pos="81000">
                    <a:srgbClr val="93DDF8">
                      <a:tint val="23500"/>
                      <a:satMod val="160000"/>
                    </a:srgbClr>
                  </a:gs>
                </a:gsLst>
                <a:lin ang="16200000" scaled="1"/>
              </a:gradFill>
              <a:ln w="9525">
                <a:noFill/>
                <a:miter lim="800000"/>
              </a:ln>
            </p:spPr>
            <p:txBody>
              <a:bodyPr rtlCol="0" anchor="ctr"/>
              <a:lstStyle/>
              <a:p>
                <a:pPr marL="0" indent="720090" algn="ctr">
                  <a:lnSpc>
                    <a:spcPct val="110000"/>
                  </a:lnSpc>
                  <a:spcBef>
                    <a:spcPct val="0"/>
                  </a:spcBef>
                  <a:buClr>
                    <a:schemeClr val="hlink"/>
                  </a:buClr>
                  <a:buFont typeface="Wingdings" panose="05000000000000000000" pitchFamily="2" charset="2"/>
                  <a:buNone/>
                </a:pPr>
                <a:endParaRPr lang="zh-CN" altLang="en-US" sz="2800" b="1">
                  <a:latin typeface="+mn-lt"/>
                  <a:ea typeface="黑体" panose="02010600030101010101" pitchFamily="2" charset="-122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264E2A58-8E6E-D174-E881-2AE18319184D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4700693" y="1366366"/>
                <a:ext cx="3481494" cy="148767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rtlCol="0" anchor="ctr"/>
              <a:lstStyle/>
              <a:p>
                <a:pPr marL="0" indent="720090" algn="ctr">
                  <a:lnSpc>
                    <a:spcPct val="110000"/>
                  </a:lnSpc>
                  <a:spcBef>
                    <a:spcPct val="0"/>
                  </a:spcBef>
                  <a:buClr>
                    <a:schemeClr val="hlink"/>
                  </a:buClr>
                  <a:buFont typeface="Wingdings" panose="05000000000000000000" pitchFamily="2" charset="2"/>
                  <a:buNone/>
                </a:pPr>
                <a:endParaRPr lang="zh-CN" altLang="en-US" sz="2800" b="1">
                  <a:latin typeface="+mn-lt"/>
                  <a:ea typeface="黑体" panose="02010600030101010101" pitchFamily="2" charset="-122"/>
                </a:endParaRPr>
              </a:p>
            </p:txBody>
          </p: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624D8C0F-F1DA-D8B7-1FE9-0636A4E0D15F}"/>
                  </a:ext>
                </a:extLst>
              </p:cNvPr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4693766" y="2854036"/>
                <a:ext cx="3481494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186BB1B-6187-437E-1F47-C81E24E3A681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2486906" y="2574199"/>
              <a:ext cx="670560" cy="37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>
                  <a:latin typeface="黑体" panose="02010609060101010101" pitchFamily="2" charset="-122"/>
                  <a:ea typeface="黑体" panose="02010600030101010101" pitchFamily="2" charset="-122"/>
                </a:rPr>
                <a:t>水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BC291D18-E170-28AF-DF82-C08251F628DB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2395868" y="2228165"/>
              <a:ext cx="907443" cy="37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>
                  <a:latin typeface="黑体" panose="02010609060101010101" pitchFamily="2" charset="-122"/>
                  <a:ea typeface="黑体" panose="02010600030101010101" pitchFamily="2" charset="-122"/>
                </a:rPr>
                <a:t>空气</a:t>
              </a: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B1F3C8F-21BF-6471-0AF5-0E6852FDCA8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505712" y="2305748"/>
            <a:ext cx="352430" cy="314504"/>
            <a:chOff x="4802293" y="304800"/>
            <a:chExt cx="399627" cy="379307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77E6836D-C3B6-5B25-0FD9-959CC8306115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>
              <a:off x="4802293" y="304800"/>
              <a:ext cx="39962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1EC1B449-E795-7034-35EA-EFE885CF2E2A}"/>
                </a:ext>
              </a:extLst>
            </p:cNvPr>
            <p:cNvCxnSpPr/>
            <p:nvPr>
              <p:custDataLst>
                <p:tags r:id="rId13"/>
              </p:custDataLst>
            </p:nvPr>
          </p:nvCxnSpPr>
          <p:spPr>
            <a:xfrm flipH="1">
              <a:off x="5201920" y="304800"/>
              <a:ext cx="0" cy="37930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CCFD110-2B8F-696C-0013-36BA91C029FB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 rot="5400000">
            <a:off x="2681187" y="3336829"/>
            <a:ext cx="1741790" cy="308636"/>
            <a:chOff x="1458522" y="3363021"/>
            <a:chExt cx="1267469" cy="155783"/>
          </a:xfrm>
          <a:solidFill>
            <a:srgbClr val="0000FF"/>
          </a:solidFill>
        </p:grpSpPr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D0E1F2C3-0701-83EE-06AF-43F5BFF7C244}"/>
                </a:ext>
              </a:extLst>
            </p:cNvPr>
            <p:cNvCxnSpPr/>
            <p:nvPr>
              <p:custDataLst>
                <p:tags r:id="rId10"/>
              </p:custDataLst>
            </p:nvPr>
          </p:nvCxnSpPr>
          <p:spPr>
            <a:xfrm rot="16200000">
              <a:off x="2088467" y="2808152"/>
              <a:ext cx="7580" cy="1267469"/>
            </a:xfrm>
            <a:prstGeom prst="line">
              <a:avLst/>
            </a:prstGeom>
            <a:grpFill/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箭头: 右 16">
              <a:extLst>
                <a:ext uri="{FF2B5EF4-FFF2-40B4-BE49-F238E27FC236}">
                  <a16:creationId xmlns:a16="http://schemas.microsoft.com/office/drawing/2014/main" id="{F5403BA6-DE18-728B-41EB-37558851763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 bwMode="auto">
            <a:xfrm>
              <a:off x="1767839" y="3363021"/>
              <a:ext cx="314505" cy="155783"/>
            </a:xfrm>
            <a:prstGeom prst="rightArrow">
              <a:avLst>
                <a:gd name="adj1" fmla="val 100000"/>
                <a:gd name="adj2" fmla="val 201887"/>
              </a:avLst>
            </a:prstGeom>
            <a:grpFill/>
            <a:ln w="76200">
              <a:solidFill>
                <a:srgbClr val="0000FF"/>
              </a:solidFill>
              <a:miter lim="800000"/>
            </a:ln>
          </p:spPr>
          <p:txBody>
            <a:bodyPr rtlCol="0" anchor="ctr"/>
            <a:lstStyle/>
            <a:p>
              <a:pPr marL="0" indent="720090" algn="ctr">
                <a:lnSpc>
                  <a:spcPct val="110000"/>
                </a:lnSpc>
                <a:spcBef>
                  <a:spcPct val="0"/>
                </a:spcBef>
                <a:buClr>
                  <a:schemeClr val="hlink"/>
                </a:buClr>
                <a:buFont typeface="Wingdings" panose="05000000000000000000" pitchFamily="2" charset="2"/>
                <a:buNone/>
              </a:pPr>
              <a:endParaRPr lang="zh-CN" altLang="en-US" sz="2800" b="1">
                <a:latin typeface="+mn-lt"/>
                <a:ea typeface="黑体" panose="02010600030101010101" pitchFamily="2" charset="-122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07DF6BC5-E838-50E6-477C-32E3C1AD648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607072" y="1748950"/>
            <a:ext cx="13166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ABAB37C-4864-AB66-9060-C5B2226DF8F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607072" y="2652559"/>
            <a:ext cx="10640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6D6FDE07-246D-85A2-CA32-9D6BFA39D205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78194619"/>
              </p:ext>
            </p:extLst>
          </p:nvPr>
        </p:nvGraphicFramePr>
        <p:xfrm>
          <a:off x="7518840" y="2548875"/>
          <a:ext cx="2037292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355320" imgH="152280" progId="Equation.DSMT4">
                  <p:embed/>
                </p:oleObj>
              </mc:Choice>
              <mc:Fallback>
                <p:oleObj name="Equation" r:id="rId23" imgW="355320" imgH="1522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518840" y="2548875"/>
                        <a:ext cx="2037292" cy="87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824470FE-CD0F-8CE2-F52D-B4C05F5B2051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747481727"/>
              </p:ext>
            </p:extLst>
          </p:nvPr>
        </p:nvGraphicFramePr>
        <p:xfrm>
          <a:off x="7518840" y="1687012"/>
          <a:ext cx="2037292" cy="89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30120" imgH="164880" progId="Equation.DSMT4">
                  <p:embed/>
                </p:oleObj>
              </mc:Choice>
              <mc:Fallback>
                <p:oleObj name="Equation" r:id="rId25" imgW="33012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7518840" y="1687012"/>
                        <a:ext cx="2037292" cy="89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4">
            <a:extLst>
              <a:ext uri="{FF2B5EF4-FFF2-40B4-BE49-F238E27FC236}">
                <a16:creationId xmlns:a16="http://schemas.microsoft.com/office/drawing/2014/main" id="{5DCB34BA-AAA8-2959-322C-534C1A21BFD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695983" y="92687"/>
            <a:ext cx="803651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400"/>
              <a:t>光线垂直界面入射时不偏折</a:t>
            </a:r>
          </a:p>
        </p:txBody>
      </p:sp>
    </p:spTree>
    <p:extLst>
      <p:ext uri="{BB962C8B-B14F-4D97-AF65-F5344CB8AC3E}">
        <p14:creationId xmlns:p14="http://schemas.microsoft.com/office/powerpoint/2010/main" val="256478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218.xml><?xml version="1.0" encoding="utf-8"?>
<p:tagLst xmlns:p="http://schemas.openxmlformats.org/presentationml/2006/main">
  <p:tag name="AS_UNIQUEID" val="393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220.xml><?xml version="1.0" encoding="utf-8"?>
<p:tagLst xmlns:p="http://schemas.openxmlformats.org/presentationml/2006/main">
  <p:tag name="AS_UNIQUEID" val="394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231.xml><?xml version="1.0" encoding="utf-8"?>
<p:tagLst xmlns:p="http://schemas.openxmlformats.org/presentationml/2006/main">
  <p:tag name="AS_UNIQUEID" val="395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233.xml><?xml version="1.0" encoding="utf-8"?>
<p:tagLst xmlns:p="http://schemas.openxmlformats.org/presentationml/2006/main">
  <p:tag name="AS_UNIQUEID" val="395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266.xml><?xml version="1.0" encoding="utf-8"?>
<p:tagLst xmlns:p="http://schemas.openxmlformats.org/presentationml/2006/main">
  <p:tag name="AS_UNIQUEID" val="398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268.xml><?xml version="1.0" encoding="utf-8"?>
<p:tagLst xmlns:p="http://schemas.openxmlformats.org/presentationml/2006/main">
  <p:tag name="AS_UNIQUEID" val="398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279.xml><?xml version="1.0" encoding="utf-8"?>
<p:tagLst xmlns:p="http://schemas.openxmlformats.org/presentationml/2006/main">
  <p:tag name="AS_UNIQUEID" val="399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281.xml><?xml version="1.0" encoding="utf-8"?>
<p:tagLst xmlns:p="http://schemas.openxmlformats.org/presentationml/2006/main">
  <p:tag name="AS_UNIQUEID" val="399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374.xml><?xml version="1.0" encoding="utf-8"?>
<p:tagLst xmlns:p="http://schemas.openxmlformats.org/presentationml/2006/main">
  <p:tag name="AS_UNIQUEID" val="407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376.xml><?xml version="1.0" encoding="utf-8"?>
<p:tagLst xmlns:p="http://schemas.openxmlformats.org/presentationml/2006/main">
  <p:tag name="AS_UNIQUEID" val="407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408.xml><?xml version="1.0" encoding="utf-8"?>
<p:tagLst xmlns:p="http://schemas.openxmlformats.org/presentationml/2006/main">
  <p:tag name="AS_UNIQUEID" val="410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410.xml><?xml version="1.0" encoding="utf-8"?>
<p:tagLst xmlns:p="http://schemas.openxmlformats.org/presentationml/2006/main">
  <p:tag name="AS_UNIQUEID" val="410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412.xml><?xml version="1.0" encoding="utf-8"?>
<p:tagLst xmlns:p="http://schemas.openxmlformats.org/presentationml/2006/main">
  <p:tag name="AS_UNIQUEID" val="410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414.xml><?xml version="1.0" encoding="utf-8"?>
<p:tagLst xmlns:p="http://schemas.openxmlformats.org/presentationml/2006/main">
  <p:tag name="AS_UNIQUEID" val="411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</p:tagLst>
</file>

<file path=ppt/tags/tag605.xml><?xml version="1.0" encoding="utf-8"?>
<p:tagLst xmlns:p="http://schemas.openxmlformats.org/presentationml/2006/main">
  <p:tag name="AS_UNIQUEID" val="4298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607.xml><?xml version="1.0" encoding="utf-8"?>
<p:tagLst xmlns:p="http://schemas.openxmlformats.org/presentationml/2006/main">
  <p:tag name="AS_UNIQUEID" val="4300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609.xml><?xml version="1.0" encoding="utf-8"?>
<p:tagLst xmlns:p="http://schemas.openxmlformats.org/presentationml/2006/main">
  <p:tag name="AS_UNIQUEID" val="430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635.xml><?xml version="1.0" encoding="utf-8"?>
<p:tagLst xmlns:p="http://schemas.openxmlformats.org/presentationml/2006/main">
  <p:tag name="AS_UNIQUEID" val="4328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637.xml><?xml version="1.0" encoding="utf-8"?>
<p:tagLst xmlns:p="http://schemas.openxmlformats.org/presentationml/2006/main">
  <p:tag name="AS_UNIQUEID" val="4330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639.xml><?xml version="1.0" encoding="utf-8"?>
<p:tagLst xmlns:p="http://schemas.openxmlformats.org/presentationml/2006/main">
  <p:tag name="AS_UNIQUEID" val="433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8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7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9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9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4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5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9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0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7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1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2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3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4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5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8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2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2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5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9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2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9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5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8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4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黑-T">
      <a:majorFont>
        <a:latin typeface="Times New Roman"/>
        <a:ea typeface="黑体"/>
        <a:cs typeface="Arial"/>
      </a:majorFont>
      <a:minorFont>
        <a:latin typeface="Times New Roman"/>
        <a:ea typeface="黑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/>
      <a:lstStyle>
        <a:defPPr marL="0" indent="720000">
          <a:lnSpc>
            <a:spcPct val="110000"/>
          </a:lnSpc>
          <a:spcBef>
            <a:spcPts val="0"/>
          </a:spcBef>
          <a:buClr>
            <a:schemeClr val="hlink"/>
          </a:buClr>
          <a:buFont typeface="Wingdings" pitchFamily="2" charset="2"/>
          <a:buNone/>
          <a:defRPr sz="2800" b="1" dirty="0" smtClean="0">
            <a:latin typeface="+mn-lt"/>
            <a:ea typeface="黑体" panose="02010600030101010101" pitchFamily="2" charset="-122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1116</Words>
  <Application>Microsoft Office PowerPoint</Application>
  <PresentationFormat>宽屏</PresentationFormat>
  <Paragraphs>237</Paragraphs>
  <Slides>64</Slides>
  <Notes>3</Notes>
  <HiddenSlides>0</HiddenSlides>
  <MMClips>12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64</vt:i4>
      </vt:variant>
    </vt:vector>
  </HeadingPairs>
  <TitlesOfParts>
    <vt:vector size="81" baseType="lpstr">
      <vt:lpstr>等线</vt:lpstr>
      <vt:lpstr>黑体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Wingdings</vt:lpstr>
      <vt:lpstr>Office 主题​​</vt:lpstr>
      <vt:lpstr>Office 2013 - 2022 主题</vt:lpstr>
      <vt:lpstr>1_Office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拓展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2025-08-18T11:39:55Z</cp:lastPrinted>
  <dcterms:created xsi:type="dcterms:W3CDTF">2025-08-18T11:39:55Z</dcterms:created>
  <dcterms:modified xsi:type="dcterms:W3CDTF">2025-08-28T01:12:55Z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