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heme/theme2.xml" ContentType="application/vnd.openxmlformats-officedocument.theme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heme/theme3.xml" ContentType="application/vnd.openxmlformats-officedocument.theme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notesSlides/notesSlide1.xml" ContentType="application/vnd.openxmlformats-officedocument.presentationml.notesSlide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notesSlides/notesSlide2.xml" ContentType="application/vnd.openxmlformats-officedocument.presentationml.notesSlide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notesSlides/notesSlide3.xml" ContentType="application/vnd.openxmlformats-officedocument.presentationml.notesSlide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515" r:id="rId2"/>
    <p:sldId id="934" r:id="rId3"/>
    <p:sldId id="747" r:id="rId4"/>
    <p:sldId id="989" r:id="rId5"/>
    <p:sldId id="935" r:id="rId6"/>
    <p:sldId id="990" r:id="rId7"/>
    <p:sldId id="992" r:id="rId8"/>
    <p:sldId id="942" r:id="rId9"/>
    <p:sldId id="995" r:id="rId10"/>
    <p:sldId id="991" r:id="rId11"/>
    <p:sldId id="996" r:id="rId12"/>
    <p:sldId id="993" r:id="rId13"/>
    <p:sldId id="997" r:id="rId14"/>
    <p:sldId id="998" r:id="rId15"/>
    <p:sldId id="948" r:id="rId16"/>
    <p:sldId id="1005" r:id="rId17"/>
    <p:sldId id="1006" r:id="rId18"/>
    <p:sldId id="1004" r:id="rId19"/>
    <p:sldId id="1000" r:id="rId20"/>
    <p:sldId id="960" r:id="rId21"/>
  </p:sldIdLst>
  <p:sldSz cx="12192000" cy="6858000"/>
  <p:notesSz cx="6858000" cy="9144000"/>
  <p:custDataLst>
    <p:tags r:id="rId24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24" userDrawn="1">
          <p15:clr>
            <a:srgbClr val="A4A3A4"/>
          </p15:clr>
        </p15:guide>
        <p15:guide id="2" pos="417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8" d="100"/>
          <a:sy n="78" d="100"/>
        </p:scale>
        <p:origin x="581" y="77"/>
      </p:cViewPr>
      <p:guideLst>
        <p:guide orient="horz" pos="2124"/>
        <p:guide pos="4173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78.xml"/><Relationship Id="rId2" Type="http://schemas.openxmlformats.org/officeDocument/2006/relationships/tags" Target="../tags/tag77.xml"/><Relationship Id="rId1" Type="http://schemas.openxmlformats.org/officeDocument/2006/relationships/theme" Target="../theme/theme3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noProof="1" smtClean="0">
                <a:cs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z="1200" strike="noStrike" noProof="1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72.xml"/><Relationship Id="rId7" Type="http://schemas.openxmlformats.org/officeDocument/2006/relationships/tags" Target="../tags/tag76.xml"/><Relationship Id="rId2" Type="http://schemas.openxmlformats.org/officeDocument/2006/relationships/tags" Target="../tags/tag71.xml"/><Relationship Id="rId1" Type="http://schemas.openxmlformats.org/officeDocument/2006/relationships/theme" Target="../theme/theme2.xml"/><Relationship Id="rId6" Type="http://schemas.openxmlformats.org/officeDocument/2006/relationships/tags" Target="../tags/tag75.xml"/><Relationship Id="rId5" Type="http://schemas.openxmlformats.org/officeDocument/2006/relationships/tags" Target="../tags/tag74.xml"/><Relationship Id="rId4" Type="http://schemas.openxmlformats.org/officeDocument/2006/relationships/tags" Target="../tags/tag7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/>
          </p:cNvSpPr>
          <p:nvPr>
            <p:ph type="sldImg"/>
            <p:custDataLst>
              <p:tags r:id="rId2"/>
            </p:custDataLst>
          </p:nvPr>
        </p:nvSpPr>
        <p:spPr>
          <a:xfrm>
            <a:off x="408870" y="754063"/>
            <a:ext cx="5856110" cy="3294062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16387" name="Rectangle 3"/>
          <p:cNvSpPr>
            <a:spLocks noGrp="1"/>
          </p:cNvSpPr>
          <p:nvPr>
            <p:ph type="body" sz="quarter" idx="1"/>
            <p:custDataLst>
              <p:tags r:id="rId3"/>
            </p:custDataLst>
          </p:nvPr>
        </p:nvSpPr>
        <p:spPr>
          <a:xfrm>
            <a:off x="538163" y="4387850"/>
            <a:ext cx="5780087" cy="3952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/>
          <a:p>
            <a:pPr lvl="0"/>
            <a:r>
              <a:rPr lang="zh-CN" altLang="en-US"/>
              <a:t>单击此处编辑母版文本样式
第二级
第三级
第四级
第五级</a:t>
            </a:r>
          </a:p>
        </p:txBody>
      </p:sp>
      <p:sp>
        <p:nvSpPr>
          <p:cNvPr id="2052" name="Rectangle 4"/>
          <p:cNvSpPr>
            <a:spLocks noGrp="1"/>
          </p:cNvSpPr>
          <p:nvPr>
            <p:ph type="hdr" sz="quarter" idx="2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>
              <a:defRPr sz="12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3" name="Rectangle 5"/>
          <p:cNvSpPr>
            <a:spLocks noGrp="1"/>
          </p:cNvSpPr>
          <p:nvPr>
            <p:ph type="dt" idx="3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>
              <a:defRPr sz="1200" noProof="1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>
              <a:defRPr sz="12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‹#›</a:t>
            </a:fld>
            <a:endParaRPr lang="zh-CN" altLang="en-US" sz="1200" strike="noStrike" noProof="1">
              <a:ea typeface="黑体" panose="02010609060101010101" pitchFamily="49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黑体" panose="02010609060101010101" pitchFamily="49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87.xml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5" Type="http://schemas.openxmlformats.org/officeDocument/2006/relationships/slide" Target="../slides/slide1.xml"/><Relationship Id="rId4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110.xm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5" Type="http://schemas.openxmlformats.org/officeDocument/2006/relationships/slide" Target="../slides/slide3.xml"/><Relationship Id="rId4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17.xml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5" Type="http://schemas.openxmlformats.org/officeDocument/2006/relationships/slide" Target="../slides/slide4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18434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18435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/>
          <a:p>
            <a:pPr lvl="0" indent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黑体" panose="02010609060101010101" pitchFamily="49" charset="-122"/>
              </a:rPr>
              <a:t>1</a:t>
            </a:fld>
            <a:endParaRPr lang="zh-CN" altLang="en-US" sz="120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408870" y="754063"/>
            <a:ext cx="5856110" cy="3294062"/>
          </a:xfrm>
        </p:spPr>
      </p:sp>
      <p:sp>
        <p:nvSpPr>
          <p:cNvPr id="20482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20483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/>
          <a:p>
            <a:pPr lvl="0" indent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黑体" panose="02010609060101010101" pitchFamily="49" charset="-122"/>
              </a:rPr>
              <a:t>3</a:t>
            </a:fld>
            <a:endParaRPr lang="zh-CN" altLang="en-US" sz="120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408870" y="754063"/>
            <a:ext cx="5856110" cy="3294062"/>
          </a:xfrm>
        </p:spPr>
      </p:sp>
      <p:sp>
        <p:nvSpPr>
          <p:cNvPr id="20482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20483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/>
          <a:p>
            <a:pPr lvl="0" indent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黑体" panose="02010609060101010101" pitchFamily="49" charset="-122"/>
              </a:rPr>
              <a:t>4</a:t>
            </a:fld>
            <a:endParaRPr lang="zh-CN" altLang="en-US" sz="120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7" Type="http://schemas.openxmlformats.org/officeDocument/2006/relationships/image" Target="../media/image1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7.xml"/><Relationship Id="rId4" Type="http://schemas.openxmlformats.org/officeDocument/2006/relationships/tags" Target="../tags/tag6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7" Type="http://schemas.openxmlformats.org/officeDocument/2006/relationships/image" Target="../media/image1.png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5.xml"/><Relationship Id="rId4" Type="http://schemas.openxmlformats.org/officeDocument/2006/relationships/tags" Target="../tags/tag54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7" Type="http://schemas.openxmlformats.org/officeDocument/2006/relationships/image" Target="../media/image1.png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0.xml"/><Relationship Id="rId4" Type="http://schemas.openxmlformats.org/officeDocument/2006/relationships/tags" Target="../tags/tag59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image" Target="../media/image1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4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7.xml"/><Relationship Id="rId7" Type="http://schemas.openxmlformats.org/officeDocument/2006/relationships/audio" Target="../media/audio1.wav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tags" Target="../tags/tag70.xml"/><Relationship Id="rId5" Type="http://schemas.openxmlformats.org/officeDocument/2006/relationships/tags" Target="../tags/tag69.xml"/><Relationship Id="rId4" Type="http://schemas.openxmlformats.org/officeDocument/2006/relationships/tags" Target="../tags/tag68.xml"/><Relationship Id="rId9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7" Type="http://schemas.openxmlformats.org/officeDocument/2006/relationships/image" Target="../media/image1.pn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7" Type="http://schemas.openxmlformats.org/officeDocument/2006/relationships/image" Target="../media/image1.png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20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tags" Target="../tags/tag23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1.xml"/><Relationship Id="rId3" Type="http://schemas.openxmlformats.org/officeDocument/2006/relationships/tags" Target="../tags/tag26.xml"/><Relationship Id="rId7" Type="http://schemas.openxmlformats.org/officeDocument/2006/relationships/tags" Target="../tags/tag30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10" Type="http://schemas.openxmlformats.org/officeDocument/2006/relationships/image" Target="../media/image1.png"/><Relationship Id="rId4" Type="http://schemas.openxmlformats.org/officeDocument/2006/relationships/tags" Target="../tags/tag27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image" Target="../media/image1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5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image" Target="../media/image1.png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41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tags" Target="../tags/tag44.xml"/><Relationship Id="rId5" Type="http://schemas.openxmlformats.org/officeDocument/2006/relationships/tags" Target="../tags/tag43.xml"/><Relationship Id="rId4" Type="http://schemas.openxmlformats.org/officeDocument/2006/relationships/tags" Target="../tags/tag42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4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>
                <a:ea typeface="黑体" panose="02010609060101010101" pitchFamily="49" charset="-122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09600" y="1600200"/>
            <a:ext cx="10972800" cy="4525963"/>
          </a:xfrm>
        </p:spPr>
        <p:txBody>
          <a:bodyPr vert="eaVert"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 文本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内容">
    <p:bg>
      <p:bgPr>
        <a:blipFill rotWithShape="0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  <p:custDataLst>
              <p:tags r:id="rId1"/>
            </p:custDataLst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3" name="Rectangle 4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Rectangle 5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Media" preserve="1">
  <p:cSld name="标题，文本与媒体剪辑">
    <p:bg>
      <p:bgPr>
        <a:blipFill rotWithShape="0">
          <a:blip r:embed="rId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02167" y="685800"/>
            <a:ext cx="11387667" cy="1143000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  <p:custDataLst>
              <p:tags r:id="rId2"/>
            </p:custDataLst>
          </p:nvPr>
        </p:nvSpPr>
        <p:spPr>
          <a:xfrm>
            <a:off x="406400" y="1981200"/>
            <a:ext cx="5592233" cy="38862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媒体占位符 3"/>
          <p:cNvSpPr>
            <a:spLocks noGrp="1"/>
          </p:cNvSpPr>
          <p:nvPr>
            <p:ph type="media" sz="half" idx="2"/>
            <p:custDataLst>
              <p:tags r:id="rId3"/>
            </p:custDataLst>
          </p:nvPr>
        </p:nvSpPr>
        <p:spPr>
          <a:xfrm>
            <a:off x="6201833" y="1981200"/>
            <a:ext cx="5592233" cy="3886200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2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noProof="0"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noProof="0"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>
    <p:wipe dir="r"/>
    <p:sndAc>
      <p:stSnd>
        <p:snd r:embed="rId7" name="click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9600" y="1600200"/>
            <a:ext cx="10972800" cy="4525963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  <a:ea typeface="黑体" panose="02010609060101010101" pitchFamily="49" charset="-122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bg>
      <p:bgPr>
        <a:blipFill rotWithShape="0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9600" y="1600200"/>
            <a:ext cx="5376672" cy="4525963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05728" y="1600200"/>
            <a:ext cx="5376672" cy="4525963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2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bg>
      <p:bgPr>
        <a:blipFill rotWithShape="0">
          <a:blip r:embed="rId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>
                <a:ea typeface="黑体" panose="02010609060101010101" pitchFamily="49" charset="-122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>
                <a:ea typeface="黑体" panose="02010609060101010101" pitchFamily="49" charset="-122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Rectangle 4"/>
          <p:cNvSpPr>
            <a:spLocks noGrp="1"/>
          </p:cNvSpPr>
          <p:nvPr>
            <p:ph type="dt" sz="half" idx="12"/>
            <p:custDataLst>
              <p:tags r:id="rId6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5"/>
          <p:cNvSpPr>
            <a:spLocks noGrp="1"/>
          </p:cNvSpPr>
          <p:nvPr>
            <p:ph type="ftr" sz="quarter" idx="13"/>
            <p:custDataLst>
              <p:tags r:id="rId7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6"/>
          <p:cNvSpPr>
            <a:spLocks noGrp="1"/>
          </p:cNvSpPr>
          <p:nvPr>
            <p:ph type="sldNum" sz="quarter" idx="14"/>
            <p:custDataLst>
              <p:tags r:id="rId8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bg>
      <p:bgPr>
        <a:blipFill rotWithShape="0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Rectangle 4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Rectangle 5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bg>
      <p:bgPr>
        <a:blipFill rotWithShape="0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/>
          </p:cNvSpPr>
          <p:nvPr>
            <p:ph type="dt" sz="half" idx="2"/>
            <p:custDataLst>
              <p:tags r:id="rId1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Rectangle 5"/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bg>
      <p:bgPr>
        <a:blipFill rotWithShape="0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>
                <a:ea typeface="黑体" panose="02010609060101010101" pitchFamily="49" charset="-122"/>
              </a:defRPr>
            </a:lvl1pPr>
            <a:lvl2pPr>
              <a:defRPr sz="2100">
                <a:ea typeface="黑体" panose="02010609060101010101" pitchFamily="49" charset="-122"/>
              </a:defRPr>
            </a:lvl2pPr>
            <a:lvl3pPr>
              <a:defRPr sz="1800">
                <a:ea typeface="黑体" panose="02010609060101010101" pitchFamily="49" charset="-122"/>
              </a:defRPr>
            </a:lvl3pPr>
            <a:lvl4pPr>
              <a:defRPr sz="1500">
                <a:ea typeface="黑体" panose="02010609060101010101" pitchFamily="49" charset="-122"/>
              </a:defRPr>
            </a:lvl4pPr>
            <a:lvl5pPr>
              <a:defRPr sz="1500">
                <a:ea typeface="黑体" panose="02010609060101010101" pitchFamily="49" charset="-122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>
                <a:ea typeface="黑体" panose="02010609060101010101" pitchFamily="49" charset="-122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2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bg>
      <p:bgPr>
        <a:blipFill rotWithShape="0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>
                <a:ea typeface="黑体" panose="02010609060101010101" pitchFamily="49" charset="-122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2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file:///D:\qq&#25991;&#20214;\712321467\Image\C2C\Image2\%7b75232B38-A165-1FB7-499C-2E1C792CACB5%7d.png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7" r:link="rId1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微软雅黑" panose="020B0503020204020204" pitchFamily="34" charset="-122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1pPr>
      <a:lvl2pPr marL="742950" lvl="1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2pPr>
      <a:lvl3pPr marL="1143000" lvl="2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3pPr>
      <a:lvl4pPr marL="1600200" lvl="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4pPr>
      <a:lvl5pPr marL="2057400" lvl="4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5pPr>
      <a:lvl6pPr marL="2514600" lvl="5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8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208.xml"/><Relationship Id="rId13" Type="http://schemas.microsoft.com/office/2007/relationships/hdphoto" Target="../media/hdphoto2.wdp"/><Relationship Id="rId3" Type="http://schemas.openxmlformats.org/officeDocument/2006/relationships/tags" Target="../tags/tag203.xml"/><Relationship Id="rId7" Type="http://schemas.openxmlformats.org/officeDocument/2006/relationships/tags" Target="../tags/tag207.xml"/><Relationship Id="rId12" Type="http://schemas.openxmlformats.org/officeDocument/2006/relationships/image" Target="../media/image19.png"/><Relationship Id="rId2" Type="http://schemas.openxmlformats.org/officeDocument/2006/relationships/tags" Target="../tags/tag202.xml"/><Relationship Id="rId1" Type="http://schemas.openxmlformats.org/officeDocument/2006/relationships/tags" Target="../tags/tag201.xml"/><Relationship Id="rId6" Type="http://schemas.openxmlformats.org/officeDocument/2006/relationships/tags" Target="../tags/tag206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05.xml"/><Relationship Id="rId10" Type="http://schemas.openxmlformats.org/officeDocument/2006/relationships/tags" Target="../tags/tag210.xml"/><Relationship Id="rId4" Type="http://schemas.openxmlformats.org/officeDocument/2006/relationships/tags" Target="../tags/tag204.xml"/><Relationship Id="rId9" Type="http://schemas.openxmlformats.org/officeDocument/2006/relationships/tags" Target="../tags/tag209.xml"/><Relationship Id="rId1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213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12.xml"/><Relationship Id="rId1" Type="http://schemas.openxmlformats.org/officeDocument/2006/relationships/tags" Target="../tags/tag211.xml"/><Relationship Id="rId6" Type="http://schemas.openxmlformats.org/officeDocument/2006/relationships/tags" Target="../tags/tag216.xml"/><Relationship Id="rId5" Type="http://schemas.openxmlformats.org/officeDocument/2006/relationships/tags" Target="../tags/tag215.xml"/><Relationship Id="rId4" Type="http://schemas.openxmlformats.org/officeDocument/2006/relationships/tags" Target="../tags/tag21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24.xml"/><Relationship Id="rId3" Type="http://schemas.openxmlformats.org/officeDocument/2006/relationships/tags" Target="../tags/tag219.xml"/><Relationship Id="rId7" Type="http://schemas.openxmlformats.org/officeDocument/2006/relationships/tags" Target="../tags/tag223.xml"/><Relationship Id="rId12" Type="http://schemas.microsoft.com/office/2007/relationships/hdphoto" Target="../media/hdphoto3.wdp"/><Relationship Id="rId2" Type="http://schemas.openxmlformats.org/officeDocument/2006/relationships/tags" Target="../tags/tag218.xml"/><Relationship Id="rId1" Type="http://schemas.openxmlformats.org/officeDocument/2006/relationships/tags" Target="../tags/tag217.xml"/><Relationship Id="rId6" Type="http://schemas.openxmlformats.org/officeDocument/2006/relationships/tags" Target="../tags/tag222.xml"/><Relationship Id="rId11" Type="http://schemas.openxmlformats.org/officeDocument/2006/relationships/image" Target="../media/image21.png"/><Relationship Id="rId5" Type="http://schemas.openxmlformats.org/officeDocument/2006/relationships/tags" Target="../tags/tag221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20.xml"/><Relationship Id="rId9" Type="http://schemas.openxmlformats.org/officeDocument/2006/relationships/tags" Target="../tags/tag2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228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27.xml"/><Relationship Id="rId1" Type="http://schemas.openxmlformats.org/officeDocument/2006/relationships/tags" Target="../tags/tag226.xml"/><Relationship Id="rId6" Type="http://schemas.openxmlformats.org/officeDocument/2006/relationships/tags" Target="../tags/tag231.xml"/><Relationship Id="rId5" Type="http://schemas.openxmlformats.org/officeDocument/2006/relationships/tags" Target="../tags/tag230.xml"/><Relationship Id="rId4" Type="http://schemas.openxmlformats.org/officeDocument/2006/relationships/tags" Target="../tags/tag22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234.xml"/><Relationship Id="rId2" Type="http://schemas.openxmlformats.org/officeDocument/2006/relationships/tags" Target="../tags/tag233.xml"/><Relationship Id="rId1" Type="http://schemas.openxmlformats.org/officeDocument/2006/relationships/tags" Target="../tags/tag232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3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38.xml"/><Relationship Id="rId7" Type="http://schemas.openxmlformats.org/officeDocument/2006/relationships/tags" Target="../tags/tag242.xml"/><Relationship Id="rId2" Type="http://schemas.openxmlformats.org/officeDocument/2006/relationships/tags" Target="../tags/tag237.xml"/><Relationship Id="rId1" Type="http://schemas.openxmlformats.org/officeDocument/2006/relationships/tags" Target="../tags/tag236.xml"/><Relationship Id="rId6" Type="http://schemas.openxmlformats.org/officeDocument/2006/relationships/tags" Target="../tags/tag241.xml"/><Relationship Id="rId5" Type="http://schemas.openxmlformats.org/officeDocument/2006/relationships/tags" Target="../tags/tag240.xml"/><Relationship Id="rId4" Type="http://schemas.openxmlformats.org/officeDocument/2006/relationships/tags" Target="../tags/tag23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245.xml"/><Relationship Id="rId7" Type="http://schemas.microsoft.com/office/2007/relationships/hdphoto" Target="../media/hdphoto4.wdp"/><Relationship Id="rId2" Type="http://schemas.openxmlformats.org/officeDocument/2006/relationships/tags" Target="../tags/tag244.xml"/><Relationship Id="rId1" Type="http://schemas.openxmlformats.org/officeDocument/2006/relationships/tags" Target="../tags/tag243.xml"/><Relationship Id="rId6" Type="http://schemas.openxmlformats.org/officeDocument/2006/relationships/image" Target="../media/image22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4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249.xml"/><Relationship Id="rId2" Type="http://schemas.openxmlformats.org/officeDocument/2006/relationships/tags" Target="../tags/tag248.xml"/><Relationship Id="rId1" Type="http://schemas.openxmlformats.org/officeDocument/2006/relationships/tags" Target="../tags/tag247.xml"/><Relationship Id="rId6" Type="http://schemas.openxmlformats.org/officeDocument/2006/relationships/image" Target="../media/image23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50.xml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tags" Target="../tags/tag263.xml"/><Relationship Id="rId18" Type="http://schemas.openxmlformats.org/officeDocument/2006/relationships/tags" Target="../tags/tag268.xml"/><Relationship Id="rId26" Type="http://schemas.openxmlformats.org/officeDocument/2006/relationships/tags" Target="../tags/tag276.xml"/><Relationship Id="rId39" Type="http://schemas.openxmlformats.org/officeDocument/2006/relationships/slideLayout" Target="../slideLayouts/slideLayout7.xml"/><Relationship Id="rId21" Type="http://schemas.openxmlformats.org/officeDocument/2006/relationships/tags" Target="../tags/tag271.xml"/><Relationship Id="rId34" Type="http://schemas.openxmlformats.org/officeDocument/2006/relationships/tags" Target="../tags/tag284.xml"/><Relationship Id="rId42" Type="http://schemas.openxmlformats.org/officeDocument/2006/relationships/image" Target="../media/image26.png"/><Relationship Id="rId7" Type="http://schemas.openxmlformats.org/officeDocument/2006/relationships/tags" Target="../tags/tag257.xml"/><Relationship Id="rId2" Type="http://schemas.openxmlformats.org/officeDocument/2006/relationships/tags" Target="../tags/tag252.xml"/><Relationship Id="rId16" Type="http://schemas.openxmlformats.org/officeDocument/2006/relationships/tags" Target="../tags/tag266.xml"/><Relationship Id="rId20" Type="http://schemas.openxmlformats.org/officeDocument/2006/relationships/tags" Target="../tags/tag270.xml"/><Relationship Id="rId29" Type="http://schemas.openxmlformats.org/officeDocument/2006/relationships/tags" Target="../tags/tag279.xml"/><Relationship Id="rId41" Type="http://schemas.openxmlformats.org/officeDocument/2006/relationships/image" Target="../media/image25.png"/><Relationship Id="rId1" Type="http://schemas.openxmlformats.org/officeDocument/2006/relationships/tags" Target="../tags/tag251.xml"/><Relationship Id="rId6" Type="http://schemas.openxmlformats.org/officeDocument/2006/relationships/tags" Target="../tags/tag256.xml"/><Relationship Id="rId11" Type="http://schemas.openxmlformats.org/officeDocument/2006/relationships/tags" Target="../tags/tag261.xml"/><Relationship Id="rId24" Type="http://schemas.openxmlformats.org/officeDocument/2006/relationships/tags" Target="../tags/tag274.xml"/><Relationship Id="rId32" Type="http://schemas.openxmlformats.org/officeDocument/2006/relationships/tags" Target="../tags/tag282.xml"/><Relationship Id="rId37" Type="http://schemas.openxmlformats.org/officeDocument/2006/relationships/tags" Target="../tags/tag287.xml"/><Relationship Id="rId40" Type="http://schemas.openxmlformats.org/officeDocument/2006/relationships/image" Target="../media/image24.png"/><Relationship Id="rId5" Type="http://schemas.openxmlformats.org/officeDocument/2006/relationships/tags" Target="../tags/tag255.xml"/><Relationship Id="rId15" Type="http://schemas.openxmlformats.org/officeDocument/2006/relationships/tags" Target="../tags/tag265.xml"/><Relationship Id="rId23" Type="http://schemas.openxmlformats.org/officeDocument/2006/relationships/tags" Target="../tags/tag273.xml"/><Relationship Id="rId28" Type="http://schemas.openxmlformats.org/officeDocument/2006/relationships/tags" Target="../tags/tag278.xml"/><Relationship Id="rId36" Type="http://schemas.openxmlformats.org/officeDocument/2006/relationships/tags" Target="../tags/tag286.xml"/><Relationship Id="rId10" Type="http://schemas.openxmlformats.org/officeDocument/2006/relationships/tags" Target="../tags/tag260.xml"/><Relationship Id="rId19" Type="http://schemas.openxmlformats.org/officeDocument/2006/relationships/tags" Target="../tags/tag269.xml"/><Relationship Id="rId31" Type="http://schemas.openxmlformats.org/officeDocument/2006/relationships/tags" Target="../tags/tag281.xml"/><Relationship Id="rId4" Type="http://schemas.openxmlformats.org/officeDocument/2006/relationships/tags" Target="../tags/tag254.xml"/><Relationship Id="rId9" Type="http://schemas.openxmlformats.org/officeDocument/2006/relationships/tags" Target="../tags/tag259.xml"/><Relationship Id="rId14" Type="http://schemas.openxmlformats.org/officeDocument/2006/relationships/tags" Target="../tags/tag264.xml"/><Relationship Id="rId22" Type="http://schemas.openxmlformats.org/officeDocument/2006/relationships/tags" Target="../tags/tag272.xml"/><Relationship Id="rId27" Type="http://schemas.openxmlformats.org/officeDocument/2006/relationships/tags" Target="../tags/tag277.xml"/><Relationship Id="rId30" Type="http://schemas.openxmlformats.org/officeDocument/2006/relationships/tags" Target="../tags/tag280.xml"/><Relationship Id="rId35" Type="http://schemas.openxmlformats.org/officeDocument/2006/relationships/tags" Target="../tags/tag285.xml"/><Relationship Id="rId43" Type="http://schemas.openxmlformats.org/officeDocument/2006/relationships/image" Target="../media/image27.jpeg"/><Relationship Id="rId8" Type="http://schemas.openxmlformats.org/officeDocument/2006/relationships/tags" Target="../tags/tag258.xml"/><Relationship Id="rId3" Type="http://schemas.openxmlformats.org/officeDocument/2006/relationships/tags" Target="../tags/tag253.xml"/><Relationship Id="rId12" Type="http://schemas.openxmlformats.org/officeDocument/2006/relationships/tags" Target="../tags/tag262.xml"/><Relationship Id="rId17" Type="http://schemas.openxmlformats.org/officeDocument/2006/relationships/tags" Target="../tags/tag267.xml"/><Relationship Id="rId25" Type="http://schemas.openxmlformats.org/officeDocument/2006/relationships/tags" Target="../tags/tag275.xml"/><Relationship Id="rId33" Type="http://schemas.openxmlformats.org/officeDocument/2006/relationships/tags" Target="../tags/tag283.xml"/><Relationship Id="rId38" Type="http://schemas.openxmlformats.org/officeDocument/2006/relationships/tags" Target="../tags/tag28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296.xml"/><Relationship Id="rId13" Type="http://schemas.openxmlformats.org/officeDocument/2006/relationships/tags" Target="../tags/tag301.xml"/><Relationship Id="rId18" Type="http://schemas.openxmlformats.org/officeDocument/2006/relationships/tags" Target="../tags/tag306.xml"/><Relationship Id="rId26" Type="http://schemas.openxmlformats.org/officeDocument/2006/relationships/tags" Target="../tags/tag314.xml"/><Relationship Id="rId3" Type="http://schemas.openxmlformats.org/officeDocument/2006/relationships/tags" Target="../tags/tag291.xml"/><Relationship Id="rId21" Type="http://schemas.openxmlformats.org/officeDocument/2006/relationships/tags" Target="../tags/tag309.xml"/><Relationship Id="rId7" Type="http://schemas.openxmlformats.org/officeDocument/2006/relationships/tags" Target="../tags/tag295.xml"/><Relationship Id="rId12" Type="http://schemas.openxmlformats.org/officeDocument/2006/relationships/tags" Target="../tags/tag300.xml"/><Relationship Id="rId17" Type="http://schemas.openxmlformats.org/officeDocument/2006/relationships/tags" Target="../tags/tag305.xml"/><Relationship Id="rId25" Type="http://schemas.openxmlformats.org/officeDocument/2006/relationships/tags" Target="../tags/tag313.xml"/><Relationship Id="rId2" Type="http://schemas.openxmlformats.org/officeDocument/2006/relationships/tags" Target="../tags/tag290.xml"/><Relationship Id="rId16" Type="http://schemas.openxmlformats.org/officeDocument/2006/relationships/tags" Target="../tags/tag304.xml"/><Relationship Id="rId20" Type="http://schemas.openxmlformats.org/officeDocument/2006/relationships/tags" Target="../tags/tag308.xml"/><Relationship Id="rId29" Type="http://schemas.openxmlformats.org/officeDocument/2006/relationships/tags" Target="../tags/tag317.xml"/><Relationship Id="rId1" Type="http://schemas.openxmlformats.org/officeDocument/2006/relationships/tags" Target="../tags/tag289.xml"/><Relationship Id="rId6" Type="http://schemas.openxmlformats.org/officeDocument/2006/relationships/tags" Target="../tags/tag294.xml"/><Relationship Id="rId11" Type="http://schemas.openxmlformats.org/officeDocument/2006/relationships/tags" Target="../tags/tag299.xml"/><Relationship Id="rId24" Type="http://schemas.openxmlformats.org/officeDocument/2006/relationships/tags" Target="../tags/tag312.xml"/><Relationship Id="rId32" Type="http://schemas.openxmlformats.org/officeDocument/2006/relationships/slideLayout" Target="../slideLayouts/slideLayout7.xml"/><Relationship Id="rId5" Type="http://schemas.openxmlformats.org/officeDocument/2006/relationships/tags" Target="../tags/tag293.xml"/><Relationship Id="rId15" Type="http://schemas.openxmlformats.org/officeDocument/2006/relationships/tags" Target="../tags/tag303.xml"/><Relationship Id="rId23" Type="http://schemas.openxmlformats.org/officeDocument/2006/relationships/tags" Target="../tags/tag311.xml"/><Relationship Id="rId28" Type="http://schemas.openxmlformats.org/officeDocument/2006/relationships/tags" Target="../tags/tag316.xml"/><Relationship Id="rId10" Type="http://schemas.openxmlformats.org/officeDocument/2006/relationships/tags" Target="../tags/tag298.xml"/><Relationship Id="rId19" Type="http://schemas.openxmlformats.org/officeDocument/2006/relationships/tags" Target="../tags/tag307.xml"/><Relationship Id="rId31" Type="http://schemas.openxmlformats.org/officeDocument/2006/relationships/tags" Target="../tags/tag319.xml"/><Relationship Id="rId4" Type="http://schemas.openxmlformats.org/officeDocument/2006/relationships/tags" Target="../tags/tag292.xml"/><Relationship Id="rId9" Type="http://schemas.openxmlformats.org/officeDocument/2006/relationships/tags" Target="../tags/tag297.xml"/><Relationship Id="rId14" Type="http://schemas.openxmlformats.org/officeDocument/2006/relationships/tags" Target="../tags/tag302.xml"/><Relationship Id="rId22" Type="http://schemas.openxmlformats.org/officeDocument/2006/relationships/tags" Target="../tags/tag310.xml"/><Relationship Id="rId27" Type="http://schemas.openxmlformats.org/officeDocument/2006/relationships/tags" Target="../tags/tag315.xml"/><Relationship Id="rId30" Type="http://schemas.openxmlformats.org/officeDocument/2006/relationships/tags" Target="../tags/tag31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95.xml"/><Relationship Id="rId13" Type="http://schemas.openxmlformats.org/officeDocument/2006/relationships/tags" Target="../tags/tag100.xml"/><Relationship Id="rId18" Type="http://schemas.openxmlformats.org/officeDocument/2006/relationships/image" Target="../media/image4.png"/><Relationship Id="rId3" Type="http://schemas.openxmlformats.org/officeDocument/2006/relationships/tags" Target="../tags/tag90.xml"/><Relationship Id="rId21" Type="http://schemas.openxmlformats.org/officeDocument/2006/relationships/image" Target="../media/image7.png"/><Relationship Id="rId7" Type="http://schemas.openxmlformats.org/officeDocument/2006/relationships/tags" Target="../tags/tag94.xml"/><Relationship Id="rId12" Type="http://schemas.openxmlformats.org/officeDocument/2006/relationships/tags" Target="../tags/tag99.xml"/><Relationship Id="rId17" Type="http://schemas.openxmlformats.org/officeDocument/2006/relationships/image" Target="../media/image3.jpeg"/><Relationship Id="rId2" Type="http://schemas.openxmlformats.org/officeDocument/2006/relationships/tags" Target="../tags/tag89.xml"/><Relationship Id="rId16" Type="http://schemas.openxmlformats.org/officeDocument/2006/relationships/slideLayout" Target="../slideLayouts/slideLayout7.xml"/><Relationship Id="rId20" Type="http://schemas.openxmlformats.org/officeDocument/2006/relationships/image" Target="../media/image6.png"/><Relationship Id="rId1" Type="http://schemas.openxmlformats.org/officeDocument/2006/relationships/tags" Target="../tags/tag88.xml"/><Relationship Id="rId6" Type="http://schemas.openxmlformats.org/officeDocument/2006/relationships/tags" Target="../tags/tag93.xml"/><Relationship Id="rId11" Type="http://schemas.openxmlformats.org/officeDocument/2006/relationships/tags" Target="../tags/tag98.xml"/><Relationship Id="rId5" Type="http://schemas.openxmlformats.org/officeDocument/2006/relationships/tags" Target="../tags/tag92.xml"/><Relationship Id="rId15" Type="http://schemas.openxmlformats.org/officeDocument/2006/relationships/tags" Target="../tags/tag102.xml"/><Relationship Id="rId10" Type="http://schemas.openxmlformats.org/officeDocument/2006/relationships/tags" Target="../tags/tag97.xml"/><Relationship Id="rId19" Type="http://schemas.openxmlformats.org/officeDocument/2006/relationships/image" Target="../media/image5.png"/><Relationship Id="rId4" Type="http://schemas.openxmlformats.org/officeDocument/2006/relationships/tags" Target="../tags/tag91.xml"/><Relationship Id="rId9" Type="http://schemas.openxmlformats.org/officeDocument/2006/relationships/tags" Target="../tags/tag96.xml"/><Relationship Id="rId14" Type="http://schemas.openxmlformats.org/officeDocument/2006/relationships/tags" Target="../tags/tag10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327.xml"/><Relationship Id="rId13" Type="http://schemas.openxmlformats.org/officeDocument/2006/relationships/tags" Target="../tags/tag332.xml"/><Relationship Id="rId3" Type="http://schemas.openxmlformats.org/officeDocument/2006/relationships/tags" Target="../tags/tag322.xml"/><Relationship Id="rId7" Type="http://schemas.openxmlformats.org/officeDocument/2006/relationships/tags" Target="../tags/tag326.xml"/><Relationship Id="rId12" Type="http://schemas.openxmlformats.org/officeDocument/2006/relationships/tags" Target="../tags/tag331.xml"/><Relationship Id="rId2" Type="http://schemas.openxmlformats.org/officeDocument/2006/relationships/tags" Target="../tags/tag321.xml"/><Relationship Id="rId1" Type="http://schemas.openxmlformats.org/officeDocument/2006/relationships/tags" Target="../tags/tag320.xml"/><Relationship Id="rId6" Type="http://schemas.openxmlformats.org/officeDocument/2006/relationships/tags" Target="../tags/tag325.xml"/><Relationship Id="rId11" Type="http://schemas.openxmlformats.org/officeDocument/2006/relationships/tags" Target="../tags/tag330.xml"/><Relationship Id="rId5" Type="http://schemas.openxmlformats.org/officeDocument/2006/relationships/tags" Target="../tags/tag324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29.xml"/><Relationship Id="rId4" Type="http://schemas.openxmlformats.org/officeDocument/2006/relationships/tags" Target="../tags/tag323.xml"/><Relationship Id="rId9" Type="http://schemas.openxmlformats.org/officeDocument/2006/relationships/tags" Target="../tags/tag328.xml"/><Relationship Id="rId14" Type="http://schemas.openxmlformats.org/officeDocument/2006/relationships/tags" Target="../tags/tag33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105.xml"/><Relationship Id="rId7" Type="http://schemas.openxmlformats.org/officeDocument/2006/relationships/notesSlide" Target="../notesSlides/notesSlide2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07.xml"/><Relationship Id="rId4" Type="http://schemas.openxmlformats.org/officeDocument/2006/relationships/tags" Target="../tags/tag106.xml"/><Relationship Id="rId9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tags" Target="../tags/tag113.xml"/><Relationship Id="rId7" Type="http://schemas.openxmlformats.org/officeDocument/2006/relationships/image" Target="../media/image8.png"/><Relationship Id="rId2" Type="http://schemas.openxmlformats.org/officeDocument/2006/relationships/tags" Target="../tags/tag112.xml"/><Relationship Id="rId1" Type="http://schemas.openxmlformats.org/officeDocument/2006/relationships/tags" Target="../tags/tag111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1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25.xml"/><Relationship Id="rId13" Type="http://schemas.openxmlformats.org/officeDocument/2006/relationships/tags" Target="../tags/tag130.xml"/><Relationship Id="rId18" Type="http://schemas.openxmlformats.org/officeDocument/2006/relationships/tags" Target="../tags/tag135.xml"/><Relationship Id="rId3" Type="http://schemas.openxmlformats.org/officeDocument/2006/relationships/tags" Target="../tags/tag120.xml"/><Relationship Id="rId21" Type="http://schemas.openxmlformats.org/officeDocument/2006/relationships/image" Target="../media/image9.png"/><Relationship Id="rId7" Type="http://schemas.openxmlformats.org/officeDocument/2006/relationships/tags" Target="../tags/tag124.xml"/><Relationship Id="rId12" Type="http://schemas.openxmlformats.org/officeDocument/2006/relationships/tags" Target="../tags/tag129.xml"/><Relationship Id="rId17" Type="http://schemas.openxmlformats.org/officeDocument/2006/relationships/tags" Target="../tags/tag134.xml"/><Relationship Id="rId2" Type="http://schemas.openxmlformats.org/officeDocument/2006/relationships/tags" Target="../tags/tag119.xml"/><Relationship Id="rId16" Type="http://schemas.openxmlformats.org/officeDocument/2006/relationships/tags" Target="../tags/tag133.xml"/><Relationship Id="rId20" Type="http://schemas.openxmlformats.org/officeDocument/2006/relationships/slideLayout" Target="../slideLayouts/slideLayout7.xml"/><Relationship Id="rId1" Type="http://schemas.openxmlformats.org/officeDocument/2006/relationships/tags" Target="../tags/tag118.xml"/><Relationship Id="rId6" Type="http://schemas.openxmlformats.org/officeDocument/2006/relationships/tags" Target="../tags/tag123.xml"/><Relationship Id="rId11" Type="http://schemas.openxmlformats.org/officeDocument/2006/relationships/tags" Target="../tags/tag128.xml"/><Relationship Id="rId5" Type="http://schemas.openxmlformats.org/officeDocument/2006/relationships/tags" Target="../tags/tag122.xml"/><Relationship Id="rId15" Type="http://schemas.openxmlformats.org/officeDocument/2006/relationships/tags" Target="../tags/tag132.xml"/><Relationship Id="rId23" Type="http://schemas.openxmlformats.org/officeDocument/2006/relationships/image" Target="../media/image3.jpeg"/><Relationship Id="rId10" Type="http://schemas.openxmlformats.org/officeDocument/2006/relationships/tags" Target="../tags/tag127.xml"/><Relationship Id="rId19" Type="http://schemas.openxmlformats.org/officeDocument/2006/relationships/tags" Target="../tags/tag136.xml"/><Relationship Id="rId4" Type="http://schemas.openxmlformats.org/officeDocument/2006/relationships/tags" Target="../tags/tag121.xml"/><Relationship Id="rId9" Type="http://schemas.openxmlformats.org/officeDocument/2006/relationships/tags" Target="../tags/tag126.xml"/><Relationship Id="rId14" Type="http://schemas.openxmlformats.org/officeDocument/2006/relationships/tags" Target="../tags/tag131.xml"/><Relationship Id="rId22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44.xml"/><Relationship Id="rId13" Type="http://schemas.openxmlformats.org/officeDocument/2006/relationships/tags" Target="../tags/tag149.xml"/><Relationship Id="rId18" Type="http://schemas.openxmlformats.org/officeDocument/2006/relationships/tags" Target="../tags/tag154.xml"/><Relationship Id="rId3" Type="http://schemas.openxmlformats.org/officeDocument/2006/relationships/tags" Target="../tags/tag139.xml"/><Relationship Id="rId21" Type="http://schemas.openxmlformats.org/officeDocument/2006/relationships/tags" Target="../tags/tag157.xml"/><Relationship Id="rId7" Type="http://schemas.openxmlformats.org/officeDocument/2006/relationships/tags" Target="../tags/tag143.xml"/><Relationship Id="rId12" Type="http://schemas.openxmlformats.org/officeDocument/2006/relationships/tags" Target="../tags/tag148.xml"/><Relationship Id="rId17" Type="http://schemas.openxmlformats.org/officeDocument/2006/relationships/tags" Target="../tags/tag153.xml"/><Relationship Id="rId25" Type="http://schemas.openxmlformats.org/officeDocument/2006/relationships/image" Target="../media/image10.png"/><Relationship Id="rId2" Type="http://schemas.openxmlformats.org/officeDocument/2006/relationships/tags" Target="../tags/tag138.xml"/><Relationship Id="rId16" Type="http://schemas.openxmlformats.org/officeDocument/2006/relationships/tags" Target="../tags/tag152.xml"/><Relationship Id="rId20" Type="http://schemas.openxmlformats.org/officeDocument/2006/relationships/tags" Target="../tags/tag156.xml"/><Relationship Id="rId1" Type="http://schemas.openxmlformats.org/officeDocument/2006/relationships/tags" Target="../tags/tag137.xml"/><Relationship Id="rId6" Type="http://schemas.openxmlformats.org/officeDocument/2006/relationships/tags" Target="../tags/tag142.xml"/><Relationship Id="rId11" Type="http://schemas.openxmlformats.org/officeDocument/2006/relationships/tags" Target="../tags/tag147.xml"/><Relationship Id="rId24" Type="http://schemas.openxmlformats.org/officeDocument/2006/relationships/image" Target="../media/image9.png"/><Relationship Id="rId5" Type="http://schemas.openxmlformats.org/officeDocument/2006/relationships/tags" Target="../tags/tag141.xml"/><Relationship Id="rId15" Type="http://schemas.openxmlformats.org/officeDocument/2006/relationships/tags" Target="../tags/tag151.xml"/><Relationship Id="rId23" Type="http://schemas.openxmlformats.org/officeDocument/2006/relationships/image" Target="../media/image3.jpeg"/><Relationship Id="rId10" Type="http://schemas.openxmlformats.org/officeDocument/2006/relationships/tags" Target="../tags/tag146.xml"/><Relationship Id="rId19" Type="http://schemas.openxmlformats.org/officeDocument/2006/relationships/tags" Target="../tags/tag155.xml"/><Relationship Id="rId4" Type="http://schemas.openxmlformats.org/officeDocument/2006/relationships/tags" Target="../tags/tag140.xml"/><Relationship Id="rId9" Type="http://schemas.openxmlformats.org/officeDocument/2006/relationships/tags" Target="../tags/tag145.xml"/><Relationship Id="rId14" Type="http://schemas.openxmlformats.org/officeDocument/2006/relationships/tags" Target="../tags/tag150.xml"/><Relationship Id="rId22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tags" Target="../tags/tag170.xml"/><Relationship Id="rId18" Type="http://schemas.openxmlformats.org/officeDocument/2006/relationships/tags" Target="../tags/tag175.xml"/><Relationship Id="rId26" Type="http://schemas.openxmlformats.org/officeDocument/2006/relationships/tags" Target="../tags/tag183.xml"/><Relationship Id="rId21" Type="http://schemas.openxmlformats.org/officeDocument/2006/relationships/tags" Target="../tags/tag178.xml"/><Relationship Id="rId34" Type="http://schemas.openxmlformats.org/officeDocument/2006/relationships/image" Target="../media/image13.jpeg"/><Relationship Id="rId7" Type="http://schemas.openxmlformats.org/officeDocument/2006/relationships/tags" Target="../tags/tag164.xml"/><Relationship Id="rId12" Type="http://schemas.openxmlformats.org/officeDocument/2006/relationships/tags" Target="../tags/tag169.xml"/><Relationship Id="rId17" Type="http://schemas.openxmlformats.org/officeDocument/2006/relationships/tags" Target="../tags/tag174.xml"/><Relationship Id="rId25" Type="http://schemas.openxmlformats.org/officeDocument/2006/relationships/tags" Target="../tags/tag182.xml"/><Relationship Id="rId33" Type="http://schemas.openxmlformats.org/officeDocument/2006/relationships/image" Target="../media/image12.jpeg"/><Relationship Id="rId38" Type="http://schemas.openxmlformats.org/officeDocument/2006/relationships/image" Target="../media/image17.jpeg"/><Relationship Id="rId2" Type="http://schemas.openxmlformats.org/officeDocument/2006/relationships/tags" Target="../tags/tag159.xml"/><Relationship Id="rId16" Type="http://schemas.openxmlformats.org/officeDocument/2006/relationships/tags" Target="../tags/tag173.xml"/><Relationship Id="rId20" Type="http://schemas.openxmlformats.org/officeDocument/2006/relationships/tags" Target="../tags/tag177.xml"/><Relationship Id="rId29" Type="http://schemas.openxmlformats.org/officeDocument/2006/relationships/tags" Target="../tags/tag186.xml"/><Relationship Id="rId1" Type="http://schemas.openxmlformats.org/officeDocument/2006/relationships/tags" Target="../tags/tag158.xml"/><Relationship Id="rId6" Type="http://schemas.openxmlformats.org/officeDocument/2006/relationships/tags" Target="../tags/tag163.xml"/><Relationship Id="rId11" Type="http://schemas.openxmlformats.org/officeDocument/2006/relationships/tags" Target="../tags/tag168.xml"/><Relationship Id="rId24" Type="http://schemas.openxmlformats.org/officeDocument/2006/relationships/tags" Target="../tags/tag181.xml"/><Relationship Id="rId32" Type="http://schemas.openxmlformats.org/officeDocument/2006/relationships/image" Target="../media/image11.jpeg"/><Relationship Id="rId37" Type="http://schemas.openxmlformats.org/officeDocument/2006/relationships/image" Target="../media/image16.jpeg"/><Relationship Id="rId5" Type="http://schemas.openxmlformats.org/officeDocument/2006/relationships/tags" Target="../tags/tag162.xml"/><Relationship Id="rId15" Type="http://schemas.openxmlformats.org/officeDocument/2006/relationships/tags" Target="../tags/tag172.xml"/><Relationship Id="rId23" Type="http://schemas.openxmlformats.org/officeDocument/2006/relationships/tags" Target="../tags/tag180.xml"/><Relationship Id="rId28" Type="http://schemas.openxmlformats.org/officeDocument/2006/relationships/tags" Target="../tags/tag185.xml"/><Relationship Id="rId36" Type="http://schemas.openxmlformats.org/officeDocument/2006/relationships/image" Target="../media/image15.jpeg"/><Relationship Id="rId10" Type="http://schemas.openxmlformats.org/officeDocument/2006/relationships/tags" Target="../tags/tag167.xml"/><Relationship Id="rId19" Type="http://schemas.openxmlformats.org/officeDocument/2006/relationships/tags" Target="../tags/tag176.xml"/><Relationship Id="rId31" Type="http://schemas.openxmlformats.org/officeDocument/2006/relationships/slideLayout" Target="../slideLayouts/slideLayout7.xml"/><Relationship Id="rId4" Type="http://schemas.openxmlformats.org/officeDocument/2006/relationships/tags" Target="../tags/tag161.xml"/><Relationship Id="rId9" Type="http://schemas.openxmlformats.org/officeDocument/2006/relationships/tags" Target="../tags/tag166.xml"/><Relationship Id="rId14" Type="http://schemas.openxmlformats.org/officeDocument/2006/relationships/tags" Target="../tags/tag171.xml"/><Relationship Id="rId22" Type="http://schemas.openxmlformats.org/officeDocument/2006/relationships/tags" Target="../tags/tag179.xml"/><Relationship Id="rId27" Type="http://schemas.openxmlformats.org/officeDocument/2006/relationships/tags" Target="../tags/tag184.xml"/><Relationship Id="rId30" Type="http://schemas.openxmlformats.org/officeDocument/2006/relationships/tags" Target="../tags/tag187.xml"/><Relationship Id="rId35" Type="http://schemas.openxmlformats.org/officeDocument/2006/relationships/image" Target="../media/image14.jpeg"/><Relationship Id="rId8" Type="http://schemas.openxmlformats.org/officeDocument/2006/relationships/tags" Target="../tags/tag165.xml"/><Relationship Id="rId3" Type="http://schemas.openxmlformats.org/officeDocument/2006/relationships/tags" Target="../tags/tag160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90.xml"/><Relationship Id="rId7" Type="http://schemas.openxmlformats.org/officeDocument/2006/relationships/tags" Target="../tags/tag194.xml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6" Type="http://schemas.openxmlformats.org/officeDocument/2006/relationships/tags" Target="../tags/tag193.xml"/><Relationship Id="rId5" Type="http://schemas.openxmlformats.org/officeDocument/2006/relationships/tags" Target="../tags/tag192.xml"/><Relationship Id="rId10" Type="http://schemas.openxmlformats.org/officeDocument/2006/relationships/image" Target="../media/image18.jpeg"/><Relationship Id="rId4" Type="http://schemas.openxmlformats.org/officeDocument/2006/relationships/tags" Target="../tags/tag191.xml"/><Relationship Id="rId9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tags" Target="../tags/tag197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96.xml"/><Relationship Id="rId1" Type="http://schemas.openxmlformats.org/officeDocument/2006/relationships/tags" Target="../tags/tag195.xml"/><Relationship Id="rId6" Type="http://schemas.openxmlformats.org/officeDocument/2006/relationships/tags" Target="../tags/tag200.xml"/><Relationship Id="rId5" Type="http://schemas.openxmlformats.org/officeDocument/2006/relationships/tags" Target="../tags/tag199.xml"/><Relationship Id="rId4" Type="http://schemas.openxmlformats.org/officeDocument/2006/relationships/tags" Target="../tags/tag19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5"/>
          <p:cNvSpPr/>
          <p:nvPr>
            <p:custDataLst>
              <p:tags r:id="rId1"/>
            </p:custDataLst>
          </p:nvPr>
        </p:nvSpPr>
        <p:spPr>
          <a:xfrm>
            <a:off x="1435762" y="2765034"/>
            <a:ext cx="9748181" cy="1067343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zh-CN" sz="5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5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zh-CN" sz="5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    同一直线上二力的合成</a:t>
            </a:r>
            <a:endParaRPr lang="zh-CN" altLang="zh-CN" sz="5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410" name="Text Box 6"/>
          <p:cNvSpPr txBox="1"/>
          <p:nvPr>
            <p:custDataLst>
              <p:tags r:id="rId2"/>
            </p:custDataLst>
          </p:nvPr>
        </p:nvSpPr>
        <p:spPr>
          <a:xfrm>
            <a:off x="1042988" y="763588"/>
            <a:ext cx="1928812" cy="37084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>
                <a:latin typeface="Arial" panose="020B0604020202020204" pitchFamily="34" charset="0"/>
                <a:ea typeface="黑体" panose="02010609060101010101" pitchFamily="49" charset="-122"/>
              </a:rPr>
              <a:t>  </a:t>
            </a:r>
            <a:r>
              <a:rPr lang="zh-CN" altLang="en-US" sz="900">
                <a:latin typeface="Arial" panose="020B0604020202020204" pitchFamily="34" charset="0"/>
                <a:ea typeface="黑体" panose="02010609060101010101" pitchFamily="49" charset="-122"/>
              </a:rPr>
              <a:t>    </a:t>
            </a:r>
            <a:r>
              <a:rPr lang="zh-CN" altLang="en-US" sz="800">
                <a:latin typeface="Arial" panose="020B0604020202020204" pitchFamily="34" charset="0"/>
                <a:ea typeface="黑体" panose="02010609060101010101" pitchFamily="49" charset="-122"/>
              </a:rPr>
              <a:t>   </a:t>
            </a:r>
            <a:endParaRPr lang="zh-CN" altLang="en-US" sz="2400" b="1" i="1">
              <a:solidFill>
                <a:srgbClr val="006666"/>
              </a:solidFill>
              <a:latin typeface="Arial" panose="020B0604020202020204" pitchFamily="34" charset="0"/>
              <a:ea typeface="华文细黑" panose="02010600040101010101" pitchFamily="2" charset="-122"/>
            </a:endParaRPr>
          </a:p>
        </p:txBody>
      </p:sp>
      <p:sp>
        <p:nvSpPr>
          <p:cNvPr id="17411" name="Text Box 33"/>
          <p:cNvSpPr txBox="1"/>
          <p:nvPr>
            <p:custDataLst>
              <p:tags r:id="rId3"/>
            </p:custDataLst>
          </p:nvPr>
        </p:nvSpPr>
        <p:spPr>
          <a:xfrm>
            <a:off x="5364163" y="620713"/>
            <a:ext cx="3455987" cy="82994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400" b="1">
                <a:solidFill>
                  <a:schemeClr val="accent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八年级物理（</a:t>
            </a:r>
            <a:r>
              <a:rPr lang="en-US" altLang="zh-CN" sz="2400" b="1">
                <a:solidFill>
                  <a:schemeClr val="accent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RJ</a:t>
            </a:r>
            <a:r>
              <a:rPr lang="zh-CN" altLang="en-US" sz="2400" b="1">
                <a:solidFill>
                  <a:schemeClr val="accent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）</a:t>
            </a:r>
          </a:p>
          <a:p>
            <a:r>
              <a:rPr lang="zh-CN" altLang="en-US" sz="2400" b="1">
                <a:solidFill>
                  <a:schemeClr val="accent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            教学课件</a:t>
            </a:r>
          </a:p>
        </p:txBody>
      </p:sp>
      <p:sp>
        <p:nvSpPr>
          <p:cNvPr id="16386" name="Text Box 4"/>
          <p:cNvSpPr txBox="1"/>
          <p:nvPr>
            <p:custDataLst>
              <p:tags r:id="rId4"/>
            </p:custDataLst>
          </p:nvPr>
        </p:nvSpPr>
        <p:spPr>
          <a:xfrm>
            <a:off x="1057145" y="1134428"/>
            <a:ext cx="7845425" cy="82994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4800" dirty="0">
                <a:solidFill>
                  <a:srgbClr val="070707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 </a:t>
            </a:r>
            <a:r>
              <a:rPr lang="zh-CN" altLang="en-US" sz="4800" dirty="0">
                <a:solidFill>
                  <a:srgbClr val="070707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第八章  运动和力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993390" y="1052830"/>
            <a:ext cx="6500495" cy="864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ysClr val="windowText" lastClr="000000"/>
                </a:solidFill>
                <a:latin typeface="等线 Light" panose="02010600030101010101" charset="-122"/>
                <a:ea typeface="+mn-ea"/>
                <a:cs typeface="+mn-ea"/>
              </a:defRPr>
            </a:lvl1pPr>
          </a:lstStyle>
          <a:p>
            <a:pPr algn="ctr"/>
            <a:r>
              <a:rPr lang="zh-CN" altLang="en-US" sz="32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  <a:sym typeface="等线" panose="02010600030101010101" charset="-122"/>
              </a:rPr>
              <a:t>实验：研究同一直线上二力的合成</a:t>
            </a: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335280" y="404495"/>
            <a:ext cx="56654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</a:t>
            </a:r>
            <a:r>
              <a:rPr lang="zh-CN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同一直线上二力的合成</a:t>
            </a:r>
          </a:p>
        </p:txBody>
      </p:sp>
      <p:sp>
        <p:nvSpPr>
          <p:cNvPr id="3" name="TextBox 3"/>
          <p:cNvSpPr/>
          <p:nvPr>
            <p:custDataLst>
              <p:tags r:id="rId3"/>
            </p:custDataLst>
          </p:nvPr>
        </p:nvSpPr>
        <p:spPr>
          <a:xfrm>
            <a:off x="767814" y="1844772"/>
            <a:ext cx="2019300" cy="460375"/>
          </a:xfrm>
          <a:prstGeom prst="rect">
            <a:avLst/>
          </a:prstGeom>
          <a:noFill/>
          <a:ln w="9525">
            <a:noFill/>
          </a:ln>
        </p:spPr>
        <p:txBody>
          <a:bodyPr wrap="none" rtlCol="0" anchor="t" anchorCtr="0">
            <a:no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5pPr>
          </a:lstStyle>
          <a:p>
            <a:pPr lvl="0" algn="l">
              <a:spcBef>
                <a:spcPct val="50000"/>
              </a:spcBef>
              <a:buClrTx/>
              <a:buSzTx/>
            </a:pPr>
            <a:r>
              <a:rPr lang="zh-CN" altLang="en-US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【实验探究】</a:t>
            </a:r>
          </a:p>
        </p:txBody>
      </p:sp>
      <p:sp>
        <p:nvSpPr>
          <p:cNvPr id="6" name="矩形 5"/>
          <p:cNvSpPr/>
          <p:nvPr>
            <p:custDataLst>
              <p:tags r:id="rId4"/>
            </p:custDataLst>
          </p:nvPr>
        </p:nvSpPr>
        <p:spPr>
          <a:xfrm>
            <a:off x="3072130" y="1916430"/>
            <a:ext cx="5522595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noAutofit/>
          </a:bodyPr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lvl="0" algn="l">
              <a:spcBef>
                <a:spcPct val="50000"/>
              </a:spcBef>
              <a:buClrTx/>
              <a:buSzTx/>
            </a:pP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探究一：沿同一直线，且方向相同的二力的合成</a:t>
            </a:r>
          </a:p>
          <a:p>
            <a:pPr lvl="0" algn="l">
              <a:spcBef>
                <a:spcPct val="50000"/>
              </a:spcBef>
              <a:buClrTx/>
              <a:buSzTx/>
            </a:pPr>
            <a:endParaRPr lang="zh-CN" altLang="en-US" sz="2400"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0090" y="3028950"/>
            <a:ext cx="6894830" cy="3133090"/>
          </a:xfrm>
          <a:prstGeom prst="rect">
            <a:avLst/>
          </a:prstGeom>
        </p:spPr>
      </p:pic>
      <p:sp>
        <p:nvSpPr>
          <p:cNvPr id="13" name="矩形 12"/>
          <p:cNvSpPr/>
          <p:nvPr>
            <p:custDataLst>
              <p:tags r:id="rId6"/>
            </p:custDataLst>
          </p:nvPr>
        </p:nvSpPr>
        <p:spPr>
          <a:xfrm>
            <a:off x="3168015" y="2668905"/>
            <a:ext cx="8193405" cy="1064895"/>
          </a:xfrm>
          <a:prstGeom prst="rect">
            <a:avLst/>
          </a:prstGeom>
          <a:noFill/>
          <a:ln w="9525">
            <a:solidFill>
              <a:srgbClr val="165C5C"/>
            </a:solidFill>
          </a:ln>
        </p:spPr>
        <p:txBody>
          <a:bodyPr wrap="none" rtlCol="0" anchor="t" anchorCtr="0">
            <a:noAutofit/>
          </a:bodyPr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lvl="0" algn="l">
              <a:spcBef>
                <a:spcPct val="50000"/>
              </a:spcBef>
              <a:buClrTx/>
              <a:buSzTx/>
            </a:pP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每次实验时需保证小圆环在同一位置，使弹簧的伸长量相同，</a:t>
            </a:r>
          </a:p>
          <a:p>
            <a:pPr lvl="0" algn="l">
              <a:spcBef>
                <a:spcPct val="50000"/>
              </a:spcBef>
              <a:buClrTx/>
              <a:buSzTx/>
            </a:pP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是为了保证力的作用效果相同。</a:t>
            </a:r>
          </a:p>
          <a:p>
            <a:pPr lvl="0" algn="l">
              <a:spcBef>
                <a:spcPct val="50000"/>
              </a:spcBef>
              <a:buClrTx/>
              <a:buSzTx/>
            </a:pPr>
            <a:endParaRPr lang="zh-CN" altLang="en-US" sz="2400"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cxnSp>
        <p:nvCxnSpPr>
          <p:cNvPr id="19" name="直接箭头连接符 18"/>
          <p:cNvCxnSpPr/>
          <p:nvPr>
            <p:custDataLst>
              <p:tags r:id="rId7"/>
            </p:custDataLst>
          </p:nvPr>
        </p:nvCxnSpPr>
        <p:spPr>
          <a:xfrm flipV="1">
            <a:off x="3600450" y="3676650"/>
            <a:ext cx="1144905" cy="63246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0" name="圆角矩形 19"/>
          <p:cNvSpPr/>
          <p:nvPr>
            <p:custDataLst>
              <p:tags r:id="rId8"/>
            </p:custDataLst>
          </p:nvPr>
        </p:nvSpPr>
        <p:spPr>
          <a:xfrm>
            <a:off x="2087880" y="3028950"/>
            <a:ext cx="504190" cy="3168015"/>
          </a:xfrm>
          <a:prstGeom prst="round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圆角矩形 20"/>
          <p:cNvSpPr/>
          <p:nvPr>
            <p:custDataLst>
              <p:tags r:id="rId9"/>
            </p:custDataLst>
          </p:nvPr>
        </p:nvSpPr>
        <p:spPr>
          <a:xfrm>
            <a:off x="3312160" y="3802380"/>
            <a:ext cx="504190" cy="2281555"/>
          </a:xfrm>
          <a:prstGeom prst="round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4"/>
          <a:stretch>
            <a:fillRect/>
          </a:stretch>
        </p:blipFill>
        <p:spPr>
          <a:xfrm flipH="1">
            <a:off x="12573000" y="119253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 animBg="1"/>
      <p:bldP spid="20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993390" y="1052830"/>
            <a:ext cx="6500495" cy="864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ysClr val="windowText" lastClr="000000"/>
                </a:solidFill>
                <a:latin typeface="等线 Light" panose="02010600030101010101" charset="-122"/>
                <a:ea typeface="+mn-ea"/>
                <a:cs typeface="+mn-ea"/>
              </a:defRPr>
            </a:lvl1pPr>
          </a:lstStyle>
          <a:p>
            <a:pPr algn="ctr"/>
            <a:r>
              <a:rPr lang="zh-CN" altLang="en-US" sz="32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  <a:sym typeface="等线" panose="02010600030101010101" charset="-122"/>
              </a:rPr>
              <a:t>实验：研究同一直线上二力的合成</a:t>
            </a: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335280" y="404495"/>
            <a:ext cx="56654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</a:t>
            </a:r>
            <a:r>
              <a:rPr lang="zh-CN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同一直线上二力的合成</a:t>
            </a:r>
          </a:p>
        </p:txBody>
      </p:sp>
      <p:sp>
        <p:nvSpPr>
          <p:cNvPr id="3" name="TextBox 3"/>
          <p:cNvSpPr/>
          <p:nvPr>
            <p:custDataLst>
              <p:tags r:id="rId3"/>
            </p:custDataLst>
          </p:nvPr>
        </p:nvSpPr>
        <p:spPr>
          <a:xfrm>
            <a:off x="767814" y="1844772"/>
            <a:ext cx="2019300" cy="460375"/>
          </a:xfrm>
          <a:prstGeom prst="rect">
            <a:avLst/>
          </a:prstGeom>
          <a:noFill/>
          <a:ln w="9525">
            <a:noFill/>
          </a:ln>
        </p:spPr>
        <p:txBody>
          <a:bodyPr wrap="none" rtlCol="0" anchor="t" anchorCtr="0">
            <a:no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5pPr>
          </a:lstStyle>
          <a:p>
            <a:pPr lvl="0" algn="l">
              <a:spcBef>
                <a:spcPct val="50000"/>
              </a:spcBef>
              <a:buClrTx/>
              <a:buSzTx/>
            </a:pPr>
            <a:r>
              <a:rPr lang="zh-CN" altLang="en-US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【实验探究】</a:t>
            </a:r>
          </a:p>
        </p:txBody>
      </p:sp>
      <p:sp>
        <p:nvSpPr>
          <p:cNvPr id="6" name="矩形 5"/>
          <p:cNvSpPr/>
          <p:nvPr>
            <p:custDataLst>
              <p:tags r:id="rId4"/>
            </p:custDataLst>
          </p:nvPr>
        </p:nvSpPr>
        <p:spPr>
          <a:xfrm>
            <a:off x="3072130" y="1845310"/>
            <a:ext cx="5522595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noAutofit/>
          </a:bodyPr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lvl="0" algn="l">
              <a:spcBef>
                <a:spcPct val="50000"/>
              </a:spcBef>
              <a:buClrTx/>
              <a:buSzTx/>
            </a:pP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探究一：沿同一直线，且方向相同的二力的合成</a:t>
            </a:r>
          </a:p>
          <a:p>
            <a:pPr lvl="0" algn="l">
              <a:spcBef>
                <a:spcPct val="50000"/>
              </a:spcBef>
              <a:buClrTx/>
              <a:buSzTx/>
            </a:pPr>
            <a:endParaRPr lang="zh-CN" altLang="en-US" sz="2400"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127125" y="2564765"/>
          <a:ext cx="10208471" cy="304800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7061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30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30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30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30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30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5305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CDDCF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altLang="zh-CN" sz="2400" i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CDDC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87ABD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altLang="zh-CN" sz="2400" i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CDDC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87ABD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zh-CN" altLang="en-US" sz="2400" i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合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CDDC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87ABD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分析</a:t>
                      </a:r>
                      <a:r>
                        <a:rPr lang="en-US" altLang="zh-CN" sz="2400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zh-CN" altLang="en-US" sz="2400" i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合</a:t>
                      </a:r>
                      <a:r>
                        <a:rPr lang="zh-CN" altLang="en-US" sz="2400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、</a:t>
                      </a:r>
                      <a:r>
                        <a:rPr lang="en-US" altLang="zh-CN" sz="2400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altLang="zh-CN" sz="2400" i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CN" altLang="en-US" sz="2400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、</a:t>
                      </a:r>
                      <a:r>
                        <a:rPr lang="en-US" altLang="zh-CN" sz="2400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altLang="zh-CN" sz="2400" i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zh-CN" altLang="en-US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的关系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CDDC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CDDC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 rowSpan="5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i="1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altLang="zh-CN" sz="2400" i="1" baseline="-2500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CN" altLang="en-US" sz="2400" i="1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与</a:t>
                      </a:r>
                      <a:r>
                        <a:rPr lang="en-US" altLang="zh-CN" sz="2400" i="1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altLang="zh-CN" sz="2400" i="1" baseline="-2500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zh-CN" altLang="en-US" sz="2400" i="1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同向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CDDC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大小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方向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大小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方向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大小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方向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大小关系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方向关系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solidFill>
                      <a:srgbClr val="87A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87A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CDDC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solidFill>
                      <a:srgbClr val="87A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7655" name="Text Box 7"/>
          <p:cNvSpPr txBox="1"/>
          <p:nvPr>
            <p:custDataLst>
              <p:tags r:id="rId6"/>
            </p:custDataLst>
          </p:nvPr>
        </p:nvSpPr>
        <p:spPr>
          <a:xfrm>
            <a:off x="1127125" y="5445760"/>
            <a:ext cx="10629900" cy="1383665"/>
          </a:xfrm>
          <a:prstGeom prst="rect">
            <a:avLst/>
          </a:prstGeom>
          <a:solidFill>
            <a:srgbClr val="165C5C"/>
          </a:solidFill>
          <a:ln w="9525" cap="flat" cmpd="sng">
            <a:solidFill>
              <a:srgbClr val="165C5C"/>
            </a:solidFill>
            <a:prstDash val="solid"/>
            <a:miter/>
            <a:headEnd type="none" w="med" len="med"/>
            <a:tailEnd type="none" w="med" len="med"/>
          </a:ln>
          <a:effectLst>
            <a:outerShdw dist="20000" dir="5400000" algn="ctr" rotWithShape="0">
              <a:srgbClr val="000000">
                <a:alpha val="37000"/>
              </a:srgbClr>
            </a:outerShdw>
          </a:effectLst>
        </p:spPr>
        <p:txBody>
          <a:bodyPr wrap="square" anchor="t" anchorCtr="0">
            <a:spAutoFit/>
          </a:bodyPr>
          <a:lstStyle/>
          <a:p>
            <a:pPr defTabSz="914400">
              <a:lnSpc>
                <a:spcPct val="150000"/>
              </a:lnSpc>
            </a:pPr>
            <a:r>
              <a:rPr lang="zh-CN" altLang="en-US" sz="2800" b="1">
                <a:solidFill>
                  <a:srgbClr val="FFFF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结论：</a:t>
            </a:r>
            <a:r>
              <a:rPr lang="zh-CN" altLang="en-US" sz="2800" b="1">
                <a:solidFill>
                  <a:srgbClr val="FFFFFF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同一直线上，</a:t>
            </a:r>
            <a:r>
              <a:rPr lang="zh-CN" altLang="en-US" sz="2800" b="1">
                <a:solidFill>
                  <a:schemeClr val="bg1">
                    <a:lumMod val="9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方向相同的两个力的合力，大小等于这两个力的大小之和，方向与这两个力的方向相同，即</a:t>
            </a:r>
            <a:r>
              <a:rPr lang="en-US" altLang="zh-CN" sz="2800" b="1">
                <a:solidFill>
                  <a:schemeClr val="bg1">
                    <a:lumMod val="9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F</a:t>
            </a:r>
            <a:r>
              <a:rPr lang="zh-CN" altLang="en-US" sz="2800" b="1" baseline="-25000">
                <a:solidFill>
                  <a:schemeClr val="bg1">
                    <a:lumMod val="9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合</a:t>
            </a:r>
            <a:r>
              <a:rPr lang="en-US" altLang="zh-CN" sz="2800" b="1">
                <a:solidFill>
                  <a:schemeClr val="bg1">
                    <a:lumMod val="9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= F</a:t>
            </a:r>
            <a:r>
              <a:rPr lang="en-US" altLang="zh-CN" sz="2800" b="1" baseline="-25000">
                <a:solidFill>
                  <a:schemeClr val="bg1">
                    <a:lumMod val="9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1</a:t>
            </a:r>
            <a:r>
              <a:rPr lang="en-US" altLang="zh-CN" sz="2800" b="1">
                <a:solidFill>
                  <a:schemeClr val="bg1">
                    <a:lumMod val="9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+ F</a:t>
            </a:r>
            <a:r>
              <a:rPr lang="en-US" altLang="zh-CN" sz="2800" b="1" baseline="-25000">
                <a:solidFill>
                  <a:schemeClr val="bg1">
                    <a:lumMod val="9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2</a:t>
            </a:r>
            <a:endParaRPr lang="zh-CN" altLang="en-US" sz="2800" b="1" baseline="-25000">
              <a:solidFill>
                <a:srgbClr val="FFFFFF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765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993390" y="1052830"/>
            <a:ext cx="6500495" cy="864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ysClr val="windowText" lastClr="000000"/>
                </a:solidFill>
                <a:latin typeface="等线 Light" panose="02010600030101010101" charset="-122"/>
                <a:ea typeface="+mn-ea"/>
                <a:cs typeface="+mn-ea"/>
              </a:defRPr>
            </a:lvl1pPr>
          </a:lstStyle>
          <a:p>
            <a:pPr algn="ctr"/>
            <a:r>
              <a:rPr lang="zh-CN" altLang="en-US" sz="32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  <a:sym typeface="等线" panose="02010600030101010101" charset="-122"/>
              </a:rPr>
              <a:t>实验：研究同一直线上二力的合成</a:t>
            </a: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335280" y="404495"/>
            <a:ext cx="56654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</a:t>
            </a:r>
            <a:r>
              <a:rPr lang="zh-CN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同一直线上二力的合成</a:t>
            </a:r>
          </a:p>
        </p:txBody>
      </p:sp>
      <p:sp>
        <p:nvSpPr>
          <p:cNvPr id="3" name="TextBox 3"/>
          <p:cNvSpPr/>
          <p:nvPr>
            <p:custDataLst>
              <p:tags r:id="rId3"/>
            </p:custDataLst>
          </p:nvPr>
        </p:nvSpPr>
        <p:spPr>
          <a:xfrm>
            <a:off x="767814" y="1844772"/>
            <a:ext cx="2019300" cy="460375"/>
          </a:xfrm>
          <a:prstGeom prst="rect">
            <a:avLst/>
          </a:prstGeom>
          <a:noFill/>
          <a:ln w="9525">
            <a:noFill/>
          </a:ln>
        </p:spPr>
        <p:txBody>
          <a:bodyPr wrap="none" rtlCol="0" anchor="t" anchorCtr="0">
            <a:no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5pPr>
          </a:lstStyle>
          <a:p>
            <a:pPr lvl="0" algn="l">
              <a:spcBef>
                <a:spcPct val="50000"/>
              </a:spcBef>
              <a:buClrTx/>
              <a:buSzTx/>
            </a:pPr>
            <a:r>
              <a:rPr lang="zh-CN" altLang="en-US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【实验探究】</a:t>
            </a:r>
          </a:p>
        </p:txBody>
      </p:sp>
      <p:sp>
        <p:nvSpPr>
          <p:cNvPr id="6" name="矩形 5"/>
          <p:cNvSpPr/>
          <p:nvPr>
            <p:custDataLst>
              <p:tags r:id="rId4"/>
            </p:custDataLst>
          </p:nvPr>
        </p:nvSpPr>
        <p:spPr>
          <a:xfrm>
            <a:off x="3072130" y="1916430"/>
            <a:ext cx="5522595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noAutofit/>
          </a:bodyPr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lvl="0" algn="l">
              <a:spcBef>
                <a:spcPct val="50000"/>
              </a:spcBef>
              <a:buClrTx/>
              <a:buSzTx/>
            </a:pP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探究二：沿同一直线，且方向相反的二力的合成</a:t>
            </a:r>
          </a:p>
          <a:p>
            <a:pPr lvl="0" algn="l">
              <a:spcBef>
                <a:spcPct val="50000"/>
              </a:spcBef>
              <a:buClrTx/>
              <a:buSzTx/>
            </a:pPr>
            <a:endParaRPr lang="zh-CN" altLang="en-US" sz="2400"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4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6790" y="2980055"/>
            <a:ext cx="4983480" cy="3107055"/>
          </a:xfrm>
          <a:prstGeom prst="rect">
            <a:avLst/>
          </a:prstGeom>
        </p:spPr>
      </p:pic>
      <p:cxnSp>
        <p:nvCxnSpPr>
          <p:cNvPr id="19" name="直接箭头连接符 18"/>
          <p:cNvCxnSpPr/>
          <p:nvPr>
            <p:custDataLst>
              <p:tags r:id="rId6"/>
            </p:custDataLst>
          </p:nvPr>
        </p:nvCxnSpPr>
        <p:spPr>
          <a:xfrm flipV="1">
            <a:off x="3890010" y="3843655"/>
            <a:ext cx="1201420" cy="635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0" name="圆角矩形 19"/>
          <p:cNvSpPr/>
          <p:nvPr>
            <p:custDataLst>
              <p:tags r:id="rId7"/>
            </p:custDataLst>
          </p:nvPr>
        </p:nvSpPr>
        <p:spPr>
          <a:xfrm>
            <a:off x="2571115" y="2778125"/>
            <a:ext cx="504190" cy="3514090"/>
          </a:xfrm>
          <a:prstGeom prst="round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圆角矩形 20"/>
          <p:cNvSpPr/>
          <p:nvPr>
            <p:custDataLst>
              <p:tags r:id="rId8"/>
            </p:custDataLst>
          </p:nvPr>
        </p:nvSpPr>
        <p:spPr>
          <a:xfrm>
            <a:off x="3369945" y="3648075"/>
            <a:ext cx="504190" cy="2531110"/>
          </a:xfrm>
          <a:prstGeom prst="round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>
            <p:custDataLst>
              <p:tags r:id="rId9"/>
            </p:custDataLst>
          </p:nvPr>
        </p:nvSpPr>
        <p:spPr>
          <a:xfrm>
            <a:off x="3867150" y="2773680"/>
            <a:ext cx="8193405" cy="1064895"/>
          </a:xfrm>
          <a:prstGeom prst="rect">
            <a:avLst/>
          </a:prstGeom>
          <a:noFill/>
          <a:ln w="9525">
            <a:solidFill>
              <a:srgbClr val="165C5C"/>
            </a:solidFill>
          </a:ln>
        </p:spPr>
        <p:txBody>
          <a:bodyPr wrap="none" rtlCol="0" anchor="t" anchorCtr="0">
            <a:noAutofit/>
          </a:bodyPr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lvl="0" algn="l">
              <a:spcBef>
                <a:spcPct val="50000"/>
              </a:spcBef>
              <a:buClrTx/>
              <a:buSzTx/>
            </a:pP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每次实验时保证小圆环在同一位置，使弹簧的伸长量相同，</a:t>
            </a:r>
          </a:p>
          <a:p>
            <a:pPr lvl="0" algn="l">
              <a:spcBef>
                <a:spcPct val="50000"/>
              </a:spcBef>
              <a:buClrTx/>
              <a:buSzTx/>
            </a:pP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是为了保证力的作用效果相同。</a:t>
            </a:r>
          </a:p>
          <a:p>
            <a:pPr lvl="0" algn="l">
              <a:spcBef>
                <a:spcPct val="50000"/>
              </a:spcBef>
              <a:buClrTx/>
              <a:buSzTx/>
            </a:pPr>
            <a:endParaRPr lang="zh-CN" altLang="en-US" sz="2400"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0" grpId="0" animBg="1"/>
      <p:bldP spid="21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993390" y="1052830"/>
            <a:ext cx="6500495" cy="864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ysClr val="windowText" lastClr="000000"/>
                </a:solidFill>
                <a:latin typeface="等线 Light" panose="02010600030101010101" charset="-122"/>
                <a:ea typeface="+mn-ea"/>
                <a:cs typeface="+mn-ea"/>
              </a:defRPr>
            </a:lvl1pPr>
          </a:lstStyle>
          <a:p>
            <a:pPr algn="ctr"/>
            <a:r>
              <a:rPr lang="zh-CN" altLang="en-US" sz="32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  <a:sym typeface="等线" panose="02010600030101010101" charset="-122"/>
              </a:rPr>
              <a:t>实验：研究同一直线上二力的合成</a:t>
            </a: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335280" y="404495"/>
            <a:ext cx="56654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</a:t>
            </a:r>
            <a:r>
              <a:rPr lang="zh-CN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同一直线上二力的合成</a:t>
            </a:r>
          </a:p>
        </p:txBody>
      </p:sp>
      <p:sp>
        <p:nvSpPr>
          <p:cNvPr id="3" name="TextBox 3"/>
          <p:cNvSpPr/>
          <p:nvPr>
            <p:custDataLst>
              <p:tags r:id="rId3"/>
            </p:custDataLst>
          </p:nvPr>
        </p:nvSpPr>
        <p:spPr>
          <a:xfrm>
            <a:off x="767814" y="1844772"/>
            <a:ext cx="2019300" cy="460375"/>
          </a:xfrm>
          <a:prstGeom prst="rect">
            <a:avLst/>
          </a:prstGeom>
          <a:noFill/>
          <a:ln w="9525">
            <a:noFill/>
          </a:ln>
        </p:spPr>
        <p:txBody>
          <a:bodyPr wrap="none" rtlCol="0" anchor="t" anchorCtr="0">
            <a:no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5pPr>
          </a:lstStyle>
          <a:p>
            <a:pPr lvl="0" algn="l">
              <a:spcBef>
                <a:spcPct val="50000"/>
              </a:spcBef>
              <a:buClrTx/>
              <a:buSzTx/>
            </a:pPr>
            <a:r>
              <a:rPr lang="zh-CN" altLang="en-US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【实验探究】</a:t>
            </a:r>
          </a:p>
        </p:txBody>
      </p:sp>
      <p:sp>
        <p:nvSpPr>
          <p:cNvPr id="6" name="矩形 5"/>
          <p:cNvSpPr/>
          <p:nvPr>
            <p:custDataLst>
              <p:tags r:id="rId4"/>
            </p:custDataLst>
          </p:nvPr>
        </p:nvSpPr>
        <p:spPr>
          <a:xfrm>
            <a:off x="3072130" y="1916430"/>
            <a:ext cx="5522595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noAutofit/>
          </a:bodyPr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lvl="0" algn="l">
              <a:spcBef>
                <a:spcPct val="50000"/>
              </a:spcBef>
              <a:buClrTx/>
              <a:buSzTx/>
            </a:pP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探究二：沿同一直线，且方向相反的二力的合成</a:t>
            </a:r>
          </a:p>
          <a:p>
            <a:pPr lvl="0" algn="l">
              <a:spcBef>
                <a:spcPct val="50000"/>
              </a:spcBef>
              <a:buClrTx/>
              <a:buSzTx/>
            </a:pPr>
            <a:endParaRPr lang="zh-CN" altLang="en-US" sz="2400"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127125" y="2564765"/>
          <a:ext cx="10208471" cy="304800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7061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30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30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30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30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30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5305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CDDCF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altLang="zh-CN" sz="2400" i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CDDC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87ABD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altLang="zh-CN" sz="2400" i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CDDC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87ABD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zh-CN" altLang="en-US" sz="2400" i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合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CDDC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87ABD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分析</a:t>
                      </a:r>
                      <a:r>
                        <a:rPr lang="en-US" altLang="zh-CN" sz="2400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zh-CN" altLang="en-US" sz="2400" i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合</a:t>
                      </a:r>
                      <a:r>
                        <a:rPr lang="zh-CN" altLang="en-US" sz="2400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、</a:t>
                      </a:r>
                      <a:r>
                        <a:rPr lang="en-US" altLang="zh-CN" sz="2400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altLang="zh-CN" sz="2400" i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CN" altLang="en-US" sz="2400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、</a:t>
                      </a:r>
                      <a:r>
                        <a:rPr lang="en-US" altLang="zh-CN" sz="2400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altLang="zh-CN" sz="2400" i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zh-CN" altLang="en-US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的关系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CDDC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CDDC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 rowSpan="5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i="1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altLang="zh-CN" sz="2400" i="1" baseline="-2500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CN" altLang="en-US" sz="2400" i="1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与</a:t>
                      </a:r>
                      <a:r>
                        <a:rPr lang="en-US" altLang="zh-CN" sz="2400" i="1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altLang="zh-CN" sz="2400" i="1" baseline="-2500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zh-CN" altLang="en-US" sz="2400" i="1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反向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CDDC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大小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方向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大小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方向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大小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方向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大小关系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方向关系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solidFill>
                      <a:srgbClr val="87A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87A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CDDC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solidFill>
                      <a:srgbClr val="87A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7655" name="Text Box 7"/>
          <p:cNvSpPr txBox="1"/>
          <p:nvPr>
            <p:custDataLst>
              <p:tags r:id="rId6"/>
            </p:custDataLst>
          </p:nvPr>
        </p:nvSpPr>
        <p:spPr>
          <a:xfrm>
            <a:off x="1127125" y="5445760"/>
            <a:ext cx="10629900" cy="1383665"/>
          </a:xfrm>
          <a:prstGeom prst="rect">
            <a:avLst/>
          </a:prstGeom>
          <a:solidFill>
            <a:srgbClr val="165C5C"/>
          </a:solidFill>
          <a:ln w="9525" cap="flat" cmpd="sng">
            <a:solidFill>
              <a:srgbClr val="165C5C"/>
            </a:solidFill>
            <a:prstDash val="solid"/>
            <a:miter/>
            <a:headEnd type="none" w="med" len="med"/>
            <a:tailEnd type="none" w="med" len="med"/>
          </a:ln>
          <a:effectLst>
            <a:outerShdw dist="20000" dir="5400000" algn="ctr" rotWithShape="0">
              <a:srgbClr val="000000">
                <a:alpha val="37000"/>
              </a:srgbClr>
            </a:outerShdw>
          </a:effectLst>
        </p:spPr>
        <p:txBody>
          <a:bodyPr wrap="square" anchor="t" anchorCtr="0">
            <a:spAutoFit/>
          </a:bodyPr>
          <a:lstStyle/>
          <a:p>
            <a:pPr defTabSz="914400">
              <a:lnSpc>
                <a:spcPct val="150000"/>
              </a:lnSpc>
            </a:pPr>
            <a:r>
              <a:rPr lang="zh-CN" altLang="en-US" sz="2800" b="1">
                <a:solidFill>
                  <a:srgbClr val="FFFF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结论：</a:t>
            </a:r>
            <a:r>
              <a:rPr lang="zh-CN" altLang="en-US" sz="2800" b="1">
                <a:solidFill>
                  <a:srgbClr val="FFFFFF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同一直线上，</a:t>
            </a:r>
            <a:r>
              <a:rPr lang="zh-CN" altLang="en-US" sz="2800" b="1">
                <a:solidFill>
                  <a:schemeClr val="bg1">
                    <a:lumMod val="9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方向相反的两个力的合力，大小等于这两个力的大小</a:t>
            </a:r>
            <a:r>
              <a:rPr lang="zh-CN" altLang="en-US" sz="2800" b="1">
                <a:solidFill>
                  <a:schemeClr val="bg1">
                    <a:lumMod val="9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之差，方向跟较大的那个力的方向相同，即F</a:t>
            </a:r>
            <a:r>
              <a:rPr lang="zh-CN" altLang="en-US" sz="2800" b="1" baseline="-25000">
                <a:solidFill>
                  <a:schemeClr val="bg1">
                    <a:lumMod val="9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合</a:t>
            </a:r>
            <a:r>
              <a:rPr lang="zh-CN" altLang="en-US" sz="2800" b="1">
                <a:solidFill>
                  <a:schemeClr val="bg1">
                    <a:lumMod val="9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= F</a:t>
            </a:r>
            <a:r>
              <a:rPr lang="zh-CN" altLang="en-US" sz="2800" b="1" baseline="-25000">
                <a:solidFill>
                  <a:schemeClr val="bg1">
                    <a:lumMod val="9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大</a:t>
            </a:r>
            <a:r>
              <a:rPr lang="zh-CN" altLang="en-US" sz="2800" b="1">
                <a:solidFill>
                  <a:schemeClr val="bg1">
                    <a:lumMod val="9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- F</a:t>
            </a:r>
            <a:r>
              <a:rPr lang="zh-CN" altLang="en-US" sz="2800" b="1" baseline="-25000">
                <a:solidFill>
                  <a:schemeClr val="bg1">
                    <a:lumMod val="9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小</a:t>
            </a:r>
            <a:endParaRPr lang="zh-CN" altLang="en-US" sz="2800" b="1" baseline="-25000">
              <a:solidFill>
                <a:srgbClr val="FFFFFF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765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993390" y="1052830"/>
            <a:ext cx="6500495" cy="864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ysClr val="windowText" lastClr="000000"/>
                </a:solidFill>
                <a:latin typeface="等线 Light" panose="02010600030101010101" charset="-122"/>
                <a:ea typeface="+mn-ea"/>
                <a:cs typeface="+mn-ea"/>
              </a:defRPr>
            </a:lvl1pPr>
          </a:lstStyle>
          <a:p>
            <a:pPr algn="ctr"/>
            <a:r>
              <a:rPr lang="zh-CN" altLang="en-US" sz="32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  <a:sym typeface="等线" panose="02010600030101010101" charset="-122"/>
              </a:rPr>
              <a:t>实验：研究同一直线上二力的合成</a:t>
            </a: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335280" y="404495"/>
            <a:ext cx="56654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</a:t>
            </a:r>
            <a:r>
              <a:rPr lang="zh-CN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同一直线上二力的合成</a:t>
            </a:r>
          </a:p>
        </p:txBody>
      </p:sp>
      <p:sp>
        <p:nvSpPr>
          <p:cNvPr id="27655" name="Text Box 7"/>
          <p:cNvSpPr txBox="1"/>
          <p:nvPr>
            <p:custDataLst>
              <p:tags r:id="rId3"/>
            </p:custDataLst>
          </p:nvPr>
        </p:nvSpPr>
        <p:spPr>
          <a:xfrm>
            <a:off x="1055370" y="4077335"/>
            <a:ext cx="10629900" cy="1383665"/>
          </a:xfrm>
          <a:prstGeom prst="rect">
            <a:avLst/>
          </a:prstGeom>
          <a:solidFill>
            <a:srgbClr val="165C5C"/>
          </a:solidFill>
          <a:ln w="9525" cap="flat" cmpd="sng">
            <a:solidFill>
              <a:srgbClr val="165C5C"/>
            </a:solidFill>
            <a:prstDash val="solid"/>
            <a:miter/>
            <a:headEnd type="none" w="med" len="med"/>
            <a:tailEnd type="none" w="med" len="med"/>
          </a:ln>
          <a:effectLst>
            <a:outerShdw dist="20000" dir="5400000" algn="ctr" rotWithShape="0">
              <a:srgbClr val="000000">
                <a:alpha val="37000"/>
              </a:srgbClr>
            </a:outerShdw>
          </a:effectLst>
        </p:spPr>
        <p:txBody>
          <a:bodyPr wrap="square" anchor="t" anchorCtr="0">
            <a:spAutoFit/>
          </a:bodyPr>
          <a:lstStyle/>
          <a:p>
            <a:pPr defTabSz="914400">
              <a:lnSpc>
                <a:spcPct val="150000"/>
              </a:lnSpc>
            </a:pPr>
            <a:r>
              <a:rPr lang="zh-CN" altLang="en-US" sz="2800" b="1">
                <a:solidFill>
                  <a:srgbClr val="FFFF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结论</a:t>
            </a:r>
            <a:r>
              <a:rPr lang="en-US" altLang="zh-CN" sz="2800" b="1">
                <a:solidFill>
                  <a:srgbClr val="FFFF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en-US" sz="2800" b="1">
                <a:solidFill>
                  <a:srgbClr val="FFFF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：</a:t>
            </a:r>
            <a:r>
              <a:rPr lang="zh-CN" altLang="en-US" sz="2800" b="1">
                <a:solidFill>
                  <a:srgbClr val="FFFFFF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同一直线上，</a:t>
            </a:r>
            <a:r>
              <a:rPr lang="zh-CN" altLang="en-US" sz="2800" b="1">
                <a:solidFill>
                  <a:schemeClr val="bg1">
                    <a:lumMod val="9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方向相反的两个力的合力，大小等于这两个力的大小</a:t>
            </a:r>
            <a:r>
              <a:rPr lang="zh-CN" altLang="en-US" sz="2800" b="1">
                <a:solidFill>
                  <a:schemeClr val="bg1">
                    <a:lumMod val="9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之差，方向跟较大的那个力的方向相同，即F</a:t>
            </a:r>
            <a:r>
              <a:rPr lang="zh-CN" altLang="en-US" sz="2800" b="1" baseline="-25000">
                <a:solidFill>
                  <a:schemeClr val="bg1">
                    <a:lumMod val="9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合</a:t>
            </a:r>
            <a:r>
              <a:rPr lang="zh-CN" altLang="en-US" sz="2800" b="1">
                <a:solidFill>
                  <a:schemeClr val="bg1">
                    <a:lumMod val="9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= F</a:t>
            </a:r>
            <a:r>
              <a:rPr lang="zh-CN" altLang="en-US" sz="2800" b="1" baseline="-25000">
                <a:solidFill>
                  <a:schemeClr val="bg1">
                    <a:lumMod val="9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大</a:t>
            </a:r>
            <a:r>
              <a:rPr lang="zh-CN" altLang="en-US" sz="2800" b="1">
                <a:solidFill>
                  <a:schemeClr val="bg1">
                    <a:lumMod val="9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- F</a:t>
            </a:r>
            <a:r>
              <a:rPr lang="zh-CN" altLang="en-US" sz="2800" b="1" baseline="-25000">
                <a:solidFill>
                  <a:schemeClr val="bg1">
                    <a:lumMod val="9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小</a:t>
            </a:r>
            <a:endParaRPr lang="zh-CN" altLang="en-US" sz="2800" b="1" baseline="-25000">
              <a:solidFill>
                <a:srgbClr val="FFFFFF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" name="Text Box 7"/>
          <p:cNvSpPr txBox="1"/>
          <p:nvPr>
            <p:custDataLst>
              <p:tags r:id="rId4"/>
            </p:custDataLst>
          </p:nvPr>
        </p:nvSpPr>
        <p:spPr>
          <a:xfrm>
            <a:off x="1055370" y="1988820"/>
            <a:ext cx="10629900" cy="1383665"/>
          </a:xfrm>
          <a:prstGeom prst="rect">
            <a:avLst/>
          </a:prstGeom>
          <a:solidFill>
            <a:srgbClr val="165C5C"/>
          </a:solidFill>
          <a:ln w="9525" cap="flat" cmpd="sng">
            <a:solidFill>
              <a:srgbClr val="165C5C"/>
            </a:solidFill>
            <a:prstDash val="solid"/>
            <a:miter/>
            <a:headEnd type="none" w="med" len="med"/>
            <a:tailEnd type="none" w="med" len="med"/>
          </a:ln>
          <a:effectLst>
            <a:outerShdw dist="20000" dir="5400000" algn="ctr" rotWithShape="0">
              <a:srgbClr val="000000">
                <a:alpha val="37000"/>
              </a:srgbClr>
            </a:outerShdw>
          </a:effectLst>
        </p:spPr>
        <p:txBody>
          <a:bodyPr wrap="square" anchor="t" anchorCtr="0">
            <a:spAutoFit/>
          </a:bodyPr>
          <a:lstStyle/>
          <a:p>
            <a:pPr defTabSz="914400">
              <a:lnSpc>
                <a:spcPct val="150000"/>
              </a:lnSpc>
            </a:pPr>
            <a:r>
              <a:rPr lang="zh-CN" altLang="en-US" sz="2800" b="1">
                <a:solidFill>
                  <a:srgbClr val="FFFF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结论</a:t>
            </a:r>
            <a:r>
              <a:rPr lang="en-US" altLang="zh-CN" sz="2800" b="1">
                <a:solidFill>
                  <a:srgbClr val="FFFF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  <a:r>
              <a:rPr lang="zh-CN" altLang="en-US" sz="2800" b="1">
                <a:solidFill>
                  <a:srgbClr val="FFFF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：</a:t>
            </a:r>
            <a:r>
              <a:rPr lang="zh-CN" altLang="en-US" sz="2800" b="1">
                <a:solidFill>
                  <a:srgbClr val="FFFFFF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同一直线上，</a:t>
            </a:r>
            <a:r>
              <a:rPr lang="zh-CN" altLang="en-US" sz="2800" b="1">
                <a:solidFill>
                  <a:schemeClr val="bg1">
                    <a:lumMod val="9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方向相同的两个力的合力，大小等于这两个力的大小之和，方向与这两个力的方向相同，即</a:t>
            </a:r>
            <a:r>
              <a:rPr lang="en-US" altLang="zh-CN" sz="2800" b="1">
                <a:solidFill>
                  <a:schemeClr val="bg1">
                    <a:lumMod val="9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F</a:t>
            </a:r>
            <a:r>
              <a:rPr lang="zh-CN" altLang="en-US" sz="2800" b="1" baseline="-25000">
                <a:solidFill>
                  <a:schemeClr val="bg1">
                    <a:lumMod val="9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合</a:t>
            </a:r>
            <a:r>
              <a:rPr lang="en-US" altLang="zh-CN" sz="2800" b="1">
                <a:solidFill>
                  <a:schemeClr val="bg1">
                    <a:lumMod val="9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= F</a:t>
            </a:r>
            <a:r>
              <a:rPr lang="en-US" altLang="zh-CN" sz="2800" b="1" baseline="-25000">
                <a:solidFill>
                  <a:schemeClr val="bg1">
                    <a:lumMod val="9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1</a:t>
            </a:r>
            <a:r>
              <a:rPr lang="en-US" altLang="zh-CN" sz="2800" b="1">
                <a:solidFill>
                  <a:schemeClr val="bg1">
                    <a:lumMod val="9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+ F</a:t>
            </a:r>
            <a:r>
              <a:rPr lang="en-US" altLang="zh-CN" sz="2800" b="1" baseline="-25000">
                <a:solidFill>
                  <a:schemeClr val="bg1">
                    <a:lumMod val="9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2</a:t>
            </a:r>
            <a:endParaRPr lang="zh-CN" altLang="en-US" sz="2800" b="1" baseline="-25000">
              <a:solidFill>
                <a:srgbClr val="FFFFFF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5" grpId="0" animBg="1"/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80537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三、同一直线上二力合成规律的应用</a:t>
            </a:r>
          </a:p>
        </p:txBody>
      </p:sp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839310" y="1268822"/>
            <a:ext cx="6831032" cy="461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、合力计算与方向判断</a:t>
            </a:r>
          </a:p>
        </p:txBody>
      </p:sp>
      <p:sp>
        <p:nvSpPr>
          <p:cNvPr id="31" name="Text Box 5"/>
          <p:cNvSpPr/>
          <p:nvPr>
            <p:custDataLst>
              <p:tags r:id="rId3"/>
            </p:custDataLst>
          </p:nvPr>
        </p:nvSpPr>
        <p:spPr>
          <a:xfrm>
            <a:off x="623570" y="3003550"/>
            <a:ext cx="11299190" cy="2676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</a:defRPr>
            </a:lvl5pPr>
          </a:lstStyle>
          <a:p>
            <a:pPr lvl="0" eaLnBrk="1" hangingPunct="1">
              <a:lnSpc>
                <a:spcPct val="150000"/>
              </a:lnSpc>
            </a:pPr>
            <a:r>
              <a:rPr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例：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有两个力</a:t>
            </a:r>
            <a:r>
              <a:rPr sz="2800" b="1" i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sz="2800" b="1" i="1" baseline="-250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和</a:t>
            </a:r>
            <a:r>
              <a:rPr sz="2800" b="1" i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sz="2800" b="1" i="1" baseline="-250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，在同一直线上，</a:t>
            </a:r>
            <a:r>
              <a:rPr sz="2800" b="1" i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sz="2800" b="1" i="1" baseline="-250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向东大小为</a:t>
            </a:r>
            <a:r>
              <a:rPr sz="2800" b="1" i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10N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，若</a:t>
            </a:r>
            <a:r>
              <a:rPr sz="2800" b="1" i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sz="2800" b="1" i="1" baseline="-250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大小为</a:t>
            </a:r>
            <a:r>
              <a:rPr sz="2800" b="1" i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15N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，方向向西，这两个力的合力大小为</a:t>
            </a:r>
            <a:r>
              <a:rPr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，方向向</a:t>
            </a:r>
            <a:r>
              <a:rPr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；若</a:t>
            </a:r>
            <a:r>
              <a:rPr sz="2800" b="1" i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sz="2800" b="1" i="1" baseline="-250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大小为</a:t>
            </a:r>
            <a:r>
              <a:rPr sz="2800" b="1" i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15N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，方向向东，这两个力的合力大小为</a:t>
            </a:r>
            <a:r>
              <a:rPr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，方向向</a:t>
            </a:r>
            <a:r>
              <a:rPr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32" name="Text Box 6"/>
          <p:cNvSpPr/>
          <p:nvPr>
            <p:custDataLst>
              <p:tags r:id="rId4"/>
            </p:custDataLst>
          </p:nvPr>
        </p:nvSpPr>
        <p:spPr>
          <a:xfrm>
            <a:off x="7176135" y="3717290"/>
            <a:ext cx="868680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</a:defRPr>
            </a:lvl5pPr>
          </a:lstStyle>
          <a:p>
            <a:pPr lvl="0" eaLnBrk="1" hangingPunct="1"/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5N</a:t>
            </a:r>
          </a:p>
        </p:txBody>
      </p:sp>
      <p:sp>
        <p:nvSpPr>
          <p:cNvPr id="33" name="Text Box 6"/>
          <p:cNvSpPr/>
          <p:nvPr>
            <p:custDataLst>
              <p:tags r:id="rId5"/>
            </p:custDataLst>
          </p:nvPr>
        </p:nvSpPr>
        <p:spPr>
          <a:xfrm>
            <a:off x="10200005" y="3717290"/>
            <a:ext cx="868680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</a:defRPr>
            </a:lvl5pPr>
          </a:lstStyle>
          <a:p>
            <a:pPr lvl="0" eaLnBrk="1" hangingPunct="1"/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</a:rPr>
              <a:t>西</a:t>
            </a:r>
          </a:p>
        </p:txBody>
      </p:sp>
      <p:sp>
        <p:nvSpPr>
          <p:cNvPr id="34" name="Text Box 6"/>
          <p:cNvSpPr/>
          <p:nvPr>
            <p:custDataLst>
              <p:tags r:id="rId6"/>
            </p:custDataLst>
          </p:nvPr>
        </p:nvSpPr>
        <p:spPr>
          <a:xfrm>
            <a:off x="8847455" y="4364990"/>
            <a:ext cx="1352550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</a:defRPr>
            </a:lvl5pPr>
          </a:lstStyle>
          <a:p>
            <a:pPr lvl="0" eaLnBrk="1" hangingPunct="1"/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25N</a:t>
            </a:r>
          </a:p>
        </p:txBody>
      </p:sp>
      <p:sp>
        <p:nvSpPr>
          <p:cNvPr id="35" name="Text Box 6"/>
          <p:cNvSpPr/>
          <p:nvPr>
            <p:custDataLst>
              <p:tags r:id="rId7"/>
            </p:custDataLst>
          </p:nvPr>
        </p:nvSpPr>
        <p:spPr>
          <a:xfrm>
            <a:off x="983615" y="4940935"/>
            <a:ext cx="868680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</a:defRPr>
            </a:lvl5pPr>
          </a:lstStyle>
          <a:p>
            <a:pPr lvl="0" eaLnBrk="1" hangingPunct="1"/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</a:rPr>
              <a:t>东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80537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三、同一直线上二力合成规律的应用</a:t>
            </a:r>
          </a:p>
        </p:txBody>
      </p:sp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839310" y="1268822"/>
            <a:ext cx="6831032" cy="461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、合力在生活中的应用</a:t>
            </a:r>
          </a:p>
        </p:txBody>
      </p:sp>
      <p:sp>
        <p:nvSpPr>
          <p:cNvPr id="4" name="标题 1"/>
          <p:cNvSpPr txBox="1"/>
          <p:nvPr>
            <p:custDataLst>
              <p:tags r:id="rId3"/>
            </p:custDataLst>
          </p:nvPr>
        </p:nvSpPr>
        <p:spPr>
          <a:xfrm>
            <a:off x="911225" y="2447925"/>
            <a:ext cx="10840085" cy="6959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2400" b="1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不同型号的帆船配有不同数量的船帆，动力需求越大的帆船往往用越多的船帆。</a:t>
            </a: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58284" y="3428771"/>
            <a:ext cx="3495053" cy="232857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80537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三、同一直线上二力合成规律的应用</a:t>
            </a:r>
          </a:p>
        </p:txBody>
      </p:sp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839310" y="1268822"/>
            <a:ext cx="6831032" cy="461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、合力在生活中的应用</a:t>
            </a:r>
          </a:p>
        </p:txBody>
      </p:sp>
      <p:sp>
        <p:nvSpPr>
          <p:cNvPr id="4" name="标题 1"/>
          <p:cNvSpPr txBox="1"/>
          <p:nvPr>
            <p:custDataLst>
              <p:tags r:id="rId3"/>
            </p:custDataLst>
          </p:nvPr>
        </p:nvSpPr>
        <p:spPr>
          <a:xfrm>
            <a:off x="911225" y="2447925"/>
            <a:ext cx="10840085" cy="6959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zh-CN" altLang="en-US" sz="2400" b="1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拔河比赛中，合力的大小决定了胜负</a:t>
            </a:r>
            <a:r>
              <a:rPr kumimoji="1" lang="en-US" altLang="zh-CN" sz="2400" b="1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6"/>
          <a:srcRect t="25018" b="25018"/>
          <a:stretch>
            <a:fillRect/>
          </a:stretch>
        </p:blipFill>
        <p:spPr>
          <a:xfrm>
            <a:off x="7658284" y="3428771"/>
            <a:ext cx="3495053" cy="232857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80537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三、同一直线上二力合成规律的应用</a:t>
            </a: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796056" y="1985733"/>
            <a:ext cx="7683916" cy="5124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575945" algn="l" fontAlgn="base">
              <a:lnSpc>
                <a:spcPts val="4000"/>
              </a:lnSpc>
              <a:spcAft>
                <a:spcPts val="600"/>
              </a:spcAft>
              <a:buClrTx/>
              <a:buSzTx/>
            </a:pPr>
            <a:r>
              <a:rPr lang="zh-CN" altLang="en-US" sz="2800" b="1">
                <a:solidFill>
                  <a:srgbClr val="291FF5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（1）静止在水平面上的物体 </a:t>
            </a:r>
          </a:p>
        </p:txBody>
      </p: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839310" y="1268822"/>
            <a:ext cx="6831032" cy="461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</a:t>
            </a:r>
            <a:r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、物体所受合力与运动状态间的关系</a:t>
            </a: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40"/>
          <a:stretch>
            <a:fillRect/>
          </a:stretch>
        </p:blipFill>
        <p:spPr>
          <a:xfrm>
            <a:off x="9321800" y="2575541"/>
            <a:ext cx="1354636" cy="2073958"/>
          </a:xfrm>
          <a:prstGeom prst="rect">
            <a:avLst/>
          </a:prstGeom>
        </p:spPr>
      </p:pic>
      <p:grpSp>
        <p:nvGrpSpPr>
          <p:cNvPr id="9" name="组合 8"/>
          <p:cNvGrpSpPr/>
          <p:nvPr>
            <p:custDataLst>
              <p:tags r:id="rId5"/>
            </p:custDataLst>
          </p:nvPr>
        </p:nvGrpSpPr>
        <p:grpSpPr>
          <a:xfrm>
            <a:off x="9658588" y="3655838"/>
            <a:ext cx="1294997" cy="1964160"/>
            <a:chOff x="6113493" y="2859974"/>
            <a:chExt cx="971247" cy="1473120"/>
          </a:xfrm>
        </p:grpSpPr>
        <p:pic>
          <p:nvPicPr>
            <p:cNvPr id="10" name="图片 9"/>
            <p:cNvPicPr>
              <a:picLocks noChangeAspect="1"/>
            </p:cNvPicPr>
            <p:nvPr>
              <p:custDataLst>
                <p:tags r:id="rId35"/>
              </p:custDataLst>
            </p:nvPr>
          </p:nvPicPr>
          <p:blipFill>
            <a:blip r:embed="rId41"/>
            <a:stretch>
              <a:fillRect/>
            </a:stretch>
          </p:blipFill>
          <p:spPr>
            <a:xfrm>
              <a:off x="6252775" y="2859974"/>
              <a:ext cx="182767" cy="185207"/>
            </a:xfrm>
            <a:prstGeom prst="rect">
              <a:avLst/>
            </a:prstGeom>
          </p:spPr>
        </p:pic>
        <p:grpSp>
          <p:nvGrpSpPr>
            <p:cNvPr id="12" name="组合 11"/>
            <p:cNvGrpSpPr/>
            <p:nvPr>
              <p:custDataLst>
                <p:tags r:id="rId36"/>
              </p:custDataLst>
            </p:nvPr>
          </p:nvGrpSpPr>
          <p:grpSpPr>
            <a:xfrm>
              <a:off x="6113493" y="3043992"/>
              <a:ext cx="971247" cy="1289102"/>
              <a:chOff x="6113494" y="2765393"/>
              <a:chExt cx="971247" cy="1692766"/>
            </a:xfrm>
          </p:grpSpPr>
          <p:sp>
            <p:nvSpPr>
              <p:cNvPr id="13" name="Line 7"/>
              <p:cNvSpPr>
                <a:spLocks noChangeShapeType="1"/>
              </p:cNvSpPr>
              <p:nvPr>
                <p:custDataLst>
                  <p:tags r:id="rId37"/>
                </p:custDataLst>
              </p:nvPr>
            </p:nvSpPr>
            <p:spPr bwMode="auto">
              <a:xfrm flipH="1">
                <a:off x="6344160" y="2765393"/>
                <a:ext cx="1191" cy="122379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tailEnd type="stealth" w="med" len="med"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等线" panose="0201060003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" name="Text Box 8"/>
              <p:cNvSpPr txBox="1">
                <a:spLocks noChangeArrowheads="1"/>
              </p:cNvSpPr>
              <p:nvPr>
                <p:custDataLst>
                  <p:tags r:id="rId38"/>
                </p:custDataLst>
              </p:nvPr>
            </p:nvSpPr>
            <p:spPr bwMode="auto">
              <a:xfrm>
                <a:off x="6113494" y="4003487"/>
                <a:ext cx="971247" cy="45467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1" lang="zh-CN" altLang="en-US" sz="2400" kern="0"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重力</a:t>
                </a:r>
                <a:r>
                  <a:rPr kumimoji="1" lang="en-US" altLang="zh-CN" sz="2400" i="1" u="none" strike="noStrike" kern="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G</a:t>
                </a:r>
              </a:p>
            </p:txBody>
          </p:sp>
        </p:grpSp>
      </p:grpSp>
      <p:grpSp>
        <p:nvGrpSpPr>
          <p:cNvPr id="15" name="组合 14"/>
          <p:cNvGrpSpPr/>
          <p:nvPr>
            <p:custDataLst>
              <p:tags r:id="rId6"/>
            </p:custDataLst>
          </p:nvPr>
        </p:nvGrpSpPr>
        <p:grpSpPr>
          <a:xfrm>
            <a:off x="9321800" y="1954123"/>
            <a:ext cx="1371184" cy="1712415"/>
            <a:chOff x="5853515" y="983889"/>
            <a:chExt cx="1028388" cy="1686476"/>
          </a:xfrm>
        </p:grpSpPr>
        <p:sp>
          <p:nvSpPr>
            <p:cNvPr id="16" name="Rectangle 4"/>
            <p:cNvSpPr>
              <a:spLocks noChangeArrowheads="1"/>
            </p:cNvSpPr>
            <p:nvPr>
              <p:custDataLst>
                <p:tags r:id="rId33"/>
              </p:custDataLst>
            </p:nvPr>
          </p:nvSpPr>
          <p:spPr bwMode="auto">
            <a:xfrm>
              <a:off x="5853515" y="983889"/>
              <a:ext cx="1028388" cy="454672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1" lang="zh-CN" altLang="en-US" sz="2400" kern="0"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支持力</a:t>
              </a:r>
              <a:r>
                <a:rPr kumimoji="1" lang="en-US" altLang="zh-CN" sz="2400" i="1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F</a:t>
              </a:r>
            </a:p>
          </p:txBody>
        </p:sp>
        <p:sp>
          <p:nvSpPr>
            <p:cNvPr id="17" name="Line 5"/>
            <p:cNvSpPr>
              <a:spLocks noChangeShapeType="1"/>
            </p:cNvSpPr>
            <p:nvPr>
              <p:custDataLst>
                <p:tags r:id="rId34"/>
              </p:custDataLst>
            </p:nvPr>
          </p:nvSpPr>
          <p:spPr bwMode="auto">
            <a:xfrm flipH="1">
              <a:off x="6337578" y="1625600"/>
              <a:ext cx="266" cy="1044765"/>
            </a:xfrm>
            <a:prstGeom prst="line">
              <a:avLst/>
            </a:prstGeom>
            <a:noFill/>
            <a:ln w="57150">
              <a:solidFill>
                <a:srgbClr val="5155ED"/>
              </a:solidFill>
              <a:round/>
              <a:headEnd type="stealth" w="med" len="med"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8" name="文本框 17"/>
          <p:cNvSpPr txBox="1"/>
          <p:nvPr>
            <p:custDataLst>
              <p:tags r:id="rId7"/>
            </p:custDataLst>
          </p:nvPr>
        </p:nvSpPr>
        <p:spPr>
          <a:xfrm>
            <a:off x="796104" y="2809875"/>
            <a:ext cx="7057780" cy="11023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575945" algn="l" fontAlgn="base">
              <a:lnSpc>
                <a:spcPts val="4000"/>
              </a:lnSpc>
              <a:spcAft>
                <a:spcPts val="600"/>
              </a:spcAft>
              <a:buClrTx/>
              <a:buSzTx/>
            </a:pPr>
            <a:r>
              <a:rPr lang="zh-CN" altLang="en-US" sz="2800" b="1">
                <a:solidFill>
                  <a:srgbClr val="291FF5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（2）匀速直线运动的物体 </a:t>
            </a:r>
          </a:p>
          <a:p>
            <a:pPr indent="575945" algn="l" fontAlgn="base">
              <a:lnSpc>
                <a:spcPts val="4000"/>
              </a:lnSpc>
              <a:spcAft>
                <a:spcPts val="600"/>
              </a:spcAft>
              <a:buClrTx/>
              <a:buSzTx/>
            </a:pPr>
            <a:endParaRPr lang="zh-CN" altLang="en-US" sz="2800" b="1">
              <a:solidFill>
                <a:srgbClr val="291FF5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6" name="图片 35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42"/>
          <a:stretch>
            <a:fillRect/>
          </a:stretch>
        </p:blipFill>
        <p:spPr>
          <a:xfrm>
            <a:off x="8109857" y="1361338"/>
            <a:ext cx="3655398" cy="4797342"/>
          </a:xfrm>
          <a:prstGeom prst="rect">
            <a:avLst/>
          </a:prstGeom>
          <a:effectLst>
            <a:softEdge rad="31750"/>
          </a:effectLst>
        </p:spPr>
      </p:pic>
      <p:grpSp>
        <p:nvGrpSpPr>
          <p:cNvPr id="37" name="组合 36"/>
          <p:cNvGrpSpPr/>
          <p:nvPr>
            <p:custDataLst>
              <p:tags r:id="rId9"/>
            </p:custDataLst>
          </p:nvPr>
        </p:nvGrpSpPr>
        <p:grpSpPr>
          <a:xfrm>
            <a:off x="9711565" y="1960857"/>
            <a:ext cx="2106231" cy="1811326"/>
            <a:chOff x="2499715" y="1248538"/>
            <a:chExt cx="1579674" cy="1358495"/>
          </a:xfrm>
        </p:grpSpPr>
        <p:sp>
          <p:nvSpPr>
            <p:cNvPr id="38" name="Rectangle 4"/>
            <p:cNvSpPr>
              <a:spLocks noChangeArrowheads="1"/>
            </p:cNvSpPr>
            <p:nvPr>
              <p:custDataLst>
                <p:tags r:id="rId31"/>
              </p:custDataLst>
            </p:nvPr>
          </p:nvSpPr>
          <p:spPr bwMode="auto">
            <a:xfrm>
              <a:off x="2499715" y="1248538"/>
              <a:ext cx="1579674" cy="369332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r>
                <a:rPr kumimoji="1" lang="zh-CN" altLang="en-US" sz="2600">
                  <a:solidFill>
                    <a:srgbClr val="FF00FF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空气阻力</a:t>
              </a:r>
              <a:r>
                <a:rPr kumimoji="1" lang="en-US" altLang="zh-CN" sz="2600" b="1" i="1">
                  <a:solidFill>
                    <a:srgbClr val="FF00FF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f</a:t>
              </a:r>
            </a:p>
          </p:txBody>
        </p:sp>
        <p:sp>
          <p:nvSpPr>
            <p:cNvPr id="39" name="Line 5"/>
            <p:cNvSpPr>
              <a:spLocks noChangeShapeType="1"/>
            </p:cNvSpPr>
            <p:nvPr>
              <p:custDataLst>
                <p:tags r:id="rId32"/>
              </p:custDataLst>
            </p:nvPr>
          </p:nvSpPr>
          <p:spPr bwMode="auto">
            <a:xfrm>
              <a:off x="2655019" y="1562268"/>
              <a:ext cx="267" cy="1044765"/>
            </a:xfrm>
            <a:prstGeom prst="line">
              <a:avLst/>
            </a:prstGeom>
            <a:noFill/>
            <a:ln w="57150">
              <a:solidFill>
                <a:srgbClr val="FFC000"/>
              </a:solidFill>
              <a:round/>
              <a:headEnd type="stealth" w="med" len="med"/>
            </a:ln>
            <a:effectLst/>
          </p:spPr>
          <p:txBody>
            <a:bodyPr wrap="none" anchor="ctr"/>
            <a:lstStyle/>
            <a:p>
              <a:endPara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0" name="组合 39"/>
          <p:cNvGrpSpPr/>
          <p:nvPr>
            <p:custDataLst>
              <p:tags r:id="rId10"/>
            </p:custDataLst>
          </p:nvPr>
        </p:nvGrpSpPr>
        <p:grpSpPr>
          <a:xfrm>
            <a:off x="9837093" y="3795101"/>
            <a:ext cx="1532982" cy="1699867"/>
            <a:chOff x="3984947" y="4099901"/>
            <a:chExt cx="1532982" cy="1699867"/>
          </a:xfrm>
        </p:grpSpPr>
        <p:sp>
          <p:nvSpPr>
            <p:cNvPr id="41" name="Oval 37"/>
            <p:cNvSpPr>
              <a:spLocks noChangeArrowheads="1"/>
            </p:cNvSpPr>
            <p:nvPr>
              <p:custDataLst>
                <p:tags r:id="rId27"/>
              </p:custDataLst>
            </p:nvPr>
          </p:nvSpPr>
          <p:spPr bwMode="auto">
            <a:xfrm>
              <a:off x="3984947" y="4099901"/>
              <a:ext cx="200191" cy="197756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FFFF00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42" name="组合 41"/>
            <p:cNvGrpSpPr/>
            <p:nvPr>
              <p:custDataLst>
                <p:tags r:id="rId28"/>
              </p:custDataLst>
            </p:nvPr>
          </p:nvGrpSpPr>
          <p:grpSpPr>
            <a:xfrm>
              <a:off x="4085410" y="4295770"/>
              <a:ext cx="1432519" cy="1503998"/>
              <a:chOff x="2655020" y="2719835"/>
              <a:chExt cx="1074389" cy="1127998"/>
            </a:xfrm>
          </p:grpSpPr>
          <p:sp>
            <p:nvSpPr>
              <p:cNvPr id="43" name="Line 7"/>
              <p:cNvSpPr>
                <a:spLocks noChangeShapeType="1"/>
              </p:cNvSpPr>
              <p:nvPr>
                <p:custDataLst>
                  <p:tags r:id="rId29"/>
                </p:custDataLst>
              </p:nvPr>
            </p:nvSpPr>
            <p:spPr bwMode="auto">
              <a:xfrm flipH="1">
                <a:off x="2655020" y="2719835"/>
                <a:ext cx="0" cy="1085533"/>
              </a:xfrm>
              <a:prstGeom prst="line">
                <a:avLst/>
              </a:prstGeom>
              <a:noFill/>
              <a:ln w="57150">
                <a:solidFill>
                  <a:srgbClr val="FFFF00"/>
                </a:solidFill>
                <a:round/>
                <a:tailEnd type="stealth" w="med" len="med"/>
              </a:ln>
              <a:effectLst/>
            </p:spPr>
            <p:txBody>
              <a:bodyPr wrap="none" anchor="ctr"/>
              <a:lstStyle/>
              <a:p>
                <a:endParaRPr lang="zh-CN" altLang="en-US" sz="240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" name="Text Box 8"/>
              <p:cNvSpPr txBox="1">
                <a:spLocks noChangeArrowheads="1"/>
              </p:cNvSpPr>
              <p:nvPr>
                <p:custDataLst>
                  <p:tags r:id="rId30"/>
                </p:custDataLst>
              </p:nvPr>
            </p:nvSpPr>
            <p:spPr bwMode="auto">
              <a:xfrm>
                <a:off x="2729816" y="3478501"/>
                <a:ext cx="999593" cy="36933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square">
                <a:spAutoFit/>
              </a:bodyPr>
              <a:lstStyle/>
              <a:p>
                <a:r>
                  <a:rPr kumimoji="1" lang="zh-CN" altLang="en-US" sz="2600">
                    <a:solidFill>
                      <a:sysClr val="window" lastClr="FFFFFF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重力</a:t>
                </a:r>
                <a:r>
                  <a:rPr kumimoji="1" lang="en-US" altLang="zh-CN" sz="2600" b="1" i="1">
                    <a:solidFill>
                      <a:sysClr val="window" lastClr="FFFFFF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</a:p>
            </p:txBody>
          </p:sp>
        </p:grpSp>
      </p:grpSp>
      <p:sp>
        <p:nvSpPr>
          <p:cNvPr id="45" name="文本框 44"/>
          <p:cNvSpPr txBox="1"/>
          <p:nvPr>
            <p:custDataLst>
              <p:tags r:id="rId11"/>
            </p:custDataLst>
          </p:nvPr>
        </p:nvSpPr>
        <p:spPr>
          <a:xfrm>
            <a:off x="695325" y="3666490"/>
            <a:ext cx="6096000" cy="6038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575945" algn="l" fontAlgn="base">
              <a:lnSpc>
                <a:spcPts val="4000"/>
              </a:lnSpc>
              <a:spcAft>
                <a:spcPts val="600"/>
              </a:spcAft>
            </a:pPr>
            <a:r>
              <a:rPr lang="zh-CN" altLang="en-US" sz="2800" b="1">
                <a:solidFill>
                  <a:srgbClr val="291FF5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等线" panose="02010600030101010101" charset="-122"/>
              </a:rPr>
              <a:t>（3）水平面上运动的物体</a:t>
            </a:r>
          </a:p>
        </p:txBody>
      </p:sp>
      <p:grpSp>
        <p:nvGrpSpPr>
          <p:cNvPr id="61" name="组合 60"/>
          <p:cNvGrpSpPr/>
          <p:nvPr>
            <p:custDataLst>
              <p:tags r:id="rId12"/>
            </p:custDataLst>
          </p:nvPr>
        </p:nvGrpSpPr>
        <p:grpSpPr>
          <a:xfrm>
            <a:off x="3289935" y="4323715"/>
            <a:ext cx="3501390" cy="2403586"/>
            <a:chOff x="4582777" y="1042213"/>
            <a:chExt cx="4041810" cy="2749951"/>
          </a:xfrm>
        </p:grpSpPr>
        <p:pic>
          <p:nvPicPr>
            <p:cNvPr id="62" name="Picture 2"/>
            <p:cNvPicPr>
              <a:picLocks noChangeAspect="1" noChangeArrowheads="1"/>
            </p:cNvPicPr>
            <p:nvPr>
              <p:custDataLst>
                <p:tags r:id="rId13"/>
              </p:custDataLst>
            </p:nvPr>
          </p:nvPicPr>
          <p:blipFill>
            <a:blip r:embed="rId4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735507" y="1717043"/>
              <a:ext cx="1736392" cy="12021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3" name="组合 62"/>
            <p:cNvGrpSpPr/>
            <p:nvPr>
              <p:custDataLst>
                <p:tags r:id="rId14"/>
              </p:custDataLst>
            </p:nvPr>
          </p:nvGrpSpPr>
          <p:grpSpPr>
            <a:xfrm>
              <a:off x="6586765" y="1042213"/>
              <a:ext cx="1764170" cy="1298019"/>
              <a:chOff x="6569379" y="1248643"/>
              <a:chExt cx="1323128" cy="973514"/>
            </a:xfrm>
          </p:grpSpPr>
          <p:sp>
            <p:nvSpPr>
              <p:cNvPr id="64" name="Line 13"/>
              <p:cNvSpPr>
                <a:spLocks noChangeShapeType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6569379" y="1248643"/>
                <a:ext cx="12704" cy="973514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 type="stealth" w="med" len="med"/>
              </a:ln>
            </p:spPr>
            <p:txBody>
              <a:bodyPr wrap="none" anchor="ctr"/>
              <a:lstStyle/>
              <a:p>
                <a:endParaRPr lang="zh-CN" altLang="en-US" sz="2600">
                  <a:solidFill>
                    <a:prstClr val="black"/>
                  </a:solidFill>
                  <a:latin typeface="Times New Roman" panose="02020603050405020304" pitchFamily="18" charset="0"/>
                  <a:ea typeface="等线" panose="0201060003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" name="Text Box 14"/>
              <p:cNvSpPr txBox="1">
                <a:spLocks noChangeArrowheads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6654164" y="1248643"/>
                <a:ext cx="1238343" cy="42173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r>
                  <a:rPr lang="zh-CN" altLang="en-US" sz="2600">
                    <a:solidFill>
                      <a:prstClr val="black"/>
                    </a:solidFill>
                    <a:latin typeface="楷体" panose="02010609060101010101" charset="-122"/>
                    <a:ea typeface="楷体" panose="02010609060101010101" charset="-122"/>
                    <a:cs typeface="Times New Roman" panose="02020603050405020304" pitchFamily="18" charset="0"/>
                  </a:rPr>
                  <a:t>支持力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endParaRPr lang="zh-CN" altLang="en-US" sz="2600" i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6" name="组合 65"/>
            <p:cNvGrpSpPr/>
            <p:nvPr>
              <p:custDataLst>
                <p:tags r:id="rId15"/>
              </p:custDataLst>
            </p:nvPr>
          </p:nvGrpSpPr>
          <p:grpSpPr>
            <a:xfrm>
              <a:off x="6603697" y="2450192"/>
              <a:ext cx="1414511" cy="1341972"/>
              <a:chOff x="6582082" y="2304628"/>
              <a:chExt cx="1060884" cy="1006479"/>
            </a:xfrm>
          </p:grpSpPr>
          <p:sp>
            <p:nvSpPr>
              <p:cNvPr id="67" name="Line 16"/>
              <p:cNvSpPr>
                <a:spLocks noChangeShapeType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6582083" y="2304628"/>
                <a:ext cx="9065" cy="908925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tailEnd type="stealth" w="med" len="med"/>
              </a:ln>
            </p:spPr>
            <p:txBody>
              <a:bodyPr wrap="none" anchor="ctr"/>
              <a:lstStyle/>
              <a:p>
                <a:endParaRPr lang="zh-CN" altLang="en-US" sz="2600">
                  <a:solidFill>
                    <a:prstClr val="black"/>
                  </a:solidFill>
                  <a:latin typeface="Times New Roman" panose="02020603050405020304" pitchFamily="18" charset="0"/>
                  <a:ea typeface="等线" panose="0201060003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8" name="Text Box 17"/>
              <p:cNvSpPr txBox="1">
                <a:spLocks noChangeArrowheads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6582082" y="2889371"/>
                <a:ext cx="1060884" cy="42173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r>
                  <a:rPr lang="zh-CN" altLang="en-US" sz="2600">
                    <a:solidFill>
                      <a:prstClr val="black"/>
                    </a:solidFill>
                    <a:latin typeface="楷体" panose="02010609060101010101" charset="-122"/>
                    <a:ea typeface="楷体" panose="02010609060101010101" charset="-122"/>
                    <a:cs typeface="Times New Roman" panose="02020603050405020304" pitchFamily="18" charset="0"/>
                  </a:rPr>
                  <a:t>重力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</a:t>
                </a:r>
                <a:endParaRPr lang="zh-CN" altLang="en-US" sz="2600" i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9" name="Group 18"/>
            <p:cNvGrpSpPr/>
            <p:nvPr>
              <p:custDataLst>
                <p:tags r:id="rId16"/>
              </p:custDataLst>
            </p:nvPr>
          </p:nvGrpSpPr>
          <p:grpSpPr>
            <a:xfrm>
              <a:off x="6699812" y="1860657"/>
              <a:ext cx="1924775" cy="562172"/>
              <a:chOff x="2928" y="1093"/>
              <a:chExt cx="2504" cy="355"/>
            </a:xfrm>
          </p:grpSpPr>
          <p:sp>
            <p:nvSpPr>
              <p:cNvPr id="70" name="Line 19"/>
              <p:cNvSpPr>
                <a:spLocks noChangeShapeType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2928" y="1440"/>
                <a:ext cx="1920" cy="0"/>
              </a:xfrm>
              <a:prstGeom prst="line">
                <a:avLst/>
              </a:prstGeom>
              <a:noFill/>
              <a:ln w="38100">
                <a:solidFill>
                  <a:srgbClr val="00B0F0"/>
                </a:solidFill>
                <a:round/>
                <a:tailEnd type="stealth" w="med" len="med"/>
              </a:ln>
            </p:spPr>
            <p:txBody>
              <a:bodyPr wrap="none" anchor="ctr"/>
              <a:lstStyle/>
              <a:p>
                <a:endParaRPr lang="zh-CN" altLang="en-US" sz="2600">
                  <a:solidFill>
                    <a:prstClr val="black"/>
                  </a:solidFill>
                  <a:latin typeface="Times New Roman" panose="02020603050405020304" pitchFamily="18" charset="0"/>
                  <a:ea typeface="等线" panose="0201060003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1" name="Text Box 20"/>
              <p:cNvSpPr txBox="1">
                <a:spLocks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3847" y="1093"/>
                <a:ext cx="1585" cy="355"/>
              </a:xfrm>
              <a:prstGeom prst="rect">
                <a:avLst/>
              </a:prstGeom>
              <a:noFill/>
              <a:ln w="38100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r>
                  <a:rPr lang="zh-CN" altLang="en-US" sz="2600">
                    <a:solidFill>
                      <a:prstClr val="black"/>
                    </a:solidFill>
                    <a:latin typeface="楷体" panose="02010609060101010101" charset="-122"/>
                    <a:ea typeface="楷体" panose="02010609060101010101" charset="-122"/>
                    <a:cs typeface="Times New Roman" panose="02020603050405020304" pitchFamily="18" charset="0"/>
                  </a:rPr>
                  <a:t>阻力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endParaRPr lang="zh-CN" altLang="en-US" sz="2600" i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72" name="Group 21"/>
            <p:cNvGrpSpPr/>
            <p:nvPr>
              <p:custDataLst>
                <p:tags r:id="rId17"/>
              </p:custDataLst>
            </p:nvPr>
          </p:nvGrpSpPr>
          <p:grpSpPr>
            <a:xfrm>
              <a:off x="4582777" y="1903020"/>
              <a:ext cx="1948765" cy="562171"/>
              <a:chOff x="645" y="1115"/>
              <a:chExt cx="2187" cy="355"/>
            </a:xfrm>
          </p:grpSpPr>
          <p:sp>
            <p:nvSpPr>
              <p:cNvPr id="73" name="Line 22"/>
              <p:cNvSpPr>
                <a:spLocks noChangeShapeType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912" y="1440"/>
                <a:ext cx="1920" cy="0"/>
              </a:xfrm>
              <a:prstGeom prst="line">
                <a:avLst/>
              </a:prstGeom>
              <a:noFill/>
              <a:ln w="38100">
                <a:solidFill>
                  <a:srgbClr val="00B0F0"/>
                </a:solidFill>
                <a:round/>
                <a:headEnd type="stealth" w="med" len="med"/>
              </a:ln>
            </p:spPr>
            <p:txBody>
              <a:bodyPr wrap="none" anchor="ctr"/>
              <a:lstStyle/>
              <a:p>
                <a:endParaRPr lang="zh-CN" altLang="en-US" sz="2600">
                  <a:solidFill>
                    <a:prstClr val="black"/>
                  </a:solidFill>
                  <a:latin typeface="Times New Roman" panose="02020603050405020304" pitchFamily="18" charset="0"/>
                  <a:ea typeface="等线" panose="0201060003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4" name="Text Box 23"/>
              <p:cNvSpPr txBox="1">
                <a:spLocks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645" y="1115"/>
                <a:ext cx="1670" cy="355"/>
              </a:xfrm>
              <a:prstGeom prst="rect">
                <a:avLst/>
              </a:prstGeom>
              <a:noFill/>
              <a:ln w="38100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r>
                  <a:rPr lang="zh-CN" altLang="en-US" sz="2600">
                    <a:solidFill>
                      <a:prstClr val="black"/>
                    </a:solidFill>
                    <a:latin typeface="楷体" panose="02010609060101010101" charset="-122"/>
                    <a:ea typeface="楷体" panose="02010609060101010101" charset="-122"/>
                    <a:cs typeface="Times New Roman" panose="02020603050405020304" pitchFamily="18" charset="0"/>
                  </a:rPr>
                  <a:t>牵引力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endParaRPr lang="zh-CN" altLang="en-US" sz="2600" i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75" name="Oval 11"/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6501858" y="2279100"/>
              <a:ext cx="197955" cy="20017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C000"/>
              </a:solidFill>
              <a:round/>
            </a:ln>
          </p:spPr>
          <p:txBody>
            <a:bodyPr wrap="none" anchor="ctr"/>
            <a:lstStyle/>
            <a:p>
              <a:pPr algn="ctr"/>
              <a:endParaRPr kumimoji="1"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charset="-122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80537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三、同一直线上二力合成规律的应用</a:t>
            </a:r>
          </a:p>
        </p:txBody>
      </p:sp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839310" y="1268822"/>
            <a:ext cx="6831032" cy="461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</a:t>
            </a:r>
            <a:r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、物体所受合力与运动状态间的关系</a:t>
            </a:r>
          </a:p>
        </p:txBody>
      </p:sp>
      <p:sp>
        <p:nvSpPr>
          <p:cNvPr id="14" name="矩形: 圆角 13"/>
          <p:cNvSpPr/>
          <p:nvPr>
            <p:custDataLst>
              <p:tags r:id="rId3"/>
            </p:custDataLst>
          </p:nvPr>
        </p:nvSpPr>
        <p:spPr>
          <a:xfrm>
            <a:off x="493746" y="2191178"/>
            <a:ext cx="569851" cy="2692634"/>
          </a:xfrm>
          <a:prstGeom prst="roundRect">
            <a:avLst>
              <a:gd name="adj" fmla="val 32895"/>
            </a:avLst>
          </a:prstGeom>
          <a:solidFill>
            <a:srgbClr val="5B9BD5">
              <a:lumMod val="20000"/>
              <a:lumOff val="80000"/>
            </a:srgbClr>
          </a:solidFill>
          <a:ln w="9525" cap="flat" cmpd="sng" algn="ctr">
            <a:solidFill>
              <a:srgbClr val="E7E6E6">
                <a:lumMod val="75000"/>
              </a:srgbClr>
            </a:solidFill>
            <a:prstDash val="solid"/>
            <a:miter lim="800000"/>
          </a:ln>
          <a:effectLst/>
        </p:spPr>
        <p:txBody>
          <a:bodyPr vert="eaVert" rtlCol="0" anchor="ctr"/>
          <a:lstStyle/>
          <a:p>
            <a:pPr marL="0" marR="0" lvl="0" indent="0" algn="ctr" defTabSz="457200" rtl="0" eaLnBrk="1" fontAlgn="auto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cap="none" spc="0" normalizeH="0" baseline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物体的受力情况</a:t>
            </a:r>
          </a:p>
        </p:txBody>
      </p:sp>
      <p:sp>
        <p:nvSpPr>
          <p:cNvPr id="15" name="矩形: 圆角 14"/>
          <p:cNvSpPr/>
          <p:nvPr>
            <p:custDataLst>
              <p:tags r:id="rId4"/>
            </p:custDataLst>
          </p:nvPr>
        </p:nvSpPr>
        <p:spPr>
          <a:xfrm>
            <a:off x="10233502" y="4327316"/>
            <a:ext cx="1760461" cy="544324"/>
          </a:xfrm>
          <a:prstGeom prst="roundRect">
            <a:avLst>
              <a:gd name="adj" fmla="val 45630"/>
            </a:avLst>
          </a:prstGeom>
          <a:solidFill>
            <a:srgbClr val="FFD6D6"/>
          </a:solidFill>
          <a:ln w="9525" cap="flat" cmpd="sng" algn="ctr">
            <a:solidFill>
              <a:srgbClr val="E7E6E6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algn="ctr" defTabSz="457200" rtl="0" eaLnBrk="1" latinLnBrk="0" hangingPunct="1">
              <a:lnSpc>
                <a:spcPct val="150000"/>
              </a:lnSpc>
              <a:buClrTx/>
              <a:buSzTx/>
              <a:buNone/>
              <a:defRPr/>
            </a:pPr>
            <a:r>
              <a:rPr kumimoji="0" lang="zh-CN" altLang="en-US" sz="2400" b="0" i="0" u="none" strike="noStrike" cap="none" spc="0" normalizeH="0" baseline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逐渐变快</a:t>
            </a:r>
          </a:p>
        </p:txBody>
      </p:sp>
      <p:sp>
        <p:nvSpPr>
          <p:cNvPr id="16" name="矩形: 圆角 15"/>
          <p:cNvSpPr/>
          <p:nvPr>
            <p:custDataLst>
              <p:tags r:id="rId5"/>
            </p:custDataLst>
          </p:nvPr>
        </p:nvSpPr>
        <p:spPr>
          <a:xfrm>
            <a:off x="5425440" y="1994535"/>
            <a:ext cx="4466590" cy="1050925"/>
          </a:xfrm>
          <a:prstGeom prst="roundRect">
            <a:avLst>
              <a:gd name="adj" fmla="val 16881"/>
            </a:avLst>
          </a:prstGeom>
          <a:solidFill>
            <a:srgbClr val="B6D99F"/>
          </a:solidFill>
          <a:ln w="9525" cap="flat" cmpd="sng" algn="ctr">
            <a:solidFill>
              <a:srgbClr val="E7E6E6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algn="l" defTabSz="914400" rtl="0" eaLnBrk="1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zh-CN" altLang="en-US" sz="2400" b="0" i="0" u="none" strike="noStrike" cap="none" spc="0" normalizeH="0" baseline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保持静止或匀速直线运动状态</a:t>
            </a:r>
          </a:p>
        </p:txBody>
      </p:sp>
      <p:sp>
        <p:nvSpPr>
          <p:cNvPr id="18" name="矩形: 圆角 17"/>
          <p:cNvSpPr/>
          <p:nvPr>
            <p:custDataLst>
              <p:tags r:id="rId6"/>
            </p:custDataLst>
          </p:nvPr>
        </p:nvSpPr>
        <p:spPr>
          <a:xfrm>
            <a:off x="3579018" y="3981452"/>
            <a:ext cx="1846626" cy="544324"/>
          </a:xfrm>
          <a:prstGeom prst="roundRect">
            <a:avLst>
              <a:gd name="adj" fmla="val 45630"/>
            </a:avLst>
          </a:prstGeom>
          <a:solidFill>
            <a:srgbClr val="FFC000">
              <a:lumMod val="20000"/>
              <a:lumOff val="80000"/>
            </a:srgbClr>
          </a:solidFill>
          <a:ln w="9525" cap="flat" cmpd="sng" algn="ctr">
            <a:solidFill>
              <a:srgbClr val="E7E6E6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合力为0</a:t>
            </a:r>
            <a:endParaRPr kumimoji="0" lang="en-US" altLang="zh-CN" sz="2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grpSp>
        <p:nvGrpSpPr>
          <p:cNvPr id="19" name="组合 18"/>
          <p:cNvGrpSpPr/>
          <p:nvPr>
            <p:custDataLst>
              <p:tags r:id="rId7"/>
            </p:custDataLst>
          </p:nvPr>
        </p:nvGrpSpPr>
        <p:grpSpPr>
          <a:xfrm>
            <a:off x="8548791" y="5318996"/>
            <a:ext cx="1701800" cy="738564"/>
            <a:chOff x="2348705" y="5851372"/>
            <a:chExt cx="1925916" cy="738564"/>
          </a:xfrm>
        </p:grpSpPr>
        <p:sp>
          <p:nvSpPr>
            <p:cNvPr id="20" name="文本框 19"/>
            <p:cNvSpPr txBox="1"/>
            <p:nvPr>
              <p:custDataLst>
                <p:tags r:id="rId30"/>
              </p:custDataLst>
            </p:nvPr>
          </p:nvSpPr>
          <p:spPr>
            <a:xfrm>
              <a:off x="2348705" y="5908581"/>
              <a:ext cx="1925916" cy="6813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algn="ctr" defTabSz="457200" rtl="0" eaLnBrk="1" fontAlgn="auto" latinLnBrk="0" hangingPunct="1">
                <a:lnSpc>
                  <a:spcPts val="2300"/>
                </a:lnSpc>
                <a:buClrTx/>
                <a:buSzTx/>
                <a:buFontTx/>
                <a:buNone/>
                <a:defRPr/>
              </a:pPr>
              <a:r>
                <a:rPr kumimoji="0" lang="zh-CN" altLang="en-US" sz="2200" b="0" i="0" u="none" strike="noStrike" cap="none" spc="0" normalizeH="0" baseline="0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合力与运动方向相反</a:t>
              </a:r>
            </a:p>
          </p:txBody>
        </p:sp>
        <p:cxnSp>
          <p:nvCxnSpPr>
            <p:cNvPr id="21" name="直接箭头连接符 20"/>
            <p:cNvCxnSpPr/>
            <p:nvPr>
              <p:custDataLst>
                <p:tags r:id="rId31"/>
              </p:custDataLst>
            </p:nvPr>
          </p:nvCxnSpPr>
          <p:spPr>
            <a:xfrm>
              <a:off x="2761104" y="5851372"/>
              <a:ext cx="1285307" cy="0"/>
            </a:xfrm>
            <a:prstGeom prst="straightConnector1">
              <a:avLst/>
            </a:prstGeom>
            <a:noFill/>
            <a:ln w="38100" cap="flat" cmpd="sng" algn="ctr">
              <a:solidFill>
                <a:srgbClr val="0070C0"/>
              </a:solidFill>
              <a:prstDash val="solid"/>
              <a:miter lim="800000"/>
              <a:tailEnd type="triangle"/>
            </a:ln>
            <a:effectLst/>
          </p:spPr>
        </p:cxnSp>
      </p:grpSp>
      <p:sp>
        <p:nvSpPr>
          <p:cNvPr id="23" name="矩形: 圆角 22"/>
          <p:cNvSpPr/>
          <p:nvPr>
            <p:custDataLst>
              <p:tags r:id="rId8"/>
            </p:custDataLst>
          </p:nvPr>
        </p:nvSpPr>
        <p:spPr>
          <a:xfrm>
            <a:off x="6694952" y="4310755"/>
            <a:ext cx="2021183" cy="1231760"/>
          </a:xfrm>
          <a:prstGeom prst="roundRect">
            <a:avLst>
              <a:gd name="adj" fmla="val 14404"/>
            </a:avLst>
          </a:prstGeom>
          <a:solidFill>
            <a:srgbClr val="FFE291"/>
          </a:solidFill>
          <a:ln w="9525" cap="flat" cmpd="sng" algn="ctr">
            <a:solidFill>
              <a:srgbClr val="E7E6E6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algn="ctr" defTabSz="457200">
              <a:lnSpc>
                <a:spcPct val="150000"/>
              </a:lnSpc>
              <a:defRPr/>
            </a:pPr>
            <a:r>
              <a:rPr lang="zh-CN" altLang="en-US" sz="2400" kern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物体运动状态发生改变</a:t>
            </a:r>
            <a:endParaRPr kumimoji="0" lang="zh-CN" altLang="en-US" sz="2400" b="0" u="none" strike="noStrike" cap="none" spc="0" normalizeH="0" baseline="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8" name="矩形: 圆角 37"/>
          <p:cNvSpPr/>
          <p:nvPr>
            <p:custDataLst>
              <p:tags r:id="rId9"/>
            </p:custDataLst>
          </p:nvPr>
        </p:nvSpPr>
        <p:spPr>
          <a:xfrm>
            <a:off x="1621827" y="2142124"/>
            <a:ext cx="1475037" cy="847067"/>
          </a:xfrm>
          <a:prstGeom prst="roundRect">
            <a:avLst>
              <a:gd name="adj" fmla="val 19928"/>
            </a:avLst>
          </a:prstGeom>
          <a:solidFill>
            <a:srgbClr val="70AD47">
              <a:lumMod val="20000"/>
              <a:lumOff val="80000"/>
            </a:srgbClr>
          </a:solidFill>
          <a:ln w="9525" cap="flat" cmpd="sng" algn="ctr">
            <a:solidFill>
              <a:srgbClr val="E7E6E6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R="0" lvl="0" algn="l" defTabSz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zh-CN" altLang="en-US" sz="2400" i="0" u="none" strike="noStrike" cap="none" spc="0" normalizeH="0" baseline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不受力的作用</a:t>
            </a:r>
          </a:p>
        </p:txBody>
      </p:sp>
      <p:cxnSp>
        <p:nvCxnSpPr>
          <p:cNvPr id="47" name="直接箭头连接符 46"/>
          <p:cNvCxnSpPr/>
          <p:nvPr>
            <p:custDataLst>
              <p:tags r:id="rId10"/>
            </p:custDataLst>
          </p:nvPr>
        </p:nvCxnSpPr>
        <p:spPr>
          <a:xfrm>
            <a:off x="1141642" y="2539579"/>
            <a:ext cx="480185" cy="0"/>
          </a:xfrm>
          <a:prstGeom prst="straightConnector1">
            <a:avLst/>
          </a:prstGeom>
          <a:noFill/>
          <a:ln w="38100" cap="flat" cmpd="sng" algn="ctr">
            <a:solidFill>
              <a:srgbClr val="0070C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49" name="矩形: 圆角 48"/>
          <p:cNvSpPr/>
          <p:nvPr>
            <p:custDataLst>
              <p:tags r:id="rId11"/>
            </p:custDataLst>
          </p:nvPr>
        </p:nvSpPr>
        <p:spPr>
          <a:xfrm>
            <a:off x="1558453" y="4070940"/>
            <a:ext cx="1475036" cy="1038088"/>
          </a:xfrm>
          <a:prstGeom prst="roundRect">
            <a:avLst>
              <a:gd name="adj" fmla="val 20785"/>
            </a:avLst>
          </a:prstGeom>
          <a:solidFill>
            <a:srgbClr val="FFC000">
              <a:lumMod val="20000"/>
              <a:lumOff val="80000"/>
            </a:srgbClr>
          </a:solidFill>
          <a:ln w="9525" cap="flat" cmpd="sng" algn="ctr">
            <a:solidFill>
              <a:srgbClr val="E7E6E6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zh-CN" altLang="en-US" sz="2400" i="0" u="none" strike="noStrike" cap="none" spc="0" normalizeH="0" baseline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受到力</a:t>
            </a:r>
          </a:p>
          <a:p>
            <a:pPr marL="0" marR="0" lvl="0"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zh-CN" altLang="en-US" sz="2400" i="0" u="none" strike="noStrike" cap="none" spc="0" normalizeH="0" baseline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的作用</a:t>
            </a:r>
          </a:p>
        </p:txBody>
      </p:sp>
      <p:sp>
        <p:nvSpPr>
          <p:cNvPr id="50" name="矩形: 圆角 49"/>
          <p:cNvSpPr/>
          <p:nvPr>
            <p:custDataLst>
              <p:tags r:id="rId12"/>
            </p:custDataLst>
          </p:nvPr>
        </p:nvSpPr>
        <p:spPr>
          <a:xfrm>
            <a:off x="3564965" y="4774672"/>
            <a:ext cx="1917876" cy="544324"/>
          </a:xfrm>
          <a:prstGeom prst="roundRect">
            <a:avLst>
              <a:gd name="adj" fmla="val 45630"/>
            </a:avLst>
          </a:prstGeom>
          <a:solidFill>
            <a:srgbClr val="FFC000">
              <a:lumMod val="20000"/>
              <a:lumOff val="80000"/>
            </a:srgbClr>
          </a:solidFill>
          <a:ln w="9525" cap="flat" cmpd="sng" algn="ctr">
            <a:solidFill>
              <a:srgbClr val="E7E6E6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合力不为0</a:t>
            </a:r>
            <a:endParaRPr kumimoji="0" lang="en-US" altLang="zh-CN" sz="2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51" name="矩形: 圆角 50"/>
          <p:cNvSpPr/>
          <p:nvPr>
            <p:custDataLst>
              <p:tags r:id="rId13"/>
            </p:custDataLst>
          </p:nvPr>
        </p:nvSpPr>
        <p:spPr>
          <a:xfrm>
            <a:off x="10233501" y="5009554"/>
            <a:ext cx="1760461" cy="544324"/>
          </a:xfrm>
          <a:prstGeom prst="roundRect">
            <a:avLst>
              <a:gd name="adj" fmla="val 45630"/>
            </a:avLst>
          </a:prstGeom>
          <a:solidFill>
            <a:srgbClr val="FFD6D6"/>
          </a:solidFill>
          <a:ln w="9525" cap="flat" cmpd="sng" algn="ctr">
            <a:solidFill>
              <a:srgbClr val="E7E6E6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algn="ctr" defTabSz="457200" rtl="0" eaLnBrk="1" latinLnBrk="0" hangingPunct="1">
              <a:lnSpc>
                <a:spcPct val="150000"/>
              </a:lnSpc>
              <a:buClrTx/>
              <a:buSzTx/>
              <a:buNone/>
              <a:defRPr/>
            </a:pPr>
            <a:r>
              <a:rPr kumimoji="0" lang="zh-CN" altLang="en-US" sz="2400" b="0" i="0" u="none" strike="noStrike" cap="none" spc="0" normalizeH="0" baseline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逐渐变慢</a:t>
            </a:r>
          </a:p>
        </p:txBody>
      </p:sp>
      <p:grpSp>
        <p:nvGrpSpPr>
          <p:cNvPr id="52" name="组合 51"/>
          <p:cNvGrpSpPr/>
          <p:nvPr>
            <p:custDataLst>
              <p:tags r:id="rId14"/>
            </p:custDataLst>
          </p:nvPr>
        </p:nvGrpSpPr>
        <p:grpSpPr>
          <a:xfrm>
            <a:off x="8588829" y="3836546"/>
            <a:ext cx="1701800" cy="753438"/>
            <a:chOff x="2402770" y="5097934"/>
            <a:chExt cx="1925916" cy="753438"/>
          </a:xfrm>
        </p:grpSpPr>
        <p:sp>
          <p:nvSpPr>
            <p:cNvPr id="53" name="文本框 52"/>
            <p:cNvSpPr txBox="1"/>
            <p:nvPr>
              <p:custDataLst>
                <p:tags r:id="rId28"/>
              </p:custDataLst>
            </p:nvPr>
          </p:nvSpPr>
          <p:spPr>
            <a:xfrm>
              <a:off x="2402770" y="5097934"/>
              <a:ext cx="1925916" cy="6813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ts val="23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200" b="0" i="0" u="none" strike="noStrike" cap="none" spc="0" normalizeH="0" baseline="0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合力与运动方向相同</a:t>
              </a:r>
              <a:endParaRPr kumimoji="0" lang="zh-CN" altLang="en-US" sz="2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54" name="直接箭头连接符 53"/>
            <p:cNvCxnSpPr/>
            <p:nvPr>
              <p:custDataLst>
                <p:tags r:id="rId29"/>
              </p:custDataLst>
            </p:nvPr>
          </p:nvCxnSpPr>
          <p:spPr>
            <a:xfrm>
              <a:off x="2761104" y="5851372"/>
              <a:ext cx="1285307" cy="0"/>
            </a:xfrm>
            <a:prstGeom prst="straightConnector1">
              <a:avLst/>
            </a:prstGeom>
            <a:noFill/>
            <a:ln w="38100" cap="flat" cmpd="sng" algn="ctr">
              <a:solidFill>
                <a:srgbClr val="0070C0"/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58" name="组合 57"/>
          <p:cNvGrpSpPr/>
          <p:nvPr>
            <p:custDataLst>
              <p:tags r:id="rId15"/>
            </p:custDataLst>
          </p:nvPr>
        </p:nvGrpSpPr>
        <p:grpSpPr>
          <a:xfrm>
            <a:off x="5411538" y="5038446"/>
            <a:ext cx="1254074" cy="781599"/>
            <a:chOff x="4267038" y="5304971"/>
            <a:chExt cx="1862339" cy="781599"/>
          </a:xfrm>
        </p:grpSpPr>
        <p:cxnSp>
          <p:nvCxnSpPr>
            <p:cNvPr id="56" name="直接箭头连接符 55"/>
            <p:cNvCxnSpPr/>
            <p:nvPr>
              <p:custDataLst>
                <p:tags r:id="rId26"/>
              </p:custDataLst>
            </p:nvPr>
          </p:nvCxnSpPr>
          <p:spPr>
            <a:xfrm>
              <a:off x="4412343" y="5304971"/>
              <a:ext cx="1683657" cy="0"/>
            </a:xfrm>
            <a:prstGeom prst="straightConnector1">
              <a:avLst/>
            </a:prstGeom>
            <a:noFill/>
            <a:ln w="38100" cap="flat" cmpd="sng" algn="ctr">
              <a:solidFill>
                <a:srgbClr val="5B9BD5"/>
              </a:solidFill>
              <a:prstDash val="solid"/>
              <a:miter lim="800000"/>
              <a:headEnd type="triangle"/>
              <a:tailEnd type="triangle"/>
            </a:ln>
            <a:effectLst/>
          </p:spPr>
        </p:cxnSp>
        <p:sp>
          <p:nvSpPr>
            <p:cNvPr id="57" name="文本框 56"/>
            <p:cNvSpPr txBox="1"/>
            <p:nvPr>
              <p:custDataLst>
                <p:tags r:id="rId27"/>
              </p:custDataLst>
            </p:nvPr>
          </p:nvSpPr>
          <p:spPr>
            <a:xfrm>
              <a:off x="4267038" y="5431250"/>
              <a:ext cx="1862339" cy="6553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algn="ctr" defTabSz="457200" rtl="0" eaLnBrk="1" fontAlgn="auto" latinLnBrk="0" hangingPunct="1">
                <a:lnSpc>
                  <a:spcPts val="2200"/>
                </a:lnSpc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cap="none" spc="0" normalizeH="0" baseline="0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受力</a:t>
              </a:r>
            </a:p>
            <a:p>
              <a:pPr marL="0" marR="0" lvl="0" algn="ctr" defTabSz="457200" rtl="0" eaLnBrk="1" fontAlgn="auto" latinLnBrk="0" hangingPunct="1">
                <a:lnSpc>
                  <a:spcPts val="2200"/>
                </a:lnSpc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cap="none" spc="0" normalizeH="0" baseline="0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不平衡</a:t>
              </a:r>
              <a:endParaRPr kumimoji="0" lang="zh-CN" altLang="en-US" sz="23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64" name="组合 63"/>
          <p:cNvGrpSpPr/>
          <p:nvPr>
            <p:custDataLst>
              <p:tags r:id="rId16"/>
            </p:custDataLst>
          </p:nvPr>
        </p:nvGrpSpPr>
        <p:grpSpPr>
          <a:xfrm>
            <a:off x="5482841" y="3045900"/>
            <a:ext cx="1084805" cy="1180454"/>
            <a:chOff x="5508170" y="2891681"/>
            <a:chExt cx="927345" cy="625496"/>
          </a:xfrm>
        </p:grpSpPr>
        <p:cxnSp>
          <p:nvCxnSpPr>
            <p:cNvPr id="59" name="直接箭头连接符 58"/>
            <p:cNvCxnSpPr/>
            <p:nvPr>
              <p:custDataLst>
                <p:tags r:id="rId24"/>
              </p:custDataLst>
            </p:nvPr>
          </p:nvCxnSpPr>
          <p:spPr>
            <a:xfrm flipH="1">
              <a:off x="5508170" y="3503613"/>
              <a:ext cx="927345" cy="0"/>
            </a:xfrm>
            <a:prstGeom prst="straightConnector1">
              <a:avLst/>
            </a:prstGeom>
            <a:noFill/>
            <a:ln w="38100" cap="flat" cmpd="sng" algn="ctr">
              <a:solidFill>
                <a:srgbClr val="0070C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61" name="直接箭头连接符 60"/>
            <p:cNvCxnSpPr/>
            <p:nvPr>
              <p:custDataLst>
                <p:tags r:id="rId25"/>
              </p:custDataLst>
            </p:nvPr>
          </p:nvCxnSpPr>
          <p:spPr>
            <a:xfrm flipH="1" flipV="1">
              <a:off x="6435515" y="2891681"/>
              <a:ext cx="0" cy="625496"/>
            </a:xfrm>
            <a:prstGeom prst="straightConnector1">
              <a:avLst/>
            </a:prstGeom>
            <a:noFill/>
            <a:ln w="38100" cap="flat" cmpd="sng" algn="ctr">
              <a:solidFill>
                <a:srgbClr val="0070C0"/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65" name="组合 64"/>
          <p:cNvGrpSpPr/>
          <p:nvPr>
            <p:custDataLst>
              <p:tags r:id="rId17"/>
            </p:custDataLst>
          </p:nvPr>
        </p:nvGrpSpPr>
        <p:grpSpPr>
          <a:xfrm>
            <a:off x="2966497" y="2160981"/>
            <a:ext cx="2533656" cy="412140"/>
            <a:chOff x="4195503" y="4892831"/>
            <a:chExt cx="2004572" cy="412140"/>
          </a:xfrm>
        </p:grpSpPr>
        <p:cxnSp>
          <p:nvCxnSpPr>
            <p:cNvPr id="66" name="直接箭头连接符 65"/>
            <p:cNvCxnSpPr/>
            <p:nvPr>
              <p:custDataLst>
                <p:tags r:id="rId22"/>
              </p:custDataLst>
            </p:nvPr>
          </p:nvCxnSpPr>
          <p:spPr>
            <a:xfrm>
              <a:off x="4412343" y="5304971"/>
              <a:ext cx="1683657" cy="0"/>
            </a:xfrm>
            <a:prstGeom prst="straightConnector1">
              <a:avLst/>
            </a:prstGeom>
            <a:noFill/>
            <a:ln w="38100" cap="flat" cmpd="sng" algn="ctr">
              <a:solidFill>
                <a:srgbClr val="5B9BD5"/>
              </a:solidFill>
              <a:prstDash val="solid"/>
              <a:miter lim="800000"/>
              <a:headEnd type="triangle"/>
              <a:tailEnd type="triangle"/>
            </a:ln>
            <a:effectLst/>
          </p:spPr>
        </p:cxnSp>
        <p:sp>
          <p:nvSpPr>
            <p:cNvPr id="67" name="文本框 66"/>
            <p:cNvSpPr txBox="1"/>
            <p:nvPr>
              <p:custDataLst>
                <p:tags r:id="rId23"/>
              </p:custDataLst>
            </p:nvPr>
          </p:nvSpPr>
          <p:spPr>
            <a:xfrm>
              <a:off x="4195503" y="4892831"/>
              <a:ext cx="2004572" cy="3733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ts val="22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cap="none" spc="0" normalizeH="0" baseline="0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牛顿第一定律</a:t>
              </a:r>
              <a:endParaRPr kumimoji="0" lang="zh-CN" altLang="en-US" sz="23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Arial" panose="020B0604020202020204" pitchFamily="34" charset="0"/>
              </a:endParaRPr>
            </a:p>
          </p:txBody>
        </p:sp>
      </p:grpSp>
      <p:cxnSp>
        <p:nvCxnSpPr>
          <p:cNvPr id="68" name="直接箭头连接符 67"/>
          <p:cNvCxnSpPr/>
          <p:nvPr>
            <p:custDataLst>
              <p:tags r:id="rId18"/>
            </p:custDataLst>
          </p:nvPr>
        </p:nvCxnSpPr>
        <p:spPr>
          <a:xfrm>
            <a:off x="1078267" y="4550680"/>
            <a:ext cx="480185" cy="0"/>
          </a:xfrm>
          <a:prstGeom prst="straightConnector1">
            <a:avLst/>
          </a:prstGeom>
          <a:noFill/>
          <a:ln w="38100" cap="flat" cmpd="sng" algn="ctr">
            <a:solidFill>
              <a:srgbClr val="0070C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69" name="直接箭头连接符 68"/>
          <p:cNvCxnSpPr/>
          <p:nvPr>
            <p:custDataLst>
              <p:tags r:id="rId19"/>
            </p:custDataLst>
          </p:nvPr>
        </p:nvCxnSpPr>
        <p:spPr>
          <a:xfrm>
            <a:off x="3029007" y="4975902"/>
            <a:ext cx="480185" cy="0"/>
          </a:xfrm>
          <a:prstGeom prst="straightConnector1">
            <a:avLst/>
          </a:prstGeom>
          <a:noFill/>
          <a:ln w="38100" cap="flat" cmpd="sng" algn="ctr">
            <a:solidFill>
              <a:srgbClr val="0070C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70" name="直接箭头连接符 69"/>
          <p:cNvCxnSpPr/>
          <p:nvPr>
            <p:custDataLst>
              <p:tags r:id="rId20"/>
            </p:custDataLst>
          </p:nvPr>
        </p:nvCxnSpPr>
        <p:spPr>
          <a:xfrm>
            <a:off x="3042193" y="4253614"/>
            <a:ext cx="480185" cy="0"/>
          </a:xfrm>
          <a:prstGeom prst="straightConnector1">
            <a:avLst/>
          </a:prstGeom>
          <a:noFill/>
          <a:ln w="38100" cap="flat" cmpd="sng" algn="ctr">
            <a:solidFill>
              <a:srgbClr val="0070C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71" name="文本框 70"/>
          <p:cNvSpPr txBox="1"/>
          <p:nvPr>
            <p:custDataLst>
              <p:tags r:id="rId21"/>
            </p:custDataLst>
          </p:nvPr>
        </p:nvSpPr>
        <p:spPr>
          <a:xfrm>
            <a:off x="4964022" y="3681921"/>
            <a:ext cx="1701800" cy="3733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cap="none" spc="0" normalizeH="0" baseline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二力平衡</a:t>
            </a:r>
            <a:endParaRPr kumimoji="0" lang="zh-CN" altLang="en-US" sz="23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8" grpId="0" animBg="1"/>
      <p:bldP spid="23" grpId="0" animBg="1"/>
      <p:bldP spid="38" grpId="0" animBg="1"/>
      <p:bldP spid="49" grpId="0" animBg="1"/>
      <p:bldP spid="50" grpId="0" animBg="1"/>
      <p:bldP spid="51" grpId="0" animBg="1"/>
      <p:bldP spid="7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框 29"/>
          <p:cNvSpPr txBox="1"/>
          <p:nvPr>
            <p:custDataLst>
              <p:tags r:id="rId1"/>
            </p:custDataLst>
          </p:nvPr>
        </p:nvSpPr>
        <p:spPr>
          <a:xfrm>
            <a:off x="4196715" y="1900555"/>
            <a:ext cx="502285" cy="3538220"/>
          </a:xfrm>
          <a:prstGeom prst="rect">
            <a:avLst/>
          </a:prstGeom>
          <a:solidFill>
            <a:srgbClr val="E0F4EF"/>
          </a:solidFill>
        </p:spPr>
        <p:txBody>
          <a:bodyPr wrap="square" rtlCol="0">
            <a:noAutofit/>
          </a:bodyPr>
          <a:lstStyle/>
          <a:p>
            <a:pPr algn="l">
              <a:buClrTx/>
              <a:buSzTx/>
            </a:pPr>
            <a:r>
              <a:rPr lang="en-US" altLang="zh-CN" sz="2400">
                <a:latin typeface="楷体" panose="02010609060101010101" charset="-122"/>
                <a:ea typeface="楷体" panose="02010609060101010101" charset="-122"/>
              </a:rPr>
              <a:t>  </a:t>
            </a: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</a:rPr>
              <a:t>一个力的作用效果</a:t>
            </a:r>
          </a:p>
        </p:txBody>
      </p:sp>
      <p:sp>
        <p:nvSpPr>
          <p:cNvPr id="31" name="文本框 30"/>
          <p:cNvSpPr txBox="1"/>
          <p:nvPr>
            <p:custDataLst>
              <p:tags r:id="rId2"/>
            </p:custDataLst>
          </p:nvPr>
        </p:nvSpPr>
        <p:spPr>
          <a:xfrm>
            <a:off x="7588250" y="1947545"/>
            <a:ext cx="482600" cy="3542665"/>
          </a:xfrm>
          <a:prstGeom prst="rect">
            <a:avLst/>
          </a:prstGeom>
          <a:solidFill>
            <a:srgbClr val="E0F4EF"/>
          </a:solidFill>
        </p:spPr>
        <p:txBody>
          <a:bodyPr wrap="square" rtlCol="0">
            <a:noAutofit/>
          </a:bodyPr>
          <a:lstStyle/>
          <a:p>
            <a:pPr algn="l">
              <a:buClrTx/>
              <a:buSzTx/>
            </a:pPr>
            <a:r>
              <a:rPr lang="en-US" altLang="zh-CN" sz="2400">
                <a:latin typeface="楷体" panose="02010609060101010101" charset="-122"/>
                <a:ea typeface="楷体" panose="02010609060101010101" charset="-122"/>
              </a:rPr>
              <a:t>   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几</a:t>
            </a: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</a:rPr>
              <a:t>个力的作用效果</a:t>
            </a:r>
          </a:p>
        </p:txBody>
      </p:sp>
      <p:pic>
        <p:nvPicPr>
          <p:cNvPr id="6" name="Picture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5613400" y="3380740"/>
            <a:ext cx="985520" cy="131381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7" name="组合 6"/>
          <p:cNvGrpSpPr/>
          <p:nvPr>
            <p:custDataLst>
              <p:tags r:id="rId4"/>
            </p:custDataLst>
          </p:nvPr>
        </p:nvGrpSpPr>
        <p:grpSpPr>
          <a:xfrm>
            <a:off x="8330565" y="1480185"/>
            <a:ext cx="3143250" cy="1648460"/>
            <a:chOff x="1520" y="2331"/>
            <a:chExt cx="4950" cy="2596"/>
          </a:xfrm>
        </p:grpSpPr>
        <p:pic>
          <p:nvPicPr>
            <p:cNvPr id="8" name="图片 7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8"/>
            <a:stretch>
              <a:fillRect/>
            </a:stretch>
          </p:blipFill>
          <p:spPr>
            <a:xfrm>
              <a:off x="2398" y="2331"/>
              <a:ext cx="3540" cy="1830"/>
            </a:xfrm>
            <a:prstGeom prst="rect">
              <a:avLst/>
            </a:prstGeom>
          </p:spPr>
        </p:pic>
        <p:sp>
          <p:nvSpPr>
            <p:cNvPr id="9" name="文本框 8"/>
            <p:cNvSpPr txBox="1"/>
            <p:nvPr>
              <p:custDataLst>
                <p:tags r:id="rId15"/>
              </p:custDataLst>
            </p:nvPr>
          </p:nvSpPr>
          <p:spPr>
            <a:xfrm>
              <a:off x="1520" y="4202"/>
              <a:ext cx="4950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>
                  <a:latin typeface="华文楷体" panose="02010600040101010101" pitchFamily="2" charset="-122"/>
                  <a:ea typeface="华文楷体" panose="02010600040101010101" pitchFamily="2" charset="-122"/>
                </a:rPr>
                <a:t>两个小朋友移动箱子</a:t>
              </a:r>
            </a:p>
          </p:txBody>
        </p:sp>
      </p:grpSp>
      <p:grpSp>
        <p:nvGrpSpPr>
          <p:cNvPr id="10" name="组合 9"/>
          <p:cNvGrpSpPr/>
          <p:nvPr>
            <p:custDataLst>
              <p:tags r:id="rId5"/>
            </p:custDataLst>
          </p:nvPr>
        </p:nvGrpSpPr>
        <p:grpSpPr>
          <a:xfrm>
            <a:off x="8959850" y="3604260"/>
            <a:ext cx="2195830" cy="1443355"/>
            <a:chOff x="3769" y="5610"/>
            <a:chExt cx="3458" cy="2273"/>
          </a:xfrm>
        </p:grpSpPr>
        <p:pic>
          <p:nvPicPr>
            <p:cNvPr id="11" name="图片 10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9"/>
            <a:stretch>
              <a:fillRect/>
            </a:stretch>
          </p:blipFill>
          <p:spPr>
            <a:xfrm>
              <a:off x="3769" y="5610"/>
              <a:ext cx="3458" cy="1560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>
              <p:custDataLst>
                <p:tags r:id="rId13"/>
              </p:custDataLst>
            </p:nvPr>
          </p:nvSpPr>
          <p:spPr>
            <a:xfrm>
              <a:off x="3920" y="7158"/>
              <a:ext cx="3224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buClrTx/>
                <a:buSzTx/>
              </a:pPr>
              <a:r>
                <a:rPr lang="zh-CN" altLang="en-US" sz="2400">
                  <a:latin typeface="华文楷体" panose="02010600040101010101" pitchFamily="2" charset="-122"/>
                  <a:ea typeface="华文楷体" panose="02010600040101010101" pitchFamily="2" charset="-122"/>
                </a:rPr>
                <a:t>两头驴拉板车</a:t>
              </a:r>
            </a:p>
          </p:txBody>
        </p:sp>
      </p:grpSp>
      <p:grpSp>
        <p:nvGrpSpPr>
          <p:cNvPr id="14" name="组合 13"/>
          <p:cNvGrpSpPr/>
          <p:nvPr>
            <p:custDataLst>
              <p:tags r:id="rId6"/>
            </p:custDataLst>
          </p:nvPr>
        </p:nvGrpSpPr>
        <p:grpSpPr>
          <a:xfrm>
            <a:off x="1301750" y="1732280"/>
            <a:ext cx="2760980" cy="1605915"/>
            <a:chOff x="9882" y="2225"/>
            <a:chExt cx="4348" cy="2529"/>
          </a:xfrm>
        </p:grpSpPr>
        <p:pic>
          <p:nvPicPr>
            <p:cNvPr id="15" name="图片 14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20"/>
            <a:stretch>
              <a:fillRect/>
            </a:stretch>
          </p:blipFill>
          <p:spPr>
            <a:xfrm>
              <a:off x="10619" y="2225"/>
              <a:ext cx="2404" cy="1871"/>
            </a:xfrm>
            <a:prstGeom prst="rect">
              <a:avLst/>
            </a:prstGeom>
          </p:spPr>
        </p:pic>
        <p:sp>
          <p:nvSpPr>
            <p:cNvPr id="16" name="文本框 15"/>
            <p:cNvSpPr txBox="1"/>
            <p:nvPr>
              <p:custDataLst>
                <p:tags r:id="rId11"/>
              </p:custDataLst>
            </p:nvPr>
          </p:nvSpPr>
          <p:spPr>
            <a:xfrm>
              <a:off x="9882" y="4029"/>
              <a:ext cx="4348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>
                  <a:latin typeface="华文楷体" panose="02010600040101010101" pitchFamily="2" charset="-122"/>
                  <a:ea typeface="华文楷体" panose="02010600040101010101" pitchFamily="2" charset="-122"/>
                </a:rPr>
                <a:t>一个大人移动箱子</a:t>
              </a:r>
            </a:p>
          </p:txBody>
        </p:sp>
      </p:grpSp>
      <p:grpSp>
        <p:nvGrpSpPr>
          <p:cNvPr id="17" name="组合 16"/>
          <p:cNvGrpSpPr/>
          <p:nvPr>
            <p:custDataLst>
              <p:tags r:id="rId7"/>
            </p:custDataLst>
          </p:nvPr>
        </p:nvGrpSpPr>
        <p:grpSpPr>
          <a:xfrm>
            <a:off x="1481455" y="3676015"/>
            <a:ext cx="2108835" cy="1487170"/>
            <a:chOff x="11629" y="5753"/>
            <a:chExt cx="3321" cy="2342"/>
          </a:xfrm>
        </p:grpSpPr>
        <p:pic>
          <p:nvPicPr>
            <p:cNvPr id="19" name="图片 18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21"/>
            <a:stretch>
              <a:fillRect/>
            </a:stretch>
          </p:blipFill>
          <p:spPr>
            <a:xfrm>
              <a:off x="11629" y="5753"/>
              <a:ext cx="3154" cy="1619"/>
            </a:xfrm>
            <a:prstGeom prst="rect">
              <a:avLst/>
            </a:prstGeom>
          </p:spPr>
        </p:pic>
        <p:sp>
          <p:nvSpPr>
            <p:cNvPr id="33" name="文本框 32"/>
            <p:cNvSpPr txBox="1"/>
            <p:nvPr>
              <p:custDataLst>
                <p:tags r:id="rId9"/>
              </p:custDataLst>
            </p:nvPr>
          </p:nvSpPr>
          <p:spPr>
            <a:xfrm>
              <a:off x="11754" y="7370"/>
              <a:ext cx="3196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buClrTx/>
                <a:buSzTx/>
              </a:pPr>
              <a:r>
                <a:rPr lang="zh-CN" altLang="en-US" sz="2400">
                  <a:latin typeface="华文楷体" panose="02010600040101010101" pitchFamily="2" charset="-122"/>
                  <a:ea typeface="华文楷体" panose="02010600040101010101" pitchFamily="2" charset="-122"/>
                </a:rPr>
                <a:t>一匹马拉板车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7324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四、课堂小结</a:t>
            </a:r>
            <a:endParaRPr lang="zh-CN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9" name="圆角矩形 18"/>
          <p:cNvSpPr/>
          <p:nvPr>
            <p:custDataLst>
              <p:tags r:id="rId2"/>
            </p:custDataLst>
          </p:nvPr>
        </p:nvSpPr>
        <p:spPr>
          <a:xfrm>
            <a:off x="7347585" y="1581785"/>
            <a:ext cx="1557020" cy="724535"/>
          </a:xfrm>
          <a:prstGeom prst="roundRect">
            <a:avLst/>
          </a:prstGeom>
          <a:solidFill>
            <a:srgbClr val="23546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buClrTx/>
              <a:buSzTx/>
            </a:pPr>
            <a:r>
              <a:rPr lang="zh-CN" altLang="en-US" sz="3200">
                <a:solidFill>
                  <a:srgbClr val="FFFF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合力</a:t>
            </a:r>
          </a:p>
        </p:txBody>
      </p:sp>
      <p:sp>
        <p:nvSpPr>
          <p:cNvPr id="21" name="圆角矩形 20"/>
          <p:cNvSpPr/>
          <p:nvPr>
            <p:custDataLst>
              <p:tags r:id="rId3"/>
            </p:custDataLst>
          </p:nvPr>
        </p:nvSpPr>
        <p:spPr>
          <a:xfrm>
            <a:off x="3359785" y="1581785"/>
            <a:ext cx="1557020" cy="724535"/>
          </a:xfrm>
          <a:prstGeom prst="roundRect">
            <a:avLst/>
          </a:prstGeom>
          <a:solidFill>
            <a:srgbClr val="23546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zh-CN" altLang="en-US" sz="3200">
                <a:solidFill>
                  <a:srgbClr val="FFFF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几个力</a:t>
            </a:r>
          </a:p>
        </p:txBody>
      </p:sp>
      <p:sp>
        <p:nvSpPr>
          <p:cNvPr id="22" name="右箭头 21"/>
          <p:cNvSpPr/>
          <p:nvPr>
            <p:custDataLst>
              <p:tags r:id="rId4"/>
            </p:custDataLst>
          </p:nvPr>
        </p:nvSpPr>
        <p:spPr>
          <a:xfrm>
            <a:off x="5062855" y="1797685"/>
            <a:ext cx="2041525" cy="11938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23546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右箭头 22"/>
          <p:cNvSpPr/>
          <p:nvPr>
            <p:custDataLst>
              <p:tags r:id="rId5"/>
            </p:custDataLst>
          </p:nvPr>
        </p:nvSpPr>
        <p:spPr>
          <a:xfrm rot="10800000">
            <a:off x="5043805" y="1941830"/>
            <a:ext cx="2041525" cy="11938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23546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文本框 23"/>
          <p:cNvSpPr txBox="1"/>
          <p:nvPr>
            <p:custDataLst>
              <p:tags r:id="rId6"/>
            </p:custDataLst>
          </p:nvPr>
        </p:nvSpPr>
        <p:spPr>
          <a:xfrm>
            <a:off x="5231765" y="1419860"/>
            <a:ext cx="16122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力的合成</a:t>
            </a:r>
            <a:endParaRPr lang="zh-CN" altLang="en-US" sz="28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5" name="文本框 24"/>
          <p:cNvSpPr txBox="1"/>
          <p:nvPr>
            <p:custDataLst>
              <p:tags r:id="rId7"/>
            </p:custDataLst>
          </p:nvPr>
        </p:nvSpPr>
        <p:spPr>
          <a:xfrm>
            <a:off x="5231765" y="2013585"/>
            <a:ext cx="1612265" cy="4508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等效替代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左右箭头 26"/>
          <p:cNvSpPr/>
          <p:nvPr>
            <p:custDataLst>
              <p:tags r:id="rId8"/>
            </p:custDataLst>
          </p:nvPr>
        </p:nvSpPr>
        <p:spPr>
          <a:xfrm>
            <a:off x="2063115" y="4580890"/>
            <a:ext cx="7978140" cy="376555"/>
          </a:xfrm>
          <a:prstGeom prst="leftRightArrow">
            <a:avLst/>
          </a:prstGeom>
          <a:solidFill>
            <a:srgbClr val="48A5BC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文本框 27"/>
          <p:cNvSpPr txBox="1"/>
          <p:nvPr>
            <p:custDataLst>
              <p:tags r:id="rId9"/>
            </p:custDataLst>
          </p:nvPr>
        </p:nvSpPr>
        <p:spPr>
          <a:xfrm>
            <a:off x="-121920" y="4940935"/>
            <a:ext cx="5746750" cy="11804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marR="0" lvl="1" indent="457200" algn="ctr">
              <a:lnSpc>
                <a:spcPct val="125000"/>
              </a:lnSpc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宋体" panose="02010600030101010101" pitchFamily="2" charset="-122"/>
              </a:rPr>
              <a:t>同向</a:t>
            </a:r>
          </a:p>
          <a:p>
            <a:pPr marL="457200" marR="0" lvl="1" indent="457200" algn="ctr">
              <a:lnSpc>
                <a:spcPct val="125000"/>
              </a:lnSpc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宋体" panose="02010600030101010101" pitchFamily="2" charset="-122"/>
              </a:rPr>
              <a:t>大小：</a:t>
            </a:r>
            <a:r>
              <a:rPr lang="zh-CN" altLang="en-US" sz="2400" i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宋体" panose="02010600030101010101" pitchFamily="2" charset="-122"/>
              </a:rPr>
              <a:t> F</a:t>
            </a:r>
            <a:r>
              <a:rPr lang="zh-CN" altLang="en-US" sz="2400" i="1" baseline="-25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宋体" panose="02010600030101010101" pitchFamily="2" charset="-122"/>
              </a:rPr>
              <a:t>合</a:t>
            </a:r>
            <a:r>
              <a:rPr lang="zh-CN" altLang="en-US" sz="2400" i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宋体" panose="02010600030101010101" pitchFamily="2" charset="-122"/>
              </a:rPr>
              <a:t>＝F</a:t>
            </a:r>
            <a:r>
              <a:rPr lang="zh-CN" altLang="en-US" sz="2400" i="1" baseline="-25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宋体" panose="02010600030101010101" pitchFamily="2" charset="-122"/>
              </a:rPr>
              <a:t>1</a:t>
            </a:r>
            <a:r>
              <a:rPr lang="zh-CN" altLang="en-US" sz="2400" i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宋体" panose="02010600030101010101" pitchFamily="2" charset="-122"/>
              </a:rPr>
              <a:t>+F</a:t>
            </a:r>
            <a:r>
              <a:rPr lang="zh-CN" altLang="en-US" sz="2400" i="1" baseline="-25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宋体" panose="02010600030101010101" pitchFamily="2" charset="-122"/>
              </a:rPr>
              <a:t>2</a:t>
            </a:r>
            <a:endParaRPr lang="zh-CN" altLang="en-US" sz="2400" spc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宋体" panose="02010600030101010101" pitchFamily="2" charset="-122"/>
            </a:endParaRPr>
          </a:p>
          <a:p>
            <a:pPr marL="914400" marR="0" lvl="2" indent="457200" algn="ctr">
              <a:lnSpc>
                <a:spcPct val="125000"/>
              </a:lnSpc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宋体" panose="02010600030101010101" pitchFamily="2" charset="-122"/>
              </a:rPr>
              <a:t>合力方向 ：与两个力方向相同</a:t>
            </a:r>
          </a:p>
        </p:txBody>
      </p:sp>
      <p:sp>
        <p:nvSpPr>
          <p:cNvPr id="29" name="文本框 28"/>
          <p:cNvSpPr txBox="1"/>
          <p:nvPr>
            <p:custDataLst>
              <p:tags r:id="rId10"/>
            </p:custDataLst>
          </p:nvPr>
        </p:nvSpPr>
        <p:spPr>
          <a:xfrm>
            <a:off x="6167755" y="4965700"/>
            <a:ext cx="5835015" cy="11804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marR="0" lvl="1" indent="457200" algn="ctr">
              <a:lnSpc>
                <a:spcPct val="125000"/>
              </a:lnSpc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宋体" panose="02010600030101010101" pitchFamily="2" charset="-122"/>
              </a:rPr>
              <a:t>反向（F</a:t>
            </a:r>
            <a:r>
              <a:rPr lang="zh-CN" altLang="en-US" sz="2400" baseline="-25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宋体" panose="02010600030101010101" pitchFamily="2" charset="-122"/>
              </a:rPr>
              <a:t>1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宋体" panose="02010600030101010101" pitchFamily="2" charset="-122"/>
              </a:rPr>
              <a:t>＞F</a:t>
            </a:r>
            <a:r>
              <a:rPr lang="zh-CN" altLang="en-US" sz="2400" baseline="-25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宋体" panose="02010600030101010101" pitchFamily="2" charset="-122"/>
              </a:rPr>
              <a:t>2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宋体" panose="02010600030101010101" pitchFamily="2" charset="-122"/>
              </a:rPr>
              <a:t>）</a:t>
            </a:r>
          </a:p>
          <a:p>
            <a:pPr marL="457200" marR="0" lvl="1" indent="457200" algn="ctr">
              <a:lnSpc>
                <a:spcPct val="125000"/>
              </a:lnSpc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宋体" panose="02010600030101010101" pitchFamily="2" charset="-122"/>
              </a:rPr>
              <a:t>大小：</a:t>
            </a:r>
            <a:r>
              <a:rPr lang="zh-CN" altLang="en-US" sz="2400" i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宋体" panose="02010600030101010101" pitchFamily="2" charset="-122"/>
              </a:rPr>
              <a:t> F</a:t>
            </a:r>
            <a:r>
              <a:rPr lang="zh-CN" altLang="en-US" sz="2400" i="1" baseline="-25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宋体" panose="02010600030101010101" pitchFamily="2" charset="-122"/>
              </a:rPr>
              <a:t>合</a:t>
            </a:r>
            <a:r>
              <a:rPr lang="zh-CN" altLang="en-US" sz="2400" i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宋体" panose="02010600030101010101" pitchFamily="2" charset="-122"/>
              </a:rPr>
              <a:t>＝F</a:t>
            </a:r>
            <a:r>
              <a:rPr lang="zh-CN" altLang="en-US" sz="2400" i="1" baseline="-25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宋体" panose="02010600030101010101" pitchFamily="2" charset="-122"/>
              </a:rPr>
              <a:t>1</a:t>
            </a:r>
            <a:r>
              <a:rPr lang="zh-CN" altLang="en-US" sz="2400" i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宋体" panose="02010600030101010101" pitchFamily="2" charset="-122"/>
              </a:rPr>
              <a:t>-F</a:t>
            </a:r>
            <a:r>
              <a:rPr lang="zh-CN" altLang="en-US" sz="2400" i="1" baseline="-25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宋体" panose="02010600030101010101" pitchFamily="2" charset="-122"/>
              </a:rPr>
              <a:t>2</a:t>
            </a:r>
            <a:endParaRPr lang="zh-CN" altLang="en-US" sz="2400" i="1" spc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宋体" panose="02010600030101010101" pitchFamily="2" charset="-122"/>
            </a:endParaRPr>
          </a:p>
          <a:p>
            <a:pPr marL="914400" marR="0" lvl="2" indent="457200" algn="ctr">
              <a:lnSpc>
                <a:spcPct val="125000"/>
              </a:lnSpc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宋体" panose="02010600030101010101" pitchFamily="2" charset="-122"/>
              </a:rPr>
              <a:t>合力方向 ：与较大力方向相同</a:t>
            </a:r>
          </a:p>
        </p:txBody>
      </p:sp>
      <p:grpSp>
        <p:nvGrpSpPr>
          <p:cNvPr id="31" name="组合 30"/>
          <p:cNvGrpSpPr/>
          <p:nvPr>
            <p:custDataLst>
              <p:tags r:id="rId11"/>
            </p:custDataLst>
          </p:nvPr>
        </p:nvGrpSpPr>
        <p:grpSpPr>
          <a:xfrm>
            <a:off x="5547360" y="2429510"/>
            <a:ext cx="1155065" cy="2305050"/>
            <a:chOff x="8012" y="3787"/>
            <a:chExt cx="1819" cy="3630"/>
          </a:xfrm>
        </p:grpSpPr>
        <p:sp>
          <p:nvSpPr>
            <p:cNvPr id="9" name="下箭头 8"/>
            <p:cNvSpPr/>
            <p:nvPr>
              <p:custDataLst>
                <p:tags r:id="rId12"/>
              </p:custDataLst>
            </p:nvPr>
          </p:nvSpPr>
          <p:spPr>
            <a:xfrm>
              <a:off x="8693" y="3787"/>
              <a:ext cx="454" cy="3479"/>
            </a:xfrm>
            <a:prstGeom prst="downArrow">
              <a:avLst/>
            </a:prstGeom>
            <a:solidFill>
              <a:srgbClr val="307183"/>
            </a:solidFill>
            <a:ln w="12700" cap="flat" cmpd="sng" algn="ctr">
              <a:solidFill>
                <a:srgbClr val="165C5C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zh-CN" altLang="en-US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6" name="文本框 25"/>
            <p:cNvSpPr txBox="1"/>
            <p:nvPr>
              <p:custDataLst>
                <p:tags r:id="rId13"/>
              </p:custDataLst>
            </p:nvPr>
          </p:nvSpPr>
          <p:spPr>
            <a:xfrm>
              <a:off x="8012" y="3862"/>
              <a:ext cx="682" cy="342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sz="2800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同</a:t>
              </a:r>
            </a:p>
            <a:p>
              <a:r>
                <a:rPr lang="zh-CN" altLang="en-US" sz="2800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一</a:t>
              </a:r>
            </a:p>
            <a:p>
              <a:r>
                <a:rPr lang="zh-CN" altLang="en-US" sz="2800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直</a:t>
              </a:r>
            </a:p>
            <a:p>
              <a:r>
                <a:rPr lang="zh-CN" altLang="en-US" sz="2800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线</a:t>
              </a:r>
              <a:r>
                <a:rPr lang="zh-CN" altLang="en-US" sz="2800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上</a:t>
              </a:r>
            </a:p>
            <a:p>
              <a:endPara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0" name="文本框 29"/>
            <p:cNvSpPr txBox="1"/>
            <p:nvPr>
              <p:custDataLst>
                <p:tags r:id="rId14"/>
              </p:custDataLst>
            </p:nvPr>
          </p:nvSpPr>
          <p:spPr>
            <a:xfrm>
              <a:off x="9061" y="3881"/>
              <a:ext cx="770" cy="353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800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的</a:t>
              </a:r>
            </a:p>
            <a:p>
              <a:r>
                <a:rPr lang="zh-CN" altLang="en-US" sz="2800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二</a:t>
              </a:r>
            </a:p>
            <a:p>
              <a:r>
                <a:rPr lang="zh-CN" altLang="en-US" sz="2800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力</a:t>
              </a:r>
            </a:p>
            <a:p>
              <a:r>
                <a:rPr lang="zh-CN" altLang="en-US" sz="2800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合</a:t>
              </a:r>
            </a:p>
            <a:p>
              <a:r>
                <a:rPr lang="zh-CN" altLang="en-US" sz="2800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成</a:t>
              </a:r>
            </a:p>
          </p:txBody>
        </p:sp>
      </p:grp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0765"/>
          <a:stretch>
            <a:fillRect/>
          </a:stretch>
        </p:blipFill>
        <p:spPr>
          <a:xfrm>
            <a:off x="7607935" y="1917065"/>
            <a:ext cx="4490085" cy="3024168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335280" y="404495"/>
            <a:ext cx="35966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一、合力</a:t>
            </a:r>
          </a:p>
        </p:txBody>
      </p:sp>
      <p:sp>
        <p:nvSpPr>
          <p:cNvPr id="27" name="文本框 26"/>
          <p:cNvSpPr txBox="1"/>
          <p:nvPr>
            <p:custDataLst>
              <p:tags r:id="rId3"/>
            </p:custDataLst>
          </p:nvPr>
        </p:nvSpPr>
        <p:spPr>
          <a:xfrm>
            <a:off x="8832215" y="4940935"/>
            <a:ext cx="26765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</a:pP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</a:rPr>
              <a:t>力的作用效果相同</a:t>
            </a: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1146434" y="1181694"/>
            <a:ext cx="6253273" cy="35394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539750" fontAlgn="base">
              <a:lnSpc>
                <a:spcPts val="4300"/>
              </a:lnSpc>
              <a:spcAft>
                <a:spcPts val="600"/>
              </a:spcAft>
            </a:pPr>
            <a:r>
              <a:rPr lang="zh-CN" altLang="en-US" sz="3200" b="1">
                <a:solidFill>
                  <a:srgbClr val="291FF5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（1）合力</a:t>
            </a:r>
          </a:p>
          <a:p>
            <a:pPr indent="539750" fontAlgn="base">
              <a:lnSpc>
                <a:spcPts val="4300"/>
              </a:lnSpc>
            </a:pP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如果一个力</a:t>
            </a: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Arial"/>
              </a:rPr>
              <a:t>单独</a:t>
            </a: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作用的效果与几个力共同作用的效果相同，这个力就叫作那几个力的合力。</a:t>
            </a:r>
          </a:p>
          <a:p>
            <a:pPr lvl="0" indent="539750" algn="l" fontAlgn="base">
              <a:lnSpc>
                <a:spcPts val="4300"/>
              </a:lnSpc>
              <a:spcBef>
                <a:spcPts val="600"/>
              </a:spcBef>
              <a:spcAft>
                <a:spcPts val="600"/>
              </a:spcAft>
              <a:buClrTx/>
              <a:buSzTx/>
            </a:pPr>
            <a:r>
              <a:rPr lang="zh-CN" altLang="en-US" sz="3200" b="1">
                <a:solidFill>
                  <a:srgbClr val="291FF5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（2）力的合成</a:t>
            </a:r>
          </a:p>
          <a:p>
            <a:pPr lvl="0" indent="539750" fontAlgn="base">
              <a:lnSpc>
                <a:spcPts val="4300"/>
              </a:lnSpc>
            </a:pP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求</a:t>
            </a: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Arial"/>
              </a:rPr>
              <a:t>几个力</a:t>
            </a: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合力的过程叫作力的合成。</a:t>
            </a:r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839470" y="4869180"/>
            <a:ext cx="7777480" cy="11938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539750" algn="l">
              <a:lnSpc>
                <a:spcPts val="4300"/>
              </a:lnSpc>
              <a:buClrTx/>
              <a:buSzTx/>
            </a:pP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注意：“几个力”必须同时作用在同一个物体上；</a:t>
            </a:r>
          </a:p>
          <a:p>
            <a:pPr indent="539750" algn="l">
              <a:lnSpc>
                <a:spcPts val="4300"/>
              </a:lnSpc>
              <a:buClrTx/>
              <a:buSzTx/>
            </a:pP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          </a:t>
            </a: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其实质是“等效力”；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  <p:cond evt="onBegin" delay="0">
                          <p:tn val="17"/>
                        </p:cond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  <p:cond evt="onBegin" delay="0">
                          <p:tn val="22"/>
                        </p:cond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  <p:cond evt="onBegin" delay="0">
                          <p:tn val="27"/>
                        </p:cond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0765"/>
          <a:stretch>
            <a:fillRect/>
          </a:stretch>
        </p:blipFill>
        <p:spPr>
          <a:xfrm>
            <a:off x="7607935" y="1917065"/>
            <a:ext cx="4490085" cy="3024168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335280" y="404495"/>
            <a:ext cx="35966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一、合力</a:t>
            </a:r>
          </a:p>
        </p:txBody>
      </p:sp>
      <p:sp>
        <p:nvSpPr>
          <p:cNvPr id="27" name="文本框 26"/>
          <p:cNvSpPr txBox="1"/>
          <p:nvPr>
            <p:custDataLst>
              <p:tags r:id="rId3"/>
            </p:custDataLst>
          </p:nvPr>
        </p:nvSpPr>
        <p:spPr>
          <a:xfrm>
            <a:off x="8832215" y="4940935"/>
            <a:ext cx="26765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</a:pP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</a:rPr>
              <a:t>力的作用效果相同</a:t>
            </a:r>
          </a:p>
        </p:txBody>
      </p:sp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1271529" y="1700489"/>
            <a:ext cx="6253273" cy="3769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539750" algn="l" fontAlgn="base">
              <a:lnSpc>
                <a:spcPts val="4300"/>
              </a:lnSpc>
              <a:spcAft>
                <a:spcPts val="600"/>
              </a:spcAft>
              <a:buClrTx/>
              <a:buSzTx/>
            </a:pPr>
            <a:r>
              <a:rPr lang="zh-CN" altLang="en-US" sz="32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（1）合力</a:t>
            </a:r>
          </a:p>
          <a:p>
            <a:pPr lvl="0" indent="539750" algn="l" fontAlgn="base">
              <a:lnSpc>
                <a:spcPts val="4300"/>
              </a:lnSpc>
              <a:spcBef>
                <a:spcPts val="600"/>
              </a:spcBef>
              <a:spcAft>
                <a:spcPts val="600"/>
              </a:spcAft>
              <a:buClrTx/>
              <a:buSzTx/>
            </a:pPr>
            <a:r>
              <a:rPr lang="zh-CN" altLang="en-US" sz="32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（2）力的合成</a:t>
            </a:r>
          </a:p>
          <a:p>
            <a:pPr lvl="0" indent="539750" fontAlgn="base">
              <a:lnSpc>
                <a:spcPts val="43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3200">
                <a:solidFill>
                  <a:srgbClr val="291FF5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（3）科学思维——等效替代法</a:t>
            </a:r>
            <a:r>
              <a:rPr lang="zh-CN" altLang="en-US" sz="32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</a:t>
            </a: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 </a:t>
            </a:r>
          </a:p>
          <a:p>
            <a:pPr lvl="0" indent="539750" fontAlgn="base">
              <a:lnSpc>
                <a:spcPts val="43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 等效替代法的前提是等效，利用合力代替所有分力，需要合力和分力作用在物体上的效果相同，这种方法叫做等效替代法。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56654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</a:t>
            </a:r>
            <a:r>
              <a:rPr lang="zh-CN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同一直线上二力的合成</a:t>
            </a:r>
          </a:p>
        </p:txBody>
      </p:sp>
      <p:pic>
        <p:nvPicPr>
          <p:cNvPr id="24" name="图片 2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6831965" y="2348865"/>
            <a:ext cx="3209925" cy="241935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503680" y="2456815"/>
            <a:ext cx="3438525" cy="2371725"/>
          </a:xfrm>
          <a:prstGeom prst="rect">
            <a:avLst/>
          </a:prstGeom>
        </p:spPr>
      </p:pic>
      <p:sp>
        <p:nvSpPr>
          <p:cNvPr id="26" name="文本框 25"/>
          <p:cNvSpPr txBox="1"/>
          <p:nvPr>
            <p:custDataLst>
              <p:tags r:id="rId4"/>
            </p:custDataLst>
          </p:nvPr>
        </p:nvSpPr>
        <p:spPr>
          <a:xfrm>
            <a:off x="891540" y="1216025"/>
            <a:ext cx="10137775" cy="11023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539750" algn="l" fontAlgn="base">
              <a:lnSpc>
                <a:spcPts val="4300"/>
              </a:lnSpc>
              <a:spcBef>
                <a:spcPts val="600"/>
              </a:spcBef>
              <a:spcAft>
                <a:spcPts val="600"/>
              </a:spcAft>
              <a:buClrTx/>
              <a:buSzTx/>
            </a:pP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如下图甲所示，当两个人同时对箱子产生同向的拉力</a:t>
            </a:r>
            <a:r>
              <a:rPr lang="zh-CN" altLang="en-US" sz="2400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Arial"/>
              </a:rPr>
              <a:t>F</a:t>
            </a:r>
            <a:r>
              <a:rPr lang="zh-CN" altLang="en-US" sz="2400" i="1" baseline="-25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Arial"/>
              </a:rPr>
              <a:t>1</a:t>
            </a: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和推力</a:t>
            </a:r>
            <a:r>
              <a:rPr lang="zh-CN" altLang="en-US" sz="2400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Arial"/>
              </a:rPr>
              <a:t>F</a:t>
            </a:r>
            <a:r>
              <a:rPr lang="zh-CN" altLang="en-US" sz="2400" i="1" baseline="-25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Arial"/>
              </a:rPr>
              <a:t>2</a:t>
            </a: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。他们对箱子的合力怎么计算呢？</a:t>
            </a:r>
          </a:p>
        </p:txBody>
      </p:sp>
      <p:sp>
        <p:nvSpPr>
          <p:cNvPr id="27" name="文本框 26"/>
          <p:cNvSpPr txBox="1"/>
          <p:nvPr>
            <p:custDataLst>
              <p:tags r:id="rId5"/>
            </p:custDataLst>
          </p:nvPr>
        </p:nvSpPr>
        <p:spPr>
          <a:xfrm>
            <a:off x="783590" y="4940935"/>
            <a:ext cx="10137775" cy="11023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539750" algn="l" fontAlgn="base">
              <a:lnSpc>
                <a:spcPts val="4300"/>
              </a:lnSpc>
              <a:spcBef>
                <a:spcPts val="600"/>
              </a:spcBef>
              <a:spcAft>
                <a:spcPts val="600"/>
              </a:spcAft>
              <a:buClrTx/>
              <a:buSzTx/>
            </a:pP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如上图乙所示，当两个人同时对箱子产生相反方向的拉力</a:t>
            </a:r>
            <a:r>
              <a:rPr lang="zh-CN" altLang="en-US" sz="2400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Arial"/>
              </a:rPr>
              <a:t>F</a:t>
            </a:r>
            <a:r>
              <a:rPr lang="zh-CN" altLang="en-US" sz="2400" i="1" baseline="-25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Arial"/>
              </a:rPr>
              <a:t>1</a:t>
            </a: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和</a:t>
            </a:r>
            <a:r>
              <a:rPr lang="zh-CN" altLang="en-US" sz="2400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Arial"/>
              </a:rPr>
              <a:t>F</a:t>
            </a:r>
            <a:r>
              <a:rPr lang="zh-CN" altLang="en-US" sz="2400" i="1" baseline="-25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Arial"/>
              </a:rPr>
              <a:t>2</a:t>
            </a: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Arial"/>
              </a:rPr>
              <a:t>时，</a:t>
            </a: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他们对箱子的合力又因该怎么计算呢？</a:t>
            </a:r>
          </a:p>
        </p:txBody>
      </p:sp>
      <p:grpSp>
        <p:nvGrpSpPr>
          <p:cNvPr id="28" name="组合 27"/>
          <p:cNvGrpSpPr/>
          <p:nvPr>
            <p:custDataLst>
              <p:tags r:id="rId6"/>
            </p:custDataLst>
          </p:nvPr>
        </p:nvGrpSpPr>
        <p:grpSpPr>
          <a:xfrm>
            <a:off x="3943985" y="2631440"/>
            <a:ext cx="1381125" cy="633730"/>
            <a:chOff x="6299" y="3521"/>
            <a:chExt cx="2175" cy="998"/>
          </a:xfrm>
        </p:grpSpPr>
        <p:cxnSp>
          <p:nvCxnSpPr>
            <p:cNvPr id="29" name="直接箭头连接符 28"/>
            <p:cNvCxnSpPr/>
            <p:nvPr>
              <p:custDataLst>
                <p:tags r:id="rId18"/>
              </p:custDataLst>
            </p:nvPr>
          </p:nvCxnSpPr>
          <p:spPr>
            <a:xfrm>
              <a:off x="6299" y="4519"/>
              <a:ext cx="1660" cy="0"/>
            </a:xfrm>
            <a:prstGeom prst="straightConnector1">
              <a:avLst/>
            </a:prstGeom>
            <a:solidFill>
              <a:srgbClr val="4F81BD"/>
            </a:solidFill>
            <a:ln w="2857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arrow" w="med" len="med"/>
            </a:ln>
          </p:spPr>
        </p:cxnSp>
        <p:sp>
          <p:nvSpPr>
            <p:cNvPr id="30" name="文本框 29"/>
            <p:cNvSpPr txBox="1"/>
            <p:nvPr>
              <p:custDataLst>
                <p:tags r:id="rId19"/>
              </p:custDataLst>
            </p:nvPr>
          </p:nvSpPr>
          <p:spPr>
            <a:xfrm>
              <a:off x="7445" y="3521"/>
              <a:ext cx="1029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i="1">
                  <a:solidFill>
                    <a:srgbClr val="00B05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F</a:t>
              </a:r>
              <a:r>
                <a:rPr lang="en-US" altLang="zh-CN" sz="2400" i="1" baseline="-25000">
                  <a:solidFill>
                    <a:srgbClr val="00B05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1</a:t>
              </a:r>
            </a:p>
          </p:txBody>
        </p:sp>
      </p:grpSp>
      <p:grpSp>
        <p:nvGrpSpPr>
          <p:cNvPr id="31" name="组合 30"/>
          <p:cNvGrpSpPr/>
          <p:nvPr>
            <p:custDataLst>
              <p:tags r:id="rId7"/>
            </p:custDataLst>
          </p:nvPr>
        </p:nvGrpSpPr>
        <p:grpSpPr>
          <a:xfrm>
            <a:off x="6769100" y="2584450"/>
            <a:ext cx="1172845" cy="633730"/>
            <a:chOff x="7445" y="3521"/>
            <a:chExt cx="1847" cy="998"/>
          </a:xfrm>
        </p:grpSpPr>
        <p:cxnSp>
          <p:nvCxnSpPr>
            <p:cNvPr id="32" name="直接箭头连接符 31"/>
            <p:cNvCxnSpPr/>
            <p:nvPr>
              <p:custDataLst>
                <p:tags r:id="rId16"/>
              </p:custDataLst>
            </p:nvPr>
          </p:nvCxnSpPr>
          <p:spPr>
            <a:xfrm flipH="1">
              <a:off x="7959" y="4519"/>
              <a:ext cx="1333" cy="0"/>
            </a:xfrm>
            <a:prstGeom prst="straightConnector1">
              <a:avLst/>
            </a:prstGeom>
            <a:solidFill>
              <a:srgbClr val="4F81BD"/>
            </a:solidFill>
            <a:ln w="2857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 w="med" len="med"/>
            </a:ln>
          </p:spPr>
        </p:cxnSp>
        <p:sp>
          <p:nvSpPr>
            <p:cNvPr id="33" name="文本框 32"/>
            <p:cNvSpPr txBox="1"/>
            <p:nvPr>
              <p:custDataLst>
                <p:tags r:id="rId17"/>
              </p:custDataLst>
            </p:nvPr>
          </p:nvSpPr>
          <p:spPr>
            <a:xfrm>
              <a:off x="7445" y="3521"/>
              <a:ext cx="1029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i="1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F</a:t>
              </a:r>
              <a:r>
                <a:rPr lang="en-US" altLang="zh-CN" sz="2400" i="1" baseline="-25000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2</a:t>
              </a:r>
            </a:p>
          </p:txBody>
        </p:sp>
      </p:grpSp>
      <p:grpSp>
        <p:nvGrpSpPr>
          <p:cNvPr id="34" name="组合 33"/>
          <p:cNvGrpSpPr/>
          <p:nvPr>
            <p:custDataLst>
              <p:tags r:id="rId8"/>
            </p:custDataLst>
          </p:nvPr>
        </p:nvGrpSpPr>
        <p:grpSpPr>
          <a:xfrm>
            <a:off x="2943860" y="2636520"/>
            <a:ext cx="797560" cy="628650"/>
            <a:chOff x="6299" y="3529"/>
            <a:chExt cx="1256" cy="990"/>
          </a:xfrm>
        </p:grpSpPr>
        <p:cxnSp>
          <p:nvCxnSpPr>
            <p:cNvPr id="35" name="直接箭头连接符 34"/>
            <p:cNvCxnSpPr/>
            <p:nvPr>
              <p:custDataLst>
                <p:tags r:id="rId14"/>
              </p:custDataLst>
            </p:nvPr>
          </p:nvCxnSpPr>
          <p:spPr>
            <a:xfrm flipV="1">
              <a:off x="6299" y="4493"/>
              <a:ext cx="1134" cy="26"/>
            </a:xfrm>
            <a:prstGeom prst="straightConnector1">
              <a:avLst/>
            </a:prstGeom>
            <a:solidFill>
              <a:srgbClr val="4F81BD"/>
            </a:solidFill>
            <a:ln w="2857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 w="med" len="med"/>
            </a:ln>
          </p:spPr>
        </p:cxnSp>
        <p:sp>
          <p:nvSpPr>
            <p:cNvPr id="36" name="文本框 35"/>
            <p:cNvSpPr txBox="1"/>
            <p:nvPr>
              <p:custDataLst>
                <p:tags r:id="rId15"/>
              </p:custDataLst>
            </p:nvPr>
          </p:nvSpPr>
          <p:spPr>
            <a:xfrm>
              <a:off x="6526" y="3529"/>
              <a:ext cx="1029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i="1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F</a:t>
              </a:r>
              <a:r>
                <a:rPr lang="en-US" altLang="zh-CN" sz="2400" i="1" baseline="-25000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2</a:t>
              </a:r>
            </a:p>
          </p:txBody>
        </p:sp>
      </p:grpSp>
      <p:grpSp>
        <p:nvGrpSpPr>
          <p:cNvPr id="37" name="组合 36"/>
          <p:cNvGrpSpPr/>
          <p:nvPr>
            <p:custDataLst>
              <p:tags r:id="rId9"/>
            </p:custDataLst>
          </p:nvPr>
        </p:nvGrpSpPr>
        <p:grpSpPr>
          <a:xfrm>
            <a:off x="8992235" y="2596515"/>
            <a:ext cx="1381125" cy="633730"/>
            <a:chOff x="6299" y="3521"/>
            <a:chExt cx="2175" cy="998"/>
          </a:xfrm>
        </p:grpSpPr>
        <p:cxnSp>
          <p:nvCxnSpPr>
            <p:cNvPr id="38" name="直接箭头连接符 37"/>
            <p:cNvCxnSpPr/>
            <p:nvPr>
              <p:custDataLst>
                <p:tags r:id="rId12"/>
              </p:custDataLst>
            </p:nvPr>
          </p:nvCxnSpPr>
          <p:spPr>
            <a:xfrm>
              <a:off x="6299" y="4519"/>
              <a:ext cx="1660" cy="0"/>
            </a:xfrm>
            <a:prstGeom prst="straightConnector1">
              <a:avLst/>
            </a:prstGeom>
            <a:solidFill>
              <a:srgbClr val="4F81BD"/>
            </a:solidFill>
            <a:ln w="2857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arrow" w="med" len="med"/>
            </a:ln>
          </p:spPr>
        </p:cxnSp>
        <p:sp>
          <p:nvSpPr>
            <p:cNvPr id="39" name="文本框 38"/>
            <p:cNvSpPr txBox="1"/>
            <p:nvPr>
              <p:custDataLst>
                <p:tags r:id="rId13"/>
              </p:custDataLst>
            </p:nvPr>
          </p:nvSpPr>
          <p:spPr>
            <a:xfrm>
              <a:off x="7445" y="3521"/>
              <a:ext cx="1029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i="1">
                  <a:solidFill>
                    <a:srgbClr val="00B05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F</a:t>
              </a:r>
              <a:r>
                <a:rPr lang="en-US" altLang="zh-CN" sz="2400" i="1" baseline="-25000">
                  <a:solidFill>
                    <a:srgbClr val="00B05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1</a:t>
              </a:r>
            </a:p>
          </p:txBody>
        </p:sp>
      </p:grpSp>
      <p:pic>
        <p:nvPicPr>
          <p:cNvPr id="19462" name="Picture 6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407670" y="980123"/>
            <a:ext cx="720000" cy="96003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" name="Picture 6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551815" y="4652963"/>
            <a:ext cx="720000" cy="960039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56654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</a:t>
            </a:r>
            <a:r>
              <a:rPr lang="zh-CN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同一直线上二力的合成</a:t>
            </a:r>
          </a:p>
        </p:txBody>
      </p:sp>
      <p:pic>
        <p:nvPicPr>
          <p:cNvPr id="19462" name="Picture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695960" y="1052513"/>
            <a:ext cx="720000" cy="96003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矩形 5"/>
          <p:cNvSpPr/>
          <p:nvPr>
            <p:custDataLst>
              <p:tags r:id="rId3"/>
            </p:custDataLst>
          </p:nvPr>
        </p:nvSpPr>
        <p:spPr>
          <a:xfrm>
            <a:off x="1344295" y="1196340"/>
            <a:ext cx="4656455" cy="60452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noAutofit/>
          </a:bodyPr>
          <a:lstStyle/>
          <a:p>
            <a:pPr lvl="0" algn="l">
              <a:spcBef>
                <a:spcPct val="50000"/>
              </a:spcBef>
              <a:buClrTx/>
              <a:buSzTx/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研究同一直线上二力的合成</a:t>
            </a:r>
            <a:endParaRPr lang="zh-CN" altLang="en-US" sz="2800" b="1">
              <a:latin typeface="Times New Roman" panose="02020603050405020304" pitchFamily="18" charset="0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2" name="圆角矩形 91138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487805" y="4120515"/>
            <a:ext cx="5969000" cy="612140"/>
          </a:xfrm>
          <a:prstGeom prst="roundRect">
            <a:avLst>
              <a:gd name="adj" fmla="val 13745"/>
            </a:avLst>
          </a:prstGeom>
          <a:noFill/>
          <a:ln w="9525">
            <a:noFill/>
          </a:ln>
        </p:spPr>
        <p:txBody>
          <a:bodyPr wrap="none" anchor="t" anchorCtr="0">
            <a:noAutofit/>
          </a:bodyPr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lvl="0" algn="l">
              <a:spcBef>
                <a:spcPct val="50000"/>
              </a:spcBef>
              <a:buClrTx/>
              <a:buSzTx/>
            </a:pPr>
            <a:r>
              <a:rPr lang="en-US" altLang="zh-CN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、沿同一直线且方向相同时，两个力的合力大小等于这两个力的大小之和，</a:t>
            </a:r>
          </a:p>
          <a:p>
            <a:pPr lvl="0" algn="l">
              <a:spcBef>
                <a:spcPct val="50000"/>
              </a:spcBef>
              <a:buClrTx/>
              <a:buSzTx/>
            </a:pP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方向与这两个力方向相同</a:t>
            </a:r>
          </a:p>
        </p:txBody>
      </p:sp>
      <p:sp>
        <p:nvSpPr>
          <p:cNvPr id="19461" name="TextBox 3"/>
          <p:cNvSpPr/>
          <p:nvPr>
            <p:custDataLst>
              <p:tags r:id="rId5"/>
            </p:custDataLst>
          </p:nvPr>
        </p:nvSpPr>
        <p:spPr>
          <a:xfrm>
            <a:off x="911860" y="4017645"/>
            <a:ext cx="488950" cy="1178560"/>
          </a:xfrm>
          <a:prstGeom prst="rect">
            <a:avLst/>
          </a:prstGeom>
          <a:noFill/>
          <a:ln w="19050">
            <a:solidFill>
              <a:srgbClr val="7FC26A"/>
            </a:solidFill>
          </a:ln>
        </p:spPr>
        <p:txBody>
          <a:bodyPr wrap="none" anchor="t" anchorCtr="0">
            <a:noAutofit/>
          </a:bodyPr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lvl="0" algn="l">
              <a:spcBef>
                <a:spcPct val="50000"/>
              </a:spcBef>
              <a:buClrTx/>
              <a:buSzTx/>
            </a:pP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猜</a:t>
            </a:r>
          </a:p>
          <a:p>
            <a:pPr lvl="0" algn="l">
              <a:spcBef>
                <a:spcPct val="50000"/>
              </a:spcBef>
              <a:buClrTx/>
              <a:buSzTx/>
            </a:pP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想</a:t>
            </a:r>
          </a:p>
        </p:txBody>
      </p:sp>
      <p:sp>
        <p:nvSpPr>
          <p:cNvPr id="85" name="圆角矩形 91138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487805" y="5229225"/>
            <a:ext cx="6504305" cy="642620"/>
          </a:xfrm>
          <a:prstGeom prst="roundRect">
            <a:avLst>
              <a:gd name="adj" fmla="val 13745"/>
            </a:avLst>
          </a:prstGeom>
          <a:noFill/>
          <a:ln w="9525">
            <a:noFill/>
          </a:ln>
        </p:spPr>
        <p:txBody>
          <a:bodyPr wrap="none" anchor="t" anchorCtr="0">
            <a:noAutofit/>
          </a:bodyPr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lvl="0" algn="l">
              <a:spcBef>
                <a:spcPct val="50000"/>
              </a:spcBef>
              <a:buClrTx/>
              <a:buSzTx/>
              <a:buNone/>
            </a:pPr>
            <a:r>
              <a:rPr lang="en-US" altLang="zh-CN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2、</a:t>
            </a: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沿同一直线且方</a:t>
            </a:r>
            <a:r>
              <a:rPr lang="en-US" altLang="zh-CN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向相反时，两个力的的合力大小等于这两个力的大小之差，</a:t>
            </a:r>
          </a:p>
          <a:p>
            <a:pPr lvl="0" algn="l">
              <a:spcBef>
                <a:spcPct val="50000"/>
              </a:spcBef>
              <a:buClrTx/>
              <a:buSzTx/>
              <a:buNone/>
            </a:pPr>
            <a:r>
              <a:rPr lang="en-US" altLang="zh-CN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合力方向与较大力的方向相同。</a:t>
            </a:r>
          </a:p>
        </p:txBody>
      </p:sp>
      <p:grpSp>
        <p:nvGrpSpPr>
          <p:cNvPr id="21" name="组合 20"/>
          <p:cNvGrpSpPr/>
          <p:nvPr>
            <p:custDataLst>
              <p:tags r:id="rId7"/>
            </p:custDataLst>
          </p:nvPr>
        </p:nvGrpSpPr>
        <p:grpSpPr>
          <a:xfrm>
            <a:off x="1631950" y="1806575"/>
            <a:ext cx="8869680" cy="2144395"/>
            <a:chOff x="2368" y="3699"/>
            <a:chExt cx="13968" cy="3377"/>
          </a:xfrm>
        </p:grpSpPr>
        <p:pic>
          <p:nvPicPr>
            <p:cNvPr id="5" name="图片 4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24"/>
            <a:srcRect b="11365"/>
            <a:stretch>
              <a:fillRect/>
            </a:stretch>
          </p:blipFill>
          <p:spPr>
            <a:xfrm>
              <a:off x="10759" y="3699"/>
              <a:ext cx="5055" cy="3377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25"/>
            <a:srcRect b="14672"/>
            <a:stretch>
              <a:fillRect/>
            </a:stretch>
          </p:blipFill>
          <p:spPr>
            <a:xfrm>
              <a:off x="2368" y="3869"/>
              <a:ext cx="5415" cy="3187"/>
            </a:xfrm>
            <a:prstGeom prst="rect">
              <a:avLst/>
            </a:prstGeom>
          </p:spPr>
        </p:pic>
        <p:grpSp>
          <p:nvGrpSpPr>
            <p:cNvPr id="9" name="组合 8"/>
            <p:cNvGrpSpPr/>
            <p:nvPr>
              <p:custDataLst>
                <p:tags r:id="rId10"/>
              </p:custDataLst>
            </p:nvPr>
          </p:nvGrpSpPr>
          <p:grpSpPr>
            <a:xfrm>
              <a:off x="6211" y="4144"/>
              <a:ext cx="2175" cy="998"/>
              <a:chOff x="6299" y="3521"/>
              <a:chExt cx="2175" cy="998"/>
            </a:xfrm>
          </p:grpSpPr>
          <p:cxnSp>
            <p:nvCxnSpPr>
              <p:cNvPr id="10" name="直接箭头连接符 9"/>
              <p:cNvCxnSpPr/>
              <p:nvPr>
                <p:custDataLst>
                  <p:tags r:id="rId20"/>
                </p:custDataLst>
              </p:nvPr>
            </p:nvCxnSpPr>
            <p:spPr>
              <a:xfrm>
                <a:off x="6299" y="4519"/>
                <a:ext cx="1660" cy="0"/>
              </a:xfrm>
              <a:prstGeom prst="straightConnector1">
                <a:avLst/>
              </a:prstGeom>
              <a:solidFill>
                <a:srgbClr val="4F81BD"/>
              </a:solidFill>
              <a:ln w="28575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arrow" w="med" len="med"/>
              </a:ln>
            </p:spPr>
          </p:cxnSp>
          <p:sp>
            <p:nvSpPr>
              <p:cNvPr id="11" name="文本框 10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7445" y="3521"/>
                <a:ext cx="1029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i="1">
                    <a:solidFill>
                      <a:srgbClr val="00B050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400" i="1" baseline="-25000">
                    <a:solidFill>
                      <a:srgbClr val="00B050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1</a:t>
                </a:r>
              </a:p>
            </p:txBody>
          </p:sp>
        </p:grpSp>
        <p:grpSp>
          <p:nvGrpSpPr>
            <p:cNvPr id="12" name="组合 11"/>
            <p:cNvGrpSpPr/>
            <p:nvPr>
              <p:custDataLst>
                <p:tags r:id="rId11"/>
              </p:custDataLst>
            </p:nvPr>
          </p:nvGrpSpPr>
          <p:grpSpPr>
            <a:xfrm>
              <a:off x="10660" y="4070"/>
              <a:ext cx="1847" cy="998"/>
              <a:chOff x="7445" y="3521"/>
              <a:chExt cx="1847" cy="998"/>
            </a:xfrm>
          </p:grpSpPr>
          <p:cxnSp>
            <p:nvCxnSpPr>
              <p:cNvPr id="13" name="直接箭头连接符 12"/>
              <p:cNvCxnSpPr/>
              <p:nvPr>
                <p:custDataLst>
                  <p:tags r:id="rId18"/>
                </p:custDataLst>
              </p:nvPr>
            </p:nvCxnSpPr>
            <p:spPr>
              <a:xfrm flipH="1">
                <a:off x="7959" y="4519"/>
                <a:ext cx="1333" cy="0"/>
              </a:xfrm>
              <a:prstGeom prst="straightConnector1">
                <a:avLst/>
              </a:prstGeom>
              <a:solidFill>
                <a:srgbClr val="4F81BD"/>
              </a:solidFill>
              <a:ln w="28575" cap="flat" cmpd="sng" algn="ctr">
                <a:solidFill>
                  <a:srgbClr val="C00000"/>
                </a:solidFill>
                <a:prstDash val="solid"/>
                <a:round/>
                <a:headEnd type="none" w="med" len="med"/>
                <a:tailEnd type="arrow" w="med" len="med"/>
              </a:ln>
            </p:spPr>
          </p:cxnSp>
          <p:sp>
            <p:nvSpPr>
              <p:cNvPr id="14" name="文本框 13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7445" y="3521"/>
                <a:ext cx="1029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i="1">
                    <a:solidFill>
                      <a:srgbClr val="C00000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400" i="1" baseline="-25000">
                    <a:solidFill>
                      <a:srgbClr val="C00000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2</a:t>
                </a:r>
              </a:p>
            </p:txBody>
          </p:sp>
        </p:grpSp>
        <p:grpSp>
          <p:nvGrpSpPr>
            <p:cNvPr id="15" name="组合 14"/>
            <p:cNvGrpSpPr/>
            <p:nvPr>
              <p:custDataLst>
                <p:tags r:id="rId12"/>
              </p:custDataLst>
            </p:nvPr>
          </p:nvGrpSpPr>
          <p:grpSpPr>
            <a:xfrm>
              <a:off x="4636" y="4152"/>
              <a:ext cx="1256" cy="990"/>
              <a:chOff x="6299" y="3529"/>
              <a:chExt cx="1256" cy="990"/>
            </a:xfrm>
          </p:grpSpPr>
          <p:cxnSp>
            <p:nvCxnSpPr>
              <p:cNvPr id="16" name="直接箭头连接符 15"/>
              <p:cNvCxnSpPr/>
              <p:nvPr>
                <p:custDataLst>
                  <p:tags r:id="rId16"/>
                </p:custDataLst>
              </p:nvPr>
            </p:nvCxnSpPr>
            <p:spPr>
              <a:xfrm flipV="1">
                <a:off x="6299" y="4493"/>
                <a:ext cx="1134" cy="26"/>
              </a:xfrm>
              <a:prstGeom prst="straightConnector1">
                <a:avLst/>
              </a:prstGeom>
              <a:solidFill>
                <a:srgbClr val="4F81BD"/>
              </a:solidFill>
              <a:ln w="28575" cap="flat" cmpd="sng" algn="ctr">
                <a:solidFill>
                  <a:srgbClr val="C00000"/>
                </a:solidFill>
                <a:prstDash val="solid"/>
                <a:round/>
                <a:headEnd type="none" w="med" len="med"/>
                <a:tailEnd type="arrow" w="med" len="med"/>
              </a:ln>
            </p:spPr>
          </p:cxnSp>
          <p:sp>
            <p:nvSpPr>
              <p:cNvPr id="17" name="文本框 16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6526" y="3529"/>
                <a:ext cx="1029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i="1">
                    <a:solidFill>
                      <a:srgbClr val="C00000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400" i="1" baseline="-25000">
                    <a:solidFill>
                      <a:srgbClr val="C00000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2</a:t>
                </a:r>
              </a:p>
            </p:txBody>
          </p:sp>
        </p:grpSp>
        <p:grpSp>
          <p:nvGrpSpPr>
            <p:cNvPr id="18" name="组合 17"/>
            <p:cNvGrpSpPr/>
            <p:nvPr>
              <p:custDataLst>
                <p:tags r:id="rId13"/>
              </p:custDataLst>
            </p:nvPr>
          </p:nvGrpSpPr>
          <p:grpSpPr>
            <a:xfrm>
              <a:off x="14161" y="4089"/>
              <a:ext cx="2175" cy="998"/>
              <a:chOff x="6299" y="3521"/>
              <a:chExt cx="2175" cy="998"/>
            </a:xfrm>
          </p:grpSpPr>
          <p:cxnSp>
            <p:nvCxnSpPr>
              <p:cNvPr id="19" name="直接箭头连接符 18"/>
              <p:cNvCxnSpPr/>
              <p:nvPr>
                <p:custDataLst>
                  <p:tags r:id="rId14"/>
                </p:custDataLst>
              </p:nvPr>
            </p:nvCxnSpPr>
            <p:spPr>
              <a:xfrm>
                <a:off x="6299" y="4519"/>
                <a:ext cx="1660" cy="0"/>
              </a:xfrm>
              <a:prstGeom prst="straightConnector1">
                <a:avLst/>
              </a:prstGeom>
              <a:solidFill>
                <a:srgbClr val="4F81BD"/>
              </a:solidFill>
              <a:ln w="28575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arrow" w="med" len="med"/>
              </a:ln>
            </p:spPr>
          </p:cxnSp>
          <p:sp>
            <p:nvSpPr>
              <p:cNvPr id="20" name="文本框 19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7445" y="3521"/>
                <a:ext cx="1029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i="1">
                    <a:solidFill>
                      <a:srgbClr val="00B050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400" i="1" baseline="-25000">
                    <a:solidFill>
                      <a:srgbClr val="00B050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1</a:t>
                </a: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9461" grpId="0" animBg="1"/>
      <p:bldP spid="8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993390" y="1052830"/>
            <a:ext cx="6500495" cy="864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ysClr val="windowText" lastClr="000000"/>
                </a:solidFill>
                <a:latin typeface="等线 Light" panose="02010600030101010101" charset="-122"/>
                <a:ea typeface="+mn-ea"/>
                <a:cs typeface="+mn-ea"/>
              </a:defRPr>
            </a:lvl1pPr>
          </a:lstStyle>
          <a:p>
            <a:pPr algn="ctr"/>
            <a:r>
              <a:rPr lang="zh-CN" altLang="en-US" sz="32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  <a:sym typeface="等线" panose="02010600030101010101" charset="-122"/>
              </a:rPr>
              <a:t>实验：研究同一直线上二力的合成</a:t>
            </a: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335280" y="404495"/>
            <a:ext cx="56654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</a:t>
            </a:r>
            <a:r>
              <a:rPr lang="zh-CN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同一直线上二力的合成</a:t>
            </a:r>
          </a:p>
        </p:txBody>
      </p:sp>
      <p:sp>
        <p:nvSpPr>
          <p:cNvPr id="5" name="TextBox 3"/>
          <p:cNvSpPr/>
          <p:nvPr>
            <p:custDataLst>
              <p:tags r:id="rId3"/>
            </p:custDataLst>
          </p:nvPr>
        </p:nvSpPr>
        <p:spPr>
          <a:xfrm>
            <a:off x="709394" y="2243552"/>
            <a:ext cx="2019300" cy="460375"/>
          </a:xfrm>
          <a:prstGeom prst="rect">
            <a:avLst/>
          </a:prstGeom>
          <a:noFill/>
          <a:ln w="9525">
            <a:noFill/>
          </a:ln>
        </p:spPr>
        <p:txBody>
          <a:bodyPr wrap="none" rtlCol="0" anchor="t" anchorCtr="0">
            <a:no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5pPr>
          </a:lstStyle>
          <a:p>
            <a:pPr lvl="0" algn="l">
              <a:spcBef>
                <a:spcPct val="50000"/>
              </a:spcBef>
              <a:buClrTx/>
              <a:buSzTx/>
            </a:pPr>
            <a:r>
              <a:rPr lang="zh-CN" altLang="en-US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【实验器材】</a:t>
            </a:r>
          </a:p>
        </p:txBody>
      </p:sp>
      <p:sp>
        <p:nvSpPr>
          <p:cNvPr id="2" name="矩形 1"/>
          <p:cNvSpPr/>
          <p:nvPr>
            <p:custDataLst>
              <p:tags r:id="rId4"/>
            </p:custDataLst>
          </p:nvPr>
        </p:nvSpPr>
        <p:spPr>
          <a:xfrm>
            <a:off x="2999105" y="2224405"/>
            <a:ext cx="223647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noAutofit/>
          </a:bodyPr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lvl="0" algn="l">
              <a:spcBef>
                <a:spcPct val="50000"/>
              </a:spcBef>
              <a:buClrTx/>
              <a:buSzTx/>
            </a:pP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橡皮筋、小圆环、图钉、细线、白纸、两个弹簧测力计、刻度尺。</a:t>
            </a:r>
          </a:p>
          <a:p>
            <a:pPr lvl="0" algn="l">
              <a:spcBef>
                <a:spcPct val="50000"/>
              </a:spcBef>
              <a:buClrTx/>
              <a:buSzTx/>
            </a:pPr>
            <a:endParaRPr lang="zh-CN" altLang="en-US" sz="2400"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pic>
        <p:nvPicPr>
          <p:cNvPr id="13" name="Picture 4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32"/>
          <a:srcRect t="25556" b="28121"/>
          <a:stretch>
            <a:fillRect/>
          </a:stretch>
        </p:blipFill>
        <p:spPr>
          <a:xfrm>
            <a:off x="1696367" y="3192120"/>
            <a:ext cx="2029178" cy="863568"/>
          </a:xfrm>
          <a:prstGeom prst="rect">
            <a:avLst/>
          </a:prstGeom>
          <a:noFill/>
        </p:spPr>
      </p:pic>
      <p:sp>
        <p:nvSpPr>
          <p:cNvPr id="14" name="TextBox 79"/>
          <p:cNvSpPr txBox="1"/>
          <p:nvPr>
            <p:custDataLst>
              <p:tags r:id="rId6"/>
            </p:custDataLst>
          </p:nvPr>
        </p:nvSpPr>
        <p:spPr>
          <a:xfrm>
            <a:off x="2825623" y="3880393"/>
            <a:ext cx="173580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400" b="1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橡皮筋</a:t>
            </a:r>
          </a:p>
        </p:txBody>
      </p:sp>
      <p:grpSp>
        <p:nvGrpSpPr>
          <p:cNvPr id="19" name="组合 18"/>
          <p:cNvGrpSpPr/>
          <p:nvPr>
            <p:custDataLst>
              <p:tags r:id="rId7"/>
            </p:custDataLst>
          </p:nvPr>
        </p:nvGrpSpPr>
        <p:grpSpPr>
          <a:xfrm>
            <a:off x="7608213" y="2996758"/>
            <a:ext cx="2558826" cy="1267137"/>
            <a:chOff x="3698531" y="2115710"/>
            <a:chExt cx="2866715" cy="1640797"/>
          </a:xfrm>
        </p:grpSpPr>
        <p:sp>
          <p:nvSpPr>
            <p:cNvPr id="20" name="矩形 19"/>
            <p:cNvSpPr/>
            <p:nvPr>
              <p:custDataLst>
                <p:tags r:id="rId29"/>
              </p:custDataLst>
            </p:nvPr>
          </p:nvSpPr>
          <p:spPr>
            <a:xfrm>
              <a:off x="3698531" y="2115710"/>
              <a:ext cx="2789033" cy="1640797"/>
            </a:xfrm>
            <a:prstGeom prst="rect">
              <a:avLst/>
            </a:prstGeom>
            <a:blipFill rotWithShape="1">
              <a:blip r:embed="rId33"/>
              <a:stretch>
                <a:fillRect/>
              </a:stretch>
            </a:blipFill>
            <a:ln w="12700" cap="flat" cmpd="sng" algn="ctr">
              <a:solidFill>
                <a:srgbClr val="44546A">
                  <a:lumMod val="75000"/>
                  <a:lumOff val="2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zh-CN" altLang="en-US" sz="2400" b="1">
                <a:solidFill>
                  <a:sysClr val="window" lastClr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  <p:sp>
          <p:nvSpPr>
            <p:cNvPr id="21" name="TextBox 79"/>
            <p:cNvSpPr txBox="1"/>
            <p:nvPr>
              <p:custDataLst>
                <p:tags r:id="rId30"/>
              </p:custDataLst>
            </p:nvPr>
          </p:nvSpPr>
          <p:spPr>
            <a:xfrm>
              <a:off x="5716094" y="2542939"/>
              <a:ext cx="849152" cy="10746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CN" altLang="en-US" sz="2400" b="1">
                  <a:latin typeface="楷体" panose="02010609060101010101" charset="-122"/>
                  <a:ea typeface="楷体" panose="02010609060101010101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白纸</a:t>
              </a:r>
            </a:p>
          </p:txBody>
        </p:sp>
      </p:grpSp>
      <p:grpSp>
        <p:nvGrpSpPr>
          <p:cNvPr id="22" name="组合 21"/>
          <p:cNvGrpSpPr/>
          <p:nvPr>
            <p:custDataLst>
              <p:tags r:id="rId8"/>
            </p:custDataLst>
          </p:nvPr>
        </p:nvGrpSpPr>
        <p:grpSpPr>
          <a:xfrm>
            <a:off x="1714710" y="4358245"/>
            <a:ext cx="2273276" cy="1698445"/>
            <a:chOff x="1273172" y="3209264"/>
            <a:chExt cx="2471513" cy="2380876"/>
          </a:xfrm>
        </p:grpSpPr>
        <p:pic>
          <p:nvPicPr>
            <p:cNvPr id="23" name="Picture 10" descr="https://ss1.bdstatic.com/70cFuXSh_Q1YnxGkpoWK1HF6hhy/it/u=1974591803,125799570&amp;fm=26&amp;gp=0.jpg"/>
            <p:cNvPicPr>
              <a:picLocks noChangeAspect="1" noChangeArrowheads="1"/>
            </p:cNvPicPr>
            <p:nvPr>
              <p:custDataLst>
                <p:tags r:id="rId27"/>
              </p:custDataLst>
            </p:nvPr>
          </p:nvPicPr>
          <p:blipFill>
            <a:blip r:embed="rId34"/>
            <a:srcRect t="8894"/>
            <a:stretch>
              <a:fillRect/>
            </a:stretch>
          </p:blipFill>
          <p:spPr>
            <a:xfrm>
              <a:off x="1273172" y="3209264"/>
              <a:ext cx="2471513" cy="2251702"/>
            </a:xfrm>
            <a:prstGeom prst="rect">
              <a:avLst/>
            </a:prstGeom>
            <a:noFill/>
          </p:spPr>
        </p:pic>
        <p:sp>
          <p:nvSpPr>
            <p:cNvPr id="24" name="TextBox 79"/>
            <p:cNvSpPr txBox="1"/>
            <p:nvPr>
              <p:custDataLst>
                <p:tags r:id="rId28"/>
              </p:custDataLst>
            </p:nvPr>
          </p:nvSpPr>
          <p:spPr>
            <a:xfrm>
              <a:off x="1415184" y="4426725"/>
              <a:ext cx="2131554" cy="1163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CN" altLang="en-US" sz="2400" b="1">
                  <a:latin typeface="楷体" panose="02010609060101010101" charset="-122"/>
                  <a:ea typeface="楷体" panose="02010609060101010101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弹簧</a:t>
              </a:r>
              <a:endParaRPr kumimoji="1" lang="en-US" altLang="zh-CN" sz="2400" b="1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  <a:p>
              <a:r>
                <a:rPr kumimoji="1" lang="zh-CN" altLang="en-US" sz="2400" b="1">
                  <a:latin typeface="楷体" panose="02010609060101010101" charset="-122"/>
                  <a:ea typeface="楷体" panose="02010609060101010101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测力计</a:t>
              </a:r>
              <a:endParaRPr kumimoji="1" lang="en-US" altLang="zh-CN" sz="2400" b="1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25" name="组合 24"/>
          <p:cNvGrpSpPr/>
          <p:nvPr>
            <p:custDataLst>
              <p:tags r:id="rId9"/>
            </p:custDataLst>
          </p:nvPr>
        </p:nvGrpSpPr>
        <p:grpSpPr>
          <a:xfrm>
            <a:off x="5320763" y="4525331"/>
            <a:ext cx="4776937" cy="1503828"/>
            <a:chOff x="4506231" y="3556000"/>
            <a:chExt cx="5866040" cy="2108063"/>
          </a:xfrm>
        </p:grpSpPr>
        <p:grpSp>
          <p:nvGrpSpPr>
            <p:cNvPr id="26" name="组合 25"/>
            <p:cNvGrpSpPr/>
            <p:nvPr>
              <p:custDataLst>
                <p:tags r:id="rId16"/>
              </p:custDataLst>
            </p:nvPr>
          </p:nvGrpSpPr>
          <p:grpSpPr>
            <a:xfrm>
              <a:off x="7315200" y="3556000"/>
              <a:ext cx="3057071" cy="1939470"/>
              <a:chOff x="7165968" y="1707995"/>
              <a:chExt cx="3168203" cy="2022175"/>
            </a:xfrm>
          </p:grpSpPr>
          <p:pic>
            <p:nvPicPr>
              <p:cNvPr id="27" name="Picture 2" descr="https://ss0.bdstatic.com/70cFvHSh_Q1YnxGkpoWK1HF6hhy/it/u=2502780130,2737172058&amp;fm=26&amp;gp=0.jpg"/>
              <p:cNvPicPr>
                <a:picLocks noChangeAspect="1" noChangeArrowheads="1"/>
              </p:cNvPicPr>
              <p:nvPr>
                <p:custDataLst>
                  <p:tags r:id="rId25"/>
                </p:custDataLst>
              </p:nvPr>
            </p:nvPicPr>
            <p:blipFill>
              <a:blip r:embed="rId35"/>
              <a:stretch>
                <a:fillRect/>
              </a:stretch>
            </p:blipFill>
            <p:spPr>
              <a:xfrm>
                <a:off x="7165968" y="1707995"/>
                <a:ext cx="3168203" cy="2022175"/>
              </a:xfrm>
              <a:prstGeom prst="rect">
                <a:avLst/>
              </a:prstGeom>
              <a:noFill/>
            </p:spPr>
          </p:pic>
          <p:sp>
            <p:nvSpPr>
              <p:cNvPr id="28" name="TextBox 79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8336106" y="2433545"/>
                <a:ext cx="1231682" cy="6728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zh-CN" altLang="en-US" sz="2400" b="1">
                    <a:latin typeface="楷体" panose="02010609060101010101" charset="-122"/>
                    <a:ea typeface="楷体" panose="02010609060101010101" charset="-122"/>
                    <a:cs typeface="Times New Roman" panose="02020603050405020304" pitchFamily="18" charset="0"/>
                    <a:sym typeface="字魂59号-创粗黑" panose="00000500000000000000" pitchFamily="2" charset="-122"/>
                  </a:rPr>
                  <a:t>木板</a:t>
                </a:r>
              </a:p>
            </p:txBody>
          </p:sp>
        </p:grpSp>
        <p:grpSp>
          <p:nvGrpSpPr>
            <p:cNvPr id="29" name="组合 28"/>
            <p:cNvGrpSpPr/>
            <p:nvPr>
              <p:custDataLst>
                <p:tags r:id="rId17"/>
              </p:custDataLst>
            </p:nvPr>
          </p:nvGrpSpPr>
          <p:grpSpPr>
            <a:xfrm>
              <a:off x="4506231" y="4330701"/>
              <a:ext cx="2275600" cy="1333362"/>
              <a:chOff x="4622348" y="4243615"/>
              <a:chExt cx="2275600" cy="1333362"/>
            </a:xfrm>
          </p:grpSpPr>
          <p:pic>
            <p:nvPicPr>
              <p:cNvPr id="30" name="Picture 12" descr="https://timgsa.baidu.com/timg?image&amp;quality=80&amp;size=b9999_10000&amp;sec=1585682133526&amp;di=58f93dea681fa6544a33154de4df150e&amp;imgtype=0&amp;src=http%3A%2F%2Fimg004.hc360.cn%2Fy1%2FM05%2F15%2F6E%2FwKhQc1RtCnuEG771AAAAAJsq5zE395.jpg"/>
              <p:cNvPicPr>
                <a:picLocks noChangeAspect="1" noChangeArrowheads="1"/>
              </p:cNvPicPr>
              <p:nvPr>
                <p:custDataLst>
                  <p:tags r:id="rId18"/>
                </p:custDataLst>
              </p:nvPr>
            </p:nvPicPr>
            <p:blipFill>
              <a:blip r:embed="rId36"/>
              <a:srcRect t="16733" b="6891"/>
              <a:stretch>
                <a:fillRect/>
              </a:stretch>
            </p:blipFill>
            <p:spPr>
              <a:xfrm>
                <a:off x="4622348" y="4243615"/>
                <a:ext cx="1066378" cy="633792"/>
              </a:xfrm>
              <a:prstGeom prst="rect">
                <a:avLst/>
              </a:prstGeom>
              <a:noFill/>
            </p:spPr>
          </p:pic>
          <p:pic>
            <p:nvPicPr>
              <p:cNvPr id="31" name="Picture 12" descr="https://timgsa.baidu.com/timg?image&amp;quality=80&amp;size=b9999_10000&amp;sec=1585682133526&amp;di=58f93dea681fa6544a33154de4df150e&amp;imgtype=0&amp;src=http%3A%2F%2Fimg004.hc360.cn%2Fy1%2FM05%2F15%2F6E%2FwKhQc1RtCnuEG771AAAAAJsq5zE395.jpg"/>
              <p:cNvPicPr>
                <a:picLocks noChangeAspect="1" noChangeArrowheads="1"/>
              </p:cNvPicPr>
              <p:nvPr>
                <p:custDataLst>
                  <p:tags r:id="rId19"/>
                </p:custDataLst>
              </p:nvPr>
            </p:nvPicPr>
            <p:blipFill>
              <a:blip r:embed="rId36"/>
              <a:srcRect t="16733" r="46669" b="6891"/>
              <a:stretch>
                <a:fillRect/>
              </a:stretch>
            </p:blipFill>
            <p:spPr>
              <a:xfrm>
                <a:off x="5674234" y="4243616"/>
                <a:ext cx="568711" cy="633792"/>
              </a:xfrm>
              <a:prstGeom prst="rect">
                <a:avLst/>
              </a:prstGeom>
              <a:noFill/>
            </p:spPr>
          </p:pic>
          <p:pic>
            <p:nvPicPr>
              <p:cNvPr id="32" name="Picture 12" descr="https://timgsa.baidu.com/timg?image&amp;quality=80&amp;size=b9999_10000&amp;sec=1585682133526&amp;di=58f93dea681fa6544a33154de4df150e&amp;imgtype=0&amp;src=http%3A%2F%2Fimg004.hc360.cn%2Fy1%2FM05%2F15%2F6E%2FwKhQc1RtCnuEG771AAAAAJsq5zE395.jpg"/>
              <p:cNvPicPr>
                <a:picLocks noChangeAspect="1" noChangeArrowheads="1"/>
              </p:cNvPicPr>
              <p:nvPr>
                <p:custDataLst>
                  <p:tags r:id="rId20"/>
                </p:custDataLst>
              </p:nvPr>
            </p:nvPicPr>
            <p:blipFill>
              <a:blip r:embed="rId36"/>
              <a:srcRect t="16733" b="6891"/>
              <a:stretch>
                <a:fillRect/>
              </a:stretch>
            </p:blipFill>
            <p:spPr>
              <a:xfrm>
                <a:off x="4622348" y="4832971"/>
                <a:ext cx="1066378" cy="633792"/>
              </a:xfrm>
              <a:prstGeom prst="rect">
                <a:avLst/>
              </a:prstGeom>
              <a:noFill/>
            </p:spPr>
          </p:pic>
          <p:sp>
            <p:nvSpPr>
              <p:cNvPr id="34" name="矩形 33"/>
              <p:cNvSpPr/>
              <p:nvPr>
                <p:custDataLst>
                  <p:tags r:id="rId21"/>
                </p:custDataLst>
              </p:nvPr>
            </p:nvSpPr>
            <p:spPr>
              <a:xfrm>
                <a:off x="5680619" y="4875833"/>
                <a:ext cx="565530" cy="578639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 sz="2400" b="1">
                  <a:solidFill>
                    <a:sysClr val="window" lastClr="FFFFFF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35" name="矩形 34"/>
              <p:cNvSpPr/>
              <p:nvPr>
                <p:custDataLst>
                  <p:tags r:id="rId22"/>
                </p:custDataLst>
              </p:nvPr>
            </p:nvSpPr>
            <p:spPr>
              <a:xfrm>
                <a:off x="6209014" y="4254332"/>
                <a:ext cx="565530" cy="578639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 sz="2400" b="1">
                  <a:solidFill>
                    <a:sysClr val="window" lastClr="FFFFFF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36" name="矩形 35"/>
              <p:cNvSpPr/>
              <p:nvPr>
                <p:custDataLst>
                  <p:tags r:id="rId23"/>
                </p:custDataLst>
              </p:nvPr>
            </p:nvSpPr>
            <p:spPr>
              <a:xfrm>
                <a:off x="6219285" y="4810200"/>
                <a:ext cx="565530" cy="648291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 sz="2400" b="1">
                  <a:solidFill>
                    <a:sysClr val="window" lastClr="FFFFFF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37" name="TextBox 79"/>
              <p:cNvSpPr txBox="1"/>
              <p:nvPr>
                <p:custDataLst>
                  <p:tags r:id="rId24"/>
                </p:custDataLst>
              </p:nvPr>
            </p:nvSpPr>
            <p:spPr>
              <a:xfrm>
                <a:off x="5793049" y="4931624"/>
                <a:ext cx="1104899" cy="6453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zh-CN" altLang="en-US" sz="2400" b="1">
                    <a:latin typeface="楷体" panose="02010609060101010101" charset="-122"/>
                    <a:ea typeface="楷体" panose="02010609060101010101" charset="-122"/>
                    <a:cs typeface="Times New Roman" panose="02020603050405020304" pitchFamily="18" charset="0"/>
                    <a:sym typeface="字魂59号-创粗黑" panose="00000500000000000000" pitchFamily="2" charset="-122"/>
                  </a:rPr>
                  <a:t>图钉</a:t>
                </a:r>
              </a:p>
            </p:txBody>
          </p:sp>
        </p:grpSp>
      </p:grpSp>
      <p:grpSp>
        <p:nvGrpSpPr>
          <p:cNvPr id="42" name="组合 41"/>
          <p:cNvGrpSpPr/>
          <p:nvPr>
            <p:custDataLst>
              <p:tags r:id="rId10"/>
            </p:custDataLst>
          </p:nvPr>
        </p:nvGrpSpPr>
        <p:grpSpPr>
          <a:xfrm>
            <a:off x="4695092" y="4203453"/>
            <a:ext cx="2261225" cy="828205"/>
            <a:chOff x="4364718" y="2496464"/>
            <a:chExt cx="3193476" cy="1783697"/>
          </a:xfrm>
        </p:grpSpPr>
        <p:pic>
          <p:nvPicPr>
            <p:cNvPr id="43" name="Picture 2" descr="https://ss1.bdstatic.com/70cFuXSh_Q1YnxGkpoWK1HF6hhy/it/u=1897958288,968408247&amp;fm=26&amp;gp=0.jpg"/>
            <p:cNvPicPr>
              <a:picLocks noChangeAspect="1" noChangeArrowheads="1"/>
            </p:cNvPicPr>
            <p:nvPr>
              <p:custDataLst>
                <p:tags r:id="rId14"/>
              </p:custDataLst>
            </p:nvPr>
          </p:nvPicPr>
          <p:blipFill>
            <a:blip r:embed="rId37"/>
            <a:srcRect t="14826" b="16681"/>
            <a:stretch>
              <a:fillRect/>
            </a:stretch>
          </p:blipFill>
          <p:spPr>
            <a:xfrm>
              <a:off x="4364718" y="2496464"/>
              <a:ext cx="2297339" cy="1573507"/>
            </a:xfrm>
            <a:prstGeom prst="rect">
              <a:avLst/>
            </a:prstGeom>
            <a:noFill/>
          </p:spPr>
        </p:pic>
        <p:sp>
          <p:nvSpPr>
            <p:cNvPr id="44" name="TextBox 79"/>
            <p:cNvSpPr txBox="1"/>
            <p:nvPr>
              <p:custDataLst>
                <p:tags r:id="rId15"/>
              </p:custDataLst>
            </p:nvPr>
          </p:nvSpPr>
          <p:spPr>
            <a:xfrm>
              <a:off x="5932813" y="3288656"/>
              <a:ext cx="1625381" cy="9915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CN" altLang="en-US" sz="2400" b="1">
                  <a:latin typeface="楷体" panose="02010609060101010101" charset="-122"/>
                  <a:ea typeface="楷体" panose="02010609060101010101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刻度尺</a:t>
              </a:r>
            </a:p>
          </p:txBody>
        </p:sp>
      </p:grpSp>
      <p:grpSp>
        <p:nvGrpSpPr>
          <p:cNvPr id="46" name="组合 45"/>
          <p:cNvGrpSpPr/>
          <p:nvPr>
            <p:custDataLst>
              <p:tags r:id="rId11"/>
            </p:custDataLst>
          </p:nvPr>
        </p:nvGrpSpPr>
        <p:grpSpPr>
          <a:xfrm>
            <a:off x="4728210" y="2853055"/>
            <a:ext cx="2539365" cy="1303020"/>
            <a:chOff x="7328" y="4411"/>
            <a:chExt cx="3999" cy="2052"/>
          </a:xfrm>
        </p:grpSpPr>
        <p:sp>
          <p:nvSpPr>
            <p:cNvPr id="40" name="TextBox 79"/>
            <p:cNvSpPr txBox="1"/>
            <p:nvPr>
              <p:custDataLst>
                <p:tags r:id="rId12"/>
              </p:custDataLst>
            </p:nvPr>
          </p:nvSpPr>
          <p:spPr>
            <a:xfrm>
              <a:off x="9747" y="5739"/>
              <a:ext cx="1580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CN" altLang="en-US" sz="2400" b="1">
                  <a:latin typeface="楷体" panose="02010609060101010101" charset="-122"/>
                  <a:ea typeface="楷体" panose="02010609060101010101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细线</a:t>
              </a:r>
            </a:p>
          </p:txBody>
        </p:sp>
        <p:pic>
          <p:nvPicPr>
            <p:cNvPr id="45" name="图片 44" descr="细线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38"/>
            <a:srcRect t="22694"/>
            <a:stretch>
              <a:fillRect/>
            </a:stretch>
          </p:blipFill>
          <p:spPr>
            <a:xfrm>
              <a:off x="7328" y="4411"/>
              <a:ext cx="2581" cy="1996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2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993390" y="1052830"/>
            <a:ext cx="6500495" cy="864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ysClr val="windowText" lastClr="000000"/>
                </a:solidFill>
                <a:latin typeface="等线 Light" panose="02010600030101010101" charset="-122"/>
                <a:ea typeface="+mn-ea"/>
                <a:cs typeface="+mn-ea"/>
              </a:defRPr>
            </a:lvl1pPr>
          </a:lstStyle>
          <a:p>
            <a:pPr algn="ctr"/>
            <a:r>
              <a:rPr lang="zh-CN" altLang="en-US" sz="32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  <a:sym typeface="等线" panose="02010600030101010101" charset="-122"/>
              </a:rPr>
              <a:t>实验：研究同一直线上二力的合成</a:t>
            </a: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335280" y="404495"/>
            <a:ext cx="56654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</a:t>
            </a:r>
            <a:r>
              <a:rPr lang="zh-CN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同一直线上二力的合成</a:t>
            </a:r>
          </a:p>
        </p:txBody>
      </p:sp>
      <p:sp>
        <p:nvSpPr>
          <p:cNvPr id="51" name="TextBox 3"/>
          <p:cNvSpPr/>
          <p:nvPr>
            <p:custDataLst>
              <p:tags r:id="rId3"/>
            </p:custDataLst>
          </p:nvPr>
        </p:nvSpPr>
        <p:spPr>
          <a:xfrm>
            <a:off x="709394" y="1988917"/>
            <a:ext cx="2019300" cy="460375"/>
          </a:xfrm>
          <a:prstGeom prst="rect">
            <a:avLst/>
          </a:prstGeom>
          <a:noFill/>
          <a:ln w="9525">
            <a:noFill/>
          </a:ln>
        </p:spPr>
        <p:txBody>
          <a:bodyPr wrap="none" rtlCol="0" anchor="t" anchorCtr="0">
            <a:no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5pPr>
          </a:lstStyle>
          <a:p>
            <a:pPr lvl="0" algn="l">
              <a:spcBef>
                <a:spcPct val="50000"/>
              </a:spcBef>
              <a:buClrTx/>
              <a:buSzTx/>
            </a:pPr>
            <a:r>
              <a:rPr lang="zh-CN" altLang="en-US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【设计实验】</a:t>
            </a:r>
          </a:p>
        </p:txBody>
      </p:sp>
      <p:pic>
        <p:nvPicPr>
          <p:cNvPr id="52" name="Picture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09295" y="2852738"/>
            <a:ext cx="720000" cy="96003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3" name="文本框 52"/>
          <p:cNvSpPr txBox="1"/>
          <p:nvPr>
            <p:custDataLst>
              <p:tags r:id="rId5"/>
            </p:custDataLst>
          </p:nvPr>
        </p:nvSpPr>
        <p:spPr>
          <a:xfrm>
            <a:off x="911860" y="3068955"/>
            <a:ext cx="10946765" cy="6426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539750" algn="l">
              <a:lnSpc>
                <a:spcPts val="4300"/>
              </a:lnSpc>
              <a:buClrTx/>
              <a:buSzTx/>
            </a:pPr>
            <a:r>
              <a:rPr lang="zh-CN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研究同一直线上二力的合成，如何保证两次实验</a:t>
            </a:r>
            <a:r>
              <a:rPr lang="en-US" altLang="zh-CN" sz="2400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lang="zh-CN" altLang="en-US" sz="2400" i="1" baseline="-25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合</a:t>
            </a: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与</a:t>
            </a:r>
            <a:r>
              <a:rPr lang="en-US" altLang="zh-CN" sz="2400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400" i="1" baseline="-25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400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2400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400" i="1" baseline="-25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的作用效果相同？</a:t>
            </a:r>
            <a:endParaRPr lang="zh-CN" altLang="en-US" sz="2400" i="1" baseline="-250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55" name="图片 54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983615" y="4149090"/>
            <a:ext cx="2228215" cy="1482090"/>
          </a:xfrm>
          <a:prstGeom prst="rect">
            <a:avLst/>
          </a:prstGeom>
        </p:spPr>
      </p:pic>
      <p:sp>
        <p:nvSpPr>
          <p:cNvPr id="56" name="文本框 55"/>
          <p:cNvSpPr txBox="1"/>
          <p:nvPr>
            <p:custDataLst>
              <p:tags r:id="rId7"/>
            </p:custDataLst>
          </p:nvPr>
        </p:nvSpPr>
        <p:spPr>
          <a:xfrm>
            <a:off x="3546475" y="4140835"/>
            <a:ext cx="6171565" cy="11938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539750" algn="l">
              <a:lnSpc>
                <a:spcPts val="4300"/>
              </a:lnSpc>
              <a:buClrTx/>
              <a:buSzTx/>
            </a:pPr>
            <a:r>
              <a:rPr lang="zh-CN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两次都将弹簧拉至同一位置，</a:t>
            </a:r>
          </a:p>
          <a:p>
            <a:pPr lvl="0" indent="539750" algn="l">
              <a:lnSpc>
                <a:spcPts val="4300"/>
              </a:lnSpc>
              <a:buClrTx/>
              <a:buSzTx/>
            </a:pPr>
            <a:r>
              <a:rPr lang="zh-CN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伸长量相同，所以力的作用效果相同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  <p:cond evt="onBegin" delay="0">
                          <p:tn val="14"/>
                        </p:cond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993390" y="1052830"/>
            <a:ext cx="6500495" cy="864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ysClr val="windowText" lastClr="000000"/>
                </a:solidFill>
                <a:latin typeface="等线 Light" panose="02010600030101010101" charset="-122"/>
                <a:ea typeface="+mn-ea"/>
                <a:cs typeface="+mn-ea"/>
              </a:defRPr>
            </a:lvl1pPr>
          </a:lstStyle>
          <a:p>
            <a:pPr algn="ctr"/>
            <a:r>
              <a:rPr lang="zh-CN" altLang="en-US" sz="32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  <a:sym typeface="等线" panose="02010600030101010101" charset="-122"/>
              </a:rPr>
              <a:t>实验：研究同一直线上二力的合成</a:t>
            </a: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335280" y="404495"/>
            <a:ext cx="56654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</a:t>
            </a:r>
            <a:r>
              <a:rPr lang="zh-CN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同一直线上二力的合成</a:t>
            </a:r>
          </a:p>
        </p:txBody>
      </p:sp>
      <p:sp>
        <p:nvSpPr>
          <p:cNvPr id="51" name="TextBox 3"/>
          <p:cNvSpPr/>
          <p:nvPr>
            <p:custDataLst>
              <p:tags r:id="rId3"/>
            </p:custDataLst>
          </p:nvPr>
        </p:nvSpPr>
        <p:spPr>
          <a:xfrm>
            <a:off x="709394" y="1988917"/>
            <a:ext cx="2019300" cy="460375"/>
          </a:xfrm>
          <a:prstGeom prst="rect">
            <a:avLst/>
          </a:prstGeom>
          <a:noFill/>
          <a:ln w="9525">
            <a:noFill/>
          </a:ln>
        </p:spPr>
        <p:txBody>
          <a:bodyPr wrap="none" rtlCol="0" anchor="t" anchorCtr="0">
            <a:no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5pPr>
          </a:lstStyle>
          <a:p>
            <a:pPr lvl="0" algn="l">
              <a:spcBef>
                <a:spcPct val="50000"/>
              </a:spcBef>
              <a:buClrTx/>
              <a:buSzTx/>
            </a:pPr>
            <a:r>
              <a:rPr lang="zh-CN" altLang="en-US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【设计实验】</a:t>
            </a:r>
          </a:p>
        </p:txBody>
      </p:sp>
      <p:pic>
        <p:nvPicPr>
          <p:cNvPr id="52" name="Picture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996950" y="2492693"/>
            <a:ext cx="720000" cy="96003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3" name="文本框 52"/>
          <p:cNvSpPr txBox="1"/>
          <p:nvPr>
            <p:custDataLst>
              <p:tags r:id="rId5"/>
            </p:custDataLst>
          </p:nvPr>
        </p:nvSpPr>
        <p:spPr>
          <a:xfrm>
            <a:off x="1199515" y="2708910"/>
            <a:ext cx="3780155" cy="6426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539750" algn="l">
              <a:lnSpc>
                <a:spcPts val="4300"/>
              </a:lnSpc>
              <a:buClrTx/>
              <a:buSzTx/>
            </a:pPr>
            <a:r>
              <a:rPr lang="zh-CN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如何设计实验记录表？</a:t>
            </a:r>
            <a:endParaRPr lang="zh-CN" sz="2400" i="1" baseline="-250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709295" y="3496310"/>
          <a:ext cx="8533765" cy="30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30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30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30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30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30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5305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CDDCF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altLang="zh-CN" sz="2400" i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CDDC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87ABD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altLang="zh-CN" sz="2400" i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CDDC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87ABD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zh-CN" altLang="en-US" sz="2400" i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合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CDDC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87ABD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分析</a:t>
                      </a:r>
                      <a:r>
                        <a:rPr lang="en-US" altLang="zh-CN" sz="2400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zh-CN" altLang="en-US" sz="2400" i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合</a:t>
                      </a:r>
                      <a:r>
                        <a:rPr lang="zh-CN" altLang="en-US" sz="2400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、</a:t>
                      </a:r>
                      <a:r>
                        <a:rPr lang="en-US" altLang="zh-CN" sz="2400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altLang="zh-CN" sz="2400" i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CN" altLang="en-US" sz="2400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、</a:t>
                      </a:r>
                      <a:r>
                        <a:rPr lang="en-US" altLang="zh-CN" sz="2400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altLang="zh-CN" sz="2400" i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zh-CN" altLang="en-US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的关系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CDDC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CDDC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 rowSpan="6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200" i="1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altLang="zh-CN" sz="2200" i="1" baseline="-2500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CN" altLang="en-US" sz="2200" i="1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与</a:t>
                      </a:r>
                      <a:r>
                        <a:rPr lang="en-US" altLang="zh-CN" sz="2200" i="1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altLang="zh-CN" sz="2200" i="1" baseline="-2500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zh-CN" altLang="en-US" sz="2200" i="1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同（反）向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CDDC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大小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方向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大小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方向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大小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方向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大小关系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方向关系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solidFill>
                      <a:srgbClr val="87A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87A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CDDC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solidFill>
                      <a:srgbClr val="87A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87A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zdjZjE0YjU1ZDI3OGZkOTE5NTFiYWIzZGVjZDc5ZGU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7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6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7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9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6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0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0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5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8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7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6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6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0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2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3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4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8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9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5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3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3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6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9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2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5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9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0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7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3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4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0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7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8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87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4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89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5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4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5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6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9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2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6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7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3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4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0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7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8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7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9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0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8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7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2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8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9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5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6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7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8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9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7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1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2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3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4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9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0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6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7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4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8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6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7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8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9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0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2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3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4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5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9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7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9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0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1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2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5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3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4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5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0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8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8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9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0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1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2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3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5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6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8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9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9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0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1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2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4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5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6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2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8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9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1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2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3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4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6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5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7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9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0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1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3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5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4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9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6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5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9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9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4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5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6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7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2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3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6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4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0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0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1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69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2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5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8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1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7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0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6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7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3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4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0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1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0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8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8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9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3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7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9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5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8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9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0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1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2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5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6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7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9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0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9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0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1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4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7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0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3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4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5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6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1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1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2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8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9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5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6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2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3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3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3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4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5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6"/>
  <p:tag name="KSO_WM_BEAUTIFY_FLAG" val="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7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8"/>
  <p:tag name="KSO_WM_BEAUTIFY_FLAG" val="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9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0"/>
  <p:tag name="KSO_WM_BEAUTIFY_FLAG" val="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1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2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3"/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4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4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5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6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6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8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9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6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9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0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6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7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8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9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0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4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2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6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8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9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0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4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5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6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3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8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4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7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9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0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5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8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9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0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4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5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6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7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6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5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8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4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5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6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9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0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2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7B7"/>
      </a:accent6>
      <a:hlink>
        <a:srgbClr val="FF5050"/>
      </a:hlink>
      <a:folHlink>
        <a:srgbClr val="FF9900"/>
      </a:folHlink>
    </a:clrScheme>
    <a:fontScheme name="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1301</Words>
  <Application>Microsoft Office PowerPoint</Application>
  <PresentationFormat>宽屏</PresentationFormat>
  <Paragraphs>198</Paragraphs>
  <Slides>20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1" baseType="lpstr">
      <vt:lpstr>黑体</vt:lpstr>
      <vt:lpstr>华文楷体</vt:lpstr>
      <vt:lpstr>华文细黑</vt:lpstr>
      <vt:lpstr>楷体</vt:lpstr>
      <vt:lpstr>隶书</vt:lpstr>
      <vt:lpstr>宋体</vt:lpstr>
      <vt:lpstr>微软雅黑</vt:lpstr>
      <vt:lpstr>Arial</vt:lpstr>
      <vt:lpstr>Calibri</vt:lpstr>
      <vt:lpstr>Times New Roman</vt:lpstr>
      <vt:lpstr>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2025-02-24T15:07:02Z</cp:lastPrinted>
  <dcterms:created xsi:type="dcterms:W3CDTF">2025-02-24T15:07:02Z</dcterms:created>
  <dcterms:modified xsi:type="dcterms:W3CDTF">2026-02-24T01:58:55Z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