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6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4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5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6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85.xml" ContentType="application/vnd.openxmlformats-officedocument.presentationml.tags+xml"/>
  <Override PartName="/ppt/tags/tag187.xml" ContentType="application/vnd.openxmlformats-officedocument.presentationml.tags+xml"/>
  <Override PartName="/ppt/tags/tag772.xml" ContentType="application/vnd.openxmlformats-officedocument.presentationml.tags+xml"/>
  <Override PartName="/ppt/tags/tag777.xml" ContentType="application/vnd.openxmlformats-officedocument.presentationml.tags+xml"/>
  <Override PartName="/ppt/tags/tag7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15" r:id="rId2"/>
    <p:sldId id="1077" r:id="rId3"/>
    <p:sldId id="1078" r:id="rId4"/>
    <p:sldId id="981" r:id="rId5"/>
    <p:sldId id="1079" r:id="rId6"/>
    <p:sldId id="1080" r:id="rId7"/>
    <p:sldId id="984" r:id="rId8"/>
    <p:sldId id="1060" r:id="rId9"/>
    <p:sldId id="1061" r:id="rId10"/>
    <p:sldId id="1062" r:id="rId11"/>
    <p:sldId id="998" r:id="rId12"/>
    <p:sldId id="1091" r:id="rId13"/>
    <p:sldId id="1082" r:id="rId14"/>
    <p:sldId id="1083" r:id="rId15"/>
    <p:sldId id="1084" r:id="rId16"/>
    <p:sldId id="993" r:id="rId17"/>
    <p:sldId id="994" r:id="rId18"/>
    <p:sldId id="1085" r:id="rId19"/>
    <p:sldId id="1086" r:id="rId20"/>
    <p:sldId id="1087" r:id="rId21"/>
    <p:sldId id="1088" r:id="rId22"/>
    <p:sldId id="1089" r:id="rId23"/>
    <p:sldId id="1090" r:id="rId24"/>
    <p:sldId id="1093" r:id="rId25"/>
    <p:sldId id="1094" r:id="rId26"/>
    <p:sldId id="1095" r:id="rId27"/>
    <p:sldId id="1096" r:id="rId28"/>
    <p:sldId id="1097" r:id="rId29"/>
    <p:sldId id="1098" r:id="rId30"/>
    <p:sldId id="1099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43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581" y="77"/>
      </p:cViewPr>
      <p:guideLst>
        <p:guide orient="horz" pos="2172"/>
        <p:guide pos="434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heme" Target="../theme/theme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1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56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35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4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765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7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3789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969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3174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17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>
          <a:xfrm>
            <a:off x="402167" y="6019800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37600" y="6019800"/>
            <a:ext cx="3052233" cy="476250"/>
          </a:xfrm>
          <a:prstGeom prst="rect">
            <a:avLst/>
          </a:prstGeom>
        </p:spPr>
        <p:txBody>
          <a:bodyPr anchor="ctr"/>
          <a:lstStyle/>
          <a:p>
            <a:pPr lvl="0" eaLnBrk="1" fontAlgn="base" hangingPunct="1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背景母版.jpg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4.xml"/><Relationship Id="rId7" Type="http://schemas.openxmlformats.org/officeDocument/2006/relationships/tags" Target="../tags/tag190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13.png"/><Relationship Id="rId4" Type="http://schemas.openxmlformats.org/officeDocument/2006/relationships/tags" Target="../tags/tag186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5.jpe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14.gif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tags" Target="../tags/tag232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8" Type="http://schemas.openxmlformats.org/officeDocument/2006/relationships/tags" Target="../tags/tag211.xml"/><Relationship Id="rId3" Type="http://schemas.openxmlformats.org/officeDocument/2006/relationships/tags" Target="../tags/tag20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65.xml"/><Relationship Id="rId21" Type="http://schemas.openxmlformats.org/officeDocument/2006/relationships/tags" Target="../tags/tag260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63" Type="http://schemas.openxmlformats.org/officeDocument/2006/relationships/tags" Target="../tags/tag302.xml"/><Relationship Id="rId68" Type="http://schemas.openxmlformats.org/officeDocument/2006/relationships/tags" Target="../tags/tag307.xml"/><Relationship Id="rId84" Type="http://schemas.openxmlformats.org/officeDocument/2006/relationships/tags" Target="../tags/tag323.xml"/><Relationship Id="rId89" Type="http://schemas.openxmlformats.org/officeDocument/2006/relationships/tags" Target="../tags/tag328.xml"/><Relationship Id="rId16" Type="http://schemas.openxmlformats.org/officeDocument/2006/relationships/tags" Target="../tags/tag255.xml"/><Relationship Id="rId11" Type="http://schemas.openxmlformats.org/officeDocument/2006/relationships/tags" Target="../tags/tag250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53" Type="http://schemas.openxmlformats.org/officeDocument/2006/relationships/tags" Target="../tags/tag292.xml"/><Relationship Id="rId58" Type="http://schemas.openxmlformats.org/officeDocument/2006/relationships/tags" Target="../tags/tag297.xml"/><Relationship Id="rId74" Type="http://schemas.openxmlformats.org/officeDocument/2006/relationships/tags" Target="../tags/tag313.xml"/><Relationship Id="rId79" Type="http://schemas.openxmlformats.org/officeDocument/2006/relationships/tags" Target="../tags/tag318.xml"/><Relationship Id="rId5" Type="http://schemas.openxmlformats.org/officeDocument/2006/relationships/tags" Target="../tags/tag244.xml"/><Relationship Id="rId90" Type="http://schemas.openxmlformats.org/officeDocument/2006/relationships/tags" Target="../tags/tag329.xml"/><Relationship Id="rId95" Type="http://schemas.openxmlformats.org/officeDocument/2006/relationships/tags" Target="../tags/tag334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43" Type="http://schemas.openxmlformats.org/officeDocument/2006/relationships/tags" Target="../tags/tag282.xml"/><Relationship Id="rId48" Type="http://schemas.openxmlformats.org/officeDocument/2006/relationships/tags" Target="../tags/tag287.xml"/><Relationship Id="rId64" Type="http://schemas.openxmlformats.org/officeDocument/2006/relationships/tags" Target="../tags/tag303.xml"/><Relationship Id="rId69" Type="http://schemas.openxmlformats.org/officeDocument/2006/relationships/tags" Target="../tags/tag308.xml"/><Relationship Id="rId80" Type="http://schemas.openxmlformats.org/officeDocument/2006/relationships/tags" Target="../tags/tag319.xml"/><Relationship Id="rId85" Type="http://schemas.openxmlformats.org/officeDocument/2006/relationships/tags" Target="../tags/tag324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59" Type="http://schemas.openxmlformats.org/officeDocument/2006/relationships/tags" Target="../tags/tag298.xml"/><Relationship Id="rId67" Type="http://schemas.openxmlformats.org/officeDocument/2006/relationships/tags" Target="../tags/tag306.xml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54" Type="http://schemas.openxmlformats.org/officeDocument/2006/relationships/tags" Target="../tags/tag293.xml"/><Relationship Id="rId62" Type="http://schemas.openxmlformats.org/officeDocument/2006/relationships/tags" Target="../tags/tag301.xml"/><Relationship Id="rId70" Type="http://schemas.openxmlformats.org/officeDocument/2006/relationships/tags" Target="../tags/tag309.xml"/><Relationship Id="rId75" Type="http://schemas.openxmlformats.org/officeDocument/2006/relationships/tags" Target="../tags/tag314.xml"/><Relationship Id="rId83" Type="http://schemas.openxmlformats.org/officeDocument/2006/relationships/tags" Target="../tags/tag322.xml"/><Relationship Id="rId88" Type="http://schemas.openxmlformats.org/officeDocument/2006/relationships/tags" Target="../tags/tag327.xml"/><Relationship Id="rId91" Type="http://schemas.openxmlformats.org/officeDocument/2006/relationships/tags" Target="../tags/tag330.xml"/><Relationship Id="rId96" Type="http://schemas.openxmlformats.org/officeDocument/2006/relationships/tags" Target="../tags/tag335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tags" Target="../tags/tag288.xml"/><Relationship Id="rId57" Type="http://schemas.openxmlformats.org/officeDocument/2006/relationships/tags" Target="../tags/tag296.xml"/><Relationship Id="rId10" Type="http://schemas.openxmlformats.org/officeDocument/2006/relationships/tags" Target="../tags/tag249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52" Type="http://schemas.openxmlformats.org/officeDocument/2006/relationships/tags" Target="../tags/tag291.xml"/><Relationship Id="rId60" Type="http://schemas.openxmlformats.org/officeDocument/2006/relationships/tags" Target="../tags/tag299.xml"/><Relationship Id="rId65" Type="http://schemas.openxmlformats.org/officeDocument/2006/relationships/tags" Target="../tags/tag304.xml"/><Relationship Id="rId73" Type="http://schemas.openxmlformats.org/officeDocument/2006/relationships/tags" Target="../tags/tag312.xml"/><Relationship Id="rId78" Type="http://schemas.openxmlformats.org/officeDocument/2006/relationships/tags" Target="../tags/tag317.xml"/><Relationship Id="rId81" Type="http://schemas.openxmlformats.org/officeDocument/2006/relationships/tags" Target="../tags/tag320.xml"/><Relationship Id="rId86" Type="http://schemas.openxmlformats.org/officeDocument/2006/relationships/tags" Target="../tags/tag325.xml"/><Relationship Id="rId94" Type="http://schemas.openxmlformats.org/officeDocument/2006/relationships/tags" Target="../tags/tag333.xml"/><Relationship Id="rId99" Type="http://schemas.openxmlformats.org/officeDocument/2006/relationships/tags" Target="../tags/tag338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39" Type="http://schemas.openxmlformats.org/officeDocument/2006/relationships/tags" Target="../tags/tag278.xml"/><Relationship Id="rId34" Type="http://schemas.openxmlformats.org/officeDocument/2006/relationships/tags" Target="../tags/tag273.xml"/><Relationship Id="rId50" Type="http://schemas.openxmlformats.org/officeDocument/2006/relationships/tags" Target="../tags/tag289.xml"/><Relationship Id="rId55" Type="http://schemas.openxmlformats.org/officeDocument/2006/relationships/tags" Target="../tags/tag294.xml"/><Relationship Id="rId76" Type="http://schemas.openxmlformats.org/officeDocument/2006/relationships/tags" Target="../tags/tag315.xml"/><Relationship Id="rId97" Type="http://schemas.openxmlformats.org/officeDocument/2006/relationships/tags" Target="../tags/tag336.xml"/><Relationship Id="rId7" Type="http://schemas.openxmlformats.org/officeDocument/2006/relationships/tags" Target="../tags/tag246.xml"/><Relationship Id="rId71" Type="http://schemas.openxmlformats.org/officeDocument/2006/relationships/tags" Target="../tags/tag310.xml"/><Relationship Id="rId92" Type="http://schemas.openxmlformats.org/officeDocument/2006/relationships/tags" Target="../tags/tag331.xml"/><Relationship Id="rId2" Type="http://schemas.openxmlformats.org/officeDocument/2006/relationships/tags" Target="../tags/tag241.xml"/><Relationship Id="rId29" Type="http://schemas.openxmlformats.org/officeDocument/2006/relationships/tags" Target="../tags/tag268.xml"/><Relationship Id="rId24" Type="http://schemas.openxmlformats.org/officeDocument/2006/relationships/tags" Target="../tags/tag263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66" Type="http://schemas.openxmlformats.org/officeDocument/2006/relationships/tags" Target="../tags/tag305.xml"/><Relationship Id="rId87" Type="http://schemas.openxmlformats.org/officeDocument/2006/relationships/tags" Target="../tags/tag326.xml"/><Relationship Id="rId61" Type="http://schemas.openxmlformats.org/officeDocument/2006/relationships/tags" Target="../tags/tag300.xml"/><Relationship Id="rId82" Type="http://schemas.openxmlformats.org/officeDocument/2006/relationships/tags" Target="../tags/tag321.xml"/><Relationship Id="rId19" Type="http://schemas.openxmlformats.org/officeDocument/2006/relationships/tags" Target="../tags/tag258.xml"/><Relationship Id="rId14" Type="http://schemas.openxmlformats.org/officeDocument/2006/relationships/tags" Target="../tags/tag253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56" Type="http://schemas.openxmlformats.org/officeDocument/2006/relationships/tags" Target="../tags/tag295.xml"/><Relationship Id="rId77" Type="http://schemas.openxmlformats.org/officeDocument/2006/relationships/tags" Target="../tags/tag316.xml"/><Relationship Id="rId100" Type="http://schemas.openxmlformats.org/officeDocument/2006/relationships/tags" Target="../tags/tag339.xml"/><Relationship Id="rId8" Type="http://schemas.openxmlformats.org/officeDocument/2006/relationships/tags" Target="../tags/tag247.xml"/><Relationship Id="rId51" Type="http://schemas.openxmlformats.org/officeDocument/2006/relationships/tags" Target="../tags/tag290.xml"/><Relationship Id="rId72" Type="http://schemas.openxmlformats.org/officeDocument/2006/relationships/tags" Target="../tags/tag311.xml"/><Relationship Id="rId93" Type="http://schemas.openxmlformats.org/officeDocument/2006/relationships/tags" Target="../tags/tag332.xml"/><Relationship Id="rId98" Type="http://schemas.openxmlformats.org/officeDocument/2006/relationships/tags" Target="../tags/tag337.xml"/><Relationship Id="rId3" Type="http://schemas.openxmlformats.org/officeDocument/2006/relationships/tags" Target="../tags/tag24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365.xml"/><Relationship Id="rId117" Type="http://schemas.openxmlformats.org/officeDocument/2006/relationships/tags" Target="../tags/tag456.xml"/><Relationship Id="rId21" Type="http://schemas.openxmlformats.org/officeDocument/2006/relationships/tags" Target="../tags/tag360.xml"/><Relationship Id="rId42" Type="http://schemas.openxmlformats.org/officeDocument/2006/relationships/tags" Target="../tags/tag381.xml"/><Relationship Id="rId47" Type="http://schemas.openxmlformats.org/officeDocument/2006/relationships/tags" Target="../tags/tag386.xml"/><Relationship Id="rId63" Type="http://schemas.openxmlformats.org/officeDocument/2006/relationships/tags" Target="../tags/tag402.xml"/><Relationship Id="rId68" Type="http://schemas.openxmlformats.org/officeDocument/2006/relationships/tags" Target="../tags/tag407.xml"/><Relationship Id="rId84" Type="http://schemas.openxmlformats.org/officeDocument/2006/relationships/tags" Target="../tags/tag423.xml"/><Relationship Id="rId89" Type="http://schemas.openxmlformats.org/officeDocument/2006/relationships/tags" Target="../tags/tag428.xml"/><Relationship Id="rId112" Type="http://schemas.openxmlformats.org/officeDocument/2006/relationships/tags" Target="../tags/tag451.xml"/><Relationship Id="rId16" Type="http://schemas.openxmlformats.org/officeDocument/2006/relationships/tags" Target="../tags/tag355.xml"/><Relationship Id="rId107" Type="http://schemas.openxmlformats.org/officeDocument/2006/relationships/tags" Target="../tags/tag446.xml"/><Relationship Id="rId11" Type="http://schemas.openxmlformats.org/officeDocument/2006/relationships/tags" Target="../tags/tag350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53" Type="http://schemas.openxmlformats.org/officeDocument/2006/relationships/tags" Target="../tags/tag392.xml"/><Relationship Id="rId58" Type="http://schemas.openxmlformats.org/officeDocument/2006/relationships/tags" Target="../tags/tag397.xml"/><Relationship Id="rId74" Type="http://schemas.openxmlformats.org/officeDocument/2006/relationships/tags" Target="../tags/tag413.xml"/><Relationship Id="rId79" Type="http://schemas.openxmlformats.org/officeDocument/2006/relationships/tags" Target="../tags/tag418.xml"/><Relationship Id="rId102" Type="http://schemas.openxmlformats.org/officeDocument/2006/relationships/tags" Target="../tags/tag441.xml"/><Relationship Id="rId5" Type="http://schemas.openxmlformats.org/officeDocument/2006/relationships/tags" Target="../tags/tag344.xml"/><Relationship Id="rId90" Type="http://schemas.openxmlformats.org/officeDocument/2006/relationships/tags" Target="../tags/tag429.xml"/><Relationship Id="rId95" Type="http://schemas.openxmlformats.org/officeDocument/2006/relationships/tags" Target="../tags/tag434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43" Type="http://schemas.openxmlformats.org/officeDocument/2006/relationships/tags" Target="../tags/tag382.xml"/><Relationship Id="rId48" Type="http://schemas.openxmlformats.org/officeDocument/2006/relationships/tags" Target="../tags/tag387.xml"/><Relationship Id="rId64" Type="http://schemas.openxmlformats.org/officeDocument/2006/relationships/tags" Target="../tags/tag403.xml"/><Relationship Id="rId69" Type="http://schemas.openxmlformats.org/officeDocument/2006/relationships/tags" Target="../tags/tag408.xml"/><Relationship Id="rId113" Type="http://schemas.openxmlformats.org/officeDocument/2006/relationships/tags" Target="../tags/tag452.xml"/><Relationship Id="rId118" Type="http://schemas.openxmlformats.org/officeDocument/2006/relationships/tags" Target="../tags/tag457.xml"/><Relationship Id="rId80" Type="http://schemas.openxmlformats.org/officeDocument/2006/relationships/tags" Target="../tags/tag419.xml"/><Relationship Id="rId85" Type="http://schemas.openxmlformats.org/officeDocument/2006/relationships/tags" Target="../tags/tag424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59" Type="http://schemas.openxmlformats.org/officeDocument/2006/relationships/tags" Target="../tags/tag398.xml"/><Relationship Id="rId103" Type="http://schemas.openxmlformats.org/officeDocument/2006/relationships/tags" Target="../tags/tag442.xml"/><Relationship Id="rId108" Type="http://schemas.openxmlformats.org/officeDocument/2006/relationships/tags" Target="../tags/tag447.xml"/><Relationship Id="rId54" Type="http://schemas.openxmlformats.org/officeDocument/2006/relationships/tags" Target="../tags/tag393.xml"/><Relationship Id="rId70" Type="http://schemas.openxmlformats.org/officeDocument/2006/relationships/tags" Target="../tags/tag409.xml"/><Relationship Id="rId75" Type="http://schemas.openxmlformats.org/officeDocument/2006/relationships/tags" Target="../tags/tag414.xml"/><Relationship Id="rId91" Type="http://schemas.openxmlformats.org/officeDocument/2006/relationships/tags" Target="../tags/tag430.xml"/><Relationship Id="rId96" Type="http://schemas.openxmlformats.org/officeDocument/2006/relationships/tags" Target="../tags/tag435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49" Type="http://schemas.openxmlformats.org/officeDocument/2006/relationships/tags" Target="../tags/tag388.xml"/><Relationship Id="rId114" Type="http://schemas.openxmlformats.org/officeDocument/2006/relationships/tags" Target="../tags/tag453.xml"/><Relationship Id="rId119" Type="http://schemas.openxmlformats.org/officeDocument/2006/relationships/tags" Target="../tags/tag458.xml"/><Relationship Id="rId10" Type="http://schemas.openxmlformats.org/officeDocument/2006/relationships/tags" Target="../tags/tag349.xml"/><Relationship Id="rId31" Type="http://schemas.openxmlformats.org/officeDocument/2006/relationships/tags" Target="../tags/tag370.xml"/><Relationship Id="rId44" Type="http://schemas.openxmlformats.org/officeDocument/2006/relationships/tags" Target="../tags/tag383.xml"/><Relationship Id="rId52" Type="http://schemas.openxmlformats.org/officeDocument/2006/relationships/tags" Target="../tags/tag391.xml"/><Relationship Id="rId60" Type="http://schemas.openxmlformats.org/officeDocument/2006/relationships/tags" Target="../tags/tag399.xml"/><Relationship Id="rId65" Type="http://schemas.openxmlformats.org/officeDocument/2006/relationships/tags" Target="../tags/tag404.xml"/><Relationship Id="rId73" Type="http://schemas.openxmlformats.org/officeDocument/2006/relationships/tags" Target="../tags/tag412.xml"/><Relationship Id="rId78" Type="http://schemas.openxmlformats.org/officeDocument/2006/relationships/tags" Target="../tags/tag417.xml"/><Relationship Id="rId81" Type="http://schemas.openxmlformats.org/officeDocument/2006/relationships/tags" Target="../tags/tag420.xml"/><Relationship Id="rId86" Type="http://schemas.openxmlformats.org/officeDocument/2006/relationships/tags" Target="../tags/tag425.xml"/><Relationship Id="rId94" Type="http://schemas.openxmlformats.org/officeDocument/2006/relationships/tags" Target="../tags/tag433.xml"/><Relationship Id="rId99" Type="http://schemas.openxmlformats.org/officeDocument/2006/relationships/tags" Target="../tags/tag438.xml"/><Relationship Id="rId101" Type="http://schemas.openxmlformats.org/officeDocument/2006/relationships/tags" Target="../tags/tag440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9" Type="http://schemas.openxmlformats.org/officeDocument/2006/relationships/tags" Target="../tags/tag378.xml"/><Relationship Id="rId109" Type="http://schemas.openxmlformats.org/officeDocument/2006/relationships/tags" Target="../tags/tag448.xml"/><Relationship Id="rId34" Type="http://schemas.openxmlformats.org/officeDocument/2006/relationships/tags" Target="../tags/tag373.xml"/><Relationship Id="rId50" Type="http://schemas.openxmlformats.org/officeDocument/2006/relationships/tags" Target="../tags/tag389.xml"/><Relationship Id="rId55" Type="http://schemas.openxmlformats.org/officeDocument/2006/relationships/tags" Target="../tags/tag394.xml"/><Relationship Id="rId76" Type="http://schemas.openxmlformats.org/officeDocument/2006/relationships/tags" Target="../tags/tag415.xml"/><Relationship Id="rId97" Type="http://schemas.openxmlformats.org/officeDocument/2006/relationships/tags" Target="../tags/tag436.xml"/><Relationship Id="rId104" Type="http://schemas.openxmlformats.org/officeDocument/2006/relationships/tags" Target="../tags/tag443.xml"/><Relationship Id="rId120" Type="http://schemas.openxmlformats.org/officeDocument/2006/relationships/slideLayout" Target="../slideLayouts/slideLayout2.xml"/><Relationship Id="rId7" Type="http://schemas.openxmlformats.org/officeDocument/2006/relationships/tags" Target="../tags/tag346.xml"/><Relationship Id="rId71" Type="http://schemas.openxmlformats.org/officeDocument/2006/relationships/tags" Target="../tags/tag410.xml"/><Relationship Id="rId92" Type="http://schemas.openxmlformats.org/officeDocument/2006/relationships/tags" Target="../tags/tag431.xml"/><Relationship Id="rId2" Type="http://schemas.openxmlformats.org/officeDocument/2006/relationships/tags" Target="../tags/tag341.xml"/><Relationship Id="rId29" Type="http://schemas.openxmlformats.org/officeDocument/2006/relationships/tags" Target="../tags/tag368.xml"/><Relationship Id="rId24" Type="http://schemas.openxmlformats.org/officeDocument/2006/relationships/tags" Target="../tags/tag363.xml"/><Relationship Id="rId40" Type="http://schemas.openxmlformats.org/officeDocument/2006/relationships/tags" Target="../tags/tag379.xml"/><Relationship Id="rId45" Type="http://schemas.openxmlformats.org/officeDocument/2006/relationships/tags" Target="../tags/tag384.xml"/><Relationship Id="rId66" Type="http://schemas.openxmlformats.org/officeDocument/2006/relationships/tags" Target="../tags/tag405.xml"/><Relationship Id="rId87" Type="http://schemas.openxmlformats.org/officeDocument/2006/relationships/tags" Target="../tags/tag426.xml"/><Relationship Id="rId110" Type="http://schemas.openxmlformats.org/officeDocument/2006/relationships/tags" Target="../tags/tag449.xml"/><Relationship Id="rId115" Type="http://schemas.openxmlformats.org/officeDocument/2006/relationships/tags" Target="../tags/tag454.xml"/><Relationship Id="rId61" Type="http://schemas.openxmlformats.org/officeDocument/2006/relationships/tags" Target="../tags/tag400.xml"/><Relationship Id="rId82" Type="http://schemas.openxmlformats.org/officeDocument/2006/relationships/tags" Target="../tags/tag421.xml"/><Relationship Id="rId19" Type="http://schemas.openxmlformats.org/officeDocument/2006/relationships/tags" Target="../tags/tag358.xml"/><Relationship Id="rId14" Type="http://schemas.openxmlformats.org/officeDocument/2006/relationships/tags" Target="../tags/tag353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56" Type="http://schemas.openxmlformats.org/officeDocument/2006/relationships/tags" Target="../tags/tag395.xml"/><Relationship Id="rId77" Type="http://schemas.openxmlformats.org/officeDocument/2006/relationships/tags" Target="../tags/tag416.xml"/><Relationship Id="rId100" Type="http://schemas.openxmlformats.org/officeDocument/2006/relationships/tags" Target="../tags/tag439.xml"/><Relationship Id="rId105" Type="http://schemas.openxmlformats.org/officeDocument/2006/relationships/tags" Target="../tags/tag444.xml"/><Relationship Id="rId8" Type="http://schemas.openxmlformats.org/officeDocument/2006/relationships/tags" Target="../tags/tag347.xml"/><Relationship Id="rId51" Type="http://schemas.openxmlformats.org/officeDocument/2006/relationships/tags" Target="../tags/tag390.xml"/><Relationship Id="rId72" Type="http://schemas.openxmlformats.org/officeDocument/2006/relationships/tags" Target="../tags/tag411.xml"/><Relationship Id="rId93" Type="http://schemas.openxmlformats.org/officeDocument/2006/relationships/tags" Target="../tags/tag432.xml"/><Relationship Id="rId98" Type="http://schemas.openxmlformats.org/officeDocument/2006/relationships/tags" Target="../tags/tag437.xml"/><Relationship Id="rId3" Type="http://schemas.openxmlformats.org/officeDocument/2006/relationships/tags" Target="../tags/tag342.xml"/><Relationship Id="rId25" Type="http://schemas.openxmlformats.org/officeDocument/2006/relationships/tags" Target="../tags/tag364.xml"/><Relationship Id="rId46" Type="http://schemas.openxmlformats.org/officeDocument/2006/relationships/tags" Target="../tags/tag385.xml"/><Relationship Id="rId67" Type="http://schemas.openxmlformats.org/officeDocument/2006/relationships/tags" Target="../tags/tag406.xml"/><Relationship Id="rId116" Type="http://schemas.openxmlformats.org/officeDocument/2006/relationships/tags" Target="../tags/tag455.xml"/><Relationship Id="rId20" Type="http://schemas.openxmlformats.org/officeDocument/2006/relationships/tags" Target="../tags/tag359.xml"/><Relationship Id="rId41" Type="http://schemas.openxmlformats.org/officeDocument/2006/relationships/tags" Target="../tags/tag380.xml"/><Relationship Id="rId62" Type="http://schemas.openxmlformats.org/officeDocument/2006/relationships/tags" Target="../tags/tag401.xml"/><Relationship Id="rId83" Type="http://schemas.openxmlformats.org/officeDocument/2006/relationships/tags" Target="../tags/tag422.xml"/><Relationship Id="rId88" Type="http://schemas.openxmlformats.org/officeDocument/2006/relationships/tags" Target="../tags/tag427.xml"/><Relationship Id="rId111" Type="http://schemas.openxmlformats.org/officeDocument/2006/relationships/tags" Target="../tags/tag450.xml"/><Relationship Id="rId15" Type="http://schemas.openxmlformats.org/officeDocument/2006/relationships/tags" Target="../tags/tag354.xml"/><Relationship Id="rId36" Type="http://schemas.openxmlformats.org/officeDocument/2006/relationships/tags" Target="../tags/tag375.xml"/><Relationship Id="rId57" Type="http://schemas.openxmlformats.org/officeDocument/2006/relationships/tags" Target="../tags/tag396.xml"/><Relationship Id="rId106" Type="http://schemas.openxmlformats.org/officeDocument/2006/relationships/tags" Target="../tags/tag44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575.xml"/><Relationship Id="rId21" Type="http://schemas.openxmlformats.org/officeDocument/2006/relationships/tags" Target="../tags/tag479.xml"/><Relationship Id="rId42" Type="http://schemas.openxmlformats.org/officeDocument/2006/relationships/tags" Target="../tags/tag500.xml"/><Relationship Id="rId63" Type="http://schemas.openxmlformats.org/officeDocument/2006/relationships/tags" Target="../tags/tag521.xml"/><Relationship Id="rId84" Type="http://schemas.openxmlformats.org/officeDocument/2006/relationships/tags" Target="../tags/tag542.xml"/><Relationship Id="rId16" Type="http://schemas.openxmlformats.org/officeDocument/2006/relationships/tags" Target="../tags/tag474.xml"/><Relationship Id="rId107" Type="http://schemas.openxmlformats.org/officeDocument/2006/relationships/tags" Target="../tags/tag565.xml"/><Relationship Id="rId11" Type="http://schemas.openxmlformats.org/officeDocument/2006/relationships/tags" Target="../tags/tag469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53" Type="http://schemas.openxmlformats.org/officeDocument/2006/relationships/tags" Target="../tags/tag511.xml"/><Relationship Id="rId58" Type="http://schemas.openxmlformats.org/officeDocument/2006/relationships/tags" Target="../tags/tag516.xml"/><Relationship Id="rId74" Type="http://schemas.openxmlformats.org/officeDocument/2006/relationships/tags" Target="../tags/tag532.xml"/><Relationship Id="rId79" Type="http://schemas.openxmlformats.org/officeDocument/2006/relationships/tags" Target="../tags/tag537.xml"/><Relationship Id="rId102" Type="http://schemas.openxmlformats.org/officeDocument/2006/relationships/tags" Target="../tags/tag560.xml"/><Relationship Id="rId123" Type="http://schemas.openxmlformats.org/officeDocument/2006/relationships/tags" Target="../tags/tag581.xml"/><Relationship Id="rId128" Type="http://schemas.openxmlformats.org/officeDocument/2006/relationships/tags" Target="../tags/tag586.xml"/><Relationship Id="rId5" Type="http://schemas.openxmlformats.org/officeDocument/2006/relationships/tags" Target="../tags/tag463.xml"/><Relationship Id="rId90" Type="http://schemas.openxmlformats.org/officeDocument/2006/relationships/tags" Target="../tags/tag548.xml"/><Relationship Id="rId95" Type="http://schemas.openxmlformats.org/officeDocument/2006/relationships/tags" Target="../tags/tag553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43" Type="http://schemas.openxmlformats.org/officeDocument/2006/relationships/tags" Target="../tags/tag501.xml"/><Relationship Id="rId48" Type="http://schemas.openxmlformats.org/officeDocument/2006/relationships/tags" Target="../tags/tag506.xml"/><Relationship Id="rId64" Type="http://schemas.openxmlformats.org/officeDocument/2006/relationships/tags" Target="../tags/tag522.xml"/><Relationship Id="rId69" Type="http://schemas.openxmlformats.org/officeDocument/2006/relationships/tags" Target="../tags/tag527.xml"/><Relationship Id="rId113" Type="http://schemas.openxmlformats.org/officeDocument/2006/relationships/tags" Target="../tags/tag571.xml"/><Relationship Id="rId118" Type="http://schemas.openxmlformats.org/officeDocument/2006/relationships/tags" Target="../tags/tag576.xml"/><Relationship Id="rId134" Type="http://schemas.openxmlformats.org/officeDocument/2006/relationships/slideLayout" Target="../slideLayouts/slideLayout2.xml"/><Relationship Id="rId80" Type="http://schemas.openxmlformats.org/officeDocument/2006/relationships/tags" Target="../tags/tag538.xml"/><Relationship Id="rId85" Type="http://schemas.openxmlformats.org/officeDocument/2006/relationships/tags" Target="../tags/tag543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59" Type="http://schemas.openxmlformats.org/officeDocument/2006/relationships/tags" Target="../tags/tag517.xml"/><Relationship Id="rId103" Type="http://schemas.openxmlformats.org/officeDocument/2006/relationships/tags" Target="../tags/tag561.xml"/><Relationship Id="rId108" Type="http://schemas.openxmlformats.org/officeDocument/2006/relationships/tags" Target="../tags/tag566.xml"/><Relationship Id="rId124" Type="http://schemas.openxmlformats.org/officeDocument/2006/relationships/tags" Target="../tags/tag582.xml"/><Relationship Id="rId129" Type="http://schemas.openxmlformats.org/officeDocument/2006/relationships/tags" Target="../tags/tag587.xml"/><Relationship Id="rId54" Type="http://schemas.openxmlformats.org/officeDocument/2006/relationships/tags" Target="../tags/tag512.xml"/><Relationship Id="rId70" Type="http://schemas.openxmlformats.org/officeDocument/2006/relationships/tags" Target="../tags/tag528.xml"/><Relationship Id="rId75" Type="http://schemas.openxmlformats.org/officeDocument/2006/relationships/tags" Target="../tags/tag533.xml"/><Relationship Id="rId91" Type="http://schemas.openxmlformats.org/officeDocument/2006/relationships/tags" Target="../tags/tag549.xml"/><Relationship Id="rId96" Type="http://schemas.openxmlformats.org/officeDocument/2006/relationships/tags" Target="../tags/tag554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49" Type="http://schemas.openxmlformats.org/officeDocument/2006/relationships/tags" Target="../tags/tag507.xml"/><Relationship Id="rId114" Type="http://schemas.openxmlformats.org/officeDocument/2006/relationships/tags" Target="../tags/tag572.xml"/><Relationship Id="rId119" Type="http://schemas.openxmlformats.org/officeDocument/2006/relationships/tags" Target="../tags/tag577.xml"/><Relationship Id="rId44" Type="http://schemas.openxmlformats.org/officeDocument/2006/relationships/tags" Target="../tags/tag502.xml"/><Relationship Id="rId60" Type="http://schemas.openxmlformats.org/officeDocument/2006/relationships/tags" Target="../tags/tag518.xml"/><Relationship Id="rId65" Type="http://schemas.openxmlformats.org/officeDocument/2006/relationships/tags" Target="../tags/tag523.xml"/><Relationship Id="rId81" Type="http://schemas.openxmlformats.org/officeDocument/2006/relationships/tags" Target="../tags/tag539.xml"/><Relationship Id="rId86" Type="http://schemas.openxmlformats.org/officeDocument/2006/relationships/tags" Target="../tags/tag544.xml"/><Relationship Id="rId130" Type="http://schemas.openxmlformats.org/officeDocument/2006/relationships/tags" Target="../tags/tag588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39" Type="http://schemas.openxmlformats.org/officeDocument/2006/relationships/tags" Target="../tags/tag497.xml"/><Relationship Id="rId109" Type="http://schemas.openxmlformats.org/officeDocument/2006/relationships/tags" Target="../tags/tag567.xml"/><Relationship Id="rId34" Type="http://schemas.openxmlformats.org/officeDocument/2006/relationships/tags" Target="../tags/tag492.xml"/><Relationship Id="rId50" Type="http://schemas.openxmlformats.org/officeDocument/2006/relationships/tags" Target="../tags/tag508.xml"/><Relationship Id="rId55" Type="http://schemas.openxmlformats.org/officeDocument/2006/relationships/tags" Target="../tags/tag513.xml"/><Relationship Id="rId76" Type="http://schemas.openxmlformats.org/officeDocument/2006/relationships/tags" Target="../tags/tag534.xml"/><Relationship Id="rId97" Type="http://schemas.openxmlformats.org/officeDocument/2006/relationships/tags" Target="../tags/tag555.xml"/><Relationship Id="rId104" Type="http://schemas.openxmlformats.org/officeDocument/2006/relationships/tags" Target="../tags/tag562.xml"/><Relationship Id="rId120" Type="http://schemas.openxmlformats.org/officeDocument/2006/relationships/tags" Target="../tags/tag578.xml"/><Relationship Id="rId125" Type="http://schemas.openxmlformats.org/officeDocument/2006/relationships/tags" Target="../tags/tag583.xml"/><Relationship Id="rId7" Type="http://schemas.openxmlformats.org/officeDocument/2006/relationships/tags" Target="../tags/tag465.xml"/><Relationship Id="rId71" Type="http://schemas.openxmlformats.org/officeDocument/2006/relationships/tags" Target="../tags/tag529.xml"/><Relationship Id="rId92" Type="http://schemas.openxmlformats.org/officeDocument/2006/relationships/tags" Target="../tags/tag550.xml"/><Relationship Id="rId2" Type="http://schemas.openxmlformats.org/officeDocument/2006/relationships/tags" Target="../tags/tag460.xml"/><Relationship Id="rId29" Type="http://schemas.openxmlformats.org/officeDocument/2006/relationships/tags" Target="../tags/tag487.xml"/><Relationship Id="rId24" Type="http://schemas.openxmlformats.org/officeDocument/2006/relationships/tags" Target="../tags/tag482.xml"/><Relationship Id="rId40" Type="http://schemas.openxmlformats.org/officeDocument/2006/relationships/tags" Target="../tags/tag498.xml"/><Relationship Id="rId45" Type="http://schemas.openxmlformats.org/officeDocument/2006/relationships/tags" Target="../tags/tag503.xml"/><Relationship Id="rId66" Type="http://schemas.openxmlformats.org/officeDocument/2006/relationships/tags" Target="../tags/tag524.xml"/><Relationship Id="rId87" Type="http://schemas.openxmlformats.org/officeDocument/2006/relationships/tags" Target="../tags/tag545.xml"/><Relationship Id="rId110" Type="http://schemas.openxmlformats.org/officeDocument/2006/relationships/tags" Target="../tags/tag568.xml"/><Relationship Id="rId115" Type="http://schemas.openxmlformats.org/officeDocument/2006/relationships/tags" Target="../tags/tag573.xml"/><Relationship Id="rId131" Type="http://schemas.openxmlformats.org/officeDocument/2006/relationships/tags" Target="../tags/tag589.xml"/><Relationship Id="rId61" Type="http://schemas.openxmlformats.org/officeDocument/2006/relationships/tags" Target="../tags/tag519.xml"/><Relationship Id="rId82" Type="http://schemas.openxmlformats.org/officeDocument/2006/relationships/tags" Target="../tags/tag540.xml"/><Relationship Id="rId19" Type="http://schemas.openxmlformats.org/officeDocument/2006/relationships/tags" Target="../tags/tag477.xml"/><Relationship Id="rId14" Type="http://schemas.openxmlformats.org/officeDocument/2006/relationships/tags" Target="../tags/tag472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56" Type="http://schemas.openxmlformats.org/officeDocument/2006/relationships/tags" Target="../tags/tag514.xml"/><Relationship Id="rId77" Type="http://schemas.openxmlformats.org/officeDocument/2006/relationships/tags" Target="../tags/tag535.xml"/><Relationship Id="rId100" Type="http://schemas.openxmlformats.org/officeDocument/2006/relationships/tags" Target="../tags/tag558.xml"/><Relationship Id="rId105" Type="http://schemas.openxmlformats.org/officeDocument/2006/relationships/tags" Target="../tags/tag563.xml"/><Relationship Id="rId126" Type="http://schemas.openxmlformats.org/officeDocument/2006/relationships/tags" Target="../tags/tag584.xml"/><Relationship Id="rId8" Type="http://schemas.openxmlformats.org/officeDocument/2006/relationships/tags" Target="../tags/tag466.xml"/><Relationship Id="rId51" Type="http://schemas.openxmlformats.org/officeDocument/2006/relationships/tags" Target="../tags/tag509.xml"/><Relationship Id="rId72" Type="http://schemas.openxmlformats.org/officeDocument/2006/relationships/tags" Target="../tags/tag530.xml"/><Relationship Id="rId93" Type="http://schemas.openxmlformats.org/officeDocument/2006/relationships/tags" Target="../tags/tag551.xml"/><Relationship Id="rId98" Type="http://schemas.openxmlformats.org/officeDocument/2006/relationships/tags" Target="../tags/tag556.xml"/><Relationship Id="rId121" Type="http://schemas.openxmlformats.org/officeDocument/2006/relationships/tags" Target="../tags/tag579.xml"/><Relationship Id="rId3" Type="http://schemas.openxmlformats.org/officeDocument/2006/relationships/tags" Target="../tags/tag461.xml"/><Relationship Id="rId25" Type="http://schemas.openxmlformats.org/officeDocument/2006/relationships/tags" Target="../tags/tag483.xml"/><Relationship Id="rId46" Type="http://schemas.openxmlformats.org/officeDocument/2006/relationships/tags" Target="../tags/tag504.xml"/><Relationship Id="rId67" Type="http://schemas.openxmlformats.org/officeDocument/2006/relationships/tags" Target="../tags/tag525.xml"/><Relationship Id="rId116" Type="http://schemas.openxmlformats.org/officeDocument/2006/relationships/tags" Target="../tags/tag574.xml"/><Relationship Id="rId20" Type="http://schemas.openxmlformats.org/officeDocument/2006/relationships/tags" Target="../tags/tag478.xml"/><Relationship Id="rId41" Type="http://schemas.openxmlformats.org/officeDocument/2006/relationships/tags" Target="../tags/tag499.xml"/><Relationship Id="rId62" Type="http://schemas.openxmlformats.org/officeDocument/2006/relationships/tags" Target="../tags/tag520.xml"/><Relationship Id="rId83" Type="http://schemas.openxmlformats.org/officeDocument/2006/relationships/tags" Target="../tags/tag541.xml"/><Relationship Id="rId88" Type="http://schemas.openxmlformats.org/officeDocument/2006/relationships/tags" Target="../tags/tag546.xml"/><Relationship Id="rId111" Type="http://schemas.openxmlformats.org/officeDocument/2006/relationships/tags" Target="../tags/tag569.xml"/><Relationship Id="rId132" Type="http://schemas.openxmlformats.org/officeDocument/2006/relationships/tags" Target="../tags/tag590.xml"/><Relationship Id="rId15" Type="http://schemas.openxmlformats.org/officeDocument/2006/relationships/tags" Target="../tags/tag473.xml"/><Relationship Id="rId36" Type="http://schemas.openxmlformats.org/officeDocument/2006/relationships/tags" Target="../tags/tag494.xml"/><Relationship Id="rId57" Type="http://schemas.openxmlformats.org/officeDocument/2006/relationships/tags" Target="../tags/tag515.xml"/><Relationship Id="rId106" Type="http://schemas.openxmlformats.org/officeDocument/2006/relationships/tags" Target="../tags/tag564.xml"/><Relationship Id="rId127" Type="http://schemas.openxmlformats.org/officeDocument/2006/relationships/tags" Target="../tags/tag585.xml"/><Relationship Id="rId10" Type="http://schemas.openxmlformats.org/officeDocument/2006/relationships/tags" Target="../tags/tag468.xml"/><Relationship Id="rId31" Type="http://schemas.openxmlformats.org/officeDocument/2006/relationships/tags" Target="../tags/tag489.xml"/><Relationship Id="rId52" Type="http://schemas.openxmlformats.org/officeDocument/2006/relationships/tags" Target="../tags/tag510.xml"/><Relationship Id="rId73" Type="http://schemas.openxmlformats.org/officeDocument/2006/relationships/tags" Target="../tags/tag531.xml"/><Relationship Id="rId78" Type="http://schemas.openxmlformats.org/officeDocument/2006/relationships/tags" Target="../tags/tag536.xml"/><Relationship Id="rId94" Type="http://schemas.openxmlformats.org/officeDocument/2006/relationships/tags" Target="../tags/tag552.xml"/><Relationship Id="rId99" Type="http://schemas.openxmlformats.org/officeDocument/2006/relationships/tags" Target="../tags/tag557.xml"/><Relationship Id="rId101" Type="http://schemas.openxmlformats.org/officeDocument/2006/relationships/tags" Target="../tags/tag559.xml"/><Relationship Id="rId122" Type="http://schemas.openxmlformats.org/officeDocument/2006/relationships/tags" Target="../tags/tag580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26" Type="http://schemas.openxmlformats.org/officeDocument/2006/relationships/tags" Target="../tags/tag484.xml"/><Relationship Id="rId47" Type="http://schemas.openxmlformats.org/officeDocument/2006/relationships/tags" Target="../tags/tag505.xml"/><Relationship Id="rId68" Type="http://schemas.openxmlformats.org/officeDocument/2006/relationships/tags" Target="../tags/tag526.xml"/><Relationship Id="rId89" Type="http://schemas.openxmlformats.org/officeDocument/2006/relationships/tags" Target="../tags/tag547.xml"/><Relationship Id="rId112" Type="http://schemas.openxmlformats.org/officeDocument/2006/relationships/tags" Target="../tags/tag570.xml"/><Relationship Id="rId133" Type="http://schemas.openxmlformats.org/officeDocument/2006/relationships/tags" Target="../tags/tag5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26" Type="http://schemas.openxmlformats.org/officeDocument/2006/relationships/tags" Target="../tags/tag617.xml"/><Relationship Id="rId3" Type="http://schemas.openxmlformats.org/officeDocument/2006/relationships/tags" Target="../tags/tag594.xml"/><Relationship Id="rId21" Type="http://schemas.openxmlformats.org/officeDocument/2006/relationships/tags" Target="../tags/tag612.xml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25" Type="http://schemas.openxmlformats.org/officeDocument/2006/relationships/tags" Target="../tags/tag616.xml"/><Relationship Id="rId2" Type="http://schemas.openxmlformats.org/officeDocument/2006/relationships/tags" Target="../tags/tag593.xml"/><Relationship Id="rId16" Type="http://schemas.openxmlformats.org/officeDocument/2006/relationships/tags" Target="../tags/tag607.xml"/><Relationship Id="rId20" Type="http://schemas.openxmlformats.org/officeDocument/2006/relationships/tags" Target="../tags/tag611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tags" Target="../tags/tag615.xml"/><Relationship Id="rId5" Type="http://schemas.openxmlformats.org/officeDocument/2006/relationships/tags" Target="../tags/tag596.xml"/><Relationship Id="rId15" Type="http://schemas.openxmlformats.org/officeDocument/2006/relationships/tags" Target="../tags/tag606.xml"/><Relationship Id="rId23" Type="http://schemas.openxmlformats.org/officeDocument/2006/relationships/tags" Target="../tags/tag614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601.xml"/><Relationship Id="rId19" Type="http://schemas.openxmlformats.org/officeDocument/2006/relationships/tags" Target="../tags/tag610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tags" Target="../tags/tag613.xml"/><Relationship Id="rId27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33.xml"/><Relationship Id="rId18" Type="http://schemas.openxmlformats.org/officeDocument/2006/relationships/tags" Target="../tags/tag638.xml"/><Relationship Id="rId26" Type="http://schemas.openxmlformats.org/officeDocument/2006/relationships/tags" Target="../tags/tag646.xml"/><Relationship Id="rId3" Type="http://schemas.openxmlformats.org/officeDocument/2006/relationships/tags" Target="../tags/tag623.xml"/><Relationship Id="rId21" Type="http://schemas.openxmlformats.org/officeDocument/2006/relationships/tags" Target="../tags/tag64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tags" Target="../tags/tag645.xml"/><Relationship Id="rId33" Type="http://schemas.openxmlformats.org/officeDocument/2006/relationships/tags" Target="../tags/tag653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0" Type="http://schemas.openxmlformats.org/officeDocument/2006/relationships/tags" Target="../tags/tag640.xml"/><Relationship Id="rId29" Type="http://schemas.openxmlformats.org/officeDocument/2006/relationships/tags" Target="../tags/tag649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24" Type="http://schemas.openxmlformats.org/officeDocument/2006/relationships/tags" Target="../tags/tag644.xml"/><Relationship Id="rId32" Type="http://schemas.openxmlformats.org/officeDocument/2006/relationships/tags" Target="../tags/tag652.xml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tags" Target="../tags/tag643.xml"/><Relationship Id="rId28" Type="http://schemas.openxmlformats.org/officeDocument/2006/relationships/tags" Target="../tags/tag648.xml"/><Relationship Id="rId36" Type="http://schemas.openxmlformats.org/officeDocument/2006/relationships/image" Target="../media/image17.png"/><Relationship Id="rId10" Type="http://schemas.openxmlformats.org/officeDocument/2006/relationships/tags" Target="../tags/tag630.xml"/><Relationship Id="rId19" Type="http://schemas.openxmlformats.org/officeDocument/2006/relationships/tags" Target="../tags/tag639.xml"/><Relationship Id="rId31" Type="http://schemas.openxmlformats.org/officeDocument/2006/relationships/tags" Target="../tags/tag651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tags" Target="../tags/tag642.xml"/><Relationship Id="rId27" Type="http://schemas.openxmlformats.org/officeDocument/2006/relationships/tags" Target="../tags/tag647.xml"/><Relationship Id="rId30" Type="http://schemas.openxmlformats.org/officeDocument/2006/relationships/tags" Target="../tags/tag650.xml"/><Relationship Id="rId35" Type="http://schemas.openxmlformats.org/officeDocument/2006/relationships/notesSlide" Target="../notesSlides/notesSlide6.xml"/><Relationship Id="rId8" Type="http://schemas.openxmlformats.org/officeDocument/2006/relationships/tags" Target="../tags/tag6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3" Type="http://schemas.openxmlformats.org/officeDocument/2006/relationships/tags" Target="../tags/tag678.xml"/><Relationship Id="rId21" Type="http://schemas.openxmlformats.org/officeDocument/2006/relationships/image" Target="../media/image18.png"/><Relationship Id="rId7" Type="http://schemas.openxmlformats.org/officeDocument/2006/relationships/tags" Target="../tags/tag68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10" Type="http://schemas.openxmlformats.org/officeDocument/2006/relationships/tags" Target="../tags/tag685.xml"/><Relationship Id="rId19" Type="http://schemas.openxmlformats.org/officeDocument/2006/relationships/tags" Target="../tags/tag694.xml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04.xml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10.xml"/><Relationship Id="rId7" Type="http://schemas.openxmlformats.org/officeDocument/2006/relationships/image" Target="../media/image19.tiff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2.xml"/><Relationship Id="rId4" Type="http://schemas.openxmlformats.org/officeDocument/2006/relationships/tags" Target="../tags/tag711.xml"/><Relationship Id="rId9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15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image" Target="../media/image21.tif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7" Type="http://schemas.openxmlformats.org/officeDocument/2006/relationships/image" Target="../media/image21.png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tags" Target="../tags/tag77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7" Type="http://schemas.openxmlformats.org/officeDocument/2006/relationships/image" Target="../media/image22.png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tags" Target="../tags/tag77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32.xml"/><Relationship Id="rId7" Type="http://schemas.openxmlformats.org/officeDocument/2006/relationships/tags" Target="../tags/tag788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4.xml"/><Relationship Id="rId4" Type="http://schemas.openxmlformats.org/officeDocument/2006/relationships/tags" Target="../tags/tag7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5.png"/><Relationship Id="rId2" Type="http://schemas.openxmlformats.org/officeDocument/2006/relationships/tags" Target="../tags/tag10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8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0.xml"/><Relationship Id="rId19" Type="http://schemas.openxmlformats.org/officeDocument/2006/relationships/image" Target="../media/image7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10.png"/><Relationship Id="rId3" Type="http://schemas.openxmlformats.org/officeDocument/2006/relationships/tags" Target="../tags/tag1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87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9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85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/>
          <p:nvPr>
            <p:custDataLst>
              <p:tags r:id="rId1"/>
            </p:custDataLst>
          </p:nvPr>
        </p:nvSpPr>
        <p:spPr>
          <a:xfrm>
            <a:off x="3171807" y="2564904"/>
            <a:ext cx="5549917" cy="139236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 功率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4"/>
          <p:cNvSpPr txBox="1"/>
          <p:nvPr>
            <p:custDataLst>
              <p:tags r:id="rId2"/>
            </p:custDataLst>
          </p:nvPr>
        </p:nvSpPr>
        <p:spPr>
          <a:xfrm>
            <a:off x="876299" y="1196752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第十一章  功和机械能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5807710" y="3573145"/>
            <a:ext cx="5981065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表示：_______________________80J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79425" y="1124585"/>
            <a:ext cx="7002145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（2）功率的大小表示单位时间内做功的多少。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5" y="2420620"/>
            <a:ext cx="3650615" cy="247840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7801913" y="3643199"/>
            <a:ext cx="16713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1秒内做功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735703" y="3049782"/>
            <a:ext cx="48526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小明推车做功的功率为80W，</a:t>
            </a: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2" name="Text Box 3"/>
            <p:cNvSpPr txBox="1"/>
            <p:nvPr>
              <p:custDataLst>
                <p:tags r:id="rId7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8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31264" y="2911389"/>
            <a:ext cx="3755252" cy="3189723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0427" name="图片 604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31990" y="982345"/>
            <a:ext cx="2436813" cy="3386138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0428" name="文本框 60427"/>
          <p:cNvSpPr txBox="1"/>
          <p:nvPr>
            <p:custDataLst>
              <p:tags r:id="rId3"/>
            </p:custDataLst>
          </p:nvPr>
        </p:nvSpPr>
        <p:spPr>
          <a:xfrm>
            <a:off x="1643380" y="4110990"/>
            <a:ext cx="271335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骑车功率约70 W</a:t>
            </a:r>
          </a:p>
        </p:txBody>
      </p:sp>
      <p:sp>
        <p:nvSpPr>
          <p:cNvPr id="60429" name="文本框 60428"/>
          <p:cNvSpPr txBox="1"/>
          <p:nvPr>
            <p:custDataLst>
              <p:tags r:id="rId4"/>
            </p:custDataLst>
          </p:nvPr>
        </p:nvSpPr>
        <p:spPr>
          <a:xfrm>
            <a:off x="4688523" y="6182678"/>
            <a:ext cx="2917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步行功率约几十瓦</a:t>
            </a:r>
          </a:p>
        </p:txBody>
      </p:sp>
      <p:sp>
        <p:nvSpPr>
          <p:cNvPr id="60430" name="文本框 60429"/>
          <p:cNvSpPr txBox="1"/>
          <p:nvPr>
            <p:custDataLst>
              <p:tags r:id="rId5"/>
            </p:custDataLst>
          </p:nvPr>
        </p:nvSpPr>
        <p:spPr>
          <a:xfrm>
            <a:off x="9552305" y="476885"/>
            <a:ext cx="763270" cy="4573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百米飞人的功率可达</a:t>
            </a:r>
          </a:p>
          <a:p>
            <a:pPr lvl="0" algn="l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 kW</a:t>
            </a:r>
          </a:p>
        </p:txBody>
      </p:sp>
      <p:pic>
        <p:nvPicPr>
          <p:cNvPr id="60434" name="图片 604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35784" y="1376998"/>
            <a:ext cx="3886200" cy="2563812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2" name="Text Box 3"/>
            <p:cNvSpPr txBox="1"/>
            <p:nvPr>
              <p:custDataLst>
                <p:tags r:id="rId8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9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 animBg="1"/>
      <p:bldP spid="60429" grpId="0" animBg="1"/>
      <p:bldP spid="60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080066" y="1125445"/>
            <a:ext cx="3846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测量人爬楼梯的功率</a:t>
            </a: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5" name="Text Box 3"/>
            <p:cNvSpPr txBox="1"/>
            <p:nvPr>
              <p:custDataLst>
                <p:tags r:id="rId35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36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82445" y="301815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测量原理：</a:t>
            </a:r>
          </a:p>
        </p:txBody>
      </p:sp>
      <p:sp>
        <p:nvSpPr>
          <p:cNvPr id="1073764766" name="任意多边形 1615"/>
          <p:cNvSpPr/>
          <p:nvPr>
            <p:custDataLst>
              <p:tags r:id="rId4"/>
            </p:custDataLst>
          </p:nvPr>
        </p:nvSpPr>
        <p:spPr>
          <a:xfrm>
            <a:off x="7421880" y="4260850"/>
            <a:ext cx="1790700" cy="1112520"/>
          </a:xfrm>
          <a:custGeom>
            <a:avLst/>
            <a:gdLst/>
            <a:ahLst/>
            <a:cxnLst/>
            <a:rect l="l" t="t" r="r" b="b"/>
            <a:pathLst>
              <a:path w="3525" h="2190">
                <a:moveTo>
                  <a:pt x="0" y="2190"/>
                </a:moveTo>
                <a:lnTo>
                  <a:pt x="720" y="2190"/>
                </a:lnTo>
                <a:lnTo>
                  <a:pt x="720" y="1635"/>
                </a:lnTo>
                <a:lnTo>
                  <a:pt x="1410" y="1635"/>
                </a:lnTo>
                <a:lnTo>
                  <a:pt x="1410" y="1080"/>
                </a:lnTo>
                <a:lnTo>
                  <a:pt x="2116" y="1080"/>
                </a:lnTo>
                <a:lnTo>
                  <a:pt x="2116" y="540"/>
                </a:lnTo>
                <a:lnTo>
                  <a:pt x="2806" y="540"/>
                </a:lnTo>
                <a:lnTo>
                  <a:pt x="2806" y="0"/>
                </a:lnTo>
                <a:lnTo>
                  <a:pt x="3525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20"/>
          <p:cNvGrpSpPr/>
          <p:nvPr>
            <p:custDataLst>
              <p:tags r:id="rId5"/>
            </p:custDataLst>
          </p:nvPr>
        </p:nvGrpSpPr>
        <p:grpSpPr>
          <a:xfrm>
            <a:off x="7236460" y="3883025"/>
            <a:ext cx="651510" cy="1518920"/>
            <a:chOff x="8435" y="510"/>
            <a:chExt cx="1085" cy="1881"/>
          </a:xfrm>
        </p:grpSpPr>
        <p:sp>
          <p:nvSpPr>
            <p:cNvPr id="18" name="椭圆 1616"/>
            <p:cNvSpPr/>
            <p:nvPr>
              <p:custDataLst>
                <p:tags r:id="rId31"/>
              </p:custDataLst>
            </p:nvPr>
          </p:nvSpPr>
          <p:spPr>
            <a:xfrm>
              <a:off x="9082" y="510"/>
              <a:ext cx="438" cy="44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任意多边形 1617"/>
            <p:cNvSpPr/>
            <p:nvPr>
              <p:custDataLst>
                <p:tags r:id="rId32"/>
              </p:custDataLst>
            </p:nvPr>
          </p:nvSpPr>
          <p:spPr>
            <a:xfrm>
              <a:off x="8764" y="878"/>
              <a:ext cx="394" cy="1513"/>
            </a:xfrm>
            <a:custGeom>
              <a:avLst/>
              <a:gdLst/>
              <a:ahLst/>
              <a:cxnLst/>
              <a:rect l="l" t="t" r="r" b="b"/>
              <a:pathLst>
                <a:path w="420" h="1605">
                  <a:moveTo>
                    <a:pt x="420" y="0"/>
                  </a:moveTo>
                  <a:lnTo>
                    <a:pt x="209" y="315"/>
                  </a:lnTo>
                  <a:lnTo>
                    <a:pt x="120" y="525"/>
                  </a:lnTo>
                  <a:lnTo>
                    <a:pt x="90" y="645"/>
                  </a:lnTo>
                  <a:lnTo>
                    <a:pt x="105" y="855"/>
                  </a:lnTo>
                  <a:lnTo>
                    <a:pt x="240" y="1170"/>
                  </a:lnTo>
                  <a:lnTo>
                    <a:pt x="0" y="1425"/>
                  </a:lnTo>
                  <a:lnTo>
                    <a:pt x="30" y="1605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任意多边形 1618"/>
            <p:cNvSpPr/>
            <p:nvPr>
              <p:custDataLst>
                <p:tags r:id="rId33"/>
              </p:custDataLst>
            </p:nvPr>
          </p:nvSpPr>
          <p:spPr>
            <a:xfrm>
              <a:off x="8876" y="1684"/>
              <a:ext cx="454" cy="656"/>
            </a:xfrm>
            <a:custGeom>
              <a:avLst/>
              <a:gdLst/>
              <a:ahLst/>
              <a:cxnLst/>
              <a:rect l="l" t="t" r="r" b="b"/>
              <a:pathLst>
                <a:path w="452" h="656">
                  <a:moveTo>
                    <a:pt x="454" y="656"/>
                  </a:moveTo>
                  <a:lnTo>
                    <a:pt x="364" y="581"/>
                  </a:lnTo>
                  <a:lnTo>
                    <a:pt x="214" y="14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任意多边形 1619"/>
            <p:cNvSpPr/>
            <p:nvPr>
              <p:custDataLst>
                <p:tags r:id="rId34"/>
              </p:custDataLst>
            </p:nvPr>
          </p:nvSpPr>
          <p:spPr>
            <a:xfrm>
              <a:off x="8435" y="1042"/>
              <a:ext cx="920" cy="455"/>
            </a:xfrm>
            <a:custGeom>
              <a:avLst/>
              <a:gdLst/>
              <a:ahLst/>
              <a:cxnLst/>
              <a:rect l="l" t="t" r="r" b="b"/>
              <a:pathLst>
                <a:path w="851" h="450">
                  <a:moveTo>
                    <a:pt x="0" y="450"/>
                  </a:moveTo>
                  <a:lnTo>
                    <a:pt x="326" y="90"/>
                  </a:lnTo>
                  <a:lnTo>
                    <a:pt x="626" y="0"/>
                  </a:lnTo>
                  <a:lnTo>
                    <a:pt x="596" y="300"/>
                  </a:lnTo>
                  <a:lnTo>
                    <a:pt x="851" y="45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任意多边形 1615"/>
          <p:cNvSpPr/>
          <p:nvPr>
            <p:custDataLst>
              <p:tags r:id="rId6"/>
            </p:custDataLst>
          </p:nvPr>
        </p:nvSpPr>
        <p:spPr>
          <a:xfrm>
            <a:off x="8128635" y="3708400"/>
            <a:ext cx="1790700" cy="1112520"/>
          </a:xfrm>
          <a:custGeom>
            <a:avLst/>
            <a:gdLst/>
            <a:ahLst/>
            <a:cxnLst/>
            <a:rect l="l" t="t" r="r" b="b"/>
            <a:pathLst>
              <a:path w="3525" h="2190">
                <a:moveTo>
                  <a:pt x="0" y="2190"/>
                </a:moveTo>
                <a:lnTo>
                  <a:pt x="720" y="2190"/>
                </a:lnTo>
                <a:lnTo>
                  <a:pt x="720" y="1635"/>
                </a:lnTo>
                <a:lnTo>
                  <a:pt x="1410" y="1635"/>
                </a:lnTo>
                <a:lnTo>
                  <a:pt x="1410" y="1080"/>
                </a:lnTo>
                <a:lnTo>
                  <a:pt x="2116" y="1080"/>
                </a:lnTo>
                <a:lnTo>
                  <a:pt x="2116" y="540"/>
                </a:lnTo>
                <a:lnTo>
                  <a:pt x="2806" y="540"/>
                </a:lnTo>
                <a:lnTo>
                  <a:pt x="2806" y="0"/>
                </a:lnTo>
                <a:lnTo>
                  <a:pt x="3525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7"/>
            </p:custDataLst>
          </p:nvPr>
        </p:nvCxnSpPr>
        <p:spPr>
          <a:xfrm flipH="1">
            <a:off x="9576435" y="3679825"/>
            <a:ext cx="1261745" cy="1905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grpSp>
        <p:nvGrpSpPr>
          <p:cNvPr id="29" name="组合 1620"/>
          <p:cNvGrpSpPr/>
          <p:nvPr>
            <p:custDataLst>
              <p:tags r:id="rId8"/>
            </p:custDataLst>
          </p:nvPr>
        </p:nvGrpSpPr>
        <p:grpSpPr>
          <a:xfrm>
            <a:off x="9622155" y="2155190"/>
            <a:ext cx="651510" cy="1518920"/>
            <a:chOff x="8435" y="510"/>
            <a:chExt cx="1085" cy="1881"/>
          </a:xfrm>
        </p:grpSpPr>
        <p:sp>
          <p:nvSpPr>
            <p:cNvPr id="30" name="椭圆 1616"/>
            <p:cNvSpPr/>
            <p:nvPr>
              <p:custDataLst>
                <p:tags r:id="rId27"/>
              </p:custDataLst>
            </p:nvPr>
          </p:nvSpPr>
          <p:spPr>
            <a:xfrm>
              <a:off x="9082" y="510"/>
              <a:ext cx="438" cy="44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任意多边形 1617"/>
            <p:cNvSpPr/>
            <p:nvPr>
              <p:custDataLst>
                <p:tags r:id="rId28"/>
              </p:custDataLst>
            </p:nvPr>
          </p:nvSpPr>
          <p:spPr>
            <a:xfrm>
              <a:off x="8764" y="878"/>
              <a:ext cx="394" cy="1513"/>
            </a:xfrm>
            <a:custGeom>
              <a:avLst/>
              <a:gdLst/>
              <a:ahLst/>
              <a:cxnLst/>
              <a:rect l="l" t="t" r="r" b="b"/>
              <a:pathLst>
                <a:path w="420" h="1605">
                  <a:moveTo>
                    <a:pt x="420" y="0"/>
                  </a:moveTo>
                  <a:lnTo>
                    <a:pt x="209" y="315"/>
                  </a:lnTo>
                  <a:lnTo>
                    <a:pt x="120" y="525"/>
                  </a:lnTo>
                  <a:lnTo>
                    <a:pt x="90" y="645"/>
                  </a:lnTo>
                  <a:lnTo>
                    <a:pt x="105" y="855"/>
                  </a:lnTo>
                  <a:lnTo>
                    <a:pt x="240" y="1170"/>
                  </a:lnTo>
                  <a:lnTo>
                    <a:pt x="0" y="1425"/>
                  </a:lnTo>
                  <a:lnTo>
                    <a:pt x="30" y="1605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任意多边形 1618"/>
            <p:cNvSpPr/>
            <p:nvPr>
              <p:custDataLst>
                <p:tags r:id="rId29"/>
              </p:custDataLst>
            </p:nvPr>
          </p:nvSpPr>
          <p:spPr>
            <a:xfrm>
              <a:off x="8876" y="1684"/>
              <a:ext cx="454" cy="656"/>
            </a:xfrm>
            <a:custGeom>
              <a:avLst/>
              <a:gdLst/>
              <a:ahLst/>
              <a:cxnLst/>
              <a:rect l="l" t="t" r="r" b="b"/>
              <a:pathLst>
                <a:path w="452" h="656">
                  <a:moveTo>
                    <a:pt x="454" y="656"/>
                  </a:moveTo>
                  <a:lnTo>
                    <a:pt x="364" y="581"/>
                  </a:lnTo>
                  <a:lnTo>
                    <a:pt x="214" y="14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任意多边形 1619"/>
            <p:cNvSpPr/>
            <p:nvPr>
              <p:custDataLst>
                <p:tags r:id="rId30"/>
              </p:custDataLst>
            </p:nvPr>
          </p:nvSpPr>
          <p:spPr>
            <a:xfrm>
              <a:off x="8435" y="1042"/>
              <a:ext cx="920" cy="455"/>
            </a:xfrm>
            <a:custGeom>
              <a:avLst/>
              <a:gdLst/>
              <a:ahLst/>
              <a:cxnLst/>
              <a:rect l="l" t="t" r="r" b="b"/>
              <a:pathLst>
                <a:path w="851" h="450">
                  <a:moveTo>
                    <a:pt x="0" y="450"/>
                  </a:moveTo>
                  <a:lnTo>
                    <a:pt x="326" y="90"/>
                  </a:lnTo>
                  <a:lnTo>
                    <a:pt x="626" y="0"/>
                  </a:lnTo>
                  <a:lnTo>
                    <a:pt x="596" y="300"/>
                  </a:lnTo>
                  <a:lnTo>
                    <a:pt x="851" y="45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>
            <p:custDataLst>
              <p:tags r:id="rId9"/>
            </p:custDataLst>
          </p:nvPr>
        </p:nvGrpSpPr>
        <p:grpSpPr>
          <a:xfrm>
            <a:off x="7528560" y="4915535"/>
            <a:ext cx="897255" cy="1132840"/>
            <a:chOff x="11547" y="8802"/>
            <a:chExt cx="1458" cy="1784"/>
          </a:xfrm>
        </p:grpSpPr>
        <p:sp>
          <p:nvSpPr>
            <p:cNvPr id="39" name="文本框 38"/>
            <p:cNvSpPr txBox="1"/>
            <p:nvPr>
              <p:custDataLst>
                <p:tags r:id="rId25"/>
              </p:custDataLst>
            </p:nvPr>
          </p:nvSpPr>
          <p:spPr>
            <a:xfrm>
              <a:off x="11757" y="9570"/>
              <a:ext cx="124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sz="3600">
                  <a:solidFill>
                    <a:srgbClr val="FF0000"/>
                  </a:solidFill>
                </a:rPr>
                <a:t>  </a:t>
              </a:r>
            </a:p>
          </p:txBody>
        </p:sp>
        <p:cxnSp>
          <p:nvCxnSpPr>
            <p:cNvPr id="40" name="直接箭头连接符 39"/>
            <p:cNvCxnSpPr/>
            <p:nvPr>
              <p:custDataLst>
                <p:tags r:id="rId26"/>
              </p:custDataLst>
            </p:nvPr>
          </p:nvCxnSpPr>
          <p:spPr>
            <a:xfrm flipH="1">
              <a:off x="11547" y="8802"/>
              <a:ext cx="0" cy="1247"/>
            </a:xfrm>
            <a:prstGeom prst="straightConnector1">
              <a:avLst/>
            </a:prstGeom>
            <a:noFill/>
            <a:ln w="60325" cap="flat" cmpd="sng" algn="ctr">
              <a:solidFill>
                <a:srgbClr val="FF00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cxnSp>
        <p:nvCxnSpPr>
          <p:cNvPr id="41" name="直接连接符 40"/>
          <p:cNvCxnSpPr/>
          <p:nvPr>
            <p:custDataLst>
              <p:tags r:id="rId10"/>
            </p:custDataLst>
          </p:nvPr>
        </p:nvCxnSpPr>
        <p:spPr>
          <a:xfrm flipH="1" flipV="1">
            <a:off x="7810500" y="5377815"/>
            <a:ext cx="3253740" cy="20955"/>
          </a:xfrm>
          <a:prstGeom prst="line">
            <a:avLst/>
          </a:prstGeom>
          <a:noFill/>
          <a:ln w="28575" cap="flat" cmpd="sng" algn="ctr">
            <a:solidFill>
              <a:srgbClr val="BBE0E3">
                <a:shade val="50000"/>
              </a:srgbClr>
            </a:solidFill>
            <a:prstDash val="sysDash"/>
            <a:miter lim="800000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grpSp>
        <p:nvGrpSpPr>
          <p:cNvPr id="45" name="组合 44"/>
          <p:cNvGrpSpPr/>
          <p:nvPr>
            <p:custDataLst>
              <p:tags r:id="rId11"/>
            </p:custDataLst>
          </p:nvPr>
        </p:nvGrpSpPr>
        <p:grpSpPr>
          <a:xfrm>
            <a:off x="3223260" y="3436620"/>
            <a:ext cx="1732280" cy="876300"/>
            <a:chOff x="1776" y="8238"/>
            <a:chExt cx="2728" cy="1380"/>
          </a:xfrm>
        </p:grpSpPr>
        <p:sp>
          <p:nvSpPr>
            <p:cNvPr id="46" name="文本框 45"/>
            <p:cNvSpPr txBox="1"/>
            <p:nvPr>
              <p:custDataLst>
                <p:tags r:id="rId21"/>
              </p:custDataLst>
            </p:nvPr>
          </p:nvSpPr>
          <p:spPr>
            <a:xfrm>
              <a:off x="1776" y="8465"/>
              <a:ext cx="27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P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=</a:t>
              </a:r>
            </a:p>
          </p:txBody>
        </p:sp>
        <p:sp>
          <p:nvSpPr>
            <p:cNvPr id="47" name="文本框 46"/>
            <p:cNvSpPr txBox="1"/>
            <p:nvPr>
              <p:custDataLst>
                <p:tags r:id="rId22"/>
              </p:custDataLst>
            </p:nvPr>
          </p:nvSpPr>
          <p:spPr>
            <a:xfrm>
              <a:off x="2796" y="8238"/>
              <a:ext cx="1195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W   </a:t>
              </a:r>
            </a:p>
          </p:txBody>
        </p:sp>
        <p:sp>
          <p:nvSpPr>
            <p:cNvPr id="48" name="文本框 47"/>
            <p:cNvSpPr txBox="1"/>
            <p:nvPr>
              <p:custDataLst>
                <p:tags r:id="rId23"/>
              </p:custDataLst>
            </p:nvPr>
          </p:nvSpPr>
          <p:spPr>
            <a:xfrm>
              <a:off x="2891" y="8796"/>
              <a:ext cx="86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t   </a:t>
              </a:r>
            </a:p>
          </p:txBody>
        </p:sp>
        <p:cxnSp>
          <p:nvCxnSpPr>
            <p:cNvPr id="49" name="直接连接符 48"/>
            <p:cNvCxnSpPr/>
            <p:nvPr>
              <p:custDataLst>
                <p:tags r:id="rId24"/>
              </p:custDataLst>
            </p:nvPr>
          </p:nvCxnSpPr>
          <p:spPr>
            <a:xfrm>
              <a:off x="2797" y="8915"/>
              <a:ext cx="63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sp>
        <p:nvSpPr>
          <p:cNvPr id="15" name="矩形标注 14"/>
          <p:cNvSpPr/>
          <p:nvPr>
            <p:custDataLst>
              <p:tags r:id="rId12"/>
            </p:custDataLst>
          </p:nvPr>
        </p:nvSpPr>
        <p:spPr>
          <a:xfrm>
            <a:off x="5015865" y="2400300"/>
            <a:ext cx="1728470" cy="551815"/>
          </a:xfrm>
          <a:prstGeom prst="wedgeRectCallout">
            <a:avLst>
              <a:gd name="adj1" fmla="val 28526"/>
              <a:gd name="adj2" fmla="val 92232"/>
            </a:avLst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体重秤</a:t>
            </a:r>
          </a:p>
        </p:txBody>
      </p:sp>
      <p:sp>
        <p:nvSpPr>
          <p:cNvPr id="42" name="矩形标注 41"/>
          <p:cNvSpPr/>
          <p:nvPr>
            <p:custDataLst>
              <p:tags r:id="rId13"/>
            </p:custDataLst>
          </p:nvPr>
        </p:nvSpPr>
        <p:spPr>
          <a:xfrm>
            <a:off x="4413250" y="4130040"/>
            <a:ext cx="1346200" cy="477520"/>
          </a:xfrm>
          <a:prstGeom prst="wedgeRectCallout">
            <a:avLst>
              <a:gd name="adj1" fmla="val -70471"/>
              <a:gd name="adj2" fmla="val -52260"/>
            </a:avLst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秒表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4"/>
            </p:custDataLst>
          </p:nvPr>
        </p:nvSpPr>
        <p:spPr>
          <a:xfrm>
            <a:off x="4814570" y="3007360"/>
            <a:ext cx="2272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W=Gh=mgh</a:t>
            </a:r>
          </a:p>
        </p:txBody>
      </p:sp>
      <p:sp>
        <p:nvSpPr>
          <p:cNvPr id="51" name="任意多边形 50"/>
          <p:cNvSpPr/>
          <p:nvPr>
            <p:custDataLst>
              <p:tags r:id="rId15"/>
            </p:custDataLst>
          </p:nvPr>
        </p:nvSpPr>
        <p:spPr>
          <a:xfrm>
            <a:off x="4231005" y="3247390"/>
            <a:ext cx="775335" cy="306070"/>
          </a:xfrm>
          <a:custGeom>
            <a:avLst/>
            <a:gdLst>
              <a:gd name="connisteX0" fmla="*/ 0 w 375285"/>
              <a:gd name="connsiteY0" fmla="*/ 273874 h 273874"/>
              <a:gd name="connisteX1" fmla="*/ 172720 w 375285"/>
              <a:gd name="connsiteY1" fmla="*/ 40829 h 273874"/>
              <a:gd name="connisteX2" fmla="*/ 375285 w 375285"/>
              <a:gd name="connsiteY2" fmla="*/ 189 h 273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75285" h="273875">
                <a:moveTo>
                  <a:pt x="0" y="273875"/>
                </a:moveTo>
                <a:cubicBezTo>
                  <a:pt x="30480" y="228155"/>
                  <a:pt x="97790" y="95440"/>
                  <a:pt x="172720" y="40830"/>
                </a:cubicBezTo>
                <a:cubicBezTo>
                  <a:pt x="247650" y="-13780"/>
                  <a:pt x="338455" y="3365"/>
                  <a:pt x="375285" y="19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miter lim="800000"/>
            <a:tailEnd type="arrow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标注 53"/>
          <p:cNvSpPr/>
          <p:nvPr>
            <p:custDataLst>
              <p:tags r:id="rId16"/>
            </p:custDataLst>
          </p:nvPr>
        </p:nvSpPr>
        <p:spPr>
          <a:xfrm>
            <a:off x="7479665" y="2348865"/>
            <a:ext cx="1728470" cy="551815"/>
          </a:xfrm>
          <a:prstGeom prst="wedgeRectCallout">
            <a:avLst>
              <a:gd name="adj1" fmla="val -78324"/>
              <a:gd name="adj2" fmla="val 108688"/>
            </a:avLst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刻度尺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>
            <p:custDataLst>
              <p:tags r:id="rId17"/>
            </p:custDataLst>
          </p:nvPr>
        </p:nvCxnSpPr>
        <p:spPr>
          <a:xfrm flipV="1">
            <a:off x="7745730" y="3357245"/>
            <a:ext cx="2265045" cy="1838960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tailEnd type="none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sp>
        <p:nvSpPr>
          <p:cNvPr id="50" name="文本框 49"/>
          <p:cNvSpPr txBox="1"/>
          <p:nvPr>
            <p:custDataLst>
              <p:tags r:id="rId18"/>
            </p:custDataLst>
          </p:nvPr>
        </p:nvSpPr>
        <p:spPr>
          <a:xfrm>
            <a:off x="8109585" y="3449320"/>
            <a:ext cx="996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匀速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8" name="直接箭头连接符 57"/>
          <p:cNvCxnSpPr/>
          <p:nvPr>
            <p:custDataLst>
              <p:tags r:id="rId19"/>
            </p:custDataLst>
          </p:nvPr>
        </p:nvCxnSpPr>
        <p:spPr>
          <a:xfrm flipH="1">
            <a:off x="9768205" y="3715385"/>
            <a:ext cx="28575" cy="16738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arrow"/>
            <a:tailEnd type="arrow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sp>
        <p:nvSpPr>
          <p:cNvPr id="59" name="文本框 58"/>
          <p:cNvSpPr txBox="1"/>
          <p:nvPr>
            <p:custDataLst>
              <p:tags r:id="rId20"/>
            </p:custDataLst>
          </p:nvPr>
        </p:nvSpPr>
        <p:spPr>
          <a:xfrm>
            <a:off x="9839960" y="4174490"/>
            <a:ext cx="665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42" grpId="0" animBg="1"/>
      <p:bldP spid="43" grpId="0"/>
      <p:bldP spid="51" grpId="0" animBg="1"/>
      <p:bldP spid="54" grpId="0" animBg="1"/>
      <p:bldP spid="50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>
            <p:custDataLst>
              <p:tags r:id="rId1"/>
            </p:custDataLst>
          </p:nvPr>
        </p:nvSpPr>
        <p:spPr>
          <a:xfrm>
            <a:off x="263208" y="980123"/>
            <a:ext cx="11664950" cy="2257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l">
              <a:spcBef>
                <a:spcPct val="20000"/>
              </a:spcBef>
              <a:buClrTx/>
              <a:buSzTx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一辆汽车以36km/h的速度向右做匀速直线运动，已知发动机的功率是60kW，求：</a:t>
            </a:r>
          </a:p>
          <a:p>
            <a:pPr algn="l">
              <a:spcBef>
                <a:spcPct val="20000"/>
              </a:spcBef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（1）10min内汽车发动机做功多少？     </a:t>
            </a:r>
          </a:p>
          <a:p>
            <a:pPr algn="l">
              <a:spcBef>
                <a:spcPct val="20000"/>
              </a:spcBef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（2）这辆汽车受到的阻力是多大？</a:t>
            </a:r>
          </a:p>
        </p:txBody>
      </p:sp>
      <p:grpSp>
        <p:nvGrpSpPr>
          <p:cNvPr id="1073766251" name="组合 3361"/>
          <p:cNvGrpSpPr/>
          <p:nvPr>
            <p:custDataLst>
              <p:tags r:id="rId2"/>
            </p:custDataLst>
          </p:nvPr>
        </p:nvGrpSpPr>
        <p:grpSpPr>
          <a:xfrm>
            <a:off x="8256270" y="2853690"/>
            <a:ext cx="3204210" cy="165735"/>
            <a:chOff x="4065" y="2373"/>
            <a:chExt cx="2019" cy="130"/>
          </a:xfrm>
        </p:grpSpPr>
        <p:grpSp>
          <p:nvGrpSpPr>
            <p:cNvPr id="1073766237" name="组合 3347"/>
            <p:cNvGrpSpPr/>
            <p:nvPr>
              <p:custDataLst>
                <p:tags r:id="rId80"/>
              </p:custDataLst>
            </p:nvPr>
          </p:nvGrpSpPr>
          <p:grpSpPr>
            <a:xfrm>
              <a:off x="5362" y="2373"/>
              <a:ext cx="722" cy="130"/>
              <a:chOff x="3121" y="1752"/>
              <a:chExt cx="722" cy="130"/>
            </a:xfrm>
          </p:grpSpPr>
          <p:sp>
            <p:nvSpPr>
              <p:cNvPr id="1073766230" name="直接连接符 3340"/>
              <p:cNvSpPr/>
              <p:nvPr>
                <p:custDataLst>
                  <p:tags r:id="rId94"/>
                </p:custDataLst>
              </p:nvPr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1" name="直接连接符 3341"/>
              <p:cNvSpPr/>
              <p:nvPr>
                <p:custDataLst>
                  <p:tags r:id="rId95"/>
                </p:custDataLst>
              </p:nvPr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2" name="直接连接符 3342"/>
              <p:cNvSpPr/>
              <p:nvPr>
                <p:custDataLst>
                  <p:tags r:id="rId96"/>
                </p:custDataLst>
              </p:nvPr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3" name="直接连接符 3343"/>
              <p:cNvSpPr/>
              <p:nvPr>
                <p:custDataLst>
                  <p:tags r:id="rId97"/>
                </p:custDataLst>
              </p:nvPr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4" name="直接连接符 3344"/>
              <p:cNvSpPr/>
              <p:nvPr>
                <p:custDataLst>
                  <p:tags r:id="rId98"/>
                </p:custDataLst>
              </p:nvPr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5" name="直接连接符 3345"/>
              <p:cNvSpPr/>
              <p:nvPr>
                <p:custDataLst>
                  <p:tags r:id="rId99"/>
                </p:custDataLst>
              </p:nvPr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6" name="直接连接符 3346"/>
              <p:cNvSpPr/>
              <p:nvPr>
                <p:custDataLst>
                  <p:tags r:id="rId100"/>
                </p:custDataLst>
              </p:nvPr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073766250" name="组合 3360"/>
            <p:cNvGrpSpPr/>
            <p:nvPr>
              <p:custDataLst>
                <p:tags r:id="rId81"/>
              </p:custDataLst>
            </p:nvPr>
          </p:nvGrpSpPr>
          <p:grpSpPr>
            <a:xfrm>
              <a:off x="4065" y="2373"/>
              <a:ext cx="1338" cy="130"/>
              <a:chOff x="2760" y="2640"/>
              <a:chExt cx="1338" cy="130"/>
            </a:xfrm>
          </p:grpSpPr>
          <p:sp>
            <p:nvSpPr>
              <p:cNvPr id="1073766238" name="直接连接符 3348"/>
              <p:cNvSpPr/>
              <p:nvPr>
                <p:custDataLst>
                  <p:tags r:id="rId82"/>
                </p:custDataLst>
              </p:nvPr>
            </p:nvSpPr>
            <p:spPr>
              <a:xfrm flipH="1">
                <a:off x="2760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9" name="直接连接符 3349"/>
              <p:cNvSpPr/>
              <p:nvPr>
                <p:custDataLst>
                  <p:tags r:id="rId83"/>
                </p:custDataLst>
              </p:nvPr>
            </p:nvSpPr>
            <p:spPr>
              <a:xfrm flipH="1">
                <a:off x="2880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0" name="直接连接符 3350"/>
              <p:cNvSpPr/>
              <p:nvPr>
                <p:custDataLst>
                  <p:tags r:id="rId84"/>
                </p:custDataLst>
              </p:nvPr>
            </p:nvSpPr>
            <p:spPr>
              <a:xfrm flipH="1">
                <a:off x="300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1" name="直接连接符 3351"/>
              <p:cNvSpPr/>
              <p:nvPr>
                <p:custDataLst>
                  <p:tags r:id="rId85"/>
                </p:custDataLst>
              </p:nvPr>
            </p:nvSpPr>
            <p:spPr>
              <a:xfrm flipH="1">
                <a:off x="312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2" name="直接连接符 3352"/>
              <p:cNvSpPr/>
              <p:nvPr>
                <p:custDataLst>
                  <p:tags r:id="rId86"/>
                </p:custDataLst>
              </p:nvPr>
            </p:nvSpPr>
            <p:spPr>
              <a:xfrm flipH="1">
                <a:off x="324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3" name="直接连接符 3353"/>
              <p:cNvSpPr/>
              <p:nvPr>
                <p:custDataLst>
                  <p:tags r:id="rId87"/>
                </p:custDataLst>
              </p:nvPr>
            </p:nvSpPr>
            <p:spPr>
              <a:xfrm flipH="1">
                <a:off x="3361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4" name="直接连接符 3354"/>
              <p:cNvSpPr/>
              <p:nvPr>
                <p:custDataLst>
                  <p:tags r:id="rId88"/>
                </p:custDataLst>
              </p:nvPr>
            </p:nvSpPr>
            <p:spPr>
              <a:xfrm flipH="1">
                <a:off x="348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5" name="直接连接符 3355"/>
              <p:cNvSpPr/>
              <p:nvPr>
                <p:custDataLst>
                  <p:tags r:id="rId89"/>
                </p:custDataLst>
              </p:nvPr>
            </p:nvSpPr>
            <p:spPr>
              <a:xfrm flipH="1">
                <a:off x="360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6" name="直接连接符 3356"/>
              <p:cNvSpPr/>
              <p:nvPr>
                <p:custDataLst>
                  <p:tags r:id="rId90"/>
                </p:custDataLst>
              </p:nvPr>
            </p:nvSpPr>
            <p:spPr>
              <a:xfrm flipH="1">
                <a:off x="372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7" name="直接连接符 3357"/>
              <p:cNvSpPr/>
              <p:nvPr>
                <p:custDataLst>
                  <p:tags r:id="rId91"/>
                </p:custDataLst>
              </p:nvPr>
            </p:nvSpPr>
            <p:spPr>
              <a:xfrm flipH="1">
                <a:off x="3842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8" name="直接连接符 3358"/>
              <p:cNvSpPr/>
              <p:nvPr>
                <p:custDataLst>
                  <p:tags r:id="rId92"/>
                </p:custDataLst>
              </p:nvPr>
            </p:nvSpPr>
            <p:spPr>
              <a:xfrm flipH="1">
                <a:off x="3963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9" name="直接连接符 3359"/>
              <p:cNvSpPr/>
              <p:nvPr>
                <p:custDataLst>
                  <p:tags r:id="rId93"/>
                </p:custDataLst>
              </p:nvPr>
            </p:nvSpPr>
            <p:spPr>
              <a:xfrm>
                <a:off x="2783" y="2640"/>
                <a:ext cx="131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073751842" name="xjhwt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851900" y="2423160"/>
            <a:ext cx="1629410" cy="420370"/>
            <a:chOff x="1611" y="1460"/>
            <a:chExt cx="10250" cy="2647"/>
          </a:xfrm>
        </p:grpSpPr>
        <p:grpSp>
          <p:nvGrpSpPr>
            <p:cNvPr id="1073751843" name="组合 1073751842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4616" y="1560"/>
              <a:ext cx="3755" cy="822"/>
              <a:chOff x="4616" y="1560"/>
              <a:chExt cx="3755" cy="822"/>
            </a:xfrm>
          </p:grpSpPr>
          <p:grpSp>
            <p:nvGrpSpPr>
              <p:cNvPr id="1073751844" name="组合 1073751843"/>
              <p:cNvGrpSpPr>
                <a:grpSpLocks noChangeAspect="1"/>
              </p:cNvGrpSpPr>
              <p:nvPr>
                <p:custDataLst>
                  <p:tags r:id="rId76"/>
                </p:custDataLst>
              </p:nvPr>
            </p:nvGrpSpPr>
            <p:grpSpPr>
              <a:xfrm>
                <a:off x="5449" y="1590"/>
                <a:ext cx="2392" cy="710"/>
                <a:chOff x="5449" y="1590"/>
                <a:chExt cx="2392" cy="710"/>
              </a:xfrm>
            </p:grpSpPr>
            <p:sp>
              <p:nvSpPr>
                <p:cNvPr id="1073751845" name="任意多边形 1073751844"/>
                <p:cNvSpPr>
                  <a:spLocks noChangeAspect="1"/>
                </p:cNvSpPr>
                <p:nvPr>
                  <p:custDataLst>
                    <p:tags r:id="rId78"/>
                  </p:custDataLst>
                </p:nvPr>
              </p:nvSpPr>
              <p:spPr>
                <a:xfrm>
                  <a:off x="5449" y="1590"/>
                  <a:ext cx="410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580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270" y="580"/>
                      </a:lnTo>
                      <a:lnTo>
                        <a:pt x="410" y="580"/>
                      </a:lnTo>
                      <a:lnTo>
                        <a:pt x="112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46" name="任意多边形 1073751845"/>
                <p:cNvSpPr>
                  <a:spLocks noChangeAspect="1"/>
                </p:cNvSpPr>
                <p:nvPr>
                  <p:custDataLst>
                    <p:tags r:id="rId79"/>
                  </p:custDataLst>
                </p:nvPr>
              </p:nvSpPr>
              <p:spPr>
                <a:xfrm>
                  <a:off x="7464" y="1912"/>
                  <a:ext cx="377" cy="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88">
                      <a:moveTo>
                        <a:pt x="100" y="45"/>
                      </a:moveTo>
                      <a:lnTo>
                        <a:pt x="110" y="38"/>
                      </a:lnTo>
                      <a:lnTo>
                        <a:pt x="377" y="388"/>
                      </a:lnTo>
                      <a:lnTo>
                        <a:pt x="247" y="368"/>
                      </a:lnTo>
                      <a:lnTo>
                        <a:pt x="0" y="0"/>
                      </a:lnTo>
                      <a:lnTo>
                        <a:pt x="100" y="4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73751847" name="任意多边形 1073751846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4616" y="1560"/>
                <a:ext cx="3755" cy="82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822">
                    <a:moveTo>
                      <a:pt x="28" y="110"/>
                    </a:moveTo>
                    <a:lnTo>
                      <a:pt x="380" y="95"/>
                    </a:lnTo>
                    <a:lnTo>
                      <a:pt x="650" y="95"/>
                    </a:lnTo>
                    <a:lnTo>
                      <a:pt x="1013" y="75"/>
                    </a:lnTo>
                    <a:lnTo>
                      <a:pt x="1348" y="75"/>
                    </a:lnTo>
                    <a:lnTo>
                      <a:pt x="1725" y="75"/>
                    </a:lnTo>
                    <a:lnTo>
                      <a:pt x="2063" y="85"/>
                    </a:lnTo>
                    <a:lnTo>
                      <a:pt x="2223" y="107"/>
                    </a:lnTo>
                    <a:lnTo>
                      <a:pt x="2360" y="137"/>
                    </a:lnTo>
                    <a:lnTo>
                      <a:pt x="2513" y="192"/>
                    </a:lnTo>
                    <a:lnTo>
                      <a:pt x="2658" y="252"/>
                    </a:lnTo>
                    <a:lnTo>
                      <a:pt x="3188" y="527"/>
                    </a:lnTo>
                    <a:lnTo>
                      <a:pt x="3470" y="655"/>
                    </a:lnTo>
                    <a:lnTo>
                      <a:pt x="3633" y="760"/>
                    </a:lnTo>
                    <a:lnTo>
                      <a:pt x="3485" y="757"/>
                    </a:lnTo>
                    <a:lnTo>
                      <a:pt x="0" y="490"/>
                    </a:lnTo>
                    <a:lnTo>
                      <a:pt x="5" y="572"/>
                    </a:lnTo>
                    <a:lnTo>
                      <a:pt x="3643" y="822"/>
                    </a:lnTo>
                    <a:lnTo>
                      <a:pt x="3755" y="802"/>
                    </a:lnTo>
                    <a:lnTo>
                      <a:pt x="3698" y="730"/>
                    </a:lnTo>
                    <a:lnTo>
                      <a:pt x="3598" y="655"/>
                    </a:lnTo>
                    <a:lnTo>
                      <a:pt x="3353" y="527"/>
                    </a:lnTo>
                    <a:lnTo>
                      <a:pt x="3163" y="425"/>
                    </a:lnTo>
                    <a:lnTo>
                      <a:pt x="2680" y="187"/>
                    </a:lnTo>
                    <a:lnTo>
                      <a:pt x="2463" y="102"/>
                    </a:lnTo>
                    <a:lnTo>
                      <a:pt x="2248" y="47"/>
                    </a:lnTo>
                    <a:lnTo>
                      <a:pt x="1765" y="0"/>
                    </a:lnTo>
                    <a:lnTo>
                      <a:pt x="1105" y="0"/>
                    </a:lnTo>
                    <a:lnTo>
                      <a:pt x="28" y="57"/>
                    </a:lnTo>
                    <a:lnTo>
                      <a:pt x="28" y="11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73751848" name="任意多边形 1073751847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2149" y="1460"/>
              <a:ext cx="7030" cy="932"/>
            </a:xfrm>
            <a:custGeom>
              <a:avLst/>
              <a:gdLst/>
              <a:ahLst/>
              <a:cxnLst/>
              <a:rect l="l" t="t" r="r" b="b"/>
              <a:pathLst>
                <a:path w="7030" h="932">
                  <a:moveTo>
                    <a:pt x="0" y="622"/>
                  </a:moveTo>
                  <a:lnTo>
                    <a:pt x="270" y="585"/>
                  </a:lnTo>
                  <a:lnTo>
                    <a:pt x="477" y="537"/>
                  </a:lnTo>
                  <a:lnTo>
                    <a:pt x="617" y="497"/>
                  </a:lnTo>
                  <a:lnTo>
                    <a:pt x="732" y="465"/>
                  </a:lnTo>
                  <a:lnTo>
                    <a:pt x="882" y="427"/>
                  </a:lnTo>
                  <a:lnTo>
                    <a:pt x="1010" y="390"/>
                  </a:lnTo>
                  <a:lnTo>
                    <a:pt x="1155" y="352"/>
                  </a:lnTo>
                  <a:lnTo>
                    <a:pt x="1285" y="325"/>
                  </a:lnTo>
                  <a:lnTo>
                    <a:pt x="1432" y="302"/>
                  </a:lnTo>
                  <a:lnTo>
                    <a:pt x="1552" y="282"/>
                  </a:lnTo>
                  <a:lnTo>
                    <a:pt x="1655" y="265"/>
                  </a:lnTo>
                  <a:lnTo>
                    <a:pt x="1807" y="240"/>
                  </a:lnTo>
                  <a:lnTo>
                    <a:pt x="1937" y="220"/>
                  </a:lnTo>
                  <a:lnTo>
                    <a:pt x="2060" y="200"/>
                  </a:lnTo>
                  <a:lnTo>
                    <a:pt x="2187" y="165"/>
                  </a:lnTo>
                  <a:lnTo>
                    <a:pt x="2292" y="112"/>
                  </a:lnTo>
                  <a:lnTo>
                    <a:pt x="2367" y="52"/>
                  </a:lnTo>
                  <a:lnTo>
                    <a:pt x="2520" y="45"/>
                  </a:lnTo>
                  <a:lnTo>
                    <a:pt x="2740" y="40"/>
                  </a:lnTo>
                  <a:lnTo>
                    <a:pt x="2990" y="20"/>
                  </a:lnTo>
                  <a:lnTo>
                    <a:pt x="3185" y="10"/>
                  </a:lnTo>
                  <a:lnTo>
                    <a:pt x="3472" y="5"/>
                  </a:lnTo>
                  <a:lnTo>
                    <a:pt x="3750" y="2"/>
                  </a:lnTo>
                  <a:lnTo>
                    <a:pt x="4015" y="0"/>
                  </a:lnTo>
                  <a:lnTo>
                    <a:pt x="4217" y="0"/>
                  </a:lnTo>
                  <a:lnTo>
                    <a:pt x="4437" y="17"/>
                  </a:lnTo>
                  <a:lnTo>
                    <a:pt x="4662" y="52"/>
                  </a:lnTo>
                  <a:lnTo>
                    <a:pt x="4830" y="95"/>
                  </a:lnTo>
                  <a:lnTo>
                    <a:pt x="4980" y="135"/>
                  </a:lnTo>
                  <a:lnTo>
                    <a:pt x="5142" y="185"/>
                  </a:lnTo>
                  <a:lnTo>
                    <a:pt x="5320" y="240"/>
                  </a:lnTo>
                  <a:lnTo>
                    <a:pt x="5500" y="302"/>
                  </a:lnTo>
                  <a:lnTo>
                    <a:pt x="5692" y="367"/>
                  </a:lnTo>
                  <a:lnTo>
                    <a:pt x="5880" y="432"/>
                  </a:lnTo>
                  <a:lnTo>
                    <a:pt x="6077" y="495"/>
                  </a:lnTo>
                  <a:lnTo>
                    <a:pt x="6225" y="545"/>
                  </a:lnTo>
                  <a:lnTo>
                    <a:pt x="6362" y="582"/>
                  </a:lnTo>
                  <a:lnTo>
                    <a:pt x="6512" y="637"/>
                  </a:lnTo>
                  <a:lnTo>
                    <a:pt x="6667" y="685"/>
                  </a:lnTo>
                  <a:lnTo>
                    <a:pt x="6857" y="747"/>
                  </a:lnTo>
                  <a:lnTo>
                    <a:pt x="7030" y="812"/>
                  </a:lnTo>
                  <a:lnTo>
                    <a:pt x="6960" y="857"/>
                  </a:lnTo>
                  <a:lnTo>
                    <a:pt x="6857" y="885"/>
                  </a:lnTo>
                  <a:lnTo>
                    <a:pt x="6745" y="915"/>
                  </a:lnTo>
                  <a:lnTo>
                    <a:pt x="6605" y="930"/>
                  </a:lnTo>
                  <a:lnTo>
                    <a:pt x="6420" y="932"/>
                  </a:lnTo>
                  <a:lnTo>
                    <a:pt x="6235" y="927"/>
                  </a:lnTo>
                  <a:lnTo>
                    <a:pt x="6187" y="857"/>
                  </a:lnTo>
                  <a:lnTo>
                    <a:pt x="6142" y="812"/>
                  </a:lnTo>
                  <a:lnTo>
                    <a:pt x="6055" y="750"/>
                  </a:lnTo>
                  <a:lnTo>
                    <a:pt x="5865" y="647"/>
                  </a:lnTo>
                  <a:lnTo>
                    <a:pt x="5630" y="525"/>
                  </a:lnTo>
                  <a:lnTo>
                    <a:pt x="5420" y="420"/>
                  </a:lnTo>
                  <a:lnTo>
                    <a:pt x="5165" y="292"/>
                  </a:lnTo>
                  <a:lnTo>
                    <a:pt x="4952" y="210"/>
                  </a:lnTo>
                  <a:lnTo>
                    <a:pt x="4750" y="152"/>
                  </a:lnTo>
                  <a:lnTo>
                    <a:pt x="4585" y="130"/>
                  </a:lnTo>
                  <a:lnTo>
                    <a:pt x="4280" y="100"/>
                  </a:lnTo>
                  <a:lnTo>
                    <a:pt x="3882" y="97"/>
                  </a:lnTo>
                  <a:lnTo>
                    <a:pt x="3417" y="110"/>
                  </a:lnTo>
                  <a:lnTo>
                    <a:pt x="3062" y="122"/>
                  </a:lnTo>
                  <a:lnTo>
                    <a:pt x="2495" y="152"/>
                  </a:lnTo>
                  <a:lnTo>
                    <a:pt x="2462" y="707"/>
                  </a:lnTo>
                  <a:lnTo>
                    <a:pt x="0" y="622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51849" name="任意多边形 1073751848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2346" y="2375"/>
              <a:ext cx="9508" cy="1472"/>
            </a:xfrm>
            <a:custGeom>
              <a:avLst/>
              <a:gdLst/>
              <a:ahLst/>
              <a:cxnLst/>
              <a:rect l="l" t="t" r="r" b="b"/>
              <a:pathLst>
                <a:path w="9508" h="1472">
                  <a:moveTo>
                    <a:pt x="8023" y="697"/>
                  </a:moveTo>
                  <a:lnTo>
                    <a:pt x="8095" y="920"/>
                  </a:lnTo>
                  <a:lnTo>
                    <a:pt x="8095" y="1090"/>
                  </a:lnTo>
                  <a:lnTo>
                    <a:pt x="9508" y="1090"/>
                  </a:lnTo>
                  <a:lnTo>
                    <a:pt x="9410" y="1205"/>
                  </a:lnTo>
                  <a:lnTo>
                    <a:pt x="9475" y="1335"/>
                  </a:lnTo>
                  <a:lnTo>
                    <a:pt x="9475" y="1395"/>
                  </a:lnTo>
                  <a:lnTo>
                    <a:pt x="9433" y="1437"/>
                  </a:lnTo>
                  <a:lnTo>
                    <a:pt x="8620" y="1437"/>
                  </a:lnTo>
                  <a:lnTo>
                    <a:pt x="8555" y="1472"/>
                  </a:lnTo>
                  <a:lnTo>
                    <a:pt x="8140" y="1472"/>
                  </a:lnTo>
                  <a:lnTo>
                    <a:pt x="8085" y="1432"/>
                  </a:lnTo>
                  <a:lnTo>
                    <a:pt x="563" y="1432"/>
                  </a:lnTo>
                  <a:lnTo>
                    <a:pt x="265" y="1162"/>
                  </a:lnTo>
                  <a:lnTo>
                    <a:pt x="30" y="1252"/>
                  </a:lnTo>
                  <a:lnTo>
                    <a:pt x="0" y="537"/>
                  </a:lnTo>
                  <a:lnTo>
                    <a:pt x="573" y="0"/>
                  </a:lnTo>
                  <a:lnTo>
                    <a:pt x="1468" y="20"/>
                  </a:lnTo>
                  <a:lnTo>
                    <a:pt x="6130" y="1205"/>
                  </a:lnTo>
                  <a:lnTo>
                    <a:pt x="6263" y="1062"/>
                  </a:lnTo>
                  <a:lnTo>
                    <a:pt x="6378" y="695"/>
                  </a:lnTo>
                  <a:lnTo>
                    <a:pt x="6543" y="392"/>
                  </a:lnTo>
                  <a:lnTo>
                    <a:pt x="7033" y="150"/>
                  </a:lnTo>
                  <a:lnTo>
                    <a:pt x="7488" y="162"/>
                  </a:lnTo>
                  <a:lnTo>
                    <a:pt x="7828" y="340"/>
                  </a:lnTo>
                  <a:lnTo>
                    <a:pt x="8023" y="69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51850" name="组合 1073751849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1611" y="2367"/>
              <a:ext cx="620" cy="1075"/>
              <a:chOff x="1611" y="2367"/>
              <a:chExt cx="620" cy="1075"/>
            </a:xfrm>
          </p:grpSpPr>
          <p:sp>
            <p:nvSpPr>
              <p:cNvPr id="1073751851" name="矩形 1073751850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1664" y="2592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52" name="矩形 1073751851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1664" y="2367"/>
                <a:ext cx="237" cy="95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53" name="矩形 1073751852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1664" y="2507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54" name="任意多边形 1073751853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1664" y="2687"/>
                <a:ext cx="229" cy="243"/>
              </a:xfrm>
              <a:custGeom>
                <a:avLst/>
                <a:gdLst>
                  <a:gd name="txL" fmla="*/ 0 w 21600"/>
                  <a:gd name="txT" fmla="*/ 0 h 21768"/>
                  <a:gd name="txR" fmla="*/ 21600 w 21600"/>
                  <a:gd name="txB" fmla="*/ 21768 h 21768"/>
                </a:gdLst>
                <a:ahLst/>
                <a:cxnLst>
                  <a:cxn ang="90">
                    <a:pos x="21231" y="21767"/>
                  </a:cxn>
                  <a:cxn ang="270">
                    <a:pos x="0" y="0"/>
                  </a:cxn>
                  <a:cxn ang="0">
                    <a:pos x="21600" y="171"/>
                  </a:cxn>
                </a:cxnLst>
                <a:rect l="txL" t="txT" r="txR" b="txB"/>
                <a:pathLst>
                  <a:path w="21600" h="21768" fill="none">
                    <a:moveTo>
                      <a:pt x="21231" y="21767"/>
                    </a:moveTo>
                    <a:arcTo wR="21600" hR="21600" stAng="-16141267" swAng="5368482"/>
                  </a:path>
                  <a:path w="21600" h="21768" stroke="0">
                    <a:moveTo>
                      <a:pt x="21231" y="21767"/>
                    </a:moveTo>
                    <a:arcTo wR="21600" hR="21600" stAng="-16141267" swAng="5368482"/>
                    <a:lnTo>
                      <a:pt x="21600" y="171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3751855" name="组合 1073751854"/>
              <p:cNvGrpSpPr>
                <a:grpSpLocks noChangeAspect="1"/>
              </p:cNvGrpSpPr>
              <p:nvPr>
                <p:custDataLst>
                  <p:tags r:id="rId67"/>
                </p:custDataLst>
              </p:nvPr>
            </p:nvGrpSpPr>
            <p:grpSpPr>
              <a:xfrm>
                <a:off x="1611" y="3320"/>
                <a:ext cx="620" cy="37"/>
                <a:chOff x="1611" y="3320"/>
                <a:chExt cx="620" cy="37"/>
              </a:xfrm>
            </p:grpSpPr>
            <p:sp>
              <p:nvSpPr>
                <p:cNvPr id="1073751856" name="矩形 1073751855"/>
                <p:cNvSpPr>
                  <a:spLocks noChangeAspect="1"/>
                </p:cNvSpPr>
                <p:nvPr>
                  <p:custDataLst>
                    <p:tags r:id="rId74"/>
                  </p:custDataLst>
                </p:nvPr>
              </p:nvSpPr>
              <p:spPr>
                <a:xfrm>
                  <a:off x="1639" y="3320"/>
                  <a:ext cx="592" cy="37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57" name="椭圆 1073751856"/>
                <p:cNvSpPr>
                  <a:spLocks noChangeAspect="1"/>
                </p:cNvSpPr>
                <p:nvPr>
                  <p:custDataLst>
                    <p:tags r:id="rId75"/>
                  </p:custDataLst>
                </p:nvPr>
              </p:nvSpPr>
              <p:spPr>
                <a:xfrm>
                  <a:off x="1611" y="3320"/>
                  <a:ext cx="70" cy="37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73751858" name="组合 1073751857"/>
              <p:cNvGrpSpPr>
                <a:grpSpLocks noChangeAspect="1"/>
              </p:cNvGrpSpPr>
              <p:nvPr>
                <p:custDataLst>
                  <p:tags r:id="rId68"/>
                </p:custDataLst>
              </p:nvPr>
            </p:nvGrpSpPr>
            <p:grpSpPr>
              <a:xfrm>
                <a:off x="1611" y="3402"/>
                <a:ext cx="620" cy="40"/>
                <a:chOff x="1611" y="3402"/>
                <a:chExt cx="620" cy="40"/>
              </a:xfrm>
            </p:grpSpPr>
            <p:sp>
              <p:nvSpPr>
                <p:cNvPr id="1073751859" name="矩形 1073751858"/>
                <p:cNvSpPr>
                  <a:spLocks noChangeAspect="1"/>
                </p:cNvSpPr>
                <p:nvPr>
                  <p:custDataLst>
                    <p:tags r:id="rId72"/>
                  </p:custDataLst>
                </p:nvPr>
              </p:nvSpPr>
              <p:spPr>
                <a:xfrm>
                  <a:off x="1639" y="340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60" name="椭圆 1073751859"/>
                <p:cNvSpPr>
                  <a:spLocks noChangeAspect="1"/>
                </p:cNvSpPr>
                <p:nvPr>
                  <p:custDataLst>
                    <p:tags r:id="rId73"/>
                  </p:custDataLst>
                </p:nvPr>
              </p:nvSpPr>
              <p:spPr>
                <a:xfrm>
                  <a:off x="1611" y="340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73751861" name="组合 1073751860"/>
              <p:cNvGrpSpPr>
                <a:grpSpLocks noChangeAspect="1"/>
              </p:cNvGrpSpPr>
              <p:nvPr>
                <p:custDataLst>
                  <p:tags r:id="rId69"/>
                </p:custDataLst>
              </p:nvPr>
            </p:nvGrpSpPr>
            <p:grpSpPr>
              <a:xfrm>
                <a:off x="1611" y="3232"/>
                <a:ext cx="620" cy="40"/>
                <a:chOff x="1611" y="3232"/>
                <a:chExt cx="620" cy="40"/>
              </a:xfrm>
            </p:grpSpPr>
            <p:sp>
              <p:nvSpPr>
                <p:cNvPr id="1073751862" name="矩形 1073751861"/>
                <p:cNvSpPr>
                  <a:spLocks noChangeAspect="1"/>
                </p:cNvSpPr>
                <p:nvPr>
                  <p:custDataLst>
                    <p:tags r:id="rId70"/>
                  </p:custDataLst>
                </p:nvPr>
              </p:nvSpPr>
              <p:spPr>
                <a:xfrm>
                  <a:off x="1639" y="323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63" name="椭圆 1073751862"/>
                <p:cNvSpPr>
                  <a:spLocks noChangeAspect="1"/>
                </p:cNvSpPr>
                <p:nvPr>
                  <p:custDataLst>
                    <p:tags r:id="rId71"/>
                  </p:custDataLst>
                </p:nvPr>
              </p:nvSpPr>
              <p:spPr>
                <a:xfrm>
                  <a:off x="1611" y="323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73751864" name="任意多边形 1073751863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1664" y="2080"/>
              <a:ext cx="10197" cy="1552"/>
            </a:xfrm>
            <a:custGeom>
              <a:avLst/>
              <a:gdLst/>
              <a:ahLst/>
              <a:cxnLst/>
              <a:rect l="l" t="t" r="r" b="b"/>
              <a:pathLst>
                <a:path w="10197" h="1552">
                  <a:moveTo>
                    <a:pt x="510" y="0"/>
                  </a:moveTo>
                  <a:lnTo>
                    <a:pt x="60" y="0"/>
                  </a:lnTo>
                  <a:lnTo>
                    <a:pt x="0" y="240"/>
                  </a:lnTo>
                  <a:lnTo>
                    <a:pt x="200" y="240"/>
                  </a:lnTo>
                  <a:lnTo>
                    <a:pt x="200" y="1107"/>
                  </a:lnTo>
                  <a:lnTo>
                    <a:pt x="592" y="1500"/>
                  </a:lnTo>
                  <a:lnTo>
                    <a:pt x="680" y="1540"/>
                  </a:lnTo>
                  <a:lnTo>
                    <a:pt x="755" y="1552"/>
                  </a:lnTo>
                  <a:lnTo>
                    <a:pt x="742" y="1355"/>
                  </a:lnTo>
                  <a:lnTo>
                    <a:pt x="732" y="1120"/>
                  </a:lnTo>
                  <a:lnTo>
                    <a:pt x="785" y="920"/>
                  </a:lnTo>
                  <a:lnTo>
                    <a:pt x="857" y="772"/>
                  </a:lnTo>
                  <a:lnTo>
                    <a:pt x="952" y="642"/>
                  </a:lnTo>
                  <a:lnTo>
                    <a:pt x="1090" y="515"/>
                  </a:lnTo>
                  <a:lnTo>
                    <a:pt x="1250" y="420"/>
                  </a:lnTo>
                  <a:lnTo>
                    <a:pt x="1475" y="360"/>
                  </a:lnTo>
                  <a:lnTo>
                    <a:pt x="1770" y="337"/>
                  </a:lnTo>
                  <a:lnTo>
                    <a:pt x="1975" y="390"/>
                  </a:lnTo>
                  <a:lnTo>
                    <a:pt x="2125" y="472"/>
                  </a:lnTo>
                  <a:lnTo>
                    <a:pt x="2250" y="567"/>
                  </a:lnTo>
                  <a:lnTo>
                    <a:pt x="2400" y="715"/>
                  </a:lnTo>
                  <a:lnTo>
                    <a:pt x="2495" y="877"/>
                  </a:lnTo>
                  <a:lnTo>
                    <a:pt x="2557" y="1022"/>
                  </a:lnTo>
                  <a:lnTo>
                    <a:pt x="2577" y="1162"/>
                  </a:lnTo>
                  <a:lnTo>
                    <a:pt x="2577" y="1467"/>
                  </a:lnTo>
                  <a:lnTo>
                    <a:pt x="7032" y="1552"/>
                  </a:lnTo>
                  <a:lnTo>
                    <a:pt x="7032" y="1257"/>
                  </a:lnTo>
                  <a:lnTo>
                    <a:pt x="7095" y="1055"/>
                  </a:lnTo>
                  <a:lnTo>
                    <a:pt x="7167" y="897"/>
                  </a:lnTo>
                  <a:lnTo>
                    <a:pt x="7277" y="750"/>
                  </a:lnTo>
                  <a:lnTo>
                    <a:pt x="7435" y="620"/>
                  </a:lnTo>
                  <a:lnTo>
                    <a:pt x="7595" y="535"/>
                  </a:lnTo>
                  <a:lnTo>
                    <a:pt x="7752" y="485"/>
                  </a:lnTo>
                  <a:lnTo>
                    <a:pt x="8030" y="485"/>
                  </a:lnTo>
                  <a:lnTo>
                    <a:pt x="8177" y="515"/>
                  </a:lnTo>
                  <a:lnTo>
                    <a:pt x="8327" y="580"/>
                  </a:lnTo>
                  <a:lnTo>
                    <a:pt x="8462" y="695"/>
                  </a:lnTo>
                  <a:lnTo>
                    <a:pt x="8592" y="845"/>
                  </a:lnTo>
                  <a:lnTo>
                    <a:pt x="8677" y="1022"/>
                  </a:lnTo>
                  <a:lnTo>
                    <a:pt x="8730" y="1215"/>
                  </a:lnTo>
                  <a:lnTo>
                    <a:pt x="8730" y="1415"/>
                  </a:lnTo>
                  <a:lnTo>
                    <a:pt x="10197" y="1410"/>
                  </a:lnTo>
                  <a:lnTo>
                    <a:pt x="10197" y="1345"/>
                  </a:lnTo>
                  <a:lnTo>
                    <a:pt x="10150" y="1345"/>
                  </a:lnTo>
                  <a:lnTo>
                    <a:pt x="10150" y="1250"/>
                  </a:lnTo>
                  <a:lnTo>
                    <a:pt x="10195" y="1245"/>
                  </a:lnTo>
                  <a:lnTo>
                    <a:pt x="10195" y="957"/>
                  </a:lnTo>
                  <a:lnTo>
                    <a:pt x="10155" y="897"/>
                  </a:lnTo>
                  <a:lnTo>
                    <a:pt x="9815" y="727"/>
                  </a:lnTo>
                  <a:lnTo>
                    <a:pt x="9440" y="580"/>
                  </a:lnTo>
                  <a:lnTo>
                    <a:pt x="8987" y="442"/>
                  </a:lnTo>
                  <a:lnTo>
                    <a:pt x="8497" y="325"/>
                  </a:lnTo>
                  <a:lnTo>
                    <a:pt x="8047" y="230"/>
                  </a:lnTo>
                  <a:lnTo>
                    <a:pt x="7617" y="155"/>
                  </a:lnTo>
                  <a:lnTo>
                    <a:pt x="7470" y="155"/>
                  </a:lnTo>
                  <a:lnTo>
                    <a:pt x="7372" y="197"/>
                  </a:lnTo>
                  <a:lnTo>
                    <a:pt x="6915" y="262"/>
                  </a:lnTo>
                  <a:lnTo>
                    <a:pt x="6552" y="295"/>
                  </a:lnTo>
                  <a:lnTo>
                    <a:pt x="4650" y="175"/>
                  </a:lnTo>
                  <a:lnTo>
                    <a:pt x="3737" y="102"/>
                  </a:lnTo>
                  <a:lnTo>
                    <a:pt x="2877" y="37"/>
                  </a:lnTo>
                  <a:lnTo>
                    <a:pt x="2442" y="7"/>
                  </a:lnTo>
                  <a:lnTo>
                    <a:pt x="51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51865" name="任意多边形 1073751864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5764" y="2207"/>
              <a:ext cx="2057" cy="1398"/>
            </a:xfrm>
            <a:custGeom>
              <a:avLst/>
              <a:gdLst/>
              <a:ahLst/>
              <a:cxnLst/>
              <a:rect l="l" t="t" r="r" b="b"/>
              <a:pathLst>
                <a:path w="2057" h="1398">
                  <a:moveTo>
                    <a:pt x="0" y="0"/>
                  </a:moveTo>
                  <a:lnTo>
                    <a:pt x="0" y="1365"/>
                  </a:lnTo>
                  <a:lnTo>
                    <a:pt x="2057" y="1398"/>
                  </a:lnTo>
                  <a:lnTo>
                    <a:pt x="2057" y="148"/>
                  </a:lnTo>
                  <a:lnTo>
                    <a:pt x="1785" y="120"/>
                  </a:lnTo>
                  <a:lnTo>
                    <a:pt x="1410" y="95"/>
                  </a:lnTo>
                  <a:lnTo>
                    <a:pt x="1032" y="78"/>
                  </a:lnTo>
                  <a:lnTo>
                    <a:pt x="787" y="55"/>
                  </a:lnTo>
                  <a:lnTo>
                    <a:pt x="547" y="40"/>
                  </a:lnTo>
                  <a:lnTo>
                    <a:pt x="22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51866" name="椭圆 1073751865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104" y="1762"/>
              <a:ext cx="395" cy="21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51867" name="椭圆 1073751866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176" y="1837"/>
              <a:ext cx="58" cy="5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51868" name="组合 1073751867"/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5381" y="2397"/>
              <a:ext cx="2178" cy="953"/>
              <a:chOff x="5381" y="2397"/>
              <a:chExt cx="2178" cy="953"/>
            </a:xfrm>
          </p:grpSpPr>
          <p:sp>
            <p:nvSpPr>
              <p:cNvPr id="1073751869" name="任意多边形 1073751868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81" y="3045"/>
                <a:ext cx="2178" cy="30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05">
                    <a:moveTo>
                      <a:pt x="0" y="170"/>
                    </a:moveTo>
                    <a:lnTo>
                      <a:pt x="0" y="305"/>
                    </a:lnTo>
                    <a:lnTo>
                      <a:pt x="2178" y="0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0" name="任意多边形 1073751869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5381" y="2397"/>
                <a:ext cx="2155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360">
                    <a:moveTo>
                      <a:pt x="0" y="0"/>
                    </a:moveTo>
                    <a:lnTo>
                      <a:pt x="0" y="140"/>
                    </a:lnTo>
                    <a:lnTo>
                      <a:pt x="2155" y="36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1" name="任意多边形 1073751870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5381" y="2610"/>
                <a:ext cx="2155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221">
                    <a:moveTo>
                      <a:pt x="0" y="0"/>
                    </a:moveTo>
                    <a:lnTo>
                      <a:pt x="0" y="137"/>
                    </a:lnTo>
                    <a:lnTo>
                      <a:pt x="2155" y="2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2" name="任意多边形 1073751871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5381" y="2812"/>
                <a:ext cx="2178" cy="13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38">
                    <a:moveTo>
                      <a:pt x="0" y="0"/>
                    </a:moveTo>
                    <a:lnTo>
                      <a:pt x="0" y="138"/>
                    </a:lnTo>
                    <a:lnTo>
                      <a:pt x="2178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3" name="任意多边形 1073751872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381" y="2970"/>
                <a:ext cx="2178" cy="18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0">
                    <a:moveTo>
                      <a:pt x="0" y="42"/>
                    </a:moveTo>
                    <a:lnTo>
                      <a:pt x="0" y="180"/>
                    </a:lnTo>
                    <a:lnTo>
                      <a:pt x="2178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73751874" name="组合 1073751873"/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8749" y="2480"/>
              <a:ext cx="1610" cy="1627"/>
              <a:chOff x="8749" y="2480"/>
              <a:chExt cx="1610" cy="1627"/>
            </a:xfrm>
          </p:grpSpPr>
          <p:sp>
            <p:nvSpPr>
              <p:cNvPr id="1073751875" name="椭圆 1073751874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8749" y="2480"/>
                <a:ext cx="1610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6" name="任意多边形 1073751875"/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9424" y="3537"/>
                <a:ext cx="282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48">
                    <a:moveTo>
                      <a:pt x="0" y="323"/>
                    </a:moveTo>
                    <a:lnTo>
                      <a:pt x="110" y="0"/>
                    </a:lnTo>
                    <a:lnTo>
                      <a:pt x="177" y="0"/>
                    </a:lnTo>
                    <a:lnTo>
                      <a:pt x="282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7" name="任意多边形 1073751876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9409" y="2697"/>
                <a:ext cx="287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0" y="348"/>
                    </a:lnTo>
                    <a:lnTo>
                      <a:pt x="287" y="15"/>
                    </a:lnTo>
                    <a:lnTo>
                      <a:pt x="147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8" name="任意多边形 1073751877"/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9794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320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0" y="283"/>
                    </a:lnTo>
                    <a:lnTo>
                      <a:pt x="345" y="148"/>
                    </a:lnTo>
                    <a:lnTo>
                      <a:pt x="32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79" name="任意多边形 1073751878"/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8969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25" y="0"/>
                    </a:moveTo>
                    <a:lnTo>
                      <a:pt x="345" y="113"/>
                    </a:lnTo>
                    <a:lnTo>
                      <a:pt x="345" y="180"/>
                    </a:lnTo>
                    <a:lnTo>
                      <a:pt x="12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80" name="椭圆 1073751879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8966" y="2692"/>
                <a:ext cx="1163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3751881" name="组合 1073751880"/>
              <p:cNvGrpSpPr>
                <a:grpSpLocks noChangeAspect="1"/>
              </p:cNvGrpSpPr>
              <p:nvPr>
                <p:custDataLst>
                  <p:tags r:id="rId55"/>
                </p:custDataLst>
              </p:nvPr>
            </p:nvGrpSpPr>
            <p:grpSpPr>
              <a:xfrm>
                <a:off x="9331" y="3057"/>
                <a:ext cx="438" cy="450"/>
                <a:chOff x="9331" y="3057"/>
                <a:chExt cx="438" cy="450"/>
              </a:xfrm>
            </p:grpSpPr>
            <p:sp>
              <p:nvSpPr>
                <p:cNvPr id="1073751882" name="椭圆 1073751881"/>
                <p:cNvSpPr>
                  <a:spLocks noChangeAspect="1"/>
                </p:cNvSpPr>
                <p:nvPr>
                  <p:custDataLst>
                    <p:tags r:id="rId56"/>
                  </p:custDataLst>
                </p:nvPr>
              </p:nvSpPr>
              <p:spPr>
                <a:xfrm>
                  <a:off x="9331" y="3057"/>
                  <a:ext cx="438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83" name="椭圆 1073751882"/>
                <p:cNvSpPr>
                  <a:spLocks noChangeAspect="1"/>
                </p:cNvSpPr>
                <p:nvPr>
                  <p:custDataLst>
                    <p:tags r:id="rId57"/>
                  </p:custDataLst>
                </p:nvPr>
              </p:nvSpPr>
              <p:spPr>
                <a:xfrm>
                  <a:off x="9419" y="3152"/>
                  <a:ext cx="252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73751884" name="组合 1073751883"/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2499" y="2480"/>
              <a:ext cx="1612" cy="1627"/>
              <a:chOff x="2499" y="2480"/>
              <a:chExt cx="1612" cy="1627"/>
            </a:xfrm>
          </p:grpSpPr>
          <p:sp>
            <p:nvSpPr>
              <p:cNvPr id="1073751885" name="椭圆 1073751884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499" y="2480"/>
                <a:ext cx="1612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86" name="任意多边形 1073751885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3179" y="3537"/>
                <a:ext cx="28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48">
                    <a:moveTo>
                      <a:pt x="0" y="323"/>
                    </a:moveTo>
                    <a:lnTo>
                      <a:pt x="107" y="0"/>
                    </a:lnTo>
                    <a:lnTo>
                      <a:pt x="175" y="0"/>
                    </a:lnTo>
                    <a:lnTo>
                      <a:pt x="280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87" name="任意多边形 1073751886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3161" y="2697"/>
                <a:ext cx="29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5" y="348"/>
                    </a:lnTo>
                    <a:lnTo>
                      <a:pt x="290" y="15"/>
                    </a:lnTo>
                    <a:lnTo>
                      <a:pt x="150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88" name="任意多边形 1073751887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3546" y="3142"/>
                <a:ext cx="348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83">
                    <a:moveTo>
                      <a:pt x="323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3" y="283"/>
                    </a:lnTo>
                    <a:lnTo>
                      <a:pt x="348" y="148"/>
                    </a:lnTo>
                    <a:lnTo>
                      <a:pt x="32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89" name="任意多边形 1073751888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2719" y="3142"/>
                <a:ext cx="347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3">
                    <a:moveTo>
                      <a:pt x="25" y="0"/>
                    </a:moveTo>
                    <a:lnTo>
                      <a:pt x="347" y="113"/>
                    </a:lnTo>
                    <a:lnTo>
                      <a:pt x="347" y="180"/>
                    </a:lnTo>
                    <a:lnTo>
                      <a:pt x="15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1890" name="椭圆 1073751889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2716" y="2692"/>
                <a:ext cx="1165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3751891" name="组合 1073751890"/>
              <p:cNvGrpSpPr>
                <a:grpSpLocks noChangeAspect="1"/>
              </p:cNvGrpSpPr>
              <p:nvPr>
                <p:custDataLst>
                  <p:tags r:id="rId46"/>
                </p:custDataLst>
              </p:nvPr>
            </p:nvGrpSpPr>
            <p:grpSpPr>
              <a:xfrm>
                <a:off x="3081" y="3057"/>
                <a:ext cx="443" cy="450"/>
                <a:chOff x="3081" y="3057"/>
                <a:chExt cx="443" cy="450"/>
              </a:xfrm>
            </p:grpSpPr>
            <p:sp>
              <p:nvSpPr>
                <p:cNvPr id="1073751892" name="椭圆 1073751891"/>
                <p:cNvSpPr>
                  <a:spLocks noChangeAspect="1"/>
                </p:cNvSpPr>
                <p:nvPr>
                  <p:custDataLst>
                    <p:tags r:id="rId47"/>
                  </p:custDataLst>
                </p:nvPr>
              </p:nvSpPr>
              <p:spPr>
                <a:xfrm>
                  <a:off x="3081" y="3057"/>
                  <a:ext cx="443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751893" name="椭圆 1073751892"/>
                <p:cNvSpPr>
                  <a:spLocks noChangeAspect="1"/>
                </p:cNvSpPr>
                <p:nvPr>
                  <p:custDataLst>
                    <p:tags r:id="rId48"/>
                  </p:custDataLst>
                </p:nvPr>
              </p:nvSpPr>
              <p:spPr>
                <a:xfrm>
                  <a:off x="3174" y="3152"/>
                  <a:ext cx="250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17787" name="椭圆 117786"/>
          <p:cNvSpPr/>
          <p:nvPr>
            <p:custDataLst>
              <p:tags r:id="rId4"/>
            </p:custDataLst>
          </p:nvPr>
        </p:nvSpPr>
        <p:spPr>
          <a:xfrm>
            <a:off x="1127760" y="1481455"/>
            <a:ext cx="904875" cy="48831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307465" y="2094230"/>
            <a:ext cx="904875" cy="48831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4799965" y="2101215"/>
            <a:ext cx="904875" cy="48831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H="1">
            <a:off x="8220075" y="2994025"/>
            <a:ext cx="0" cy="3973830"/>
          </a:xfrm>
          <a:prstGeom prst="line">
            <a:avLst/>
          </a:prstGeom>
          <a:noFill/>
          <a:ln w="28575" cap="flat" cmpd="dbl" algn="ctr">
            <a:solidFill>
              <a:srgbClr val="BBE0E3">
                <a:shade val="50000"/>
              </a:srgbClr>
            </a:solidFill>
            <a:prstDash val="sysDash"/>
            <a:miter lim="800000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8904605" y="3498215"/>
            <a:ext cx="1732280" cy="876300"/>
            <a:chOff x="1776" y="8238"/>
            <a:chExt cx="2728" cy="1380"/>
          </a:xfrm>
        </p:grpSpPr>
        <p:sp>
          <p:nvSpPr>
            <p:cNvPr id="6" name="文本框 5"/>
            <p:cNvSpPr txBox="1"/>
            <p:nvPr>
              <p:custDataLst>
                <p:tags r:id="rId25"/>
              </p:custDataLst>
            </p:nvPr>
          </p:nvSpPr>
          <p:spPr>
            <a:xfrm>
              <a:off x="1776" y="8465"/>
              <a:ext cx="27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P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=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26"/>
              </p:custDataLst>
            </p:nvPr>
          </p:nvSpPr>
          <p:spPr>
            <a:xfrm>
              <a:off x="2796" y="8238"/>
              <a:ext cx="1195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W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  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27"/>
              </p:custDataLst>
            </p:nvPr>
          </p:nvSpPr>
          <p:spPr>
            <a:xfrm>
              <a:off x="2891" y="8796"/>
              <a:ext cx="86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t   </a:t>
              </a:r>
            </a:p>
          </p:txBody>
        </p:sp>
        <p:cxnSp>
          <p:nvCxnSpPr>
            <p:cNvPr id="12" name="直接连接符 11"/>
            <p:cNvCxnSpPr/>
            <p:nvPr>
              <p:custDataLst>
                <p:tags r:id="rId28"/>
              </p:custDataLst>
            </p:nvPr>
          </p:nvCxnSpPr>
          <p:spPr>
            <a:xfrm>
              <a:off x="2797" y="8915"/>
              <a:ext cx="63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838200" y="3572510"/>
            <a:ext cx="1813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解：（1）</a:t>
            </a: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4295775" y="3577590"/>
            <a:ext cx="843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得   </a:t>
            </a: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2571115" y="3552190"/>
            <a:ext cx="64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由 </a:t>
            </a:r>
          </a:p>
        </p:txBody>
      </p:sp>
      <p:grpSp>
        <p:nvGrpSpPr>
          <p:cNvPr id="24" name="组合 23"/>
          <p:cNvGrpSpPr/>
          <p:nvPr>
            <p:custDataLst>
              <p:tags r:id="rId12"/>
            </p:custDataLst>
          </p:nvPr>
        </p:nvGrpSpPr>
        <p:grpSpPr>
          <a:xfrm>
            <a:off x="3141980" y="3433445"/>
            <a:ext cx="1732915" cy="937895"/>
            <a:chOff x="1776" y="8238"/>
            <a:chExt cx="2729" cy="1477"/>
          </a:xfrm>
        </p:grpSpPr>
        <p:sp>
          <p:nvSpPr>
            <p:cNvPr id="28" name="文本框 27"/>
            <p:cNvSpPr txBox="1"/>
            <p:nvPr>
              <p:custDataLst>
                <p:tags r:id="rId21"/>
              </p:custDataLst>
            </p:nvPr>
          </p:nvSpPr>
          <p:spPr>
            <a:xfrm>
              <a:off x="1776" y="8465"/>
              <a:ext cx="272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</a:pP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P=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22"/>
              </p:custDataLst>
            </p:nvPr>
          </p:nvSpPr>
          <p:spPr>
            <a:xfrm>
              <a:off x="2796" y="8238"/>
              <a:ext cx="119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</a:pP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W   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23"/>
              </p:custDataLst>
            </p:nvPr>
          </p:nvSpPr>
          <p:spPr>
            <a:xfrm>
              <a:off x="2891" y="8796"/>
              <a:ext cx="86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</a:pP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t   </a:t>
              </a:r>
            </a:p>
          </p:txBody>
        </p:sp>
        <p:cxnSp>
          <p:nvCxnSpPr>
            <p:cNvPr id="31" name="文本框 30"/>
            <p:cNvCxnSpPr/>
            <p:nvPr>
              <p:custDataLst>
                <p:tags r:id="rId24"/>
              </p:custDataLst>
            </p:nvPr>
          </p:nvCxnSpPr>
          <p:spPr>
            <a:xfrm>
              <a:off x="2797" y="8915"/>
              <a:ext cx="634" cy="0"/>
            </a:xfrm>
            <a:prstGeom prst="line">
              <a:avLst/>
            </a:prstGeom>
            <a:noFill/>
            <a:ln w="9525">
              <a:noFill/>
            </a:ln>
          </p:spPr>
        </p:cxnSp>
      </p:grp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124835" y="4290060"/>
            <a:ext cx="17329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W=Pt</a:t>
            </a: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3483610" y="4794250"/>
            <a:ext cx="3304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60×10</a:t>
            </a:r>
            <a:r>
              <a:rPr lang="en-US" altLang="zh-CN" sz="2800" b="1" baseline="30000">
                <a:latin typeface="Times New Roman" panose="02020603050405020304" pitchFamily="18" charset="0"/>
                <a:sym typeface="+mn-ea"/>
              </a:rPr>
              <a:t>3  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W</a:t>
            </a:r>
            <a:r>
              <a:rPr lang="en-US" altLang="zh-CN" sz="2800" b="1" i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×600s</a:t>
            </a: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3503295" y="5370195"/>
            <a:ext cx="3304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=3.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6×10</a:t>
            </a:r>
            <a:r>
              <a:rPr lang="en-US" altLang="zh-CN" sz="2800" b="1" baseline="30000">
                <a:latin typeface="Times New Roman" panose="02020603050405020304" pitchFamily="18" charset="0"/>
                <a:sym typeface="+mn-ea"/>
              </a:rPr>
              <a:t>7  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 J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5375910" y="1625600"/>
            <a:ext cx="1007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</a:t>
            </a: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2026285" y="1193800"/>
            <a:ext cx="17329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</a:t>
            </a:r>
          </a:p>
        </p:txBody>
      </p:sp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2136140" y="1817370"/>
            <a:ext cx="8089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</a:t>
            </a:r>
          </a:p>
        </p:txBody>
      </p:sp>
      <p:sp>
        <p:nvSpPr>
          <p:cNvPr id="14" name="下箭头 13"/>
          <p:cNvSpPr/>
          <p:nvPr>
            <p:custDataLst>
              <p:tags r:id="rId19"/>
            </p:custDataLst>
          </p:nvPr>
        </p:nvSpPr>
        <p:spPr>
          <a:xfrm>
            <a:off x="9329420" y="4290060"/>
            <a:ext cx="360045" cy="504190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20"/>
            </p:custDataLst>
          </p:nvPr>
        </p:nvSpPr>
        <p:spPr>
          <a:xfrm>
            <a:off x="9020810" y="4873625"/>
            <a:ext cx="17329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32" grpId="0"/>
      <p:bldP spid="33" grpId="0"/>
      <p:bldP spid="35" grpId="0"/>
      <p:bldP spid="10" grpId="0"/>
      <p:bldP spid="11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63208" y="839153"/>
            <a:ext cx="11664950" cy="2257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vl="0" algn="l">
              <a:spcBef>
                <a:spcPct val="20000"/>
              </a:spcBef>
              <a:buClrTx/>
              <a:buSzTx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    1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一辆汽车以36km/h的速度向右做匀速直线运动，已知发动机的功率是60kW，求：</a:t>
            </a:r>
          </a:p>
          <a:p>
            <a:pPr lvl="0" algn="l">
              <a:spcBef>
                <a:spcPct val="20000"/>
              </a:spcBef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（1）10min内汽车发动机做了多少功？     </a:t>
            </a:r>
          </a:p>
          <a:p>
            <a:pPr lvl="0" algn="l">
              <a:spcBef>
                <a:spcPct val="20000"/>
              </a:spcBef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（2）这辆汽车受到的阻力是多少N？</a:t>
            </a:r>
          </a:p>
        </p:txBody>
      </p:sp>
      <p:grpSp>
        <p:nvGrpSpPr>
          <p:cNvPr id="3" name="组合 3361"/>
          <p:cNvGrpSpPr/>
          <p:nvPr>
            <p:custDataLst>
              <p:tags r:id="rId2"/>
            </p:custDataLst>
          </p:nvPr>
        </p:nvGrpSpPr>
        <p:grpSpPr>
          <a:xfrm>
            <a:off x="8256270" y="2712720"/>
            <a:ext cx="3204210" cy="165735"/>
            <a:chOff x="4065" y="2373"/>
            <a:chExt cx="2019" cy="130"/>
          </a:xfrm>
        </p:grpSpPr>
        <p:grpSp>
          <p:nvGrpSpPr>
            <p:cNvPr id="19" name="组合 3347"/>
            <p:cNvGrpSpPr/>
            <p:nvPr>
              <p:custDataLst>
                <p:tags r:id="rId99"/>
              </p:custDataLst>
            </p:nvPr>
          </p:nvGrpSpPr>
          <p:grpSpPr>
            <a:xfrm>
              <a:off x="5362" y="2373"/>
              <a:ext cx="722" cy="130"/>
              <a:chOff x="3121" y="1752"/>
              <a:chExt cx="722" cy="130"/>
            </a:xfrm>
          </p:grpSpPr>
          <p:sp>
            <p:nvSpPr>
              <p:cNvPr id="20" name="直接连接符 3340"/>
              <p:cNvSpPr/>
              <p:nvPr>
                <p:custDataLst>
                  <p:tags r:id="rId113"/>
                </p:custDataLst>
              </p:nvPr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1" name="直接连接符 3341"/>
              <p:cNvSpPr/>
              <p:nvPr>
                <p:custDataLst>
                  <p:tags r:id="rId114"/>
                </p:custDataLst>
              </p:nvPr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" name="直接连接符 3342"/>
              <p:cNvSpPr/>
              <p:nvPr>
                <p:custDataLst>
                  <p:tags r:id="rId115"/>
                </p:custDataLst>
              </p:nvPr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" name="直接连接符 3343"/>
              <p:cNvSpPr/>
              <p:nvPr>
                <p:custDataLst>
                  <p:tags r:id="rId116"/>
                </p:custDataLst>
              </p:nvPr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6" name="直接连接符 3344"/>
              <p:cNvSpPr/>
              <p:nvPr>
                <p:custDataLst>
                  <p:tags r:id="rId117"/>
                </p:custDataLst>
              </p:nvPr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" name="直接连接符 3345"/>
              <p:cNvSpPr/>
              <p:nvPr>
                <p:custDataLst>
                  <p:tags r:id="rId118"/>
                </p:custDataLst>
              </p:nvPr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6" name="直接连接符 3346"/>
              <p:cNvSpPr/>
              <p:nvPr>
                <p:custDataLst>
                  <p:tags r:id="rId119"/>
                </p:custDataLst>
              </p:nvPr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7" name="组合 3360"/>
            <p:cNvGrpSpPr/>
            <p:nvPr>
              <p:custDataLst>
                <p:tags r:id="rId100"/>
              </p:custDataLst>
            </p:nvPr>
          </p:nvGrpSpPr>
          <p:grpSpPr>
            <a:xfrm>
              <a:off x="4065" y="2373"/>
              <a:ext cx="1338" cy="130"/>
              <a:chOff x="2760" y="2640"/>
              <a:chExt cx="1338" cy="130"/>
            </a:xfrm>
          </p:grpSpPr>
          <p:sp>
            <p:nvSpPr>
              <p:cNvPr id="38" name="直接连接符 3348"/>
              <p:cNvSpPr/>
              <p:nvPr>
                <p:custDataLst>
                  <p:tags r:id="rId101"/>
                </p:custDataLst>
              </p:nvPr>
            </p:nvSpPr>
            <p:spPr>
              <a:xfrm flipH="1">
                <a:off x="2760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" name="直接连接符 3349"/>
              <p:cNvSpPr/>
              <p:nvPr>
                <p:custDataLst>
                  <p:tags r:id="rId102"/>
                </p:custDataLst>
              </p:nvPr>
            </p:nvSpPr>
            <p:spPr>
              <a:xfrm flipH="1">
                <a:off x="2880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" name="直接连接符 3350"/>
              <p:cNvSpPr/>
              <p:nvPr>
                <p:custDataLst>
                  <p:tags r:id="rId103"/>
                </p:custDataLst>
              </p:nvPr>
            </p:nvSpPr>
            <p:spPr>
              <a:xfrm flipH="1">
                <a:off x="300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" name="直接连接符 3351"/>
              <p:cNvSpPr/>
              <p:nvPr>
                <p:custDataLst>
                  <p:tags r:id="rId104"/>
                </p:custDataLst>
              </p:nvPr>
            </p:nvSpPr>
            <p:spPr>
              <a:xfrm flipH="1">
                <a:off x="312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2" name="直接连接符 3352"/>
              <p:cNvSpPr/>
              <p:nvPr>
                <p:custDataLst>
                  <p:tags r:id="rId105"/>
                </p:custDataLst>
              </p:nvPr>
            </p:nvSpPr>
            <p:spPr>
              <a:xfrm flipH="1">
                <a:off x="324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" name="直接连接符 3353"/>
              <p:cNvSpPr/>
              <p:nvPr>
                <p:custDataLst>
                  <p:tags r:id="rId106"/>
                </p:custDataLst>
              </p:nvPr>
            </p:nvSpPr>
            <p:spPr>
              <a:xfrm flipH="1">
                <a:off x="3361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4" name="直接连接符 3354"/>
              <p:cNvSpPr/>
              <p:nvPr>
                <p:custDataLst>
                  <p:tags r:id="rId107"/>
                </p:custDataLst>
              </p:nvPr>
            </p:nvSpPr>
            <p:spPr>
              <a:xfrm flipH="1">
                <a:off x="348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5" name="直接连接符 3355"/>
              <p:cNvSpPr/>
              <p:nvPr>
                <p:custDataLst>
                  <p:tags r:id="rId108"/>
                </p:custDataLst>
              </p:nvPr>
            </p:nvSpPr>
            <p:spPr>
              <a:xfrm flipH="1">
                <a:off x="360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" name="直接连接符 3356"/>
              <p:cNvSpPr/>
              <p:nvPr>
                <p:custDataLst>
                  <p:tags r:id="rId109"/>
                </p:custDataLst>
              </p:nvPr>
            </p:nvSpPr>
            <p:spPr>
              <a:xfrm flipH="1">
                <a:off x="372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7" name="直接连接符 3357"/>
              <p:cNvSpPr/>
              <p:nvPr>
                <p:custDataLst>
                  <p:tags r:id="rId110"/>
                </p:custDataLst>
              </p:nvPr>
            </p:nvSpPr>
            <p:spPr>
              <a:xfrm flipH="1">
                <a:off x="3842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" name="直接连接符 3358"/>
              <p:cNvSpPr/>
              <p:nvPr>
                <p:custDataLst>
                  <p:tags r:id="rId111"/>
                </p:custDataLst>
              </p:nvPr>
            </p:nvSpPr>
            <p:spPr>
              <a:xfrm flipH="1">
                <a:off x="3963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9" name="直接连接符 3359"/>
              <p:cNvSpPr/>
              <p:nvPr>
                <p:custDataLst>
                  <p:tags r:id="rId112"/>
                </p:custDataLst>
              </p:nvPr>
            </p:nvSpPr>
            <p:spPr>
              <a:xfrm>
                <a:off x="2783" y="2640"/>
                <a:ext cx="131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50" name="xjhwt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851900" y="2282190"/>
            <a:ext cx="1629410" cy="420370"/>
            <a:chOff x="1611" y="1460"/>
            <a:chExt cx="10250" cy="2647"/>
          </a:xfrm>
        </p:grpSpPr>
        <p:grpSp>
          <p:nvGrpSpPr>
            <p:cNvPr id="51" name="组合 50"/>
            <p:cNvGrpSpPr>
              <a:grpSpLocks noChangeAspect="1"/>
            </p:cNvGrpSpPr>
            <p:nvPr>
              <p:custDataLst>
                <p:tags r:id="rId48"/>
              </p:custDataLst>
            </p:nvPr>
          </p:nvGrpSpPr>
          <p:grpSpPr>
            <a:xfrm>
              <a:off x="4616" y="1560"/>
              <a:ext cx="3755" cy="822"/>
              <a:chOff x="4616" y="1560"/>
              <a:chExt cx="3755" cy="822"/>
            </a:xfrm>
          </p:grpSpPr>
          <p:grpSp>
            <p:nvGrpSpPr>
              <p:cNvPr id="52" name="组合 51"/>
              <p:cNvGrpSpPr>
                <a:grpSpLocks noChangeAspect="1"/>
              </p:cNvGrpSpPr>
              <p:nvPr>
                <p:custDataLst>
                  <p:tags r:id="rId95"/>
                </p:custDataLst>
              </p:nvPr>
            </p:nvGrpSpPr>
            <p:grpSpPr>
              <a:xfrm>
                <a:off x="5449" y="1590"/>
                <a:ext cx="2392" cy="710"/>
                <a:chOff x="5449" y="1590"/>
                <a:chExt cx="2392" cy="710"/>
              </a:xfrm>
            </p:grpSpPr>
            <p:sp>
              <p:nvSpPr>
                <p:cNvPr id="53" name="任意多边形 52"/>
                <p:cNvSpPr>
                  <a:spLocks noChangeAspect="1"/>
                </p:cNvSpPr>
                <p:nvPr>
                  <p:custDataLst>
                    <p:tags r:id="rId97"/>
                  </p:custDataLst>
                </p:nvPr>
              </p:nvSpPr>
              <p:spPr>
                <a:xfrm>
                  <a:off x="5449" y="1590"/>
                  <a:ext cx="410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580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270" y="580"/>
                      </a:lnTo>
                      <a:lnTo>
                        <a:pt x="410" y="580"/>
                      </a:lnTo>
                      <a:lnTo>
                        <a:pt x="112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任意多边形 53"/>
                <p:cNvSpPr>
                  <a:spLocks noChangeAspect="1"/>
                </p:cNvSpPr>
                <p:nvPr>
                  <p:custDataLst>
                    <p:tags r:id="rId98"/>
                  </p:custDataLst>
                </p:nvPr>
              </p:nvSpPr>
              <p:spPr>
                <a:xfrm>
                  <a:off x="7464" y="1912"/>
                  <a:ext cx="377" cy="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88">
                      <a:moveTo>
                        <a:pt x="100" y="45"/>
                      </a:moveTo>
                      <a:lnTo>
                        <a:pt x="110" y="38"/>
                      </a:lnTo>
                      <a:lnTo>
                        <a:pt x="377" y="388"/>
                      </a:lnTo>
                      <a:lnTo>
                        <a:pt x="247" y="368"/>
                      </a:lnTo>
                      <a:lnTo>
                        <a:pt x="0" y="0"/>
                      </a:lnTo>
                      <a:lnTo>
                        <a:pt x="100" y="4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5" name="任意多边形 54"/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4616" y="1560"/>
                <a:ext cx="3755" cy="82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822">
                    <a:moveTo>
                      <a:pt x="28" y="110"/>
                    </a:moveTo>
                    <a:lnTo>
                      <a:pt x="380" y="95"/>
                    </a:lnTo>
                    <a:lnTo>
                      <a:pt x="650" y="95"/>
                    </a:lnTo>
                    <a:lnTo>
                      <a:pt x="1013" y="75"/>
                    </a:lnTo>
                    <a:lnTo>
                      <a:pt x="1348" y="75"/>
                    </a:lnTo>
                    <a:lnTo>
                      <a:pt x="1725" y="75"/>
                    </a:lnTo>
                    <a:lnTo>
                      <a:pt x="2063" y="85"/>
                    </a:lnTo>
                    <a:lnTo>
                      <a:pt x="2223" y="107"/>
                    </a:lnTo>
                    <a:lnTo>
                      <a:pt x="2360" y="137"/>
                    </a:lnTo>
                    <a:lnTo>
                      <a:pt x="2513" y="192"/>
                    </a:lnTo>
                    <a:lnTo>
                      <a:pt x="2658" y="252"/>
                    </a:lnTo>
                    <a:lnTo>
                      <a:pt x="3188" y="527"/>
                    </a:lnTo>
                    <a:lnTo>
                      <a:pt x="3470" y="655"/>
                    </a:lnTo>
                    <a:lnTo>
                      <a:pt x="3633" y="760"/>
                    </a:lnTo>
                    <a:lnTo>
                      <a:pt x="3485" y="757"/>
                    </a:lnTo>
                    <a:lnTo>
                      <a:pt x="0" y="490"/>
                    </a:lnTo>
                    <a:lnTo>
                      <a:pt x="5" y="572"/>
                    </a:lnTo>
                    <a:lnTo>
                      <a:pt x="3643" y="822"/>
                    </a:lnTo>
                    <a:lnTo>
                      <a:pt x="3755" y="802"/>
                    </a:lnTo>
                    <a:lnTo>
                      <a:pt x="3698" y="730"/>
                    </a:lnTo>
                    <a:lnTo>
                      <a:pt x="3598" y="655"/>
                    </a:lnTo>
                    <a:lnTo>
                      <a:pt x="3353" y="527"/>
                    </a:lnTo>
                    <a:lnTo>
                      <a:pt x="3163" y="425"/>
                    </a:lnTo>
                    <a:lnTo>
                      <a:pt x="2680" y="187"/>
                    </a:lnTo>
                    <a:lnTo>
                      <a:pt x="2463" y="102"/>
                    </a:lnTo>
                    <a:lnTo>
                      <a:pt x="2248" y="47"/>
                    </a:lnTo>
                    <a:lnTo>
                      <a:pt x="1765" y="0"/>
                    </a:lnTo>
                    <a:lnTo>
                      <a:pt x="1105" y="0"/>
                    </a:lnTo>
                    <a:lnTo>
                      <a:pt x="28" y="57"/>
                    </a:lnTo>
                    <a:lnTo>
                      <a:pt x="28" y="11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6" name="任意多边形 55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2149" y="1460"/>
              <a:ext cx="7030" cy="932"/>
            </a:xfrm>
            <a:custGeom>
              <a:avLst/>
              <a:gdLst/>
              <a:ahLst/>
              <a:cxnLst/>
              <a:rect l="l" t="t" r="r" b="b"/>
              <a:pathLst>
                <a:path w="7030" h="932">
                  <a:moveTo>
                    <a:pt x="0" y="622"/>
                  </a:moveTo>
                  <a:lnTo>
                    <a:pt x="270" y="585"/>
                  </a:lnTo>
                  <a:lnTo>
                    <a:pt x="477" y="537"/>
                  </a:lnTo>
                  <a:lnTo>
                    <a:pt x="617" y="497"/>
                  </a:lnTo>
                  <a:lnTo>
                    <a:pt x="732" y="465"/>
                  </a:lnTo>
                  <a:lnTo>
                    <a:pt x="882" y="427"/>
                  </a:lnTo>
                  <a:lnTo>
                    <a:pt x="1010" y="390"/>
                  </a:lnTo>
                  <a:lnTo>
                    <a:pt x="1155" y="352"/>
                  </a:lnTo>
                  <a:lnTo>
                    <a:pt x="1285" y="325"/>
                  </a:lnTo>
                  <a:lnTo>
                    <a:pt x="1432" y="302"/>
                  </a:lnTo>
                  <a:lnTo>
                    <a:pt x="1552" y="282"/>
                  </a:lnTo>
                  <a:lnTo>
                    <a:pt x="1655" y="265"/>
                  </a:lnTo>
                  <a:lnTo>
                    <a:pt x="1807" y="240"/>
                  </a:lnTo>
                  <a:lnTo>
                    <a:pt x="1937" y="220"/>
                  </a:lnTo>
                  <a:lnTo>
                    <a:pt x="2060" y="200"/>
                  </a:lnTo>
                  <a:lnTo>
                    <a:pt x="2187" y="165"/>
                  </a:lnTo>
                  <a:lnTo>
                    <a:pt x="2292" y="112"/>
                  </a:lnTo>
                  <a:lnTo>
                    <a:pt x="2367" y="52"/>
                  </a:lnTo>
                  <a:lnTo>
                    <a:pt x="2520" y="45"/>
                  </a:lnTo>
                  <a:lnTo>
                    <a:pt x="2740" y="40"/>
                  </a:lnTo>
                  <a:lnTo>
                    <a:pt x="2990" y="20"/>
                  </a:lnTo>
                  <a:lnTo>
                    <a:pt x="3185" y="10"/>
                  </a:lnTo>
                  <a:lnTo>
                    <a:pt x="3472" y="5"/>
                  </a:lnTo>
                  <a:lnTo>
                    <a:pt x="3750" y="2"/>
                  </a:lnTo>
                  <a:lnTo>
                    <a:pt x="4015" y="0"/>
                  </a:lnTo>
                  <a:lnTo>
                    <a:pt x="4217" y="0"/>
                  </a:lnTo>
                  <a:lnTo>
                    <a:pt x="4437" y="17"/>
                  </a:lnTo>
                  <a:lnTo>
                    <a:pt x="4662" y="52"/>
                  </a:lnTo>
                  <a:lnTo>
                    <a:pt x="4830" y="95"/>
                  </a:lnTo>
                  <a:lnTo>
                    <a:pt x="4980" y="135"/>
                  </a:lnTo>
                  <a:lnTo>
                    <a:pt x="5142" y="185"/>
                  </a:lnTo>
                  <a:lnTo>
                    <a:pt x="5320" y="240"/>
                  </a:lnTo>
                  <a:lnTo>
                    <a:pt x="5500" y="302"/>
                  </a:lnTo>
                  <a:lnTo>
                    <a:pt x="5692" y="367"/>
                  </a:lnTo>
                  <a:lnTo>
                    <a:pt x="5880" y="432"/>
                  </a:lnTo>
                  <a:lnTo>
                    <a:pt x="6077" y="495"/>
                  </a:lnTo>
                  <a:lnTo>
                    <a:pt x="6225" y="545"/>
                  </a:lnTo>
                  <a:lnTo>
                    <a:pt x="6362" y="582"/>
                  </a:lnTo>
                  <a:lnTo>
                    <a:pt x="6512" y="637"/>
                  </a:lnTo>
                  <a:lnTo>
                    <a:pt x="6667" y="685"/>
                  </a:lnTo>
                  <a:lnTo>
                    <a:pt x="6857" y="747"/>
                  </a:lnTo>
                  <a:lnTo>
                    <a:pt x="7030" y="812"/>
                  </a:lnTo>
                  <a:lnTo>
                    <a:pt x="6960" y="857"/>
                  </a:lnTo>
                  <a:lnTo>
                    <a:pt x="6857" y="885"/>
                  </a:lnTo>
                  <a:lnTo>
                    <a:pt x="6745" y="915"/>
                  </a:lnTo>
                  <a:lnTo>
                    <a:pt x="6605" y="930"/>
                  </a:lnTo>
                  <a:lnTo>
                    <a:pt x="6420" y="932"/>
                  </a:lnTo>
                  <a:lnTo>
                    <a:pt x="6235" y="927"/>
                  </a:lnTo>
                  <a:lnTo>
                    <a:pt x="6187" y="857"/>
                  </a:lnTo>
                  <a:lnTo>
                    <a:pt x="6142" y="812"/>
                  </a:lnTo>
                  <a:lnTo>
                    <a:pt x="6055" y="750"/>
                  </a:lnTo>
                  <a:lnTo>
                    <a:pt x="5865" y="647"/>
                  </a:lnTo>
                  <a:lnTo>
                    <a:pt x="5630" y="525"/>
                  </a:lnTo>
                  <a:lnTo>
                    <a:pt x="5420" y="420"/>
                  </a:lnTo>
                  <a:lnTo>
                    <a:pt x="5165" y="292"/>
                  </a:lnTo>
                  <a:lnTo>
                    <a:pt x="4952" y="210"/>
                  </a:lnTo>
                  <a:lnTo>
                    <a:pt x="4750" y="152"/>
                  </a:lnTo>
                  <a:lnTo>
                    <a:pt x="4585" y="130"/>
                  </a:lnTo>
                  <a:lnTo>
                    <a:pt x="4280" y="100"/>
                  </a:lnTo>
                  <a:lnTo>
                    <a:pt x="3882" y="97"/>
                  </a:lnTo>
                  <a:lnTo>
                    <a:pt x="3417" y="110"/>
                  </a:lnTo>
                  <a:lnTo>
                    <a:pt x="3062" y="122"/>
                  </a:lnTo>
                  <a:lnTo>
                    <a:pt x="2495" y="152"/>
                  </a:lnTo>
                  <a:lnTo>
                    <a:pt x="2462" y="707"/>
                  </a:lnTo>
                  <a:lnTo>
                    <a:pt x="0" y="622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2346" y="2375"/>
              <a:ext cx="9508" cy="1472"/>
            </a:xfrm>
            <a:custGeom>
              <a:avLst/>
              <a:gdLst/>
              <a:ahLst/>
              <a:cxnLst/>
              <a:rect l="l" t="t" r="r" b="b"/>
              <a:pathLst>
                <a:path w="9508" h="1472">
                  <a:moveTo>
                    <a:pt x="8023" y="697"/>
                  </a:moveTo>
                  <a:lnTo>
                    <a:pt x="8095" y="920"/>
                  </a:lnTo>
                  <a:lnTo>
                    <a:pt x="8095" y="1090"/>
                  </a:lnTo>
                  <a:lnTo>
                    <a:pt x="9508" y="1090"/>
                  </a:lnTo>
                  <a:lnTo>
                    <a:pt x="9410" y="1205"/>
                  </a:lnTo>
                  <a:lnTo>
                    <a:pt x="9475" y="1335"/>
                  </a:lnTo>
                  <a:lnTo>
                    <a:pt x="9475" y="1395"/>
                  </a:lnTo>
                  <a:lnTo>
                    <a:pt x="9433" y="1437"/>
                  </a:lnTo>
                  <a:lnTo>
                    <a:pt x="8620" y="1437"/>
                  </a:lnTo>
                  <a:lnTo>
                    <a:pt x="8555" y="1472"/>
                  </a:lnTo>
                  <a:lnTo>
                    <a:pt x="8140" y="1472"/>
                  </a:lnTo>
                  <a:lnTo>
                    <a:pt x="8085" y="1432"/>
                  </a:lnTo>
                  <a:lnTo>
                    <a:pt x="563" y="1432"/>
                  </a:lnTo>
                  <a:lnTo>
                    <a:pt x="265" y="1162"/>
                  </a:lnTo>
                  <a:lnTo>
                    <a:pt x="30" y="1252"/>
                  </a:lnTo>
                  <a:lnTo>
                    <a:pt x="0" y="537"/>
                  </a:lnTo>
                  <a:lnTo>
                    <a:pt x="573" y="0"/>
                  </a:lnTo>
                  <a:lnTo>
                    <a:pt x="1468" y="20"/>
                  </a:lnTo>
                  <a:lnTo>
                    <a:pt x="6130" y="1205"/>
                  </a:lnTo>
                  <a:lnTo>
                    <a:pt x="6263" y="1062"/>
                  </a:lnTo>
                  <a:lnTo>
                    <a:pt x="6378" y="695"/>
                  </a:lnTo>
                  <a:lnTo>
                    <a:pt x="6543" y="392"/>
                  </a:lnTo>
                  <a:lnTo>
                    <a:pt x="7033" y="150"/>
                  </a:lnTo>
                  <a:lnTo>
                    <a:pt x="7488" y="162"/>
                  </a:lnTo>
                  <a:lnTo>
                    <a:pt x="7828" y="340"/>
                  </a:lnTo>
                  <a:lnTo>
                    <a:pt x="8023" y="69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8" name="组合 57"/>
            <p:cNvGrpSpPr>
              <a:grpSpLocks noChangeAspect="1"/>
            </p:cNvGrpSpPr>
            <p:nvPr>
              <p:custDataLst>
                <p:tags r:id="rId51"/>
              </p:custDataLst>
            </p:nvPr>
          </p:nvGrpSpPr>
          <p:grpSpPr>
            <a:xfrm>
              <a:off x="1611" y="2367"/>
              <a:ext cx="620" cy="1075"/>
              <a:chOff x="1611" y="2367"/>
              <a:chExt cx="620" cy="1075"/>
            </a:xfrm>
          </p:grpSpPr>
          <p:sp>
            <p:nvSpPr>
              <p:cNvPr id="59" name="矩形 58"/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1664" y="2592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矩形 59"/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1664" y="2367"/>
                <a:ext cx="237" cy="95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矩形 60"/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1664" y="2507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任意多边形 61"/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1664" y="2687"/>
                <a:ext cx="229" cy="243"/>
              </a:xfrm>
              <a:custGeom>
                <a:avLst/>
                <a:gdLst>
                  <a:gd name="txL" fmla="*/ 0 w 21600"/>
                  <a:gd name="txT" fmla="*/ 0 h 21768"/>
                  <a:gd name="txR" fmla="*/ 21600 w 21600"/>
                  <a:gd name="txB" fmla="*/ 21768 h 21768"/>
                </a:gdLst>
                <a:ahLst/>
                <a:cxnLst>
                  <a:cxn ang="90">
                    <a:pos x="21231" y="21767"/>
                  </a:cxn>
                  <a:cxn ang="270">
                    <a:pos x="0" y="0"/>
                  </a:cxn>
                  <a:cxn ang="0">
                    <a:pos x="21600" y="171"/>
                  </a:cxn>
                </a:cxnLst>
                <a:rect l="txL" t="txT" r="txR" b="txB"/>
                <a:pathLst>
                  <a:path w="21600" h="21768" fill="none">
                    <a:moveTo>
                      <a:pt x="21231" y="21767"/>
                    </a:moveTo>
                    <a:arcTo wR="21600" hR="21600" stAng="-16141267" swAng="5368482"/>
                  </a:path>
                  <a:path w="21600" h="21768" stroke="0">
                    <a:moveTo>
                      <a:pt x="21231" y="21767"/>
                    </a:moveTo>
                    <a:arcTo wR="21600" hR="21600" stAng="-16141267" swAng="5368482"/>
                    <a:lnTo>
                      <a:pt x="21600" y="171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3" name="组合 62"/>
              <p:cNvGrpSpPr>
                <a:grpSpLocks noChangeAspect="1"/>
              </p:cNvGrpSpPr>
              <p:nvPr>
                <p:custDataLst>
                  <p:tags r:id="rId86"/>
                </p:custDataLst>
              </p:nvPr>
            </p:nvGrpSpPr>
            <p:grpSpPr>
              <a:xfrm>
                <a:off x="1611" y="3320"/>
                <a:ext cx="620" cy="37"/>
                <a:chOff x="1611" y="3320"/>
                <a:chExt cx="620" cy="37"/>
              </a:xfrm>
            </p:grpSpPr>
            <p:sp>
              <p:nvSpPr>
                <p:cNvPr id="64" name="矩形 63"/>
                <p:cNvSpPr>
                  <a:spLocks noChangeAspect="1"/>
                </p:cNvSpPr>
                <p:nvPr>
                  <p:custDataLst>
                    <p:tags r:id="rId93"/>
                  </p:custDataLst>
                </p:nvPr>
              </p:nvSpPr>
              <p:spPr>
                <a:xfrm>
                  <a:off x="1639" y="3320"/>
                  <a:ext cx="592" cy="37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椭圆 64"/>
                <p:cNvSpPr>
                  <a:spLocks noChangeAspect="1"/>
                </p:cNvSpPr>
                <p:nvPr>
                  <p:custDataLst>
                    <p:tags r:id="rId94"/>
                  </p:custDataLst>
                </p:nvPr>
              </p:nvSpPr>
              <p:spPr>
                <a:xfrm>
                  <a:off x="1611" y="3320"/>
                  <a:ext cx="70" cy="37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" name="组合 65"/>
              <p:cNvGrpSpPr>
                <a:grpSpLocks noChangeAspect="1"/>
              </p:cNvGrpSpPr>
              <p:nvPr>
                <p:custDataLst>
                  <p:tags r:id="rId87"/>
                </p:custDataLst>
              </p:nvPr>
            </p:nvGrpSpPr>
            <p:grpSpPr>
              <a:xfrm>
                <a:off x="1611" y="3402"/>
                <a:ext cx="620" cy="40"/>
                <a:chOff x="1611" y="3402"/>
                <a:chExt cx="620" cy="40"/>
              </a:xfrm>
            </p:grpSpPr>
            <p:sp>
              <p:nvSpPr>
                <p:cNvPr id="67" name="矩形 66"/>
                <p:cNvSpPr>
                  <a:spLocks noChangeAspect="1"/>
                </p:cNvSpPr>
                <p:nvPr>
                  <p:custDataLst>
                    <p:tags r:id="rId91"/>
                  </p:custDataLst>
                </p:nvPr>
              </p:nvSpPr>
              <p:spPr>
                <a:xfrm>
                  <a:off x="1639" y="340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椭圆 67"/>
                <p:cNvSpPr>
                  <a:spLocks noChangeAspect="1"/>
                </p:cNvSpPr>
                <p:nvPr>
                  <p:custDataLst>
                    <p:tags r:id="rId92"/>
                  </p:custDataLst>
                </p:nvPr>
              </p:nvSpPr>
              <p:spPr>
                <a:xfrm>
                  <a:off x="1611" y="340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组合 68"/>
              <p:cNvGrpSpPr>
                <a:grpSpLocks noChangeAspect="1"/>
              </p:cNvGrpSpPr>
              <p:nvPr>
                <p:custDataLst>
                  <p:tags r:id="rId88"/>
                </p:custDataLst>
              </p:nvPr>
            </p:nvGrpSpPr>
            <p:grpSpPr>
              <a:xfrm>
                <a:off x="1611" y="3232"/>
                <a:ext cx="620" cy="40"/>
                <a:chOff x="1611" y="3232"/>
                <a:chExt cx="620" cy="40"/>
              </a:xfrm>
            </p:grpSpPr>
            <p:sp>
              <p:nvSpPr>
                <p:cNvPr id="70" name="矩形 69"/>
                <p:cNvSpPr>
                  <a:spLocks noChangeAspect="1"/>
                </p:cNvSpPr>
                <p:nvPr>
                  <p:custDataLst>
                    <p:tags r:id="rId89"/>
                  </p:custDataLst>
                </p:nvPr>
              </p:nvSpPr>
              <p:spPr>
                <a:xfrm>
                  <a:off x="1639" y="323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椭圆 70"/>
                <p:cNvSpPr>
                  <a:spLocks noChangeAspect="1"/>
                </p:cNvSpPr>
                <p:nvPr>
                  <p:custDataLst>
                    <p:tags r:id="rId90"/>
                  </p:custDataLst>
                </p:nvPr>
              </p:nvSpPr>
              <p:spPr>
                <a:xfrm>
                  <a:off x="1611" y="323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2" name="任意多边形 71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1664" y="2080"/>
              <a:ext cx="10197" cy="1552"/>
            </a:xfrm>
            <a:custGeom>
              <a:avLst/>
              <a:gdLst/>
              <a:ahLst/>
              <a:cxnLst/>
              <a:rect l="l" t="t" r="r" b="b"/>
              <a:pathLst>
                <a:path w="10197" h="1552">
                  <a:moveTo>
                    <a:pt x="510" y="0"/>
                  </a:moveTo>
                  <a:lnTo>
                    <a:pt x="60" y="0"/>
                  </a:lnTo>
                  <a:lnTo>
                    <a:pt x="0" y="240"/>
                  </a:lnTo>
                  <a:lnTo>
                    <a:pt x="200" y="240"/>
                  </a:lnTo>
                  <a:lnTo>
                    <a:pt x="200" y="1107"/>
                  </a:lnTo>
                  <a:lnTo>
                    <a:pt x="592" y="1500"/>
                  </a:lnTo>
                  <a:lnTo>
                    <a:pt x="680" y="1540"/>
                  </a:lnTo>
                  <a:lnTo>
                    <a:pt x="755" y="1552"/>
                  </a:lnTo>
                  <a:lnTo>
                    <a:pt x="742" y="1355"/>
                  </a:lnTo>
                  <a:lnTo>
                    <a:pt x="732" y="1120"/>
                  </a:lnTo>
                  <a:lnTo>
                    <a:pt x="785" y="920"/>
                  </a:lnTo>
                  <a:lnTo>
                    <a:pt x="857" y="772"/>
                  </a:lnTo>
                  <a:lnTo>
                    <a:pt x="952" y="642"/>
                  </a:lnTo>
                  <a:lnTo>
                    <a:pt x="1090" y="515"/>
                  </a:lnTo>
                  <a:lnTo>
                    <a:pt x="1250" y="420"/>
                  </a:lnTo>
                  <a:lnTo>
                    <a:pt x="1475" y="360"/>
                  </a:lnTo>
                  <a:lnTo>
                    <a:pt x="1770" y="337"/>
                  </a:lnTo>
                  <a:lnTo>
                    <a:pt x="1975" y="390"/>
                  </a:lnTo>
                  <a:lnTo>
                    <a:pt x="2125" y="472"/>
                  </a:lnTo>
                  <a:lnTo>
                    <a:pt x="2250" y="567"/>
                  </a:lnTo>
                  <a:lnTo>
                    <a:pt x="2400" y="715"/>
                  </a:lnTo>
                  <a:lnTo>
                    <a:pt x="2495" y="877"/>
                  </a:lnTo>
                  <a:lnTo>
                    <a:pt x="2557" y="1022"/>
                  </a:lnTo>
                  <a:lnTo>
                    <a:pt x="2577" y="1162"/>
                  </a:lnTo>
                  <a:lnTo>
                    <a:pt x="2577" y="1467"/>
                  </a:lnTo>
                  <a:lnTo>
                    <a:pt x="7032" y="1552"/>
                  </a:lnTo>
                  <a:lnTo>
                    <a:pt x="7032" y="1257"/>
                  </a:lnTo>
                  <a:lnTo>
                    <a:pt x="7095" y="1055"/>
                  </a:lnTo>
                  <a:lnTo>
                    <a:pt x="7167" y="897"/>
                  </a:lnTo>
                  <a:lnTo>
                    <a:pt x="7277" y="750"/>
                  </a:lnTo>
                  <a:lnTo>
                    <a:pt x="7435" y="620"/>
                  </a:lnTo>
                  <a:lnTo>
                    <a:pt x="7595" y="535"/>
                  </a:lnTo>
                  <a:lnTo>
                    <a:pt x="7752" y="485"/>
                  </a:lnTo>
                  <a:lnTo>
                    <a:pt x="8030" y="485"/>
                  </a:lnTo>
                  <a:lnTo>
                    <a:pt x="8177" y="515"/>
                  </a:lnTo>
                  <a:lnTo>
                    <a:pt x="8327" y="580"/>
                  </a:lnTo>
                  <a:lnTo>
                    <a:pt x="8462" y="695"/>
                  </a:lnTo>
                  <a:lnTo>
                    <a:pt x="8592" y="845"/>
                  </a:lnTo>
                  <a:lnTo>
                    <a:pt x="8677" y="1022"/>
                  </a:lnTo>
                  <a:lnTo>
                    <a:pt x="8730" y="1215"/>
                  </a:lnTo>
                  <a:lnTo>
                    <a:pt x="8730" y="1415"/>
                  </a:lnTo>
                  <a:lnTo>
                    <a:pt x="10197" y="1410"/>
                  </a:lnTo>
                  <a:lnTo>
                    <a:pt x="10197" y="1345"/>
                  </a:lnTo>
                  <a:lnTo>
                    <a:pt x="10150" y="1345"/>
                  </a:lnTo>
                  <a:lnTo>
                    <a:pt x="10150" y="1250"/>
                  </a:lnTo>
                  <a:lnTo>
                    <a:pt x="10195" y="1245"/>
                  </a:lnTo>
                  <a:lnTo>
                    <a:pt x="10195" y="957"/>
                  </a:lnTo>
                  <a:lnTo>
                    <a:pt x="10155" y="897"/>
                  </a:lnTo>
                  <a:lnTo>
                    <a:pt x="9815" y="727"/>
                  </a:lnTo>
                  <a:lnTo>
                    <a:pt x="9440" y="580"/>
                  </a:lnTo>
                  <a:lnTo>
                    <a:pt x="8987" y="442"/>
                  </a:lnTo>
                  <a:lnTo>
                    <a:pt x="8497" y="325"/>
                  </a:lnTo>
                  <a:lnTo>
                    <a:pt x="8047" y="230"/>
                  </a:lnTo>
                  <a:lnTo>
                    <a:pt x="7617" y="155"/>
                  </a:lnTo>
                  <a:lnTo>
                    <a:pt x="7470" y="155"/>
                  </a:lnTo>
                  <a:lnTo>
                    <a:pt x="7372" y="197"/>
                  </a:lnTo>
                  <a:lnTo>
                    <a:pt x="6915" y="262"/>
                  </a:lnTo>
                  <a:lnTo>
                    <a:pt x="6552" y="295"/>
                  </a:lnTo>
                  <a:lnTo>
                    <a:pt x="4650" y="175"/>
                  </a:lnTo>
                  <a:lnTo>
                    <a:pt x="3737" y="102"/>
                  </a:lnTo>
                  <a:lnTo>
                    <a:pt x="2877" y="37"/>
                  </a:lnTo>
                  <a:lnTo>
                    <a:pt x="2442" y="7"/>
                  </a:lnTo>
                  <a:lnTo>
                    <a:pt x="51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任意多边形 72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5764" y="2207"/>
              <a:ext cx="2057" cy="1398"/>
            </a:xfrm>
            <a:custGeom>
              <a:avLst/>
              <a:gdLst/>
              <a:ahLst/>
              <a:cxnLst/>
              <a:rect l="l" t="t" r="r" b="b"/>
              <a:pathLst>
                <a:path w="2057" h="1398">
                  <a:moveTo>
                    <a:pt x="0" y="0"/>
                  </a:moveTo>
                  <a:lnTo>
                    <a:pt x="0" y="1365"/>
                  </a:lnTo>
                  <a:lnTo>
                    <a:pt x="2057" y="1398"/>
                  </a:lnTo>
                  <a:lnTo>
                    <a:pt x="2057" y="148"/>
                  </a:lnTo>
                  <a:lnTo>
                    <a:pt x="1785" y="120"/>
                  </a:lnTo>
                  <a:lnTo>
                    <a:pt x="1410" y="95"/>
                  </a:lnTo>
                  <a:lnTo>
                    <a:pt x="1032" y="78"/>
                  </a:lnTo>
                  <a:lnTo>
                    <a:pt x="787" y="55"/>
                  </a:lnTo>
                  <a:lnTo>
                    <a:pt x="547" y="40"/>
                  </a:lnTo>
                  <a:lnTo>
                    <a:pt x="22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104" y="1762"/>
              <a:ext cx="395" cy="21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176" y="1837"/>
              <a:ext cx="58" cy="5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6" name="组合 75"/>
            <p:cNvGrpSpPr>
              <a:grpSpLocks noChangeAspect="1"/>
            </p:cNvGrpSpPr>
            <p:nvPr>
              <p:custDataLst>
                <p:tags r:id="rId56"/>
              </p:custDataLst>
            </p:nvPr>
          </p:nvGrpSpPr>
          <p:grpSpPr>
            <a:xfrm>
              <a:off x="5381" y="2397"/>
              <a:ext cx="2178" cy="953"/>
              <a:chOff x="5381" y="2397"/>
              <a:chExt cx="2178" cy="953"/>
            </a:xfrm>
          </p:grpSpPr>
          <p:sp>
            <p:nvSpPr>
              <p:cNvPr id="77" name="任意多边形 76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5381" y="3045"/>
                <a:ext cx="2178" cy="30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05">
                    <a:moveTo>
                      <a:pt x="0" y="170"/>
                    </a:moveTo>
                    <a:lnTo>
                      <a:pt x="0" y="305"/>
                    </a:lnTo>
                    <a:lnTo>
                      <a:pt x="2178" y="0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任意多边形 77"/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5381" y="2397"/>
                <a:ext cx="2155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360">
                    <a:moveTo>
                      <a:pt x="0" y="0"/>
                    </a:moveTo>
                    <a:lnTo>
                      <a:pt x="0" y="140"/>
                    </a:lnTo>
                    <a:lnTo>
                      <a:pt x="2155" y="36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任意多边形 78"/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5381" y="2610"/>
                <a:ext cx="2155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221">
                    <a:moveTo>
                      <a:pt x="0" y="0"/>
                    </a:moveTo>
                    <a:lnTo>
                      <a:pt x="0" y="137"/>
                    </a:lnTo>
                    <a:lnTo>
                      <a:pt x="2155" y="2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任意多边形 79"/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5381" y="2812"/>
                <a:ext cx="2178" cy="13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38">
                    <a:moveTo>
                      <a:pt x="0" y="0"/>
                    </a:moveTo>
                    <a:lnTo>
                      <a:pt x="0" y="138"/>
                    </a:lnTo>
                    <a:lnTo>
                      <a:pt x="2178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任意多边形 80"/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5381" y="2970"/>
                <a:ext cx="2178" cy="18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0">
                    <a:moveTo>
                      <a:pt x="0" y="42"/>
                    </a:moveTo>
                    <a:lnTo>
                      <a:pt x="0" y="180"/>
                    </a:lnTo>
                    <a:lnTo>
                      <a:pt x="2178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组合 81"/>
            <p:cNvGrpSpPr>
              <a:grpSpLocks noChangeAspect="1"/>
            </p:cNvGrpSpPr>
            <p:nvPr>
              <p:custDataLst>
                <p:tags r:id="rId57"/>
              </p:custDataLst>
            </p:nvPr>
          </p:nvGrpSpPr>
          <p:grpSpPr>
            <a:xfrm>
              <a:off x="8749" y="2480"/>
              <a:ext cx="1610" cy="1627"/>
              <a:chOff x="8749" y="2480"/>
              <a:chExt cx="1610" cy="1627"/>
            </a:xfrm>
          </p:grpSpPr>
          <p:sp>
            <p:nvSpPr>
              <p:cNvPr id="83" name="椭圆 82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8749" y="2480"/>
                <a:ext cx="1610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任意多边形 83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9424" y="3537"/>
                <a:ext cx="282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48">
                    <a:moveTo>
                      <a:pt x="0" y="323"/>
                    </a:moveTo>
                    <a:lnTo>
                      <a:pt x="110" y="0"/>
                    </a:lnTo>
                    <a:lnTo>
                      <a:pt x="177" y="0"/>
                    </a:lnTo>
                    <a:lnTo>
                      <a:pt x="282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任意多边形 84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9409" y="2697"/>
                <a:ext cx="287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0" y="348"/>
                    </a:lnTo>
                    <a:lnTo>
                      <a:pt x="287" y="15"/>
                    </a:lnTo>
                    <a:lnTo>
                      <a:pt x="147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任意多边形 85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9794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320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0" y="283"/>
                    </a:lnTo>
                    <a:lnTo>
                      <a:pt x="345" y="148"/>
                    </a:lnTo>
                    <a:lnTo>
                      <a:pt x="32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任意多边形 86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8969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25" y="0"/>
                    </a:moveTo>
                    <a:lnTo>
                      <a:pt x="345" y="113"/>
                    </a:lnTo>
                    <a:lnTo>
                      <a:pt x="345" y="180"/>
                    </a:lnTo>
                    <a:lnTo>
                      <a:pt x="12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8966" y="2692"/>
                <a:ext cx="1163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9" name="组合 88"/>
              <p:cNvGrpSpPr>
                <a:grpSpLocks noChangeAspect="1"/>
              </p:cNvGrpSpPr>
              <p:nvPr>
                <p:custDataLst>
                  <p:tags r:id="rId74"/>
                </p:custDataLst>
              </p:nvPr>
            </p:nvGrpSpPr>
            <p:grpSpPr>
              <a:xfrm>
                <a:off x="9331" y="3057"/>
                <a:ext cx="438" cy="450"/>
                <a:chOff x="9331" y="3057"/>
                <a:chExt cx="438" cy="450"/>
              </a:xfrm>
            </p:grpSpPr>
            <p:sp>
              <p:nvSpPr>
                <p:cNvPr id="90" name="椭圆 89"/>
                <p:cNvSpPr>
                  <a:spLocks noChangeAspect="1"/>
                </p:cNvSpPr>
                <p:nvPr>
                  <p:custDataLst>
                    <p:tags r:id="rId75"/>
                  </p:custDataLst>
                </p:nvPr>
              </p:nvSpPr>
              <p:spPr>
                <a:xfrm>
                  <a:off x="9331" y="3057"/>
                  <a:ext cx="438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椭圆 90"/>
                <p:cNvSpPr>
                  <a:spLocks noChangeAspect="1"/>
                </p:cNvSpPr>
                <p:nvPr>
                  <p:custDataLst>
                    <p:tags r:id="rId76"/>
                  </p:custDataLst>
                </p:nvPr>
              </p:nvSpPr>
              <p:spPr>
                <a:xfrm>
                  <a:off x="9419" y="3152"/>
                  <a:ext cx="252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" name="组合 91"/>
            <p:cNvGrpSpPr>
              <a:grpSpLocks noChangeAspect="1"/>
            </p:cNvGrpSpPr>
            <p:nvPr>
              <p:custDataLst>
                <p:tags r:id="rId58"/>
              </p:custDataLst>
            </p:nvPr>
          </p:nvGrpSpPr>
          <p:grpSpPr>
            <a:xfrm>
              <a:off x="2499" y="2480"/>
              <a:ext cx="1612" cy="1627"/>
              <a:chOff x="2499" y="2480"/>
              <a:chExt cx="1612" cy="1627"/>
            </a:xfrm>
          </p:grpSpPr>
          <p:sp>
            <p:nvSpPr>
              <p:cNvPr id="93" name="椭圆 92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2499" y="2480"/>
                <a:ext cx="1612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任意多边形 93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3179" y="3537"/>
                <a:ext cx="28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48">
                    <a:moveTo>
                      <a:pt x="0" y="323"/>
                    </a:moveTo>
                    <a:lnTo>
                      <a:pt x="107" y="0"/>
                    </a:lnTo>
                    <a:lnTo>
                      <a:pt x="175" y="0"/>
                    </a:lnTo>
                    <a:lnTo>
                      <a:pt x="280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任意多边形 94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3161" y="2697"/>
                <a:ext cx="29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5" y="348"/>
                    </a:lnTo>
                    <a:lnTo>
                      <a:pt x="290" y="15"/>
                    </a:lnTo>
                    <a:lnTo>
                      <a:pt x="150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任意多边形 95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3546" y="3142"/>
                <a:ext cx="348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83">
                    <a:moveTo>
                      <a:pt x="323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3" y="283"/>
                    </a:lnTo>
                    <a:lnTo>
                      <a:pt x="348" y="148"/>
                    </a:lnTo>
                    <a:lnTo>
                      <a:pt x="32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任意多边形 96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2719" y="3142"/>
                <a:ext cx="347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3">
                    <a:moveTo>
                      <a:pt x="25" y="0"/>
                    </a:moveTo>
                    <a:lnTo>
                      <a:pt x="347" y="113"/>
                    </a:lnTo>
                    <a:lnTo>
                      <a:pt x="347" y="180"/>
                    </a:lnTo>
                    <a:lnTo>
                      <a:pt x="15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椭圆 97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2716" y="2692"/>
                <a:ext cx="1165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9" name="组合 98"/>
              <p:cNvGrpSpPr>
                <a:grpSpLocks noChangeAspect="1"/>
              </p:cNvGrpSpPr>
              <p:nvPr>
                <p:custDataLst>
                  <p:tags r:id="rId65"/>
                </p:custDataLst>
              </p:nvPr>
            </p:nvGrpSpPr>
            <p:grpSpPr>
              <a:xfrm>
                <a:off x="3081" y="3057"/>
                <a:ext cx="443" cy="450"/>
                <a:chOff x="3081" y="3057"/>
                <a:chExt cx="443" cy="450"/>
              </a:xfrm>
            </p:grpSpPr>
            <p:sp>
              <p:nvSpPr>
                <p:cNvPr id="100" name="椭圆 99"/>
                <p:cNvSpPr>
                  <a:spLocks noChangeAspect="1"/>
                </p:cNvSpPr>
                <p:nvPr>
                  <p:custDataLst>
                    <p:tags r:id="rId66"/>
                  </p:custDataLst>
                </p:nvPr>
              </p:nvSpPr>
              <p:spPr>
                <a:xfrm>
                  <a:off x="3081" y="3057"/>
                  <a:ext cx="443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椭圆 100"/>
                <p:cNvSpPr>
                  <a:spLocks noChangeAspect="1"/>
                </p:cNvSpPr>
                <p:nvPr>
                  <p:custDataLst>
                    <p:tags r:id="rId67"/>
                  </p:custDataLst>
                </p:nvPr>
              </p:nvSpPr>
              <p:spPr>
                <a:xfrm>
                  <a:off x="3174" y="3152"/>
                  <a:ext cx="250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02" name="组合 101"/>
          <p:cNvGrpSpPr/>
          <p:nvPr>
            <p:custDataLst>
              <p:tags r:id="rId4"/>
            </p:custDataLst>
          </p:nvPr>
        </p:nvGrpSpPr>
        <p:grpSpPr>
          <a:xfrm>
            <a:off x="9478645" y="1633220"/>
            <a:ext cx="1172845" cy="881380"/>
            <a:chOff x="14927" y="4154"/>
            <a:chExt cx="1847" cy="1388"/>
          </a:xfrm>
        </p:grpSpPr>
        <p:sp>
          <p:nvSpPr>
            <p:cNvPr id="103" name="文本框 102"/>
            <p:cNvSpPr txBox="1"/>
            <p:nvPr>
              <p:custDataLst>
                <p:tags r:id="rId46"/>
              </p:custDataLst>
            </p:nvPr>
          </p:nvSpPr>
          <p:spPr>
            <a:xfrm>
              <a:off x="15034" y="4154"/>
              <a:ext cx="1741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4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支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</a:p>
          </p:txBody>
        </p:sp>
        <p:cxnSp>
          <p:nvCxnSpPr>
            <p:cNvPr id="104" name="直接箭头连接符 103"/>
            <p:cNvCxnSpPr/>
            <p:nvPr>
              <p:custDataLst>
                <p:tags r:id="rId47"/>
              </p:custDataLst>
            </p:nvPr>
          </p:nvCxnSpPr>
          <p:spPr>
            <a:xfrm flipH="1" flipV="1">
              <a:off x="14927" y="4398"/>
              <a:ext cx="0" cy="1144"/>
            </a:xfrm>
            <a:prstGeom prst="straightConnector1">
              <a:avLst/>
            </a:prstGeom>
            <a:noFill/>
            <a:ln w="60325" cap="flat" cmpd="sng" algn="ctr">
              <a:solidFill>
                <a:srgbClr val="FF33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grpSp>
        <p:nvGrpSpPr>
          <p:cNvPr id="105" name="组合 104"/>
          <p:cNvGrpSpPr/>
          <p:nvPr>
            <p:custDataLst>
              <p:tags r:id="rId5"/>
            </p:custDataLst>
          </p:nvPr>
        </p:nvGrpSpPr>
        <p:grpSpPr>
          <a:xfrm>
            <a:off x="9478645" y="2533650"/>
            <a:ext cx="706755" cy="970915"/>
            <a:chOff x="14927" y="5572"/>
            <a:chExt cx="1113" cy="1529"/>
          </a:xfrm>
        </p:grpSpPr>
        <p:sp>
          <p:nvSpPr>
            <p:cNvPr id="106" name="文本框 105"/>
            <p:cNvSpPr txBox="1"/>
            <p:nvPr>
              <p:custDataLst>
                <p:tags r:id="rId44"/>
              </p:custDataLst>
            </p:nvPr>
          </p:nvSpPr>
          <p:spPr>
            <a:xfrm>
              <a:off x="14992" y="6085"/>
              <a:ext cx="104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G </a:t>
              </a:r>
            </a:p>
          </p:txBody>
        </p:sp>
        <p:cxnSp>
          <p:nvCxnSpPr>
            <p:cNvPr id="107" name="直接箭头连接符 106"/>
            <p:cNvCxnSpPr/>
            <p:nvPr>
              <p:custDataLst>
                <p:tags r:id="rId45"/>
              </p:custDataLst>
            </p:nvPr>
          </p:nvCxnSpPr>
          <p:spPr>
            <a:xfrm flipH="1">
              <a:off x="14927" y="5572"/>
              <a:ext cx="0" cy="1247"/>
            </a:xfrm>
            <a:prstGeom prst="straightConnector1">
              <a:avLst/>
            </a:prstGeom>
            <a:noFill/>
            <a:ln w="60325" cap="flat" cmpd="sng" algn="ctr">
              <a:solidFill>
                <a:srgbClr val="FF00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grpSp>
        <p:nvGrpSpPr>
          <p:cNvPr id="108" name="组合 107"/>
          <p:cNvGrpSpPr/>
          <p:nvPr>
            <p:custDataLst>
              <p:tags r:id="rId6"/>
            </p:custDataLst>
          </p:nvPr>
        </p:nvGrpSpPr>
        <p:grpSpPr>
          <a:xfrm>
            <a:off x="9463405" y="2070735"/>
            <a:ext cx="1806575" cy="706755"/>
            <a:chOff x="14903" y="4843"/>
            <a:chExt cx="2845" cy="1113"/>
          </a:xfrm>
        </p:grpSpPr>
        <p:cxnSp>
          <p:nvCxnSpPr>
            <p:cNvPr id="109" name="直接箭头连接符 108"/>
            <p:cNvCxnSpPr/>
            <p:nvPr>
              <p:custDataLst>
                <p:tags r:id="rId42"/>
              </p:custDataLst>
            </p:nvPr>
          </p:nvCxnSpPr>
          <p:spPr>
            <a:xfrm flipV="1">
              <a:off x="14903" y="5570"/>
              <a:ext cx="1844" cy="2"/>
            </a:xfrm>
            <a:prstGeom prst="straightConnector1">
              <a:avLst/>
            </a:prstGeom>
            <a:noFill/>
            <a:ln w="60325" cap="flat" cmpd="sng" algn="ctr">
              <a:solidFill>
                <a:srgbClr val="FF33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  <p:sp>
          <p:nvSpPr>
            <p:cNvPr id="110" name="文本框 109"/>
            <p:cNvSpPr txBox="1"/>
            <p:nvPr>
              <p:custDataLst>
                <p:tags r:id="rId43"/>
              </p:custDataLst>
            </p:nvPr>
          </p:nvSpPr>
          <p:spPr>
            <a:xfrm>
              <a:off x="16971" y="4843"/>
              <a:ext cx="777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11" name="组合 110"/>
          <p:cNvGrpSpPr/>
          <p:nvPr>
            <p:custDataLst>
              <p:tags r:id="rId7"/>
            </p:custDataLst>
          </p:nvPr>
        </p:nvGrpSpPr>
        <p:grpSpPr>
          <a:xfrm>
            <a:off x="7752715" y="1870710"/>
            <a:ext cx="1745615" cy="706120"/>
            <a:chOff x="12209" y="4528"/>
            <a:chExt cx="2749" cy="1112"/>
          </a:xfrm>
        </p:grpSpPr>
        <p:cxnSp>
          <p:nvCxnSpPr>
            <p:cNvPr id="112" name="直接箭头连接符 111"/>
            <p:cNvCxnSpPr/>
            <p:nvPr>
              <p:custDataLst>
                <p:tags r:id="rId40"/>
              </p:custDataLst>
            </p:nvPr>
          </p:nvCxnSpPr>
          <p:spPr>
            <a:xfrm flipH="1" flipV="1">
              <a:off x="13114" y="5547"/>
              <a:ext cx="1844" cy="2"/>
            </a:xfrm>
            <a:prstGeom prst="straightConnector1">
              <a:avLst/>
            </a:prstGeom>
            <a:noFill/>
            <a:ln w="60325" cap="flat" cmpd="sng" algn="ctr">
              <a:solidFill>
                <a:srgbClr val="FF33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  <p:sp>
          <p:nvSpPr>
            <p:cNvPr id="113" name="文本框 112"/>
            <p:cNvSpPr txBox="1"/>
            <p:nvPr>
              <p:custDataLst>
                <p:tags r:id="rId41"/>
              </p:custDataLst>
            </p:nvPr>
          </p:nvSpPr>
          <p:spPr>
            <a:xfrm>
              <a:off x="12209" y="4528"/>
              <a:ext cx="1474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4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阻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114" name="椭圆 113"/>
          <p:cNvSpPr/>
          <p:nvPr>
            <p:custDataLst>
              <p:tags r:id="rId8"/>
            </p:custDataLst>
          </p:nvPr>
        </p:nvSpPr>
        <p:spPr>
          <a:xfrm>
            <a:off x="4079875" y="2468880"/>
            <a:ext cx="1073785" cy="603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114"/>
          <p:cNvSpPr txBox="1"/>
          <p:nvPr>
            <p:custDataLst>
              <p:tags r:id="rId9"/>
            </p:custDataLst>
          </p:nvPr>
        </p:nvSpPr>
        <p:spPr>
          <a:xfrm>
            <a:off x="8312150" y="5227320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6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阻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6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</a:p>
        </p:txBody>
      </p:sp>
      <p:sp>
        <p:nvSpPr>
          <p:cNvPr id="116" name="文本框 115"/>
          <p:cNvSpPr txBox="1"/>
          <p:nvPr>
            <p:custDataLst>
              <p:tags r:id="rId10"/>
            </p:custDataLst>
          </p:nvPr>
        </p:nvSpPr>
        <p:spPr>
          <a:xfrm>
            <a:off x="9090025" y="4554855"/>
            <a:ext cx="1732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Fs</a:t>
            </a:r>
          </a:p>
        </p:txBody>
      </p:sp>
      <p:sp>
        <p:nvSpPr>
          <p:cNvPr id="117" name="任意多边形 116"/>
          <p:cNvSpPr/>
          <p:nvPr>
            <p:custDataLst>
              <p:tags r:id="rId11"/>
            </p:custDataLst>
          </p:nvPr>
        </p:nvSpPr>
        <p:spPr>
          <a:xfrm rot="17820000" flipV="1">
            <a:off x="9290050" y="5056505"/>
            <a:ext cx="775335" cy="306070"/>
          </a:xfrm>
          <a:custGeom>
            <a:avLst/>
            <a:gdLst>
              <a:gd name="connisteX0" fmla="*/ 0 w 375285"/>
              <a:gd name="connsiteY0" fmla="*/ 273874 h 273874"/>
              <a:gd name="connisteX1" fmla="*/ 172720 w 375285"/>
              <a:gd name="connsiteY1" fmla="*/ 40829 h 273874"/>
              <a:gd name="connisteX2" fmla="*/ 375285 w 375285"/>
              <a:gd name="connsiteY2" fmla="*/ 189 h 273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75285" h="273875">
                <a:moveTo>
                  <a:pt x="0" y="273875"/>
                </a:moveTo>
                <a:cubicBezTo>
                  <a:pt x="30480" y="228155"/>
                  <a:pt x="97790" y="95440"/>
                  <a:pt x="172720" y="40830"/>
                </a:cubicBezTo>
                <a:cubicBezTo>
                  <a:pt x="247650" y="-13780"/>
                  <a:pt x="338455" y="3365"/>
                  <a:pt x="375285" y="19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miter lim="800000"/>
            <a:tailEnd type="arrow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" name="任意多边形 117"/>
          <p:cNvSpPr/>
          <p:nvPr>
            <p:custDataLst>
              <p:tags r:id="rId12"/>
            </p:custDataLst>
          </p:nvPr>
        </p:nvSpPr>
        <p:spPr>
          <a:xfrm rot="17820000" flipV="1">
            <a:off x="10304145" y="4337685"/>
            <a:ext cx="775335" cy="306070"/>
          </a:xfrm>
          <a:custGeom>
            <a:avLst/>
            <a:gdLst>
              <a:gd name="connisteX0" fmla="*/ 0 w 375285"/>
              <a:gd name="connsiteY0" fmla="*/ 273874 h 273874"/>
              <a:gd name="connisteX1" fmla="*/ 172720 w 375285"/>
              <a:gd name="connsiteY1" fmla="*/ 40829 h 273874"/>
              <a:gd name="connisteX2" fmla="*/ 375285 w 375285"/>
              <a:gd name="connsiteY2" fmla="*/ 189 h 273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75285" h="273875">
                <a:moveTo>
                  <a:pt x="0" y="273875"/>
                </a:moveTo>
                <a:cubicBezTo>
                  <a:pt x="30480" y="228155"/>
                  <a:pt x="97790" y="95440"/>
                  <a:pt x="172720" y="40830"/>
                </a:cubicBezTo>
                <a:cubicBezTo>
                  <a:pt x="247650" y="-13780"/>
                  <a:pt x="338455" y="3365"/>
                  <a:pt x="375285" y="19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miter lim="800000"/>
            <a:tailEnd type="arrow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9" name="椭圆 118"/>
          <p:cNvSpPr/>
          <p:nvPr>
            <p:custDataLst>
              <p:tags r:id="rId13"/>
            </p:custDataLst>
          </p:nvPr>
        </p:nvSpPr>
        <p:spPr>
          <a:xfrm>
            <a:off x="6259830" y="1922145"/>
            <a:ext cx="902335" cy="603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0" name="文本框 119"/>
          <p:cNvSpPr txBox="1"/>
          <p:nvPr>
            <p:custDataLst>
              <p:tags r:id="rId14"/>
            </p:custDataLst>
          </p:nvPr>
        </p:nvSpPr>
        <p:spPr>
          <a:xfrm>
            <a:off x="5015865" y="2139315"/>
            <a:ext cx="1007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阻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1" name="椭圆 120"/>
          <p:cNvSpPr/>
          <p:nvPr>
            <p:custDataLst>
              <p:tags r:id="rId15"/>
            </p:custDataLst>
          </p:nvPr>
        </p:nvSpPr>
        <p:spPr>
          <a:xfrm>
            <a:off x="7248525" y="894715"/>
            <a:ext cx="1689100" cy="48831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" name="文本框 121"/>
          <p:cNvSpPr txBox="1"/>
          <p:nvPr>
            <p:custDataLst>
              <p:tags r:id="rId16"/>
            </p:custDataLst>
          </p:nvPr>
        </p:nvSpPr>
        <p:spPr>
          <a:xfrm>
            <a:off x="1127760" y="3205480"/>
            <a:ext cx="17329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vt</a:t>
            </a:r>
          </a:p>
        </p:txBody>
      </p:sp>
      <p:sp>
        <p:nvSpPr>
          <p:cNvPr id="123" name="文本框 122"/>
          <p:cNvSpPr txBox="1"/>
          <p:nvPr>
            <p:custDataLst>
              <p:tags r:id="rId17"/>
            </p:custDataLst>
          </p:nvPr>
        </p:nvSpPr>
        <p:spPr>
          <a:xfrm>
            <a:off x="2063750" y="3236595"/>
            <a:ext cx="4938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=10m/s×600 s</a:t>
            </a:r>
          </a:p>
        </p:txBody>
      </p:sp>
      <p:sp>
        <p:nvSpPr>
          <p:cNvPr id="124" name="文本框 123"/>
          <p:cNvSpPr txBox="1"/>
          <p:nvPr>
            <p:custDataLst>
              <p:tags r:id="rId18"/>
            </p:custDataLst>
          </p:nvPr>
        </p:nvSpPr>
        <p:spPr>
          <a:xfrm>
            <a:off x="4655820" y="3235960"/>
            <a:ext cx="1783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=6000m</a:t>
            </a:r>
          </a:p>
        </p:txBody>
      </p:sp>
      <p:sp>
        <p:nvSpPr>
          <p:cNvPr id="125" name="文本框 124"/>
          <p:cNvSpPr txBox="1"/>
          <p:nvPr>
            <p:custDataLst>
              <p:tags r:id="rId19"/>
            </p:custDataLst>
          </p:nvPr>
        </p:nvSpPr>
        <p:spPr>
          <a:xfrm>
            <a:off x="415925" y="3860800"/>
            <a:ext cx="3087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由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W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Fs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得：</a:t>
            </a:r>
          </a:p>
        </p:txBody>
      </p:sp>
      <p:grpSp>
        <p:nvGrpSpPr>
          <p:cNvPr id="126" name="组合 125"/>
          <p:cNvGrpSpPr/>
          <p:nvPr>
            <p:custDataLst>
              <p:tags r:id="rId20"/>
            </p:custDataLst>
          </p:nvPr>
        </p:nvGrpSpPr>
        <p:grpSpPr>
          <a:xfrm>
            <a:off x="2712085" y="3789045"/>
            <a:ext cx="1732915" cy="876300"/>
            <a:chOff x="1776" y="8238"/>
            <a:chExt cx="2729" cy="1380"/>
          </a:xfrm>
        </p:grpSpPr>
        <p:sp>
          <p:nvSpPr>
            <p:cNvPr id="127" name="文本框 126"/>
            <p:cNvSpPr txBox="1"/>
            <p:nvPr>
              <p:custDataLst>
                <p:tags r:id="rId36"/>
              </p:custDataLst>
            </p:nvPr>
          </p:nvSpPr>
          <p:spPr>
            <a:xfrm>
              <a:off x="1776" y="8465"/>
              <a:ext cx="27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F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=</a:t>
              </a:r>
            </a:p>
          </p:txBody>
        </p:sp>
        <p:sp>
          <p:nvSpPr>
            <p:cNvPr id="128" name="文本框 127"/>
            <p:cNvSpPr txBox="1"/>
            <p:nvPr>
              <p:custDataLst>
                <p:tags r:id="rId37"/>
              </p:custDataLst>
            </p:nvPr>
          </p:nvSpPr>
          <p:spPr>
            <a:xfrm>
              <a:off x="2796" y="8238"/>
              <a:ext cx="1195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W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  </a:t>
              </a:r>
            </a:p>
          </p:txBody>
        </p:sp>
        <p:sp>
          <p:nvSpPr>
            <p:cNvPr id="129" name="文本框 128"/>
            <p:cNvSpPr txBox="1"/>
            <p:nvPr>
              <p:custDataLst>
                <p:tags r:id="rId38"/>
              </p:custDataLst>
            </p:nvPr>
          </p:nvSpPr>
          <p:spPr>
            <a:xfrm>
              <a:off x="2891" y="8796"/>
              <a:ext cx="926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s   </a:t>
              </a:r>
            </a:p>
          </p:txBody>
        </p:sp>
        <p:cxnSp>
          <p:nvCxnSpPr>
            <p:cNvPr id="130" name="直接连接符 129"/>
            <p:cNvCxnSpPr/>
            <p:nvPr>
              <p:custDataLst>
                <p:tags r:id="rId39"/>
              </p:custDataLst>
            </p:nvPr>
          </p:nvCxnSpPr>
          <p:spPr>
            <a:xfrm>
              <a:off x="2797" y="8915"/>
              <a:ext cx="63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grpSp>
        <p:nvGrpSpPr>
          <p:cNvPr id="131" name="组合 130"/>
          <p:cNvGrpSpPr/>
          <p:nvPr>
            <p:custDataLst>
              <p:tags r:id="rId21"/>
            </p:custDataLst>
          </p:nvPr>
        </p:nvGrpSpPr>
        <p:grpSpPr>
          <a:xfrm>
            <a:off x="3599815" y="3789045"/>
            <a:ext cx="2508250" cy="953135"/>
            <a:chOff x="1776" y="8238"/>
            <a:chExt cx="3950" cy="1501"/>
          </a:xfrm>
        </p:grpSpPr>
        <p:sp>
          <p:nvSpPr>
            <p:cNvPr id="132" name="文本框 131"/>
            <p:cNvSpPr txBox="1"/>
            <p:nvPr>
              <p:custDataLst>
                <p:tags r:id="rId32"/>
              </p:custDataLst>
            </p:nvPr>
          </p:nvSpPr>
          <p:spPr>
            <a:xfrm>
              <a:off x="1776" y="8465"/>
              <a:ext cx="27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=</a:t>
              </a:r>
            </a:p>
          </p:txBody>
        </p:sp>
        <p:sp>
          <p:nvSpPr>
            <p:cNvPr id="133" name="文本框 132"/>
            <p:cNvSpPr txBox="1"/>
            <p:nvPr>
              <p:custDataLst>
                <p:tags r:id="rId33"/>
              </p:custDataLst>
            </p:nvPr>
          </p:nvSpPr>
          <p:spPr>
            <a:xfrm>
              <a:off x="2796" y="8238"/>
              <a:ext cx="2895" cy="150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3.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6×10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7  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J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algn="l"/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</a:p>
          </p:txBody>
        </p:sp>
        <p:sp>
          <p:nvSpPr>
            <p:cNvPr id="134" name="文本框 133"/>
            <p:cNvSpPr txBox="1"/>
            <p:nvPr>
              <p:custDataLst>
                <p:tags r:id="rId34"/>
              </p:custDataLst>
            </p:nvPr>
          </p:nvSpPr>
          <p:spPr>
            <a:xfrm>
              <a:off x="3230" y="8796"/>
              <a:ext cx="243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6000 m   </a:t>
              </a:r>
            </a:p>
          </p:txBody>
        </p:sp>
        <p:cxnSp>
          <p:nvCxnSpPr>
            <p:cNvPr id="135" name="直接连接符 134"/>
            <p:cNvCxnSpPr/>
            <p:nvPr>
              <p:custDataLst>
                <p:tags r:id="rId35"/>
              </p:custDataLst>
            </p:nvPr>
          </p:nvCxnSpPr>
          <p:spPr>
            <a:xfrm>
              <a:off x="2777" y="8906"/>
              <a:ext cx="2949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sp>
        <p:nvSpPr>
          <p:cNvPr id="136" name="文本框 135"/>
          <p:cNvSpPr txBox="1"/>
          <p:nvPr>
            <p:custDataLst>
              <p:tags r:id="rId22"/>
            </p:custDataLst>
          </p:nvPr>
        </p:nvSpPr>
        <p:spPr>
          <a:xfrm>
            <a:off x="6224270" y="3952240"/>
            <a:ext cx="1783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=6000N</a:t>
            </a:r>
          </a:p>
        </p:txBody>
      </p:sp>
      <p:sp>
        <p:nvSpPr>
          <p:cNvPr id="137" name="文本框 136"/>
          <p:cNvSpPr txBox="1"/>
          <p:nvPr>
            <p:custDataLst>
              <p:tags r:id="rId23"/>
            </p:custDataLst>
          </p:nvPr>
        </p:nvSpPr>
        <p:spPr>
          <a:xfrm>
            <a:off x="1199515" y="4474210"/>
            <a:ext cx="44938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∵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汽车作匀速直线运动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38" name="文本框 137"/>
          <p:cNvSpPr txBox="1"/>
          <p:nvPr>
            <p:custDataLst>
              <p:tags r:id="rId24"/>
            </p:custDataLst>
          </p:nvPr>
        </p:nvSpPr>
        <p:spPr>
          <a:xfrm>
            <a:off x="1581150" y="5013325"/>
            <a:ext cx="3121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阻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二力平衡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9" name="文本框 138"/>
          <p:cNvSpPr txBox="1"/>
          <p:nvPr>
            <p:custDataLst>
              <p:tags r:id="rId25"/>
            </p:custDataLst>
          </p:nvPr>
        </p:nvSpPr>
        <p:spPr>
          <a:xfrm>
            <a:off x="1867535" y="5518150"/>
            <a:ext cx="2212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sym typeface="+mn-ea"/>
              </a:rPr>
              <a:t>阻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6000 N</a:t>
            </a:r>
            <a:endParaRPr lang="en-US" altLang="zh-CN" sz="28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0" name="文本框 139"/>
          <p:cNvSpPr txBox="1"/>
          <p:nvPr>
            <p:custDataLst>
              <p:tags r:id="rId26"/>
            </p:custDataLst>
          </p:nvPr>
        </p:nvSpPr>
        <p:spPr>
          <a:xfrm>
            <a:off x="8389620" y="340042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平衡状态，受力平衡</a:t>
            </a:r>
          </a:p>
        </p:txBody>
      </p:sp>
      <p:sp>
        <p:nvSpPr>
          <p:cNvPr id="141" name="椭圆 140"/>
          <p:cNvSpPr/>
          <p:nvPr>
            <p:custDataLst>
              <p:tags r:id="rId27"/>
            </p:custDataLst>
          </p:nvPr>
        </p:nvSpPr>
        <p:spPr>
          <a:xfrm>
            <a:off x="3432175" y="779780"/>
            <a:ext cx="1496695" cy="603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2" name="文本框 141"/>
          <p:cNvSpPr txBox="1"/>
          <p:nvPr>
            <p:custDataLst>
              <p:tags r:id="rId28"/>
            </p:custDataLst>
          </p:nvPr>
        </p:nvSpPr>
        <p:spPr>
          <a:xfrm>
            <a:off x="4678680" y="327660"/>
            <a:ext cx="10071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</a:t>
            </a:r>
          </a:p>
        </p:txBody>
      </p:sp>
      <p:sp>
        <p:nvSpPr>
          <p:cNvPr id="143" name="椭圆 142"/>
          <p:cNvSpPr/>
          <p:nvPr>
            <p:custDataLst>
              <p:tags r:id="rId29"/>
            </p:custDataLst>
          </p:nvPr>
        </p:nvSpPr>
        <p:spPr>
          <a:xfrm>
            <a:off x="1198880" y="1870710"/>
            <a:ext cx="1496695" cy="603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4" name="文本框 143"/>
          <p:cNvSpPr txBox="1"/>
          <p:nvPr>
            <p:custDataLst>
              <p:tags r:id="rId30"/>
            </p:custDataLst>
          </p:nvPr>
        </p:nvSpPr>
        <p:spPr>
          <a:xfrm>
            <a:off x="1778635" y="1628140"/>
            <a:ext cx="10071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</a:t>
            </a:r>
          </a:p>
        </p:txBody>
      </p:sp>
      <p:sp>
        <p:nvSpPr>
          <p:cNvPr id="145" name="文本框 144"/>
          <p:cNvSpPr txBox="1"/>
          <p:nvPr>
            <p:custDataLst>
              <p:tags r:id="rId31"/>
            </p:custDataLst>
          </p:nvPr>
        </p:nvSpPr>
        <p:spPr>
          <a:xfrm>
            <a:off x="10560685" y="3789045"/>
            <a:ext cx="1732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 animBg="1"/>
      <p:bldP spid="118" grpId="0" animBg="1"/>
      <p:bldP spid="120" grpId="0"/>
      <p:bldP spid="122" grpId="0"/>
      <p:bldP spid="123" grpId="0"/>
      <p:bldP spid="124" grpId="0"/>
      <p:bldP spid="125" grpId="0"/>
      <p:bldP spid="136" grpId="0"/>
      <p:bldP spid="137" grpId="0"/>
      <p:bldP spid="138" grpId="0"/>
      <p:bldP spid="139" grpId="0"/>
      <p:bldP spid="140" grpId="0"/>
      <p:bldP spid="142" grpId="0"/>
      <p:bldP spid="144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>
            <p:custDataLst>
              <p:tags r:id="rId1"/>
            </p:custDataLst>
          </p:nvPr>
        </p:nvSpPr>
        <p:spPr>
          <a:xfrm>
            <a:off x="119063" y="814388"/>
            <a:ext cx="11664950" cy="2257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spcBef>
                <a:spcPct val="20000"/>
              </a:spcBef>
              <a:buSzTx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 1.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一辆汽车以36km/h的速度向右做匀速直线运动，已知发动机的功率是60kW，求：</a:t>
            </a:r>
          </a:p>
          <a:p>
            <a:pPr marL="342900" indent="-342900">
              <a:spcBef>
                <a:spcPct val="20000"/>
              </a:spcBef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（1）10min内汽车发动机做了多少功？     </a:t>
            </a:r>
          </a:p>
          <a:p>
            <a:pPr marL="342900" indent="-342900">
              <a:spcBef>
                <a:spcPct val="20000"/>
              </a:spcBef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（2）这辆汽车受到的阻力是多少N？</a:t>
            </a:r>
          </a:p>
        </p:txBody>
      </p:sp>
      <p:grpSp>
        <p:nvGrpSpPr>
          <p:cNvPr id="1073766251" name="组合 3361"/>
          <p:cNvGrpSpPr/>
          <p:nvPr>
            <p:custDataLst>
              <p:tags r:id="rId2"/>
            </p:custDataLst>
          </p:nvPr>
        </p:nvGrpSpPr>
        <p:grpSpPr>
          <a:xfrm>
            <a:off x="8256270" y="2712720"/>
            <a:ext cx="3204210" cy="165735"/>
            <a:chOff x="4065" y="2373"/>
            <a:chExt cx="2019" cy="130"/>
          </a:xfrm>
        </p:grpSpPr>
        <p:grpSp>
          <p:nvGrpSpPr>
            <p:cNvPr id="1073766237" name="组合 3347"/>
            <p:cNvGrpSpPr/>
            <p:nvPr>
              <p:custDataLst>
                <p:tags r:id="rId113"/>
              </p:custDataLst>
            </p:nvPr>
          </p:nvGrpSpPr>
          <p:grpSpPr>
            <a:xfrm>
              <a:off x="5362" y="2373"/>
              <a:ext cx="722" cy="130"/>
              <a:chOff x="3121" y="1752"/>
              <a:chExt cx="722" cy="130"/>
            </a:xfrm>
          </p:grpSpPr>
          <p:sp>
            <p:nvSpPr>
              <p:cNvPr id="1073766230" name="直接连接符 3340"/>
              <p:cNvSpPr/>
              <p:nvPr>
                <p:custDataLst>
                  <p:tags r:id="rId127"/>
                </p:custDataLst>
              </p:nvPr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1" name="直接连接符 3341"/>
              <p:cNvSpPr/>
              <p:nvPr>
                <p:custDataLst>
                  <p:tags r:id="rId128"/>
                </p:custDataLst>
              </p:nvPr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2" name="直接连接符 3342"/>
              <p:cNvSpPr/>
              <p:nvPr>
                <p:custDataLst>
                  <p:tags r:id="rId129"/>
                </p:custDataLst>
              </p:nvPr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3" name="直接连接符 3343"/>
              <p:cNvSpPr/>
              <p:nvPr>
                <p:custDataLst>
                  <p:tags r:id="rId130"/>
                </p:custDataLst>
              </p:nvPr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4" name="直接连接符 3344"/>
              <p:cNvSpPr/>
              <p:nvPr>
                <p:custDataLst>
                  <p:tags r:id="rId131"/>
                </p:custDataLst>
              </p:nvPr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5" name="直接连接符 3345"/>
              <p:cNvSpPr/>
              <p:nvPr>
                <p:custDataLst>
                  <p:tags r:id="rId132"/>
                </p:custDataLst>
              </p:nvPr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6" name="直接连接符 3346"/>
              <p:cNvSpPr/>
              <p:nvPr>
                <p:custDataLst>
                  <p:tags r:id="rId133"/>
                </p:custDataLst>
              </p:nvPr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073766250" name="组合 3360"/>
            <p:cNvGrpSpPr/>
            <p:nvPr>
              <p:custDataLst>
                <p:tags r:id="rId114"/>
              </p:custDataLst>
            </p:nvPr>
          </p:nvGrpSpPr>
          <p:grpSpPr>
            <a:xfrm>
              <a:off x="4065" y="2373"/>
              <a:ext cx="1338" cy="130"/>
              <a:chOff x="2760" y="2640"/>
              <a:chExt cx="1338" cy="130"/>
            </a:xfrm>
          </p:grpSpPr>
          <p:sp>
            <p:nvSpPr>
              <p:cNvPr id="1073766238" name="直接连接符 3348"/>
              <p:cNvSpPr/>
              <p:nvPr>
                <p:custDataLst>
                  <p:tags r:id="rId115"/>
                </p:custDataLst>
              </p:nvPr>
            </p:nvSpPr>
            <p:spPr>
              <a:xfrm flipH="1">
                <a:off x="2760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39" name="直接连接符 3349"/>
              <p:cNvSpPr/>
              <p:nvPr>
                <p:custDataLst>
                  <p:tags r:id="rId116"/>
                </p:custDataLst>
              </p:nvPr>
            </p:nvSpPr>
            <p:spPr>
              <a:xfrm flipH="1">
                <a:off x="2880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0" name="直接连接符 3350"/>
              <p:cNvSpPr/>
              <p:nvPr>
                <p:custDataLst>
                  <p:tags r:id="rId117"/>
                </p:custDataLst>
              </p:nvPr>
            </p:nvSpPr>
            <p:spPr>
              <a:xfrm flipH="1">
                <a:off x="300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1" name="直接连接符 3351"/>
              <p:cNvSpPr/>
              <p:nvPr>
                <p:custDataLst>
                  <p:tags r:id="rId118"/>
                </p:custDataLst>
              </p:nvPr>
            </p:nvSpPr>
            <p:spPr>
              <a:xfrm flipH="1">
                <a:off x="312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2" name="直接连接符 3352"/>
              <p:cNvSpPr/>
              <p:nvPr>
                <p:custDataLst>
                  <p:tags r:id="rId119"/>
                </p:custDataLst>
              </p:nvPr>
            </p:nvSpPr>
            <p:spPr>
              <a:xfrm flipH="1">
                <a:off x="324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3" name="直接连接符 3353"/>
              <p:cNvSpPr/>
              <p:nvPr>
                <p:custDataLst>
                  <p:tags r:id="rId120"/>
                </p:custDataLst>
              </p:nvPr>
            </p:nvSpPr>
            <p:spPr>
              <a:xfrm flipH="1">
                <a:off x="3361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4" name="直接连接符 3354"/>
              <p:cNvSpPr/>
              <p:nvPr>
                <p:custDataLst>
                  <p:tags r:id="rId121"/>
                </p:custDataLst>
              </p:nvPr>
            </p:nvSpPr>
            <p:spPr>
              <a:xfrm flipH="1">
                <a:off x="348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5" name="直接连接符 3355"/>
              <p:cNvSpPr/>
              <p:nvPr>
                <p:custDataLst>
                  <p:tags r:id="rId122"/>
                </p:custDataLst>
              </p:nvPr>
            </p:nvSpPr>
            <p:spPr>
              <a:xfrm flipH="1">
                <a:off x="360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6" name="直接连接符 3356"/>
              <p:cNvSpPr/>
              <p:nvPr>
                <p:custDataLst>
                  <p:tags r:id="rId123"/>
                </p:custDataLst>
              </p:nvPr>
            </p:nvSpPr>
            <p:spPr>
              <a:xfrm flipH="1">
                <a:off x="372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7" name="直接连接符 3357"/>
              <p:cNvSpPr/>
              <p:nvPr>
                <p:custDataLst>
                  <p:tags r:id="rId124"/>
                </p:custDataLst>
              </p:nvPr>
            </p:nvSpPr>
            <p:spPr>
              <a:xfrm flipH="1">
                <a:off x="3842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8" name="直接连接符 3358"/>
              <p:cNvSpPr/>
              <p:nvPr>
                <p:custDataLst>
                  <p:tags r:id="rId125"/>
                </p:custDataLst>
              </p:nvPr>
            </p:nvSpPr>
            <p:spPr>
              <a:xfrm flipH="1">
                <a:off x="3963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73766249" name="直接连接符 3359"/>
              <p:cNvSpPr/>
              <p:nvPr>
                <p:custDataLst>
                  <p:tags r:id="rId126"/>
                </p:custDataLst>
              </p:nvPr>
            </p:nvSpPr>
            <p:spPr>
              <a:xfrm>
                <a:off x="2783" y="2640"/>
                <a:ext cx="131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073751842" name="xjhwt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851900" y="2282190"/>
            <a:ext cx="1629410" cy="420370"/>
            <a:chOff x="1611" y="1460"/>
            <a:chExt cx="10250" cy="2647"/>
          </a:xfrm>
        </p:grpSpPr>
        <p:grpSp>
          <p:nvGrpSpPr>
            <p:cNvPr id="1073751843" name="组合 1073751842"/>
            <p:cNvGrpSpPr>
              <a:grpSpLocks noChangeAspect="1"/>
            </p:cNvGrpSpPr>
            <p:nvPr>
              <p:custDataLst>
                <p:tags r:id="rId62"/>
              </p:custDataLst>
            </p:nvPr>
          </p:nvGrpSpPr>
          <p:grpSpPr>
            <a:xfrm>
              <a:off x="4616" y="1560"/>
              <a:ext cx="3755" cy="822"/>
              <a:chOff x="4616" y="1560"/>
              <a:chExt cx="3755" cy="822"/>
            </a:xfrm>
          </p:grpSpPr>
          <p:grpSp>
            <p:nvGrpSpPr>
              <p:cNvPr id="1073751844" name="组合 1073751843"/>
              <p:cNvGrpSpPr>
                <a:grpSpLocks noChangeAspect="1"/>
              </p:cNvGrpSpPr>
              <p:nvPr>
                <p:custDataLst>
                  <p:tags r:id="rId109"/>
                </p:custDataLst>
              </p:nvPr>
            </p:nvGrpSpPr>
            <p:grpSpPr>
              <a:xfrm>
                <a:off x="5449" y="1590"/>
                <a:ext cx="2392" cy="710"/>
                <a:chOff x="5449" y="1590"/>
                <a:chExt cx="2392" cy="710"/>
              </a:xfrm>
            </p:grpSpPr>
            <p:sp>
              <p:nvSpPr>
                <p:cNvPr id="1073751845" name="任意多边形 1073751844"/>
                <p:cNvSpPr>
                  <a:spLocks noChangeAspect="1"/>
                </p:cNvSpPr>
                <p:nvPr>
                  <p:custDataLst>
                    <p:tags r:id="rId111"/>
                  </p:custDataLst>
                </p:nvPr>
              </p:nvSpPr>
              <p:spPr>
                <a:xfrm>
                  <a:off x="5449" y="1590"/>
                  <a:ext cx="410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580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270" y="580"/>
                      </a:lnTo>
                      <a:lnTo>
                        <a:pt x="410" y="580"/>
                      </a:lnTo>
                      <a:lnTo>
                        <a:pt x="112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46" name="任意多边形 1073751845"/>
                <p:cNvSpPr>
                  <a:spLocks noChangeAspect="1"/>
                </p:cNvSpPr>
                <p:nvPr>
                  <p:custDataLst>
                    <p:tags r:id="rId112"/>
                  </p:custDataLst>
                </p:nvPr>
              </p:nvSpPr>
              <p:spPr>
                <a:xfrm>
                  <a:off x="7464" y="1912"/>
                  <a:ext cx="377" cy="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88">
                      <a:moveTo>
                        <a:pt x="100" y="45"/>
                      </a:moveTo>
                      <a:lnTo>
                        <a:pt x="110" y="38"/>
                      </a:lnTo>
                      <a:lnTo>
                        <a:pt x="377" y="388"/>
                      </a:lnTo>
                      <a:lnTo>
                        <a:pt x="247" y="368"/>
                      </a:lnTo>
                      <a:lnTo>
                        <a:pt x="0" y="0"/>
                      </a:lnTo>
                      <a:lnTo>
                        <a:pt x="100" y="4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73751847" name="任意多边形 1073751846"/>
              <p:cNvSpPr>
                <a:spLocks noChangeAspect="1"/>
              </p:cNvSpPr>
              <p:nvPr>
                <p:custDataLst>
                  <p:tags r:id="rId110"/>
                </p:custDataLst>
              </p:nvPr>
            </p:nvSpPr>
            <p:spPr>
              <a:xfrm>
                <a:off x="4616" y="1560"/>
                <a:ext cx="3755" cy="82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822">
                    <a:moveTo>
                      <a:pt x="28" y="110"/>
                    </a:moveTo>
                    <a:lnTo>
                      <a:pt x="380" y="95"/>
                    </a:lnTo>
                    <a:lnTo>
                      <a:pt x="650" y="95"/>
                    </a:lnTo>
                    <a:lnTo>
                      <a:pt x="1013" y="75"/>
                    </a:lnTo>
                    <a:lnTo>
                      <a:pt x="1348" y="75"/>
                    </a:lnTo>
                    <a:lnTo>
                      <a:pt x="1725" y="75"/>
                    </a:lnTo>
                    <a:lnTo>
                      <a:pt x="2063" y="85"/>
                    </a:lnTo>
                    <a:lnTo>
                      <a:pt x="2223" y="107"/>
                    </a:lnTo>
                    <a:lnTo>
                      <a:pt x="2360" y="137"/>
                    </a:lnTo>
                    <a:lnTo>
                      <a:pt x="2513" y="192"/>
                    </a:lnTo>
                    <a:lnTo>
                      <a:pt x="2658" y="252"/>
                    </a:lnTo>
                    <a:lnTo>
                      <a:pt x="3188" y="527"/>
                    </a:lnTo>
                    <a:lnTo>
                      <a:pt x="3470" y="655"/>
                    </a:lnTo>
                    <a:lnTo>
                      <a:pt x="3633" y="760"/>
                    </a:lnTo>
                    <a:lnTo>
                      <a:pt x="3485" y="757"/>
                    </a:lnTo>
                    <a:lnTo>
                      <a:pt x="0" y="490"/>
                    </a:lnTo>
                    <a:lnTo>
                      <a:pt x="5" y="572"/>
                    </a:lnTo>
                    <a:lnTo>
                      <a:pt x="3643" y="822"/>
                    </a:lnTo>
                    <a:lnTo>
                      <a:pt x="3755" y="802"/>
                    </a:lnTo>
                    <a:lnTo>
                      <a:pt x="3698" y="730"/>
                    </a:lnTo>
                    <a:lnTo>
                      <a:pt x="3598" y="655"/>
                    </a:lnTo>
                    <a:lnTo>
                      <a:pt x="3353" y="527"/>
                    </a:lnTo>
                    <a:lnTo>
                      <a:pt x="3163" y="425"/>
                    </a:lnTo>
                    <a:lnTo>
                      <a:pt x="2680" y="187"/>
                    </a:lnTo>
                    <a:lnTo>
                      <a:pt x="2463" y="102"/>
                    </a:lnTo>
                    <a:lnTo>
                      <a:pt x="2248" y="47"/>
                    </a:lnTo>
                    <a:lnTo>
                      <a:pt x="1765" y="0"/>
                    </a:lnTo>
                    <a:lnTo>
                      <a:pt x="1105" y="0"/>
                    </a:lnTo>
                    <a:lnTo>
                      <a:pt x="28" y="57"/>
                    </a:lnTo>
                    <a:lnTo>
                      <a:pt x="28" y="11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73751848" name="任意多边形 1073751847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2149" y="1460"/>
              <a:ext cx="7030" cy="932"/>
            </a:xfrm>
            <a:custGeom>
              <a:avLst/>
              <a:gdLst/>
              <a:ahLst/>
              <a:cxnLst/>
              <a:rect l="l" t="t" r="r" b="b"/>
              <a:pathLst>
                <a:path w="7030" h="932">
                  <a:moveTo>
                    <a:pt x="0" y="622"/>
                  </a:moveTo>
                  <a:lnTo>
                    <a:pt x="270" y="585"/>
                  </a:lnTo>
                  <a:lnTo>
                    <a:pt x="477" y="537"/>
                  </a:lnTo>
                  <a:lnTo>
                    <a:pt x="617" y="497"/>
                  </a:lnTo>
                  <a:lnTo>
                    <a:pt x="732" y="465"/>
                  </a:lnTo>
                  <a:lnTo>
                    <a:pt x="882" y="427"/>
                  </a:lnTo>
                  <a:lnTo>
                    <a:pt x="1010" y="390"/>
                  </a:lnTo>
                  <a:lnTo>
                    <a:pt x="1155" y="352"/>
                  </a:lnTo>
                  <a:lnTo>
                    <a:pt x="1285" y="325"/>
                  </a:lnTo>
                  <a:lnTo>
                    <a:pt x="1432" y="302"/>
                  </a:lnTo>
                  <a:lnTo>
                    <a:pt x="1552" y="282"/>
                  </a:lnTo>
                  <a:lnTo>
                    <a:pt x="1655" y="265"/>
                  </a:lnTo>
                  <a:lnTo>
                    <a:pt x="1807" y="240"/>
                  </a:lnTo>
                  <a:lnTo>
                    <a:pt x="1937" y="220"/>
                  </a:lnTo>
                  <a:lnTo>
                    <a:pt x="2060" y="200"/>
                  </a:lnTo>
                  <a:lnTo>
                    <a:pt x="2187" y="165"/>
                  </a:lnTo>
                  <a:lnTo>
                    <a:pt x="2292" y="112"/>
                  </a:lnTo>
                  <a:lnTo>
                    <a:pt x="2367" y="52"/>
                  </a:lnTo>
                  <a:lnTo>
                    <a:pt x="2520" y="45"/>
                  </a:lnTo>
                  <a:lnTo>
                    <a:pt x="2740" y="40"/>
                  </a:lnTo>
                  <a:lnTo>
                    <a:pt x="2990" y="20"/>
                  </a:lnTo>
                  <a:lnTo>
                    <a:pt x="3185" y="10"/>
                  </a:lnTo>
                  <a:lnTo>
                    <a:pt x="3472" y="5"/>
                  </a:lnTo>
                  <a:lnTo>
                    <a:pt x="3750" y="2"/>
                  </a:lnTo>
                  <a:lnTo>
                    <a:pt x="4015" y="0"/>
                  </a:lnTo>
                  <a:lnTo>
                    <a:pt x="4217" y="0"/>
                  </a:lnTo>
                  <a:lnTo>
                    <a:pt x="4437" y="17"/>
                  </a:lnTo>
                  <a:lnTo>
                    <a:pt x="4662" y="52"/>
                  </a:lnTo>
                  <a:lnTo>
                    <a:pt x="4830" y="95"/>
                  </a:lnTo>
                  <a:lnTo>
                    <a:pt x="4980" y="135"/>
                  </a:lnTo>
                  <a:lnTo>
                    <a:pt x="5142" y="185"/>
                  </a:lnTo>
                  <a:lnTo>
                    <a:pt x="5320" y="240"/>
                  </a:lnTo>
                  <a:lnTo>
                    <a:pt x="5500" y="302"/>
                  </a:lnTo>
                  <a:lnTo>
                    <a:pt x="5692" y="367"/>
                  </a:lnTo>
                  <a:lnTo>
                    <a:pt x="5880" y="432"/>
                  </a:lnTo>
                  <a:lnTo>
                    <a:pt x="6077" y="495"/>
                  </a:lnTo>
                  <a:lnTo>
                    <a:pt x="6225" y="545"/>
                  </a:lnTo>
                  <a:lnTo>
                    <a:pt x="6362" y="582"/>
                  </a:lnTo>
                  <a:lnTo>
                    <a:pt x="6512" y="637"/>
                  </a:lnTo>
                  <a:lnTo>
                    <a:pt x="6667" y="685"/>
                  </a:lnTo>
                  <a:lnTo>
                    <a:pt x="6857" y="747"/>
                  </a:lnTo>
                  <a:lnTo>
                    <a:pt x="7030" y="812"/>
                  </a:lnTo>
                  <a:lnTo>
                    <a:pt x="6960" y="857"/>
                  </a:lnTo>
                  <a:lnTo>
                    <a:pt x="6857" y="885"/>
                  </a:lnTo>
                  <a:lnTo>
                    <a:pt x="6745" y="915"/>
                  </a:lnTo>
                  <a:lnTo>
                    <a:pt x="6605" y="930"/>
                  </a:lnTo>
                  <a:lnTo>
                    <a:pt x="6420" y="932"/>
                  </a:lnTo>
                  <a:lnTo>
                    <a:pt x="6235" y="927"/>
                  </a:lnTo>
                  <a:lnTo>
                    <a:pt x="6187" y="857"/>
                  </a:lnTo>
                  <a:lnTo>
                    <a:pt x="6142" y="812"/>
                  </a:lnTo>
                  <a:lnTo>
                    <a:pt x="6055" y="750"/>
                  </a:lnTo>
                  <a:lnTo>
                    <a:pt x="5865" y="647"/>
                  </a:lnTo>
                  <a:lnTo>
                    <a:pt x="5630" y="525"/>
                  </a:lnTo>
                  <a:lnTo>
                    <a:pt x="5420" y="420"/>
                  </a:lnTo>
                  <a:lnTo>
                    <a:pt x="5165" y="292"/>
                  </a:lnTo>
                  <a:lnTo>
                    <a:pt x="4952" y="210"/>
                  </a:lnTo>
                  <a:lnTo>
                    <a:pt x="4750" y="152"/>
                  </a:lnTo>
                  <a:lnTo>
                    <a:pt x="4585" y="130"/>
                  </a:lnTo>
                  <a:lnTo>
                    <a:pt x="4280" y="100"/>
                  </a:lnTo>
                  <a:lnTo>
                    <a:pt x="3882" y="97"/>
                  </a:lnTo>
                  <a:lnTo>
                    <a:pt x="3417" y="110"/>
                  </a:lnTo>
                  <a:lnTo>
                    <a:pt x="3062" y="122"/>
                  </a:lnTo>
                  <a:lnTo>
                    <a:pt x="2495" y="152"/>
                  </a:lnTo>
                  <a:lnTo>
                    <a:pt x="2462" y="707"/>
                  </a:lnTo>
                  <a:lnTo>
                    <a:pt x="0" y="622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3751849" name="任意多边形 1073751848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2346" y="2375"/>
              <a:ext cx="9508" cy="1472"/>
            </a:xfrm>
            <a:custGeom>
              <a:avLst/>
              <a:gdLst/>
              <a:ahLst/>
              <a:cxnLst/>
              <a:rect l="l" t="t" r="r" b="b"/>
              <a:pathLst>
                <a:path w="9508" h="1472">
                  <a:moveTo>
                    <a:pt x="8023" y="697"/>
                  </a:moveTo>
                  <a:lnTo>
                    <a:pt x="8095" y="920"/>
                  </a:lnTo>
                  <a:lnTo>
                    <a:pt x="8095" y="1090"/>
                  </a:lnTo>
                  <a:lnTo>
                    <a:pt x="9508" y="1090"/>
                  </a:lnTo>
                  <a:lnTo>
                    <a:pt x="9410" y="1205"/>
                  </a:lnTo>
                  <a:lnTo>
                    <a:pt x="9475" y="1335"/>
                  </a:lnTo>
                  <a:lnTo>
                    <a:pt x="9475" y="1395"/>
                  </a:lnTo>
                  <a:lnTo>
                    <a:pt x="9433" y="1437"/>
                  </a:lnTo>
                  <a:lnTo>
                    <a:pt x="8620" y="1437"/>
                  </a:lnTo>
                  <a:lnTo>
                    <a:pt x="8555" y="1472"/>
                  </a:lnTo>
                  <a:lnTo>
                    <a:pt x="8140" y="1472"/>
                  </a:lnTo>
                  <a:lnTo>
                    <a:pt x="8085" y="1432"/>
                  </a:lnTo>
                  <a:lnTo>
                    <a:pt x="563" y="1432"/>
                  </a:lnTo>
                  <a:lnTo>
                    <a:pt x="265" y="1162"/>
                  </a:lnTo>
                  <a:lnTo>
                    <a:pt x="30" y="1252"/>
                  </a:lnTo>
                  <a:lnTo>
                    <a:pt x="0" y="537"/>
                  </a:lnTo>
                  <a:lnTo>
                    <a:pt x="573" y="0"/>
                  </a:lnTo>
                  <a:lnTo>
                    <a:pt x="1468" y="20"/>
                  </a:lnTo>
                  <a:lnTo>
                    <a:pt x="6130" y="1205"/>
                  </a:lnTo>
                  <a:lnTo>
                    <a:pt x="6263" y="1062"/>
                  </a:lnTo>
                  <a:lnTo>
                    <a:pt x="6378" y="695"/>
                  </a:lnTo>
                  <a:lnTo>
                    <a:pt x="6543" y="392"/>
                  </a:lnTo>
                  <a:lnTo>
                    <a:pt x="7033" y="150"/>
                  </a:lnTo>
                  <a:lnTo>
                    <a:pt x="7488" y="162"/>
                  </a:lnTo>
                  <a:lnTo>
                    <a:pt x="7828" y="340"/>
                  </a:lnTo>
                  <a:lnTo>
                    <a:pt x="8023" y="69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73751850" name="组合 1073751849"/>
            <p:cNvGrpSpPr>
              <a:grpSpLocks noChangeAspect="1"/>
            </p:cNvGrpSpPr>
            <p:nvPr>
              <p:custDataLst>
                <p:tags r:id="rId65"/>
              </p:custDataLst>
            </p:nvPr>
          </p:nvGrpSpPr>
          <p:grpSpPr>
            <a:xfrm>
              <a:off x="1611" y="2367"/>
              <a:ext cx="620" cy="1075"/>
              <a:chOff x="1611" y="2367"/>
              <a:chExt cx="620" cy="1075"/>
            </a:xfrm>
          </p:grpSpPr>
          <p:sp>
            <p:nvSpPr>
              <p:cNvPr id="1073751851" name="矩形 1073751850"/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1664" y="2592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52" name="矩形 1073751851"/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1664" y="2367"/>
                <a:ext cx="237" cy="95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53" name="矩形 1073751852"/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>
              <a:xfrm>
                <a:off x="1664" y="2507"/>
                <a:ext cx="237" cy="4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54" name="任意多边形 1073751853"/>
              <p:cNvSpPr>
                <a:spLocks noChangeAspec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1664" y="2687"/>
                <a:ext cx="229" cy="243"/>
              </a:xfrm>
              <a:custGeom>
                <a:avLst/>
                <a:gdLst>
                  <a:gd name="txL" fmla="*/ 0 w 21600"/>
                  <a:gd name="txT" fmla="*/ 0 h 21768"/>
                  <a:gd name="txR" fmla="*/ 21600 w 21600"/>
                  <a:gd name="txB" fmla="*/ 21768 h 21768"/>
                </a:gdLst>
                <a:ahLst/>
                <a:cxnLst>
                  <a:cxn ang="90">
                    <a:pos x="21231" y="21767"/>
                  </a:cxn>
                  <a:cxn ang="270">
                    <a:pos x="0" y="0"/>
                  </a:cxn>
                  <a:cxn ang="0">
                    <a:pos x="21600" y="171"/>
                  </a:cxn>
                </a:cxnLst>
                <a:rect l="txL" t="txT" r="txR" b="txB"/>
                <a:pathLst>
                  <a:path w="21600" h="21768" fill="none">
                    <a:moveTo>
                      <a:pt x="21231" y="21767"/>
                    </a:moveTo>
                    <a:arcTo wR="21600" hR="21600" stAng="-16141267" swAng="5368482"/>
                  </a:path>
                  <a:path w="21600" h="21768" stroke="0">
                    <a:moveTo>
                      <a:pt x="21231" y="21767"/>
                    </a:moveTo>
                    <a:arcTo wR="21600" hR="21600" stAng="-16141267" swAng="5368482"/>
                    <a:lnTo>
                      <a:pt x="21600" y="171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3751855" name="组合 1073751854"/>
              <p:cNvGrpSpPr>
                <a:grpSpLocks noChangeAspect="1"/>
              </p:cNvGrpSpPr>
              <p:nvPr>
                <p:custDataLst>
                  <p:tags r:id="rId100"/>
                </p:custDataLst>
              </p:nvPr>
            </p:nvGrpSpPr>
            <p:grpSpPr>
              <a:xfrm>
                <a:off x="1611" y="3320"/>
                <a:ext cx="620" cy="37"/>
                <a:chOff x="1611" y="3320"/>
                <a:chExt cx="620" cy="37"/>
              </a:xfrm>
            </p:grpSpPr>
            <p:sp>
              <p:nvSpPr>
                <p:cNvPr id="1073751856" name="矩形 1073751855"/>
                <p:cNvSpPr>
                  <a:spLocks noChangeAspect="1"/>
                </p:cNvSpPr>
                <p:nvPr>
                  <p:custDataLst>
                    <p:tags r:id="rId107"/>
                  </p:custDataLst>
                </p:nvPr>
              </p:nvSpPr>
              <p:spPr>
                <a:xfrm>
                  <a:off x="1639" y="3320"/>
                  <a:ext cx="592" cy="37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57" name="椭圆 1073751856"/>
                <p:cNvSpPr>
                  <a:spLocks noChangeAspect="1"/>
                </p:cNvSpPr>
                <p:nvPr>
                  <p:custDataLst>
                    <p:tags r:id="rId108"/>
                  </p:custDataLst>
                </p:nvPr>
              </p:nvSpPr>
              <p:spPr>
                <a:xfrm>
                  <a:off x="1611" y="3320"/>
                  <a:ext cx="70" cy="37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3751858" name="组合 1073751857"/>
              <p:cNvGrpSpPr>
                <a:grpSpLocks noChangeAspect="1"/>
              </p:cNvGrpSpPr>
              <p:nvPr>
                <p:custDataLst>
                  <p:tags r:id="rId101"/>
                </p:custDataLst>
              </p:nvPr>
            </p:nvGrpSpPr>
            <p:grpSpPr>
              <a:xfrm>
                <a:off x="1611" y="3402"/>
                <a:ext cx="620" cy="40"/>
                <a:chOff x="1611" y="3402"/>
                <a:chExt cx="620" cy="40"/>
              </a:xfrm>
            </p:grpSpPr>
            <p:sp>
              <p:nvSpPr>
                <p:cNvPr id="1073751859" name="矩形 1073751858"/>
                <p:cNvSpPr>
                  <a:spLocks noChangeAspect="1"/>
                </p:cNvSpPr>
                <p:nvPr>
                  <p:custDataLst>
                    <p:tags r:id="rId105"/>
                  </p:custDataLst>
                </p:nvPr>
              </p:nvSpPr>
              <p:spPr>
                <a:xfrm>
                  <a:off x="1639" y="340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60" name="椭圆 1073751859"/>
                <p:cNvSpPr>
                  <a:spLocks noChangeAspect="1"/>
                </p:cNvSpPr>
                <p:nvPr>
                  <p:custDataLst>
                    <p:tags r:id="rId106"/>
                  </p:custDataLst>
                </p:nvPr>
              </p:nvSpPr>
              <p:spPr>
                <a:xfrm>
                  <a:off x="1611" y="340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3751861" name="组合 1073751860"/>
              <p:cNvGrpSpPr>
                <a:grpSpLocks noChangeAspect="1"/>
              </p:cNvGrpSpPr>
              <p:nvPr>
                <p:custDataLst>
                  <p:tags r:id="rId102"/>
                </p:custDataLst>
              </p:nvPr>
            </p:nvGrpSpPr>
            <p:grpSpPr>
              <a:xfrm>
                <a:off x="1611" y="3232"/>
                <a:ext cx="620" cy="40"/>
                <a:chOff x="1611" y="3232"/>
                <a:chExt cx="620" cy="40"/>
              </a:xfrm>
            </p:grpSpPr>
            <p:sp>
              <p:nvSpPr>
                <p:cNvPr id="1073751862" name="矩形 1073751861"/>
                <p:cNvSpPr>
                  <a:spLocks noChangeAspect="1"/>
                </p:cNvSpPr>
                <p:nvPr>
                  <p:custDataLst>
                    <p:tags r:id="rId103"/>
                  </p:custDataLst>
                </p:nvPr>
              </p:nvSpPr>
              <p:spPr>
                <a:xfrm>
                  <a:off x="1639" y="3232"/>
                  <a:ext cx="592" cy="4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63" name="椭圆 1073751862"/>
                <p:cNvSpPr>
                  <a:spLocks noChangeAspect="1"/>
                </p:cNvSpPr>
                <p:nvPr>
                  <p:custDataLst>
                    <p:tags r:id="rId104"/>
                  </p:custDataLst>
                </p:nvPr>
              </p:nvSpPr>
              <p:spPr>
                <a:xfrm>
                  <a:off x="1611" y="3232"/>
                  <a:ext cx="70" cy="4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73751864" name="任意多边形 1073751863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1664" y="2080"/>
              <a:ext cx="10197" cy="1552"/>
            </a:xfrm>
            <a:custGeom>
              <a:avLst/>
              <a:gdLst/>
              <a:ahLst/>
              <a:cxnLst/>
              <a:rect l="l" t="t" r="r" b="b"/>
              <a:pathLst>
                <a:path w="10197" h="1552">
                  <a:moveTo>
                    <a:pt x="510" y="0"/>
                  </a:moveTo>
                  <a:lnTo>
                    <a:pt x="60" y="0"/>
                  </a:lnTo>
                  <a:lnTo>
                    <a:pt x="0" y="240"/>
                  </a:lnTo>
                  <a:lnTo>
                    <a:pt x="200" y="240"/>
                  </a:lnTo>
                  <a:lnTo>
                    <a:pt x="200" y="1107"/>
                  </a:lnTo>
                  <a:lnTo>
                    <a:pt x="592" y="1500"/>
                  </a:lnTo>
                  <a:lnTo>
                    <a:pt x="680" y="1540"/>
                  </a:lnTo>
                  <a:lnTo>
                    <a:pt x="755" y="1552"/>
                  </a:lnTo>
                  <a:lnTo>
                    <a:pt x="742" y="1355"/>
                  </a:lnTo>
                  <a:lnTo>
                    <a:pt x="732" y="1120"/>
                  </a:lnTo>
                  <a:lnTo>
                    <a:pt x="785" y="920"/>
                  </a:lnTo>
                  <a:lnTo>
                    <a:pt x="857" y="772"/>
                  </a:lnTo>
                  <a:lnTo>
                    <a:pt x="952" y="642"/>
                  </a:lnTo>
                  <a:lnTo>
                    <a:pt x="1090" y="515"/>
                  </a:lnTo>
                  <a:lnTo>
                    <a:pt x="1250" y="420"/>
                  </a:lnTo>
                  <a:lnTo>
                    <a:pt x="1475" y="360"/>
                  </a:lnTo>
                  <a:lnTo>
                    <a:pt x="1770" y="337"/>
                  </a:lnTo>
                  <a:lnTo>
                    <a:pt x="1975" y="390"/>
                  </a:lnTo>
                  <a:lnTo>
                    <a:pt x="2125" y="472"/>
                  </a:lnTo>
                  <a:lnTo>
                    <a:pt x="2250" y="567"/>
                  </a:lnTo>
                  <a:lnTo>
                    <a:pt x="2400" y="715"/>
                  </a:lnTo>
                  <a:lnTo>
                    <a:pt x="2495" y="877"/>
                  </a:lnTo>
                  <a:lnTo>
                    <a:pt x="2557" y="1022"/>
                  </a:lnTo>
                  <a:lnTo>
                    <a:pt x="2577" y="1162"/>
                  </a:lnTo>
                  <a:lnTo>
                    <a:pt x="2577" y="1467"/>
                  </a:lnTo>
                  <a:lnTo>
                    <a:pt x="7032" y="1552"/>
                  </a:lnTo>
                  <a:lnTo>
                    <a:pt x="7032" y="1257"/>
                  </a:lnTo>
                  <a:lnTo>
                    <a:pt x="7095" y="1055"/>
                  </a:lnTo>
                  <a:lnTo>
                    <a:pt x="7167" y="897"/>
                  </a:lnTo>
                  <a:lnTo>
                    <a:pt x="7277" y="750"/>
                  </a:lnTo>
                  <a:lnTo>
                    <a:pt x="7435" y="620"/>
                  </a:lnTo>
                  <a:lnTo>
                    <a:pt x="7595" y="535"/>
                  </a:lnTo>
                  <a:lnTo>
                    <a:pt x="7752" y="485"/>
                  </a:lnTo>
                  <a:lnTo>
                    <a:pt x="8030" y="485"/>
                  </a:lnTo>
                  <a:lnTo>
                    <a:pt x="8177" y="515"/>
                  </a:lnTo>
                  <a:lnTo>
                    <a:pt x="8327" y="580"/>
                  </a:lnTo>
                  <a:lnTo>
                    <a:pt x="8462" y="695"/>
                  </a:lnTo>
                  <a:lnTo>
                    <a:pt x="8592" y="845"/>
                  </a:lnTo>
                  <a:lnTo>
                    <a:pt x="8677" y="1022"/>
                  </a:lnTo>
                  <a:lnTo>
                    <a:pt x="8730" y="1215"/>
                  </a:lnTo>
                  <a:lnTo>
                    <a:pt x="8730" y="1415"/>
                  </a:lnTo>
                  <a:lnTo>
                    <a:pt x="10197" y="1410"/>
                  </a:lnTo>
                  <a:lnTo>
                    <a:pt x="10197" y="1345"/>
                  </a:lnTo>
                  <a:lnTo>
                    <a:pt x="10150" y="1345"/>
                  </a:lnTo>
                  <a:lnTo>
                    <a:pt x="10150" y="1250"/>
                  </a:lnTo>
                  <a:lnTo>
                    <a:pt x="10195" y="1245"/>
                  </a:lnTo>
                  <a:lnTo>
                    <a:pt x="10195" y="957"/>
                  </a:lnTo>
                  <a:lnTo>
                    <a:pt x="10155" y="897"/>
                  </a:lnTo>
                  <a:lnTo>
                    <a:pt x="9815" y="727"/>
                  </a:lnTo>
                  <a:lnTo>
                    <a:pt x="9440" y="580"/>
                  </a:lnTo>
                  <a:lnTo>
                    <a:pt x="8987" y="442"/>
                  </a:lnTo>
                  <a:lnTo>
                    <a:pt x="8497" y="325"/>
                  </a:lnTo>
                  <a:lnTo>
                    <a:pt x="8047" y="230"/>
                  </a:lnTo>
                  <a:lnTo>
                    <a:pt x="7617" y="155"/>
                  </a:lnTo>
                  <a:lnTo>
                    <a:pt x="7470" y="155"/>
                  </a:lnTo>
                  <a:lnTo>
                    <a:pt x="7372" y="197"/>
                  </a:lnTo>
                  <a:lnTo>
                    <a:pt x="6915" y="262"/>
                  </a:lnTo>
                  <a:lnTo>
                    <a:pt x="6552" y="295"/>
                  </a:lnTo>
                  <a:lnTo>
                    <a:pt x="4650" y="175"/>
                  </a:lnTo>
                  <a:lnTo>
                    <a:pt x="3737" y="102"/>
                  </a:lnTo>
                  <a:lnTo>
                    <a:pt x="2877" y="37"/>
                  </a:lnTo>
                  <a:lnTo>
                    <a:pt x="2442" y="7"/>
                  </a:lnTo>
                  <a:lnTo>
                    <a:pt x="51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3751865" name="任意多边形 1073751864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5764" y="2207"/>
              <a:ext cx="2057" cy="1398"/>
            </a:xfrm>
            <a:custGeom>
              <a:avLst/>
              <a:gdLst/>
              <a:ahLst/>
              <a:cxnLst/>
              <a:rect l="l" t="t" r="r" b="b"/>
              <a:pathLst>
                <a:path w="2057" h="1398">
                  <a:moveTo>
                    <a:pt x="0" y="0"/>
                  </a:moveTo>
                  <a:lnTo>
                    <a:pt x="0" y="1365"/>
                  </a:lnTo>
                  <a:lnTo>
                    <a:pt x="2057" y="1398"/>
                  </a:lnTo>
                  <a:lnTo>
                    <a:pt x="2057" y="148"/>
                  </a:lnTo>
                  <a:lnTo>
                    <a:pt x="1785" y="120"/>
                  </a:lnTo>
                  <a:lnTo>
                    <a:pt x="1410" y="95"/>
                  </a:lnTo>
                  <a:lnTo>
                    <a:pt x="1032" y="78"/>
                  </a:lnTo>
                  <a:lnTo>
                    <a:pt x="787" y="55"/>
                  </a:lnTo>
                  <a:lnTo>
                    <a:pt x="547" y="40"/>
                  </a:lnTo>
                  <a:lnTo>
                    <a:pt x="22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3751866" name="椭圆 1073751865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104" y="1762"/>
              <a:ext cx="395" cy="21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3751867" name="椭圆 1073751866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176" y="1837"/>
              <a:ext cx="58" cy="5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73751868" name="组合 1073751867"/>
            <p:cNvGrpSpPr>
              <a:grpSpLocks noChangeAspect="1"/>
            </p:cNvGrpSpPr>
            <p:nvPr>
              <p:custDataLst>
                <p:tags r:id="rId70"/>
              </p:custDataLst>
            </p:nvPr>
          </p:nvGrpSpPr>
          <p:grpSpPr>
            <a:xfrm>
              <a:off x="5381" y="2397"/>
              <a:ext cx="2178" cy="953"/>
              <a:chOff x="5381" y="2397"/>
              <a:chExt cx="2178" cy="953"/>
            </a:xfrm>
          </p:grpSpPr>
          <p:sp>
            <p:nvSpPr>
              <p:cNvPr id="1073751869" name="任意多边形 1073751868"/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5381" y="3045"/>
                <a:ext cx="2178" cy="30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05">
                    <a:moveTo>
                      <a:pt x="0" y="170"/>
                    </a:moveTo>
                    <a:lnTo>
                      <a:pt x="0" y="305"/>
                    </a:lnTo>
                    <a:lnTo>
                      <a:pt x="2178" y="0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0" name="任意多边形 1073751869"/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5381" y="2397"/>
                <a:ext cx="2155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360">
                    <a:moveTo>
                      <a:pt x="0" y="0"/>
                    </a:moveTo>
                    <a:lnTo>
                      <a:pt x="0" y="140"/>
                    </a:lnTo>
                    <a:lnTo>
                      <a:pt x="2155" y="36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1" name="任意多边形 1073751870"/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5381" y="2610"/>
                <a:ext cx="2155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221">
                    <a:moveTo>
                      <a:pt x="0" y="0"/>
                    </a:moveTo>
                    <a:lnTo>
                      <a:pt x="0" y="137"/>
                    </a:lnTo>
                    <a:lnTo>
                      <a:pt x="2155" y="2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2" name="任意多边形 1073751871"/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5381" y="2812"/>
                <a:ext cx="2178" cy="13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38">
                    <a:moveTo>
                      <a:pt x="0" y="0"/>
                    </a:moveTo>
                    <a:lnTo>
                      <a:pt x="0" y="138"/>
                    </a:lnTo>
                    <a:lnTo>
                      <a:pt x="2178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3" name="任意多边形 1073751872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5381" y="2970"/>
                <a:ext cx="2178" cy="18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0">
                    <a:moveTo>
                      <a:pt x="0" y="42"/>
                    </a:moveTo>
                    <a:lnTo>
                      <a:pt x="0" y="180"/>
                    </a:lnTo>
                    <a:lnTo>
                      <a:pt x="2178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3751874" name="组合 1073751873"/>
            <p:cNvGrpSpPr>
              <a:grpSpLocks noChangeAspect="1"/>
            </p:cNvGrpSpPr>
            <p:nvPr>
              <p:custDataLst>
                <p:tags r:id="rId71"/>
              </p:custDataLst>
            </p:nvPr>
          </p:nvGrpSpPr>
          <p:grpSpPr>
            <a:xfrm>
              <a:off x="8749" y="2480"/>
              <a:ext cx="1610" cy="1627"/>
              <a:chOff x="8749" y="2480"/>
              <a:chExt cx="1610" cy="1627"/>
            </a:xfrm>
          </p:grpSpPr>
          <p:sp>
            <p:nvSpPr>
              <p:cNvPr id="1073751875" name="椭圆 1073751874"/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8749" y="2480"/>
                <a:ext cx="1610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6" name="任意多边形 1073751875"/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9424" y="3537"/>
                <a:ext cx="282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48">
                    <a:moveTo>
                      <a:pt x="0" y="323"/>
                    </a:moveTo>
                    <a:lnTo>
                      <a:pt x="110" y="0"/>
                    </a:lnTo>
                    <a:lnTo>
                      <a:pt x="177" y="0"/>
                    </a:lnTo>
                    <a:lnTo>
                      <a:pt x="282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7" name="任意多边形 1073751876"/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9409" y="2697"/>
                <a:ext cx="287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0" y="348"/>
                    </a:lnTo>
                    <a:lnTo>
                      <a:pt x="287" y="15"/>
                    </a:lnTo>
                    <a:lnTo>
                      <a:pt x="147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8" name="任意多边形 1073751877"/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9794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320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0" y="283"/>
                    </a:lnTo>
                    <a:lnTo>
                      <a:pt x="345" y="148"/>
                    </a:lnTo>
                    <a:lnTo>
                      <a:pt x="32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79" name="任意多边形 1073751878"/>
              <p:cNvSpPr>
                <a:spLocks noChangeAspect="1"/>
              </p:cNvSpPr>
              <p:nvPr>
                <p:custDataLst>
                  <p:tags r:id="rId86"/>
                </p:custDataLst>
              </p:nvPr>
            </p:nvSpPr>
            <p:spPr>
              <a:xfrm>
                <a:off x="8969" y="3142"/>
                <a:ext cx="345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83">
                    <a:moveTo>
                      <a:pt x="25" y="0"/>
                    </a:moveTo>
                    <a:lnTo>
                      <a:pt x="345" y="113"/>
                    </a:lnTo>
                    <a:lnTo>
                      <a:pt x="345" y="180"/>
                    </a:lnTo>
                    <a:lnTo>
                      <a:pt x="12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80" name="椭圆 1073751879"/>
              <p:cNvSpPr>
                <a:spLocks noChangeAspec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8966" y="2692"/>
                <a:ext cx="1163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3751881" name="组合 1073751880"/>
              <p:cNvGrpSpPr>
                <a:grpSpLocks noChangeAspect="1"/>
              </p:cNvGrpSpPr>
              <p:nvPr>
                <p:custDataLst>
                  <p:tags r:id="rId88"/>
                </p:custDataLst>
              </p:nvPr>
            </p:nvGrpSpPr>
            <p:grpSpPr>
              <a:xfrm>
                <a:off x="9331" y="3057"/>
                <a:ext cx="438" cy="450"/>
                <a:chOff x="9331" y="3057"/>
                <a:chExt cx="438" cy="450"/>
              </a:xfrm>
            </p:grpSpPr>
            <p:sp>
              <p:nvSpPr>
                <p:cNvPr id="1073751882" name="椭圆 1073751881"/>
                <p:cNvSpPr>
                  <a:spLocks noChangeAspect="1"/>
                </p:cNvSpPr>
                <p:nvPr>
                  <p:custDataLst>
                    <p:tags r:id="rId89"/>
                  </p:custDataLst>
                </p:nvPr>
              </p:nvSpPr>
              <p:spPr>
                <a:xfrm>
                  <a:off x="9331" y="3057"/>
                  <a:ext cx="438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83" name="椭圆 1073751882"/>
                <p:cNvSpPr>
                  <a:spLocks noChangeAspect="1"/>
                </p:cNvSpPr>
                <p:nvPr>
                  <p:custDataLst>
                    <p:tags r:id="rId90"/>
                  </p:custDataLst>
                </p:nvPr>
              </p:nvSpPr>
              <p:spPr>
                <a:xfrm>
                  <a:off x="9419" y="3152"/>
                  <a:ext cx="252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73751884" name="组合 1073751883"/>
            <p:cNvGrpSpPr>
              <a:grpSpLocks noChangeAspect="1"/>
            </p:cNvGrpSpPr>
            <p:nvPr>
              <p:custDataLst>
                <p:tags r:id="rId72"/>
              </p:custDataLst>
            </p:nvPr>
          </p:nvGrpSpPr>
          <p:grpSpPr>
            <a:xfrm>
              <a:off x="2499" y="2480"/>
              <a:ext cx="1612" cy="1627"/>
              <a:chOff x="2499" y="2480"/>
              <a:chExt cx="1612" cy="1627"/>
            </a:xfrm>
          </p:grpSpPr>
          <p:sp>
            <p:nvSpPr>
              <p:cNvPr id="1073751885" name="椭圆 1073751884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2499" y="2480"/>
                <a:ext cx="1612" cy="162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86" name="任意多边形 1073751885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3179" y="3537"/>
                <a:ext cx="28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48">
                    <a:moveTo>
                      <a:pt x="0" y="323"/>
                    </a:moveTo>
                    <a:lnTo>
                      <a:pt x="107" y="0"/>
                    </a:lnTo>
                    <a:lnTo>
                      <a:pt x="175" y="0"/>
                    </a:lnTo>
                    <a:lnTo>
                      <a:pt x="280" y="335"/>
                    </a:lnTo>
                    <a:lnTo>
                      <a:pt x="145" y="348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87" name="任意多边形 1073751886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3161" y="2697"/>
                <a:ext cx="290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8">
                    <a:moveTo>
                      <a:pt x="0" y="25"/>
                    </a:moveTo>
                    <a:lnTo>
                      <a:pt x="115" y="348"/>
                    </a:lnTo>
                    <a:lnTo>
                      <a:pt x="185" y="348"/>
                    </a:lnTo>
                    <a:lnTo>
                      <a:pt x="290" y="15"/>
                    </a:lnTo>
                    <a:lnTo>
                      <a:pt x="150" y="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88" name="任意多边形 1073751887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3546" y="3142"/>
                <a:ext cx="348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83">
                    <a:moveTo>
                      <a:pt x="323" y="0"/>
                    </a:moveTo>
                    <a:lnTo>
                      <a:pt x="0" y="113"/>
                    </a:lnTo>
                    <a:lnTo>
                      <a:pt x="0" y="180"/>
                    </a:lnTo>
                    <a:lnTo>
                      <a:pt x="333" y="283"/>
                    </a:lnTo>
                    <a:lnTo>
                      <a:pt x="348" y="148"/>
                    </a:lnTo>
                    <a:lnTo>
                      <a:pt x="32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89" name="任意多边形 1073751888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2719" y="3142"/>
                <a:ext cx="347" cy="28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3">
                    <a:moveTo>
                      <a:pt x="25" y="0"/>
                    </a:moveTo>
                    <a:lnTo>
                      <a:pt x="347" y="113"/>
                    </a:lnTo>
                    <a:lnTo>
                      <a:pt x="347" y="180"/>
                    </a:lnTo>
                    <a:lnTo>
                      <a:pt x="15" y="283"/>
                    </a:lnTo>
                    <a:lnTo>
                      <a:pt x="0" y="1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3751890" name="椭圆 1073751889"/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2716" y="2692"/>
                <a:ext cx="1165" cy="1180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3751891" name="组合 1073751890"/>
              <p:cNvGrpSpPr>
                <a:grpSpLocks noChangeAspect="1"/>
              </p:cNvGrpSpPr>
              <p:nvPr>
                <p:custDataLst>
                  <p:tags r:id="rId79"/>
                </p:custDataLst>
              </p:nvPr>
            </p:nvGrpSpPr>
            <p:grpSpPr>
              <a:xfrm>
                <a:off x="3081" y="3057"/>
                <a:ext cx="443" cy="450"/>
                <a:chOff x="3081" y="3057"/>
                <a:chExt cx="443" cy="450"/>
              </a:xfrm>
            </p:grpSpPr>
            <p:sp>
              <p:nvSpPr>
                <p:cNvPr id="1073751892" name="椭圆 1073751891"/>
                <p:cNvSpPr>
                  <a:spLocks noChangeAspect="1"/>
                </p:cNvSpPr>
                <p:nvPr>
                  <p:custDataLst>
                    <p:tags r:id="rId80"/>
                  </p:custDataLst>
                </p:nvPr>
              </p:nvSpPr>
              <p:spPr>
                <a:xfrm>
                  <a:off x="3081" y="3057"/>
                  <a:ext cx="443" cy="450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3751893" name="椭圆 1073751892"/>
                <p:cNvSpPr>
                  <a:spLocks noChangeAspect="1"/>
                </p:cNvSpPr>
                <p:nvPr>
                  <p:custDataLst>
                    <p:tags r:id="rId81"/>
                  </p:custDataLst>
                </p:nvPr>
              </p:nvSpPr>
              <p:spPr>
                <a:xfrm>
                  <a:off x="3174" y="3152"/>
                  <a:ext cx="250" cy="26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6" name="组合 25"/>
          <p:cNvGrpSpPr/>
          <p:nvPr>
            <p:custDataLst>
              <p:tags r:id="rId4"/>
            </p:custDataLst>
          </p:nvPr>
        </p:nvGrpSpPr>
        <p:grpSpPr>
          <a:xfrm>
            <a:off x="9463405" y="1633220"/>
            <a:ext cx="1805940" cy="1870710"/>
            <a:chOff x="14903" y="2572"/>
            <a:chExt cx="2844" cy="2946"/>
          </a:xfrm>
        </p:grpSpPr>
        <p:grpSp>
          <p:nvGrpSpPr>
            <p:cNvPr id="14" name="组合 13"/>
            <p:cNvGrpSpPr/>
            <p:nvPr>
              <p:custDataLst>
                <p:tags r:id="rId53"/>
              </p:custDataLst>
            </p:nvPr>
          </p:nvGrpSpPr>
          <p:grpSpPr>
            <a:xfrm>
              <a:off x="14927" y="2572"/>
              <a:ext cx="1848" cy="1388"/>
              <a:chOff x="14927" y="4154"/>
              <a:chExt cx="1848" cy="1388"/>
            </a:xfrm>
          </p:grpSpPr>
          <p:sp>
            <p:nvSpPr>
              <p:cNvPr id="37" name="文本框 36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15034" y="4154"/>
                <a:ext cx="1741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40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支</a:t>
                </a:r>
                <a:r>
                  <a:rPr lang="en-US" altLang="zh-CN" sz="4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</a:t>
                </a:r>
              </a:p>
            </p:txBody>
          </p:sp>
          <p:cxnSp>
            <p:nvCxnSpPr>
              <p:cNvPr id="38" name="直接箭头连接符 37"/>
              <p:cNvCxnSpPr/>
              <p:nvPr>
                <p:custDataLst>
                  <p:tags r:id="rId61"/>
                </p:custDataLst>
              </p:nvPr>
            </p:nvCxnSpPr>
            <p:spPr>
              <a:xfrm flipH="1" flipV="1">
                <a:off x="14927" y="4398"/>
                <a:ext cx="0" cy="1144"/>
              </a:xfrm>
              <a:prstGeom prst="straightConnector1">
                <a:avLst/>
              </a:prstGeom>
              <a:noFill/>
              <a:ln w="60325" cap="flat" cmpd="sng" algn="ctr">
                <a:solidFill>
                  <a:srgbClr val="FF3300"/>
                </a:solidFill>
                <a:prstDash val="solid"/>
                <a:miter lim="800000"/>
                <a:headEnd type="oval"/>
                <a:tailEnd type="arrow"/>
              </a:ln>
              <a:effectLst/>
            </p:spPr>
            <p:style>
              <a:lnRef idx="1">
                <a:srgbClr val="BBE0E3"/>
              </a:lnRef>
              <a:fillRef idx="0">
                <a:srgbClr val="BBE0E3"/>
              </a:fillRef>
              <a:effectRef idx="0">
                <a:srgbClr val="BBE0E3"/>
              </a:effectRef>
              <a:fontRef idx="minor">
                <a:srgbClr val="000000"/>
              </a:fontRef>
            </p:style>
          </p:cxnSp>
        </p:grpSp>
        <p:grpSp>
          <p:nvGrpSpPr>
            <p:cNvPr id="12" name="组合 11"/>
            <p:cNvGrpSpPr/>
            <p:nvPr>
              <p:custDataLst>
                <p:tags r:id="rId54"/>
              </p:custDataLst>
            </p:nvPr>
          </p:nvGrpSpPr>
          <p:grpSpPr>
            <a:xfrm>
              <a:off x="14927" y="3990"/>
              <a:ext cx="1053" cy="1529"/>
              <a:chOff x="14927" y="5572"/>
              <a:chExt cx="1053" cy="1529"/>
            </a:xfrm>
          </p:grpSpPr>
          <p:sp>
            <p:nvSpPr>
              <p:cNvPr id="39" name="文本框 38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14992" y="6085"/>
                <a:ext cx="988" cy="1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 </a:t>
                </a:r>
              </a:p>
            </p:txBody>
          </p:sp>
          <p:cxnSp>
            <p:nvCxnSpPr>
              <p:cNvPr id="40" name="直接箭头连接符 39"/>
              <p:cNvCxnSpPr/>
              <p:nvPr>
                <p:custDataLst>
                  <p:tags r:id="rId59"/>
                </p:custDataLst>
              </p:nvPr>
            </p:nvCxnSpPr>
            <p:spPr>
              <a:xfrm flipH="1">
                <a:off x="14927" y="5572"/>
                <a:ext cx="0" cy="1247"/>
              </a:xfrm>
              <a:prstGeom prst="straightConnector1">
                <a:avLst/>
              </a:prstGeom>
              <a:noFill/>
              <a:ln w="60325" cap="flat" cmpd="sng" algn="ctr">
                <a:solidFill>
                  <a:srgbClr val="FF0000"/>
                </a:solidFill>
                <a:prstDash val="solid"/>
                <a:miter lim="800000"/>
                <a:headEnd type="oval"/>
                <a:tailEnd type="arrow"/>
              </a:ln>
              <a:effectLst/>
            </p:spPr>
            <p:style>
              <a:lnRef idx="1">
                <a:srgbClr val="BBE0E3"/>
              </a:lnRef>
              <a:fillRef idx="0">
                <a:srgbClr val="BBE0E3"/>
              </a:fillRef>
              <a:effectRef idx="0">
                <a:srgbClr val="BBE0E3"/>
              </a:effectRef>
              <a:fontRef idx="minor">
                <a:srgbClr val="000000"/>
              </a:fontRef>
            </p:style>
          </p:cxnSp>
        </p:grpSp>
        <p:grpSp>
          <p:nvGrpSpPr>
            <p:cNvPr id="13" name="组合 12"/>
            <p:cNvGrpSpPr/>
            <p:nvPr>
              <p:custDataLst>
                <p:tags r:id="rId55"/>
              </p:custDataLst>
            </p:nvPr>
          </p:nvGrpSpPr>
          <p:grpSpPr>
            <a:xfrm>
              <a:off x="14903" y="3261"/>
              <a:ext cx="2845" cy="1113"/>
              <a:chOff x="14903" y="4843"/>
              <a:chExt cx="2845" cy="1113"/>
            </a:xfrm>
          </p:grpSpPr>
          <p:cxnSp>
            <p:nvCxnSpPr>
              <p:cNvPr id="4" name="直接箭头连接符 3"/>
              <p:cNvCxnSpPr/>
              <p:nvPr>
                <p:custDataLst>
                  <p:tags r:id="rId56"/>
                </p:custDataLst>
              </p:nvPr>
            </p:nvCxnSpPr>
            <p:spPr>
              <a:xfrm flipV="1">
                <a:off x="14903" y="5570"/>
                <a:ext cx="1844" cy="2"/>
              </a:xfrm>
              <a:prstGeom prst="straightConnector1">
                <a:avLst/>
              </a:prstGeom>
              <a:noFill/>
              <a:ln w="60325" cap="flat" cmpd="sng" algn="ctr">
                <a:solidFill>
                  <a:srgbClr val="FF3300"/>
                </a:solidFill>
                <a:prstDash val="solid"/>
                <a:miter lim="800000"/>
                <a:headEnd type="oval"/>
                <a:tailEnd type="arrow"/>
              </a:ln>
              <a:effectLst/>
            </p:spPr>
            <p:style>
              <a:lnRef idx="1">
                <a:srgbClr val="BBE0E3"/>
              </a:lnRef>
              <a:fillRef idx="0">
                <a:srgbClr val="BBE0E3"/>
              </a:fillRef>
              <a:effectRef idx="0">
                <a:srgbClr val="BBE0E3"/>
              </a:effectRef>
              <a:fontRef idx="minor">
                <a:srgbClr val="000000"/>
              </a:fontRef>
            </p:style>
          </p:cxnSp>
          <p:sp>
            <p:nvSpPr>
              <p:cNvPr id="5" name="文本框 4"/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16971" y="4843"/>
                <a:ext cx="777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7752715" y="1870710"/>
            <a:ext cx="1745615" cy="706120"/>
            <a:chOff x="12209" y="4528"/>
            <a:chExt cx="2749" cy="1112"/>
          </a:xfrm>
        </p:grpSpPr>
        <p:cxnSp>
          <p:nvCxnSpPr>
            <p:cNvPr id="6" name="直接箭头连接符 5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13114" y="5547"/>
              <a:ext cx="1844" cy="2"/>
            </a:xfrm>
            <a:prstGeom prst="straightConnector1">
              <a:avLst/>
            </a:prstGeom>
            <a:noFill/>
            <a:ln w="60325" cap="flat" cmpd="sng" algn="ctr">
              <a:solidFill>
                <a:srgbClr val="FF3300"/>
              </a:solidFill>
              <a:prstDash val="solid"/>
              <a:miter lim="800000"/>
              <a:headEnd type="oval"/>
              <a:tailEnd type="arrow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  <p:sp>
          <p:nvSpPr>
            <p:cNvPr id="7" name="文本框 6"/>
            <p:cNvSpPr txBox="1"/>
            <p:nvPr>
              <p:custDataLst>
                <p:tags r:id="rId52"/>
              </p:custDataLst>
            </p:nvPr>
          </p:nvSpPr>
          <p:spPr>
            <a:xfrm>
              <a:off x="12209" y="4528"/>
              <a:ext cx="1474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4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阻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</a:p>
          </p:txBody>
        </p:sp>
      </p:grp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 flipH="1">
            <a:off x="8220075" y="2853055"/>
            <a:ext cx="0" cy="3973830"/>
          </a:xfrm>
          <a:prstGeom prst="line">
            <a:avLst/>
          </a:prstGeom>
          <a:noFill/>
          <a:ln w="28575" cap="flat" cmpd="dbl" algn="ctr">
            <a:solidFill>
              <a:srgbClr val="BBE0E3">
                <a:shade val="50000"/>
              </a:srgbClr>
            </a:solidFill>
            <a:prstDash val="sysDash"/>
            <a:miter lim="800000"/>
          </a:ln>
          <a:effectLst/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4079875" y="2468880"/>
            <a:ext cx="1073785" cy="603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7248525" y="852170"/>
            <a:ext cx="1701800" cy="48831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8814435" y="4581525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6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阻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6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0166985" y="4643120"/>
            <a:ext cx="1732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Fv</a:t>
            </a:r>
          </a:p>
        </p:txBody>
      </p:sp>
      <p:sp>
        <p:nvSpPr>
          <p:cNvPr id="20" name="任意多边形 19"/>
          <p:cNvSpPr/>
          <p:nvPr>
            <p:custDataLst>
              <p:tags r:id="rId11"/>
            </p:custDataLst>
          </p:nvPr>
        </p:nvSpPr>
        <p:spPr>
          <a:xfrm rot="17820000" flipV="1">
            <a:off x="9792335" y="4410710"/>
            <a:ext cx="775335" cy="306070"/>
          </a:xfrm>
          <a:custGeom>
            <a:avLst/>
            <a:gdLst>
              <a:gd name="connisteX0" fmla="*/ 0 w 375285"/>
              <a:gd name="connsiteY0" fmla="*/ 273874 h 273874"/>
              <a:gd name="connisteX1" fmla="*/ 172720 w 375285"/>
              <a:gd name="connsiteY1" fmla="*/ 40829 h 273874"/>
              <a:gd name="connisteX2" fmla="*/ 375285 w 375285"/>
              <a:gd name="connsiteY2" fmla="*/ 189 h 273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75285" h="273875">
                <a:moveTo>
                  <a:pt x="0" y="273875"/>
                </a:moveTo>
                <a:cubicBezTo>
                  <a:pt x="30480" y="228155"/>
                  <a:pt x="97790" y="95440"/>
                  <a:pt x="172720" y="40830"/>
                </a:cubicBezTo>
                <a:cubicBezTo>
                  <a:pt x="247650" y="-13780"/>
                  <a:pt x="338455" y="3365"/>
                  <a:pt x="375285" y="19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miter lim="800000"/>
            <a:tailEnd type="arrow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2" name="组合 51"/>
          <p:cNvGrpSpPr/>
          <p:nvPr>
            <p:custDataLst>
              <p:tags r:id="rId12"/>
            </p:custDataLst>
          </p:nvPr>
        </p:nvGrpSpPr>
        <p:grpSpPr>
          <a:xfrm>
            <a:off x="3071495" y="260985"/>
            <a:ext cx="3100070" cy="1122045"/>
            <a:chOff x="5405" y="411"/>
            <a:chExt cx="4882" cy="1767"/>
          </a:xfrm>
        </p:grpSpPr>
        <p:sp>
          <p:nvSpPr>
            <p:cNvPr id="17" name="椭圆 16"/>
            <p:cNvSpPr/>
            <p:nvPr>
              <p:custDataLst>
                <p:tags r:id="rId49"/>
              </p:custDataLst>
            </p:nvPr>
          </p:nvSpPr>
          <p:spPr>
            <a:xfrm>
              <a:off x="5405" y="1228"/>
              <a:ext cx="2357" cy="950"/>
            </a:xfrm>
            <a:prstGeom prst="ellipse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50"/>
              </p:custDataLst>
            </p:nvPr>
          </p:nvSpPr>
          <p:spPr>
            <a:xfrm>
              <a:off x="7559" y="411"/>
              <a:ext cx="2729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44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v</a:t>
              </a:r>
            </a:p>
          </p:txBody>
        </p:sp>
      </p:grp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8214995" y="3500755"/>
            <a:ext cx="1711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方法二：</a:t>
            </a:r>
          </a:p>
        </p:txBody>
      </p:sp>
      <p:grpSp>
        <p:nvGrpSpPr>
          <p:cNvPr id="45" name="组合 44"/>
          <p:cNvGrpSpPr/>
          <p:nvPr>
            <p:custDataLst>
              <p:tags r:id="rId14"/>
            </p:custDataLst>
          </p:nvPr>
        </p:nvGrpSpPr>
        <p:grpSpPr>
          <a:xfrm>
            <a:off x="10305415" y="3705225"/>
            <a:ext cx="1732915" cy="876300"/>
            <a:chOff x="1776" y="8238"/>
            <a:chExt cx="2729" cy="1380"/>
          </a:xfrm>
        </p:grpSpPr>
        <p:sp>
          <p:nvSpPr>
            <p:cNvPr id="46" name="文本框 45"/>
            <p:cNvSpPr txBox="1"/>
            <p:nvPr>
              <p:custDataLst>
                <p:tags r:id="rId45"/>
              </p:custDataLst>
            </p:nvPr>
          </p:nvSpPr>
          <p:spPr>
            <a:xfrm>
              <a:off x="1776" y="8465"/>
              <a:ext cx="27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F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=</a:t>
              </a:r>
            </a:p>
          </p:txBody>
        </p:sp>
        <p:sp>
          <p:nvSpPr>
            <p:cNvPr id="47" name="文本框 46"/>
            <p:cNvSpPr txBox="1"/>
            <p:nvPr>
              <p:custDataLst>
                <p:tags r:id="rId46"/>
              </p:custDataLst>
            </p:nvPr>
          </p:nvSpPr>
          <p:spPr>
            <a:xfrm>
              <a:off x="2796" y="8238"/>
              <a:ext cx="1029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   </a:t>
              </a:r>
            </a:p>
          </p:txBody>
        </p:sp>
        <p:sp>
          <p:nvSpPr>
            <p:cNvPr id="48" name="文本框 47"/>
            <p:cNvSpPr txBox="1"/>
            <p:nvPr>
              <p:custDataLst>
                <p:tags r:id="rId47"/>
              </p:custDataLst>
            </p:nvPr>
          </p:nvSpPr>
          <p:spPr>
            <a:xfrm>
              <a:off x="2665" y="8796"/>
              <a:ext cx="957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v   </a:t>
              </a:r>
            </a:p>
          </p:txBody>
        </p:sp>
        <p:cxnSp>
          <p:nvCxnSpPr>
            <p:cNvPr id="49" name="直接连接符 48"/>
            <p:cNvCxnSpPr/>
            <p:nvPr>
              <p:custDataLst>
                <p:tags r:id="rId48"/>
              </p:custDataLst>
            </p:nvPr>
          </p:nvCxnSpPr>
          <p:spPr>
            <a:xfrm>
              <a:off x="2797" y="8915"/>
              <a:ext cx="63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</p:grpSp>
      <p:grpSp>
        <p:nvGrpSpPr>
          <p:cNvPr id="53" name="组合 52"/>
          <p:cNvGrpSpPr/>
          <p:nvPr>
            <p:custDataLst>
              <p:tags r:id="rId15"/>
            </p:custDataLst>
          </p:nvPr>
        </p:nvGrpSpPr>
        <p:grpSpPr>
          <a:xfrm>
            <a:off x="2711450" y="1052830"/>
            <a:ext cx="2236470" cy="746125"/>
            <a:chOff x="2570" y="1771"/>
            <a:chExt cx="3522" cy="1175"/>
          </a:xfrm>
        </p:grpSpPr>
        <p:sp>
          <p:nvSpPr>
            <p:cNvPr id="117787" name="椭圆 117786"/>
            <p:cNvSpPr/>
            <p:nvPr>
              <p:custDataLst>
                <p:tags r:id="rId43"/>
              </p:custDataLst>
            </p:nvPr>
          </p:nvSpPr>
          <p:spPr>
            <a:xfrm>
              <a:off x="2570" y="2178"/>
              <a:ext cx="1425" cy="769"/>
            </a:xfrm>
            <a:prstGeom prst="ellipse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44"/>
              </p:custDataLst>
            </p:nvPr>
          </p:nvSpPr>
          <p:spPr>
            <a:xfrm>
              <a:off x="3364" y="1771"/>
              <a:ext cx="2729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P</a:t>
              </a:r>
            </a:p>
          </p:txBody>
        </p:sp>
      </p:grp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5015865" y="2139315"/>
            <a:ext cx="1007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阻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0725" name="组合 3"/>
          <p:cNvGrpSpPr/>
          <p:nvPr>
            <p:custDataLst>
              <p:tags r:id="rId17"/>
            </p:custDataLst>
          </p:nvPr>
        </p:nvGrpSpPr>
        <p:grpSpPr>
          <a:xfrm>
            <a:off x="-312102" y="2611755"/>
            <a:ext cx="4584700" cy="1422065"/>
            <a:chOff x="3041" y="2780"/>
            <a:chExt cx="7218" cy="2238"/>
          </a:xfrm>
        </p:grpSpPr>
        <p:sp>
          <p:nvSpPr>
            <p:cNvPr id="30726" name="Text Box 3"/>
            <p:cNvSpPr txBox="1"/>
            <p:nvPr>
              <p:custDataLst>
                <p:tags r:id="rId31"/>
              </p:custDataLst>
            </p:nvPr>
          </p:nvSpPr>
          <p:spPr>
            <a:xfrm>
              <a:off x="3041" y="2780"/>
              <a:ext cx="7218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endParaRPr lang="zh-CN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27" name="组合 1"/>
            <p:cNvGrpSpPr/>
            <p:nvPr>
              <p:custDataLst>
                <p:tags r:id="rId32"/>
              </p:custDataLst>
            </p:nvPr>
          </p:nvGrpSpPr>
          <p:grpSpPr>
            <a:xfrm>
              <a:off x="4118" y="3347"/>
              <a:ext cx="2060" cy="1671"/>
              <a:chOff x="4217" y="5340"/>
              <a:chExt cx="2062" cy="1672"/>
            </a:xfrm>
          </p:grpSpPr>
          <p:sp>
            <p:nvSpPr>
              <p:cNvPr id="30728" name="文本框 1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217" y="5829"/>
                <a:ext cx="1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P  =</a:t>
                </a:r>
              </a:p>
            </p:txBody>
          </p:sp>
          <p:sp>
            <p:nvSpPr>
              <p:cNvPr id="30729" name="文本框 3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5455" y="5340"/>
                <a:ext cx="7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W</a:t>
                </a:r>
              </a:p>
            </p:txBody>
          </p:sp>
          <p:sp>
            <p:nvSpPr>
              <p:cNvPr id="30730" name="文本框 4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5625" y="6190"/>
                <a:ext cx="44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42"/>
                </p:custDataLst>
              </p:nvPr>
            </p:nvCxnSpPr>
            <p:spPr>
              <a:xfrm flipH="1">
                <a:off x="5418" y="6204"/>
                <a:ext cx="861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32" name="文本框 1"/>
            <p:cNvSpPr txBox="1"/>
            <p:nvPr>
              <p:custDataLst>
                <p:tags r:id="rId33"/>
              </p:custDataLst>
            </p:nvPr>
          </p:nvSpPr>
          <p:spPr>
            <a:xfrm>
              <a:off x="6245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33" name="文本框 3"/>
            <p:cNvSpPr txBox="1"/>
            <p:nvPr>
              <p:custDataLst>
                <p:tags r:id="rId34"/>
              </p:custDataLst>
            </p:nvPr>
          </p:nvSpPr>
          <p:spPr>
            <a:xfrm>
              <a:off x="7030" y="3344"/>
              <a:ext cx="88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Fs</a:t>
              </a:r>
            </a:p>
          </p:txBody>
        </p:sp>
        <p:sp>
          <p:nvSpPr>
            <p:cNvPr id="30734" name="文本框 4"/>
            <p:cNvSpPr txBox="1"/>
            <p:nvPr>
              <p:custDataLst>
                <p:tags r:id="rId35"/>
              </p:custDataLst>
            </p:nvPr>
          </p:nvSpPr>
          <p:spPr>
            <a:xfrm>
              <a:off x="7200" y="4194"/>
              <a:ext cx="4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4" name="直接连接符 23"/>
            <p:cNvCxnSpPr/>
            <p:nvPr>
              <p:custDataLst>
                <p:tags r:id="rId36"/>
              </p:custDataLst>
            </p:nvPr>
          </p:nvCxnSpPr>
          <p:spPr>
            <a:xfrm flipH="1">
              <a:off x="7092" y="4233"/>
              <a:ext cx="86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6" name="文本框 1"/>
            <p:cNvSpPr txBox="1"/>
            <p:nvPr>
              <p:custDataLst>
                <p:tags r:id="rId37"/>
              </p:custDataLst>
            </p:nvPr>
          </p:nvSpPr>
          <p:spPr>
            <a:xfrm>
              <a:off x="7992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37" name="文本框 1"/>
            <p:cNvSpPr txBox="1"/>
            <p:nvPr>
              <p:custDataLst>
                <p:tags r:id="rId38"/>
              </p:custDataLst>
            </p:nvPr>
          </p:nvSpPr>
          <p:spPr>
            <a:xfrm>
              <a:off x="8735" y="3825"/>
              <a:ext cx="91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Fv</a:t>
              </a:r>
            </a:p>
          </p:txBody>
        </p:sp>
      </p:grpSp>
      <p:sp>
        <p:nvSpPr>
          <p:cNvPr id="27" name="文本框 26"/>
          <p:cNvSpPr txBox="1"/>
          <p:nvPr>
            <p:custDataLst>
              <p:tags r:id="rId18"/>
            </p:custDataLst>
          </p:nvPr>
        </p:nvSpPr>
        <p:spPr>
          <a:xfrm>
            <a:off x="3935730" y="3275965"/>
            <a:ext cx="3502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sym typeface="+mn-ea"/>
              </a:rPr>
              <a:t>v =36 Km/h = 10 m/s</a:t>
            </a:r>
            <a:endParaRPr lang="en-US" altLang="zh-CN" sz="2800" b="1" i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36" name="组合 35"/>
          <p:cNvGrpSpPr/>
          <p:nvPr>
            <p:custDataLst>
              <p:tags r:id="rId19"/>
            </p:custDataLst>
          </p:nvPr>
        </p:nvGrpSpPr>
        <p:grpSpPr>
          <a:xfrm>
            <a:off x="1343025" y="3933190"/>
            <a:ext cx="5715000" cy="968375"/>
            <a:chOff x="1549" y="7750"/>
            <a:chExt cx="9000" cy="1525"/>
          </a:xfrm>
        </p:grpSpPr>
        <p:grpSp>
          <p:nvGrpSpPr>
            <p:cNvPr id="28" name="组合 27"/>
            <p:cNvGrpSpPr/>
            <p:nvPr>
              <p:custDataLst>
                <p:tags r:id="rId23"/>
              </p:custDataLst>
            </p:nvPr>
          </p:nvGrpSpPr>
          <p:grpSpPr>
            <a:xfrm>
              <a:off x="1549" y="7895"/>
              <a:ext cx="9001" cy="1380"/>
              <a:chOff x="1776" y="8238"/>
              <a:chExt cx="9001" cy="1380"/>
            </a:xfrm>
          </p:grpSpPr>
          <p:sp>
            <p:nvSpPr>
              <p:cNvPr id="29" name="文本框 28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776" y="8465"/>
                <a:ext cx="9001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F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=         =                  = 6000  </a:t>
                </a:r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796" y="8238"/>
                <a:ext cx="786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   </a:t>
                </a: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665" y="8796"/>
                <a:ext cx="957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v   </a:t>
                </a:r>
              </a:p>
            </p:txBody>
          </p:sp>
          <p:cxnSp>
            <p:nvCxnSpPr>
              <p:cNvPr id="32" name="直接连接符 31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2797" y="8915"/>
                <a:ext cx="63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style>
              <a:lnRef idx="1">
                <a:srgbClr val="BBE0E3"/>
              </a:lnRef>
              <a:fillRef idx="0">
                <a:srgbClr val="BBE0E3"/>
              </a:fillRef>
              <a:effectRef idx="0">
                <a:srgbClr val="BBE0E3"/>
              </a:effectRef>
              <a:fontRef idx="minor">
                <a:srgbClr val="000000"/>
              </a:fontRef>
            </p:style>
          </p:cxnSp>
        </p:grpSp>
        <p:sp>
          <p:nvSpPr>
            <p:cNvPr id="33" name="文本框 32"/>
            <p:cNvSpPr txBox="1"/>
            <p:nvPr>
              <p:custDataLst>
                <p:tags r:id="rId24"/>
              </p:custDataLst>
            </p:nvPr>
          </p:nvSpPr>
          <p:spPr>
            <a:xfrm>
              <a:off x="4270" y="7750"/>
              <a:ext cx="2501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6000w   </a:t>
              </a:r>
            </a:p>
          </p:txBody>
        </p:sp>
        <p:cxnSp>
          <p:nvCxnSpPr>
            <p:cNvPr id="34" name="直接连接符 33"/>
            <p:cNvCxnSpPr/>
            <p:nvPr>
              <p:custDataLst>
                <p:tags r:id="rId25"/>
              </p:custDataLst>
            </p:nvPr>
          </p:nvCxnSpPr>
          <p:spPr>
            <a:xfrm>
              <a:off x="4384" y="8572"/>
              <a:ext cx="1701" cy="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  <p:sp>
          <p:nvSpPr>
            <p:cNvPr id="35" name="文本框 34"/>
            <p:cNvSpPr txBox="1"/>
            <p:nvPr>
              <p:custDataLst>
                <p:tags r:id="rId26"/>
              </p:custDataLst>
            </p:nvPr>
          </p:nvSpPr>
          <p:spPr>
            <a:xfrm>
              <a:off x="4270" y="8453"/>
              <a:ext cx="221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10 m/s   </a:t>
              </a:r>
            </a:p>
          </p:txBody>
        </p:sp>
      </p:grpSp>
      <p:sp>
        <p:nvSpPr>
          <p:cNvPr id="137" name="文本框 136"/>
          <p:cNvSpPr txBox="1"/>
          <p:nvPr>
            <p:custDataLst>
              <p:tags r:id="rId20"/>
            </p:custDataLst>
          </p:nvPr>
        </p:nvSpPr>
        <p:spPr>
          <a:xfrm>
            <a:off x="1393825" y="4906010"/>
            <a:ext cx="44938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∵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汽车作匀速直线运动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38" name="文本框 137"/>
          <p:cNvSpPr txBox="1"/>
          <p:nvPr>
            <p:custDataLst>
              <p:tags r:id="rId21"/>
            </p:custDataLst>
          </p:nvPr>
        </p:nvSpPr>
        <p:spPr>
          <a:xfrm>
            <a:off x="1775460" y="5445125"/>
            <a:ext cx="3121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阻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二力平衡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9" name="文本框 138"/>
          <p:cNvSpPr txBox="1"/>
          <p:nvPr>
            <p:custDataLst>
              <p:tags r:id="rId22"/>
            </p:custDataLst>
          </p:nvPr>
        </p:nvSpPr>
        <p:spPr>
          <a:xfrm>
            <a:off x="2061845" y="5949950"/>
            <a:ext cx="2212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sym typeface="+mn-ea"/>
              </a:rPr>
              <a:t>阻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6000 N</a:t>
            </a:r>
            <a:endParaRPr lang="en-US" altLang="zh-CN" sz="28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7" grpId="0"/>
      <p:bldP spid="137" grpId="0"/>
      <p:bldP spid="138" grpId="0"/>
      <p:bldP spid="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23553"/>
          <p:cNvSpPr txBox="1"/>
          <p:nvPr>
            <p:custDataLst>
              <p:tags r:id="rId1"/>
            </p:custDataLst>
          </p:nvPr>
        </p:nvSpPr>
        <p:spPr>
          <a:xfrm>
            <a:off x="2106295" y="1083310"/>
            <a:ext cx="6275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一个匀速直线运动物体的功率：</a:t>
            </a:r>
            <a:endParaRPr lang="zh-CN" altLang="en-US" sz="2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79650" y="5949315"/>
            <a:ext cx="79038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32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表示物体受的力，</a:t>
            </a:r>
            <a:r>
              <a:rPr lang="zh-CN" altLang="en-US" sz="32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表示物体的运动速度。</a:t>
            </a:r>
          </a:p>
        </p:txBody>
      </p:sp>
      <p:grpSp>
        <p:nvGrpSpPr>
          <p:cNvPr id="2" name="组合 21"/>
          <p:cNvGrpSpPr/>
          <p:nvPr>
            <p:custDataLst>
              <p:tags r:id="rId3"/>
            </p:custDataLst>
          </p:nvPr>
        </p:nvGrpSpPr>
        <p:grpSpPr>
          <a:xfrm>
            <a:off x="3000375" y="1701800"/>
            <a:ext cx="5975350" cy="2303463"/>
            <a:chOff x="2324" y="2679"/>
            <a:chExt cx="9412" cy="3628"/>
          </a:xfrm>
        </p:grpSpPr>
        <p:sp>
          <p:nvSpPr>
            <p:cNvPr id="20" name="圆角矩形 19"/>
            <p:cNvSpPr/>
            <p:nvPr>
              <p:custDataLst>
                <p:tags r:id="rId14"/>
              </p:custDataLst>
            </p:nvPr>
          </p:nvSpPr>
          <p:spPr>
            <a:xfrm>
              <a:off x="2324" y="2679"/>
              <a:ext cx="9412" cy="3628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8677" name="组合 20"/>
            <p:cNvGrpSpPr/>
            <p:nvPr>
              <p:custDataLst>
                <p:tags r:id="rId15"/>
              </p:custDataLst>
            </p:nvPr>
          </p:nvGrpSpPr>
          <p:grpSpPr>
            <a:xfrm>
              <a:off x="4118" y="3570"/>
              <a:ext cx="5529" cy="1675"/>
              <a:chOff x="4118" y="3570"/>
              <a:chExt cx="5529" cy="1675"/>
            </a:xfrm>
          </p:grpSpPr>
          <p:grpSp>
            <p:nvGrpSpPr>
              <p:cNvPr id="28678" name="组合 1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4118" y="3573"/>
                <a:ext cx="2060" cy="1672"/>
                <a:chOff x="4217" y="5340"/>
                <a:chExt cx="2062" cy="1673"/>
              </a:xfrm>
            </p:grpSpPr>
            <p:sp>
              <p:nvSpPr>
                <p:cNvPr id="28679" name="文本框 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4217" y="5829"/>
                  <a:ext cx="1209" cy="8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  =</a:t>
                  </a:r>
                </a:p>
              </p:txBody>
            </p:sp>
            <p:sp>
              <p:nvSpPr>
                <p:cNvPr id="28680" name="文本框 3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5455" y="5340"/>
                  <a:ext cx="787" cy="8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</a:p>
              </p:txBody>
            </p:sp>
            <p:sp>
              <p:nvSpPr>
                <p:cNvPr id="28681" name="文本框 4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5625" y="6190"/>
                  <a:ext cx="445" cy="8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</a:p>
              </p:txBody>
            </p:sp>
            <p:cxnSp>
              <p:nvCxnSpPr>
                <p:cNvPr id="16" name="直接连接符 15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>
                  <a:off x="5420" y="6202"/>
                  <a:ext cx="85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683" name="文本框 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245" y="4059"/>
                <a:ext cx="74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</a:t>
                </a:r>
              </a:p>
            </p:txBody>
          </p:sp>
          <p:sp>
            <p:nvSpPr>
              <p:cNvPr id="28684" name="文本框 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030" y="3570"/>
                <a:ext cx="8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Fs</a:t>
                </a:r>
              </a:p>
            </p:txBody>
          </p:sp>
          <p:sp>
            <p:nvSpPr>
              <p:cNvPr id="28685" name="文本框 4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00" y="4420"/>
                <a:ext cx="445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</a:p>
            </p:txBody>
          </p:sp>
          <p:cxnSp>
            <p:nvCxnSpPr>
              <p:cNvPr id="9" name="直接连接符 8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7093" y="4459"/>
                <a:ext cx="86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87" name="文本框 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992" y="4059"/>
                <a:ext cx="747" cy="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</a:t>
                </a:r>
              </a:p>
            </p:txBody>
          </p:sp>
          <p:sp>
            <p:nvSpPr>
              <p:cNvPr id="28688" name="文本框 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8735" y="4051"/>
                <a:ext cx="912" cy="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Fv</a:t>
                </a:r>
              </a:p>
            </p:txBody>
          </p:sp>
        </p:grpSp>
      </p:grp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5245620" y="4041154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 Fv</a:t>
            </a:r>
            <a:endParaRPr lang="zh-CN" altLang="en-US" b="1"/>
          </a:p>
        </p:txBody>
      </p:sp>
      <p:cxnSp>
        <p:nvCxnSpPr>
          <p:cNvPr id="36" name="直接箭头连接符 35"/>
          <p:cNvCxnSpPr/>
          <p:nvPr>
            <p:custDataLst>
              <p:tags r:id="rId5"/>
            </p:custDataLst>
          </p:nvPr>
        </p:nvCxnSpPr>
        <p:spPr>
          <a:xfrm flipH="1">
            <a:off x="5957062" y="4564374"/>
            <a:ext cx="0" cy="63559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/>
          <p:cNvCxnSpPr/>
          <p:nvPr>
            <p:custDataLst>
              <p:tags r:id="rId6"/>
            </p:custDataLst>
          </p:nvPr>
        </p:nvCxnSpPr>
        <p:spPr>
          <a:xfrm>
            <a:off x="6360028" y="4564374"/>
            <a:ext cx="579951" cy="536438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直接箭头连接符 39"/>
          <p:cNvCxnSpPr/>
          <p:nvPr>
            <p:custDataLst>
              <p:tags r:id="rId7"/>
            </p:custDataLst>
          </p:nvPr>
        </p:nvCxnSpPr>
        <p:spPr>
          <a:xfrm flipH="1">
            <a:off x="4720331" y="4472850"/>
            <a:ext cx="653736" cy="539827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文本框 40"/>
          <p:cNvSpPr txBox="1"/>
          <p:nvPr>
            <p:custDataLst>
              <p:tags r:id="rId8"/>
            </p:custDataLst>
          </p:nvPr>
        </p:nvSpPr>
        <p:spPr>
          <a:xfrm>
            <a:off x="4176592" y="5282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9"/>
            </p:custDataLst>
          </p:nvPr>
        </p:nvSpPr>
        <p:spPr>
          <a:xfrm>
            <a:off x="5771643" y="528266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0"/>
            </p:custDataLst>
          </p:nvPr>
        </p:nvSpPr>
        <p:spPr>
          <a:xfrm>
            <a:off x="6883083" y="5282669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1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5" name="Text Box 3"/>
            <p:cNvSpPr txBox="1"/>
            <p:nvPr>
              <p:custDataLst>
                <p:tags r:id="rId12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13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/>
          <p:nvPr>
            <p:custDataLst>
              <p:tags r:id="rId1"/>
            </p:custDataLst>
          </p:nvPr>
        </p:nvSpPr>
        <p:spPr>
          <a:xfrm>
            <a:off x="1487805" y="1137285"/>
            <a:ext cx="99066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物体受拉力</a:t>
            </a:r>
            <a:r>
              <a:rPr lang="zh-CN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，沿拉力方向做匀速直线运动时，拉力</a:t>
            </a:r>
            <a:r>
              <a:rPr lang="zh-CN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的功率：</a:t>
            </a:r>
          </a:p>
        </p:txBody>
      </p:sp>
      <p:sp>
        <p:nvSpPr>
          <p:cNvPr id="24578" name="文本框 24577"/>
          <p:cNvSpPr txBox="1"/>
          <p:nvPr>
            <p:custDataLst>
              <p:tags r:id="rId2"/>
            </p:custDataLst>
          </p:nvPr>
        </p:nvSpPr>
        <p:spPr>
          <a:xfrm>
            <a:off x="3569970" y="3422650"/>
            <a:ext cx="8378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为什么汽车上坡时，司机经常用换挡的方法减小速度？</a:t>
            </a:r>
            <a:endParaRPr lang="zh-CN" altLang="en-US" sz="26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 Box 6"/>
          <p:cNvSpPr txBox="1"/>
          <p:nvPr>
            <p:custDataLst>
              <p:tags r:id="rId3"/>
            </p:custDataLst>
          </p:nvPr>
        </p:nvSpPr>
        <p:spPr>
          <a:xfrm>
            <a:off x="3575685" y="4149090"/>
            <a:ext cx="8565515" cy="246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分析：机车发动机的功率是保持不变，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由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</a:p>
          <a:p>
            <a:pPr lvl="0" algn="l">
              <a:spcBef>
                <a:spcPct val="50000"/>
              </a:spcBef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换用抵挡，减少车辆的速度就会使车辆的牵引力增大；</a:t>
            </a:r>
          </a:p>
        </p:txBody>
      </p:sp>
      <p:grpSp>
        <p:nvGrpSpPr>
          <p:cNvPr id="30725" name="组合 3"/>
          <p:cNvGrpSpPr/>
          <p:nvPr>
            <p:custDataLst>
              <p:tags r:id="rId4"/>
            </p:custDataLst>
          </p:nvPr>
        </p:nvGrpSpPr>
        <p:grpSpPr>
          <a:xfrm>
            <a:off x="3358833" y="1600200"/>
            <a:ext cx="4584700" cy="1422065"/>
            <a:chOff x="3041" y="2780"/>
            <a:chExt cx="7218" cy="2238"/>
          </a:xfrm>
        </p:grpSpPr>
        <p:sp>
          <p:nvSpPr>
            <p:cNvPr id="30726" name="Text Box 3"/>
            <p:cNvSpPr txBox="1"/>
            <p:nvPr>
              <p:custDataLst>
                <p:tags r:id="rId22"/>
              </p:custDataLst>
            </p:nvPr>
          </p:nvSpPr>
          <p:spPr>
            <a:xfrm>
              <a:off x="3041" y="2780"/>
              <a:ext cx="7218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endParaRPr lang="zh-CN" altLang="zh-CN" sz="2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27" name="组合 1"/>
            <p:cNvGrpSpPr/>
            <p:nvPr>
              <p:custDataLst>
                <p:tags r:id="rId23"/>
              </p:custDataLst>
            </p:nvPr>
          </p:nvGrpSpPr>
          <p:grpSpPr>
            <a:xfrm>
              <a:off x="4118" y="3347"/>
              <a:ext cx="2060" cy="1671"/>
              <a:chOff x="4217" y="5340"/>
              <a:chExt cx="2062" cy="1672"/>
            </a:xfrm>
          </p:grpSpPr>
          <p:sp>
            <p:nvSpPr>
              <p:cNvPr id="30728" name="文本框 1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217" y="5829"/>
                <a:ext cx="1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P  =</a:t>
                </a:r>
              </a:p>
            </p:txBody>
          </p:sp>
          <p:sp>
            <p:nvSpPr>
              <p:cNvPr id="30729" name="文本框 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455" y="5340"/>
                <a:ext cx="7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W</a:t>
                </a:r>
              </a:p>
            </p:txBody>
          </p:sp>
          <p:sp>
            <p:nvSpPr>
              <p:cNvPr id="30730" name="文本框 4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625" y="6190"/>
                <a:ext cx="44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33"/>
                </p:custDataLst>
              </p:nvPr>
            </p:nvCxnSpPr>
            <p:spPr>
              <a:xfrm flipH="1">
                <a:off x="5418" y="6204"/>
                <a:ext cx="86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32" name="文本框 1"/>
            <p:cNvSpPr txBox="1"/>
            <p:nvPr>
              <p:custDataLst>
                <p:tags r:id="rId24"/>
              </p:custDataLst>
            </p:nvPr>
          </p:nvSpPr>
          <p:spPr>
            <a:xfrm>
              <a:off x="6245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33" name="文本框 3"/>
            <p:cNvSpPr txBox="1"/>
            <p:nvPr>
              <p:custDataLst>
                <p:tags r:id="rId25"/>
              </p:custDataLst>
            </p:nvPr>
          </p:nvSpPr>
          <p:spPr>
            <a:xfrm>
              <a:off x="7030" y="3344"/>
              <a:ext cx="88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Fs</a:t>
              </a:r>
            </a:p>
          </p:txBody>
        </p:sp>
        <p:sp>
          <p:nvSpPr>
            <p:cNvPr id="30734" name="文本框 4"/>
            <p:cNvSpPr txBox="1"/>
            <p:nvPr>
              <p:custDataLst>
                <p:tags r:id="rId26"/>
              </p:custDataLst>
            </p:nvPr>
          </p:nvSpPr>
          <p:spPr>
            <a:xfrm>
              <a:off x="7200" y="4194"/>
              <a:ext cx="4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9" name="直接连接符 8"/>
            <p:cNvCxnSpPr/>
            <p:nvPr>
              <p:custDataLst>
                <p:tags r:id="rId27"/>
              </p:custDataLst>
            </p:nvPr>
          </p:nvCxnSpPr>
          <p:spPr>
            <a:xfrm flipH="1">
              <a:off x="7092" y="4233"/>
              <a:ext cx="8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6" name="文本框 1"/>
            <p:cNvSpPr txBox="1"/>
            <p:nvPr>
              <p:custDataLst>
                <p:tags r:id="rId28"/>
              </p:custDataLst>
            </p:nvPr>
          </p:nvSpPr>
          <p:spPr>
            <a:xfrm>
              <a:off x="7992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37" name="文本框 1"/>
            <p:cNvSpPr txBox="1"/>
            <p:nvPr>
              <p:custDataLst>
                <p:tags r:id="rId29"/>
              </p:custDataLst>
            </p:nvPr>
          </p:nvSpPr>
          <p:spPr>
            <a:xfrm>
              <a:off x="8735" y="3825"/>
              <a:ext cx="91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Fv</a:t>
              </a:r>
            </a:p>
          </p:txBody>
        </p:sp>
      </p:grpSp>
      <p:grpSp>
        <p:nvGrpSpPr>
          <p:cNvPr id="30738" name="组合 3"/>
          <p:cNvGrpSpPr/>
          <p:nvPr>
            <p:custDataLst>
              <p:tags r:id="rId5"/>
            </p:custDataLst>
          </p:nvPr>
        </p:nvGrpSpPr>
        <p:grpSpPr>
          <a:xfrm>
            <a:off x="4318953" y="4487228"/>
            <a:ext cx="4584700" cy="1422064"/>
            <a:chOff x="3041" y="2780"/>
            <a:chExt cx="7218" cy="2238"/>
          </a:xfrm>
        </p:grpSpPr>
        <p:sp>
          <p:nvSpPr>
            <p:cNvPr id="30739" name="Text Box 3"/>
            <p:cNvSpPr txBox="1"/>
            <p:nvPr>
              <p:custDataLst>
                <p:tags r:id="rId10"/>
              </p:custDataLst>
            </p:nvPr>
          </p:nvSpPr>
          <p:spPr>
            <a:xfrm>
              <a:off x="3041" y="2780"/>
              <a:ext cx="7218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endParaRPr lang="zh-CN" altLang="zh-CN" sz="2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40" name="组合 1"/>
            <p:cNvGrpSpPr/>
            <p:nvPr>
              <p:custDataLst>
                <p:tags r:id="rId11"/>
              </p:custDataLst>
            </p:nvPr>
          </p:nvGrpSpPr>
          <p:grpSpPr>
            <a:xfrm>
              <a:off x="4118" y="3347"/>
              <a:ext cx="2060" cy="1671"/>
              <a:chOff x="4217" y="5340"/>
              <a:chExt cx="2062" cy="1672"/>
            </a:xfrm>
          </p:grpSpPr>
          <p:sp>
            <p:nvSpPr>
              <p:cNvPr id="30741" name="文本框 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217" y="5829"/>
                <a:ext cx="1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P  =</a:t>
                </a:r>
              </a:p>
            </p:txBody>
          </p:sp>
          <p:sp>
            <p:nvSpPr>
              <p:cNvPr id="30742" name="文本框 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455" y="5340"/>
                <a:ext cx="7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W</a:t>
                </a:r>
              </a:p>
            </p:txBody>
          </p:sp>
          <p:sp>
            <p:nvSpPr>
              <p:cNvPr id="30743" name="文本框 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625" y="6190"/>
                <a:ext cx="44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5418" y="6204"/>
                <a:ext cx="86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45" name="文本框 1"/>
            <p:cNvSpPr txBox="1"/>
            <p:nvPr>
              <p:custDataLst>
                <p:tags r:id="rId12"/>
              </p:custDataLst>
            </p:nvPr>
          </p:nvSpPr>
          <p:spPr>
            <a:xfrm>
              <a:off x="6245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46" name="文本框 3"/>
            <p:cNvSpPr txBox="1"/>
            <p:nvPr>
              <p:custDataLst>
                <p:tags r:id="rId13"/>
              </p:custDataLst>
            </p:nvPr>
          </p:nvSpPr>
          <p:spPr>
            <a:xfrm>
              <a:off x="7030" y="3344"/>
              <a:ext cx="88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Fs</a:t>
              </a:r>
            </a:p>
          </p:txBody>
        </p:sp>
        <p:sp>
          <p:nvSpPr>
            <p:cNvPr id="30747" name="文本框 4"/>
            <p:cNvSpPr txBox="1"/>
            <p:nvPr>
              <p:custDataLst>
                <p:tags r:id="rId14"/>
              </p:custDataLst>
            </p:nvPr>
          </p:nvSpPr>
          <p:spPr>
            <a:xfrm>
              <a:off x="7200" y="4194"/>
              <a:ext cx="4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30" name="直接连接符 29"/>
            <p:cNvCxnSpPr/>
            <p:nvPr>
              <p:custDataLst>
                <p:tags r:id="rId15"/>
              </p:custDataLst>
            </p:nvPr>
          </p:nvCxnSpPr>
          <p:spPr>
            <a:xfrm flipH="1">
              <a:off x="7092" y="4233"/>
              <a:ext cx="8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9" name="文本框 1"/>
            <p:cNvSpPr txBox="1"/>
            <p:nvPr>
              <p:custDataLst>
                <p:tags r:id="rId16"/>
              </p:custDataLst>
            </p:nvPr>
          </p:nvSpPr>
          <p:spPr>
            <a:xfrm>
              <a:off x="7992" y="3833"/>
              <a:ext cx="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</a:p>
          </p:txBody>
        </p:sp>
        <p:sp>
          <p:nvSpPr>
            <p:cNvPr id="30750" name="文本框 1"/>
            <p:cNvSpPr txBox="1"/>
            <p:nvPr>
              <p:custDataLst>
                <p:tags r:id="rId17"/>
              </p:custDataLst>
            </p:nvPr>
          </p:nvSpPr>
          <p:spPr>
            <a:xfrm>
              <a:off x="8735" y="3825"/>
              <a:ext cx="91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Fv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63525" y="3932555"/>
            <a:ext cx="3020695" cy="1765935"/>
          </a:xfrm>
          <a:prstGeom prst="roundRect">
            <a:avLst/>
          </a:prstGeom>
        </p:spPr>
      </p:pic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5" name="Text Box 3"/>
            <p:cNvSpPr txBox="1"/>
            <p:nvPr>
              <p:custDataLst>
                <p:tags r:id="rId8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9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702560" cy="516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三、课堂小结</a:t>
            </a:r>
          </a:p>
        </p:txBody>
      </p:sp>
      <p:sp>
        <p:nvSpPr>
          <p:cNvPr id="28" name="圆角矩形 27"/>
          <p:cNvSpPr/>
          <p:nvPr>
            <p:custDataLst>
              <p:tags r:id="rId2"/>
            </p:custDataLst>
          </p:nvPr>
        </p:nvSpPr>
        <p:spPr>
          <a:xfrm>
            <a:off x="5664200" y="3306377"/>
            <a:ext cx="1068070" cy="167272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 anchor="ctr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功率</a:t>
            </a:r>
            <a:endParaRPr lang="zh-CN" altLang="en-US" sz="3200" b="1">
              <a:solidFill>
                <a:prstClr val="black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左大括号 5"/>
          <p:cNvSpPr/>
          <p:nvPr>
            <p:custDataLst>
              <p:tags r:id="rId3"/>
            </p:custDataLst>
          </p:nvPr>
        </p:nvSpPr>
        <p:spPr>
          <a:xfrm>
            <a:off x="6744335" y="2722880"/>
            <a:ext cx="327660" cy="2794635"/>
          </a:xfrm>
          <a:prstGeom prst="leftBrace">
            <a:avLst/>
          </a:prstGeom>
          <a:noFill/>
          <a:ln w="38100">
            <a:solidFill>
              <a:srgbClr val="175B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75B5C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>
            <p:custDataLst>
              <p:tags r:id="rId4"/>
            </p:custDataLst>
          </p:nvPr>
        </p:nvSpPr>
        <p:spPr>
          <a:xfrm flipH="1">
            <a:off x="5287645" y="2679065"/>
            <a:ext cx="327660" cy="2794635"/>
          </a:xfrm>
          <a:prstGeom prst="leftBrac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5B5C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>
            <p:custDataLst>
              <p:tags r:id="rId5"/>
            </p:custDataLst>
          </p:nvPr>
        </p:nvSpPr>
        <p:spPr>
          <a:xfrm>
            <a:off x="1912620" y="2661920"/>
            <a:ext cx="3367405" cy="665480"/>
          </a:xfrm>
          <a:prstGeom prst="roundRect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比较做功的快慢</a:t>
            </a:r>
            <a:endParaRPr lang="zh-CN" altLang="en-US" sz="2600">
              <a:solidFill>
                <a:prstClr val="black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 flipV="1">
            <a:off x="918845" y="3509645"/>
            <a:ext cx="2733675" cy="24130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835025" y="1632585"/>
            <a:ext cx="4436110" cy="104648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相同时间比做功的多少</a:t>
            </a: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做相同的功比所用时间的长短</a:t>
            </a:r>
          </a:p>
        </p:txBody>
      </p:sp>
      <p:sp>
        <p:nvSpPr>
          <p:cNvPr id="10" name="圆角矩形 9"/>
          <p:cNvSpPr/>
          <p:nvPr>
            <p:custDataLst>
              <p:tags r:id="rId8"/>
            </p:custDataLst>
          </p:nvPr>
        </p:nvSpPr>
        <p:spPr>
          <a:xfrm>
            <a:off x="4108450" y="5199380"/>
            <a:ext cx="1202690" cy="520700"/>
          </a:xfrm>
          <a:prstGeom prst="roundRect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概念</a:t>
            </a:r>
            <a:endParaRPr lang="zh-CN" altLang="en-US" sz="2800">
              <a:solidFill>
                <a:prstClr val="black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623570" y="5199380"/>
            <a:ext cx="3568065" cy="5207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功与做功所用时间之比</a:t>
            </a: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7096760" y="2443480"/>
            <a:ext cx="1202690" cy="520700"/>
          </a:xfrm>
          <a:prstGeom prst="roundRect">
            <a:avLst/>
          </a:prstGeom>
          <a:noFill/>
          <a:ln w="12700" cap="flat" cmpd="sng" algn="ctr">
            <a:solidFill>
              <a:srgbClr val="175B5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计算</a:t>
            </a:r>
          </a:p>
        </p:txBody>
      </p:sp>
      <p:sp>
        <p:nvSpPr>
          <p:cNvPr id="33" name="左大括号 32"/>
          <p:cNvSpPr/>
          <p:nvPr>
            <p:custDataLst>
              <p:tags r:id="rId11"/>
            </p:custDataLst>
          </p:nvPr>
        </p:nvSpPr>
        <p:spPr>
          <a:xfrm>
            <a:off x="8383270" y="2141855"/>
            <a:ext cx="510540" cy="1137920"/>
          </a:xfrm>
          <a:prstGeom prst="lef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175B5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5" name="圆角矩形 34"/>
          <p:cNvSpPr/>
          <p:nvPr>
            <p:custDataLst>
              <p:tags r:id="rId12"/>
            </p:custDataLst>
          </p:nvPr>
        </p:nvSpPr>
        <p:spPr>
          <a:xfrm>
            <a:off x="8905240" y="1798320"/>
            <a:ext cx="2752725" cy="786765"/>
          </a:xfrm>
          <a:prstGeom prst="roundRect">
            <a:avLst/>
          </a:prstGeom>
          <a:noFill/>
          <a:ln w="12700" cap="flat" cmpd="sng" algn="ctr">
            <a:solidFill>
              <a:srgbClr val="175B5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定义式</a:t>
            </a:r>
            <a:r>
              <a:rPr lang="zh-CN" altLang="en-US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</a:t>
            </a:r>
            <a:r>
              <a:rPr lang="en-US" altLang="zh-CN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=—</a:t>
            </a:r>
            <a:endParaRPr lang="zh-CN" altLang="en-US" sz="2800">
              <a:solidFill>
                <a:prstClr val="black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>
            <p:custDataLst>
              <p:tags r:id="rId13"/>
            </p:custDataLst>
          </p:nvPr>
        </p:nvSpPr>
        <p:spPr>
          <a:xfrm>
            <a:off x="8904544" y="2967585"/>
            <a:ext cx="2483750" cy="603250"/>
          </a:xfrm>
          <a:prstGeom prst="roundRect">
            <a:avLst/>
          </a:prstGeom>
          <a:noFill/>
          <a:ln w="12700" cap="flat" cmpd="sng" algn="ctr">
            <a:solidFill>
              <a:srgbClr val="175B5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推导式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P=Fv</a:t>
            </a:r>
            <a:endParaRPr lang="zh-CN" altLang="en-US" sz="2800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10861995" y="1787226"/>
            <a:ext cx="50366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W</a:t>
            </a:r>
            <a:endParaRPr lang="zh-CN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10961021" y="2015656"/>
            <a:ext cx="284052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t</a:t>
            </a:r>
            <a:endParaRPr lang="zh-CN" altLang="en-US" sz="2800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6"/>
            </p:custDataLst>
          </p:nvPr>
        </p:nvSpPr>
        <p:spPr>
          <a:xfrm>
            <a:off x="3791417" y="3903192"/>
            <a:ext cx="1663394" cy="520700"/>
          </a:xfrm>
          <a:prstGeom prst="roundRect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物理意义</a:t>
            </a:r>
            <a:endParaRPr lang="zh-CN" altLang="en-US" sz="2800">
              <a:solidFill>
                <a:prstClr val="black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17"/>
            </p:custDataLst>
          </p:nvPr>
        </p:nvSpPr>
        <p:spPr>
          <a:xfrm>
            <a:off x="462280" y="3903345"/>
            <a:ext cx="3221990" cy="5207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表示物体做功的快慢</a:t>
            </a:r>
          </a:p>
        </p:txBody>
      </p:sp>
      <p:sp>
        <p:nvSpPr>
          <p:cNvPr id="17" name="圆角矩形 16"/>
          <p:cNvSpPr/>
          <p:nvPr>
            <p:custDataLst>
              <p:tags r:id="rId18"/>
            </p:custDataLst>
          </p:nvPr>
        </p:nvSpPr>
        <p:spPr>
          <a:xfrm>
            <a:off x="7071995" y="5271770"/>
            <a:ext cx="1061720" cy="520700"/>
          </a:xfrm>
          <a:prstGeom prst="roundRect">
            <a:avLst/>
          </a:prstGeom>
          <a:noFill/>
          <a:ln w="12700" cap="flat" cmpd="sng" algn="ctr">
            <a:solidFill>
              <a:srgbClr val="175B5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单位</a:t>
            </a: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8040370" y="5300980"/>
            <a:ext cx="404876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瓦特 ，简称：瓦，符号 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10" grpId="0" animBg="1"/>
      <p:bldP spid="11" grpId="0" animBg="1"/>
      <p:bldP spid="12" grpId="0" animBg="1"/>
      <p:bldP spid="33" grpId="0" animBg="1"/>
      <p:bldP spid="35" grpId="0" animBg="1"/>
      <p:bldP spid="18" grpId="0" animBg="1"/>
      <p:bldP spid="13" grpId="0"/>
      <p:bldP spid="14" grpId="0"/>
      <p:bldP spid="15" grpId="0" animBg="1"/>
      <p:bldP spid="16" grpId="0" animBg="1"/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07670" y="1341120"/>
            <a:ext cx="10904220" cy="99504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1、大石头质量为6t，起重机在15s内将大石头沿竖直方向匀速提升1m，起重机提升大石头的功率是多少？g取10N/kg。    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707120" y="3771900"/>
            <a:ext cx="2803525" cy="2917825"/>
          </a:xfrm>
          <a:prstGeom prst="round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335688" y="2510941"/>
            <a:ext cx="1071714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解：匀速提升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=6×10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kg×10 N/kg=6×10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N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2707690" y="4225576"/>
            <a:ext cx="1533376" cy="1233495"/>
            <a:chOff x="5001947" y="4595900"/>
            <a:chExt cx="1533376" cy="1233495"/>
          </a:xfrm>
        </p:grpSpPr>
        <p:grpSp>
          <p:nvGrpSpPr>
            <p:cNvPr id="11" name="Group 1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5001947" y="4595900"/>
              <a:ext cx="1533376" cy="1233495"/>
              <a:chOff x="3324" y="2269"/>
              <a:chExt cx="991" cy="820"/>
            </a:xfrm>
          </p:grpSpPr>
          <p:sp>
            <p:nvSpPr>
              <p:cNvPr id="12" name="AutoShape 11"/>
              <p:cNvSpPr>
                <a:spLocks noChangeAspect="1" noChangeArrowheads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324" y="2375"/>
                <a:ext cx="991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52" y="2591"/>
                <a:ext cx="1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34" y="2269"/>
                <a:ext cx="206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517" y="2429"/>
                <a:ext cx="14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735" y="2438"/>
                <a:ext cx="13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  <p:cxnSp>
          <p:nvCxnSpPr>
            <p:cNvPr id="17" name="直接连接符 16"/>
            <p:cNvCxnSpPr/>
            <p:nvPr>
              <p:custDataLst>
                <p:tags r:id="rId14"/>
              </p:custDataLst>
            </p:nvPr>
          </p:nvCxnSpPr>
          <p:spPr>
            <a:xfrm flipV="1">
              <a:off x="5878644" y="5075325"/>
              <a:ext cx="621717" cy="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8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74757" y="4477078"/>
            <a:ext cx="205791" cy="4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2039" y="4238536"/>
            <a:ext cx="11573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>
          <a:xfrm flipV="1">
            <a:off x="4787952" y="4705001"/>
            <a:ext cx="1325543" cy="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1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8320" y="4755874"/>
            <a:ext cx="10284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15s</a:t>
            </a:r>
          </a:p>
        </p:txBody>
      </p:sp>
      <p:sp>
        <p:nvSpPr>
          <p:cNvPr id="22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4853" y="4501427"/>
            <a:ext cx="205791" cy="4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4184" y="4491162"/>
            <a:ext cx="13561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2927985" y="3374390"/>
            <a:ext cx="480187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Fs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=60000 N×1 m=6×10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4098"/>
          <p:cNvSpPr txBox="1"/>
          <p:nvPr>
            <p:custDataLst>
              <p:tags r:id="rId1"/>
            </p:custDataLst>
          </p:nvPr>
        </p:nvSpPr>
        <p:spPr>
          <a:xfrm>
            <a:off x="1361610" y="1576053"/>
            <a:ext cx="75608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1）作用在物体上的力。</a:t>
            </a:r>
          </a:p>
        </p:txBody>
      </p:sp>
      <p:sp>
        <p:nvSpPr>
          <p:cNvPr id="14" name="文本框 4099"/>
          <p:cNvSpPr txBox="1"/>
          <p:nvPr>
            <p:custDataLst>
              <p:tags r:id="rId2"/>
            </p:custDataLst>
          </p:nvPr>
        </p:nvSpPr>
        <p:spPr>
          <a:xfrm>
            <a:off x="1312592" y="2355285"/>
            <a:ext cx="10560496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hangingPunct="0"/>
            <a:r>
              <a:rPr lang="zh-CN" altLang="en-US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2）物体在力的方向上移动一段距离。</a:t>
            </a:r>
          </a:p>
        </p:txBody>
      </p:sp>
      <p:sp>
        <p:nvSpPr>
          <p:cNvPr id="15" name="文本框 4100"/>
          <p:cNvSpPr txBox="1"/>
          <p:nvPr>
            <p:custDataLst>
              <p:tags r:id="rId3"/>
            </p:custDataLst>
          </p:nvPr>
        </p:nvSpPr>
        <p:spPr>
          <a:xfrm>
            <a:off x="911424" y="721228"/>
            <a:ext cx="79208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1、做功的两个必要因素：</a:t>
            </a: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4108"/>
          <p:cNvSpPr txBox="1"/>
          <p:nvPr>
            <p:custDataLst>
              <p:tags r:id="rId4"/>
            </p:custDataLst>
          </p:nvPr>
        </p:nvSpPr>
        <p:spPr>
          <a:xfrm>
            <a:off x="900084" y="3312233"/>
            <a:ext cx="410426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2、公式：</a:t>
            </a:r>
          </a:p>
        </p:txBody>
      </p:sp>
      <p:sp>
        <p:nvSpPr>
          <p:cNvPr id="36870" name="文本框 36869"/>
          <p:cNvSpPr txBox="1"/>
          <p:nvPr>
            <p:custDataLst>
              <p:tags r:id="rId5"/>
            </p:custDataLst>
          </p:nvPr>
        </p:nvSpPr>
        <p:spPr>
          <a:xfrm>
            <a:off x="3647728" y="3281456"/>
            <a:ext cx="1981200" cy="76944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2" grpId="0" animBg="1"/>
      <p:bldP spid="368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9636" y="1628502"/>
            <a:ext cx="10463522" cy="332295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2、物体A放在水平面上，在水平拉力F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作用下，以v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=4m/s的速度向右做匀速直线运动；在同一水平面上，物体A在水平拉力F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作用下，以v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=6m/s的速度向右做匀速直线运动。两次移动的距离相同，则两次拉力做功W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_____W2 (选填“&gt;”“&lt;” 或“=”)，两次拉力的功率P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_____P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(选填“&gt;”“&lt;” 或“=”)。</a:t>
            </a: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215815" y="3428967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10361254" y="35012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83596" y="1412596"/>
            <a:ext cx="10383476" cy="3122930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3、春游时，在一座山脚下，明明和祥祥决定进行爬山比赛。他们同时出发，结果又同时到达山顶，想判断谁的功率大，还需知道的物理量是（        ）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b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A.山的高度   B.两人的体重   C.爬山的时间    D.两人的身高</a:t>
            </a: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2567978" y="27813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71111" y="1485239"/>
            <a:ext cx="8975408" cy="257365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4. 下列四组数据给出了4个力做功与做功所用的时间，其中功率最大的是（　　）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A．40 J，8 s                                            B．80 J，8s 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C．80 J，10 s                                          D．90 J，10 s 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007597" y="2061057"/>
            <a:ext cx="386080" cy="7118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725170" y="1701165"/>
            <a:ext cx="10810875" cy="3415030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5. 一位父亲与他5岁的儿子磊磊一起上楼回家，下列说法中错误的是 (　　)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A. 爬相同的楼梯，儿子体重小做的功少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B. 爬相同的楼梯，父亲体重大做的功多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C. 爬相同的楼梯，儿子比父亲先到达，儿子的功率一定大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D. 爬相同的楼梯，父亲比儿子先到达，父亲的功率一定大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776680" y="1701211"/>
            <a:ext cx="403225" cy="7118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27760" y="1701324"/>
            <a:ext cx="8782526" cy="3415030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6. 如图所示，要粗测小明同学做“引体向上”时的功率。下面所列的物理量中，不需要测量的是 (　　)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A. 他的质量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B. 单杠的高度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C. 每次身体上升的高度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D. 做“引体向上”的时间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887613" y="2421572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pic>
        <p:nvPicPr>
          <p:cNvPr id="1122" name="11206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30" y="2737290"/>
            <a:ext cx="2307590" cy="2235590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788529" y="3078343"/>
          <a:ext cx="2368566" cy="94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80800" imgH="14630400" progId="Equation.DSMT4">
                  <p:embed/>
                </p:oleObj>
              </mc:Choice>
              <mc:Fallback>
                <p:oleObj name="Equation" r:id="rId8" imgW="36880800" imgH="1463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8529" y="3078343"/>
                        <a:ext cx="2368566" cy="940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1127731" y="1989093"/>
            <a:ext cx="8773795" cy="230695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7. 中考体育测试的跳绳项目中，某同学在1 min内跳了180次，每次跳的高度大约为5 cm。他跳绳时的功率大约为 (　　)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A. 1 000 W　　　　　　　　　      　B. 100 W　　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C. 10 W　　	                                         D. 1 W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120349" y="2708707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1180" y="908685"/>
            <a:ext cx="10765790" cy="521271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8. 如图1所示，水平路面由三段长度相等的粗糙区域组成。在2N水平拉力F的作用下，物块（体积忽略不计）从区域①的最左端由静止开始运动，在刚进入区域③时撤去拉力，物块最终停在区域③的最右端。图2为物块在区域①和②上运动的v-t图象，则                              （　　）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A．区域①路面的粗糙程度比②的大 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B．拉力在区域①中做功的功率比②的小 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C．物块在区域①上所受的摩擦力等于2N 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D．物块在区域③上运动的时间可能为1s 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240864" y="2853347"/>
            <a:ext cx="46679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2145" r="2939" b="13920"/>
          <a:stretch>
            <a:fillRect/>
          </a:stretch>
        </p:blipFill>
        <p:spPr>
          <a:xfrm>
            <a:off x="6815859" y="4076684"/>
            <a:ext cx="4980536" cy="1317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95325" y="1412875"/>
            <a:ext cx="11174095" cy="147637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9. 某建筑工地上一台升降机的厢体连同货物的质量为1.2t，在10s内从楼的2层上升到5层。如果每层楼高3m，升降机电动机的功率至少是多大?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47700" y="3068870"/>
                <a:ext cx="6729246" cy="1989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indent="457200">
                  <a:lnSpc>
                    <a:spcPts val="3700"/>
                  </a:lnSpc>
                </a:pP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G=mg=1.2×10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kg×10N/kg=1.2×10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>
                  <a:lnSpc>
                    <a:spcPts val="3700"/>
                  </a:lnSpc>
                </a:pP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h=3×3m=9m</a:t>
                </a:r>
              </a:p>
              <a:p>
                <a:pPr lvl="0" indent="457200">
                  <a:lnSpc>
                    <a:spcPts val="3700"/>
                  </a:lnSpc>
                </a:pP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W=Gh=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×9m=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J</a:t>
                </a:r>
              </a:p>
              <a:p>
                <a:pPr lvl="0" indent="457200">
                  <a:lnSpc>
                    <a:spcPts val="3700"/>
                  </a:lnSpc>
                </a:pP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𝑊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 pitchFamily="34" charset="0"/>
                          </a:rPr>
                          <m:t>𝑡</m:t>
                        </m:r>
                      </m:den>
                    </m:f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1.1×10</m:t>
                        </m:r>
                        <m:r>
                          <a:rPr lang="en-US" altLang="zh-CN" sz="28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CN" sz="2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1.1×10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47700" y="3068870"/>
                <a:ext cx="6729246" cy="1989455"/>
              </a:xfrm>
              <a:prstGeom prst="rect">
                <a:avLst/>
              </a:prstGeom>
              <a:blipFill rotWithShape="1">
                <a:blip r:embed="rId7"/>
                <a:stretch>
                  <a:fillRect l="-7" t="-2198" b="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67715" y="1268730"/>
            <a:ext cx="10921365" cy="163004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10. 一辆重型卡车匀速行驶时发动机的功率为202kW，速度为80km/h。汽车行驶2h，发动机做的功是多少?卡车的牵引力是多大?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063750" y="3068955"/>
                <a:ext cx="8077200" cy="3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indent="457200">
                  <a:lnSpc>
                    <a:spcPct val="150000"/>
                  </a:lnSpc>
                  <a:defRPr/>
                </a:pPr>
                <a:r>
                  <a:rPr kumimoji="0" lang="zh-CN" alt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zh-CN" sz="2800" b="0" i="1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W=Pt=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2.02×10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W×2×3600s=1.45×10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endParaRPr kumimoji="0" lang="en-US" altLang="zh-CN" sz="28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>
                  <a:lnSpc>
                    <a:spcPct val="150000"/>
                  </a:lnSpc>
                </a:pPr>
                <a:r>
                  <a:rPr kumimoji="0" lang="en-US" altLang="zh-CN" sz="2800" b="0" i="1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s=vt=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80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×10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en-US" altLang="zh-CN" sz="28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36</m:t>
                        </m:r>
                        <m:r>
                          <a:rPr lang="en-US" altLang="zh-CN" sz="2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altLang="zh-CN" sz="2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8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×2× 3600s=1.6×10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kumimoji="0" lang="en-US" altLang="zh-CN" sz="28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>
                  <a:lnSpc>
                    <a:spcPct val="150000"/>
                  </a:lnSpc>
                </a:pP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𝑊</m:t>
                        </m:r>
                      </m:num>
                      <m:den>
                        <m:r>
                          <a:rPr lang="en-US" altLang="zh-CN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𝑆</m:t>
                        </m:r>
                      </m:den>
                    </m:f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45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×10</m:t>
                        </m:r>
                        <m:r>
                          <a:rPr lang="en-US" altLang="zh-CN" sz="28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1.6×10</m:t>
                        </m:r>
                        <m:r>
                          <a:rPr lang="en-US" altLang="zh-CN" sz="28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9.1×10</a:t>
                </a:r>
                <a:r>
                  <a:rPr lang="en-US" altLang="zh-CN" sz="2800" i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0" marR="0" lvl="0" indent="457200" algn="l" defTabSz="685165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8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63750" y="3068955"/>
                <a:ext cx="8077200" cy="3230245"/>
              </a:xfrm>
              <a:prstGeom prst="rect">
                <a:avLst/>
              </a:prstGeom>
              <a:blipFill rotWithShape="1">
                <a:blip r:embed="rId7"/>
                <a:stretch>
                  <a:fillRect t="-13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9" name="Rectangle 17"/>
          <p:cNvSpPr txBox="1"/>
          <p:nvPr>
            <p:custDataLst>
              <p:tags r:id="rId2"/>
            </p:custDataLst>
          </p:nvPr>
        </p:nvSpPr>
        <p:spPr>
          <a:xfrm>
            <a:off x="1127760" y="1196975"/>
            <a:ext cx="10606405" cy="2604770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11．如图所示，用大小相等的拉力F，分别沿光滑的斜面和粗糙的水平面拉同一木箱，在力的作用下移动的距离S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＝S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CD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，比较两种情况下拉力F所做的功及其功率（         ）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A．AB段做功较多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B．CD段做功较多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C．AB段与CD段做的功一样多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D．AB段的功率比CD段的功率大</a:t>
            </a:r>
          </a:p>
        </p:txBody>
      </p:sp>
      <p:pic>
        <p:nvPicPr>
          <p:cNvPr id="11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99953" y="3572896"/>
            <a:ext cx="3596376" cy="999739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" name="Rectangle 19"/>
          <p:cNvSpPr/>
          <p:nvPr>
            <p:custDataLst>
              <p:tags r:id="rId4"/>
            </p:custDataLst>
          </p:nvPr>
        </p:nvSpPr>
        <p:spPr>
          <a:xfrm>
            <a:off x="5231737" y="2564869"/>
            <a:ext cx="407987" cy="4619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sng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sng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sng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sng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sng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/>
          <p:nvPr>
            <p:custDataLst>
              <p:tags r:id="rId1"/>
            </p:custDataLst>
          </p:nvPr>
        </p:nvSpPr>
        <p:spPr>
          <a:xfrm>
            <a:off x="551179" y="1634381"/>
            <a:ext cx="778129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小明的家在五楼，通常上楼需要1.5min，有一次他快速跑步上楼只用了40s。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67336" y="673820"/>
            <a:ext cx="552866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请同学们看下面的事例：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47076" y="2928988"/>
            <a:ext cx="880530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①小明在两种情况下，做的功是否相同？ </a:t>
            </a:r>
          </a:p>
          <a:p>
            <a:pPr lvl="0" algn="l" eaLnBrk="0" hangingPunct="0">
              <a:buClrTx/>
              <a:buSzTx/>
            </a:pP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②小明在两种情况下，做功的快慢是否相同？ 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40696" y="4146402"/>
            <a:ext cx="10667872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buClrTx/>
              <a:buSzTx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分析：</a:t>
            </a:r>
          </a:p>
          <a:p>
            <a:pPr lvl="0" algn="l" eaLnBrk="0" hangingPunct="0">
              <a:buClrTx/>
              <a:buSzTx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小明上楼前后两次升高的高度</a:t>
            </a:r>
            <a:r>
              <a:rPr lang="zh-CN" altLang="en-US" sz="32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相同，因为重力相等，根据</a:t>
            </a:r>
            <a:r>
              <a:rPr lang="zh-CN" altLang="en-US" sz="32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W=Fs=Gh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可知，做功相等。     </a:t>
            </a:r>
          </a:p>
          <a:p>
            <a:pPr lvl="0" algn="l" eaLnBrk="0" hangingPunct="0">
              <a:buClrTx/>
              <a:buSzTx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由于两次上楼所用时间不等，所以做功的快慢不同。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71057"/>
            <a:ext cx="3643630" cy="182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678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9895" y="1196975"/>
            <a:ext cx="11473180" cy="163004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12.  质量为50kg的物体，用50N的水平推力使它在粗糙水平面上以2m/s的速度匀速移动10m。问: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（1）推力功率多大？</a:t>
            </a:r>
          </a:p>
          <a:p>
            <a:pPr marL="342265" lvl="0" indent="-342265" algn="l" defTabSz="91440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（2）重力的功率多大？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847955" y="5719900"/>
            <a:ext cx="5219171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）重力没有做功，所以功率为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778686" y="3900601"/>
                <a:ext cx="5525508" cy="66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7200" algn="l" defTabSz="6851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 </a:t>
                </a:r>
                <a:r>
                  <a:rPr kumimoji="0" lang="en-US" altLang="zh-CN" sz="2400" b="0" i="1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s=vt         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itchFamily="49" charset="-122"/>
                        <a:cs typeface="Cambria Math" panose="02040503050406030204" pitchFamily="18" charset="0"/>
                      </a:rPr>
                      <m:t>𝑡</m:t>
                    </m:r>
                    <m:r>
                      <a:rPr kumimoji="0" lang="zh-CN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zh-CN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  <a:sym typeface="Arial"/>
                          </a:rPr>
                          <m:t>𝑠</m:t>
                        </m:r>
                      </m:num>
                      <m:den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  <a:sym typeface="Arial"/>
                          </a:rPr>
                          <m:t>𝑣</m:t>
                        </m:r>
                      </m:den>
                    </m:f>
                    <m:r>
                      <a:rPr kumimoji="0" lang="zh-CN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zh-CN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</a:rPr>
                          <m:t>m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5s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778686" y="3900601"/>
                <a:ext cx="5525508" cy="664210"/>
              </a:xfrm>
              <a:prstGeom prst="rect">
                <a:avLst/>
              </a:prstGeom>
              <a:blipFill rotWithShape="1">
                <a:blip r:embed="rId8"/>
                <a:stretch>
                  <a:fillRect l="-1" t="-65" r="8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783954" y="4509370"/>
            <a:ext cx="7394152" cy="124523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推力做功为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W=FS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50N×10m=500J</a:t>
            </a: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功率为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P=W/t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=500J/5s=100W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7528093" y="1280715"/>
            <a:ext cx="3031791" cy="4067992"/>
            <a:chOff x="6730774" y="1278730"/>
            <a:chExt cx="3853150" cy="5148484"/>
          </a:xfrm>
        </p:grpSpPr>
        <p:grpSp>
          <p:nvGrpSpPr>
            <p:cNvPr id="2" name="组合 1"/>
            <p:cNvGrpSpPr/>
            <p:nvPr>
              <p:custDataLst>
                <p:tags r:id="rId11"/>
              </p:custDataLst>
            </p:nvPr>
          </p:nvGrpSpPr>
          <p:grpSpPr>
            <a:xfrm>
              <a:off x="6730774" y="1537866"/>
              <a:ext cx="3853150" cy="4889348"/>
              <a:chOff x="6766633" y="1600619"/>
              <a:chExt cx="3853150" cy="4889348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clrChange>
                  <a:clrFrom>
                    <a:srgbClr val="FFFDEB"/>
                  </a:clrFrom>
                  <a:clrTo>
                    <a:srgbClr val="FFFDE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6633" y="1748117"/>
                <a:ext cx="3853150" cy="4741850"/>
              </a:xfrm>
              <a:prstGeom prst="rect">
                <a:avLst/>
              </a:prstGeom>
            </p:spPr>
          </p:pic>
          <p:sp>
            <p:nvSpPr>
              <p:cNvPr id="4" name="圆角矩形 3"/>
              <p:cNvSpPr/>
              <p:nvPr>
                <p:custDataLst>
                  <p:tags r:id="rId14"/>
                </p:custDataLst>
              </p:nvPr>
            </p:nvSpPr>
            <p:spPr>
              <a:xfrm>
                <a:off x="9152965" y="1600619"/>
                <a:ext cx="1317812" cy="112955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5376" y="1278730"/>
              <a:ext cx="1259542" cy="1388689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10" y="1640405"/>
            <a:ext cx="2982279" cy="3670119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979805" y="1719580"/>
            <a:ext cx="2165350" cy="5575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用时10min</a:t>
            </a:r>
          </a:p>
        </p:txBody>
      </p:sp>
      <p:sp>
        <p:nvSpPr>
          <p:cNvPr id="16" name="圆角矩形 15"/>
          <p:cNvSpPr/>
          <p:nvPr>
            <p:custDataLst>
              <p:tags r:id="rId4"/>
            </p:custDataLst>
          </p:nvPr>
        </p:nvSpPr>
        <p:spPr>
          <a:xfrm>
            <a:off x="1071245" y="3611245"/>
            <a:ext cx="2073910" cy="5575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用时10min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6472555" y="1573530"/>
            <a:ext cx="2249170" cy="5575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用时15min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圆角矩形 18"/>
          <p:cNvSpPr/>
          <p:nvPr>
            <p:custDataLst>
              <p:tags r:id="rId6"/>
            </p:custDataLst>
          </p:nvPr>
        </p:nvSpPr>
        <p:spPr>
          <a:xfrm>
            <a:off x="6562090" y="3599180"/>
            <a:ext cx="2285365" cy="5575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用时10min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7840" y="5372837"/>
            <a:ext cx="6096000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（1）时间相同，做功多的，做功快；</a:t>
            </a: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5905958" y="5380096"/>
            <a:ext cx="597217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（2）做功多少相同，时间少的，做功快</a:t>
            </a:r>
            <a:endParaRPr lang="zh-CN" altLang="en-US" sz="2600" b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9"/>
            </p:custDataLst>
          </p:nvPr>
        </p:nvSpPr>
        <p:spPr>
          <a:xfrm>
            <a:off x="335280" y="404495"/>
            <a:ext cx="532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一、比较做功快慢的方法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566400" y="12522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532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一、比较做功快慢的方法</a:t>
            </a:r>
          </a:p>
        </p:txBody>
      </p:sp>
      <p:sp>
        <p:nvSpPr>
          <p:cNvPr id="37891" name="Rectangle 2"/>
          <p:cNvSpPr/>
          <p:nvPr>
            <p:custDataLst>
              <p:tags r:id="rId2"/>
            </p:custDataLst>
          </p:nvPr>
        </p:nvSpPr>
        <p:spPr>
          <a:xfrm>
            <a:off x="906145" y="1124585"/>
            <a:ext cx="1082738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甲、乙、丙三位同学分别搬砖到二楼，每块砖重为10 N，楼高为 3 m，他们搬砖的数量和所用的时间如下表：</a:t>
            </a:r>
          </a:p>
        </p:txBody>
      </p:sp>
      <p:graphicFrame>
        <p:nvGraphicFramePr>
          <p:cNvPr id="37981" name="表格 3798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415415" y="2552700"/>
          <a:ext cx="8174355" cy="1737392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29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甲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乙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丙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砖数（块）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做功（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71" name="圆角矩形 5"/>
          <p:cNvSpPr/>
          <p:nvPr>
            <p:custDataLst>
              <p:tags r:id="rId4"/>
            </p:custDataLst>
          </p:nvPr>
        </p:nvSpPr>
        <p:spPr>
          <a:xfrm>
            <a:off x="911225" y="4519930"/>
            <a:ext cx="4735195" cy="396240"/>
          </a:xfrm>
          <a:prstGeom prst="roundRect">
            <a:avLst>
              <a:gd name="adj" fmla="val 8579"/>
            </a:avLst>
          </a:prstGeom>
          <a:noFill/>
          <a:ln w="254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甲、乙、丙做功分别是多少？</a:t>
            </a:r>
          </a:p>
        </p:txBody>
      </p:sp>
      <p:sp>
        <p:nvSpPr>
          <p:cNvPr id="37972" name="矩形 37971"/>
          <p:cNvSpPr/>
          <p:nvPr>
            <p:custDataLst>
              <p:tags r:id="rId5"/>
            </p:custDataLst>
          </p:nvPr>
        </p:nvSpPr>
        <p:spPr>
          <a:xfrm>
            <a:off x="4349115" y="3428365"/>
            <a:ext cx="86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7973" name="矩形 37972"/>
          <p:cNvSpPr/>
          <p:nvPr>
            <p:custDataLst>
              <p:tags r:id="rId6"/>
            </p:custDataLst>
          </p:nvPr>
        </p:nvSpPr>
        <p:spPr>
          <a:xfrm>
            <a:off x="8187055" y="3416935"/>
            <a:ext cx="86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37974" name="矩形 37973"/>
          <p:cNvSpPr/>
          <p:nvPr>
            <p:custDataLst>
              <p:tags r:id="rId7"/>
            </p:custDataLst>
          </p:nvPr>
        </p:nvSpPr>
        <p:spPr>
          <a:xfrm>
            <a:off x="6250305" y="3416935"/>
            <a:ext cx="86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7975" name="圆角矩形 5"/>
          <p:cNvSpPr/>
          <p:nvPr>
            <p:custDataLst>
              <p:tags r:id="rId8"/>
            </p:custDataLst>
          </p:nvPr>
        </p:nvSpPr>
        <p:spPr>
          <a:xfrm>
            <a:off x="6250462" y="4436972"/>
            <a:ext cx="3567430" cy="396875"/>
          </a:xfrm>
          <a:prstGeom prst="roundRect">
            <a:avLst>
              <a:gd name="adj" fmla="val 8579"/>
            </a:avLst>
          </a:prstGeom>
          <a:noFill/>
          <a:ln w="254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甲、乙、丙做功谁最快？</a:t>
            </a:r>
          </a:p>
        </p:txBody>
      </p:sp>
      <p:sp>
        <p:nvSpPr>
          <p:cNvPr id="2" name="TextBox 8"/>
          <p:cNvSpPr txBox="1"/>
          <p:nvPr>
            <p:custDataLst>
              <p:tags r:id="rId9"/>
            </p:custDataLst>
          </p:nvPr>
        </p:nvSpPr>
        <p:spPr>
          <a:xfrm>
            <a:off x="7320280" y="4921885"/>
            <a:ext cx="4535805" cy="63716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BECE37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 </a:t>
            </a:r>
            <a:r>
              <a:rPr lang="zh-CN" altLang="en-US" sz="26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应选取同一标准进行比较。</a:t>
            </a:r>
            <a:endParaRPr lang="zh-CN" altLang="en-US" sz="2400" b="1">
              <a:solidFill>
                <a:srgbClr val="CC0000"/>
              </a:solidFill>
              <a:latin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1" grpId="0"/>
      <p:bldP spid="37972" grpId="0"/>
      <p:bldP spid="37973" grpId="0"/>
      <p:bldP spid="37974" grpId="0"/>
      <p:bldP spid="3797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532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一、比较做功快慢的方法</a:t>
            </a:r>
          </a:p>
        </p:txBody>
      </p:sp>
      <p:sp>
        <p:nvSpPr>
          <p:cNvPr id="38924" name="AutoShape 59"/>
          <p:cNvSpPr/>
          <p:nvPr>
            <p:custDataLst>
              <p:tags r:id="rId2"/>
            </p:custDataLst>
          </p:nvPr>
        </p:nvSpPr>
        <p:spPr>
          <a:xfrm>
            <a:off x="5477180" y="1665418"/>
            <a:ext cx="1215390" cy="208915"/>
          </a:xfrm>
          <a:prstGeom prst="rightArrow">
            <a:avLst>
              <a:gd name="adj1" fmla="val 50000"/>
              <a:gd name="adj2" fmla="val 176147"/>
            </a:avLst>
          </a:prstGeom>
          <a:solidFill>
            <a:srgbClr val="02B3C5"/>
          </a:solidFill>
          <a:ln w="9525" cap="flat" cmpd="sng">
            <a:solidFill>
              <a:srgbClr val="02B3C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048" name="表格 3904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415415" y="2349162"/>
          <a:ext cx="8041005" cy="2623852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1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98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甲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乙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丙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砖数（块）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做功（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4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lnL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56" name="矩形 38955"/>
          <p:cNvSpPr/>
          <p:nvPr>
            <p:custDataLst>
              <p:tags r:id="rId4"/>
            </p:custDataLst>
          </p:nvPr>
        </p:nvSpPr>
        <p:spPr>
          <a:xfrm>
            <a:off x="5077460" y="3205142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8957" name="矩形 38956"/>
          <p:cNvSpPr/>
          <p:nvPr>
            <p:custDataLst>
              <p:tags r:id="rId5"/>
            </p:custDataLst>
          </p:nvPr>
        </p:nvSpPr>
        <p:spPr>
          <a:xfrm>
            <a:off x="8331200" y="3205142"/>
            <a:ext cx="855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38958" name="矩形 38957"/>
          <p:cNvSpPr/>
          <p:nvPr>
            <p:custDataLst>
              <p:tags r:id="rId6"/>
            </p:custDataLst>
          </p:nvPr>
        </p:nvSpPr>
        <p:spPr>
          <a:xfrm>
            <a:off x="6684010" y="3205142"/>
            <a:ext cx="855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8989" name="矩形 38988"/>
          <p:cNvSpPr/>
          <p:nvPr>
            <p:custDataLst>
              <p:tags r:id="rId7"/>
            </p:custDataLst>
          </p:nvPr>
        </p:nvSpPr>
        <p:spPr>
          <a:xfrm>
            <a:off x="5077460" y="4311947"/>
            <a:ext cx="718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8990" name="矩形 38989"/>
          <p:cNvSpPr/>
          <p:nvPr>
            <p:custDataLst>
              <p:tags r:id="rId8"/>
            </p:custDataLst>
          </p:nvPr>
        </p:nvSpPr>
        <p:spPr>
          <a:xfrm>
            <a:off x="6857365" y="4311947"/>
            <a:ext cx="681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8991" name="矩形 38990"/>
          <p:cNvSpPr/>
          <p:nvPr>
            <p:custDataLst>
              <p:tags r:id="rId9"/>
            </p:custDataLst>
          </p:nvPr>
        </p:nvSpPr>
        <p:spPr>
          <a:xfrm>
            <a:off x="8283575" y="4268132"/>
            <a:ext cx="902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22.5</a:t>
            </a:r>
          </a:p>
        </p:txBody>
      </p:sp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1070610" y="1470660"/>
            <a:ext cx="4295140" cy="63716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BECE37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 </a:t>
            </a:r>
            <a:r>
              <a:rPr lang="zh-CN" altLang="en-US" sz="26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选取时间为标准进行比较</a:t>
            </a:r>
            <a:endParaRPr lang="zh-CN" altLang="en-US" sz="2400" b="1">
              <a:solidFill>
                <a:srgbClr val="CC0000"/>
              </a:solidFill>
              <a:latin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38994" name="流程图: 可选过程 38993"/>
          <p:cNvSpPr/>
          <p:nvPr>
            <p:custDataLst>
              <p:tags r:id="rId11"/>
            </p:custDataLst>
          </p:nvPr>
        </p:nvSpPr>
        <p:spPr>
          <a:xfrm>
            <a:off x="2783840" y="5171067"/>
            <a:ext cx="5980506" cy="459740"/>
          </a:xfrm>
          <a:prstGeom prst="flowChartAlternateProcess">
            <a:avLst/>
          </a:prstGeom>
          <a:solidFill>
            <a:srgbClr val="0066CC"/>
          </a:solidFill>
          <a:ln w="9525" cap="flat" cmpd="sng">
            <a:solidFill>
              <a:sysClr val="windowText" lastClr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26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功与做功时间的比表示物体做功的快慢。</a:t>
            </a:r>
          </a:p>
        </p:txBody>
      </p:sp>
      <p:sp>
        <p:nvSpPr>
          <p:cNvPr id="38999" name="矩形 38998"/>
          <p:cNvSpPr/>
          <p:nvPr>
            <p:custDataLst>
              <p:tags r:id="rId12"/>
            </p:custDataLst>
          </p:nvPr>
        </p:nvSpPr>
        <p:spPr>
          <a:xfrm>
            <a:off x="3317240" y="4268132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(J/min)</a:t>
            </a:r>
          </a:p>
        </p:txBody>
      </p:sp>
      <p:grpSp>
        <p:nvGrpSpPr>
          <p:cNvPr id="5" name="组合 4"/>
          <p:cNvGrpSpPr/>
          <p:nvPr>
            <p:custDataLst>
              <p:tags r:id="rId13"/>
            </p:custDataLst>
          </p:nvPr>
        </p:nvGrpSpPr>
        <p:grpSpPr>
          <a:xfrm>
            <a:off x="6934200" y="1331321"/>
            <a:ext cx="1836420" cy="973455"/>
            <a:chOff x="10378" y="955"/>
            <a:chExt cx="2892" cy="1533"/>
          </a:xfrm>
        </p:grpSpPr>
        <p:sp>
          <p:nvSpPr>
            <p:cNvPr id="2" name="矩形 1"/>
            <p:cNvSpPr/>
            <p:nvPr>
              <p:custDataLst>
                <p:tags r:id="rId18"/>
              </p:custDataLst>
            </p:nvPr>
          </p:nvSpPr>
          <p:spPr>
            <a:xfrm>
              <a:off x="10633" y="955"/>
              <a:ext cx="2524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6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所做的功</a:t>
              </a:r>
              <a:endPara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10633" y="1714"/>
              <a:ext cx="2524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6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做功时间</a:t>
              </a:r>
            </a:p>
          </p:txBody>
        </p:sp>
        <p:cxnSp>
          <p:nvCxnSpPr>
            <p:cNvPr id="4" name="直接连接符 3"/>
            <p:cNvCxnSpPr/>
            <p:nvPr>
              <p:custDataLst>
                <p:tags r:id="rId20"/>
              </p:custDataLst>
            </p:nvPr>
          </p:nvCxnSpPr>
          <p:spPr>
            <a:xfrm>
              <a:off x="10378" y="1680"/>
              <a:ext cx="2892" cy="0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</p:grpSp>
      <p:grpSp>
        <p:nvGrpSpPr>
          <p:cNvPr id="6" name="组合 5"/>
          <p:cNvGrpSpPr/>
          <p:nvPr>
            <p:custDataLst>
              <p:tags r:id="rId14"/>
            </p:custDataLst>
          </p:nvPr>
        </p:nvGrpSpPr>
        <p:grpSpPr>
          <a:xfrm>
            <a:off x="1471930" y="4078267"/>
            <a:ext cx="1836420" cy="942340"/>
            <a:chOff x="10378" y="955"/>
            <a:chExt cx="2892" cy="1484"/>
          </a:xfrm>
        </p:grpSpPr>
        <p:sp>
          <p:nvSpPr>
            <p:cNvPr id="7" name="矩形 6"/>
            <p:cNvSpPr/>
            <p:nvPr>
              <p:custDataLst>
                <p:tags r:id="rId15"/>
              </p:custDataLst>
            </p:nvPr>
          </p:nvSpPr>
          <p:spPr>
            <a:xfrm>
              <a:off x="10633" y="955"/>
              <a:ext cx="252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所做的功</a:t>
              </a:r>
            </a:p>
          </p:txBody>
        </p:sp>
        <p:sp>
          <p:nvSpPr>
            <p:cNvPr id="8" name="矩形 7"/>
            <p:cNvSpPr/>
            <p:nvPr>
              <p:custDataLst>
                <p:tags r:id="rId16"/>
              </p:custDataLst>
            </p:nvPr>
          </p:nvSpPr>
          <p:spPr>
            <a:xfrm>
              <a:off x="10633" y="1714"/>
              <a:ext cx="252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做功时间</a:t>
              </a:r>
            </a:p>
          </p:txBody>
        </p:sp>
        <p:cxnSp>
          <p:nvCxnSpPr>
            <p:cNvPr id="10" name="直接连接符 9"/>
            <p:cNvCxnSpPr/>
            <p:nvPr>
              <p:custDataLst>
                <p:tags r:id="rId17"/>
              </p:custDataLst>
            </p:nvPr>
          </p:nvCxnSpPr>
          <p:spPr>
            <a:xfrm>
              <a:off x="10378" y="1680"/>
              <a:ext cx="2892" cy="0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89" grpId="0"/>
      <p:bldP spid="38990" grpId="0"/>
      <p:bldP spid="38991" grpId="0"/>
      <p:bldP spid="9" grpId="0" animBg="1"/>
      <p:bldP spid="38994" grpId="0" animBg="1"/>
      <p:bldP spid="389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36880" y="693103"/>
            <a:ext cx="309880" cy="29908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36880" y="693103"/>
            <a:ext cx="309880" cy="29908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 Box 3"/>
          <p:cNvSpPr txBox="1"/>
          <p:nvPr>
            <p:custDataLst>
              <p:tags r:id="rId3"/>
            </p:custDataLst>
          </p:nvPr>
        </p:nvSpPr>
        <p:spPr>
          <a:xfrm>
            <a:off x="2106295" y="434975"/>
            <a:ext cx="113792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1821815" cy="516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二、功率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997748" y="1340726"/>
            <a:ext cx="64687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①功率的物理意义：表示物体做功的快慢。</a:t>
            </a: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191135" y="1981200"/>
            <a:ext cx="834961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②功率的定义：功与做功所用时间之比叫做功率，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            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它在数值上等于单位时间所做的功。</a:t>
            </a:r>
          </a:p>
        </p:txBody>
      </p:sp>
      <p:sp>
        <p:nvSpPr>
          <p:cNvPr id="18" name="Text Box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1388" y="3309392"/>
            <a:ext cx="129584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③公式:</a:t>
            </a:r>
          </a:p>
        </p:txBody>
      </p:sp>
      <p:sp>
        <p:nvSpPr>
          <p:cNvPr id="22" name="Text Box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1225" y="4255770"/>
            <a:ext cx="129603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④单位: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hlinkClick r:id="" action="ppaction://ole?verb=1"/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664884" y="3145933"/>
                <a:ext cx="1862666" cy="733330"/>
              </a:xfrm>
              <a:prstGeom prst="rect">
                <a:avLst/>
              </a:prstGeom>
              <a:solidFill>
                <a:srgbClr val="005AA3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zh-CN" altLang="en-US" sz="2600" b="1">
                    <a:solidFill>
                      <a:srgbClr val="FFFFFF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功率</a:t>
                </a:r>
                <a14:m>
                  <m:oMath xmlns:m="http://schemas.openxmlformats.org/officeDocument/2006/math">
                    <m:r>
                      <a:rPr lang="zh-CN" altLang="en-US" sz="2600" b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6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600" b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Arial"/>
                          </a:rPr>
                          <m:t>功</m:t>
                        </m:r>
                      </m:num>
                      <m:den>
                        <m:r>
                          <a:rPr lang="zh-CN" altLang="en-US" sz="2600" b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时间</m:t>
                        </m:r>
                      </m:den>
                    </m:f>
                    <m:r>
                      <a:rPr lang="zh-CN" altLang="en-US" sz="2400" b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楷体" panose="02010609060101010101" pitchFamily="49" charset="-122"/>
                      </a:rPr>
                      <m:t> </m:t>
                    </m:r>
                  </m:oMath>
                </a14:m>
                <a:endParaRPr lang="zh-CN" altLang="en-US" sz="2000" b="1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Object 2" descr="image15">
                <a:hlinkClick action="ppaction://ole?verb=1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664884" y="3145933"/>
                <a:ext cx="1862666" cy="733330"/>
              </a:xfrm>
              <a:prstGeom prst="rect">
                <a:avLst/>
              </a:prstGeom>
              <a:blipFill rotWithShape="1">
                <a:blip r:embed="rId24"/>
                <a:stretch>
                  <a:fillRect l="-23" t="-20" r="0" b="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">
                <a:hlinkClick r:id="" action="ppaction://ole?verb=1"/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43293" y="3142351"/>
                <a:ext cx="1243032" cy="733330"/>
              </a:xfrm>
              <a:prstGeom prst="rect">
                <a:avLst/>
              </a:prstGeom>
              <a:solidFill>
                <a:srgbClr val="9B73B1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2200" b="1" i="1">
                    <a:solidFill>
                      <a:sysClr val="window" lastClr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zh-CN" altLang="en-US" sz="2200" b="1" i="1">
                        <a:solidFill>
                          <a:sysClr val="window" lastClr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200" b="1" i="1">
                            <a:solidFill>
                              <a:sysClr val="window" lastClr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1" i="1" kern="0" smtClean="0">
                            <a:solidFill>
                              <a:sysClr val="window" lastClr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/>
                          </a:rPr>
                          <m:t>𝑾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ysClr val="window" lastClr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itchFamily="34" charset="0"/>
                          </a:rPr>
                          <m:t>𝒕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ysClr val="window" lastClr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200" b="1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5" name="Object 2" descr="image15">
                <a:hlinkClick action="ppaction://ole?verb=1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4943293" y="3142351"/>
                <a:ext cx="1243032" cy="733330"/>
              </a:xfrm>
              <a:prstGeom prst="rect">
                <a:avLst/>
              </a:prstGeom>
              <a:blipFill rotWithShape="1">
                <a:blip r:embed="rId26"/>
                <a:stretch>
                  <a:fillRect l="-36" t="-51" r="12" b="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23835" y="4255770"/>
            <a:ext cx="3973195" cy="9709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indent="28829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物体在1 秒内所做的功为1焦，则其功率为1瓦。</a:t>
            </a:r>
          </a:p>
        </p:txBody>
      </p:sp>
      <p:sp>
        <p:nvSpPr>
          <p:cNvPr id="13" name="Text Box 5"/>
          <p:cNvSpPr/>
          <p:nvPr>
            <p:custDataLst>
              <p:tags r:id="rId12"/>
            </p:custDataLst>
          </p:nvPr>
        </p:nvSpPr>
        <p:spPr bwMode="auto">
          <a:xfrm>
            <a:off x="2206943" y="5352098"/>
            <a:ext cx="5881687" cy="49149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国际单位：瓦特 ，简称：瓦，符号 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</a:p>
        </p:txBody>
      </p:sp>
      <p:sp>
        <p:nvSpPr>
          <p:cNvPr id="14" name="Text Box 7"/>
          <p:cNvSpPr/>
          <p:nvPr>
            <p:custDataLst>
              <p:tags r:id="rId13"/>
            </p:custDataLst>
          </p:nvPr>
        </p:nvSpPr>
        <p:spPr bwMode="auto">
          <a:xfrm>
            <a:off x="2206943" y="6098223"/>
            <a:ext cx="6046787" cy="49149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常用单位：千瓦 （k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）、兆瓦（M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19" name="Line 15"/>
          <p:cNvSpPr/>
          <p:nvPr>
            <p:custDataLst>
              <p:tags r:id="rId14"/>
            </p:custDataLst>
          </p:nvPr>
        </p:nvSpPr>
        <p:spPr>
          <a:xfrm rot="17100000" flipH="1">
            <a:off x="5869305" y="3601085"/>
            <a:ext cx="295910" cy="50355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7" name="Text Box 16"/>
          <p:cNvSpPr txBox="1"/>
          <p:nvPr>
            <p:custDataLst>
              <p:tags r:id="rId15"/>
            </p:custDataLst>
          </p:nvPr>
        </p:nvSpPr>
        <p:spPr>
          <a:xfrm>
            <a:off x="6311900" y="3815715"/>
            <a:ext cx="1829435" cy="5010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0800" rIns="0" bIns="108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时间（</a:t>
            </a:r>
            <a:r>
              <a:rPr lang="en-US" altLang="zh-CN" sz="26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8" name="Line 17"/>
          <p:cNvSpPr/>
          <p:nvPr>
            <p:custDataLst>
              <p:tags r:id="rId16"/>
            </p:custDataLst>
          </p:nvPr>
        </p:nvSpPr>
        <p:spPr>
          <a:xfrm rot="18000000">
            <a:off x="6054408" y="2999740"/>
            <a:ext cx="360362" cy="6111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9" name="Text Box 18"/>
          <p:cNvSpPr txBox="1"/>
          <p:nvPr>
            <p:custDataLst>
              <p:tags r:id="rId17"/>
            </p:custDataLst>
          </p:nvPr>
        </p:nvSpPr>
        <p:spPr>
          <a:xfrm>
            <a:off x="6601778" y="3068955"/>
            <a:ext cx="1260475" cy="439420"/>
          </a:xfrm>
          <a:prstGeom prst="rect">
            <a:avLst/>
          </a:prstGeom>
          <a:noFill/>
          <a:ln w="9525">
            <a:noFill/>
          </a:ln>
        </p:spPr>
        <p:txBody>
          <a:bodyPr lIns="18000" tIns="0" rIns="1800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功 （</a:t>
            </a:r>
            <a:r>
              <a:rPr lang="en-US" altLang="zh-CN" sz="26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</a:t>
            </a: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0" name="Text Box 20"/>
          <p:cNvSpPr txBox="1"/>
          <p:nvPr>
            <p:custDataLst>
              <p:tags r:id="rId18"/>
            </p:custDataLst>
          </p:nvPr>
        </p:nvSpPr>
        <p:spPr>
          <a:xfrm>
            <a:off x="3369945" y="4144010"/>
            <a:ext cx="1622425" cy="501015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功率（</a:t>
            </a:r>
            <a:r>
              <a:rPr lang="en-US" altLang="zh-CN" sz="26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1" name="Line 22"/>
          <p:cNvSpPr/>
          <p:nvPr>
            <p:custDataLst>
              <p:tags r:id="rId19"/>
            </p:custDataLst>
          </p:nvPr>
        </p:nvSpPr>
        <p:spPr>
          <a:xfrm flipV="1">
            <a:off x="4632008" y="3551555"/>
            <a:ext cx="539750" cy="6127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3791585" y="4606290"/>
            <a:ext cx="395351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即：</a:t>
            </a:r>
            <a:r>
              <a:rPr lang="zh-CN" altLang="en-US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=1J/s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7" grpId="0"/>
      <p:bldP spid="18" grpId="0"/>
      <p:bldP spid="22" grpId="0"/>
      <p:bldP spid="12" grpId="0" animBg="1"/>
      <p:bldP spid="25" grpId="0" animBg="1"/>
      <p:bldP spid="26" grpId="0" animBg="1"/>
      <p:bldP spid="13" grpId="0" animBg="1"/>
      <p:bldP spid="14" grpId="0" animBg="1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>
            <p:custDataLst>
              <p:tags r:id="rId1"/>
            </p:custDataLst>
          </p:nvPr>
        </p:nvSpPr>
        <p:spPr>
          <a:xfrm>
            <a:off x="5015865" y="1217930"/>
            <a:ext cx="5814695" cy="4757048"/>
          </a:xfrm>
          <a:prstGeom prst="roundRect">
            <a:avLst/>
          </a:prstGeom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詹姆斯·瓦特在1776年制造出第一台有实用价值的蒸汽机，之后又经过一系列重大改进，使蒸汽机在工业上得到广泛的应用。他使人类进入“蒸汽时代”。后人为了纪念这位伟大的发明家，把功率的单位定为瓦特（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）。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613851" y="5293458"/>
            <a:ext cx="194691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詹姆斯·瓦特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r="2514"/>
          <a:stretch>
            <a:fillRect/>
          </a:stretch>
        </p:blipFill>
        <p:spPr>
          <a:xfrm>
            <a:off x="1153458" y="1160182"/>
            <a:ext cx="3198205" cy="4133276"/>
          </a:xfrm>
          <a:prstGeom prst="roundRect">
            <a:avLst/>
          </a:prstGeom>
        </p:spPr>
      </p:pic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2" name="Text Box 3"/>
            <p:cNvSpPr txBox="1"/>
            <p:nvPr>
              <p:custDataLst>
                <p:tags r:id="rId5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6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1" y="1737866"/>
            <a:ext cx="5546575" cy="2776060"/>
          </a:xfrm>
          <a:prstGeom prst="rect">
            <a:avLst/>
          </a:prstGeom>
        </p:spPr>
      </p:pic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6744335" y="2682240"/>
            <a:ext cx="5191760" cy="887121"/>
          </a:xfrm>
          <a:prstGeom prst="roundRect">
            <a:avLst/>
          </a:prstGeom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做功相等，做功快慢可能不同。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39243" y="4815573"/>
            <a:ext cx="10506638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</a:t>
            </a: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功率表示做功的快慢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，功率越大，做功越快；</a:t>
            </a:r>
          </a:p>
          <a:p>
            <a:pPr lvl="0" algn="just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         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功率越小，做功越慢。</a:t>
            </a: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335280" y="404495"/>
            <a:ext cx="2908935" cy="521970"/>
            <a:chOff x="528" y="637"/>
            <a:chExt cx="4581" cy="822"/>
          </a:xfrm>
        </p:grpSpPr>
        <p:sp>
          <p:nvSpPr>
            <p:cNvPr id="2" name="Text Box 3"/>
            <p:cNvSpPr txBox="1"/>
            <p:nvPr>
              <p:custDataLst>
                <p:tags r:id="rId5"/>
              </p:custDataLst>
            </p:nvPr>
          </p:nvSpPr>
          <p:spPr>
            <a:xfrm>
              <a:off x="3317" y="685"/>
              <a:ext cx="1792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6"/>
              </p:custDataLst>
            </p:nvPr>
          </p:nvSpPr>
          <p:spPr>
            <a:xfrm>
              <a:off x="528" y="637"/>
              <a:ext cx="2869" cy="8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32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二、功率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6"/>
</p:tagLst>
</file>

<file path=ppt/tags/tag185.xml><?xml version="1.0" encoding="utf-8"?>
<p:tagLst xmlns:p="http://schemas.openxmlformats.org/presentationml/2006/main">
  <p:tag name="AS_UNIQUEID" val="55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7"/>
</p:tagLst>
</file>

<file path=ppt/tags/tag187.xml><?xml version="1.0" encoding="utf-8"?>
<p:tagLst xmlns:p="http://schemas.openxmlformats.org/presentationml/2006/main">
  <p:tag name="AS_UNIQUEID" val="556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8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7"/>
</p:tagLst>
</file>

<file path=ppt/tags/tag772.xml><?xml version="1.0" encoding="utf-8"?>
<p:tagLst xmlns:p="http://schemas.openxmlformats.org/presentationml/2006/main">
  <p:tag name="AS_UNIQUEID" val="5706"/>
</p:tagLst>
</file>

<file path=ppt/tags/tag777.xml><?xml version="1.0" encoding="utf-8"?>
<p:tagLst xmlns:p="http://schemas.openxmlformats.org/presentationml/2006/main">
  <p:tag name="AS_UNIQUEID" val="57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8"/>
</p:tagLst>
</file>

<file path=ppt/tags/tag788.xml><?xml version="1.0" encoding="utf-8"?>
<p:tagLst xmlns:p="http://schemas.openxmlformats.org/presentationml/2006/main">
  <p:tag name="AS_UNIQUEID" val="578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>
          <a:defRPr lang="zh-CN" altLang="en-US" sz="2400" dirty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1873</Words>
  <Application>Microsoft Office PowerPoint</Application>
  <PresentationFormat>宽屏</PresentationFormat>
  <Paragraphs>340</Paragraphs>
  <Slides>30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黑体</vt:lpstr>
      <vt:lpstr>华文楷体</vt:lpstr>
      <vt:lpstr>楷体</vt:lpstr>
      <vt:lpstr>隶书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默认设计模板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2024-12-03T10:27:47Z</cp:lastPrinted>
  <dcterms:created xsi:type="dcterms:W3CDTF">2024-12-03T10:27:47Z</dcterms:created>
  <dcterms:modified xsi:type="dcterms:W3CDTF">2026-02-25T01:02:08Z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