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svg" ContentType="image/svg"/>
  <Default Extension="gif" ContentType="image/gif"/>
  <Default Extension="wmv" ContentType="video/x-ms-wmv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2"/>
    <p:sldMasterId id="2147483652" r:id="rId3"/>
  </p:sldMasterIdLst>
  <p:notesMasterIdLst>
    <p:notesMasterId r:id="rId4"/>
  </p:notesMasterIdLst>
  <p:handoutMasterIdLst>
    <p:handoutMasterId r:id="rId5"/>
  </p:handoutMasterIdLst>
  <p:sldIdLst>
    <p:sldId id="1134" r:id="rId6"/>
    <p:sldId id="1135" r:id="rId7"/>
    <p:sldId id="1136" r:id="rId8"/>
    <p:sldId id="1137" r:id="rId9"/>
    <p:sldId id="1138" r:id="rId10"/>
    <p:sldId id="1139" r:id="rId11"/>
    <p:sldId id="1140" r:id="rId12"/>
    <p:sldId id="1141" r:id="rId13"/>
    <p:sldId id="1142" r:id="rId14"/>
    <p:sldId id="1143" r:id="rId15"/>
    <p:sldId id="1144" r:id="rId16"/>
    <p:sldId id="1145" r:id="rId17"/>
    <p:sldId id="1146" r:id="rId18"/>
    <p:sldId id="1147" r:id="rId19"/>
    <p:sldId id="1148" r:id="rId20"/>
    <p:sldId id="1149" r:id="rId21"/>
    <p:sldId id="1150" r:id="rId22"/>
    <p:sldId id="1151" r:id="rId23"/>
    <p:sldId id="1152" r:id="rId24"/>
    <p:sldId id="1153" r:id="rId25"/>
    <p:sldId id="1154" r:id="rId26"/>
    <p:sldId id="1155" r:id="rId27"/>
    <p:sldId id="1156" r:id="rId28"/>
    <p:sldId id="1157" r:id="rId29"/>
    <p:sldId id="1158" r:id="rId30"/>
    <p:sldId id="1159" r:id="rId31"/>
    <p:sldId id="1160" r:id="rId32"/>
    <p:sldId id="1161" r:id="rId33"/>
    <p:sldId id="1162" r:id="rId34"/>
    <p:sldId id="1163" r:id="rId35"/>
    <p:sldId id="1164" r:id="rId36"/>
    <p:sldId id="1165" r:id="rId37"/>
  </p:sldIdLst>
  <p:sldSz cx="12192000" cy="6858000"/>
  <p:notesSz cx="6858000" cy="9144000"/>
  <p:embeddedFontLst>
    <p:embeddedFont>
      <p:font typeface="方正大标宋简体" panose="02000000000000000000" charset="-122"/>
      <p:regular r:id="rId39"/>
    </p:embeddedFont>
    <p:embeddedFont>
      <p:font typeface="黑体" panose="02010609060101010101" charset="-122"/>
      <p:regular r:id="rId40"/>
    </p:embeddedFont>
    <p:embeddedFont>
      <p:font typeface="楷体" panose="02010609060101010101" charset="-122"/>
      <p:regular r:id="rId41"/>
    </p:embeddedFont>
    <p:embeddedFont>
      <p:font typeface="Calibri" panose="020F0502020204030204" charset="0"/>
      <p:regular r:id="rId42"/>
      <p:bold r:id="rId43"/>
      <p:italic r:id="rId44"/>
      <p:boldItalic r:id="rId45"/>
    </p:embeddedFont>
    <p:embeddedFont>
      <p:font typeface="汉仪超粗圆简" panose="02010600000101010101" charset="-122"/>
      <p:regular r:id="rId46"/>
    </p:embeddedFont>
  </p:embeddedFontLst>
  <p:custDataLst>
    <p:tags r:id="rId3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82" userDrawn="1">
          <p15:clr>
            <a:srgbClr val="A4A3A4"/>
          </p15:clr>
        </p15:guide>
        <p15:guide id="2" pos="37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作者" initials="作" lastIdx="0" clrIdx="1"/>
  <p:cmAuthor id="2" name="xjj" initials="x" lastIdx="0" clrIdx="1"/>
  <p:cmAuthor id="3" name="lenovo" initials="l" lastIdx="0" clrIdx="2"/>
  <p:cmAuthor id="4" name="admin" initials="a" lastIdx="0" clrIdx="3"/>
  <p:cmAuthor id="5" name="Administrator" initials="A" lastIdx="0" clrIdx="4"/>
  <p:cmAuthor id="6" name="夏风sunny" initials="夏" lastIdx="0" clrIdx="5"/>
  <p:cmAuthor id="0" name="Sky123.Org" initials="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778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782"/>
        <p:guide pos="37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0" cy="720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tags" Target="tags/tag533.xml" /><Relationship Id="rId39" Type="http://schemas.openxmlformats.org/officeDocument/2006/relationships/font" Target="fonts/font1.fntdata" /><Relationship Id="rId4" Type="http://schemas.openxmlformats.org/officeDocument/2006/relationships/notesMaster" Target="notesMasters/notesMaster1.xml" /><Relationship Id="rId40" Type="http://schemas.openxmlformats.org/officeDocument/2006/relationships/font" Target="fonts/font2.fntdata" /><Relationship Id="rId41" Type="http://schemas.openxmlformats.org/officeDocument/2006/relationships/font" Target="fonts/font3.fntdata" /><Relationship Id="rId42" Type="http://schemas.openxmlformats.org/officeDocument/2006/relationships/font" Target="fonts/font4.fntdata" /><Relationship Id="rId43" Type="http://schemas.openxmlformats.org/officeDocument/2006/relationships/font" Target="fonts/font5.fntdata" /><Relationship Id="rId44" Type="http://schemas.openxmlformats.org/officeDocument/2006/relationships/font" Target="fonts/font6.fntdata" /><Relationship Id="rId45" Type="http://schemas.openxmlformats.org/officeDocument/2006/relationships/font" Target="fonts/font7.fntdata" /><Relationship Id="rId46" Type="http://schemas.openxmlformats.org/officeDocument/2006/relationships/font" Target="fonts/font8.fntdata" /><Relationship Id="rId47" Type="http://schemas.openxmlformats.org/officeDocument/2006/relationships/presProps" Target="presProps.xml" /><Relationship Id="rId48" Type="http://schemas.openxmlformats.org/officeDocument/2006/relationships/viewProps" Target="viewProps.xml" /><Relationship Id="rId49" Type="http://schemas.openxmlformats.org/officeDocument/2006/relationships/theme" Target="theme/theme1.xml" /><Relationship Id="rId5" Type="http://schemas.openxmlformats.org/officeDocument/2006/relationships/handoutMaster" Target="handoutMasters/handoutMaster1.xml" /><Relationship Id="rId50" Type="http://schemas.openxmlformats.org/officeDocument/2006/relationships/tableStyles" Target="tableStyles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tags" Target="../tags/tag33.xml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tags" Target="../tags/tag36.xml" /><Relationship Id="rId6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tags" Target="../tags/tag26.xml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tags" Target="../tags/tag29.xml" /><Relationship Id="rId6" Type="http://schemas.openxmlformats.org/officeDocument/2006/relationships/tags" Target="../tags/tag30.xml" /><Relationship Id="rId7" Type="http://schemas.openxmlformats.org/officeDocument/2006/relationships/tags" Target="../tags/tag3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D2A48B96-639E-45A3-A0BA-2464DFDB1FA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/>
            </a:fld>
            <a:endParaRPr lang="zh-CN" altLang="en-US" strike="noStrike" noProof="1"/>
          </a:p>
        </p:txBody>
      </p:sp>
      <p:sp>
        <p:nvSpPr>
          <p:cNvPr id="13316" name="幻灯片图像占位符 3"/>
          <p:cNvSpPr>
            <a:spLocks noGrp="1" noRot="1" noChangeAspec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7" name="备注占位符 4"/>
          <p:cNvSpPr>
            <a:spLocks noGrp="1"/>
          </p:cNvSpPr>
          <p:nvPr>
            <p:ph type="body" sz="quarter" idx="7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A6837353-30EB-4A48-80EB-173D804AEFBD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/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4.xml" /><Relationship Id="rId4" Type="http://schemas.openxmlformats.org/officeDocument/2006/relationships/tags" Target="../tags/tag255.xml" /><Relationship Id="rId5" Type="http://schemas.openxmlformats.org/officeDocument/2006/relationships/tags" Target="../tags/tag25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/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/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image" Target="../media/image1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image" Target="../media/image2.png" /><Relationship Id="rId5" Type="http://schemas.openxmlformats.org/officeDocument/2006/relationships/tags" Target="../tags/tag10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tags" Target="../tags/tag16.xml" /><Relationship Id="rId4" Type="http://schemas.openxmlformats.org/officeDocument/2006/relationships/image" Target="../media/image1.png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image" Target="../media/image2.png" /><Relationship Id="rId5" Type="http://schemas.openxmlformats.org/officeDocument/2006/relationships/tags" Target="../tags/tag22.xml" /><Relationship Id="rId6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140335" y="460375"/>
            <a:ext cx="11932285" cy="6188075"/>
          </a:xfrm>
          <a:prstGeom prst="rect">
            <a:avLst/>
          </a:prstGeom>
          <a:solidFill>
            <a:schemeClr val="bg1">
              <a:alpha val="87000"/>
            </a:schemeClr>
          </a:solidFill>
          <a:ln w="22225">
            <a:noFill/>
          </a:ln>
          <a:effectLst>
            <a:outerShdw blurRad="203200" dist="1016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文本框 3"/>
          <p:cNvSpPr txBox="1"/>
          <p:nvPr userDrawn="1">
            <p:custDataLst>
              <p:tags r:id="rId3"/>
            </p:custDataLst>
          </p:nvPr>
        </p:nvSpPr>
        <p:spPr>
          <a:xfrm>
            <a:off x="140335" y="61595"/>
            <a:ext cx="28841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base"/>
            <a:r>
              <a:rPr sz="2400" b="1">
                <a:solidFill>
                  <a:schemeClr val="tx1"/>
                </a:solidFill>
                <a:ea typeface="方正大标宋简体" panose="02000000000000000000" charset="-122"/>
                <a:sym typeface="+mn-ea"/>
              </a:rPr>
              <a:t>第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+mn-ea"/>
              </a:rPr>
              <a:t>三</a:t>
            </a:r>
            <a:r>
              <a:rPr sz="2400" b="1">
                <a:solidFill>
                  <a:schemeClr val="tx1"/>
                </a:solidFill>
                <a:ea typeface="方正大标宋简体" panose="02000000000000000000" charset="-122"/>
                <a:sym typeface="+mn-ea"/>
              </a:rPr>
              <a:t>节  </a:t>
            </a:r>
            <a:r>
              <a:rPr lang="zh-CN" sz="2400" b="1">
                <a:solidFill>
                  <a:schemeClr val="tx1"/>
                </a:solidFill>
                <a:ea typeface="方正大标宋简体" panose="02000000000000000000" charset="-122"/>
                <a:sym typeface="+mn-ea"/>
              </a:rPr>
              <a:t>动能和势能</a:t>
            </a:r>
            <a:endParaRPr lang="zh-CN" sz="2400" b="1">
              <a:solidFill>
                <a:schemeClr val="tx1"/>
              </a:solidFill>
              <a:ea typeface="方正大标宋简体" panose="02000000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9"/>
          <a:stretch>
            <a:fillRect/>
          </a:stretch>
        </p:blipFill>
        <p:spPr>
          <a:xfrm>
            <a:off x="9129395" y="0"/>
            <a:ext cx="715645" cy="52197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>
            <p:custDataLst>
              <p:tags r:id="rId6"/>
            </p:custDataLst>
          </p:nvPr>
        </p:nvSpPr>
        <p:spPr>
          <a:xfrm>
            <a:off x="9596755" y="-5080"/>
            <a:ext cx="2595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情境题</a:t>
            </a:r>
            <a:r>
              <a:rPr lang="zh-CN" altLang="en-US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与中考新考法</a:t>
            </a:r>
            <a:endParaRPr lang="zh-CN" altLang="en-US" b="1">
              <a:solidFill>
                <a:srgbClr val="DA251D"/>
              </a:solidFill>
              <a:latin typeface="方正大标宋简体" panose="02000000000000000000" charset="-122"/>
              <a:ea typeface="方正大标宋简体" panose="02000000000000000000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 userDrawn="1">
            <p:custDataLst>
              <p:tags r:id="rId2"/>
            </p:custDataLst>
          </p:nvPr>
        </p:nvGrpSpPr>
        <p:grpSpPr>
          <a:xfrm>
            <a:off x="639445" y="527050"/>
            <a:ext cx="10990580" cy="5844540"/>
            <a:chOff x="1040" y="973"/>
            <a:chExt cx="17308" cy="9204"/>
          </a:xfrm>
        </p:grpSpPr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1040" y="973"/>
              <a:ext cx="17309" cy="9205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 w="22225">
              <a:noFill/>
            </a:ln>
            <a:effectLst>
              <a:outerShdw blurRad="203200" dist="1016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400">
                <a:sym typeface="+mn-ea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48" y="1729"/>
              <a:ext cx="14505" cy="74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140335" y="460375"/>
            <a:ext cx="11932285" cy="6188075"/>
          </a:xfrm>
          <a:prstGeom prst="rect">
            <a:avLst/>
          </a:prstGeom>
          <a:solidFill>
            <a:schemeClr val="bg1">
              <a:alpha val="87000"/>
            </a:schemeClr>
          </a:solidFill>
          <a:ln w="22225">
            <a:noFill/>
          </a:ln>
          <a:effectLst>
            <a:outerShdw blurRad="203200" dist="1016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文本框 3"/>
          <p:cNvSpPr txBox="1"/>
          <p:nvPr userDrawn="1">
            <p:custDataLst>
              <p:tags r:id="rId3"/>
            </p:custDataLst>
          </p:nvPr>
        </p:nvSpPr>
        <p:spPr>
          <a:xfrm>
            <a:off x="140335" y="61595"/>
            <a:ext cx="28841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base"/>
            <a:r>
              <a:rPr sz="2400" b="1">
                <a:solidFill>
                  <a:schemeClr val="tx1"/>
                </a:solidFill>
                <a:ea typeface="方正大标宋简体" panose="02000000000000000000" charset="-122"/>
                <a:sym typeface="+mn-ea"/>
              </a:rPr>
              <a:t>第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+mn-ea"/>
              </a:rPr>
              <a:t>三</a:t>
            </a:r>
            <a:r>
              <a:rPr sz="2400" b="1">
                <a:solidFill>
                  <a:schemeClr val="tx1"/>
                </a:solidFill>
                <a:ea typeface="方正大标宋简体" panose="02000000000000000000" charset="-122"/>
                <a:sym typeface="+mn-ea"/>
              </a:rPr>
              <a:t>节  </a:t>
            </a:r>
            <a:r>
              <a:rPr lang="zh-CN" sz="2400" b="1">
                <a:solidFill>
                  <a:schemeClr val="tx1"/>
                </a:solidFill>
                <a:ea typeface="方正大标宋简体" panose="02000000000000000000" charset="-122"/>
                <a:sym typeface="+mn-ea"/>
              </a:rPr>
              <a:t>动能和势能</a:t>
            </a:r>
            <a:endParaRPr lang="zh-CN" sz="2400" b="1">
              <a:solidFill>
                <a:schemeClr val="tx1"/>
              </a:solidFill>
              <a:ea typeface="方正大标宋简体" panose="02000000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9"/>
          <a:stretch>
            <a:fillRect/>
          </a:stretch>
        </p:blipFill>
        <p:spPr>
          <a:xfrm>
            <a:off x="9129395" y="0"/>
            <a:ext cx="715645" cy="52197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>
            <p:custDataLst>
              <p:tags r:id="rId6"/>
            </p:custDataLst>
          </p:nvPr>
        </p:nvSpPr>
        <p:spPr>
          <a:xfrm>
            <a:off x="9596755" y="-5080"/>
            <a:ext cx="25952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情境题</a:t>
            </a:r>
            <a:r>
              <a:rPr lang="zh-CN" altLang="en-US" sz="1800" b="1">
                <a:solidFill>
                  <a:srgbClr val="DA251D"/>
                </a:solidFill>
                <a:latin typeface="方正大标宋简体" panose="02000000000000000000" charset="-122"/>
                <a:ea typeface="方正大标宋简体" panose="02000000000000000000" charset="-122"/>
              </a:rPr>
              <a:t>与中考新考法</a:t>
            </a:r>
            <a:endParaRPr lang="zh-CN" altLang="en-US" sz="1800" b="1">
              <a:solidFill>
                <a:srgbClr val="DA251D"/>
              </a:solidFill>
              <a:latin typeface="方正大标宋简体" panose="02000000000000000000" charset="-122"/>
              <a:ea typeface="方正大标宋简体" panose="02000000000000000000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/>
          <p:cNvGrpSpPr/>
          <p:nvPr userDrawn="1">
            <p:custDataLst>
              <p:tags r:id="rId2"/>
            </p:custDataLst>
          </p:nvPr>
        </p:nvGrpSpPr>
        <p:grpSpPr>
          <a:xfrm>
            <a:off x="639445" y="527050"/>
            <a:ext cx="10990580" cy="5844540"/>
            <a:chOff x="1040" y="973"/>
            <a:chExt cx="17308" cy="9204"/>
          </a:xfrm>
        </p:grpSpPr>
        <p:sp>
          <p:nvSpPr>
            <p:cNvPr id="6" name="矩形 5"/>
            <p:cNvSpPr/>
            <p:nvPr>
              <p:custDataLst>
                <p:tags r:id="rId3"/>
              </p:custDataLst>
            </p:nvPr>
          </p:nvSpPr>
          <p:spPr>
            <a:xfrm>
              <a:off x="1040" y="973"/>
              <a:ext cx="17309" cy="9205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 w="22225">
              <a:noFill/>
            </a:ln>
            <a:effectLst>
              <a:outerShdw blurRad="203200" dist="101600" dir="2700000" sx="101000" sy="101000" algn="tl" rotWithShape="0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2400">
                <a:sym typeface="+mn-ea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48" y="1729"/>
              <a:ext cx="14505" cy="74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ags" Target="../tags/tag11.xml" /><Relationship Id="rId5" Type="http://schemas.openxmlformats.org/officeDocument/2006/relationships/image" Target="file:///D:\qq&#25991;&#20214;\712321467\Image\C2C\Image2\%7b75232B38-A165-1FB7-499C-2E1C792CACB5%7d.png" TargetMode="External" /><Relationship Id="rId6" Type="http://schemas.openxmlformats.org/officeDocument/2006/relationships/image" Target="../media/image3.png" /><Relationship Id="rId7" Type="http://schemas.openxmlformats.org/officeDocument/2006/relationships/tags" Target="../tags/tag12.xml" /><Relationship Id="rId8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slideLayout" Target="../slideLayouts/slideLayout5.xml" /><Relationship Id="rId3" Type="http://schemas.openxmlformats.org/officeDocument/2006/relationships/slideLayout" Target="../slideLayouts/slideLayout6.xml" /><Relationship Id="rId4" Type="http://schemas.openxmlformats.org/officeDocument/2006/relationships/tags" Target="../tags/tag23.xml" /><Relationship Id="rId5" Type="http://schemas.openxmlformats.org/officeDocument/2006/relationships/image" Target="file:///D:\qq&#25991;&#20214;\712321467\Image\C2C\Image2\%7b75232B38-A165-1FB7-499C-2E1C792CACB5%7d.png" TargetMode="External" /><Relationship Id="rId6" Type="http://schemas.openxmlformats.org/officeDocument/2006/relationships/image" Target="../media/image3.png" /><Relationship Id="rId7" Type="http://schemas.openxmlformats.org/officeDocument/2006/relationships/tags" Target="../tags/tag24.xml" /><Relationship Id="rId8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4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iming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99565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5565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0965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16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696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gradFill rotWithShape="0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>
          <p:custDataLst>
            <p:tags r:id="rId4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 r:link="rId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transition/>
  <p:timing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99565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5565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0965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165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6965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tags" Target="../tags/tag42.xml" /><Relationship Id="rId6" Type="http://schemas.openxmlformats.org/officeDocument/2006/relationships/tags" Target="../tags/tag43.xml" /><Relationship Id="rId7" Type="http://schemas.openxmlformats.org/officeDocument/2006/relationships/tags" Target="../tags/tag44.xml" /><Relationship Id="rId8" Type="http://schemas.openxmlformats.org/officeDocument/2006/relationships/tags" Target="../tags/tag45.xml" /><Relationship Id="rId9" Type="http://schemas.openxmlformats.org/officeDocument/2006/relationships/tags" Target="../tags/tag4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video" Target="../media/media1.wmv" /><Relationship Id="rId11" Type="http://schemas.microsoft.com/office/2007/relationships/media" Target="../media/media1.wmv" /><Relationship Id="rId12" Type="http://schemas.openxmlformats.org/officeDocument/2006/relationships/tags" Target="../tags/tag204.xml" /><Relationship Id="rId13" Type="http://schemas.openxmlformats.org/officeDocument/2006/relationships/image" Target="../media/image22.png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16" Type="http://schemas.openxmlformats.org/officeDocument/2006/relationships/tags" Target="../tags/tag207.xml" /><Relationship Id="rId17" Type="http://schemas.openxmlformats.org/officeDocument/2006/relationships/tags" Target="../tags/tag208.xml" /><Relationship Id="rId18" Type="http://schemas.openxmlformats.org/officeDocument/2006/relationships/tags" Target="../tags/tag209.xml" /><Relationship Id="rId19" Type="http://schemas.openxmlformats.org/officeDocument/2006/relationships/tags" Target="../tags/tag210.xml" /><Relationship Id="rId2" Type="http://schemas.openxmlformats.org/officeDocument/2006/relationships/tags" Target="../tags/tag197.xml" /><Relationship Id="rId20" Type="http://schemas.openxmlformats.org/officeDocument/2006/relationships/tags" Target="../tags/tag211.xml" /><Relationship Id="rId21" Type="http://schemas.openxmlformats.org/officeDocument/2006/relationships/tags" Target="../tags/tag212.xml" /><Relationship Id="rId22" Type="http://schemas.openxmlformats.org/officeDocument/2006/relationships/tags" Target="../tags/tag213.xml" /><Relationship Id="rId23" Type="http://schemas.openxmlformats.org/officeDocument/2006/relationships/tags" Target="../tags/tag214.xml" /><Relationship Id="rId24" Type="http://schemas.openxmlformats.org/officeDocument/2006/relationships/tags" Target="../tags/tag215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tags" Target="../tags/tag202.xml" /><Relationship Id="rId8" Type="http://schemas.openxmlformats.org/officeDocument/2006/relationships/image" Target="../media/image21.png" /><Relationship Id="rId9" Type="http://schemas.openxmlformats.org/officeDocument/2006/relationships/tags" Target="../tags/tag20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20.xml" /><Relationship Id="rId11" Type="http://schemas.openxmlformats.org/officeDocument/2006/relationships/tags" Target="../tags/tag221.xml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tags" Target="../tags/tag224.xml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tags" Target="../tags/tag216.xml" /><Relationship Id="rId20" Type="http://schemas.openxmlformats.org/officeDocument/2006/relationships/tags" Target="../tags/tag230.xml" /><Relationship Id="rId21" Type="http://schemas.openxmlformats.org/officeDocument/2006/relationships/tags" Target="../tags/tag231.xml" /><Relationship Id="rId22" Type="http://schemas.openxmlformats.org/officeDocument/2006/relationships/tags" Target="../tags/tag232.xml" /><Relationship Id="rId23" Type="http://schemas.openxmlformats.org/officeDocument/2006/relationships/tags" Target="../tags/tag233.xml" /><Relationship Id="rId24" Type="http://schemas.openxmlformats.org/officeDocument/2006/relationships/tags" Target="../tags/tag234.xml" /><Relationship Id="rId25" Type="http://schemas.openxmlformats.org/officeDocument/2006/relationships/tags" Target="../tags/tag235.xml" /><Relationship Id="rId26" Type="http://schemas.openxmlformats.org/officeDocument/2006/relationships/tags" Target="../tags/tag236.xml" /><Relationship Id="rId27" Type="http://schemas.openxmlformats.org/officeDocument/2006/relationships/tags" Target="../tags/tag237.xml" /><Relationship Id="rId3" Type="http://schemas.openxmlformats.org/officeDocument/2006/relationships/tags" Target="../tags/tag217.xml" /><Relationship Id="rId4" Type="http://schemas.openxmlformats.org/officeDocument/2006/relationships/image" Target="../media/image23.png" /><Relationship Id="rId5" Type="http://schemas.openxmlformats.org/officeDocument/2006/relationships/tags" Target="../tags/tag218.xml" /><Relationship Id="rId6" Type="http://schemas.openxmlformats.org/officeDocument/2006/relationships/video" Target="../media/media2.mp4" /><Relationship Id="rId7" Type="http://schemas.microsoft.com/office/2007/relationships/media" Target="../media/media2.mp4" /><Relationship Id="rId8" Type="http://schemas.openxmlformats.org/officeDocument/2006/relationships/tags" Target="../tags/tag219.xml" /><Relationship Id="rId9" Type="http://schemas.openxmlformats.org/officeDocument/2006/relationships/image" Target="../media/image2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38.xml" /><Relationship Id="rId3" Type="http://schemas.openxmlformats.org/officeDocument/2006/relationships/tags" Target="../tags/tag239.xml" /><Relationship Id="rId4" Type="http://schemas.openxmlformats.org/officeDocument/2006/relationships/image" Target="../media/image24.png" /><Relationship Id="rId5" Type="http://schemas.openxmlformats.org/officeDocument/2006/relationships/tags" Target="../tags/tag240.xml" /><Relationship Id="rId6" Type="http://schemas.openxmlformats.org/officeDocument/2006/relationships/tags" Target="../tags/tag241.xml" /><Relationship Id="rId7" Type="http://schemas.openxmlformats.org/officeDocument/2006/relationships/image" Target="../media/image25.png" /><Relationship Id="rId8" Type="http://schemas.openxmlformats.org/officeDocument/2006/relationships/tags" Target="../tags/tag24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2" Type="http://schemas.openxmlformats.org/officeDocument/2006/relationships/tags" Target="../tags/tag243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image" Target="../media/image13.png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63.xml" /><Relationship Id="rId11" Type="http://schemas.openxmlformats.org/officeDocument/2006/relationships/tags" Target="../tags/tag264.xml" /><Relationship Id="rId12" Type="http://schemas.openxmlformats.org/officeDocument/2006/relationships/tags" Target="../tags/tag265.xml" /><Relationship Id="rId13" Type="http://schemas.openxmlformats.org/officeDocument/2006/relationships/tags" Target="../tags/tag266.xml" /><Relationship Id="rId14" Type="http://schemas.openxmlformats.org/officeDocument/2006/relationships/tags" Target="../tags/tag267.xml" /><Relationship Id="rId15" Type="http://schemas.openxmlformats.org/officeDocument/2006/relationships/tags" Target="../tags/tag268.xml" /><Relationship Id="rId16" Type="http://schemas.openxmlformats.org/officeDocument/2006/relationships/tags" Target="../tags/tag269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image" Target="../media/image26.png" /><Relationship Id="rId6" Type="http://schemas.openxmlformats.org/officeDocument/2006/relationships/tags" Target="../tags/tag259.xml" /><Relationship Id="rId7" Type="http://schemas.openxmlformats.org/officeDocument/2006/relationships/tags" Target="../tags/tag260.xml" /><Relationship Id="rId8" Type="http://schemas.openxmlformats.org/officeDocument/2006/relationships/tags" Target="../tags/tag261.xml" /><Relationship Id="rId9" Type="http://schemas.openxmlformats.org/officeDocument/2006/relationships/tags" Target="../tags/tag26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78.xml" /><Relationship Id="rId11" Type="http://schemas.openxmlformats.org/officeDocument/2006/relationships/image" Target="../media/image27.png" /><Relationship Id="rId12" Type="http://schemas.openxmlformats.org/officeDocument/2006/relationships/tags" Target="../tags/tag279.xml" /><Relationship Id="rId13" Type="http://schemas.openxmlformats.org/officeDocument/2006/relationships/tags" Target="../tags/tag280.xml" /><Relationship Id="rId14" Type="http://schemas.openxmlformats.org/officeDocument/2006/relationships/image" Target="../media/image8.gif" /><Relationship Id="rId15" Type="http://schemas.openxmlformats.org/officeDocument/2006/relationships/tags" Target="../tags/tag281.xml" /><Relationship Id="rId16" Type="http://schemas.openxmlformats.org/officeDocument/2006/relationships/image" Target="../media/image28.gif" /><Relationship Id="rId17" Type="http://schemas.openxmlformats.org/officeDocument/2006/relationships/tags" Target="../tags/tag282.xml" /><Relationship Id="rId18" Type="http://schemas.openxmlformats.org/officeDocument/2006/relationships/image" Target="../media/image29.gif" /><Relationship Id="rId19" Type="http://schemas.openxmlformats.org/officeDocument/2006/relationships/tags" Target="../tags/tag283.xml" /><Relationship Id="rId2" Type="http://schemas.openxmlformats.org/officeDocument/2006/relationships/tags" Target="../tags/tag270.xml" /><Relationship Id="rId20" Type="http://schemas.openxmlformats.org/officeDocument/2006/relationships/tags" Target="../tags/tag284.xml" /><Relationship Id="rId21" Type="http://schemas.openxmlformats.org/officeDocument/2006/relationships/tags" Target="../tags/tag285.xml" /><Relationship Id="rId22" Type="http://schemas.openxmlformats.org/officeDocument/2006/relationships/tags" Target="../tags/tag286.xml" /><Relationship Id="rId23" Type="http://schemas.openxmlformats.org/officeDocument/2006/relationships/tags" Target="../tags/tag287.xml" /><Relationship Id="rId24" Type="http://schemas.openxmlformats.org/officeDocument/2006/relationships/image" Target="../media/image13.png" /><Relationship Id="rId25" Type="http://schemas.openxmlformats.org/officeDocument/2006/relationships/tags" Target="../tags/tag288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96.xml" /><Relationship Id="rId11" Type="http://schemas.openxmlformats.org/officeDocument/2006/relationships/tags" Target="../tags/tag297.xml" /><Relationship Id="rId12" Type="http://schemas.openxmlformats.org/officeDocument/2006/relationships/tags" Target="../tags/tag298.xml" /><Relationship Id="rId13" Type="http://schemas.openxmlformats.org/officeDocument/2006/relationships/tags" Target="../tags/tag299.xml" /><Relationship Id="rId14" Type="http://schemas.openxmlformats.org/officeDocument/2006/relationships/tags" Target="../tags/tag300.xml" /><Relationship Id="rId15" Type="http://schemas.openxmlformats.org/officeDocument/2006/relationships/tags" Target="../tags/tag301.xml" /><Relationship Id="rId16" Type="http://schemas.openxmlformats.org/officeDocument/2006/relationships/image" Target="../media/image13.png" /><Relationship Id="rId17" Type="http://schemas.openxmlformats.org/officeDocument/2006/relationships/tags" Target="../tags/tag302.xml" /><Relationship Id="rId18" Type="http://schemas.openxmlformats.org/officeDocument/2006/relationships/tags" Target="../tags/tag303.xml" /><Relationship Id="rId19" Type="http://schemas.openxmlformats.org/officeDocument/2006/relationships/tags" Target="../tags/tag304.xml" /><Relationship Id="rId2" Type="http://schemas.openxmlformats.org/officeDocument/2006/relationships/tags" Target="../tags/tag289.xml" /><Relationship Id="rId20" Type="http://schemas.openxmlformats.org/officeDocument/2006/relationships/tags" Target="../tags/tag305.xml" /><Relationship Id="rId21" Type="http://schemas.openxmlformats.org/officeDocument/2006/relationships/tags" Target="../tags/tag306.xml" /><Relationship Id="rId22" Type="http://schemas.openxmlformats.org/officeDocument/2006/relationships/tags" Target="../tags/tag307.xml" /><Relationship Id="rId23" Type="http://schemas.openxmlformats.org/officeDocument/2006/relationships/tags" Target="../tags/tag308.xml" /><Relationship Id="rId24" Type="http://schemas.openxmlformats.org/officeDocument/2006/relationships/tags" Target="../tags/tag309.xml" /><Relationship Id="rId25" Type="http://schemas.openxmlformats.org/officeDocument/2006/relationships/tags" Target="../tags/tag310.xml" /><Relationship Id="rId26" Type="http://schemas.openxmlformats.org/officeDocument/2006/relationships/tags" Target="../tags/tag311.xml" /><Relationship Id="rId27" Type="http://schemas.openxmlformats.org/officeDocument/2006/relationships/tags" Target="../tags/tag312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tags" Target="../tags/tag293.xml" /><Relationship Id="rId7" Type="http://schemas.openxmlformats.org/officeDocument/2006/relationships/image" Target="../media/image30.png" /><Relationship Id="rId8" Type="http://schemas.openxmlformats.org/officeDocument/2006/relationships/tags" Target="../tags/tag294.xml" /><Relationship Id="rId9" Type="http://schemas.openxmlformats.org/officeDocument/2006/relationships/tags" Target="../tags/tag29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17.xml" /><Relationship Id="rId11" Type="http://schemas.openxmlformats.org/officeDocument/2006/relationships/tags" Target="../tags/tag318.xml" /><Relationship Id="rId12" Type="http://schemas.openxmlformats.org/officeDocument/2006/relationships/tags" Target="../tags/tag319.xml" /><Relationship Id="rId13" Type="http://schemas.openxmlformats.org/officeDocument/2006/relationships/tags" Target="../tags/tag320.xml" /><Relationship Id="rId14" Type="http://schemas.openxmlformats.org/officeDocument/2006/relationships/tags" Target="../tags/tag321.xml" /><Relationship Id="rId15" Type="http://schemas.openxmlformats.org/officeDocument/2006/relationships/tags" Target="../tags/tag322.xml" /><Relationship Id="rId16" Type="http://schemas.openxmlformats.org/officeDocument/2006/relationships/tags" Target="../tags/tag323.xml" /><Relationship Id="rId17" Type="http://schemas.openxmlformats.org/officeDocument/2006/relationships/tags" Target="../tags/tag324.xml" /><Relationship Id="rId18" Type="http://schemas.openxmlformats.org/officeDocument/2006/relationships/tags" Target="../tags/tag325.xml" /><Relationship Id="rId19" Type="http://schemas.openxmlformats.org/officeDocument/2006/relationships/tags" Target="../tags/tag326.xml" /><Relationship Id="rId2" Type="http://schemas.openxmlformats.org/officeDocument/2006/relationships/tags" Target="../tags/tag313.xml" /><Relationship Id="rId20" Type="http://schemas.openxmlformats.org/officeDocument/2006/relationships/tags" Target="../tags/tag327.xml" /><Relationship Id="rId21" Type="http://schemas.openxmlformats.org/officeDocument/2006/relationships/tags" Target="../tags/tag328.xml" /><Relationship Id="rId22" Type="http://schemas.openxmlformats.org/officeDocument/2006/relationships/tags" Target="../tags/tag329.xml" /><Relationship Id="rId23" Type="http://schemas.openxmlformats.org/officeDocument/2006/relationships/tags" Target="../tags/tag330.xml" /><Relationship Id="rId24" Type="http://schemas.openxmlformats.org/officeDocument/2006/relationships/tags" Target="../tags/tag331.xml" /><Relationship Id="rId3" Type="http://schemas.openxmlformats.org/officeDocument/2006/relationships/tags" Target="../tags/tag314.xml" /><Relationship Id="rId4" Type="http://schemas.openxmlformats.org/officeDocument/2006/relationships/image" Target="../media/image31.png" /><Relationship Id="rId5" Type="http://schemas.openxmlformats.org/officeDocument/2006/relationships/tags" Target="../tags/tag315.xml" /><Relationship Id="rId6" Type="http://schemas.openxmlformats.org/officeDocument/2006/relationships/video" Target="../media/media3.wmv" /><Relationship Id="rId7" Type="http://schemas.microsoft.com/office/2007/relationships/media" Target="../media/media3.wmv" /><Relationship Id="rId8" Type="http://schemas.openxmlformats.org/officeDocument/2006/relationships/tags" Target="../tags/tag316.xml" /><Relationship Id="rId9" Type="http://schemas.openxmlformats.org/officeDocument/2006/relationships/image" Target="../media/image22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36.xml" /><Relationship Id="rId11" Type="http://schemas.openxmlformats.org/officeDocument/2006/relationships/tags" Target="../tags/tag337.xml" /><Relationship Id="rId12" Type="http://schemas.openxmlformats.org/officeDocument/2006/relationships/tags" Target="../tags/tag338.xml" /><Relationship Id="rId13" Type="http://schemas.openxmlformats.org/officeDocument/2006/relationships/tags" Target="../tags/tag339.xml" /><Relationship Id="rId14" Type="http://schemas.openxmlformats.org/officeDocument/2006/relationships/tags" Target="../tags/tag340.xml" /><Relationship Id="rId15" Type="http://schemas.openxmlformats.org/officeDocument/2006/relationships/tags" Target="../tags/tag341.xml" /><Relationship Id="rId16" Type="http://schemas.openxmlformats.org/officeDocument/2006/relationships/tags" Target="../tags/tag342.xml" /><Relationship Id="rId17" Type="http://schemas.openxmlformats.org/officeDocument/2006/relationships/tags" Target="../tags/tag343.xml" /><Relationship Id="rId18" Type="http://schemas.openxmlformats.org/officeDocument/2006/relationships/tags" Target="../tags/tag344.xml" /><Relationship Id="rId19" Type="http://schemas.openxmlformats.org/officeDocument/2006/relationships/tags" Target="../tags/tag345.xml" /><Relationship Id="rId2" Type="http://schemas.openxmlformats.org/officeDocument/2006/relationships/tags" Target="../tags/tag332.xml" /><Relationship Id="rId20" Type="http://schemas.openxmlformats.org/officeDocument/2006/relationships/tags" Target="../tags/tag346.xml" /><Relationship Id="rId21" Type="http://schemas.openxmlformats.org/officeDocument/2006/relationships/tags" Target="../tags/tag347.xml" /><Relationship Id="rId22" Type="http://schemas.openxmlformats.org/officeDocument/2006/relationships/tags" Target="../tags/tag348.xml" /><Relationship Id="rId23" Type="http://schemas.openxmlformats.org/officeDocument/2006/relationships/tags" Target="../tags/tag349.xml" /><Relationship Id="rId24" Type="http://schemas.openxmlformats.org/officeDocument/2006/relationships/tags" Target="../tags/tag350.xml" /><Relationship Id="rId3" Type="http://schemas.openxmlformats.org/officeDocument/2006/relationships/image" Target="../media/image32.png" /><Relationship Id="rId4" Type="http://schemas.openxmlformats.org/officeDocument/2006/relationships/tags" Target="../tags/tag333.xml" /><Relationship Id="rId5" Type="http://schemas.openxmlformats.org/officeDocument/2006/relationships/video" Target="../media/media4.wmv" /><Relationship Id="rId6" Type="http://schemas.microsoft.com/office/2007/relationships/media" Target="../media/media4.wmv" /><Relationship Id="rId7" Type="http://schemas.openxmlformats.org/officeDocument/2006/relationships/tags" Target="../tags/tag334.xml" /><Relationship Id="rId8" Type="http://schemas.openxmlformats.org/officeDocument/2006/relationships/image" Target="../media/image22.png" /><Relationship Id="rId9" Type="http://schemas.openxmlformats.org/officeDocument/2006/relationships/tags" Target="../tags/tag33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51.xml" /><Relationship Id="rId3" Type="http://schemas.openxmlformats.org/officeDocument/2006/relationships/tags" Target="../tags/tag352.xml" /><Relationship Id="rId4" Type="http://schemas.openxmlformats.org/officeDocument/2006/relationships/image" Target="../media/image24.png" /><Relationship Id="rId5" Type="http://schemas.openxmlformats.org/officeDocument/2006/relationships/tags" Target="../tags/tag353.xml" /><Relationship Id="rId6" Type="http://schemas.openxmlformats.org/officeDocument/2006/relationships/tags" Target="../tags/tag354.xml" /><Relationship Id="rId7" Type="http://schemas.openxmlformats.org/officeDocument/2006/relationships/image" Target="../media/image25.png" /><Relationship Id="rId8" Type="http://schemas.openxmlformats.org/officeDocument/2006/relationships/tags" Target="../tags/tag355.xml" /><Relationship Id="rId9" Type="http://schemas.openxmlformats.org/officeDocument/2006/relationships/tags" Target="../tags/tag35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7.xml" /><Relationship Id="rId11" Type="http://schemas.openxmlformats.org/officeDocument/2006/relationships/tags" Target="../tags/tag58.xml" /><Relationship Id="rId12" Type="http://schemas.openxmlformats.org/officeDocument/2006/relationships/tags" Target="../tags/tag59.xml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ags" Target="../tags/tag62.xml" /><Relationship Id="rId16" Type="http://schemas.openxmlformats.org/officeDocument/2006/relationships/tags" Target="../tags/tag63.xml" /><Relationship Id="rId17" Type="http://schemas.openxmlformats.org/officeDocument/2006/relationships/tags" Target="../tags/tag64.xml" /><Relationship Id="rId18" Type="http://schemas.openxmlformats.org/officeDocument/2006/relationships/tags" Target="../tags/tag65.xml" /><Relationship Id="rId19" Type="http://schemas.openxmlformats.org/officeDocument/2006/relationships/tags" Target="../tags/tag66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67.xml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23" Type="http://schemas.openxmlformats.org/officeDocument/2006/relationships/tags" Target="../tags/tag70.xml" /><Relationship Id="rId24" Type="http://schemas.openxmlformats.org/officeDocument/2006/relationships/tags" Target="../tags/tag71.xml" /><Relationship Id="rId25" Type="http://schemas.openxmlformats.org/officeDocument/2006/relationships/tags" Target="../tags/tag72.xml" /><Relationship Id="rId26" Type="http://schemas.openxmlformats.org/officeDocument/2006/relationships/tags" Target="../tags/tag73.xml" /><Relationship Id="rId27" Type="http://schemas.openxmlformats.org/officeDocument/2006/relationships/tags" Target="../tags/tag74.xml" /><Relationship Id="rId28" Type="http://schemas.openxmlformats.org/officeDocument/2006/relationships/tags" Target="../tags/tag75.xml" /><Relationship Id="rId29" Type="http://schemas.openxmlformats.org/officeDocument/2006/relationships/tags" Target="../tags/tag76.xml" /><Relationship Id="rId3" Type="http://schemas.openxmlformats.org/officeDocument/2006/relationships/tags" Target="../tags/tag50.xml" /><Relationship Id="rId30" Type="http://schemas.openxmlformats.org/officeDocument/2006/relationships/tags" Target="../tags/tag77.xml" /><Relationship Id="rId31" Type="http://schemas.openxmlformats.org/officeDocument/2006/relationships/tags" Target="../tags/tag78.xml" /><Relationship Id="rId32" Type="http://schemas.openxmlformats.org/officeDocument/2006/relationships/tags" Target="../tags/tag79.xml" /><Relationship Id="rId33" Type="http://schemas.openxmlformats.org/officeDocument/2006/relationships/tags" Target="../tags/tag80.xml" /><Relationship Id="rId34" Type="http://schemas.openxmlformats.org/officeDocument/2006/relationships/tags" Target="../tags/tag81.xml" /><Relationship Id="rId4" Type="http://schemas.openxmlformats.org/officeDocument/2006/relationships/tags" Target="../tags/tag51.xml" /><Relationship Id="rId5" Type="http://schemas.openxmlformats.org/officeDocument/2006/relationships/tags" Target="../tags/tag52.xml" /><Relationship Id="rId6" Type="http://schemas.openxmlformats.org/officeDocument/2006/relationships/tags" Target="../tags/tag53.xml" /><Relationship Id="rId7" Type="http://schemas.openxmlformats.org/officeDocument/2006/relationships/tags" Target="../tags/tag54.xml" /><Relationship Id="rId8" Type="http://schemas.openxmlformats.org/officeDocument/2006/relationships/tags" Target="../tags/tag55.xml" /><Relationship Id="rId9" Type="http://schemas.openxmlformats.org/officeDocument/2006/relationships/tags" Target="../tags/tag5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63.xml" /><Relationship Id="rId11" Type="http://schemas.openxmlformats.org/officeDocument/2006/relationships/tags" Target="../tags/tag364.xml" /><Relationship Id="rId12" Type="http://schemas.openxmlformats.org/officeDocument/2006/relationships/tags" Target="../tags/tag365.xml" /><Relationship Id="rId13" Type="http://schemas.openxmlformats.org/officeDocument/2006/relationships/tags" Target="../tags/tag366.xml" /><Relationship Id="rId14" Type="http://schemas.openxmlformats.org/officeDocument/2006/relationships/image" Target="../media/image34.png" /><Relationship Id="rId15" Type="http://schemas.openxmlformats.org/officeDocument/2006/relationships/tags" Target="../tags/tag367.xml" /><Relationship Id="rId16" Type="http://schemas.openxmlformats.org/officeDocument/2006/relationships/tags" Target="../tags/tag368.xml" /><Relationship Id="rId17" Type="http://schemas.openxmlformats.org/officeDocument/2006/relationships/image" Target="../media/image35.png" /><Relationship Id="rId18" Type="http://schemas.openxmlformats.org/officeDocument/2006/relationships/image" Target="../media/image36.svg" /><Relationship Id="rId19" Type="http://schemas.openxmlformats.org/officeDocument/2006/relationships/tags" Target="../tags/tag369.xml" /><Relationship Id="rId2" Type="http://schemas.openxmlformats.org/officeDocument/2006/relationships/tags" Target="../tags/tag357.xml" /><Relationship Id="rId20" Type="http://schemas.openxmlformats.org/officeDocument/2006/relationships/tags" Target="../tags/tag370.xml" /><Relationship Id="rId3" Type="http://schemas.openxmlformats.org/officeDocument/2006/relationships/tags" Target="../tags/tag358.xml" /><Relationship Id="rId4" Type="http://schemas.openxmlformats.org/officeDocument/2006/relationships/image" Target="../media/image33.jpeg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tags" Target="../tags/tag361.xml" /><Relationship Id="rId8" Type="http://schemas.openxmlformats.org/officeDocument/2006/relationships/tags" Target="../tags/tag362.xml" /><Relationship Id="rId9" Type="http://schemas.openxmlformats.org/officeDocument/2006/relationships/image" Target="../media/image13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77.xml" /><Relationship Id="rId2" Type="http://schemas.openxmlformats.org/officeDocument/2006/relationships/tags" Target="../tags/tag37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Relationship Id="rId7" Type="http://schemas.openxmlformats.org/officeDocument/2006/relationships/image" Target="../media/image13.png" /><Relationship Id="rId8" Type="http://schemas.openxmlformats.org/officeDocument/2006/relationships/tags" Target="../tags/tag376.xml" /><Relationship Id="rId9" Type="http://schemas.openxmlformats.org/officeDocument/2006/relationships/image" Target="../media/image37.gif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86.xml" /><Relationship Id="rId11" Type="http://schemas.openxmlformats.org/officeDocument/2006/relationships/tags" Target="../tags/tag387.xml" /><Relationship Id="rId12" Type="http://schemas.openxmlformats.org/officeDocument/2006/relationships/image" Target="../media/image38.gif" /><Relationship Id="rId13" Type="http://schemas.openxmlformats.org/officeDocument/2006/relationships/tags" Target="../tags/tag388.xml" /><Relationship Id="rId14" Type="http://schemas.openxmlformats.org/officeDocument/2006/relationships/tags" Target="../tags/tag389.xml" /><Relationship Id="rId15" Type="http://schemas.openxmlformats.org/officeDocument/2006/relationships/image" Target="../media/image39.gif" /><Relationship Id="rId16" Type="http://schemas.openxmlformats.org/officeDocument/2006/relationships/tags" Target="../tags/tag390.xml" /><Relationship Id="rId17" Type="http://schemas.openxmlformats.org/officeDocument/2006/relationships/tags" Target="../tags/tag391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381.xml" /><Relationship Id="rId4" Type="http://schemas.openxmlformats.org/officeDocument/2006/relationships/tags" Target="../tags/tag382.xml" /><Relationship Id="rId5" Type="http://schemas.openxmlformats.org/officeDocument/2006/relationships/image" Target="../media/image27.png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tags" Target="../tags/tag385.xml" /><Relationship Id="rId9" Type="http://schemas.openxmlformats.org/officeDocument/2006/relationships/image" Target="../media/image7.gif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97.xml" /><Relationship Id="rId11" Type="http://schemas.openxmlformats.org/officeDocument/2006/relationships/tags" Target="../tags/tag398.xml" /><Relationship Id="rId12" Type="http://schemas.openxmlformats.org/officeDocument/2006/relationships/tags" Target="../tags/tag399.xml" /><Relationship Id="rId13" Type="http://schemas.openxmlformats.org/officeDocument/2006/relationships/tags" Target="../tags/tag400.xml" /><Relationship Id="rId2" Type="http://schemas.openxmlformats.org/officeDocument/2006/relationships/tags" Target="../tags/tag392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image" Target="../media/image40.gif" /><Relationship Id="rId6" Type="http://schemas.openxmlformats.org/officeDocument/2006/relationships/tags" Target="../tags/tag395.xml" /><Relationship Id="rId7" Type="http://schemas.openxmlformats.org/officeDocument/2006/relationships/image" Target="../media/image41.gif" /><Relationship Id="rId8" Type="http://schemas.openxmlformats.org/officeDocument/2006/relationships/tags" Target="../tags/tag396.xml" /><Relationship Id="rId9" Type="http://schemas.openxmlformats.org/officeDocument/2006/relationships/image" Target="../media/image42.gif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09.xml" /><Relationship Id="rId11" Type="http://schemas.openxmlformats.org/officeDocument/2006/relationships/image" Target="../media/image43.png" /><Relationship Id="rId12" Type="http://schemas.openxmlformats.org/officeDocument/2006/relationships/tags" Target="../tags/tag410.xml" /><Relationship Id="rId13" Type="http://schemas.openxmlformats.org/officeDocument/2006/relationships/tags" Target="../tags/tag411.xml" /><Relationship Id="rId14" Type="http://schemas.openxmlformats.org/officeDocument/2006/relationships/tags" Target="../tags/tag412.xml" /><Relationship Id="rId15" Type="http://schemas.openxmlformats.org/officeDocument/2006/relationships/tags" Target="../tags/tag413.xml" /><Relationship Id="rId2" Type="http://schemas.openxmlformats.org/officeDocument/2006/relationships/tags" Target="../tags/tag40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Relationship Id="rId7" Type="http://schemas.openxmlformats.org/officeDocument/2006/relationships/tags" Target="../tags/tag406.xml" /><Relationship Id="rId8" Type="http://schemas.openxmlformats.org/officeDocument/2006/relationships/tags" Target="../tags/tag407.xml" /><Relationship Id="rId9" Type="http://schemas.openxmlformats.org/officeDocument/2006/relationships/tags" Target="../tags/tag40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4.png" /><Relationship Id="rId11" Type="http://schemas.openxmlformats.org/officeDocument/2006/relationships/tags" Target="../tags/tag422.xml" /><Relationship Id="rId2" Type="http://schemas.openxmlformats.org/officeDocument/2006/relationships/tags" Target="../tags/tag414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Relationship Id="rId6" Type="http://schemas.openxmlformats.org/officeDocument/2006/relationships/tags" Target="../tags/tag418.xml" /><Relationship Id="rId7" Type="http://schemas.openxmlformats.org/officeDocument/2006/relationships/tags" Target="../tags/tag419.xml" /><Relationship Id="rId8" Type="http://schemas.openxmlformats.org/officeDocument/2006/relationships/tags" Target="../tags/tag420.xml" /><Relationship Id="rId9" Type="http://schemas.openxmlformats.org/officeDocument/2006/relationships/tags" Target="../tags/tag421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30.xml" /><Relationship Id="rId11" Type="http://schemas.openxmlformats.org/officeDocument/2006/relationships/tags" Target="../tags/tag431.xml" /><Relationship Id="rId12" Type="http://schemas.openxmlformats.org/officeDocument/2006/relationships/tags" Target="../tags/tag432.xml" /><Relationship Id="rId13" Type="http://schemas.openxmlformats.org/officeDocument/2006/relationships/tags" Target="../tags/tag433.xml" /><Relationship Id="rId14" Type="http://schemas.openxmlformats.org/officeDocument/2006/relationships/tags" Target="../tags/tag434.xml" /><Relationship Id="rId15" Type="http://schemas.openxmlformats.org/officeDocument/2006/relationships/tags" Target="../tags/tag435.xml" /><Relationship Id="rId16" Type="http://schemas.openxmlformats.org/officeDocument/2006/relationships/tags" Target="../tags/tag436.xml" /><Relationship Id="rId17" Type="http://schemas.openxmlformats.org/officeDocument/2006/relationships/tags" Target="../tags/tag437.xml" /><Relationship Id="rId18" Type="http://schemas.openxmlformats.org/officeDocument/2006/relationships/tags" Target="../tags/tag438.xml" /><Relationship Id="rId19" Type="http://schemas.openxmlformats.org/officeDocument/2006/relationships/tags" Target="../tags/tag439.xml" /><Relationship Id="rId2" Type="http://schemas.openxmlformats.org/officeDocument/2006/relationships/tags" Target="../tags/tag423.xml" /><Relationship Id="rId20" Type="http://schemas.openxmlformats.org/officeDocument/2006/relationships/tags" Target="../tags/tag440.xml" /><Relationship Id="rId21" Type="http://schemas.openxmlformats.org/officeDocument/2006/relationships/tags" Target="../tags/tag441.xml" /><Relationship Id="rId22" Type="http://schemas.openxmlformats.org/officeDocument/2006/relationships/tags" Target="../tags/tag442.xml" /><Relationship Id="rId23" Type="http://schemas.openxmlformats.org/officeDocument/2006/relationships/tags" Target="../tags/tag443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Relationship Id="rId7" Type="http://schemas.openxmlformats.org/officeDocument/2006/relationships/tags" Target="../tags/tag428.xml" /><Relationship Id="rId8" Type="http://schemas.openxmlformats.org/officeDocument/2006/relationships/tags" Target="../tags/tag429.xml" /><Relationship Id="rId9" Type="http://schemas.openxmlformats.org/officeDocument/2006/relationships/image" Target="../media/image4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52.xml" /><Relationship Id="rId11" Type="http://schemas.openxmlformats.org/officeDocument/2006/relationships/tags" Target="../tags/tag453.xml" /><Relationship Id="rId12" Type="http://schemas.openxmlformats.org/officeDocument/2006/relationships/tags" Target="../tags/tag454.xml" /><Relationship Id="rId13" Type="http://schemas.openxmlformats.org/officeDocument/2006/relationships/tags" Target="../tags/tag455.xml" /><Relationship Id="rId14" Type="http://schemas.openxmlformats.org/officeDocument/2006/relationships/tags" Target="../tags/tag456.xml" /><Relationship Id="rId15" Type="http://schemas.openxmlformats.org/officeDocument/2006/relationships/tags" Target="../tags/tag457.xml" /><Relationship Id="rId16" Type="http://schemas.openxmlformats.org/officeDocument/2006/relationships/tags" Target="../tags/tag458.xml" /><Relationship Id="rId17" Type="http://schemas.openxmlformats.org/officeDocument/2006/relationships/tags" Target="../tags/tag459.xml" /><Relationship Id="rId18" Type="http://schemas.openxmlformats.org/officeDocument/2006/relationships/tags" Target="../tags/tag460.xml" /><Relationship Id="rId19" Type="http://schemas.openxmlformats.org/officeDocument/2006/relationships/tags" Target="../tags/tag461.xml" /><Relationship Id="rId2" Type="http://schemas.openxmlformats.org/officeDocument/2006/relationships/tags" Target="../tags/tag444.xml" /><Relationship Id="rId20" Type="http://schemas.openxmlformats.org/officeDocument/2006/relationships/tags" Target="../tags/tag462.xml" /><Relationship Id="rId21" Type="http://schemas.openxmlformats.org/officeDocument/2006/relationships/tags" Target="../tags/tag463.xml" /><Relationship Id="rId22" Type="http://schemas.openxmlformats.org/officeDocument/2006/relationships/tags" Target="../tags/tag464.xml" /><Relationship Id="rId23" Type="http://schemas.openxmlformats.org/officeDocument/2006/relationships/tags" Target="../tags/tag465.xml" /><Relationship Id="rId24" Type="http://schemas.openxmlformats.org/officeDocument/2006/relationships/tags" Target="../tags/tag466.xml" /><Relationship Id="rId25" Type="http://schemas.openxmlformats.org/officeDocument/2006/relationships/tags" Target="../tags/tag467.xml" /><Relationship Id="rId26" Type="http://schemas.openxmlformats.org/officeDocument/2006/relationships/tags" Target="../tags/tag468.xml" /><Relationship Id="rId27" Type="http://schemas.openxmlformats.org/officeDocument/2006/relationships/tags" Target="../tags/tag469.xml" /><Relationship Id="rId3" Type="http://schemas.openxmlformats.org/officeDocument/2006/relationships/tags" Target="../tags/tag445.xml" /><Relationship Id="rId4" Type="http://schemas.openxmlformats.org/officeDocument/2006/relationships/tags" Target="../tags/tag446.xml" /><Relationship Id="rId5" Type="http://schemas.openxmlformats.org/officeDocument/2006/relationships/tags" Target="../tags/tag447.xml" /><Relationship Id="rId6" Type="http://schemas.openxmlformats.org/officeDocument/2006/relationships/tags" Target="../tags/tag448.xml" /><Relationship Id="rId7" Type="http://schemas.openxmlformats.org/officeDocument/2006/relationships/tags" Target="../tags/tag449.xml" /><Relationship Id="rId8" Type="http://schemas.openxmlformats.org/officeDocument/2006/relationships/tags" Target="../tags/tag450.xml" /><Relationship Id="rId9" Type="http://schemas.openxmlformats.org/officeDocument/2006/relationships/tags" Target="../tags/tag451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478.xml" /><Relationship Id="rId11" Type="http://schemas.openxmlformats.org/officeDocument/2006/relationships/tags" Target="../tags/tag479.xml" /><Relationship Id="rId12" Type="http://schemas.openxmlformats.org/officeDocument/2006/relationships/tags" Target="../tags/tag480.xml" /><Relationship Id="rId13" Type="http://schemas.openxmlformats.org/officeDocument/2006/relationships/tags" Target="../tags/tag481.xml" /><Relationship Id="rId14" Type="http://schemas.openxmlformats.org/officeDocument/2006/relationships/tags" Target="../tags/tag482.xml" /><Relationship Id="rId15" Type="http://schemas.openxmlformats.org/officeDocument/2006/relationships/tags" Target="../tags/tag483.xml" /><Relationship Id="rId16" Type="http://schemas.openxmlformats.org/officeDocument/2006/relationships/tags" Target="../tags/tag484.xml" /><Relationship Id="rId17" Type="http://schemas.openxmlformats.org/officeDocument/2006/relationships/tags" Target="../tags/tag485.xml" /><Relationship Id="rId18" Type="http://schemas.openxmlformats.org/officeDocument/2006/relationships/tags" Target="../tags/tag486.xml" /><Relationship Id="rId19" Type="http://schemas.openxmlformats.org/officeDocument/2006/relationships/tags" Target="../tags/tag487.xml" /><Relationship Id="rId2" Type="http://schemas.openxmlformats.org/officeDocument/2006/relationships/tags" Target="../tags/tag470.xml" /><Relationship Id="rId20" Type="http://schemas.openxmlformats.org/officeDocument/2006/relationships/tags" Target="../tags/tag488.xml" /><Relationship Id="rId21" Type="http://schemas.openxmlformats.org/officeDocument/2006/relationships/tags" Target="../tags/tag489.xml" /><Relationship Id="rId22" Type="http://schemas.openxmlformats.org/officeDocument/2006/relationships/image" Target="../media/image4.png" /><Relationship Id="rId23" Type="http://schemas.openxmlformats.org/officeDocument/2006/relationships/tags" Target="../tags/tag490.xml" /><Relationship Id="rId24" Type="http://schemas.openxmlformats.org/officeDocument/2006/relationships/tags" Target="../tags/tag491.xml" /><Relationship Id="rId25" Type="http://schemas.openxmlformats.org/officeDocument/2006/relationships/tags" Target="../tags/tag492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tags" Target="../tags/tag474.xml" /><Relationship Id="rId7" Type="http://schemas.openxmlformats.org/officeDocument/2006/relationships/tags" Target="../tags/tag475.xml" /><Relationship Id="rId8" Type="http://schemas.openxmlformats.org/officeDocument/2006/relationships/tags" Target="../tags/tag476.xml" /><Relationship Id="rId9" Type="http://schemas.openxmlformats.org/officeDocument/2006/relationships/tags" Target="../tags/tag477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493.xml" /><Relationship Id="rId3" Type="http://schemas.openxmlformats.org/officeDocument/2006/relationships/tags" Target="../tags/tag494.xml" /><Relationship Id="rId4" Type="http://schemas.openxmlformats.org/officeDocument/2006/relationships/tags" Target="../tags/tag495.xml" /><Relationship Id="rId5" Type="http://schemas.openxmlformats.org/officeDocument/2006/relationships/tags" Target="../tags/tag496.xml" /><Relationship Id="rId6" Type="http://schemas.openxmlformats.org/officeDocument/2006/relationships/tags" Target="../tags/tag497.xml" /><Relationship Id="rId7" Type="http://schemas.openxmlformats.org/officeDocument/2006/relationships/tags" Target="../tags/tag49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89.xml" /><Relationship Id="rId11" Type="http://schemas.openxmlformats.org/officeDocument/2006/relationships/image" Target="../media/image5.png" /><Relationship Id="rId12" Type="http://schemas.openxmlformats.org/officeDocument/2006/relationships/tags" Target="../tags/tag90.xml" /><Relationship Id="rId13" Type="http://schemas.openxmlformats.org/officeDocument/2006/relationships/tags" Target="../tags/tag91.xml" /><Relationship Id="rId2" Type="http://schemas.openxmlformats.org/officeDocument/2006/relationships/tags" Target="../tags/tag82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image" Target="../media/image4.png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06.xml" /><Relationship Id="rId11" Type="http://schemas.openxmlformats.org/officeDocument/2006/relationships/tags" Target="../tags/tag507.xml" /><Relationship Id="rId12" Type="http://schemas.openxmlformats.org/officeDocument/2006/relationships/tags" Target="../tags/tag508.xml" /><Relationship Id="rId13" Type="http://schemas.openxmlformats.org/officeDocument/2006/relationships/tags" Target="../tags/tag509.xml" /><Relationship Id="rId14" Type="http://schemas.openxmlformats.org/officeDocument/2006/relationships/image" Target="../media/image46.png" /><Relationship Id="rId15" Type="http://schemas.openxmlformats.org/officeDocument/2006/relationships/tags" Target="../tags/tag510.xml" /><Relationship Id="rId2" Type="http://schemas.openxmlformats.org/officeDocument/2006/relationships/tags" Target="../tags/tag499.xml" /><Relationship Id="rId3" Type="http://schemas.openxmlformats.org/officeDocument/2006/relationships/tags" Target="../tags/tag500.xml" /><Relationship Id="rId4" Type="http://schemas.openxmlformats.org/officeDocument/2006/relationships/image" Target="../media/image45.jpeg" /><Relationship Id="rId5" Type="http://schemas.openxmlformats.org/officeDocument/2006/relationships/tags" Target="../tags/tag501.xml" /><Relationship Id="rId6" Type="http://schemas.openxmlformats.org/officeDocument/2006/relationships/tags" Target="../tags/tag502.xml" /><Relationship Id="rId7" Type="http://schemas.openxmlformats.org/officeDocument/2006/relationships/tags" Target="../tags/tag503.xml" /><Relationship Id="rId8" Type="http://schemas.openxmlformats.org/officeDocument/2006/relationships/tags" Target="../tags/tag504.xml" /><Relationship Id="rId9" Type="http://schemas.openxmlformats.org/officeDocument/2006/relationships/tags" Target="../tags/tag505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18.xml" /><Relationship Id="rId11" Type="http://schemas.openxmlformats.org/officeDocument/2006/relationships/tags" Target="../tags/tag519.xml" /><Relationship Id="rId12" Type="http://schemas.openxmlformats.org/officeDocument/2006/relationships/tags" Target="../tags/tag520.xml" /><Relationship Id="rId13" Type="http://schemas.openxmlformats.org/officeDocument/2006/relationships/tags" Target="../tags/tag521.xml" /><Relationship Id="rId14" Type="http://schemas.openxmlformats.org/officeDocument/2006/relationships/tags" Target="../tags/tag522.xml" /><Relationship Id="rId15" Type="http://schemas.openxmlformats.org/officeDocument/2006/relationships/tags" Target="../tags/tag523.xml" /><Relationship Id="rId16" Type="http://schemas.openxmlformats.org/officeDocument/2006/relationships/tags" Target="../tags/tag524.xml" /><Relationship Id="rId17" Type="http://schemas.openxmlformats.org/officeDocument/2006/relationships/tags" Target="../tags/tag525.xml" /><Relationship Id="rId18" Type="http://schemas.openxmlformats.org/officeDocument/2006/relationships/tags" Target="../tags/tag526.xml" /><Relationship Id="rId19" Type="http://schemas.openxmlformats.org/officeDocument/2006/relationships/tags" Target="../tags/tag527.xml" /><Relationship Id="rId2" Type="http://schemas.openxmlformats.org/officeDocument/2006/relationships/tags" Target="../tags/tag511.xml" /><Relationship Id="rId20" Type="http://schemas.openxmlformats.org/officeDocument/2006/relationships/tags" Target="../tags/tag528.xml" /><Relationship Id="rId3" Type="http://schemas.openxmlformats.org/officeDocument/2006/relationships/tags" Target="../tags/tag512.xml" /><Relationship Id="rId4" Type="http://schemas.openxmlformats.org/officeDocument/2006/relationships/tags" Target="../tags/tag513.xml" /><Relationship Id="rId5" Type="http://schemas.openxmlformats.org/officeDocument/2006/relationships/image" Target="../media/image47.png" /><Relationship Id="rId6" Type="http://schemas.openxmlformats.org/officeDocument/2006/relationships/tags" Target="../tags/tag514.xml" /><Relationship Id="rId7" Type="http://schemas.openxmlformats.org/officeDocument/2006/relationships/tags" Target="../tags/tag515.xml" /><Relationship Id="rId8" Type="http://schemas.openxmlformats.org/officeDocument/2006/relationships/tags" Target="../tags/tag516.xml" /><Relationship Id="rId9" Type="http://schemas.openxmlformats.org/officeDocument/2006/relationships/tags" Target="../tags/tag51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29.xml" /><Relationship Id="rId3" Type="http://schemas.openxmlformats.org/officeDocument/2006/relationships/tags" Target="../tags/tag530.xml" /><Relationship Id="rId4" Type="http://schemas.openxmlformats.org/officeDocument/2006/relationships/tags" Target="../tags/tag531.xml" /><Relationship Id="rId5" Type="http://schemas.openxmlformats.org/officeDocument/2006/relationships/tags" Target="../tags/tag53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6.gif" /><Relationship Id="rId11" Type="http://schemas.openxmlformats.org/officeDocument/2006/relationships/tags" Target="../tags/tag99.xml" /><Relationship Id="rId12" Type="http://schemas.openxmlformats.org/officeDocument/2006/relationships/image" Target="../media/image7.gif" /><Relationship Id="rId13" Type="http://schemas.openxmlformats.org/officeDocument/2006/relationships/tags" Target="../tags/tag100.xml" /><Relationship Id="rId14" Type="http://schemas.openxmlformats.org/officeDocument/2006/relationships/image" Target="../media/image8.gif" /><Relationship Id="rId15" Type="http://schemas.openxmlformats.org/officeDocument/2006/relationships/tags" Target="../tags/tag101.xml" /><Relationship Id="rId2" Type="http://schemas.openxmlformats.org/officeDocument/2006/relationships/tags" Target="../tags/tag92.xml" /><Relationship Id="rId3" Type="http://schemas.openxmlformats.org/officeDocument/2006/relationships/tags" Target="../tags/tag93.xml" /><Relationship Id="rId4" Type="http://schemas.openxmlformats.org/officeDocument/2006/relationships/tags" Target="../tags/tag94.xml" /><Relationship Id="rId5" Type="http://schemas.openxmlformats.org/officeDocument/2006/relationships/image" Target="../media/image4.png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tags" Target="../tags/tag9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11.xml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tags" Target="../tags/tag126.xml" /><Relationship Id="rId26" Type="http://schemas.openxmlformats.org/officeDocument/2006/relationships/tags" Target="../tags/tag127.xml" /><Relationship Id="rId27" Type="http://schemas.openxmlformats.org/officeDocument/2006/relationships/tags" Target="../tags/tag128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image" Target="../media/image4.png" /><Relationship Id="rId7" Type="http://schemas.openxmlformats.org/officeDocument/2006/relationships/tags" Target="../tags/tag108.xml" /><Relationship Id="rId8" Type="http://schemas.openxmlformats.org/officeDocument/2006/relationships/tags" Target="../tags/tag109.xml" /><Relationship Id="rId9" Type="http://schemas.openxmlformats.org/officeDocument/2006/relationships/tags" Target="../tags/tag11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35.xml" /><Relationship Id="rId11" Type="http://schemas.openxmlformats.org/officeDocument/2006/relationships/image" Target="../media/image11.jpeg" /><Relationship Id="rId12" Type="http://schemas.openxmlformats.org/officeDocument/2006/relationships/tags" Target="../tags/tag136.xml" /><Relationship Id="rId13" Type="http://schemas.openxmlformats.org/officeDocument/2006/relationships/tags" Target="../tags/tag137.xml" /><Relationship Id="rId14" Type="http://schemas.openxmlformats.org/officeDocument/2006/relationships/tags" Target="../tags/tag138.xml" /><Relationship Id="rId15" Type="http://schemas.openxmlformats.org/officeDocument/2006/relationships/tags" Target="../tags/tag139.xml" /><Relationship Id="rId16" Type="http://schemas.openxmlformats.org/officeDocument/2006/relationships/image" Target="../media/image12.gif" /><Relationship Id="rId17" Type="http://schemas.openxmlformats.org/officeDocument/2006/relationships/tags" Target="../tags/tag140.xml" /><Relationship Id="rId18" Type="http://schemas.openxmlformats.org/officeDocument/2006/relationships/tags" Target="../tags/tag141.xml" /><Relationship Id="rId19" Type="http://schemas.openxmlformats.org/officeDocument/2006/relationships/tags" Target="../tags/tag142.xml" /><Relationship Id="rId2" Type="http://schemas.openxmlformats.org/officeDocument/2006/relationships/tags" Target="../tags/tag129.xml" /><Relationship Id="rId20" Type="http://schemas.openxmlformats.org/officeDocument/2006/relationships/tags" Target="../tags/tag143.xml" /><Relationship Id="rId21" Type="http://schemas.openxmlformats.org/officeDocument/2006/relationships/image" Target="../media/image13.png" /><Relationship Id="rId22" Type="http://schemas.openxmlformats.org/officeDocument/2006/relationships/tags" Target="../tags/tag144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image" Target="../media/image9.png" /><Relationship Id="rId9" Type="http://schemas.openxmlformats.org/officeDocument/2006/relationships/image" Target="../media/image10.sv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52.xml" /><Relationship Id="rId11" Type="http://schemas.openxmlformats.org/officeDocument/2006/relationships/tags" Target="../tags/tag153.xml" /><Relationship Id="rId12" Type="http://schemas.openxmlformats.org/officeDocument/2006/relationships/tags" Target="../tags/tag154.xml" /><Relationship Id="rId13" Type="http://schemas.openxmlformats.org/officeDocument/2006/relationships/tags" Target="../tags/tag155.xml" /><Relationship Id="rId14" Type="http://schemas.openxmlformats.org/officeDocument/2006/relationships/tags" Target="../tags/tag156.xml" /><Relationship Id="rId15" Type="http://schemas.openxmlformats.org/officeDocument/2006/relationships/image" Target="../media/image13.png" /><Relationship Id="rId16" Type="http://schemas.openxmlformats.org/officeDocument/2006/relationships/tags" Target="../tags/tag157.xml" /><Relationship Id="rId17" Type="http://schemas.openxmlformats.org/officeDocument/2006/relationships/image" Target="../media/image14.gif" /><Relationship Id="rId18" Type="http://schemas.openxmlformats.org/officeDocument/2006/relationships/tags" Target="../tags/tag158.xml" /><Relationship Id="rId19" Type="http://schemas.openxmlformats.org/officeDocument/2006/relationships/tags" Target="../tags/tag159.xml" /><Relationship Id="rId2" Type="http://schemas.openxmlformats.org/officeDocument/2006/relationships/tags" Target="../tags/tag145.xml" /><Relationship Id="rId20" Type="http://schemas.openxmlformats.org/officeDocument/2006/relationships/image" Target="../media/image15.gif" /><Relationship Id="rId21" Type="http://schemas.openxmlformats.org/officeDocument/2006/relationships/tags" Target="../tags/tag160.xml" /><Relationship Id="rId22" Type="http://schemas.openxmlformats.org/officeDocument/2006/relationships/tags" Target="../tags/tag161.xml" /><Relationship Id="rId23" Type="http://schemas.openxmlformats.org/officeDocument/2006/relationships/tags" Target="../tags/tag162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Relationship Id="rId7" Type="http://schemas.openxmlformats.org/officeDocument/2006/relationships/tags" Target="../tags/tag150.xml" /><Relationship Id="rId8" Type="http://schemas.openxmlformats.org/officeDocument/2006/relationships/tags" Target="../tags/tag151.xml" /><Relationship Id="rId9" Type="http://schemas.openxmlformats.org/officeDocument/2006/relationships/image" Target="../media/image6.gi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tags" Target="../tags/tag171.xml" /><Relationship Id="rId13" Type="http://schemas.openxmlformats.org/officeDocument/2006/relationships/tags" Target="../tags/tag172.xml" /><Relationship Id="rId2" Type="http://schemas.openxmlformats.org/officeDocument/2006/relationships/tags" Target="../tags/tag163.xml" /><Relationship Id="rId3" Type="http://schemas.openxmlformats.org/officeDocument/2006/relationships/tags" Target="../tags/tag164.xml" /><Relationship Id="rId4" Type="http://schemas.openxmlformats.org/officeDocument/2006/relationships/image" Target="../media/image16.jpeg" /><Relationship Id="rId5" Type="http://schemas.openxmlformats.org/officeDocument/2006/relationships/tags" Target="../tags/tag165.xml" /><Relationship Id="rId6" Type="http://schemas.openxmlformats.org/officeDocument/2006/relationships/image" Target="../media/image17.png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179.xml" /><Relationship Id="rId11" Type="http://schemas.openxmlformats.org/officeDocument/2006/relationships/tags" Target="../tags/tag180.xml" /><Relationship Id="rId12" Type="http://schemas.openxmlformats.org/officeDocument/2006/relationships/tags" Target="../tags/tag181.xml" /><Relationship Id="rId13" Type="http://schemas.openxmlformats.org/officeDocument/2006/relationships/tags" Target="../tags/tag182.xml" /><Relationship Id="rId14" Type="http://schemas.openxmlformats.org/officeDocument/2006/relationships/tags" Target="../tags/tag183.xml" /><Relationship Id="rId15" Type="http://schemas.openxmlformats.org/officeDocument/2006/relationships/tags" Target="../tags/tag184.xml" /><Relationship Id="rId16" Type="http://schemas.openxmlformats.org/officeDocument/2006/relationships/tags" Target="../tags/tag185.xml" /><Relationship Id="rId17" Type="http://schemas.openxmlformats.org/officeDocument/2006/relationships/tags" Target="../tags/tag186.xml" /><Relationship Id="rId18" Type="http://schemas.openxmlformats.org/officeDocument/2006/relationships/image" Target="../media/image19.png" /><Relationship Id="rId19" Type="http://schemas.openxmlformats.org/officeDocument/2006/relationships/image" Target="../media/image20.svg" /><Relationship Id="rId2" Type="http://schemas.openxmlformats.org/officeDocument/2006/relationships/tags" Target="../tags/tag173.xml" /><Relationship Id="rId20" Type="http://schemas.openxmlformats.org/officeDocument/2006/relationships/tags" Target="../tags/tag187.xml" /><Relationship Id="rId21" Type="http://schemas.openxmlformats.org/officeDocument/2006/relationships/tags" Target="../tags/tag188.xml" /><Relationship Id="rId22" Type="http://schemas.openxmlformats.org/officeDocument/2006/relationships/tags" Target="../tags/tag189.xml" /><Relationship Id="rId23" Type="http://schemas.openxmlformats.org/officeDocument/2006/relationships/tags" Target="../tags/tag190.xml" /><Relationship Id="rId24" Type="http://schemas.openxmlformats.org/officeDocument/2006/relationships/tags" Target="../tags/tag191.xml" /><Relationship Id="rId25" Type="http://schemas.openxmlformats.org/officeDocument/2006/relationships/tags" Target="../tags/tag192.xml" /><Relationship Id="rId26" Type="http://schemas.openxmlformats.org/officeDocument/2006/relationships/tags" Target="../tags/tag193.xml" /><Relationship Id="rId27" Type="http://schemas.openxmlformats.org/officeDocument/2006/relationships/tags" Target="../tags/tag194.xml" /><Relationship Id="rId28" Type="http://schemas.openxmlformats.org/officeDocument/2006/relationships/tags" Target="../tags/tag195.xml" /><Relationship Id="rId29" Type="http://schemas.openxmlformats.org/officeDocument/2006/relationships/tags" Target="../tags/tag196.xml" /><Relationship Id="rId3" Type="http://schemas.openxmlformats.org/officeDocument/2006/relationships/tags" Target="../tags/tag174.xml" /><Relationship Id="rId4" Type="http://schemas.openxmlformats.org/officeDocument/2006/relationships/image" Target="../media/image18.png" /><Relationship Id="rId5" Type="http://schemas.openxmlformats.org/officeDocument/2006/relationships/tags" Target="../tags/tag175.xml" /><Relationship Id="rId6" Type="http://schemas.openxmlformats.org/officeDocument/2006/relationships/tags" Target="../tags/tag176.xml" /><Relationship Id="rId7" Type="http://schemas.openxmlformats.org/officeDocument/2006/relationships/tags" Target="../tags/tag177.xml" /><Relationship Id="rId8" Type="http://schemas.openxmlformats.org/officeDocument/2006/relationships/tags" Target="../tags/tag178.xml" /><Relationship Id="rId9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9" name="矩形 18" title=""/>
          <p:cNvSpPr/>
          <p:nvPr userDrawn="1">
            <p:custDataLst>
              <p:tags r:id="rId4"/>
            </p:custDataLst>
          </p:nvPr>
        </p:nvSpPr>
        <p:spPr>
          <a:xfrm>
            <a:off x="-12700" y="1934845"/>
            <a:ext cx="12218035" cy="2097405"/>
          </a:xfrm>
          <a:prstGeom prst="rect">
            <a:avLst/>
          </a:prstGeom>
          <a:solidFill>
            <a:schemeClr val="bg1">
              <a:alpha val="70000"/>
            </a:schemeClr>
          </a:solidFill>
          <a:ln w="22225">
            <a:noFill/>
          </a:ln>
          <a:effectLst>
            <a:outerShdw blurRad="203200" dist="101600" dir="2700000" sx="101000" sy="101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0" name="文本框 22" title=""/>
          <p:cNvSpPr txBox="1"/>
          <p:nvPr>
            <p:custDataLst>
              <p:tags r:id="rId5"/>
            </p:custDataLst>
          </p:nvPr>
        </p:nvSpPr>
        <p:spPr>
          <a:xfrm>
            <a:off x="-27940" y="2437765"/>
            <a:ext cx="12205335" cy="110680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66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+mn-ea"/>
              </a:rPr>
              <a:t>第</a:t>
            </a:r>
            <a:r>
              <a:rPr lang="zh-CN" altLang="en-US" sz="66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+mn-ea"/>
              </a:rPr>
              <a:t>三节</a:t>
            </a:r>
            <a:r>
              <a:rPr lang="zh-CN" sz="6600" b="1">
                <a:effectLst>
                  <a:outerShdw blurRad="101600" dist="38100" dir="2700000" algn="tl" rotWithShape="0">
                    <a:prstClr val="black">
                      <a:alpha val="20000"/>
                    </a:prstClr>
                  </a:outerShdw>
                </a:effectLst>
                <a:latin typeface="Times New Roman" panose="02020603050405020304" charset="0"/>
                <a:ea typeface="方正大标宋简体" panose="02000000000000000000" charset="-122"/>
                <a:cs typeface="Times New Roman" panose="02020603050405020304" charset="0"/>
                <a:sym typeface="+mn-ea"/>
              </a:rPr>
              <a:t>  动能和势能</a:t>
            </a:r>
            <a:endParaRPr lang="zh-CN" sz="6600" b="1">
              <a:effectLst>
                <a:outerShdw blurRad="101600" dist="38100" dir="2700000" algn="tl" rotWithShape="0">
                  <a:prstClr val="black">
                    <a:alpha val="20000"/>
                  </a:prstClr>
                </a:outerShdw>
              </a:effectLst>
              <a:latin typeface="Times New Roman" panose="02020603050405020304" charset="0"/>
              <a:ea typeface="方正大标宋简体" panose="02000000000000000000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6"/>
            </p:custDataLst>
          </p:nvPr>
        </p:nvGrpSpPr>
        <p:grpSpPr>
          <a:xfrm>
            <a:off x="9573260" y="6089015"/>
            <a:ext cx="2603500" cy="577850"/>
            <a:chOff x="14966" y="9320"/>
            <a:chExt cx="4100" cy="910"/>
          </a:xfrm>
        </p:grpSpPr>
        <p:sp>
          <p:nvSpPr>
            <p:cNvPr id="24" name="文本框 21" descr="7b0a20202020227461726765744964223a202270726f636573734f6e6c696e6542756c6c6574220a7d0a"/>
            <p:cNvSpPr txBox="1"/>
            <p:nvPr>
              <p:custDataLst>
                <p:tags r:id="rId7"/>
              </p:custDataLst>
            </p:nvPr>
          </p:nvSpPr>
          <p:spPr>
            <a:xfrm>
              <a:off x="14966" y="9320"/>
              <a:ext cx="4101" cy="9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no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3600" b="1">
                  <a:solidFill>
                    <a:srgbClr val="DA251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八</a:t>
              </a:r>
              <a:r>
                <a:rPr lang="zh-CN" altLang="en-US" sz="2800" b="1">
                  <a:solidFill>
                    <a:srgbClr val="DA251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年级下</a:t>
              </a:r>
              <a:r>
                <a:rPr lang="en-US" altLang="zh-CN" sz="2800" b="1">
                  <a:solidFill>
                    <a:srgbClr val="0093D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 </a:t>
              </a:r>
              <a:r>
                <a:rPr lang="en-US" altLang="zh-CN" sz="2800" b="1">
                  <a:solidFill>
                    <a:srgbClr val="DA251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HK</a:t>
              </a:r>
              <a:r>
                <a:rPr lang="en-US" altLang="zh-CN" sz="2800" b="1">
                  <a:solidFill>
                    <a:srgbClr val="0093DD"/>
                  </a:solidFill>
                  <a:latin typeface="方正大标宋简体" panose="02000000000000000000" charset="-122"/>
                  <a:ea typeface="方正大标宋简体" panose="02000000000000000000" charset="-122"/>
                  <a:cs typeface="方正大标宋简体" panose="02000000000000000000" charset="-122"/>
                  <a:sym typeface="宋体" panose="02010600030101010101" pitchFamily="2" charset="-122"/>
                </a:rPr>
                <a:t>   </a:t>
              </a:r>
              <a:endParaRPr lang="en-US" altLang="zh-CN" sz="2800" b="1">
                <a:solidFill>
                  <a:srgbClr val="0093DD"/>
                </a:solidFill>
                <a:latin typeface="方正大标宋简体" panose="02000000000000000000" charset="-122"/>
                <a:ea typeface="方正大标宋简体" panose="02000000000000000000" charset="-122"/>
                <a:cs typeface="方正大标宋简体" panose="02000000000000000000" charset="-122"/>
                <a:sym typeface="宋体" panose="02010600030101010101" pitchFamily="2" charset="-122"/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8"/>
              </p:custDataLst>
            </p:nvPr>
          </p:nvCxnSpPr>
          <p:spPr>
            <a:xfrm flipH="1">
              <a:off x="17808" y="9528"/>
              <a:ext cx="0" cy="680"/>
            </a:xfrm>
            <a:prstGeom prst="line">
              <a:avLst/>
            </a:prstGeom>
            <a:ln w="28575">
              <a:solidFill>
                <a:srgbClr val="DA251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1819910" y="288290"/>
            <a:ext cx="8888095" cy="110680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perspectiveFront" fov="5400000"/>
              <a:lightRig rig="threePt" dir="t">
                <a:rot lat="0" lon="0" rev="5400000"/>
              </a:lightRig>
            </a:scene3d>
            <a:sp3d prstMaterial="softEdge">
              <a:contourClr>
                <a:srgbClr val="0F79FA"/>
              </a:contourClr>
            </a:sp3d>
          </a:bodyPr>
          <a:lstStyle/>
          <a:p>
            <a:pPr lvl="0" algn="ctr">
              <a:buClrTx/>
              <a:buSzTx/>
              <a:buFontTx/>
            </a:pPr>
            <a:r>
              <a:rPr lang="zh-CN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第</a:t>
            </a:r>
            <a:r>
              <a:rPr lang="zh-CN" altLang="en-US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十章</a:t>
            </a:r>
            <a:r>
              <a:rPr lang="zh-CN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  功</a:t>
            </a:r>
            <a:r>
              <a:rPr lang="zh-CN" altLang="en-US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与</a:t>
            </a:r>
            <a:r>
              <a:rPr lang="zh-CN" sz="6600">
                <a:ln w="18123" cap="rnd" cmpd="sng">
                  <a:solidFill>
                    <a:srgbClr val="FF922B"/>
                  </a:solidFill>
                  <a:round/>
                </a:ln>
                <a:solidFill>
                  <a:srgbClr val="FFD700"/>
                </a:solidFill>
                <a:effectLst>
                  <a:reflection blurRad="18123" stA="36000" endA="900" endPos="60000" dist="63500" dir="5400000" sy="-100000" algn="bl" rotWithShape="0"/>
                </a:effectLst>
                <a:latin typeface="汉仪超粗圆简" panose="02010600000101010101" charset="-122"/>
                <a:ea typeface="汉仪超粗圆简" panose="02010600000101010101" charset="-122"/>
                <a:cs typeface="汉仪超粗圆简" panose="02010600000101010101" charset="-122"/>
                <a:sym typeface="+mn-ea"/>
              </a:rPr>
              <a:t>机械能</a:t>
            </a:r>
            <a:endParaRPr lang="zh-CN" altLang="en-US" sz="6600">
              <a:ln w="18123" cap="rnd" cmpd="sng">
                <a:solidFill>
                  <a:srgbClr val="FF922B"/>
                </a:solidFill>
                <a:round/>
              </a:ln>
              <a:solidFill>
                <a:srgbClr val="FFD700"/>
              </a:solidFill>
              <a:effectLst>
                <a:reflection blurRad="18123" stA="36000" endA="900" endPos="60000" dist="63500" dir="5400000" sy="-100000" algn="bl" rotWithShape="0"/>
              </a:effectLst>
              <a:latin typeface="汉仪超粗圆简" panose="02010600000101010101" charset="-122"/>
              <a:ea typeface="汉仪超粗圆简" panose="02010600000101010101" charset="-122"/>
              <a:cs typeface="汉仪超粗圆简" panose="02010600000101010101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2" name="Group 112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4094480" y="2503170"/>
          <a:ext cx="7073265" cy="2924810"/>
        </p:xfrm>
        <a:graphic>
          <a:graphicData uri="http://schemas.openxmlformats.org/drawingml/2006/table">
            <a:tbl>
              <a:tblPr/>
              <a:tblGrid>
                <a:gridCol w="1106170"/>
                <a:gridCol w="1013458"/>
                <a:gridCol w="961390"/>
                <a:gridCol w="937260"/>
                <a:gridCol w="3054985"/>
              </a:tblGrid>
              <a:tr h="111506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实验次数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钢球质量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高度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速度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木块被推动的距离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相同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7" name="Group 112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200140" y="3350895"/>
          <a:ext cx="4966970" cy="1099185"/>
        </p:xfrm>
        <a:graphic>
          <a:graphicData uri="http://schemas.openxmlformats.org/drawingml/2006/table">
            <a:tbl>
              <a:tblPr/>
              <a:tblGrid>
                <a:gridCol w="991870"/>
                <a:gridCol w="939165"/>
                <a:gridCol w="3035935"/>
              </a:tblGrid>
              <a:tr h="109918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低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小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短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Group 112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203950" y="4132580"/>
          <a:ext cx="4962525" cy="731520"/>
        </p:xfrm>
        <a:graphic>
          <a:graphicData uri="http://schemas.openxmlformats.org/drawingml/2006/table">
            <a:tbl>
              <a:tblPr/>
              <a:tblGrid>
                <a:gridCol w="982980"/>
                <a:gridCol w="956310"/>
                <a:gridCol w="3023235"/>
              </a:tblGrid>
              <a:tr h="7315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较高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较大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较长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0" name="Group 112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203950" y="4717415"/>
          <a:ext cx="4963795" cy="731520"/>
        </p:xfrm>
        <a:graphic>
          <a:graphicData uri="http://schemas.openxmlformats.org/drawingml/2006/table">
            <a:tbl>
              <a:tblPr/>
              <a:tblGrid>
                <a:gridCol w="991235"/>
                <a:gridCol w="948055"/>
                <a:gridCol w="3024505"/>
              </a:tblGrid>
              <a:tr h="7315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更高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更大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更长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文本框 33" title=""/>
          <p:cNvSpPr txBox="1"/>
          <p:nvPr>
            <p:custDataLst>
              <p:tags r:id="rId7"/>
            </p:custDataLst>
          </p:nvPr>
        </p:nvSpPr>
        <p:spPr>
          <a:xfrm>
            <a:off x="506730" y="1276350"/>
            <a:ext cx="11290935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从斜面的不同高度由静止释放同一钢球，比较平面上的木块被钢球撞击后运动的距离，你可得出什么结论?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5" name="动能与速度的关系" title="">
            <a:hlinkClick action="ppaction://media"/>
          </p:cNvPr>
          <p:cNvPicPr/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6750" y="2606040"/>
            <a:ext cx="3096260" cy="1903095"/>
          </a:xfrm>
          <a:prstGeom prst="rect">
            <a:avLst/>
          </a:prstGeom>
        </p:spPr>
      </p:pic>
      <p:grpSp>
        <p:nvGrpSpPr>
          <p:cNvPr id="36" name="组合 35" title=""/>
          <p:cNvGrpSpPr/>
          <p:nvPr>
            <p:custDataLst>
              <p:tags r:id="rId12"/>
            </p:custDataLst>
          </p:nvPr>
        </p:nvGrpSpPr>
        <p:grpSpPr>
          <a:xfrm>
            <a:off x="1159828" y="4549798"/>
            <a:ext cx="2071370" cy="432408"/>
            <a:chOff x="2437" y="9841"/>
            <a:chExt cx="3262" cy="681"/>
          </a:xfrm>
        </p:grpSpPr>
        <p:pic>
          <p:nvPicPr>
            <p:cNvPr id="37" name="图片 36" descr="665f4aef13eb0e3e789783293ed0c02f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37" y="9841"/>
              <a:ext cx="680" cy="680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>
              <p:custDataLst>
                <p:tags r:id="rId15"/>
              </p:custDataLst>
            </p:nvPr>
          </p:nvSpPr>
          <p:spPr>
            <a:xfrm>
              <a:off x="2991" y="9891"/>
              <a:ext cx="2708" cy="63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SzTx/>
              </a:pPr>
              <a:r>
                <a:rPr lang="zh-CN" sz="1800" b="1" spc="150">
                  <a:latin typeface="楷体" panose="02010609060101010101" charset="-122"/>
                  <a:ea typeface="楷体" panose="02010609060101010101" charset="-122"/>
                  <a:sym typeface="+mn-ea"/>
                </a:rPr>
                <a:t>点击播放视频</a:t>
              </a:r>
              <a:endParaRPr lang="zh-CN" sz="1800" b="1" spc="150"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16"/>
            </p:custDataLst>
          </p:nvPr>
        </p:nvSpPr>
        <p:spPr>
          <a:xfrm>
            <a:off x="461010" y="5646420"/>
            <a:ext cx="1129093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物体的动能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与速度有关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，质量相同时，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速度越大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，物体具有的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动能越大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7"/>
            </p:custDataLst>
          </p:nvPr>
        </p:nvSpPr>
        <p:spPr>
          <a:xfrm>
            <a:off x="506730" y="5175250"/>
            <a:ext cx="1110615" cy="521970"/>
          </a:xfrm>
          <a:prstGeom prst="rect">
            <a:avLst/>
          </a:prstGeom>
          <a:solidFill>
            <a:srgbClr val="00923F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结论：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18"/>
            </p:custDataLst>
          </p:nvPr>
        </p:nvGrpSpPr>
        <p:grpSpPr>
          <a:xfrm>
            <a:off x="271780" y="703580"/>
            <a:ext cx="11666220" cy="5597525"/>
            <a:chOff x="428" y="1108"/>
            <a:chExt cx="18372" cy="8815"/>
          </a:xfrm>
        </p:grpSpPr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>
              <a:off x="428" y="1529"/>
              <a:ext cx="18372" cy="8395"/>
            </a:xfrm>
            <a:prstGeom prst="rect">
              <a:avLst/>
            </a:prstGeom>
            <a:noFill/>
            <a:ln w="22225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0" name="组合 19"/>
            <p:cNvGrpSpPr/>
            <p:nvPr>
              <p:custDataLst>
                <p:tags r:id="rId20"/>
              </p:custDataLst>
            </p:nvPr>
          </p:nvGrpSpPr>
          <p:grpSpPr>
            <a:xfrm>
              <a:off x="677" y="1108"/>
              <a:ext cx="3325" cy="853"/>
              <a:chOff x="13726" y="9120"/>
              <a:chExt cx="3325" cy="853"/>
            </a:xfrm>
          </p:grpSpPr>
          <p:sp>
            <p:nvSpPr>
              <p:cNvPr id="26" name="六边形 25"/>
              <p:cNvSpPr/>
              <p:nvPr>
                <p:custDataLst>
                  <p:tags r:id="rId21"/>
                </p:custDataLst>
              </p:nvPr>
            </p:nvSpPr>
            <p:spPr>
              <a:xfrm>
                <a:off x="14019" y="9135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1" name="六边形 20"/>
              <p:cNvSpPr/>
              <p:nvPr>
                <p:custDataLst>
                  <p:tags r:id="rId22"/>
                </p:custDataLst>
              </p:nvPr>
            </p:nvSpPr>
            <p:spPr>
              <a:xfrm>
                <a:off x="15527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3" name="六边形 2"/>
              <p:cNvSpPr/>
              <p:nvPr>
                <p:custDataLst>
                  <p:tags r:id="rId23"/>
                </p:custDataLst>
              </p:nvPr>
            </p:nvSpPr>
            <p:spPr>
              <a:xfrm>
                <a:off x="14769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3726" y="9239"/>
                <a:ext cx="3325" cy="6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做</a:t>
                </a:r>
                <a:r>
                  <a:rPr lang="en-US" altLang="zh-CN" sz="24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中</a:t>
                </a:r>
                <a:r>
                  <a:rPr lang="en-US" altLang="zh-CN" sz="1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学</a:t>
                </a:r>
                <a:endParaRPr lang="zh-CN" sz="2800" b="1"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indefinite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1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5" grpId="2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4" name="文本框 33" title=""/>
          <p:cNvSpPr txBox="1"/>
          <p:nvPr>
            <p:custDataLst>
              <p:tags r:id="rId3"/>
            </p:custDataLst>
          </p:nvPr>
        </p:nvSpPr>
        <p:spPr>
          <a:xfrm>
            <a:off x="506730" y="1221105"/>
            <a:ext cx="11290935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2.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从斜面的同一高度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由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静止释放质量不同的钢球，比较平面上的木块被钢球撞击后运动的距离，你又可得出什么结论?</a:t>
            </a:r>
            <a:endParaRPr 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动能与质量的关系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4870" y="2498725"/>
            <a:ext cx="2931160" cy="2038985"/>
          </a:xfrm>
          <a:prstGeom prst="rect">
            <a:avLst/>
          </a:prstGeom>
        </p:spPr>
      </p:pic>
      <p:grpSp>
        <p:nvGrpSpPr>
          <p:cNvPr id="36" name="组合 35" title=""/>
          <p:cNvGrpSpPr/>
          <p:nvPr>
            <p:custDataLst>
              <p:tags r:id="rId8"/>
            </p:custDataLst>
          </p:nvPr>
        </p:nvGrpSpPr>
        <p:grpSpPr>
          <a:xfrm>
            <a:off x="1282383" y="4604408"/>
            <a:ext cx="2071370" cy="432408"/>
            <a:chOff x="2437" y="9841"/>
            <a:chExt cx="3262" cy="681"/>
          </a:xfrm>
        </p:grpSpPr>
        <p:pic>
          <p:nvPicPr>
            <p:cNvPr id="37" name="图片 36" descr="665f4aef13eb0e3e789783293ed0c02f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37" y="9841"/>
              <a:ext cx="680" cy="680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>
              <p:custDataLst>
                <p:tags r:id="rId11"/>
              </p:custDataLst>
            </p:nvPr>
          </p:nvSpPr>
          <p:spPr>
            <a:xfrm>
              <a:off x="2991" y="9891"/>
              <a:ext cx="2708" cy="63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SzTx/>
              </a:pPr>
              <a:r>
                <a:rPr lang="zh-CN" sz="1800" b="1" spc="150">
                  <a:latin typeface="楷体" panose="02010609060101010101" charset="-122"/>
                  <a:ea typeface="楷体" panose="02010609060101010101" charset="-122"/>
                  <a:sym typeface="+mn-ea"/>
                </a:rPr>
                <a:t>点击播放视频</a:t>
              </a:r>
              <a:endParaRPr lang="zh-CN" sz="1800" b="1" spc="150"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aphicFrame>
        <p:nvGraphicFramePr>
          <p:cNvPr id="2" name="Group 112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4521200" y="2503170"/>
          <a:ext cx="7073265" cy="2924810"/>
        </p:xfrm>
        <a:graphic>
          <a:graphicData uri="http://schemas.openxmlformats.org/drawingml/2006/table">
            <a:tbl>
              <a:tblPr/>
              <a:tblGrid>
                <a:gridCol w="1106170"/>
                <a:gridCol w="1013458"/>
                <a:gridCol w="961390"/>
                <a:gridCol w="937260"/>
                <a:gridCol w="3054985"/>
              </a:tblGrid>
              <a:tr h="111506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实验次数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高度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速度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质量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木块被推动的距离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相同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相同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 title=""/>
          <p:cNvSpPr txBox="1"/>
          <p:nvPr>
            <p:custDataLst>
              <p:tags r:id="rId13"/>
            </p:custDataLst>
          </p:nvPr>
        </p:nvSpPr>
        <p:spPr>
          <a:xfrm>
            <a:off x="7762240" y="3689985"/>
            <a:ext cx="591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小</a:t>
            </a:r>
            <a:endParaRPr lang="zh-CN" altLang="zh-CN" sz="2800" b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7636510" y="4291965"/>
            <a:ext cx="9639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较大</a:t>
            </a:r>
            <a:endParaRPr lang="zh-CN" altLang="zh-CN" sz="2800" b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7636510" y="4863465"/>
            <a:ext cx="9639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更大</a:t>
            </a:r>
            <a:endParaRPr lang="zh-CN" altLang="zh-CN" sz="2800" b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6"/>
            </p:custDataLst>
          </p:nvPr>
        </p:nvSpPr>
        <p:spPr>
          <a:xfrm>
            <a:off x="9662160" y="3720465"/>
            <a:ext cx="5911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短</a:t>
            </a:r>
            <a:endParaRPr lang="zh-CN" altLang="zh-CN" sz="2800" b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7"/>
            </p:custDataLst>
          </p:nvPr>
        </p:nvSpPr>
        <p:spPr>
          <a:xfrm>
            <a:off x="9536430" y="4276725"/>
            <a:ext cx="9639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较长</a:t>
            </a:r>
            <a:endParaRPr lang="zh-CN" altLang="zh-CN" sz="2800" b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8"/>
            </p:custDataLst>
          </p:nvPr>
        </p:nvSpPr>
        <p:spPr>
          <a:xfrm>
            <a:off x="9536430" y="4848225"/>
            <a:ext cx="9639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800" b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更长</a:t>
            </a:r>
            <a:endParaRPr lang="zh-CN" altLang="zh-CN" sz="2800" b="1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9"/>
            </p:custDataLst>
          </p:nvPr>
        </p:nvSpPr>
        <p:spPr>
          <a:xfrm>
            <a:off x="461010" y="5646420"/>
            <a:ext cx="1129093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物体的动能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与质量有关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，高度相同时，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质量越大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，物体具有的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动能越大</a:t>
            </a:r>
            <a:r>
              <a:rPr lang="en-US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lang="en-US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0"/>
            </p:custDataLst>
          </p:nvPr>
        </p:nvSpPr>
        <p:spPr>
          <a:xfrm>
            <a:off x="506730" y="5175250"/>
            <a:ext cx="1110615" cy="521970"/>
          </a:xfrm>
          <a:prstGeom prst="rect">
            <a:avLst/>
          </a:prstGeom>
          <a:solidFill>
            <a:srgbClr val="00923F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结论：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21"/>
            </p:custDataLst>
          </p:nvPr>
        </p:nvGrpSpPr>
        <p:grpSpPr>
          <a:xfrm>
            <a:off x="271780" y="703580"/>
            <a:ext cx="11666220" cy="5597525"/>
            <a:chOff x="428" y="1108"/>
            <a:chExt cx="18372" cy="8815"/>
          </a:xfrm>
        </p:grpSpPr>
        <p:sp>
          <p:nvSpPr>
            <p:cNvPr id="3" name="矩形 2"/>
            <p:cNvSpPr/>
            <p:nvPr>
              <p:custDataLst>
                <p:tags r:id="rId22"/>
              </p:custDataLst>
            </p:nvPr>
          </p:nvSpPr>
          <p:spPr>
            <a:xfrm>
              <a:off x="428" y="1529"/>
              <a:ext cx="18372" cy="8395"/>
            </a:xfrm>
            <a:prstGeom prst="rect">
              <a:avLst/>
            </a:prstGeom>
            <a:noFill/>
            <a:ln w="22225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0" name="组合 19"/>
            <p:cNvGrpSpPr/>
            <p:nvPr>
              <p:custDataLst>
                <p:tags r:id="rId23"/>
              </p:custDataLst>
            </p:nvPr>
          </p:nvGrpSpPr>
          <p:grpSpPr>
            <a:xfrm>
              <a:off x="677" y="1108"/>
              <a:ext cx="3325" cy="853"/>
              <a:chOff x="13726" y="9120"/>
              <a:chExt cx="3325" cy="853"/>
            </a:xfrm>
          </p:grpSpPr>
          <p:sp>
            <p:nvSpPr>
              <p:cNvPr id="26" name="六边形 25"/>
              <p:cNvSpPr/>
              <p:nvPr>
                <p:custDataLst>
                  <p:tags r:id="rId24"/>
                </p:custDataLst>
              </p:nvPr>
            </p:nvSpPr>
            <p:spPr>
              <a:xfrm>
                <a:off x="14019" y="9135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1" name="六边形 20"/>
              <p:cNvSpPr/>
              <p:nvPr>
                <p:custDataLst>
                  <p:tags r:id="rId25"/>
                </p:custDataLst>
              </p:nvPr>
            </p:nvSpPr>
            <p:spPr>
              <a:xfrm>
                <a:off x="15527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9" name="六边形 8"/>
              <p:cNvSpPr/>
              <p:nvPr>
                <p:custDataLst>
                  <p:tags r:id="rId26"/>
                </p:custDataLst>
              </p:nvPr>
            </p:nvSpPr>
            <p:spPr>
              <a:xfrm>
                <a:off x="14769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10" name="文本框 9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3726" y="9239"/>
                <a:ext cx="3325" cy="6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做</a:t>
                </a:r>
                <a:r>
                  <a:rPr lang="en-US" altLang="zh-CN" sz="24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中</a:t>
                </a:r>
                <a:r>
                  <a:rPr lang="en-US" altLang="zh-CN" sz="1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学</a:t>
                </a:r>
                <a:endParaRPr lang="zh-CN" sz="2800" b="1"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indefinite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 nodeType="clickPar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5" grpId="2" animBg="1"/>
      <p:bldP spid="18" grpId="0"/>
      <p:bldP spid="4" grpId="0"/>
      <p:bldP spid="5" grpId="0"/>
      <p:bldP spid="8" grpId="0"/>
      <p:bldP spid="16" grpId="0"/>
      <p:bldP spid="7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Freeform 62" title=""/>
          <p:cNvSpPr/>
          <p:nvPr>
            <p:custDataLst>
              <p:tags r:id="rId3"/>
            </p:custDataLst>
          </p:nvPr>
        </p:nvSpPr>
        <p:spPr>
          <a:xfrm>
            <a:off x="316865" y="611505"/>
            <a:ext cx="11597640" cy="5903595"/>
          </a:xfrm>
          <a:custGeom>
            <a:rect l="l" t="t" r="r" b="b"/>
            <a:pathLst>
              <a:path w="15902609" h="8229600">
                <a:moveTo>
                  <a:pt x="0" y="0"/>
                </a:moveTo>
                <a:lnTo>
                  <a:pt x="15902608" y="0"/>
                </a:lnTo>
                <a:lnTo>
                  <a:pt x="159026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2297430" y="975360"/>
            <a:ext cx="1819910" cy="63690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归纳</a:t>
            </a:r>
            <a:endParaRPr lang="zh-CN" altLang="en-US" sz="32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Freeform 41" title=""/>
          <p:cNvSpPr/>
          <p:nvPr>
            <p:custDataLst>
              <p:tags r:id="rId6"/>
            </p:custDataLst>
          </p:nvPr>
        </p:nvSpPr>
        <p:spPr>
          <a:xfrm>
            <a:off x="648970" y="840105"/>
            <a:ext cx="1453515" cy="805815"/>
          </a:xfrm>
          <a:custGeom>
            <a:rect l="l" t="t" r="r" b="b"/>
            <a:pathLst>
              <a:path w="11637013" h="8229600">
                <a:moveTo>
                  <a:pt x="0" y="0"/>
                </a:moveTo>
                <a:lnTo>
                  <a:pt x="11637013" y="0"/>
                </a:lnTo>
                <a:lnTo>
                  <a:pt x="1163701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821690" y="2211070"/>
            <a:ext cx="10534650" cy="29171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 algn="l">
              <a:lnSpc>
                <a:spcPct val="160000"/>
              </a:lnSpc>
              <a:buClrTx/>
              <a:buSzTx/>
              <a:buFontTx/>
            </a:pPr>
            <a:r>
              <a:rPr lang="zh-CN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大量实验证明：</a:t>
            </a:r>
            <a:endParaRPr lang="zh-CN"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lvl="0" algn="l">
              <a:lnSpc>
                <a:spcPct val="160000"/>
              </a:lnSpc>
              <a:buClrTx/>
              <a:buSzTx/>
              <a:buFontTx/>
            </a:pPr>
            <a:r>
              <a:rPr lang="en-US" altLang="zh-CN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物体的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与物体的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质量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和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速度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有关，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质量相同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时，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速度越大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的物体具有的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动能越大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速度相同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时，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质量越大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的物体具有的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动能越大</a:t>
            </a:r>
            <a:r>
              <a:rPr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" title=""/>
          <p:cNvSpPr txBox="1"/>
          <p:nvPr>
            <p:custDataLst>
              <p:tags r:id="rId3"/>
            </p:custDataLst>
          </p:nvPr>
        </p:nvSpPr>
        <p:spPr>
          <a:xfrm>
            <a:off x="1715770" y="876935"/>
            <a:ext cx="8261985" cy="551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 fontAlgn="auto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1.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为什么要对机动车的最高行驶速度进行限制?</a:t>
            </a:r>
            <a:endParaRPr sz="2800" b="1" ker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4"/>
            </p:custDataLst>
          </p:nvPr>
        </p:nvGrpSpPr>
        <p:grpSpPr>
          <a:xfrm>
            <a:off x="244475" y="789305"/>
            <a:ext cx="1543050" cy="624205"/>
            <a:chOff x="1067" y="1539"/>
            <a:chExt cx="2430" cy="983"/>
          </a:xfrm>
        </p:grpSpPr>
        <p:sp>
          <p:nvSpPr>
            <p:cNvPr id="3" name="文本框 2"/>
            <p:cNvSpPr txBox="1"/>
            <p:nvPr>
              <p:custDataLst>
                <p:tags r:id="rId5"/>
              </p:custDataLst>
            </p:nvPr>
          </p:nvSpPr>
          <p:spPr>
            <a:xfrm>
              <a:off x="2003" y="165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2" name="图片 1" descr="303b32303233353030363bb5c6c5dd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67" y="1539"/>
              <a:ext cx="1181" cy="982"/>
            </a:xfrm>
            <a:prstGeom prst="rect">
              <a:avLst/>
            </a:prstGeom>
          </p:spPr>
        </p:pic>
      </p:grp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1066165" y="4389120"/>
            <a:ext cx="10405110" cy="189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车型不同，车的质量往往也不同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如果车的行驶速度相同，质量大的车，动能大，行驶时危险性就大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因此在同样的道路上，交通管理部门会对不同车型设定不同的最高行驶速度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994410" y="1504315"/>
            <a:ext cx="10554335" cy="13576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l">
              <a:lnSpc>
                <a:spcPct val="14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      </a:t>
            </a:r>
            <a:r>
              <a:rPr lang="zh-CN" altLang="en-US" sz="28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机动车质量一定，速度越快，动能越大，行驶时危险性就越高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r>
              <a:rPr lang="zh-CN" altLang="en-US" sz="28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因此在同样的道路上，要对机动车的最高行驶速度进行限制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1" name="文本框 1" title=""/>
          <p:cNvSpPr txBox="1"/>
          <p:nvPr>
            <p:custDataLst>
              <p:tags r:id="rId10"/>
            </p:custDataLst>
          </p:nvPr>
        </p:nvSpPr>
        <p:spPr>
          <a:xfrm>
            <a:off x="1787525" y="3192780"/>
            <a:ext cx="9970135" cy="11537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2.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为什么在同样的道路上，对不同车型会设定不一样的最高行驶速度？</a:t>
            </a:r>
            <a:endParaRPr sz="2800" b="1" ker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1"/>
            </p:custDataLst>
          </p:nvPr>
        </p:nvGrpSpPr>
        <p:grpSpPr>
          <a:xfrm>
            <a:off x="316230" y="3212465"/>
            <a:ext cx="1543050" cy="624205"/>
            <a:chOff x="1067" y="1539"/>
            <a:chExt cx="2430" cy="983"/>
          </a:xfrm>
        </p:grpSpPr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2003" y="165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15" name="图片 14" descr="303b32303233353030363bb5c6c5dd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067" y="1539"/>
              <a:ext cx="1181" cy="9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469265" y="781685"/>
            <a:ext cx="11553190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latinLnBrk="1">
              <a:lnSpc>
                <a:spcPct val="150000"/>
              </a:lnSpc>
              <a:spcAft>
                <a:spcPts val="600"/>
              </a:spcAft>
            </a:pPr>
            <a:r>
              <a:rPr lang="zh-CN" altLang="en-US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例</a:t>
            </a:r>
            <a:r>
              <a:rPr lang="en-US" altLang="zh-CN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(2024</a:t>
            </a:r>
            <a:r>
              <a:rPr lang="zh-CN" altLang="en-US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陕西</a:t>
            </a:r>
            <a:r>
              <a:rPr lang="en-US" altLang="zh-CN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)</a:t>
            </a:r>
            <a:r>
              <a:rPr lang="zh-CN" altLang="en-US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如图，在“探究动能大小与哪些因素有关”的实验中，将质量相同的小球从同一斜面的不同高度由静止释放，比较纸盒被推动的距离可知：质量相同的物体，速度越大，动能越</a:t>
            </a:r>
            <a:r>
              <a:rPr lang="en-US" altLang="zh-CN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</a:t>
            </a:r>
            <a:r>
              <a:rPr lang="zh-CN" altLang="en-US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．如果要探究动能大小与物体质量的关系，应该将质量不同的小球从同一斜面的</a:t>
            </a:r>
            <a:r>
              <a:rPr lang="en-US" altLang="zh-CN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________(</a:t>
            </a:r>
            <a:r>
              <a:rPr lang="zh-CN" altLang="en-US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选填“相同”或“不同”</a:t>
            </a:r>
            <a:r>
              <a:rPr lang="en-US" altLang="zh-CN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)</a:t>
            </a:r>
            <a:r>
              <a:rPr lang="zh-CN" altLang="en-US" sz="2800" b="1" i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高度由静止释放，比较纸盒被推动的距离．</a:t>
            </a:r>
            <a:endParaRPr lang="zh-CN" altLang="en-US" sz="2800" b="1" i="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667" t="4175" r="1714" b="2846"/>
          <a:stretch>
            <a:fillRect/>
          </a:stretch>
        </p:blipFill>
        <p:spPr>
          <a:xfrm>
            <a:off x="4130675" y="4202430"/>
            <a:ext cx="4712335" cy="224028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8155305" y="2240280"/>
            <a:ext cx="687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大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10433685" y="2879090"/>
            <a:ext cx="969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相同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9" name="圆角矩形标注 8" title=""/>
          <p:cNvSpPr/>
          <p:nvPr>
            <p:custDataLst>
              <p:tags r:id="rId9"/>
            </p:custDataLst>
          </p:nvPr>
        </p:nvSpPr>
        <p:spPr>
          <a:xfrm>
            <a:off x="511175" y="1586230"/>
            <a:ext cx="794258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圆角矩形标注 9" title=""/>
          <p:cNvSpPr/>
          <p:nvPr>
            <p:custDataLst>
              <p:tags r:id="rId10"/>
            </p:custDataLst>
          </p:nvPr>
        </p:nvSpPr>
        <p:spPr>
          <a:xfrm>
            <a:off x="1130300" y="601345"/>
            <a:ext cx="4228465" cy="364490"/>
          </a:xfrm>
          <a:prstGeom prst="wedgeRoundRectCallout">
            <a:avLst>
              <a:gd name="adj1" fmla="val 39623"/>
              <a:gd name="adj2" fmla="val 204006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小球到达水平面时的速度不同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8" name="圆角矩形标注 7" title=""/>
          <p:cNvSpPr/>
          <p:nvPr>
            <p:custDataLst>
              <p:tags r:id="rId11"/>
            </p:custDataLst>
          </p:nvPr>
        </p:nvSpPr>
        <p:spPr>
          <a:xfrm>
            <a:off x="8750935" y="1586230"/>
            <a:ext cx="299847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圆角矩形标注 10" title=""/>
          <p:cNvSpPr/>
          <p:nvPr>
            <p:custDataLst>
              <p:tags r:id="rId12"/>
            </p:custDataLst>
          </p:nvPr>
        </p:nvSpPr>
        <p:spPr>
          <a:xfrm>
            <a:off x="6017895" y="601345"/>
            <a:ext cx="5831205" cy="365125"/>
          </a:xfrm>
          <a:prstGeom prst="wedgeRoundRectCallout">
            <a:avLst>
              <a:gd name="adj1" fmla="val 14608"/>
              <a:gd name="adj2" fmla="val 205826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纸盒被推动的距离反映了小球动能的大小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圆角矩形标注 11" title=""/>
          <p:cNvSpPr/>
          <p:nvPr>
            <p:custDataLst>
              <p:tags r:id="rId13"/>
            </p:custDataLst>
          </p:nvPr>
        </p:nvSpPr>
        <p:spPr>
          <a:xfrm>
            <a:off x="511175" y="2240280"/>
            <a:ext cx="789305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圆角矩形标注 12" title=""/>
          <p:cNvSpPr/>
          <p:nvPr>
            <p:custDataLst>
              <p:tags r:id="rId14"/>
            </p:custDataLst>
          </p:nvPr>
        </p:nvSpPr>
        <p:spPr>
          <a:xfrm>
            <a:off x="10196195" y="2240280"/>
            <a:ext cx="155321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圆角矩形标注 13" title=""/>
          <p:cNvSpPr/>
          <p:nvPr>
            <p:custDataLst>
              <p:tags r:id="rId15"/>
            </p:custDataLst>
          </p:nvPr>
        </p:nvSpPr>
        <p:spPr>
          <a:xfrm>
            <a:off x="539750" y="2894330"/>
            <a:ext cx="361950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圆角矩形标注 14" title=""/>
          <p:cNvSpPr/>
          <p:nvPr>
            <p:custDataLst>
              <p:tags r:id="rId16"/>
            </p:custDataLst>
          </p:nvPr>
        </p:nvSpPr>
        <p:spPr>
          <a:xfrm>
            <a:off x="469265" y="4521200"/>
            <a:ext cx="3437890" cy="1692910"/>
          </a:xfrm>
          <a:prstGeom prst="wedgeRoundRectCallout">
            <a:avLst>
              <a:gd name="adj1" fmla="val -12449"/>
              <a:gd name="adj2" fmla="val -115716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需控制小球到达水平面的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速度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相同</a:t>
            </a:r>
            <a:r>
              <a:rPr lang="en-US" altLang="zh-CN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→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将质量不同的小球从同一斜面的</a:t>
            </a:r>
            <a:r>
              <a:rPr lang="zh-CN" altLang="en-US"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相同高度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由静止释放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13" title=""/>
          <p:cNvGrpSpPr/>
          <p:nvPr>
            <p:custDataLst>
              <p:tags r:id="rId3"/>
            </p:custDataLst>
          </p:nvPr>
        </p:nvGrpSpPr>
        <p:grpSpPr>
          <a:xfrm>
            <a:off x="433705" y="560070"/>
            <a:ext cx="1851660" cy="650875"/>
            <a:chOff x="3186" y="7638"/>
            <a:chExt cx="2916" cy="1025"/>
          </a:xfrm>
        </p:grpSpPr>
        <p:sp>
          <p:nvSpPr>
            <p:cNvPr id="15" name="圆角矩形 14"/>
            <p:cNvSpPr/>
            <p:nvPr>
              <p:custDataLst>
                <p:tags r:id="rId4"/>
              </p:custDataLst>
            </p:nvPr>
          </p:nvSpPr>
          <p:spPr>
            <a:xfrm>
              <a:off x="3186" y="7638"/>
              <a:ext cx="2915" cy="1025"/>
            </a:xfrm>
            <a:prstGeom prst="roundRect">
              <a:avLst/>
            </a:prstGeom>
            <a:gradFill>
              <a:gsLst>
                <a:gs pos="0">
                  <a:srgbClr val="6ABC91">
                    <a:lumMod val="84000"/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" name="圆角矩形 15"/>
            <p:cNvSpPr/>
            <p:nvPr>
              <p:custDataLst>
                <p:tags r:id="rId5"/>
              </p:custDataLst>
            </p:nvPr>
          </p:nvSpPr>
          <p:spPr>
            <a:xfrm>
              <a:off x="3460" y="7776"/>
              <a:ext cx="2642" cy="750"/>
            </a:xfrm>
            <a:prstGeom prst="roundRect">
              <a:avLst/>
            </a:pr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7" name="文本框 16"/>
            <p:cNvSpPr txBox="1"/>
            <p:nvPr>
              <p:custDataLst>
                <p:tags r:id="rId6"/>
              </p:custDataLst>
            </p:nvPr>
          </p:nvSpPr>
          <p:spPr>
            <a:xfrm>
              <a:off x="3460" y="7840"/>
              <a:ext cx="2642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>
                <a:lnSpc>
                  <a:spcPct val="80000"/>
                </a:lnSpc>
                <a:spcBef>
                  <a:spcPct val="50000"/>
                </a:spcBef>
                <a:buFont typeface="Wingdings" panose="05000000000000000000" charset="0"/>
                <a:buNone/>
              </a:pPr>
              <a:r>
                <a:rPr lang="zh-CN" altLang="en-US" sz="2800" b="1">
                  <a:latin typeface="黑体" panose="02010609060101010101" charset="-122"/>
                  <a:ea typeface="黑体" panose="02010609060101010101" charset="-122"/>
                  <a:cs typeface="+mn-ea"/>
                  <a:sym typeface="+mn-ea"/>
                </a:rPr>
                <a:t>三、势能</a:t>
              </a:r>
              <a:endParaRPr lang="zh-CN" altLang="en-US" sz="2800" b="1"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endParaRPr>
            </a:p>
          </p:txBody>
        </p:sp>
      </p:grpSp>
      <p:sp>
        <p:nvSpPr>
          <p:cNvPr id="23" name="文本框 22" title=""/>
          <p:cNvSpPr txBox="1"/>
          <p:nvPr>
            <p:custDataLst>
              <p:tags r:id="rId7"/>
            </p:custDataLst>
          </p:nvPr>
        </p:nvSpPr>
        <p:spPr>
          <a:xfrm>
            <a:off x="1621790" y="1826895"/>
            <a:ext cx="843534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物体由于</a:t>
            </a:r>
            <a:r>
              <a:rPr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处于一定的高度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所具有的能叫做</a:t>
            </a:r>
            <a:r>
              <a:rPr sz="28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</a:t>
            </a:r>
            <a:r>
              <a:rPr 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8"/>
            </p:custDataLst>
          </p:nvPr>
        </p:nvSpPr>
        <p:spPr>
          <a:xfrm>
            <a:off x="544195" y="1883410"/>
            <a:ext cx="1127125" cy="521970"/>
          </a:xfrm>
          <a:prstGeom prst="rect">
            <a:avLst/>
          </a:prstGeom>
          <a:solidFill>
            <a:srgbClr val="00903B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spc="200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rPr>
              <a:t>定义：</a:t>
            </a:r>
            <a:endParaRPr lang="zh-CN" altLang="en-US" sz="2800" b="1" spc="200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9"/>
            </p:custDataLst>
          </p:nvPr>
        </p:nvSpPr>
        <p:spPr>
          <a:xfrm>
            <a:off x="898525" y="4966970"/>
            <a:ext cx="28403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kern="0" noProof="0"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被举高的桩锤具有重力势能</a:t>
            </a:r>
            <a:endParaRPr lang="zh-CN" altLang="en-US" sz="2800" b="1" kern="0" noProof="0">
              <a:latin typeface="Times New Roman" panose="02020603050405020304" charset="0"/>
              <a:ea typeface="黑体" panose="02010609060101010101" charset="-122"/>
              <a:cs typeface="Arial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1061720" y="124333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重力势能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926" y="1297305"/>
            <a:ext cx="520065" cy="46800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4271645" y="4975225"/>
            <a:ext cx="28403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kern="0" noProof="0"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高处的水具有重力势能</a:t>
            </a:r>
            <a:endParaRPr lang="zh-CN" altLang="en-US" sz="2800" b="1" kern="0" noProof="0">
              <a:latin typeface="Times New Roman" panose="02020603050405020304" charset="0"/>
              <a:ea typeface="黑体" panose="02010609060101010101" charset="-122"/>
              <a:cs typeface="Arial"/>
              <a:sym typeface="+mn-ea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457325" y="2678430"/>
            <a:ext cx="1722755" cy="2296795"/>
          </a:xfrm>
          <a:prstGeom prst="rect">
            <a:avLst/>
          </a:prstGeom>
        </p:spPr>
      </p:pic>
      <p:pic>
        <p:nvPicPr>
          <p:cNvPr id="100" name="图片 99" title=""/>
          <p:cNvPicPr/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4079875" y="2797175"/>
            <a:ext cx="3323590" cy="20897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181340" y="2797175"/>
            <a:ext cx="2999740" cy="2111375"/>
          </a:xfrm>
          <a:prstGeom prst="rect">
            <a:avLst/>
          </a:prstGeom>
        </p:spPr>
      </p:pic>
      <p:sp>
        <p:nvSpPr>
          <p:cNvPr id="18" name="文本框 17" title=""/>
          <p:cNvSpPr txBox="1"/>
          <p:nvPr>
            <p:custDataLst>
              <p:tags r:id="rId20"/>
            </p:custDataLst>
          </p:nvPr>
        </p:nvSpPr>
        <p:spPr>
          <a:xfrm>
            <a:off x="8253095" y="4966970"/>
            <a:ext cx="28403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 kern="0" noProof="0"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树上的苹果具有重力势能</a:t>
            </a:r>
            <a:endParaRPr lang="zh-CN" altLang="en-US" sz="2800" b="1" kern="0" noProof="0">
              <a:latin typeface="Times New Roman" panose="02020603050405020304" charset="0"/>
              <a:ea typeface="黑体" panose="02010609060101010101" charset="-122"/>
              <a:cs typeface="Arial"/>
              <a:sym typeface="+mn-ea"/>
            </a:endParaRPr>
          </a:p>
        </p:txBody>
      </p:sp>
      <p:sp>
        <p:nvSpPr>
          <p:cNvPr id="20" name="文本框 1" title=""/>
          <p:cNvSpPr txBox="1"/>
          <p:nvPr>
            <p:custDataLst>
              <p:tags r:id="rId21"/>
            </p:custDataLst>
          </p:nvPr>
        </p:nvSpPr>
        <p:spPr>
          <a:xfrm>
            <a:off x="1917065" y="5960110"/>
            <a:ext cx="6561455" cy="551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 fontAlgn="auto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sz="2800" b="1" ker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重力势</a:t>
            </a:r>
            <a:r>
              <a:rPr sz="2800" b="1" ker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能的大小跟哪些因素有关呢?</a:t>
            </a:r>
            <a:endParaRPr sz="2800" b="1" ker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22"/>
            </p:custDataLst>
          </p:nvPr>
        </p:nvGrpSpPr>
        <p:grpSpPr>
          <a:xfrm>
            <a:off x="445770" y="5872480"/>
            <a:ext cx="1543050" cy="624205"/>
            <a:chOff x="1067" y="1539"/>
            <a:chExt cx="2430" cy="983"/>
          </a:xfrm>
        </p:grpSpPr>
        <p:sp>
          <p:nvSpPr>
            <p:cNvPr id="22" name="文本框 21"/>
            <p:cNvSpPr txBox="1"/>
            <p:nvPr>
              <p:custDataLst>
                <p:tags r:id="rId23"/>
              </p:custDataLst>
            </p:nvPr>
          </p:nvSpPr>
          <p:spPr>
            <a:xfrm>
              <a:off x="2003" y="165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25" name="图片 24" descr="303b32303233353030363bb5c6c5dd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1067" y="1539"/>
              <a:ext cx="1181" cy="9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  <p:bldP spid="18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973830" y="1181100"/>
            <a:ext cx="424434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影响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大小的因素</a:t>
            </a:r>
            <a:endParaRPr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106680" y="2795905"/>
            <a:ext cx="227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【实验装置】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1589405" y="5233035"/>
            <a:ext cx="29648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从高处释放的重物撞击小方桌</a:t>
            </a:r>
            <a:endParaRPr lang="zh-CN" sz="2800" b="1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6"/>
            </p:custDataLst>
          </p:nvPr>
        </p:nvGrpSpPr>
        <p:grpSpPr>
          <a:xfrm>
            <a:off x="1836142" y="2958465"/>
            <a:ext cx="1874022" cy="2263623"/>
            <a:chOff x="1583" y="3905"/>
            <a:chExt cx="3795" cy="4683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lum bright="18000" contrast="-12000"/>
            </a:blip>
            <a:stretch>
              <a:fillRect/>
            </a:stretch>
          </p:blipFill>
          <p:spPr>
            <a:xfrm>
              <a:off x="1635" y="3905"/>
              <a:ext cx="3743" cy="4683"/>
            </a:xfrm>
            <a:prstGeom prst="rect">
              <a:avLst/>
            </a:prstGeom>
          </p:spPr>
        </p:pic>
        <p:cxnSp>
          <p:nvCxnSpPr>
            <p:cNvPr id="10" name="直接箭头连接符 9"/>
            <p:cNvCxnSpPr/>
            <p:nvPr>
              <p:custDataLst>
                <p:tags r:id="rId9"/>
              </p:custDataLst>
            </p:nvPr>
          </p:nvCxnSpPr>
          <p:spPr>
            <a:xfrm flipH="1">
              <a:off x="2291" y="5687"/>
              <a:ext cx="14" cy="101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1583" y="5647"/>
              <a:ext cx="578" cy="10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800" b="1" i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+mn-ea"/>
                </a:rPr>
                <a:t>h</a:t>
              </a:r>
              <a:endParaRPr lang="en-US" altLang="zh-CN" sz="2800" b="1" i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12" name="直接箭头连接符 11"/>
            <p:cNvCxnSpPr/>
            <p:nvPr>
              <p:custDataLst>
                <p:tags r:id="rId11"/>
              </p:custDataLst>
            </p:nvPr>
          </p:nvCxnSpPr>
          <p:spPr>
            <a:xfrm flipH="1">
              <a:off x="2031" y="5685"/>
              <a:ext cx="137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>
              <p:custDataLst>
                <p:tags r:id="rId12"/>
              </p:custDataLst>
            </p:nvPr>
          </p:nvCxnSpPr>
          <p:spPr>
            <a:xfrm flipH="1">
              <a:off x="1864" y="6721"/>
              <a:ext cx="137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7" name="矩形 16" title=""/>
          <p:cNvSpPr/>
          <p:nvPr>
            <p:custDataLst>
              <p:tags r:id="rId13"/>
            </p:custDataLst>
          </p:nvPr>
        </p:nvSpPr>
        <p:spPr>
          <a:xfrm>
            <a:off x="5448935" y="3404235"/>
            <a:ext cx="644842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通过什么来反映物体重力势能的大小呢？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26" name="组合 25" title=""/>
          <p:cNvGrpSpPr/>
          <p:nvPr>
            <p:custDataLst>
              <p:tags r:id="rId14"/>
            </p:custDataLst>
          </p:nvPr>
        </p:nvGrpSpPr>
        <p:grpSpPr>
          <a:xfrm>
            <a:off x="4055745" y="3404235"/>
            <a:ext cx="1543050" cy="624205"/>
            <a:chOff x="4013" y="9369"/>
            <a:chExt cx="2430" cy="983"/>
          </a:xfrm>
        </p:grpSpPr>
        <p:sp>
          <p:nvSpPr>
            <p:cNvPr id="60" name="文本框 59"/>
            <p:cNvSpPr txBox="1"/>
            <p:nvPr>
              <p:custDataLst>
                <p:tags r:id="rId15"/>
              </p:custDataLst>
            </p:nvPr>
          </p:nvSpPr>
          <p:spPr>
            <a:xfrm>
              <a:off x="4949" y="948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en-US" altLang="zh-CN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61" name="图片 60" descr="303b32303233353030363bb5c6c5dd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4013" y="9369"/>
              <a:ext cx="1181" cy="982"/>
            </a:xfrm>
            <a:prstGeom prst="rect">
              <a:avLst/>
            </a:prstGeom>
          </p:spPr>
        </p:pic>
      </p:grpSp>
      <p:sp>
        <p:nvSpPr>
          <p:cNvPr id="27" name="文本框 26" title=""/>
          <p:cNvSpPr txBox="1"/>
          <p:nvPr>
            <p:custDataLst>
              <p:tags r:id="rId18"/>
            </p:custDataLst>
          </p:nvPr>
        </p:nvSpPr>
        <p:spPr>
          <a:xfrm>
            <a:off x="4650105" y="4311650"/>
            <a:ext cx="700913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1866900" fontAlgn="auto">
              <a:lnSpc>
                <a:spcPct val="13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defRPr/>
            </a:pPr>
            <a:r>
              <a:rPr lang="en-US" sz="2800" b="1" kern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</a:t>
            </a:r>
            <a:r>
              <a:rPr sz="2800" b="1" kern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转换法：通过被砸</a:t>
            </a:r>
            <a:r>
              <a:rPr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桌子下陷的深度</a:t>
            </a:r>
            <a:r>
              <a:rPr sz="2800" b="1" kern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来反映</a:t>
            </a:r>
            <a:r>
              <a:rPr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物体重力势能的大小</a:t>
            </a:r>
            <a:r>
              <a:rPr lang="en-US"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.</a:t>
            </a:r>
            <a:endParaRPr lang="en-US" sz="2800" b="1" kern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9"/>
            </p:custDataLst>
          </p:nvPr>
        </p:nvSpPr>
        <p:spPr>
          <a:xfrm>
            <a:off x="106680" y="2038985"/>
            <a:ext cx="27533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【猜想与假设】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20"/>
            </p:custDataLst>
          </p:nvPr>
        </p:nvSpPr>
        <p:spPr>
          <a:xfrm>
            <a:off x="2576195" y="1925955"/>
            <a:ext cx="644842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物体的高度、物体的质量.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21"/>
            </p:custDataLst>
          </p:nvPr>
        </p:nvGrpSpPr>
        <p:grpSpPr>
          <a:xfrm>
            <a:off x="271780" y="703580"/>
            <a:ext cx="11666220" cy="5597525"/>
            <a:chOff x="428" y="1108"/>
            <a:chExt cx="18372" cy="8815"/>
          </a:xfrm>
        </p:grpSpPr>
        <p:sp>
          <p:nvSpPr>
            <p:cNvPr id="20" name="矩形 19"/>
            <p:cNvSpPr/>
            <p:nvPr>
              <p:custDataLst>
                <p:tags r:id="rId22"/>
              </p:custDataLst>
            </p:nvPr>
          </p:nvSpPr>
          <p:spPr>
            <a:xfrm>
              <a:off x="428" y="1529"/>
              <a:ext cx="18372" cy="8395"/>
            </a:xfrm>
            <a:prstGeom prst="rect">
              <a:avLst/>
            </a:prstGeom>
            <a:noFill/>
            <a:ln w="22225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1" name="组合 20"/>
            <p:cNvGrpSpPr/>
            <p:nvPr>
              <p:custDataLst>
                <p:tags r:id="rId23"/>
              </p:custDataLst>
            </p:nvPr>
          </p:nvGrpSpPr>
          <p:grpSpPr>
            <a:xfrm>
              <a:off x="677" y="1108"/>
              <a:ext cx="3325" cy="853"/>
              <a:chOff x="13726" y="9120"/>
              <a:chExt cx="3325" cy="853"/>
            </a:xfrm>
          </p:grpSpPr>
          <p:sp>
            <p:nvSpPr>
              <p:cNvPr id="22" name="六边形 21"/>
              <p:cNvSpPr/>
              <p:nvPr>
                <p:custDataLst>
                  <p:tags r:id="rId24"/>
                </p:custDataLst>
              </p:nvPr>
            </p:nvSpPr>
            <p:spPr>
              <a:xfrm>
                <a:off x="14019" y="9135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3" name="六边形 22"/>
              <p:cNvSpPr/>
              <p:nvPr>
                <p:custDataLst>
                  <p:tags r:id="rId25"/>
                </p:custDataLst>
              </p:nvPr>
            </p:nvSpPr>
            <p:spPr>
              <a:xfrm>
                <a:off x="15527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5" name="六边形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14769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3726" y="9239"/>
                <a:ext cx="3325" cy="6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做</a:t>
                </a:r>
                <a:r>
                  <a:rPr lang="en-US" altLang="zh-CN" sz="24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中</a:t>
                </a:r>
                <a:r>
                  <a:rPr lang="en-US" altLang="zh-CN" sz="1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学</a:t>
                </a:r>
                <a:endParaRPr lang="zh-CN" sz="2800" b="1"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/>
      <p:bldP spid="6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4" name="文本框 33" title=""/>
          <p:cNvSpPr txBox="1"/>
          <p:nvPr>
            <p:custDataLst>
              <p:tags r:id="rId3"/>
            </p:custDataLst>
          </p:nvPr>
        </p:nvSpPr>
        <p:spPr>
          <a:xfrm>
            <a:off x="506730" y="1064895"/>
            <a:ext cx="112909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将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同一重物从不同高度由静止释放，自由下落撞击沙箱中的小方桌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比较小方桌下陷的深度，你可得出什么结论?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9" name="MyVideo_53" title="">
            <a:hlinkClick action="ppaction://media"/>
          </p:cNvPr>
          <p:cNvPicPr/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0775" y="2324735"/>
            <a:ext cx="3124200" cy="1835785"/>
          </a:xfrm>
          <a:prstGeom prst="rect">
            <a:avLst/>
          </a:prstGeom>
        </p:spPr>
      </p:pic>
      <p:grpSp>
        <p:nvGrpSpPr>
          <p:cNvPr id="20" name="组合 19" title=""/>
          <p:cNvGrpSpPr/>
          <p:nvPr>
            <p:custDataLst>
              <p:tags r:id="rId8"/>
            </p:custDataLst>
          </p:nvPr>
        </p:nvGrpSpPr>
        <p:grpSpPr>
          <a:xfrm>
            <a:off x="1737678" y="4238013"/>
            <a:ext cx="2071370" cy="432408"/>
            <a:chOff x="2437" y="9841"/>
            <a:chExt cx="3262" cy="681"/>
          </a:xfrm>
        </p:grpSpPr>
        <p:pic>
          <p:nvPicPr>
            <p:cNvPr id="21" name="图片 20" descr="665f4aef13eb0e3e789783293ed0c02f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37" y="9841"/>
              <a:ext cx="680" cy="680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>
              <p:custDataLst>
                <p:tags r:id="rId11"/>
              </p:custDataLst>
            </p:nvPr>
          </p:nvSpPr>
          <p:spPr>
            <a:xfrm>
              <a:off x="2991" y="9891"/>
              <a:ext cx="2708" cy="63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SzTx/>
              </a:pPr>
              <a:r>
                <a:rPr lang="zh-CN" sz="1800" b="1" spc="150">
                  <a:latin typeface="楷体" panose="02010609060101010101" charset="-122"/>
                  <a:ea typeface="楷体" panose="02010609060101010101" charset="-122"/>
                  <a:sym typeface="+mn-ea"/>
                </a:rPr>
                <a:t>点击播放视频</a:t>
              </a:r>
              <a:endParaRPr lang="zh-CN" sz="1800" b="1" spc="150"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graphicFrame>
        <p:nvGraphicFramePr>
          <p:cNvPr id="32" name="Group 112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4676775" y="2338070"/>
          <a:ext cx="6161405" cy="2924810"/>
        </p:xfrm>
        <a:graphic>
          <a:graphicData uri="http://schemas.openxmlformats.org/drawingml/2006/table">
            <a:tbl>
              <a:tblPr/>
              <a:tblGrid>
                <a:gridCol w="932815"/>
                <a:gridCol w="1243965"/>
                <a:gridCol w="996916"/>
                <a:gridCol w="2987454"/>
              </a:tblGrid>
              <a:tr h="111506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实验次数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质量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/g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高度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桌子下陷的深度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50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Group 112" title="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6830060" y="3174365"/>
          <a:ext cx="4368165" cy="1099185"/>
        </p:xfrm>
        <a:graphic>
          <a:graphicData uri="http://schemas.openxmlformats.org/drawingml/2006/table">
            <a:tbl>
              <a:tblPr/>
              <a:tblGrid>
                <a:gridCol w="1021080"/>
                <a:gridCol w="2964180"/>
                <a:gridCol w="382905"/>
              </a:tblGrid>
              <a:tr h="109918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低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浅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5" name="Group 112" title=""/>
          <p:cNvGraphicFramePr>
            <a:graphicFrameLocks noGrp="1"/>
          </p:cNvGraphicFramePr>
          <p:nvPr>
            <p:custDataLst>
              <p:tags r:id="rId14"/>
            </p:custDataLst>
          </p:nvPr>
        </p:nvGraphicFramePr>
        <p:xfrm>
          <a:off x="6833870" y="3956050"/>
          <a:ext cx="4832350" cy="731520"/>
        </p:xfrm>
        <a:graphic>
          <a:graphicData uri="http://schemas.openxmlformats.org/drawingml/2006/table">
            <a:tbl>
              <a:tblPr/>
              <a:tblGrid>
                <a:gridCol w="1028065"/>
                <a:gridCol w="3002280"/>
                <a:gridCol w="802005"/>
              </a:tblGrid>
              <a:tr h="7315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较高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较深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Group 112" title=""/>
          <p:cNvGraphicFramePr>
            <a:graphicFrameLocks noGrp="1"/>
          </p:cNvGraphicFramePr>
          <p:nvPr>
            <p:custDataLst>
              <p:tags r:id="rId15"/>
            </p:custDataLst>
          </p:nvPr>
        </p:nvGraphicFramePr>
        <p:xfrm>
          <a:off x="6833870" y="4540885"/>
          <a:ext cx="4684395" cy="731520"/>
        </p:xfrm>
        <a:graphic>
          <a:graphicData uri="http://schemas.openxmlformats.org/drawingml/2006/table">
            <a:tbl>
              <a:tblPr/>
              <a:tblGrid>
                <a:gridCol w="1017905"/>
                <a:gridCol w="3002280"/>
                <a:gridCol w="664210"/>
              </a:tblGrid>
              <a:tr h="7315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更高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更深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文本框 1" title=""/>
          <p:cNvSpPr txBox="1"/>
          <p:nvPr>
            <p:custDataLst>
              <p:tags r:id="rId16"/>
            </p:custDataLst>
          </p:nvPr>
        </p:nvSpPr>
        <p:spPr>
          <a:xfrm>
            <a:off x="461010" y="5374640"/>
            <a:ext cx="112909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     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物体的重力势能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与高度有关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，质量相同时，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高度越高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，物体具有的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重力势能越大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7"/>
            </p:custDataLst>
          </p:nvPr>
        </p:nvSpPr>
        <p:spPr>
          <a:xfrm>
            <a:off x="506730" y="4835525"/>
            <a:ext cx="1110615" cy="521970"/>
          </a:xfrm>
          <a:prstGeom prst="rect">
            <a:avLst/>
          </a:prstGeom>
          <a:solidFill>
            <a:srgbClr val="00923F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结论：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4" name="组合 23" title=""/>
          <p:cNvGrpSpPr/>
          <p:nvPr>
            <p:custDataLst>
              <p:tags r:id="rId18"/>
            </p:custDataLst>
          </p:nvPr>
        </p:nvGrpSpPr>
        <p:grpSpPr>
          <a:xfrm>
            <a:off x="271780" y="566420"/>
            <a:ext cx="11666220" cy="5932805"/>
            <a:chOff x="428" y="1108"/>
            <a:chExt cx="18372" cy="9343"/>
          </a:xfrm>
        </p:grpSpPr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>
              <a:off x="428" y="1529"/>
              <a:ext cx="18372" cy="8922"/>
            </a:xfrm>
            <a:prstGeom prst="rect">
              <a:avLst/>
            </a:prstGeom>
            <a:noFill/>
            <a:ln w="22225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3" name="组合 2"/>
            <p:cNvGrpSpPr/>
            <p:nvPr>
              <p:custDataLst>
                <p:tags r:id="rId20"/>
              </p:custDataLst>
            </p:nvPr>
          </p:nvGrpSpPr>
          <p:grpSpPr>
            <a:xfrm>
              <a:off x="677" y="1108"/>
              <a:ext cx="3325" cy="853"/>
              <a:chOff x="13726" y="9120"/>
              <a:chExt cx="3325" cy="853"/>
            </a:xfrm>
          </p:grpSpPr>
          <p:sp>
            <p:nvSpPr>
              <p:cNvPr id="26" name="六边形 25"/>
              <p:cNvSpPr/>
              <p:nvPr>
                <p:custDataLst>
                  <p:tags r:id="rId21"/>
                </p:custDataLst>
              </p:nvPr>
            </p:nvSpPr>
            <p:spPr>
              <a:xfrm>
                <a:off x="14019" y="9135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4" name="六边形 3"/>
              <p:cNvSpPr/>
              <p:nvPr>
                <p:custDataLst>
                  <p:tags r:id="rId22"/>
                </p:custDataLst>
              </p:nvPr>
            </p:nvSpPr>
            <p:spPr>
              <a:xfrm>
                <a:off x="15527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6" name="六边形 5"/>
              <p:cNvSpPr/>
              <p:nvPr>
                <p:custDataLst>
                  <p:tags r:id="rId23"/>
                </p:custDataLst>
              </p:nvPr>
            </p:nvSpPr>
            <p:spPr>
              <a:xfrm>
                <a:off x="14769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3726" y="9239"/>
                <a:ext cx="3325" cy="6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做</a:t>
                </a:r>
                <a:r>
                  <a:rPr lang="en-US" altLang="zh-CN" sz="24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中</a:t>
                </a:r>
                <a:r>
                  <a:rPr lang="en-US" altLang="zh-CN" sz="1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学</a:t>
                </a:r>
                <a:endParaRPr lang="zh-CN" sz="2800" b="1"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3773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1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25" grpId="2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7" name="MyVideo_52.wmv" title="">
            <a:hlinkClick action="ppaction://media"/>
          </p:cNvPr>
          <p:cNvPicPr/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218565" y="2534920"/>
            <a:ext cx="2973070" cy="1788160"/>
          </a:xfrm>
          <a:prstGeom prst="rect">
            <a:avLst/>
          </a:prstGeom>
        </p:spPr>
      </p:pic>
      <p:grpSp>
        <p:nvGrpSpPr>
          <p:cNvPr id="3" name="组合 2" title=""/>
          <p:cNvGrpSpPr/>
          <p:nvPr>
            <p:custDataLst>
              <p:tags r:id="rId7"/>
            </p:custDataLst>
          </p:nvPr>
        </p:nvGrpSpPr>
        <p:grpSpPr>
          <a:xfrm>
            <a:off x="1759903" y="4347868"/>
            <a:ext cx="2071370" cy="432408"/>
            <a:chOff x="2437" y="9841"/>
            <a:chExt cx="3262" cy="681"/>
          </a:xfrm>
        </p:grpSpPr>
        <p:pic>
          <p:nvPicPr>
            <p:cNvPr id="4" name="图片 3" descr="665f4aef13eb0e3e789783293ed0c02f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37" y="9841"/>
              <a:ext cx="680" cy="680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>
            <a:xfrm>
              <a:off x="2991" y="9891"/>
              <a:ext cx="2708" cy="63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l">
                <a:spcBef>
                  <a:spcPct val="0"/>
                </a:spcBef>
                <a:spcAft>
                  <a:spcPct val="0"/>
                </a:spcAft>
                <a:buSzTx/>
              </a:pPr>
              <a:r>
                <a:rPr lang="zh-CN" sz="1800" b="1" spc="150">
                  <a:latin typeface="楷体" panose="02010609060101010101" charset="-122"/>
                  <a:ea typeface="楷体" panose="02010609060101010101" charset="-122"/>
                  <a:sym typeface="+mn-ea"/>
                </a:rPr>
                <a:t>点击播放视频</a:t>
              </a:r>
              <a:endParaRPr lang="zh-CN" sz="1800" b="1" spc="150">
                <a:latin typeface="楷体" panose="02010609060101010101" charset="-122"/>
                <a:ea typeface="楷体" panose="02010609060101010101" charset="-122"/>
                <a:sym typeface="+mn-ea"/>
              </a:endParaRPr>
            </a:p>
          </p:txBody>
        </p:sp>
      </p:grpSp>
      <p:sp>
        <p:nvSpPr>
          <p:cNvPr id="34" name="文本框 33" title=""/>
          <p:cNvSpPr txBox="1"/>
          <p:nvPr>
            <p:custDataLst>
              <p:tags r:id="rId11"/>
            </p:custDataLst>
          </p:nvPr>
        </p:nvSpPr>
        <p:spPr>
          <a:xfrm>
            <a:off x="506730" y="1276350"/>
            <a:ext cx="1129093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2.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质量不同的物体从相同高度由静止释放后，自由下落撞击沙箱中的小方桌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比较小方桌下陷的深度，你又可得出什么结论?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graphicFrame>
        <p:nvGraphicFramePr>
          <p:cNvPr id="24" name="Group 112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4695825" y="2487930"/>
          <a:ext cx="6287770" cy="2839720"/>
        </p:xfrm>
        <a:graphic>
          <a:graphicData uri="http://schemas.openxmlformats.org/drawingml/2006/table">
            <a:tbl>
              <a:tblPr/>
              <a:tblGrid>
                <a:gridCol w="1057275"/>
                <a:gridCol w="1252220"/>
                <a:gridCol w="1252855"/>
                <a:gridCol w="2725420"/>
              </a:tblGrid>
              <a:tr h="9601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实验次数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  <a:sym typeface="+mn-ea"/>
                        </a:rPr>
                        <a:t>质量</a:t>
                      </a:r>
                      <a:r>
                        <a:rPr lang="en-US" altLang="zh-CN" sz="2800" b="1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  <a:sym typeface="+mn-ea"/>
                        </a:rPr>
                        <a:t>/g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lang="zh-CN" altLang="en-US" sz="2800" b="1">
                          <a:ln>
                            <a:noFill/>
                          </a:ln>
                          <a:effectLst/>
                          <a:latin typeface="Times New Roman" panose="02020603050405020304" charset="0"/>
                          <a:ea typeface="黑体" panose="02010609060101010101" charset="-122"/>
                          <a:sym typeface="+mn-ea"/>
                        </a:rPr>
                        <a:t>高度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sym typeface="+mn-ea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桌子下陷的深度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AC0"/>
                    </a:solidFill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</a:rPr>
                        <a:t>相同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25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3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5" name="Group 112" title="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5746115" y="3227705"/>
          <a:ext cx="5235575" cy="1099185"/>
        </p:xfrm>
        <a:graphic>
          <a:graphicData uri="http://schemas.openxmlformats.org/drawingml/2006/table">
            <a:tbl>
              <a:tblPr/>
              <a:tblGrid>
                <a:gridCol w="1244600"/>
                <a:gridCol w="3782695"/>
                <a:gridCol w="208290"/>
              </a:tblGrid>
              <a:tr h="1099185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20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         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浅</a:t>
                      </a: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Group 112" title=""/>
          <p:cNvGraphicFramePr>
            <a:graphicFrameLocks noGrp="1"/>
          </p:cNvGraphicFramePr>
          <p:nvPr>
            <p:custDataLst>
              <p:tags r:id="rId14"/>
            </p:custDataLst>
          </p:nvPr>
        </p:nvGraphicFramePr>
        <p:xfrm>
          <a:off x="5450840" y="4032885"/>
          <a:ext cx="5487670" cy="731520"/>
        </p:xfrm>
        <a:graphic>
          <a:graphicData uri="http://schemas.openxmlformats.org/drawingml/2006/table">
            <a:tbl>
              <a:tblPr/>
              <a:tblGrid>
                <a:gridCol w="1874520"/>
                <a:gridCol w="3130550"/>
                <a:gridCol w="482600"/>
              </a:tblGrid>
              <a:tr h="7315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50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         </a:t>
                      </a: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较深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7" name="Group 112" title=""/>
          <p:cNvGraphicFramePr>
            <a:graphicFrameLocks noGrp="1"/>
          </p:cNvGraphicFramePr>
          <p:nvPr>
            <p:custDataLst>
              <p:tags r:id="rId15"/>
            </p:custDataLst>
          </p:nvPr>
        </p:nvGraphicFramePr>
        <p:xfrm>
          <a:off x="5746115" y="4625975"/>
          <a:ext cx="5225415" cy="731520"/>
        </p:xfrm>
        <a:graphic>
          <a:graphicData uri="http://schemas.openxmlformats.org/drawingml/2006/table">
            <a:tbl>
              <a:tblPr/>
              <a:tblGrid>
                <a:gridCol w="1296035"/>
                <a:gridCol w="3721100"/>
                <a:gridCol w="208290"/>
              </a:tblGrid>
              <a:tr h="73152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charset="0"/>
                          <a:ea typeface="黑体" panose="02010609060101010101" charset="-122"/>
                          <a:cs typeface="Times New Roman" panose="02020603050405020304" charset="0"/>
                        </a:rPr>
                        <a:t>100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charset="0"/>
                        <a:ea typeface="黑体" panose="02010609060101010101" charset="-122"/>
                        <a:cs typeface="Times New Roman" panose="02020603050405020304" charset="0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         </a:t>
                      </a:r>
                      <a:r>
                        <a:rPr kumimoji="0" lang="zh-CN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黑体" panose="02010609060101010101" charset="-122"/>
                          <a:ea typeface="黑体" panose="02010609060101010101" charset="-122"/>
                        </a:rPr>
                        <a:t>深</a:t>
                      </a: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91445" marR="91445" marT="45693" marB="45693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 title=""/>
          <p:cNvSpPr txBox="1"/>
          <p:nvPr>
            <p:custDataLst>
              <p:tags r:id="rId16"/>
            </p:custDataLst>
          </p:nvPr>
        </p:nvSpPr>
        <p:spPr>
          <a:xfrm>
            <a:off x="461010" y="5374640"/>
            <a:ext cx="11290935" cy="1038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     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物体的重力势能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与质量有关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，高度相同时，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质量越大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，物体具有的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重力势能越大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506730" y="4835525"/>
            <a:ext cx="1110615" cy="521970"/>
          </a:xfrm>
          <a:prstGeom prst="rect">
            <a:avLst/>
          </a:prstGeom>
          <a:solidFill>
            <a:srgbClr val="00923F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结论：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" name="组合 1" title=""/>
          <p:cNvGrpSpPr/>
          <p:nvPr>
            <p:custDataLst>
              <p:tags r:id="rId18"/>
            </p:custDataLst>
          </p:nvPr>
        </p:nvGrpSpPr>
        <p:grpSpPr>
          <a:xfrm>
            <a:off x="271780" y="703580"/>
            <a:ext cx="11666220" cy="5710555"/>
            <a:chOff x="428" y="1108"/>
            <a:chExt cx="18372" cy="8993"/>
          </a:xfrm>
        </p:grpSpPr>
        <p:sp>
          <p:nvSpPr>
            <p:cNvPr id="9" name="矩形 8"/>
            <p:cNvSpPr/>
            <p:nvPr>
              <p:custDataLst>
                <p:tags r:id="rId19"/>
              </p:custDataLst>
            </p:nvPr>
          </p:nvSpPr>
          <p:spPr>
            <a:xfrm>
              <a:off x="428" y="1529"/>
              <a:ext cx="18372" cy="8572"/>
            </a:xfrm>
            <a:prstGeom prst="rect">
              <a:avLst/>
            </a:prstGeom>
            <a:noFill/>
            <a:ln w="22225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0" name="组合 19"/>
            <p:cNvGrpSpPr/>
            <p:nvPr>
              <p:custDataLst>
                <p:tags r:id="rId20"/>
              </p:custDataLst>
            </p:nvPr>
          </p:nvGrpSpPr>
          <p:grpSpPr>
            <a:xfrm>
              <a:off x="677" y="1108"/>
              <a:ext cx="3325" cy="853"/>
              <a:chOff x="13726" y="9120"/>
              <a:chExt cx="3325" cy="853"/>
            </a:xfrm>
          </p:grpSpPr>
          <p:sp>
            <p:nvSpPr>
              <p:cNvPr id="10" name="六边形 9"/>
              <p:cNvSpPr/>
              <p:nvPr>
                <p:custDataLst>
                  <p:tags r:id="rId21"/>
                </p:custDataLst>
              </p:nvPr>
            </p:nvSpPr>
            <p:spPr>
              <a:xfrm>
                <a:off x="14019" y="9135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1" name="六边形 20"/>
              <p:cNvSpPr/>
              <p:nvPr>
                <p:custDataLst>
                  <p:tags r:id="rId22"/>
                </p:custDataLst>
              </p:nvPr>
            </p:nvSpPr>
            <p:spPr>
              <a:xfrm>
                <a:off x="15527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2" name="六边形 21"/>
              <p:cNvSpPr/>
              <p:nvPr>
                <p:custDataLst>
                  <p:tags r:id="rId23"/>
                </p:custDataLst>
              </p:nvPr>
            </p:nvSpPr>
            <p:spPr>
              <a:xfrm>
                <a:off x="14769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3726" y="9239"/>
                <a:ext cx="3325" cy="6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做</a:t>
                </a:r>
                <a:r>
                  <a:rPr lang="en-US" altLang="zh-CN" sz="24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中</a:t>
                </a:r>
                <a:r>
                  <a:rPr lang="en-US" altLang="zh-CN" sz="1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学</a:t>
                </a:r>
                <a:endParaRPr lang="zh-CN" sz="2800" b="1"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7216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2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Freeform 62" title=""/>
          <p:cNvSpPr/>
          <p:nvPr>
            <p:custDataLst>
              <p:tags r:id="rId3"/>
            </p:custDataLst>
          </p:nvPr>
        </p:nvSpPr>
        <p:spPr>
          <a:xfrm>
            <a:off x="316865" y="537210"/>
            <a:ext cx="11428730" cy="6041390"/>
          </a:xfrm>
          <a:custGeom>
            <a:rect l="l" t="t" r="r" b="b"/>
            <a:pathLst>
              <a:path w="15902609" h="8229600">
                <a:moveTo>
                  <a:pt x="0" y="0"/>
                </a:moveTo>
                <a:lnTo>
                  <a:pt x="15902608" y="0"/>
                </a:lnTo>
                <a:lnTo>
                  <a:pt x="1590260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2297430" y="1068705"/>
            <a:ext cx="1147445" cy="63690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归纳</a:t>
            </a:r>
            <a:endParaRPr lang="zh-CN" altLang="en-US" sz="32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Freeform 41" title=""/>
          <p:cNvSpPr/>
          <p:nvPr>
            <p:custDataLst>
              <p:tags r:id="rId6"/>
            </p:custDataLst>
          </p:nvPr>
        </p:nvSpPr>
        <p:spPr>
          <a:xfrm>
            <a:off x="648970" y="933450"/>
            <a:ext cx="1453515" cy="805815"/>
          </a:xfrm>
          <a:custGeom>
            <a:rect l="l" t="t" r="r" b="b"/>
            <a:pathLst>
              <a:path w="11637013" h="8229600">
                <a:moveTo>
                  <a:pt x="0" y="0"/>
                </a:moveTo>
                <a:lnTo>
                  <a:pt x="11637013" y="0"/>
                </a:lnTo>
                <a:lnTo>
                  <a:pt x="1163701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/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906145" y="2204720"/>
            <a:ext cx="253873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大量实验证明：</a:t>
            </a:r>
            <a:endParaRPr lang="zh-CN" altLang="en-US" sz="2800" b="1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906145" y="3177540"/>
            <a:ext cx="10201910" cy="18992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lnSpc>
                <a:spcPct val="140000"/>
              </a:lnSpc>
            </a:pPr>
            <a:r>
              <a:rPr lang="en-US"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    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物体的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</a:t>
            </a:r>
            <a:r>
              <a:rPr lang="zh-CN"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力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势能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与物体的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质量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和它</a:t>
            </a:r>
            <a:r>
              <a:rPr lang="zh-CN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所在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位置的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高度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有关</a:t>
            </a:r>
            <a:r>
              <a:rPr lang="en-US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r>
              <a:rPr lang="en-US"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质</a:t>
            </a:r>
            <a:r>
              <a:rPr lang="zh-CN"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量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相同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时，</a:t>
            </a:r>
            <a:r>
              <a:rPr lang="zh-CN"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越高的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物体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具有的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重力势能越大</a:t>
            </a:r>
            <a:r>
              <a:rPr lang="en-US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高度相同</a:t>
            </a:r>
            <a:r>
              <a:rPr lang="zh-CN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时，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质</a:t>
            </a:r>
            <a:r>
              <a:rPr lang="zh-CN"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量越大</a:t>
            </a:r>
            <a:r>
              <a:rPr lang="zh-CN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的</a:t>
            </a:r>
            <a:r>
              <a:rPr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</a:t>
            </a:r>
            <a:r>
              <a:rPr lang="zh-CN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体具有的</a:t>
            </a:r>
            <a:r>
              <a:rPr sz="2800" b="1">
                <a:solidFill>
                  <a:srgbClr val="FFC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重力势能越大</a:t>
            </a:r>
            <a:r>
              <a:rPr lang="en-US" sz="2800" b="1">
                <a:solidFill>
                  <a:srgbClr val="FFFF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>
              <a:solidFill>
                <a:srgbClr val="FFFF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302260" y="986790"/>
            <a:ext cx="11625580" cy="4924425"/>
            <a:chOff x="446" y="1554"/>
            <a:chExt cx="18308" cy="7755"/>
          </a:xfrm>
        </p:grpSpPr>
        <p:sp>
          <p:nvSpPr>
            <p:cNvPr id="18" name="矩形 17"/>
            <p:cNvSpPr/>
            <p:nvPr>
              <p:custDataLst>
                <p:tags r:id="rId5"/>
              </p:custDataLst>
            </p:nvPr>
          </p:nvSpPr>
          <p:spPr>
            <a:xfrm>
              <a:off x="446" y="1572"/>
              <a:ext cx="18308" cy="7737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9" name="半闭框 18"/>
            <p:cNvSpPr/>
            <p:nvPr>
              <p:custDataLst>
                <p:tags r:id="rId6"/>
              </p:custDataLst>
            </p:nvPr>
          </p:nvSpPr>
          <p:spPr>
            <a:xfrm>
              <a:off x="446" y="1554"/>
              <a:ext cx="808" cy="898"/>
            </a:xfrm>
            <a:prstGeom prst="halfFram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21" name="半闭框 20"/>
            <p:cNvSpPr/>
            <p:nvPr>
              <p:custDataLst>
                <p:tags r:id="rId7"/>
              </p:custDataLst>
            </p:nvPr>
          </p:nvSpPr>
          <p:spPr>
            <a:xfrm flipH="1" flipV="1">
              <a:off x="17946" y="8411"/>
              <a:ext cx="808" cy="898"/>
            </a:xfrm>
            <a:prstGeom prst="halfFram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8"/>
              </p:custDataLst>
            </p:nvPr>
          </p:nvSpPr>
          <p:spPr>
            <a:xfrm>
              <a:off x="2822" y="3287"/>
              <a:ext cx="2032" cy="408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7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目</a:t>
              </a:r>
              <a:r>
                <a:rPr lang="en-US" altLang="zh-CN" sz="7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 </a:t>
              </a:r>
              <a:r>
                <a:rPr lang="zh-CN" altLang="en-US" sz="7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rPr>
                <a:t>录</a:t>
              </a:r>
              <a:endParaRPr lang="zh-CN" altLang="en-US" sz="7200" b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9"/>
              </p:custDataLst>
            </p:nvPr>
          </p:nvCxnSpPr>
          <p:spPr>
            <a:xfrm flipH="1">
              <a:off x="5288" y="1572"/>
              <a:ext cx="0" cy="6860"/>
            </a:xfrm>
            <a:prstGeom prst="line">
              <a:avLst/>
            </a:prstGeom>
            <a:ln>
              <a:solidFill>
                <a:srgbClr val="546C8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 title=""/>
          <p:cNvGrpSpPr/>
          <p:nvPr>
            <p:custDataLst>
              <p:tags r:id="rId10"/>
            </p:custDataLst>
          </p:nvPr>
        </p:nvGrpSpPr>
        <p:grpSpPr>
          <a:xfrm>
            <a:off x="5243830" y="2206625"/>
            <a:ext cx="3616960" cy="647700"/>
            <a:chOff x="6238" y="3582"/>
            <a:chExt cx="5696" cy="1020"/>
          </a:xfrm>
        </p:grpSpPr>
        <p:sp>
          <p:nvSpPr>
            <p:cNvPr id="27" name="文本框 26"/>
            <p:cNvSpPr txBox="1"/>
            <p:nvPr>
              <p:custDataLst>
                <p:tags r:id="rId11"/>
              </p:custDataLst>
            </p:nvPr>
          </p:nvSpPr>
          <p:spPr>
            <a:xfrm>
              <a:off x="7674" y="3584"/>
              <a:ext cx="4260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3600" b="1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新课引入</a:t>
              </a:r>
              <a:endParaRPr lang="zh-CN" altLang="en-US" sz="3600" b="1"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grpSp>
          <p:nvGrpSpPr>
            <p:cNvPr id="29" name="组合 28"/>
            <p:cNvGrpSpPr/>
            <p:nvPr>
              <p:custDataLst>
                <p:tags r:id="rId12"/>
              </p:custDataLst>
            </p:nvPr>
          </p:nvGrpSpPr>
          <p:grpSpPr>
            <a:xfrm>
              <a:off x="6238" y="3582"/>
              <a:ext cx="1020" cy="1020"/>
              <a:chOff x="6238" y="2056"/>
              <a:chExt cx="1020" cy="1020"/>
            </a:xfrm>
          </p:grpSpPr>
          <p:sp>
            <p:nvSpPr>
              <p:cNvPr id="30" name="椭圆 29"/>
              <p:cNvSpPr/>
              <p:nvPr>
                <p:custDataLst>
                  <p:tags r:id="rId13"/>
                </p:custDataLst>
              </p:nvPr>
            </p:nvSpPr>
            <p:spPr>
              <a:xfrm>
                <a:off x="6238" y="2056"/>
                <a:ext cx="1020" cy="10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1A550">
                    <a:alpha val="50000"/>
                  </a:srgb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1" name="文本框 30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367" y="2058"/>
                <a:ext cx="763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2</a:t>
                </a:r>
                <a:endParaRPr lang="en-US" altLang="zh-CN" sz="3600" b="1">
                  <a:solidFill>
                    <a:srgbClr val="00923F">
                      <a:alpha val="60000"/>
                    </a:srgb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32" name="组合 31" title=""/>
          <p:cNvGrpSpPr/>
          <p:nvPr>
            <p:custDataLst>
              <p:tags r:id="rId15"/>
            </p:custDataLst>
          </p:nvPr>
        </p:nvGrpSpPr>
        <p:grpSpPr>
          <a:xfrm>
            <a:off x="5243830" y="3110865"/>
            <a:ext cx="3616960" cy="647700"/>
            <a:chOff x="6238" y="5233"/>
            <a:chExt cx="5696" cy="1020"/>
          </a:xfrm>
        </p:grpSpPr>
        <p:sp>
          <p:nvSpPr>
            <p:cNvPr id="33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7674" y="5235"/>
              <a:ext cx="4260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3600" b="1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新知学习</a:t>
              </a:r>
              <a:endParaRPr lang="zh-CN" altLang="en-US" sz="3600" b="1"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grpSp>
          <p:nvGrpSpPr>
            <p:cNvPr id="51" name="组合 50"/>
            <p:cNvGrpSpPr/>
            <p:nvPr>
              <p:custDataLst>
                <p:tags r:id="rId17"/>
              </p:custDataLst>
            </p:nvPr>
          </p:nvGrpSpPr>
          <p:grpSpPr>
            <a:xfrm>
              <a:off x="6238" y="5233"/>
              <a:ext cx="1020" cy="1020"/>
              <a:chOff x="6238" y="2056"/>
              <a:chExt cx="1020" cy="1020"/>
            </a:xfrm>
          </p:grpSpPr>
          <p:sp>
            <p:nvSpPr>
              <p:cNvPr id="58" name="椭圆 57"/>
              <p:cNvSpPr/>
              <p:nvPr>
                <p:custDataLst>
                  <p:tags r:id="rId18"/>
                </p:custDataLst>
              </p:nvPr>
            </p:nvSpPr>
            <p:spPr>
              <a:xfrm>
                <a:off x="6238" y="2056"/>
                <a:ext cx="1020" cy="10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1A550">
                    <a:alpha val="50000"/>
                  </a:srgb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4" name="文本框 6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367" y="2058"/>
                <a:ext cx="763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3</a:t>
                </a:r>
                <a:endParaRPr lang="en-US" altLang="zh-CN" sz="3600" b="1">
                  <a:solidFill>
                    <a:srgbClr val="00923F">
                      <a:alpha val="60000"/>
                    </a:srgb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65" name="组合 64" title=""/>
          <p:cNvGrpSpPr/>
          <p:nvPr>
            <p:custDataLst>
              <p:tags r:id="rId20"/>
            </p:custDataLst>
          </p:nvPr>
        </p:nvGrpSpPr>
        <p:grpSpPr>
          <a:xfrm>
            <a:off x="5243830" y="4015105"/>
            <a:ext cx="3616960" cy="647700"/>
            <a:chOff x="6238" y="6907"/>
            <a:chExt cx="5696" cy="1020"/>
          </a:xfrm>
        </p:grpSpPr>
        <p:sp>
          <p:nvSpPr>
            <p:cNvPr id="66" name="文本框 65"/>
            <p:cNvSpPr txBox="1"/>
            <p:nvPr>
              <p:custDataLst>
                <p:tags r:id="rId21"/>
              </p:custDataLst>
            </p:nvPr>
          </p:nvSpPr>
          <p:spPr>
            <a:xfrm>
              <a:off x="7674" y="6909"/>
              <a:ext cx="4260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3600" b="1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课堂小结</a:t>
              </a:r>
              <a:endParaRPr lang="zh-CN" altLang="en-US" sz="3600" b="1"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grpSp>
          <p:nvGrpSpPr>
            <p:cNvPr id="67" name="组合 66"/>
            <p:cNvGrpSpPr/>
            <p:nvPr>
              <p:custDataLst>
                <p:tags r:id="rId22"/>
              </p:custDataLst>
            </p:nvPr>
          </p:nvGrpSpPr>
          <p:grpSpPr>
            <a:xfrm>
              <a:off x="6238" y="6907"/>
              <a:ext cx="1020" cy="1020"/>
              <a:chOff x="6238" y="2056"/>
              <a:chExt cx="1020" cy="1020"/>
            </a:xfrm>
          </p:grpSpPr>
          <p:sp>
            <p:nvSpPr>
              <p:cNvPr id="68" name="椭圆 67"/>
              <p:cNvSpPr/>
              <p:nvPr>
                <p:custDataLst>
                  <p:tags r:id="rId23"/>
                </p:custDataLst>
              </p:nvPr>
            </p:nvSpPr>
            <p:spPr>
              <a:xfrm>
                <a:off x="6238" y="2056"/>
                <a:ext cx="1020" cy="10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1A55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lt1">
                      <a:alpha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69" name="文本框 68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6367" y="2058"/>
                <a:ext cx="763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4</a:t>
                </a:r>
                <a:endParaRPr lang="en-US" altLang="zh-CN" sz="3600" b="1">
                  <a:solidFill>
                    <a:srgbClr val="00923F">
                      <a:alpha val="60000"/>
                    </a:srgb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70" name="组合 69" title=""/>
          <p:cNvGrpSpPr/>
          <p:nvPr>
            <p:custDataLst>
              <p:tags r:id="rId25"/>
            </p:custDataLst>
          </p:nvPr>
        </p:nvGrpSpPr>
        <p:grpSpPr>
          <a:xfrm>
            <a:off x="5243830" y="1282700"/>
            <a:ext cx="3616960" cy="667385"/>
            <a:chOff x="6238" y="1929"/>
            <a:chExt cx="5696" cy="1051"/>
          </a:xfrm>
        </p:grpSpPr>
        <p:sp>
          <p:nvSpPr>
            <p:cNvPr id="71" name="文本框 70"/>
            <p:cNvSpPr txBox="1"/>
            <p:nvPr>
              <p:custDataLst>
                <p:tags r:id="rId26"/>
              </p:custDataLst>
            </p:nvPr>
          </p:nvSpPr>
          <p:spPr>
            <a:xfrm>
              <a:off x="7674" y="1964"/>
              <a:ext cx="4260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3600" b="1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学习目标</a:t>
              </a:r>
              <a:endParaRPr lang="zh-CN" altLang="en-US" sz="3600" b="1"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grpSp>
          <p:nvGrpSpPr>
            <p:cNvPr id="72" name="组合 71"/>
            <p:cNvGrpSpPr/>
            <p:nvPr>
              <p:custDataLst>
                <p:tags r:id="rId27"/>
              </p:custDataLst>
            </p:nvPr>
          </p:nvGrpSpPr>
          <p:grpSpPr>
            <a:xfrm>
              <a:off x="6238" y="1929"/>
              <a:ext cx="1020" cy="1020"/>
              <a:chOff x="6238" y="2056"/>
              <a:chExt cx="1020" cy="1020"/>
            </a:xfrm>
          </p:grpSpPr>
          <p:sp>
            <p:nvSpPr>
              <p:cNvPr id="73" name="椭圆 72"/>
              <p:cNvSpPr/>
              <p:nvPr>
                <p:custDataLst>
                  <p:tags r:id="rId28"/>
                </p:custDataLst>
              </p:nvPr>
            </p:nvSpPr>
            <p:spPr>
              <a:xfrm>
                <a:off x="6238" y="2056"/>
                <a:ext cx="1020" cy="10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1A550">
                    <a:alpha val="50000"/>
                  </a:srgb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4" name="文本框 7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6367" y="2058"/>
                <a:ext cx="763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1</a:t>
                </a:r>
                <a:endParaRPr lang="en-US" altLang="zh-CN" sz="3600" b="1">
                  <a:solidFill>
                    <a:srgbClr val="00923F">
                      <a:alpha val="60000"/>
                    </a:srgb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75" name="组合 74" title=""/>
          <p:cNvGrpSpPr/>
          <p:nvPr>
            <p:custDataLst>
              <p:tags r:id="rId30"/>
            </p:custDataLst>
          </p:nvPr>
        </p:nvGrpSpPr>
        <p:grpSpPr>
          <a:xfrm>
            <a:off x="5243830" y="4919345"/>
            <a:ext cx="3616960" cy="647700"/>
            <a:chOff x="6238" y="8291"/>
            <a:chExt cx="5696" cy="1020"/>
          </a:xfrm>
        </p:grpSpPr>
        <p:sp>
          <p:nvSpPr>
            <p:cNvPr id="76" name="文本框 75"/>
            <p:cNvSpPr txBox="1"/>
            <p:nvPr>
              <p:custDataLst>
                <p:tags r:id="rId31"/>
              </p:custDataLst>
            </p:nvPr>
          </p:nvSpPr>
          <p:spPr>
            <a:xfrm>
              <a:off x="7674" y="8293"/>
              <a:ext cx="4260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3600" b="1">
                  <a:latin typeface="Times New Roman" panose="02020603050405020304" charset="0"/>
                  <a:ea typeface="黑体" panose="02010609060101010101" charset="-122"/>
                  <a:cs typeface="黑体" panose="02010609060101010101" charset="-122"/>
                  <a:sym typeface="+mn-ea"/>
                </a:rPr>
                <a:t>随堂练习</a:t>
              </a:r>
              <a:endParaRPr lang="zh-CN" altLang="en-US" sz="3600" b="1"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grpSp>
          <p:nvGrpSpPr>
            <p:cNvPr id="77" name="组合 76"/>
            <p:cNvGrpSpPr/>
            <p:nvPr>
              <p:custDataLst>
                <p:tags r:id="rId32"/>
              </p:custDataLst>
            </p:nvPr>
          </p:nvGrpSpPr>
          <p:grpSpPr>
            <a:xfrm>
              <a:off x="6238" y="8291"/>
              <a:ext cx="1020" cy="1020"/>
              <a:chOff x="6238" y="2056"/>
              <a:chExt cx="1020" cy="1020"/>
            </a:xfrm>
          </p:grpSpPr>
          <p:sp>
            <p:nvSpPr>
              <p:cNvPr id="78" name="椭圆 77"/>
              <p:cNvSpPr/>
              <p:nvPr>
                <p:custDataLst>
                  <p:tags r:id="rId33"/>
                </p:custDataLst>
              </p:nvPr>
            </p:nvSpPr>
            <p:spPr>
              <a:xfrm>
                <a:off x="6238" y="2056"/>
                <a:ext cx="1020" cy="102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1A55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lt1">
                      <a:alpha val="50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79" name="文本框 78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367" y="2058"/>
                <a:ext cx="763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600" b="1">
                    <a:solidFill>
                      <a:srgbClr val="00923F">
                        <a:alpha val="60000"/>
                      </a:srgbClr>
                    </a:solidFill>
                    <a:latin typeface="Times New Roman" panose="02020603050405020304" charset="0"/>
                    <a:ea typeface="黑体" panose="02010609060101010101" charset="-122"/>
                    <a:cs typeface="Times New Roman" panose="02020603050405020304" charset="0"/>
                  </a:rPr>
                  <a:t>5</a:t>
                </a:r>
                <a:endParaRPr lang="en-US" altLang="zh-CN" sz="3600" b="1">
                  <a:solidFill>
                    <a:srgbClr val="00923F">
                      <a:alpha val="60000"/>
                    </a:srgbClr>
                  </a:solidFill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文本框 13" title=""/>
          <p:cNvSpPr txBox="1"/>
          <p:nvPr>
            <p:custDataLst>
              <p:tags r:id="rId3"/>
            </p:custDataLst>
          </p:nvPr>
        </p:nvSpPr>
        <p:spPr>
          <a:xfrm>
            <a:off x="1790700" y="1016635"/>
            <a:ext cx="996442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从某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高层住宅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楼扔下的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西瓜皮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居然能</a:t>
            </a:r>
            <a:r>
              <a:rPr 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砸坏楼下汽车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的车顶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，这是什么原因?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5" name="图片 14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51840" y="2830830"/>
            <a:ext cx="4279265" cy="286956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5243830" y="2400300"/>
            <a:ext cx="639254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从高层住宅楼扔下的西瓜皮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charset="0"/>
                <a:sym typeface="+mn-ea"/>
              </a:rPr>
              <a:t>初始位置很高，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具有很大的重力势能，西瓜皮砸到车顶时，对车顶做的功很大，所以能砸坏汽车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7"/>
            </p:custDataLst>
          </p:nvPr>
        </p:nvGrpSpPr>
        <p:grpSpPr>
          <a:xfrm>
            <a:off x="344170" y="1093470"/>
            <a:ext cx="1543050" cy="624205"/>
            <a:chOff x="1067" y="1539"/>
            <a:chExt cx="2430" cy="983"/>
          </a:xfrm>
        </p:grpSpPr>
        <p:sp>
          <p:nvSpPr>
            <p:cNvPr id="22" name="文本框 21"/>
            <p:cNvSpPr txBox="1"/>
            <p:nvPr>
              <p:custDataLst>
                <p:tags r:id="rId8"/>
              </p:custDataLst>
            </p:nvPr>
          </p:nvSpPr>
          <p:spPr>
            <a:xfrm>
              <a:off x="2003" y="165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25" name="图片 24" descr="303b32303233353030363bb5c6c5dd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067" y="1539"/>
              <a:ext cx="1181" cy="982"/>
            </a:xfrm>
            <a:prstGeom prst="rect">
              <a:avLst/>
            </a:prstGeom>
          </p:spPr>
        </p:pic>
      </p:grpSp>
      <p:grpSp>
        <p:nvGrpSpPr>
          <p:cNvPr id="38" name="组合 37" title=""/>
          <p:cNvGrpSpPr/>
          <p:nvPr>
            <p:custDataLst>
              <p:tags r:id="rId11"/>
            </p:custDataLst>
          </p:nvPr>
        </p:nvGrpSpPr>
        <p:grpSpPr>
          <a:xfrm>
            <a:off x="6877050" y="4975860"/>
            <a:ext cx="3532505" cy="1369695"/>
            <a:chOff x="10877" y="2327"/>
            <a:chExt cx="5563" cy="2157"/>
          </a:xfrm>
        </p:grpSpPr>
        <p:sp>
          <p:nvSpPr>
            <p:cNvPr id="39" name="矩形 38"/>
            <p:cNvSpPr/>
            <p:nvPr>
              <p:custDataLst>
                <p:tags r:id="rId12"/>
              </p:custDataLst>
            </p:nvPr>
          </p:nvSpPr>
          <p:spPr>
            <a:xfrm>
              <a:off x="10877" y="2753"/>
              <a:ext cx="5563" cy="1731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41" name="组合 40"/>
            <p:cNvGrpSpPr/>
            <p:nvPr>
              <p:custDataLst>
                <p:tags r:id="rId13"/>
              </p:custDataLst>
            </p:nvPr>
          </p:nvGrpSpPr>
          <p:grpSpPr>
            <a:xfrm>
              <a:off x="11698" y="2327"/>
              <a:ext cx="3948" cy="898"/>
              <a:chOff x="14534" y="4613"/>
              <a:chExt cx="3948" cy="898"/>
            </a:xfrm>
          </p:grpSpPr>
          <p:pic>
            <p:nvPicPr>
              <p:cNvPr id="42" name="图片 41" descr="标题框红色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14534" y="4624"/>
                <a:ext cx="3883" cy="887"/>
              </a:xfrm>
              <a:prstGeom prst="rect">
                <a:avLst/>
              </a:prstGeom>
              <a:solidFill>
                <a:srgbClr val="F5F6F7"/>
              </a:solidFill>
            </p:spPr>
          </p:pic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4597" y="4657"/>
                <a:ext cx="3885" cy="79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2800" b="1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rPr>
                  <a:t>安全</a:t>
                </a:r>
                <a:r>
                  <a:rPr lang="en-US" altLang="zh-CN" sz="2800" b="1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rPr>
                  <a:t>    </a:t>
                </a:r>
                <a:r>
                  <a:rPr lang="zh-CN" altLang="en-US" sz="2800" b="1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rPr>
                  <a:t>警示</a:t>
                </a:r>
                <a:endParaRPr lang="zh-CN" altLang="en-US" sz="2800" b="1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+mn-ea"/>
                  <a:sym typeface="+mn-ea"/>
                </a:endParaRPr>
              </a:p>
            </p:txBody>
          </p:sp>
          <p:pic>
            <p:nvPicPr>
              <p:cNvPr id="44" name="图片 43" descr="警示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16059" y="4613"/>
                <a:ext cx="835" cy="835"/>
              </a:xfrm>
              <a:prstGeom prst="rect">
                <a:avLst/>
              </a:prstGeom>
            </p:spPr>
          </p:pic>
        </p:grpSp>
      </p:grpSp>
      <p:sp>
        <p:nvSpPr>
          <p:cNvPr id="49" name="Title 6" title=""/>
          <p:cNvSpPr txBox="1"/>
          <p:nvPr>
            <p:custDataLst>
              <p:tags r:id="rId20"/>
            </p:custDataLst>
          </p:nvPr>
        </p:nvSpPr>
        <p:spPr>
          <a:xfrm>
            <a:off x="7319645" y="5546090"/>
            <a:ext cx="2921000" cy="696595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 lIns="72000" tIns="36195" rIns="72000" bIns="36195" rtlCol="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 algn="l" fontAlgn="auto">
              <a:lnSpc>
                <a:spcPct val="130000"/>
              </a:lnSpc>
              <a:spcBef>
                <a:spcPts val="800"/>
              </a:spcBef>
              <a:spcAft>
                <a:spcPct val="0"/>
              </a:spcAft>
              <a:buSzTx/>
              <a:buFont typeface="Wingdings" panose="05000000000000000000" charset="0"/>
            </a:pPr>
            <a:r>
              <a: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严禁高空抛物！</a:t>
            </a:r>
            <a:endParaRPr sz="2800" b="1" spc="16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1630045" y="5166995"/>
            <a:ext cx="1019492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储存更多的水，将水位提得更高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尽量增大水的重力势能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6092" name="矩形 46091" title=""/>
          <p:cNvSpPr/>
          <p:nvPr>
            <p:custDataLst>
              <p:tags r:id="rId4"/>
            </p:custDataLst>
          </p:nvPr>
        </p:nvSpPr>
        <p:spPr>
          <a:xfrm>
            <a:off x="1842770" y="1005205"/>
            <a:ext cx="426402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水力发电站怎样可以发出更多的电呢？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5"/>
            </p:custDataLst>
          </p:nvPr>
        </p:nvGrpSpPr>
        <p:grpSpPr>
          <a:xfrm>
            <a:off x="375285" y="1025525"/>
            <a:ext cx="1543050" cy="623570"/>
            <a:chOff x="4013" y="9369"/>
            <a:chExt cx="2430" cy="982"/>
          </a:xfrm>
        </p:grpSpPr>
        <p:sp>
          <p:nvSpPr>
            <p:cNvPr id="60" name="文本框 59"/>
            <p:cNvSpPr txBox="1"/>
            <p:nvPr>
              <p:custDataLst>
                <p:tags r:id="rId6"/>
              </p:custDataLst>
            </p:nvPr>
          </p:nvSpPr>
          <p:spPr>
            <a:xfrm>
              <a:off x="4949" y="948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61" name="图片 60" descr="303b32303233353030363bb5c6c5dd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4013" y="9369"/>
              <a:ext cx="1181" cy="982"/>
            </a:xfrm>
            <a:prstGeom prst="rect">
              <a:avLst/>
            </a:prstGeom>
          </p:spPr>
        </p:pic>
      </p:grpSp>
      <p:pic>
        <p:nvPicPr>
          <p:cNvPr id="11" name="图片 10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141345" y="1774190"/>
            <a:ext cx="5909310" cy="33096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878205" y="1167130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弹性势能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411" y="1221105"/>
            <a:ext cx="520065" cy="468000"/>
          </a:xfrm>
          <a:prstGeom prst="rect">
            <a:avLst/>
          </a:prstGeom>
        </p:spPr>
      </p:pic>
      <p:sp>
        <p:nvSpPr>
          <p:cNvPr id="23" name="文本框 22" title=""/>
          <p:cNvSpPr txBox="1"/>
          <p:nvPr>
            <p:custDataLst>
              <p:tags r:id="rId7"/>
            </p:custDataLst>
          </p:nvPr>
        </p:nvSpPr>
        <p:spPr>
          <a:xfrm>
            <a:off x="1621790" y="1905635"/>
            <a:ext cx="843534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物体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因</a:t>
            </a:r>
            <a:r>
              <a:rPr lang="zh-CN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弹性形变</a:t>
            </a:r>
            <a:r>
              <a:rPr lang="zh-CN" sz="2800" b="1" kern="1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而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具有的能叫做</a:t>
            </a:r>
            <a:r>
              <a:rPr lang="zh-CN" sz="28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弹性</a:t>
            </a:r>
            <a:r>
              <a:rPr sz="28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势能</a:t>
            </a:r>
            <a:r>
              <a:rPr 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8"/>
            </p:custDataLst>
          </p:nvPr>
        </p:nvSpPr>
        <p:spPr>
          <a:xfrm>
            <a:off x="544195" y="1962150"/>
            <a:ext cx="1127125" cy="521970"/>
          </a:xfrm>
          <a:prstGeom prst="rect">
            <a:avLst/>
          </a:prstGeom>
          <a:solidFill>
            <a:srgbClr val="00903B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spc="200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rPr>
              <a:t>定义：</a:t>
            </a:r>
            <a:endParaRPr lang="zh-CN" altLang="en-US" sz="2800" b="1" spc="200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sym typeface="+mn-ea"/>
            </a:endParaRPr>
          </a:p>
        </p:txBody>
      </p:sp>
      <p:pic>
        <p:nvPicPr>
          <p:cNvPr id="101" name="图片 100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11835" y="2863850"/>
            <a:ext cx="3047365" cy="2031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711835" y="4965065"/>
            <a:ext cx="306006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685165" fontAlgn="auto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张开的弓</a:t>
            </a:r>
            <a:r>
              <a:rPr lang="zh-CN" sz="2800" b="1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具有弹性势能</a:t>
            </a:r>
            <a:endParaRPr lang="zh-CN" sz="2800" b="1" kern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黑体" panose="02010609060101010101" charset="-122"/>
              <a:cs typeface="Arial"/>
              <a:sym typeface="+mn-ea"/>
            </a:endParaRPr>
          </a:p>
        </p:txBody>
      </p:sp>
      <p:pic>
        <p:nvPicPr>
          <p:cNvPr id="2" name="图片 1" title="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253865" y="2863850"/>
            <a:ext cx="3365500" cy="2034540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4406265" y="4965065"/>
            <a:ext cx="312928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685165" fontAlgn="auto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发生形变的网球拍</a:t>
            </a:r>
            <a:r>
              <a:rPr lang="zh-CN" sz="2800" b="1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具有弹性势能</a:t>
            </a:r>
            <a:endParaRPr lang="zh-CN" sz="2800" b="1" kern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黑体" panose="02010609060101010101" charset="-122"/>
              <a:cs typeface="Arial"/>
              <a:sym typeface="+mn-ea"/>
            </a:endParaRPr>
          </a:p>
        </p:txBody>
      </p:sp>
      <p:pic>
        <p:nvPicPr>
          <p:cNvPr id="6" name="图片 5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114665" y="2863850"/>
            <a:ext cx="3399790" cy="203454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7"/>
            </p:custDataLst>
          </p:nvPr>
        </p:nvSpPr>
        <p:spPr>
          <a:xfrm>
            <a:off x="8249920" y="4895215"/>
            <a:ext cx="312928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685165" fontAlgn="auto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被压弯的跳板</a:t>
            </a:r>
            <a:r>
              <a:rPr lang="zh-CN" sz="2800" b="1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黑体" panose="02010609060101010101" charset="-122"/>
                <a:cs typeface="Arial"/>
                <a:sym typeface="+mn-ea"/>
              </a:rPr>
              <a:t>具有弹性势能</a:t>
            </a:r>
            <a:endParaRPr lang="zh-CN" sz="2800" b="1" kern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黑体" panose="02010609060101010101" charset="-122"/>
              <a:cs typeface="Arial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463290" y="3750945"/>
            <a:ext cx="406019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被压缩的弹簧，形变越大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(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弹性限度内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)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，物体被弹得越远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17790" y="3750945"/>
            <a:ext cx="426339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玩蹦床时，蹦床的形变越大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(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弹性限度内</a:t>
            </a:r>
            <a:r>
              <a:rPr lang="en-US" altLang="zh-CN" sz="2400" b="1">
                <a:latin typeface="黑体" panose="02010609060101010101" charset="-122"/>
                <a:ea typeface="黑体" panose="02010609060101010101" charset="-122"/>
              </a:rPr>
              <a:t>)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，人被弹得越高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5" name="图片 4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3550" y="1136015"/>
            <a:ext cx="2802255" cy="232918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89655" y="2456180"/>
            <a:ext cx="3961130" cy="1009015"/>
          </a:xfrm>
          <a:prstGeom prst="rect">
            <a:avLst/>
          </a:prstGeom>
        </p:spPr>
      </p:pic>
      <p:pic>
        <p:nvPicPr>
          <p:cNvPr id="9" name="图片 8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736205" y="1531303"/>
            <a:ext cx="3810000" cy="214312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357505" y="3486150"/>
            <a:ext cx="2783840" cy="12280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 algn="ctr" fontAlgn="auto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sz="2400" b="1" ker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弯弓射箭时，弓张得越满，放手后，箭就射得越远</a:t>
            </a:r>
            <a:endParaRPr lang="en-US" altLang="zh-CN" sz="2400" b="1" ker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3204210" y="5472430"/>
            <a:ext cx="7520940" cy="551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 fontAlgn="auto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sz="2800" b="1" kern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物体的</a:t>
            </a:r>
            <a:r>
              <a:rPr lang="zh-CN" sz="2800" b="1" kern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弹性形变越大</a:t>
            </a:r>
            <a:r>
              <a:rPr lang="zh-CN" sz="2800" b="1" kern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，具有的</a:t>
            </a:r>
            <a:r>
              <a:rPr lang="zh-CN" sz="2800" b="1" kern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弹性势能就越大</a:t>
            </a:r>
            <a:r>
              <a:rPr lang="en-US" altLang="zh-CN" sz="2800" b="1" kern="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.</a:t>
            </a:r>
            <a:endParaRPr lang="en-US" altLang="zh-CN" sz="2800" b="1" kern="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3"/>
            </p:custDataLst>
          </p:nvPr>
        </p:nvSpPr>
        <p:spPr>
          <a:xfrm>
            <a:off x="1415415" y="5472430"/>
            <a:ext cx="1785620" cy="521970"/>
          </a:xfrm>
          <a:prstGeom prst="rect">
            <a:avLst/>
          </a:prstGeom>
          <a:solidFill>
            <a:srgbClr val="00923F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</a:rPr>
              <a:t>影响因素：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 animBg="1"/>
      <p:bldP spid="7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3197860" y="830580"/>
            <a:ext cx="5795645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将</a:t>
            </a:r>
            <a:r>
              <a:rPr lang="zh-CN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重力势能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lang="zh-CN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弹性势能</a:t>
            </a:r>
            <a:r>
              <a:rPr lang="zh-CN" sz="2800" b="1" kern="1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统称为</a:t>
            </a:r>
            <a:r>
              <a:rPr sz="28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势能</a:t>
            </a:r>
            <a:r>
              <a:rPr 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4"/>
            </p:custDataLst>
          </p:nvPr>
        </p:nvSpPr>
        <p:spPr>
          <a:xfrm>
            <a:off x="1544955" y="1809750"/>
            <a:ext cx="744029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、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势能等各种</a:t>
            </a:r>
            <a:r>
              <a:rPr sz="28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能的单位与功的单位</a:t>
            </a:r>
            <a:r>
              <a:rPr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相同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1544955" y="2874645"/>
            <a:ext cx="33039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功的单位：焦</a:t>
            </a:r>
            <a:r>
              <a:rPr 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(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J</a:t>
            </a:r>
            <a:r>
              <a:rPr 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)</a:t>
            </a:r>
            <a:endParaRPr 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右箭头 2" title=""/>
          <p:cNvSpPr/>
          <p:nvPr>
            <p:custDataLst>
              <p:tags r:id="rId6"/>
            </p:custDataLst>
          </p:nvPr>
        </p:nvSpPr>
        <p:spPr>
          <a:xfrm>
            <a:off x="4867910" y="3080385"/>
            <a:ext cx="1228090" cy="26479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6288405" y="2874645"/>
            <a:ext cx="33039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能的单位：</a:t>
            </a:r>
            <a:r>
              <a:rPr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焦</a:t>
            </a:r>
            <a:r>
              <a:rPr lang="en-US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(</a:t>
            </a:r>
            <a:r>
              <a:rPr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J</a:t>
            </a:r>
            <a:r>
              <a:rPr lang="en-US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)</a:t>
            </a:r>
            <a:endParaRPr lang="en-US" sz="2800" b="1" kern="10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8"/>
            </p:custDataLst>
          </p:nvPr>
        </p:nvGrpSpPr>
        <p:grpSpPr>
          <a:xfrm>
            <a:off x="737870" y="3826510"/>
            <a:ext cx="10831195" cy="2531745"/>
            <a:chOff x="8480" y="5448"/>
            <a:chExt cx="17057" cy="3987"/>
          </a:xfrm>
        </p:grpSpPr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8728" y="5851"/>
              <a:ext cx="16809" cy="3584"/>
            </a:xfrm>
            <a:prstGeom prst="rect">
              <a:avLst/>
            </a:prstGeom>
            <a:noFill/>
            <a:ln w="19050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7" name="组合 6"/>
            <p:cNvGrpSpPr/>
            <p:nvPr>
              <p:custDataLst>
                <p:tags r:id="rId10"/>
              </p:custDataLst>
            </p:nvPr>
          </p:nvGrpSpPr>
          <p:grpSpPr>
            <a:xfrm>
              <a:off x="8480" y="5448"/>
              <a:ext cx="2682" cy="968"/>
              <a:chOff x="8480" y="5448"/>
              <a:chExt cx="2682" cy="968"/>
            </a:xfrm>
          </p:grpSpPr>
          <p:pic>
            <p:nvPicPr>
              <p:cNvPr id="62" name="图片 61" descr="1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8480" y="5469"/>
                <a:ext cx="2682" cy="947"/>
              </a:xfrm>
              <a:prstGeom prst="rect">
                <a:avLst/>
              </a:prstGeom>
            </p:spPr>
          </p:pic>
          <p:sp>
            <p:nvSpPr>
              <p:cNvPr id="69" name="文本框 6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8543" y="5515"/>
                <a:ext cx="2551" cy="68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endParaRPr lang="zh-CN" altLang="en-US" sz="1800"/>
              </a:p>
            </p:txBody>
          </p:sp>
          <p:sp>
            <p:nvSpPr>
              <p:cNvPr id="68" name="文本框 67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8544" y="5448"/>
                <a:ext cx="2550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solidFill>
                      <a:schemeClr val="tx1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rPr>
                  <a:t>拓展一步</a:t>
                </a:r>
                <a:endParaRPr lang="zh-CN" altLang="en-US" sz="2800" b="1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+mn-ea"/>
                  <a:sym typeface="+mn-ea"/>
                </a:endParaRPr>
              </a:p>
            </p:txBody>
          </p:sp>
        </p:grpSp>
      </p:grpSp>
      <p:sp>
        <p:nvSpPr>
          <p:cNvPr id="49" name="Title 6" title=""/>
          <p:cNvSpPr txBox="1"/>
          <p:nvPr>
            <p:custDataLst>
              <p:tags r:id="rId15"/>
            </p:custDataLst>
          </p:nvPr>
        </p:nvSpPr>
        <p:spPr>
          <a:xfrm>
            <a:off x="1349375" y="4348480"/>
            <a:ext cx="9796145" cy="2014220"/>
          </a:xfrm>
          <a:prstGeom prst="rect">
            <a:avLst/>
          </a:prstGeom>
          <a:noFill/>
          <a:ln w="31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</a:extLst>
        </p:spPr>
        <p:txBody>
          <a:bodyPr wrap="square" lIns="72000" tIns="36195" rIns="72000" bIns="36195" rtlCol="0" anchor="t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 indent="0" algn="l" fontAlgn="auto">
              <a:lnSpc>
                <a:spcPct val="130000"/>
              </a:lnSpc>
              <a:spcBef>
                <a:spcPts val="800"/>
              </a:spcBef>
              <a:spcAft>
                <a:spcPct val="0"/>
              </a:spcAft>
              <a:buSzTx/>
              <a:buFont typeface="Wingdings" panose="05000000000000000000" charset="0"/>
            </a:pPr>
            <a:r>
              <a:rPr altLang="zh-CN"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       由于物体所在位置，总是相对于一定的参考位置而言的，所以，重力势能的大小也是相对于一定的参考位置而言的.</a:t>
            </a:r>
            <a:endParaRPr altLang="zh-CN" sz="2800" b="1" spc="160">
              <a:ln w="3175">
                <a:noFill/>
                <a:prstDash val="dash"/>
              </a:ln>
              <a:solidFill>
                <a:schemeClr val="tx1"/>
              </a:solidFill>
              <a:uFillTx/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3" grpId="0"/>
      <p:bldP spid="2" grpId="0"/>
      <p:bldP spid="3" grpId="0" animBg="1"/>
      <p:bldP spid="4" grpId="0"/>
      <p:bldP spid="4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450215" y="1551305"/>
            <a:ext cx="1137983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如图所示,双手用力使塑料尺弯曲,此时塑料尺具有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_______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能；释放右手使塑料尺弹击橡皮，被弹出的橡皮具有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____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8987155" y="1689100"/>
            <a:ext cx="13373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弹性势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7265035" y="2330450"/>
            <a:ext cx="8432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动 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1" name="圆角矩形标注 10" title=""/>
          <p:cNvSpPr/>
          <p:nvPr>
            <p:custDataLst>
              <p:tags r:id="rId6"/>
            </p:custDataLst>
          </p:nvPr>
        </p:nvSpPr>
        <p:spPr>
          <a:xfrm>
            <a:off x="4472940" y="1728470"/>
            <a:ext cx="1797685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圆角矩形标注 11" title=""/>
          <p:cNvSpPr/>
          <p:nvPr>
            <p:custDataLst>
              <p:tags r:id="rId7"/>
            </p:custDataLst>
          </p:nvPr>
        </p:nvSpPr>
        <p:spPr>
          <a:xfrm>
            <a:off x="732790" y="1148715"/>
            <a:ext cx="5781675" cy="364490"/>
          </a:xfrm>
          <a:prstGeom prst="wedgeRoundRectCallout">
            <a:avLst>
              <a:gd name="adj1" fmla="val 28813"/>
              <a:gd name="adj2" fmla="val 97560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物体发生弹性形变而具有的能是弹性势能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3" name="圆角矩形标注 12" title=""/>
          <p:cNvSpPr/>
          <p:nvPr>
            <p:custDataLst>
              <p:tags r:id="rId8"/>
            </p:custDataLst>
          </p:nvPr>
        </p:nvSpPr>
        <p:spPr>
          <a:xfrm>
            <a:off x="4462145" y="2367280"/>
            <a:ext cx="216662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圆角矩形标注 13" title=""/>
          <p:cNvSpPr/>
          <p:nvPr>
            <p:custDataLst>
              <p:tags r:id="rId9"/>
            </p:custDataLst>
          </p:nvPr>
        </p:nvSpPr>
        <p:spPr>
          <a:xfrm>
            <a:off x="450215" y="3115945"/>
            <a:ext cx="3058160" cy="364490"/>
          </a:xfrm>
          <a:prstGeom prst="wedgeRoundRectCallout">
            <a:avLst>
              <a:gd name="adj1" fmla="val 74916"/>
              <a:gd name="adj2" fmla="val -117595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运动的物体具有动能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5" name="图片 1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462145" y="3571240"/>
            <a:ext cx="3237230" cy="1943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0248" title=""/>
          <p:cNvSpPr txBox="1"/>
          <p:nvPr>
            <p:custDataLst>
              <p:tags r:id="rId3"/>
            </p:custDataLst>
          </p:nvPr>
        </p:nvSpPr>
        <p:spPr>
          <a:xfrm>
            <a:off x="3263265" y="3363595"/>
            <a:ext cx="856170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定义：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物体由于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具有的能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量叫做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动能.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左大括号 1" title=""/>
          <p:cNvSpPr/>
          <p:nvPr>
            <p:custDataLst>
              <p:tags r:id="rId4"/>
            </p:custDataLst>
          </p:nvPr>
        </p:nvSpPr>
        <p:spPr>
          <a:xfrm>
            <a:off x="2113280" y="2566670"/>
            <a:ext cx="76200" cy="2159000"/>
          </a:xfrm>
          <a:prstGeom prst="leftBrace">
            <a:avLst/>
          </a:prstGeom>
          <a:ln w="22225" cmpd="thickThin">
            <a:solidFill>
              <a:sysClr val="windowText" lastClr="000000"/>
            </a:solidFill>
          </a:ln>
          <a:effectLst>
            <a:outerShdw blurRad="50800" dist="50800" dir="5400000" algn="ctr" rotWithShape="0">
              <a:srgbClr val="E7E6E6"/>
            </a:outerShdw>
          </a:effectLst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10248" title=""/>
          <p:cNvSpPr txBox="1"/>
          <p:nvPr>
            <p:custDataLst>
              <p:tags r:id="rId5"/>
            </p:custDataLst>
          </p:nvPr>
        </p:nvSpPr>
        <p:spPr>
          <a:xfrm>
            <a:off x="2189480" y="2457450"/>
            <a:ext cx="9707880" cy="902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能量</a:t>
            </a:r>
            <a:r>
              <a:rPr lang="zh-CN"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：</a:t>
            </a:r>
            <a:r>
              <a:rPr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物理学中，如果一个物体能够对其他物体</a:t>
            </a:r>
            <a:r>
              <a:rPr lang="en-US"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</a:t>
            </a:r>
            <a:r>
              <a:rPr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，我们</a:t>
            </a:r>
            <a:r>
              <a:rPr sz="2400" b="1" kern="1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就说这个</a:t>
            </a:r>
            <a:endParaRPr sz="2400" b="1" kern="1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10000"/>
              </a:lnSpc>
            </a:pPr>
            <a:r>
              <a:rPr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</a:t>
            </a:r>
            <a:r>
              <a:rPr sz="2400" b="1" kern="1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物体</a:t>
            </a:r>
            <a:r>
              <a:rPr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具有能量，简称</a:t>
            </a:r>
            <a:r>
              <a:rPr lang="en-US" sz="2400" b="1" kern="1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____.</a:t>
            </a:r>
            <a:endParaRPr lang="en-US" altLang="zh-CN" sz="2400" b="1" kern="1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6"/>
            </p:custDataLst>
          </p:nvPr>
        </p:nvSpPr>
        <p:spPr>
          <a:xfrm>
            <a:off x="8707120" y="2473960"/>
            <a:ext cx="9886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做功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55" name="组合 54" title=""/>
          <p:cNvGrpSpPr/>
          <p:nvPr>
            <p:custDataLst>
              <p:tags r:id="rId7"/>
            </p:custDataLst>
          </p:nvPr>
        </p:nvGrpSpPr>
        <p:grpSpPr>
          <a:xfrm>
            <a:off x="314960" y="972820"/>
            <a:ext cx="2291080" cy="583565"/>
            <a:chOff x="5865" y="1406"/>
            <a:chExt cx="3608" cy="919"/>
          </a:xfrm>
        </p:grpSpPr>
        <p:grpSp>
          <p:nvGrpSpPr>
            <p:cNvPr id="103" name="组合 102"/>
            <p:cNvGrpSpPr/>
            <p:nvPr>
              <p:custDataLst>
                <p:tags r:id="rId8"/>
              </p:custDataLst>
            </p:nvPr>
          </p:nvGrpSpPr>
          <p:grpSpPr>
            <a:xfrm>
              <a:off x="5865" y="1509"/>
              <a:ext cx="3412" cy="777"/>
              <a:chOff x="8175" y="1337"/>
              <a:chExt cx="3412" cy="777"/>
            </a:xfrm>
          </p:grpSpPr>
          <p:pic>
            <p:nvPicPr>
              <p:cNvPr id="104" name="图片 103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/>
              <a:srcRect t="-5020" r="85155"/>
              <a:stretch>
                <a:fillRect/>
              </a:stretch>
            </p:blipFill>
            <p:spPr>
              <a:xfrm>
                <a:off x="8175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05" name="直接连接符 104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8299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6" name="文本框 5"/>
            <p:cNvSpPr txBox="1"/>
            <p:nvPr>
              <p:custDataLst>
                <p:tags r:id="rId12"/>
              </p:custDataLst>
            </p:nvPr>
          </p:nvSpPr>
          <p:spPr>
            <a:xfrm>
              <a:off x="6378" y="1406"/>
              <a:ext cx="3095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宋体" panose="02010600030101010101" pitchFamily="2" charset="-122"/>
                </a:rPr>
                <a:t>课堂小结</a:t>
              </a:r>
              <a:endParaRPr lang="zh-CN" altLang="en-US" sz="32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</p:grpSp>
      <p:sp>
        <p:nvSpPr>
          <p:cNvPr id="61" name="Text Box 9" title=""/>
          <p:cNvSpPr txBox="1"/>
          <p:nvPr>
            <p:custDataLst>
              <p:tags r:id="rId13"/>
            </p:custDataLst>
          </p:nvPr>
        </p:nvSpPr>
        <p:spPr>
          <a:xfrm>
            <a:off x="3263265" y="3992245"/>
            <a:ext cx="8284845" cy="53403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defTabSz="914400" eaLnBrk="1" fontAlgn="auto" hangingPunct="1">
              <a:lnSpc>
                <a:spcPct val="120000"/>
              </a:lnSpc>
              <a:buClrTx/>
              <a:buSzTx/>
              <a:buFontTx/>
              <a:buNone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影响因素：物体的动能与物体的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有关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62" name="MainTopic" title=""/>
          <p:cNvSpPr/>
          <p:nvPr>
            <p:custDataLst>
              <p:tags r:id="rId14"/>
            </p:custDataLst>
          </p:nvPr>
        </p:nvSpPr>
        <p:spPr>
          <a:xfrm>
            <a:off x="2221865" y="4365625"/>
            <a:ext cx="838200" cy="478790"/>
          </a:xfrm>
          <a:custGeom>
            <a:gdLst>
              <a:gd name="rtl" fmla="*/ 131480 w 904400"/>
              <a:gd name="rtt" fmla="*/ 56620 h 281200"/>
              <a:gd name="rtr" fmla="*/ 769880 w 904400"/>
              <a:gd name="rtb" fmla="*/ 216220 h 281200"/>
            </a:gdLst>
            <a:rect l="rtl" t="rtt" r="rtr" b="rtb"/>
            <a:pathLst>
              <a:path w="904399" h="281200">
                <a:moveTo>
                  <a:pt x="30400" y="0"/>
                </a:moveTo>
                <a:lnTo>
                  <a:pt x="874000" y="0"/>
                </a:lnTo>
                <a:cubicBezTo>
                  <a:pt x="890781" y="0"/>
                  <a:pt x="904400" y="13619"/>
                  <a:pt x="904400" y="30400"/>
                </a:cubicBezTo>
                <a:lnTo>
                  <a:pt x="904400" y="250800"/>
                </a:lnTo>
                <a:cubicBezTo>
                  <a:pt x="904400" y="267581"/>
                  <a:pt x="890781" y="281200"/>
                  <a:pt x="874000" y="281200"/>
                </a:cubicBezTo>
                <a:lnTo>
                  <a:pt x="30400" y="281200"/>
                </a:lnTo>
                <a:cubicBezTo>
                  <a:pt x="13619" y="281200"/>
                  <a:pt x="0" y="267581"/>
                  <a:pt x="0" y="250800"/>
                </a:cubicBezTo>
                <a:lnTo>
                  <a:pt x="0" y="30400"/>
                </a:lnTo>
                <a:cubicBezTo>
                  <a:pt x="0" y="13619"/>
                  <a:pt x="13619" y="0"/>
                  <a:pt x="30400" y="0"/>
                </a:cubicBezTo>
                <a:close/>
              </a:path>
            </a:pathLst>
          </a:custGeom>
          <a:solidFill>
            <a:srgbClr val="CBEAC0"/>
          </a:solidFill>
          <a:ln w="19050" cap="flat">
            <a:noFill/>
            <a:round/>
          </a:ln>
        </p:spPr>
        <p:txBody>
          <a:bodyPr wrap="none" lIns="0" tIns="0" rIns="0" bIns="22500" rtlCol="0" anchor="ctr"/>
          <a:lstStyle/>
          <a:p>
            <a:pPr algn="ctr"/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动能</a:t>
            </a:r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15"/>
            </p:custDataLst>
          </p:nvPr>
        </p:nvSpPr>
        <p:spPr>
          <a:xfrm>
            <a:off x="8700770" y="4029075"/>
            <a:ext cx="9042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速度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65" name="左大括号 64" title=""/>
          <p:cNvSpPr/>
          <p:nvPr>
            <p:custDataLst>
              <p:tags r:id="rId16"/>
            </p:custDataLst>
          </p:nvPr>
        </p:nvSpPr>
        <p:spPr>
          <a:xfrm>
            <a:off x="3187065" y="3588385"/>
            <a:ext cx="107950" cy="191452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8" name="矩形 10245" title=""/>
          <p:cNvSpPr/>
          <p:nvPr>
            <p:custDataLst>
              <p:tags r:id="rId17"/>
            </p:custDataLst>
          </p:nvPr>
        </p:nvSpPr>
        <p:spPr>
          <a:xfrm>
            <a:off x="5410200" y="3434715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运动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8"/>
            </p:custDataLst>
          </p:nvPr>
        </p:nvSpPr>
        <p:spPr>
          <a:xfrm>
            <a:off x="7578090" y="4020185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质量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9"/>
            </p:custDataLst>
          </p:nvPr>
        </p:nvSpPr>
        <p:spPr>
          <a:xfrm>
            <a:off x="6006465" y="2845435"/>
            <a:ext cx="5695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能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Text Box 9" title=""/>
          <p:cNvSpPr txBox="1"/>
          <p:nvPr>
            <p:custDataLst>
              <p:tags r:id="rId20"/>
            </p:custDataLst>
          </p:nvPr>
        </p:nvSpPr>
        <p:spPr>
          <a:xfrm>
            <a:off x="4792345" y="4428490"/>
            <a:ext cx="7105015" cy="11982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defTabSz="914400" eaLnBrk="1" hangingPunct="1">
              <a:lnSpc>
                <a:spcPct val="140000"/>
              </a:lnSpc>
              <a:buClrTx/>
              <a:buSzTx/>
              <a:buFontTx/>
              <a:buNone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质量相同时，速度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的物体具有的动能越大.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lvl="0" algn="l" defTabSz="914400" eaLnBrk="1" hangingPunct="1">
              <a:lnSpc>
                <a:spcPct val="140000"/>
              </a:lnSpc>
              <a:buClrTx/>
              <a:buSzTx/>
              <a:buFontTx/>
              <a:buNone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速度相同时，质量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的物体具有的动能越大.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1"/>
            </p:custDataLst>
          </p:nvPr>
        </p:nvSpPr>
        <p:spPr>
          <a:xfrm>
            <a:off x="7403465" y="4535805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越大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2"/>
            </p:custDataLst>
          </p:nvPr>
        </p:nvSpPr>
        <p:spPr>
          <a:xfrm>
            <a:off x="7403465" y="5109210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越大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9" name="文本框 1" title="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93700" y="3149600"/>
            <a:ext cx="1521460" cy="1030605"/>
          </a:xfrm>
          <a:prstGeom prst="roundRect">
            <a:avLst/>
          </a:prstGeom>
          <a:solidFill>
            <a:srgbClr val="22AF49"/>
          </a:solidFill>
          <a:ln w="19050">
            <a:noFill/>
            <a:miter lim="800000"/>
          </a:ln>
        </p:spPr>
        <p:txBody>
          <a:bodyPr wrap="square">
            <a:noAutofit/>
          </a:bodyPr>
          <a:lstStyle/>
          <a:p>
            <a:pPr algn="ctr"/>
            <a:r>
              <a:rPr lang="zh-CN" altLang="en-US" sz="2800" b="1">
                <a:solidFill>
                  <a:srgbClr val="FFFFFF"/>
                </a:solidFill>
                <a:latin typeface="Times New Roman" panose="02020603050405020304" charset="0"/>
                <a:ea typeface="楷体" panose="02010609060101010101" charset="-122"/>
                <a:sym typeface="+mn-ea"/>
              </a:rPr>
              <a:t>动能和</a:t>
            </a:r>
            <a:endParaRPr lang="zh-CN" altLang="en-US" sz="2800" b="1">
              <a:solidFill>
                <a:srgbClr val="FFFFFF"/>
              </a:solidFill>
              <a:latin typeface="Times New Roman" panose="02020603050405020304" charset="0"/>
              <a:ea typeface="楷体" panose="02010609060101010101" charset="-122"/>
              <a:sym typeface="+mn-ea"/>
            </a:endParaRPr>
          </a:p>
          <a:p>
            <a:pPr algn="ctr"/>
            <a:r>
              <a:rPr lang="zh-CN" altLang="en-US" sz="2800" b="1">
                <a:solidFill>
                  <a:srgbClr val="FFFFFF"/>
                </a:solidFill>
                <a:latin typeface="Times New Roman" panose="02020603050405020304" charset="0"/>
                <a:ea typeface="楷体" panose="02010609060101010101" charset="-122"/>
                <a:sym typeface="+mn-ea"/>
              </a:rPr>
              <a:t>势能</a:t>
            </a:r>
            <a:endParaRPr lang="zh-CN" altLang="en-US" sz="2800" b="1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  <p:cond evt="onBegin" delay="0">
                          <p:tn val="13"/>
                        </p:cond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  <p:cond evt="onBegin" delay="0">
                          <p:tn val="48"/>
                        </p:cond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  <p:cond evt="onBegin" delay="0">
                          <p:tn val="59"/>
                        </p:cond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61" grpId="0"/>
      <p:bldP spid="63" grpId="0"/>
      <p:bldP spid="65" grpId="0" animBg="1"/>
      <p:bldP spid="8" grpId="0"/>
      <p:bldP spid="10" grpId="0"/>
      <p:bldP spid="15" grpId="0"/>
      <p:bldP spid="16" grpId="0"/>
      <p:bldP spid="17" grpId="0"/>
      <p:bldP spid="31" grpId="0"/>
      <p:bldP spid="33" grpId="0"/>
      <p:bldP spid="6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" name="文本框 10248" title=""/>
          <p:cNvSpPr txBox="1"/>
          <p:nvPr>
            <p:custDataLst>
              <p:tags r:id="rId3"/>
            </p:custDataLst>
          </p:nvPr>
        </p:nvSpPr>
        <p:spPr>
          <a:xfrm>
            <a:off x="3532505" y="686435"/>
            <a:ext cx="806005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定义：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</a:t>
            </a:r>
            <a:r>
              <a:rPr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体由于</a:t>
            </a:r>
            <a:r>
              <a:rPr lang="zh-CN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处于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一定的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所具有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的能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叫做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重力势能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endParaRPr 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0" name="文本框 10248" title=""/>
          <p:cNvSpPr txBox="1"/>
          <p:nvPr>
            <p:custDataLst>
              <p:tags r:id="rId4"/>
            </p:custDataLst>
          </p:nvPr>
        </p:nvSpPr>
        <p:spPr>
          <a:xfrm>
            <a:off x="3830955" y="3710305"/>
            <a:ext cx="790638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定义：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物体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因</a:t>
            </a:r>
            <a:r>
              <a:rPr 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_________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而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具有的能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叫做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弹性势能.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5"/>
            </p:custDataLst>
          </p:nvPr>
        </p:nvSpPr>
        <p:spPr>
          <a:xfrm>
            <a:off x="2748915" y="1718310"/>
            <a:ext cx="9436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重力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势能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2295" name="文本框 10248" title=""/>
          <p:cNvSpPr txBox="1"/>
          <p:nvPr>
            <p:custDataLst>
              <p:tags r:id="rId6"/>
            </p:custDataLst>
          </p:nvPr>
        </p:nvSpPr>
        <p:spPr>
          <a:xfrm>
            <a:off x="3799205" y="4228465"/>
            <a:ext cx="8093075" cy="5340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影响因素：物体的________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越大，具有的弹性只能就越大</a:t>
            </a:r>
            <a:r>
              <a:rPr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endParaRPr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2292" name="矩形 10245" title=""/>
          <p:cNvSpPr/>
          <p:nvPr>
            <p:custDataLst>
              <p:tags r:id="rId7"/>
            </p:custDataLst>
          </p:nvPr>
        </p:nvSpPr>
        <p:spPr>
          <a:xfrm>
            <a:off x="6272530" y="4265295"/>
            <a:ext cx="140716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弹性形变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5749290" y="3782060"/>
            <a:ext cx="14166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弹性形变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2" name="MainTopic" title=""/>
          <p:cNvSpPr/>
          <p:nvPr>
            <p:custDataLst>
              <p:tags r:id="rId9"/>
            </p:custDataLst>
          </p:nvPr>
        </p:nvSpPr>
        <p:spPr>
          <a:xfrm>
            <a:off x="1778000" y="3334385"/>
            <a:ext cx="838200" cy="478790"/>
          </a:xfrm>
          <a:custGeom>
            <a:gdLst>
              <a:gd name="rtl" fmla="*/ 131480 w 904400"/>
              <a:gd name="rtt" fmla="*/ 56620 h 281200"/>
              <a:gd name="rtr" fmla="*/ 769880 w 904400"/>
              <a:gd name="rtb" fmla="*/ 216220 h 281200"/>
            </a:gdLst>
            <a:rect l="rtl" t="rtt" r="rtr" b="rtb"/>
            <a:pathLst>
              <a:path w="904399" h="281200">
                <a:moveTo>
                  <a:pt x="30400" y="0"/>
                </a:moveTo>
                <a:lnTo>
                  <a:pt x="874000" y="0"/>
                </a:lnTo>
                <a:cubicBezTo>
                  <a:pt x="890781" y="0"/>
                  <a:pt x="904400" y="13619"/>
                  <a:pt x="904400" y="30400"/>
                </a:cubicBezTo>
                <a:lnTo>
                  <a:pt x="904400" y="250800"/>
                </a:lnTo>
                <a:cubicBezTo>
                  <a:pt x="904400" y="267581"/>
                  <a:pt x="890781" y="281200"/>
                  <a:pt x="874000" y="281200"/>
                </a:cubicBezTo>
                <a:lnTo>
                  <a:pt x="30400" y="281200"/>
                </a:lnTo>
                <a:cubicBezTo>
                  <a:pt x="13619" y="281200"/>
                  <a:pt x="0" y="267581"/>
                  <a:pt x="0" y="250800"/>
                </a:cubicBezTo>
                <a:lnTo>
                  <a:pt x="0" y="30400"/>
                </a:lnTo>
                <a:cubicBezTo>
                  <a:pt x="0" y="13619"/>
                  <a:pt x="13619" y="0"/>
                  <a:pt x="30400" y="0"/>
                </a:cubicBezTo>
                <a:close/>
              </a:path>
            </a:pathLst>
          </a:custGeom>
          <a:solidFill>
            <a:srgbClr val="CBEAC0"/>
          </a:solidFill>
          <a:ln w="19050" cap="flat">
            <a:noFill/>
            <a:round/>
          </a:ln>
        </p:spPr>
        <p:txBody>
          <a:bodyPr wrap="none" lIns="0" tIns="0" rIns="0" bIns="22500" rtlCol="0" anchor="ctr"/>
          <a:lstStyle/>
          <a:p>
            <a:pPr algn="ctr"/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势能</a:t>
            </a:r>
            <a:endParaRPr lang="zh-CN" altLang="en-US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9" name="Text Box 9" title=""/>
          <p:cNvSpPr txBox="1"/>
          <p:nvPr>
            <p:custDataLst>
              <p:tags r:id="rId10"/>
            </p:custDataLst>
          </p:nvPr>
        </p:nvSpPr>
        <p:spPr>
          <a:xfrm>
            <a:off x="3553460" y="1275080"/>
            <a:ext cx="7889875" cy="105092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defTabSz="914400" eaLnBrk="1" fontAlgn="auto" hangingPunct="1">
              <a:lnSpc>
                <a:spcPct val="120000"/>
              </a:lnSpc>
              <a:buClrTx/>
              <a:buSzTx/>
              <a:buFontTx/>
              <a:buNone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影响因素：物体的重力势能与物体的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和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它所在位置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lvl="0" algn="l" defTabSz="914400" eaLnBrk="1" fontAlgn="auto" hangingPunct="1">
              <a:lnSpc>
                <a:spcPct val="120000"/>
              </a:lnSpc>
              <a:buClrTx/>
              <a:buSzTx/>
              <a:buFontTx/>
              <a:buNone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有关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.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1"/>
            </p:custDataLst>
          </p:nvPr>
        </p:nvSpPr>
        <p:spPr>
          <a:xfrm>
            <a:off x="5462905" y="1826895"/>
            <a:ext cx="8115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高度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1" name="左大括号 20" title=""/>
          <p:cNvSpPr/>
          <p:nvPr>
            <p:custDataLst>
              <p:tags r:id="rId12"/>
            </p:custDataLst>
          </p:nvPr>
        </p:nvSpPr>
        <p:spPr>
          <a:xfrm>
            <a:off x="2752090" y="1361440"/>
            <a:ext cx="78105" cy="465328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3"/>
            </p:custDataLst>
          </p:nvPr>
        </p:nvSpPr>
        <p:spPr>
          <a:xfrm>
            <a:off x="8570595" y="1304290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质量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7" name="左大括号 26" title=""/>
          <p:cNvSpPr/>
          <p:nvPr>
            <p:custDataLst>
              <p:tags r:id="rId14"/>
            </p:custDataLst>
          </p:nvPr>
        </p:nvSpPr>
        <p:spPr>
          <a:xfrm>
            <a:off x="3518535" y="964565"/>
            <a:ext cx="76200" cy="2294255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5"/>
            </p:custDataLst>
          </p:nvPr>
        </p:nvSpPr>
        <p:spPr>
          <a:xfrm>
            <a:off x="2832735" y="3893820"/>
            <a:ext cx="10191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弹性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势能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9" name="左大括号 28" title=""/>
          <p:cNvSpPr/>
          <p:nvPr>
            <p:custDataLst>
              <p:tags r:id="rId16"/>
            </p:custDataLst>
          </p:nvPr>
        </p:nvSpPr>
        <p:spPr>
          <a:xfrm>
            <a:off x="3712210" y="3973195"/>
            <a:ext cx="107950" cy="6477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7"/>
            </p:custDataLst>
          </p:nvPr>
        </p:nvSpPr>
        <p:spPr>
          <a:xfrm>
            <a:off x="7275195" y="683260"/>
            <a:ext cx="902970" cy="570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高度</a:t>
            </a:r>
            <a:endParaRPr lang="zh-CN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" name="MainIdea" title=""/>
          <p:cNvSpPr/>
          <p:nvPr>
            <p:custDataLst>
              <p:tags r:id="rId18"/>
            </p:custDataLst>
          </p:nvPr>
        </p:nvSpPr>
        <p:spPr>
          <a:xfrm>
            <a:off x="235585" y="3115310"/>
            <a:ext cx="1343025" cy="988060"/>
          </a:xfrm>
          <a:custGeom>
            <a:gdLst>
              <a:gd name="rtl" fmla="*/ 154280 w 630800"/>
              <a:gd name="rtt" fmla="*/ 117420 h 433200"/>
              <a:gd name="rtr" fmla="*/ 473480 w 630800"/>
              <a:gd name="rtb" fmla="*/ 307420 h 433200"/>
            </a:gdLst>
            <a:rect l="rtl" t="rtt" r="rtr" b="rtb"/>
            <a:pathLst>
              <a:path w="630800" h="433200">
                <a:moveTo>
                  <a:pt x="30400" y="0"/>
                </a:moveTo>
                <a:lnTo>
                  <a:pt x="600400" y="0"/>
                </a:lnTo>
                <a:cubicBezTo>
                  <a:pt x="617181" y="0"/>
                  <a:pt x="630800" y="13619"/>
                  <a:pt x="630800" y="30400"/>
                </a:cubicBezTo>
                <a:lnTo>
                  <a:pt x="630800" y="402800"/>
                </a:lnTo>
                <a:cubicBezTo>
                  <a:pt x="630800" y="419581"/>
                  <a:pt x="617181" y="433200"/>
                  <a:pt x="600400" y="433200"/>
                </a:cubicBezTo>
                <a:lnTo>
                  <a:pt x="30400" y="433200"/>
                </a:lnTo>
                <a:cubicBezTo>
                  <a:pt x="13619" y="433200"/>
                  <a:pt x="0" y="419581"/>
                  <a:pt x="0" y="402800"/>
                </a:cubicBezTo>
                <a:lnTo>
                  <a:pt x="0" y="30400"/>
                </a:lnTo>
                <a:cubicBezTo>
                  <a:pt x="0" y="13619"/>
                  <a:pt x="13619" y="0"/>
                  <a:pt x="30400" y="0"/>
                </a:cubicBezTo>
                <a:close/>
              </a:path>
            </a:pathLst>
          </a:custGeom>
          <a:solidFill>
            <a:srgbClr val="00923F"/>
          </a:solidFill>
          <a:ln w="19050" cap="flat">
            <a:noFill/>
            <a:round/>
          </a:ln>
        </p:spPr>
        <p:txBody>
          <a:bodyPr wrap="none" lIns="0" tIns="0" rIns="0" bIns="22500" rtlCol="0" anchor="ctr"/>
          <a:lstStyle/>
          <a:p>
            <a:pPr algn="ctr"/>
            <a:r>
              <a:rPr lang="zh-CN" altLang="en-US" sz="2800" b="1">
                <a:solidFill>
                  <a:srgbClr val="FFFFFF"/>
                </a:solidFill>
                <a:latin typeface="Times New Roman" panose="02020603050405020304" charset="0"/>
                <a:ea typeface="楷体" panose="02010609060101010101" charset="-122"/>
                <a:sym typeface="+mn-ea"/>
              </a:rPr>
              <a:t>动能和</a:t>
            </a:r>
            <a:endParaRPr lang="zh-CN" altLang="en-US" sz="2800" b="1">
              <a:solidFill>
                <a:srgbClr val="FFFFFF"/>
              </a:solidFill>
              <a:latin typeface="Times New Roman" panose="02020603050405020304" charset="0"/>
              <a:ea typeface="楷体" panose="02010609060101010101" charset="-122"/>
              <a:sym typeface="+mn-ea"/>
            </a:endParaRPr>
          </a:p>
          <a:p>
            <a:pPr algn="ctr"/>
            <a:r>
              <a:rPr lang="zh-CN" altLang="en-US" sz="2800" b="1">
                <a:solidFill>
                  <a:srgbClr val="FFFFFF"/>
                </a:solidFill>
                <a:latin typeface="Times New Roman" panose="02020603050405020304" charset="0"/>
                <a:ea typeface="楷体" panose="02010609060101010101" charset="-122"/>
                <a:sym typeface="+mn-ea"/>
              </a:rPr>
              <a:t>势能</a:t>
            </a:r>
            <a:endParaRPr lang="zh-CN" altLang="en-US" sz="2800" b="1">
              <a:solidFill>
                <a:srgbClr val="FFFFFF"/>
              </a:solidFill>
              <a:latin typeface="Times New Roman" panose="02020603050405020304" charset="0"/>
              <a:ea typeface="楷体" panose="02010609060101010101" charset="-122"/>
              <a:sym typeface="+mn-ea"/>
            </a:endParaRPr>
          </a:p>
        </p:txBody>
      </p:sp>
      <p:sp>
        <p:nvSpPr>
          <p:cNvPr id="5" name="左大括号 4" title=""/>
          <p:cNvSpPr/>
          <p:nvPr>
            <p:custDataLst>
              <p:tags r:id="rId19"/>
            </p:custDataLst>
          </p:nvPr>
        </p:nvSpPr>
        <p:spPr>
          <a:xfrm>
            <a:off x="1673225" y="2589530"/>
            <a:ext cx="76200" cy="2019300"/>
          </a:xfrm>
          <a:prstGeom prst="leftBrace">
            <a:avLst/>
          </a:prstGeom>
          <a:ln w="22225" cmpd="thickThin">
            <a:solidFill>
              <a:sysClr val="windowText" lastClr="000000"/>
            </a:solidFill>
          </a:ln>
          <a:effectLst>
            <a:outerShdw blurRad="50800" dist="50800" dir="5400000" algn="ctr" rotWithShape="0">
              <a:srgbClr val="E7E6E6"/>
            </a:outerShdw>
          </a:effectLst>
        </p:spPr>
        <p:style>
          <a:lnRef idx="1">
            <a:srgbClr val="5B9BD5"/>
          </a:lnRef>
          <a:fillRef idx="0">
            <a:srgbClr val="5B9BD5"/>
          </a:fillRef>
          <a:effectRef idx="0">
            <a:srgbClr val="5B9BD5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7" name="Text Box 9" title=""/>
          <p:cNvSpPr txBox="1"/>
          <p:nvPr>
            <p:custDataLst>
              <p:tags r:id="rId20"/>
            </p:custDataLst>
          </p:nvPr>
        </p:nvSpPr>
        <p:spPr>
          <a:xfrm>
            <a:off x="5050155" y="2290445"/>
            <a:ext cx="7044055" cy="119824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defTabSz="914400" eaLnBrk="1" hangingPunct="1">
              <a:lnSpc>
                <a:spcPct val="140000"/>
              </a:lnSpc>
              <a:buClrTx/>
              <a:buSzTx/>
              <a:buFontTx/>
              <a:buNone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质量相同时，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的物体具有的重力势能越大.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lvl="0" algn="l" defTabSz="914400" eaLnBrk="1" hangingPunct="1">
              <a:lnSpc>
                <a:spcPct val="140000"/>
              </a:lnSpc>
              <a:buClrTx/>
              <a:buSzTx/>
              <a:buFontTx/>
              <a:buNone/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高度相同时，质量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____</a:t>
            </a: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的物体具有的重力势能越大.</a:t>
            </a:r>
            <a:endParaRPr 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1"/>
            </p:custDataLst>
          </p:nvPr>
        </p:nvSpPr>
        <p:spPr>
          <a:xfrm>
            <a:off x="6952615" y="2397760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越高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2"/>
            </p:custDataLst>
          </p:nvPr>
        </p:nvSpPr>
        <p:spPr>
          <a:xfrm>
            <a:off x="7501255" y="2971165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越大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3" name="文本框 10248" title=""/>
          <p:cNvSpPr txBox="1"/>
          <p:nvPr>
            <p:custDataLst>
              <p:tags r:id="rId23"/>
            </p:custDataLst>
          </p:nvPr>
        </p:nvSpPr>
        <p:spPr>
          <a:xfrm>
            <a:off x="2846070" y="4817745"/>
            <a:ext cx="806005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人们将重力势能、弹性势能这类能统称为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_____.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24"/>
            </p:custDataLst>
          </p:nvPr>
        </p:nvSpPr>
        <p:spPr>
          <a:xfrm>
            <a:off x="8429625" y="4886960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势能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" name="文本框 10248" title=""/>
          <p:cNvSpPr txBox="1"/>
          <p:nvPr>
            <p:custDataLst>
              <p:tags r:id="rId25"/>
            </p:custDataLst>
          </p:nvPr>
        </p:nvSpPr>
        <p:spPr>
          <a:xfrm>
            <a:off x="2846070" y="5443855"/>
            <a:ext cx="8060055" cy="570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动能和势能等各种能的单位与功的单位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</a:t>
            </a: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，为</a:t>
            </a: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_______.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26"/>
            </p:custDataLst>
          </p:nvPr>
        </p:nvSpPr>
        <p:spPr>
          <a:xfrm>
            <a:off x="8154035" y="5502275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相同</a:t>
            </a:r>
            <a:endParaRPr lang="zh-CN" altLang="en-US"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27"/>
            </p:custDataLst>
          </p:nvPr>
        </p:nvSpPr>
        <p:spPr>
          <a:xfrm>
            <a:off x="9662795" y="5474335"/>
            <a:ext cx="8001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焦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(J)</a:t>
            </a:r>
            <a:endParaRPr lang="en-US" altLang="zh-CN" sz="2400" b="1">
              <a:solidFill>
                <a:srgbClr val="FF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2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12292" grpId="0"/>
      <p:bldP spid="7" grpId="0"/>
      <p:bldP spid="19" grpId="0"/>
      <p:bldP spid="20" grpId="0"/>
      <p:bldP spid="21" grpId="0" animBg="1"/>
      <p:bldP spid="25" grpId="0"/>
      <p:bldP spid="18" grpId="0"/>
      <p:bldP spid="27" grpId="0" animBg="1"/>
      <p:bldP spid="26" grpId="0"/>
      <p:bldP spid="29" grpId="0" animBg="1"/>
      <p:bldP spid="28" grpId="0"/>
      <p:bldP spid="30" grpId="0"/>
      <p:bldP spid="32" grpId="0"/>
      <p:bldP spid="17" grpId="0"/>
      <p:bldP spid="31" grpId="0"/>
      <p:bldP spid="33" grpId="0"/>
      <p:bldP spid="13" grpId="0"/>
      <p:bldP spid="14" grpId="0"/>
      <p:bldP spid="2" grpId="0"/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356870" y="1043940"/>
            <a:ext cx="11445240" cy="57759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下列物体中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只具有动能的是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，只具有重力势能的是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只有弹性势能的是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同时具有动能和势能的是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______.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(填字母)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A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钟表内卷紧的发条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B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在水平轨道上行驶的火车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C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正在爬坡的汽车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D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一只在空中飞行的小鸟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E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在轨道上运行的人造地球卫星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F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被压缩了的弹簧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G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吊在顶棚的电灯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H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在地上滚动的足球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I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在山顶上静止的石头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5474335" y="1124585"/>
            <a:ext cx="70231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BH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9796145" y="1124585"/>
            <a:ext cx="6781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GI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2605405" y="1646555"/>
            <a:ext cx="7175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AF 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7625080" y="1649730"/>
            <a:ext cx="9455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CDE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圆角矩形标注 13" title=""/>
          <p:cNvSpPr/>
          <p:nvPr>
            <p:custDataLst>
              <p:tags r:id="rId8"/>
            </p:custDataLst>
          </p:nvPr>
        </p:nvSpPr>
        <p:spPr>
          <a:xfrm>
            <a:off x="2924810" y="1124585"/>
            <a:ext cx="182245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5" name="圆角矩形标注 14" title=""/>
          <p:cNvSpPr/>
          <p:nvPr>
            <p:custDataLst>
              <p:tags r:id="rId9"/>
            </p:custDataLst>
          </p:nvPr>
        </p:nvSpPr>
        <p:spPr>
          <a:xfrm>
            <a:off x="6513195" y="1124585"/>
            <a:ext cx="2527935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圆角矩形标注 15" title=""/>
          <p:cNvSpPr/>
          <p:nvPr>
            <p:custDataLst>
              <p:tags r:id="rId10"/>
            </p:custDataLst>
          </p:nvPr>
        </p:nvSpPr>
        <p:spPr>
          <a:xfrm>
            <a:off x="3595370" y="1649730"/>
            <a:ext cx="3305175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圆角矩形标注 16" title=""/>
          <p:cNvSpPr/>
          <p:nvPr>
            <p:custDataLst>
              <p:tags r:id="rId11"/>
            </p:custDataLst>
          </p:nvPr>
        </p:nvSpPr>
        <p:spPr>
          <a:xfrm>
            <a:off x="4076065" y="2222500"/>
            <a:ext cx="2099945" cy="354330"/>
          </a:xfrm>
          <a:prstGeom prst="wedgeRoundRectCallout">
            <a:avLst>
              <a:gd name="adj1" fmla="val -62004"/>
              <a:gd name="adj2" fmla="val -23835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发生弹性形变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8" name="圆角矩形标注 17" title=""/>
          <p:cNvSpPr/>
          <p:nvPr>
            <p:custDataLst>
              <p:tags r:id="rId12"/>
            </p:custDataLst>
          </p:nvPr>
        </p:nvSpPr>
        <p:spPr>
          <a:xfrm>
            <a:off x="5151120" y="2675255"/>
            <a:ext cx="2077085" cy="354330"/>
          </a:xfrm>
          <a:prstGeom prst="wedgeRoundRectCallout">
            <a:avLst>
              <a:gd name="adj1" fmla="val -63543"/>
              <a:gd name="adj2" fmla="val -6630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火车水平运动</a:t>
            </a:r>
            <a:endParaRPr lang="zh-CN" altLang="en-US" sz="24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9" name="圆角矩形标注 18" title=""/>
          <p:cNvSpPr/>
          <p:nvPr>
            <p:custDataLst>
              <p:tags r:id="rId13"/>
            </p:custDataLst>
          </p:nvPr>
        </p:nvSpPr>
        <p:spPr>
          <a:xfrm>
            <a:off x="4172585" y="3187700"/>
            <a:ext cx="3056255" cy="456565"/>
          </a:xfrm>
          <a:prstGeom prst="wedgeRoundRectCallout">
            <a:avLst>
              <a:gd name="adj1" fmla="val -58946"/>
              <a:gd name="adj2" fmla="val -10018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运动且具有一定高度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0" name="圆角矩形标注 19" title=""/>
          <p:cNvSpPr/>
          <p:nvPr>
            <p:custDataLst>
              <p:tags r:id="rId14"/>
            </p:custDataLst>
          </p:nvPr>
        </p:nvSpPr>
        <p:spPr>
          <a:xfrm>
            <a:off x="4866005" y="3785870"/>
            <a:ext cx="3070225" cy="354330"/>
          </a:xfrm>
          <a:prstGeom prst="wedgeRoundRectCallout">
            <a:avLst>
              <a:gd name="adj1" fmla="val -58583"/>
              <a:gd name="adj2" fmla="val -1487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运动且具有一定高度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1" name="圆角矩形标注 20" title=""/>
          <p:cNvSpPr/>
          <p:nvPr>
            <p:custDataLst>
              <p:tags r:id="rId15"/>
            </p:custDataLst>
          </p:nvPr>
        </p:nvSpPr>
        <p:spPr>
          <a:xfrm>
            <a:off x="5907405" y="4255135"/>
            <a:ext cx="3017520" cy="354330"/>
          </a:xfrm>
          <a:prstGeom prst="wedgeRoundRectCallout">
            <a:avLst>
              <a:gd name="adj1" fmla="val -59701"/>
              <a:gd name="adj2" fmla="val 3046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运动且具有一定高度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2" name="圆角矩形标注 21" title=""/>
          <p:cNvSpPr/>
          <p:nvPr>
            <p:custDataLst>
              <p:tags r:id="rId16"/>
            </p:custDataLst>
          </p:nvPr>
        </p:nvSpPr>
        <p:spPr>
          <a:xfrm>
            <a:off x="3672205" y="4749800"/>
            <a:ext cx="2265680" cy="354330"/>
          </a:xfrm>
          <a:prstGeom prst="wedgeRoundRectCallout">
            <a:avLst>
              <a:gd name="adj1" fmla="val -60033"/>
              <a:gd name="adj2" fmla="val -1487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发生弹性形变</a:t>
            </a:r>
            <a:endParaRPr lang="zh-CN" altLang="en-US" sz="2400" b="1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3" name="圆角矩形标注 22" title=""/>
          <p:cNvSpPr/>
          <p:nvPr>
            <p:custDataLst>
              <p:tags r:id="rId17"/>
            </p:custDataLst>
          </p:nvPr>
        </p:nvSpPr>
        <p:spPr>
          <a:xfrm>
            <a:off x="3813810" y="5235575"/>
            <a:ext cx="3089275" cy="401955"/>
          </a:xfrm>
          <a:prstGeom prst="wedgeRoundRectCallout">
            <a:avLst>
              <a:gd name="adj1" fmla="val -59578"/>
              <a:gd name="adj2" fmla="val -78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静止且具有一定高度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4" name="圆角矩形标注 23" title=""/>
          <p:cNvSpPr/>
          <p:nvPr>
            <p:custDataLst>
              <p:tags r:id="rId18"/>
            </p:custDataLst>
          </p:nvPr>
        </p:nvSpPr>
        <p:spPr>
          <a:xfrm>
            <a:off x="4172585" y="5816600"/>
            <a:ext cx="3056255" cy="354330"/>
          </a:xfrm>
          <a:prstGeom prst="wedgeRoundRectCallout">
            <a:avLst>
              <a:gd name="adj1" fmla="val -60679"/>
              <a:gd name="adj2" fmla="val -5913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足球在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地面水平运动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25" name="圆角矩形标注 24" title=""/>
          <p:cNvSpPr/>
          <p:nvPr>
            <p:custDataLst>
              <p:tags r:id="rId19"/>
            </p:custDataLst>
          </p:nvPr>
        </p:nvSpPr>
        <p:spPr>
          <a:xfrm>
            <a:off x="4269105" y="6304280"/>
            <a:ext cx="3072130" cy="354330"/>
          </a:xfrm>
          <a:prstGeom prst="wedgeRoundRectCallout">
            <a:avLst>
              <a:gd name="adj1" fmla="val -57027"/>
              <a:gd name="adj2" fmla="val -1039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静止且具有一定高度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grpSp>
        <p:nvGrpSpPr>
          <p:cNvPr id="102" name="组合 101" title=""/>
          <p:cNvGrpSpPr/>
          <p:nvPr>
            <p:custDataLst>
              <p:tags r:id="rId20"/>
            </p:custDataLst>
          </p:nvPr>
        </p:nvGrpSpPr>
        <p:grpSpPr>
          <a:xfrm>
            <a:off x="422910" y="519430"/>
            <a:ext cx="2291080" cy="583565"/>
            <a:chOff x="4830" y="1406"/>
            <a:chExt cx="3608" cy="919"/>
          </a:xfrm>
        </p:grpSpPr>
        <p:grpSp>
          <p:nvGrpSpPr>
            <p:cNvPr id="103" name="组合 102"/>
            <p:cNvGrpSpPr/>
            <p:nvPr>
              <p:custDataLst>
                <p:tags r:id="rId21"/>
              </p:custDataLst>
            </p:nvPr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104" name="图片 103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22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05" name="直接连接符 104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06" name="文本框 5"/>
            <p:cNvSpPr txBox="1"/>
            <p:nvPr>
              <p:custDataLst>
                <p:tags r:id="rId25"/>
              </p:custDataLst>
            </p:nvPr>
          </p:nvSpPr>
          <p:spPr>
            <a:xfrm>
              <a:off x="5343" y="1406"/>
              <a:ext cx="3095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Times New Roman" panose="02020603050405020304" charset="0"/>
                  <a:ea typeface="黑体" panose="02010609060101010101" charset="-122"/>
                  <a:cs typeface="Times New Roman" panose="02020603050405020304" charset="0"/>
                  <a:sym typeface="宋体" panose="02010600030101010101" pitchFamily="2" charset="-122"/>
                </a:rPr>
                <a:t>随堂练习</a:t>
              </a:r>
              <a:endParaRPr lang="zh-CN" altLang="en-US" sz="32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8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493395" y="1548765"/>
            <a:ext cx="1138110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defTabSz="266700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2. (2024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牡丹江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)2024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年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4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月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25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日晚，长征二号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F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遥十八运载火箭载着带有三名航天员的神舟十八号飞船点火升空，在火箭推动飞船加速升空的过程中，飞船的动能</a:t>
            </a: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　　</a:t>
            </a: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　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，重力势能</a:t>
            </a: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　</a:t>
            </a: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.(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选填“增大”“减小”或“不变”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) 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4" name="圆角矩形标注 13" title=""/>
          <p:cNvSpPr/>
          <p:nvPr>
            <p:custDataLst>
              <p:tags r:id="rId4"/>
            </p:custDataLst>
          </p:nvPr>
        </p:nvSpPr>
        <p:spPr>
          <a:xfrm>
            <a:off x="9532620" y="2398395"/>
            <a:ext cx="1453515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6382385" y="2967990"/>
            <a:ext cx="14446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增大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 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3556000" y="2967990"/>
            <a:ext cx="17335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  <a:sym typeface="+mn-ea"/>
              </a:rPr>
              <a:t>增大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9" name="圆角矩形标注 18" title=""/>
          <p:cNvSpPr/>
          <p:nvPr>
            <p:custDataLst>
              <p:tags r:id="rId7"/>
            </p:custDataLst>
          </p:nvPr>
        </p:nvSpPr>
        <p:spPr>
          <a:xfrm>
            <a:off x="7618095" y="3905250"/>
            <a:ext cx="2993390" cy="1113790"/>
          </a:xfrm>
          <a:prstGeom prst="wedgeRoundRectCallout">
            <a:avLst>
              <a:gd name="adj1" fmla="val 26686"/>
              <a:gd name="adj2" fmla="val -138312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  <a:sym typeface="+mn-ea"/>
              </a:rPr>
              <a:t>加速升空的过程中，</a:t>
            </a: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质量不变，速度增大，高度增大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/>
      <p:bldP spid="8" grpId="0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916305" y="1675765"/>
            <a:ext cx="10841355" cy="3538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1.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能通过实例从做功的角度描述能量.</a:t>
            </a:r>
            <a:endParaRPr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2.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能利用实例认识动能、势能.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3. 能通过实验了解影响动能、势能大小的因素.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algn="l">
              <a:lnSpc>
                <a:spcPct val="200000"/>
              </a:lnSpc>
              <a:buClrTx/>
              <a:buSzTx/>
              <a:buFontTx/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4. 能运用动能和势能解释相关的现象.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4"/>
            </p:custDataLst>
          </p:nvPr>
        </p:nvGrpSpPr>
        <p:grpSpPr>
          <a:xfrm>
            <a:off x="880110" y="1128395"/>
            <a:ext cx="2347595" cy="583565"/>
            <a:chOff x="4830" y="1445"/>
            <a:chExt cx="3697" cy="919"/>
          </a:xfrm>
        </p:grpSpPr>
        <p:grpSp>
          <p:nvGrpSpPr>
            <p:cNvPr id="21" name="组合 20"/>
            <p:cNvGrpSpPr/>
            <p:nvPr>
              <p:custDataLst>
                <p:tags r:id="rId5"/>
              </p:custDataLst>
            </p:nvPr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6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23" name="直接连接符 22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4" name="文本框 23"/>
            <p:cNvSpPr txBox="1"/>
            <p:nvPr>
              <p:custDataLst>
                <p:tags r:id="rId9"/>
              </p:custDataLst>
            </p:nvPr>
          </p:nvSpPr>
          <p:spPr>
            <a:xfrm>
              <a:off x="5213" y="1445"/>
              <a:ext cx="3314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学习目标</a:t>
              </a:r>
              <a:endPara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10"/>
            </p:custDataLst>
          </p:nvPr>
        </p:nvGrpSpPr>
        <p:grpSpPr>
          <a:xfrm>
            <a:off x="8279765" y="3639820"/>
            <a:ext cx="1450975" cy="655955"/>
            <a:chOff x="7698" y="1754"/>
            <a:chExt cx="2285" cy="1033"/>
          </a:xfrm>
        </p:grpSpPr>
        <p:pic>
          <p:nvPicPr>
            <p:cNvPr id="5" name="图片 4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rcRect t="6926" r="21904" b="18543"/>
            <a:stretch>
              <a:fillRect/>
            </a:stretch>
          </p:blipFill>
          <p:spPr>
            <a:xfrm>
              <a:off x="7698" y="1754"/>
              <a:ext cx="2285" cy="1033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3"/>
              </p:custDataLst>
            </p:nvPr>
          </p:nvSpPr>
          <p:spPr>
            <a:xfrm>
              <a:off x="7814" y="1926"/>
              <a:ext cx="2106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800" b="1">
                  <a:ln>
                    <a:noFill/>
                  </a:ln>
                  <a:solidFill>
                    <a:schemeClr val="bg1"/>
                  </a:solidFill>
                  <a:latin typeface="方正大标宋简体" panose="02000000000000000000" charset="-122"/>
                  <a:ea typeface="方正大标宋简体" panose="02000000000000000000" charset="-122"/>
                </a:rPr>
                <a:t>重难点</a:t>
              </a:r>
              <a:endParaRPr lang="zh-CN" sz="2800" b="1">
                <a:ln>
                  <a:noFill/>
                </a:ln>
                <a:solidFill>
                  <a:schemeClr val="bg1"/>
                </a:solidFill>
                <a:latin typeface="方正大标宋简体" panose="02000000000000000000" charset="-122"/>
                <a:ea typeface="方正大标宋简体" panose="02000000000000000000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23850" y="1219200"/>
            <a:ext cx="1156208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3.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如图是小朋友玩蹦蹦床的情景，小孩在空中上升的过程中动能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_____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(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填“增加”“减少”或“不变”），落到蹦蹦床后下降到最低点时小孩的重力势能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(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选填“最大”“最小”或“为零”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)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，蹦蹦床的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_______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能最大</a:t>
            </a: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74" name="图片 6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10886"/>
          <a:stretch>
            <a:fillRect/>
          </a:stretch>
        </p:blipFill>
        <p:spPr>
          <a:xfrm>
            <a:off x="4130040" y="3392170"/>
            <a:ext cx="3950335" cy="2494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8382000" y="2641600"/>
            <a:ext cx="154178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弹性势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10461625" y="1388745"/>
            <a:ext cx="10814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减少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 </a:t>
            </a:r>
            <a:endParaRPr lang="en-US" altLang="zh-CN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1158875" y="2626360"/>
            <a:ext cx="969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最小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" name="圆角矩形标注 18" title=""/>
          <p:cNvSpPr/>
          <p:nvPr>
            <p:custDataLst>
              <p:tags r:id="rId9"/>
            </p:custDataLst>
          </p:nvPr>
        </p:nvSpPr>
        <p:spPr>
          <a:xfrm>
            <a:off x="6690995" y="628650"/>
            <a:ext cx="3056890" cy="447675"/>
          </a:xfrm>
          <a:prstGeom prst="wedgeRoundRectCallout">
            <a:avLst>
              <a:gd name="adj1" fmla="val 9015"/>
              <a:gd name="adj2" fmla="val 102765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质量不变，速度减小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4" name="圆角矩形标注 13" title=""/>
          <p:cNvSpPr/>
          <p:nvPr>
            <p:custDataLst>
              <p:tags r:id="rId10"/>
            </p:custDataLst>
          </p:nvPr>
        </p:nvSpPr>
        <p:spPr>
          <a:xfrm>
            <a:off x="5780405" y="1388745"/>
            <a:ext cx="393954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圆角矩形标注 6" title=""/>
          <p:cNvSpPr/>
          <p:nvPr>
            <p:custDataLst>
              <p:tags r:id="rId11"/>
            </p:custDataLst>
          </p:nvPr>
        </p:nvSpPr>
        <p:spPr>
          <a:xfrm>
            <a:off x="5083175" y="2078355"/>
            <a:ext cx="477139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圆角矩形标注 8" title=""/>
          <p:cNvSpPr/>
          <p:nvPr>
            <p:custDataLst>
              <p:tags r:id="rId12"/>
            </p:custDataLst>
          </p:nvPr>
        </p:nvSpPr>
        <p:spPr>
          <a:xfrm>
            <a:off x="569595" y="3654425"/>
            <a:ext cx="2993390" cy="1130935"/>
          </a:xfrm>
          <a:prstGeom prst="wedgeRoundRectCallout">
            <a:avLst>
              <a:gd name="adj1" fmla="val 99321"/>
              <a:gd name="adj2" fmla="val -13972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小孩所处高度最低，重力势能最小，但不为零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0" name="圆角矩形标注 9" title=""/>
          <p:cNvSpPr/>
          <p:nvPr>
            <p:custDataLst>
              <p:tags r:id="rId13"/>
            </p:custDataLst>
          </p:nvPr>
        </p:nvSpPr>
        <p:spPr>
          <a:xfrm>
            <a:off x="8382000" y="3781425"/>
            <a:ext cx="3373755" cy="591820"/>
          </a:xfrm>
          <a:prstGeom prst="wedgeRoundRectCallout">
            <a:avLst>
              <a:gd name="adj1" fmla="val -74995"/>
              <a:gd name="adj2" fmla="val -240987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蹦蹦床的弹性形变最大</a:t>
            </a:r>
            <a:endParaRPr lang="zh-CN" altLang="en-US" sz="2400" b="1">
              <a:solidFill>
                <a:srgbClr val="0000FF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2166600" y="12585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4" grpId="0" animBg="1"/>
      <p:bldP spid="4" grpId="0"/>
      <p:bldP spid="7" grpId="0" animBg="1"/>
      <p:bldP spid="9" grpId="0" animBg="1"/>
      <p:bldP spid="10" grpId="0" animBg="1"/>
      <p:bldP spid="5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477520" y="875030"/>
            <a:ext cx="1117536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4. 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建高楼时首先要打好地基，原来相同高度的相同地桩，经打击后某一瞬间时三个地桩所处的位置如图所示，由此可知，打桩时，三个重锤中</a:t>
            </a: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　　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锤的做功本领最大，如果</a:t>
            </a:r>
            <a:r>
              <a:rPr lang="en-US" altLang="zh-CN" sz="2800" b="1" i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、</a:t>
            </a:r>
            <a:r>
              <a:rPr lang="en-US" altLang="zh-CN" sz="2800" b="1" i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两锤的质量相同，则刚开始下落时，</a:t>
            </a: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　　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锤的高度要高一些.如果</a:t>
            </a:r>
            <a:r>
              <a:rPr lang="en-US" altLang="zh-CN" sz="2800" b="1" i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、</a:t>
            </a:r>
            <a:r>
              <a:rPr lang="en-US" altLang="zh-CN" sz="2800" b="1" i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两锤刚下落时的高度相同，则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 algn="just" defTabSz="266700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 u="sng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　　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锤的质量要小一些.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4180840" y="4121785"/>
            <a:ext cx="4020820" cy="2469515"/>
            <a:chOff x="6440" y="6299"/>
            <a:chExt cx="6332" cy="3889"/>
          </a:xfrm>
        </p:grpSpPr>
        <p:pic>
          <p:nvPicPr>
            <p:cNvPr id="75" name="图片 67" descr="菁优网：http://www.jyeoo.com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rcRect l="4220"/>
            <a:stretch>
              <a:fillRect/>
            </a:stretch>
          </p:blipFill>
          <p:spPr>
            <a:xfrm>
              <a:off x="6440" y="6299"/>
              <a:ext cx="6332" cy="38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文本框 2"/>
            <p:cNvSpPr txBox="1"/>
            <p:nvPr>
              <p:custDataLst>
                <p:tags r:id="rId7"/>
              </p:custDataLst>
            </p:nvPr>
          </p:nvSpPr>
          <p:spPr>
            <a:xfrm>
              <a:off x="6832" y="6347"/>
              <a:ext cx="1300" cy="72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zh-CN" sz="2800" b="1" i="1"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2800" b="1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4" name="文本框 3"/>
            <p:cNvSpPr txBox="1"/>
            <p:nvPr>
              <p:custDataLst>
                <p:tags r:id="rId8"/>
              </p:custDataLst>
            </p:nvPr>
          </p:nvSpPr>
          <p:spPr>
            <a:xfrm>
              <a:off x="8850" y="6968"/>
              <a:ext cx="1300" cy="72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zh-CN" sz="2800" b="1" i="1">
                  <a:latin typeface="Times New Roman" panose="02020603050405020304" charset="0"/>
                  <a:cs typeface="Times New Roman" panose="02020603050405020304" charset="0"/>
                </a:rPr>
                <a:t>B</a:t>
              </a:r>
              <a:endParaRPr lang="en-US" altLang="zh-CN" sz="2800" b="1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10892" y="6743"/>
              <a:ext cx="1300" cy="72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altLang="zh-CN" sz="2800" b="1" i="1">
                  <a:latin typeface="Times New Roman" panose="02020603050405020304" charset="0"/>
                  <a:cs typeface="Times New Roman" panose="02020603050405020304" charset="0"/>
                </a:rPr>
                <a:t>C</a:t>
              </a:r>
              <a:endParaRPr lang="en-US" altLang="zh-CN" sz="2800" b="1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8" name="圆角矩形标注 7" title=""/>
          <p:cNvSpPr/>
          <p:nvPr>
            <p:custDataLst>
              <p:tags r:id="rId10"/>
            </p:custDataLst>
          </p:nvPr>
        </p:nvSpPr>
        <p:spPr>
          <a:xfrm>
            <a:off x="5299710" y="1076960"/>
            <a:ext cx="409067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圆角矩形标注 8" title=""/>
          <p:cNvSpPr/>
          <p:nvPr>
            <p:custDataLst>
              <p:tags r:id="rId11"/>
            </p:custDataLst>
          </p:nvPr>
        </p:nvSpPr>
        <p:spPr>
          <a:xfrm>
            <a:off x="10086340" y="1067435"/>
            <a:ext cx="117094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圆角矩形标注 9" title=""/>
          <p:cNvSpPr/>
          <p:nvPr>
            <p:custDataLst>
              <p:tags r:id="rId12"/>
            </p:custDataLst>
          </p:nvPr>
        </p:nvSpPr>
        <p:spPr>
          <a:xfrm>
            <a:off x="2024380" y="1722120"/>
            <a:ext cx="476631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圆角矩形标注 10" title=""/>
          <p:cNvSpPr/>
          <p:nvPr>
            <p:custDataLst>
              <p:tags r:id="rId13"/>
            </p:custDataLst>
          </p:nvPr>
        </p:nvSpPr>
        <p:spPr>
          <a:xfrm>
            <a:off x="1791335" y="614045"/>
            <a:ext cx="5887085" cy="358775"/>
          </a:xfrm>
          <a:prstGeom prst="wedgeRoundRectCallout">
            <a:avLst>
              <a:gd name="adj1" fmla="val -21491"/>
              <a:gd name="adj2" fmla="val 258141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陷入地面最深，说明</a:t>
            </a:r>
            <a:r>
              <a:rPr lang="zh-CN" altLang="en-US"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锤的做功本领最大</a:t>
            </a:r>
            <a:endParaRPr lang="zh-CN" altLang="en-US" sz="2400" b="1">
              <a:solidFill>
                <a:srgbClr val="0000FF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1487170" y="2336800"/>
            <a:ext cx="508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B</a:t>
            </a:r>
            <a:endParaRPr lang="en-US" altLang="zh-CN" sz="2800" b="1" i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圆角矩形标注 12" title=""/>
          <p:cNvSpPr/>
          <p:nvPr>
            <p:custDataLst>
              <p:tags r:id="rId15"/>
            </p:custDataLst>
          </p:nvPr>
        </p:nvSpPr>
        <p:spPr>
          <a:xfrm>
            <a:off x="5203190" y="2332990"/>
            <a:ext cx="421513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圆角矩形标注 13" title=""/>
          <p:cNvSpPr/>
          <p:nvPr>
            <p:custDataLst>
              <p:tags r:id="rId16"/>
            </p:custDataLst>
          </p:nvPr>
        </p:nvSpPr>
        <p:spPr>
          <a:xfrm>
            <a:off x="223520" y="4373880"/>
            <a:ext cx="3865880" cy="1137920"/>
          </a:xfrm>
          <a:prstGeom prst="wedgeRoundRectCallout">
            <a:avLst>
              <a:gd name="adj1" fmla="val 75492"/>
              <a:gd name="adj2" fmla="val -18917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高度越高，重力势能越大，做功的效果越明显，</a:t>
            </a:r>
            <a:r>
              <a:rPr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的效果更明显，故</a:t>
            </a:r>
            <a:r>
              <a:rPr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h</a:t>
            </a:r>
            <a:r>
              <a:rPr sz="2400" b="1" i="1" baseline="-25000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&gt;</a:t>
            </a:r>
            <a:r>
              <a:rPr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h</a:t>
            </a:r>
            <a:r>
              <a:rPr sz="2400" b="1" i="1" baseline="-25000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A</a:t>
            </a:r>
            <a:endParaRPr sz="2400" b="1" i="1" baseline="-25000">
              <a:solidFill>
                <a:srgbClr val="0000FF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圆角矩形标注 14" title=""/>
          <p:cNvSpPr/>
          <p:nvPr>
            <p:custDataLst>
              <p:tags r:id="rId17"/>
            </p:custDataLst>
          </p:nvPr>
        </p:nvSpPr>
        <p:spPr>
          <a:xfrm>
            <a:off x="5299710" y="2988310"/>
            <a:ext cx="5519420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6" name="圆角矩形标注 15" title=""/>
          <p:cNvSpPr/>
          <p:nvPr>
            <p:custDataLst>
              <p:tags r:id="rId18"/>
            </p:custDataLst>
          </p:nvPr>
        </p:nvSpPr>
        <p:spPr>
          <a:xfrm>
            <a:off x="8554085" y="4479925"/>
            <a:ext cx="3098800" cy="1159510"/>
          </a:xfrm>
          <a:prstGeom prst="wedgeRoundRectCallout">
            <a:avLst>
              <a:gd name="adj1" fmla="val -6086"/>
              <a:gd name="adj2" fmla="val -130832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质量越大，重力势能越大，</a:t>
            </a:r>
            <a:r>
              <a:rPr lang="zh-CN" altLang="en-US"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的效果更明显，故</a:t>
            </a: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m</a:t>
            </a:r>
            <a:r>
              <a:rPr lang="zh-CN" altLang="en-US" sz="2400" b="1" i="1" baseline="-25000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＞</a:t>
            </a: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m</a:t>
            </a:r>
            <a:r>
              <a:rPr lang="en-US" altLang="zh-CN" sz="2400" b="1" i="1" baseline="-25000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C</a:t>
            </a:r>
            <a:endParaRPr lang="zh-CN" altLang="en-US" sz="2400" b="1" i="1" baseline="-25000">
              <a:solidFill>
                <a:srgbClr val="0000FF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9"/>
            </p:custDataLst>
          </p:nvPr>
        </p:nvSpPr>
        <p:spPr>
          <a:xfrm>
            <a:off x="1772920" y="2940050"/>
            <a:ext cx="508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B</a:t>
            </a:r>
            <a:endParaRPr lang="en-US" altLang="zh-CN" sz="2800" b="1" i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20"/>
            </p:custDataLst>
          </p:nvPr>
        </p:nvSpPr>
        <p:spPr>
          <a:xfrm>
            <a:off x="727075" y="3600450"/>
            <a:ext cx="508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2800" b="1" i="1">
              <a:solidFill>
                <a:srgbClr val="FF0000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2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540385" y="752475"/>
            <a:ext cx="1112774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5. 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车窗抛物杀伤力有多少？电视记者给做过一个实验，一个空矿泉水瓶，在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100 km/h</a:t>
            </a:r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的高速状态下，可将钢化玻璃砸碎，在高速公路上车窗抛物属于违法行为，请你用物理知识分析车窗抛物为什么杀伤力这么大</a:t>
            </a:r>
            <a:r>
              <a:rPr lang="en-US" altLang="zh-CN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.</a:t>
            </a:r>
            <a:endParaRPr lang="en-US" alt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5" name="圆角矩形标注 14" title=""/>
          <p:cNvSpPr/>
          <p:nvPr>
            <p:custDataLst>
              <p:tags r:id="rId4"/>
            </p:custDataLst>
          </p:nvPr>
        </p:nvSpPr>
        <p:spPr>
          <a:xfrm>
            <a:off x="1722755" y="1609725"/>
            <a:ext cx="3295015" cy="474345"/>
          </a:xfrm>
          <a:prstGeom prst="wedgeRoundRectCallout">
            <a:avLst>
              <a:gd name="adj1" fmla="val -11453"/>
              <a:gd name="adj2" fmla="val 49844"/>
              <a:gd name="adj3" fmla="val 16667"/>
            </a:avLst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540385" y="3272155"/>
            <a:ext cx="11127740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lnSpc>
                <a:spcPct val="150000"/>
              </a:lnSpc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答：快速行驶的汽车中抛出的空矿泉水瓶和汽车一样有很大的速度，所以空矿泉水瓶具有很大的动能，空矿泉水瓶砸到其他行驶的车辆时，对车辆做功，从而对行驶的车辆造成危害，杀伤力很大.</a:t>
            </a:r>
            <a:endParaRPr lang="zh-CN" altLang="en-US" sz="28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3"/>
            </p:custDataLst>
          </p:nvPr>
        </p:nvGrpSpPr>
        <p:grpSpPr>
          <a:xfrm>
            <a:off x="382905" y="829310"/>
            <a:ext cx="2413000" cy="583565"/>
            <a:chOff x="4830" y="1406"/>
            <a:chExt cx="3800" cy="919"/>
          </a:xfrm>
        </p:grpSpPr>
        <p:grpSp>
          <p:nvGrpSpPr>
            <p:cNvPr id="7" name="组合 6"/>
            <p:cNvGrpSpPr/>
            <p:nvPr>
              <p:custDataLst>
                <p:tags r:id="rId4"/>
              </p:custDataLst>
            </p:nvPr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6"/>
                </p:custDataLst>
              </p:nvPr>
            </p:nvPicPr>
            <p:blipFill>
              <a:blip r:embed="rId5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2" name="直接连接符 11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3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5343" y="1406"/>
              <a:ext cx="3287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新课引入</a:t>
              </a:r>
              <a:endPara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461645" y="1604645"/>
            <a:ext cx="1130871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      </a:t>
            </a:r>
            <a:r>
              <a:rPr sz="2800" b="1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流动的空气可以推动帆船前进，高处的桩锤可以将桩头砸进地里，张开的弓可以将箭射出去，为什么会出现这些现象呢？</a:t>
            </a:r>
            <a:endParaRPr lang="zh-CN" sz="2800" b="1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/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96950" y="3329305"/>
            <a:ext cx="3587750" cy="2517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 title=""/>
          <p:cNvPicPr/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862570" y="3329305"/>
            <a:ext cx="3388995" cy="25031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图片 3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254625" y="3329305"/>
            <a:ext cx="2064385" cy="25025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4"/>
            </p:custDataLst>
          </p:nvPr>
        </p:nvGrpSpPr>
        <p:grpSpPr>
          <a:xfrm>
            <a:off x="400050" y="616585"/>
            <a:ext cx="2407920" cy="583565"/>
            <a:chOff x="4830" y="1445"/>
            <a:chExt cx="3792" cy="919"/>
          </a:xfrm>
        </p:grpSpPr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4830" y="1509"/>
              <a:ext cx="3412" cy="777"/>
              <a:chOff x="7140" y="1337"/>
              <a:chExt cx="3412" cy="777"/>
            </a:xfrm>
          </p:grpSpPr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6"/>
              <a:srcRect t="-5020" r="85155"/>
              <a:stretch>
                <a:fillRect/>
              </a:stretch>
            </p:blipFill>
            <p:spPr>
              <a:xfrm>
                <a:off x="7140" y="1337"/>
                <a:ext cx="787" cy="777"/>
              </a:xfrm>
              <a:prstGeom prst="rect">
                <a:avLst/>
              </a:prstGeom>
            </p:spPr>
          </p:pic>
          <p:cxnSp>
            <p:nvCxnSpPr>
              <p:cNvPr id="11" name="直接连接符 10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7264" y="2095"/>
                <a:ext cx="3288" cy="0"/>
              </a:xfrm>
              <a:prstGeom prst="line">
                <a:avLst/>
              </a:prstGeom>
              <a:ln w="11430">
                <a:solidFill>
                  <a:srgbClr val="019542">
                    <a:alpha val="84000"/>
                  </a:srgbClr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" name="文本框 5"/>
            <p:cNvSpPr txBox="1"/>
            <p:nvPr>
              <p:custDataLst>
                <p:tags r:id="rId9"/>
              </p:custDataLst>
            </p:nvPr>
          </p:nvSpPr>
          <p:spPr>
            <a:xfrm>
              <a:off x="5239" y="1445"/>
              <a:ext cx="3383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en-US" altLang="zh-CN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 </a:t>
              </a:r>
              <a:r>
                <a:rPr lang="zh-CN" altLang="en-US" sz="3200" b="1"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宋体" panose="02010600030101010101" pitchFamily="2" charset="-122"/>
                </a:rPr>
                <a:t>新知学习</a:t>
              </a:r>
              <a:endPara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0"/>
            </p:custDataLst>
          </p:nvPr>
        </p:nvGrpSpPr>
        <p:grpSpPr>
          <a:xfrm>
            <a:off x="400050" y="1353820"/>
            <a:ext cx="1851660" cy="650875"/>
            <a:chOff x="3186" y="7638"/>
            <a:chExt cx="2916" cy="1025"/>
          </a:xfrm>
        </p:grpSpPr>
        <p:sp>
          <p:nvSpPr>
            <p:cNvPr id="15" name="圆角矩形 14"/>
            <p:cNvSpPr/>
            <p:nvPr>
              <p:custDataLst>
                <p:tags r:id="rId11"/>
              </p:custDataLst>
            </p:nvPr>
          </p:nvSpPr>
          <p:spPr>
            <a:xfrm>
              <a:off x="3186" y="7638"/>
              <a:ext cx="2915" cy="1025"/>
            </a:xfrm>
            <a:prstGeom prst="roundRect">
              <a:avLst/>
            </a:prstGeom>
            <a:gradFill>
              <a:gsLst>
                <a:gs pos="0">
                  <a:srgbClr val="6ABC91">
                    <a:lumMod val="84000"/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" name="圆角矩形 15"/>
            <p:cNvSpPr/>
            <p:nvPr>
              <p:custDataLst>
                <p:tags r:id="rId12"/>
              </p:custDataLst>
            </p:nvPr>
          </p:nvSpPr>
          <p:spPr>
            <a:xfrm>
              <a:off x="3460" y="7776"/>
              <a:ext cx="2642" cy="750"/>
            </a:xfrm>
            <a:prstGeom prst="roundRect">
              <a:avLst/>
            </a:pr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7" name="文本框 16"/>
            <p:cNvSpPr txBox="1"/>
            <p:nvPr>
              <p:custDataLst>
                <p:tags r:id="rId13"/>
              </p:custDataLst>
            </p:nvPr>
          </p:nvSpPr>
          <p:spPr>
            <a:xfrm>
              <a:off x="3460" y="7840"/>
              <a:ext cx="2642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>
                <a:lnSpc>
                  <a:spcPct val="80000"/>
                </a:lnSpc>
                <a:spcBef>
                  <a:spcPct val="50000"/>
                </a:spcBef>
                <a:buFont typeface="Wingdings" panose="05000000000000000000" charset="0"/>
                <a:buNone/>
              </a:pPr>
              <a:r>
                <a:rPr lang="zh-CN" altLang="en-US" sz="2800" b="1">
                  <a:latin typeface="黑体" panose="02010609060101010101" charset="-122"/>
                  <a:ea typeface="黑体" panose="02010609060101010101" charset="-122"/>
                  <a:cs typeface="+mn-ea"/>
                  <a:sym typeface="+mn-ea"/>
                </a:rPr>
                <a:t>一、能量</a:t>
              </a:r>
              <a:endParaRPr lang="zh-CN" altLang="en-US" sz="2800" b="1"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endParaRPr>
            </a:p>
          </p:txBody>
        </p:sp>
      </p:grpSp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1475740" y="3289935"/>
            <a:ext cx="1001903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张开的弓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        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能把箭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    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射出</a:t>
            </a:r>
            <a:endParaRPr lang="zh-CN" alt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5"/>
            </p:custDataLst>
          </p:nvPr>
        </p:nvSpPr>
        <p:spPr>
          <a:xfrm>
            <a:off x="1474470" y="2769235"/>
            <a:ext cx="975487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举高的重锤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    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能把桩头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     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砸进地里</a:t>
            </a:r>
            <a:endParaRPr lang="zh-CN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4" name="下箭头 3" title=""/>
          <p:cNvSpPr/>
          <p:nvPr>
            <p:custDataLst>
              <p:tags r:id="rId16"/>
            </p:custDataLst>
          </p:nvPr>
        </p:nvSpPr>
        <p:spPr>
          <a:xfrm>
            <a:off x="2997835" y="4059555"/>
            <a:ext cx="431800" cy="369570"/>
          </a:xfrm>
          <a:prstGeom prst="downArrow">
            <a:avLst/>
          </a:prstGeom>
          <a:solidFill>
            <a:srgbClr val="008D38"/>
          </a:solidFill>
          <a:ln>
            <a:solidFill>
              <a:srgbClr val="008D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下箭头 6" title=""/>
          <p:cNvSpPr/>
          <p:nvPr>
            <p:custDataLst>
              <p:tags r:id="rId17"/>
            </p:custDataLst>
          </p:nvPr>
        </p:nvSpPr>
        <p:spPr>
          <a:xfrm>
            <a:off x="6329045" y="4069715"/>
            <a:ext cx="431800" cy="333375"/>
          </a:xfrm>
          <a:prstGeom prst="downArrow">
            <a:avLst/>
          </a:prstGeom>
          <a:solidFill>
            <a:srgbClr val="008D38"/>
          </a:solidFill>
          <a:ln>
            <a:solidFill>
              <a:srgbClr val="008D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下箭头 7" title=""/>
          <p:cNvSpPr/>
          <p:nvPr>
            <p:custDataLst>
              <p:tags r:id="rId18"/>
            </p:custDataLst>
          </p:nvPr>
        </p:nvSpPr>
        <p:spPr>
          <a:xfrm>
            <a:off x="8937625" y="4037965"/>
            <a:ext cx="431800" cy="408940"/>
          </a:xfrm>
          <a:prstGeom prst="downArrow">
            <a:avLst/>
          </a:prstGeom>
          <a:solidFill>
            <a:srgbClr val="008D38"/>
          </a:solidFill>
          <a:ln>
            <a:solidFill>
              <a:srgbClr val="008D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9"/>
            </p:custDataLst>
          </p:nvPr>
        </p:nvSpPr>
        <p:spPr>
          <a:xfrm>
            <a:off x="2764790" y="4450715"/>
            <a:ext cx="897890" cy="52197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</a:rPr>
              <a:t>物体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20"/>
            </p:custDataLst>
          </p:nvPr>
        </p:nvSpPr>
        <p:spPr>
          <a:xfrm>
            <a:off x="5273040" y="4450715"/>
            <a:ext cx="2685415" cy="521970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</a:rPr>
              <a:t>能够对别的物体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1"/>
            </p:custDataLst>
          </p:nvPr>
        </p:nvSpPr>
        <p:spPr>
          <a:xfrm>
            <a:off x="8671560" y="4446905"/>
            <a:ext cx="897890" cy="52197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</a:rPr>
              <a:t>做功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1" name="直角上箭头 20" title=""/>
          <p:cNvSpPr/>
          <p:nvPr>
            <p:custDataLst>
              <p:tags r:id="rId22"/>
            </p:custDataLst>
          </p:nvPr>
        </p:nvSpPr>
        <p:spPr>
          <a:xfrm rot="5400000">
            <a:off x="4010025" y="4177665"/>
            <a:ext cx="1033145" cy="2741930"/>
          </a:xfrm>
          <a:prstGeom prst="bentUpArrow">
            <a:avLst>
              <a:gd name="adj1" fmla="val 20615"/>
              <a:gd name="adj2" fmla="val 25000"/>
              <a:gd name="adj3" fmla="val 38032"/>
            </a:avLst>
          </a:prstGeom>
          <a:solidFill>
            <a:srgbClr val="008D38"/>
          </a:solidFill>
          <a:ln>
            <a:solidFill>
              <a:srgbClr val="008D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3"/>
            </p:custDataLst>
          </p:nvPr>
        </p:nvSpPr>
        <p:spPr>
          <a:xfrm>
            <a:off x="5928360" y="5527040"/>
            <a:ext cx="1612900" cy="52197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黑体" panose="02010609060101010101" charset="-122"/>
              </a:rPr>
              <a:t>具有能量</a:t>
            </a:r>
            <a:endParaRPr lang="zh-CN" altLang="en-US" sz="2800" b="1">
              <a:latin typeface="Times New Roman" panose="02020603050405020304" charset="0"/>
              <a:ea typeface="黑体" panose="02010609060101010101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4"/>
            </p:custDataLst>
          </p:nvPr>
        </p:nvSpPr>
        <p:spPr>
          <a:xfrm>
            <a:off x="2096135" y="2251710"/>
            <a:ext cx="773747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ctr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流动的空气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    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能使帆船</a:t>
            </a:r>
            <a:r>
              <a:rPr lang="en-US" alt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                  </a:t>
            </a:r>
            <a:r>
              <a:rPr lang="zh-CN" alt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Times New Roman" panose="02020603050405020304" charset="0"/>
              </a:rPr>
              <a:t>前进</a:t>
            </a:r>
            <a:endParaRPr lang="zh-CN" alt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29" name="矩形 28" title=""/>
          <p:cNvSpPr/>
          <p:nvPr>
            <p:custDataLst>
              <p:tags r:id="rId25"/>
            </p:custDataLst>
          </p:nvPr>
        </p:nvSpPr>
        <p:spPr>
          <a:xfrm>
            <a:off x="1473835" y="2372360"/>
            <a:ext cx="3480435" cy="1623060"/>
          </a:xfrm>
          <a:prstGeom prst="rect">
            <a:avLst/>
          </a:prstGeom>
          <a:noFill/>
          <a:ln w="47625">
            <a:solidFill>
              <a:srgbClr val="00903B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5" name="矩形 34" title=""/>
          <p:cNvSpPr/>
          <p:nvPr>
            <p:custDataLst>
              <p:tags r:id="rId26"/>
            </p:custDataLst>
          </p:nvPr>
        </p:nvSpPr>
        <p:spPr>
          <a:xfrm>
            <a:off x="5473065" y="2372360"/>
            <a:ext cx="2036445" cy="1623060"/>
          </a:xfrm>
          <a:prstGeom prst="rect">
            <a:avLst/>
          </a:prstGeom>
          <a:noFill/>
          <a:ln w="47625">
            <a:solidFill>
              <a:srgbClr val="00903B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36" name="矩形 35" title=""/>
          <p:cNvSpPr/>
          <p:nvPr>
            <p:custDataLst>
              <p:tags r:id="rId27"/>
            </p:custDataLst>
          </p:nvPr>
        </p:nvSpPr>
        <p:spPr>
          <a:xfrm>
            <a:off x="8199120" y="2371725"/>
            <a:ext cx="1882775" cy="1623060"/>
          </a:xfrm>
          <a:prstGeom prst="rect">
            <a:avLst/>
          </a:prstGeom>
          <a:noFill/>
          <a:ln w="47625">
            <a:solidFill>
              <a:srgbClr val="00903B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2" animBg="1"/>
      <p:bldP spid="9" grpId="2" animBg="1"/>
      <p:bldP spid="12" grpId="2" animBg="1"/>
      <p:bldP spid="20" grpId="2" animBg="1"/>
      <p:bldP spid="21" grpId="2" animBg="1"/>
      <p:bldP spid="22" grpId="2" animBg="1"/>
      <p:bldP spid="29" grpId="0" animBg="1"/>
      <p:bldP spid="35" grpId="0" animBg="1"/>
      <p:bldP spid="36" grpId="0" animBg="1"/>
      <p:bldP spid="25" grpId="0"/>
      <p:bldP spid="2" grpId="0"/>
      <p:bldP spid="13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580390" y="640715"/>
            <a:ext cx="11387455" cy="5089393"/>
            <a:chOff x="2026" y="3805"/>
            <a:chExt cx="17933" cy="8294"/>
          </a:xfrm>
        </p:grpSpPr>
        <p:grpSp>
          <p:nvGrpSpPr>
            <p:cNvPr id="14" name="组合 13"/>
            <p:cNvGrpSpPr/>
            <p:nvPr>
              <p:custDataLst>
                <p:tags r:id="rId4"/>
              </p:custDataLst>
            </p:nvPr>
          </p:nvGrpSpPr>
          <p:grpSpPr>
            <a:xfrm>
              <a:off x="2026" y="3805"/>
              <a:ext cx="17933" cy="8294"/>
              <a:chOff x="2026" y="5246"/>
              <a:chExt cx="17933" cy="8294"/>
            </a:xfrm>
          </p:grpSpPr>
          <p:sp>
            <p:nvSpPr>
              <p:cNvPr id="15" name="圆角矩形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2026" y="5246"/>
                <a:ext cx="17933" cy="8294"/>
              </a:xfrm>
              <a:prstGeom prst="roundRect">
                <a:avLst>
                  <a:gd name="adj" fmla="val 4113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lt1"/>
                  </a:solidFill>
                </a:endParaRPr>
              </a:p>
            </p:txBody>
          </p:sp>
          <p:sp>
            <p:nvSpPr>
              <p:cNvPr id="16" name="同侧圆角矩形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2175" y="5246"/>
                <a:ext cx="17575" cy="18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18" name="Freeform 79"/>
            <p:cNvSpPr/>
            <p:nvPr>
              <p:custDataLst>
                <p:tags r:id="rId7"/>
              </p:custDataLst>
            </p:nvPr>
          </p:nvSpPr>
          <p:spPr>
            <a:xfrm>
              <a:off x="9371" y="4166"/>
              <a:ext cx="2789" cy="1053"/>
            </a:xfrm>
            <a:custGeom>
              <a:rect l="l" t="t" r="r" b="b"/>
              <a:pathLst>
                <a:path w="7315200" h="3483864">
                  <a:moveTo>
                    <a:pt x="0" y="0"/>
                  </a:moveTo>
                  <a:lnTo>
                    <a:pt x="7315200" y="0"/>
                  </a:lnTo>
                  <a:lnTo>
                    <a:pt x="7315200" y="3483864"/>
                  </a:lnTo>
                  <a:lnTo>
                    <a:pt x="0" y="34838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/>
          </p:txBody>
        </p:sp>
      </p:grpSp>
      <p:sp>
        <p:nvSpPr>
          <p:cNvPr id="104" name="文本框 103" title=""/>
          <p:cNvSpPr txBox="1"/>
          <p:nvPr>
            <p:custDataLst>
              <p:tags r:id="rId10"/>
            </p:custDataLst>
          </p:nvPr>
        </p:nvSpPr>
        <p:spPr>
          <a:xfrm>
            <a:off x="675005" y="1447800"/>
            <a:ext cx="1151826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能够做功</a:t>
            </a:r>
            <a:r>
              <a:rPr lang="en-US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表示物体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具有做功的本领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，</a:t>
            </a:r>
            <a:r>
              <a:rPr lang="zh-CN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</a:t>
            </a:r>
            <a:r>
              <a:rPr 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物体</a:t>
            </a:r>
            <a:r>
              <a:rPr lang="zh-CN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做不做功</a:t>
            </a:r>
            <a:r>
              <a:rPr 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没有</a:t>
            </a:r>
            <a:r>
              <a:rPr lang="zh-CN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关系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  <a:endParaRPr lang="en-US" altLang="zh-CN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6" name="图片 5" title=""/>
          <p:cNvPicPr/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45" y="2353945"/>
            <a:ext cx="2294890" cy="183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2323465" y="4201795"/>
            <a:ext cx="27914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 b="1">
                <a:latin typeface="黑体" panose="02010609060101010101" charset="-122"/>
                <a:ea typeface="黑体" panose="02010609060101010101" charset="-122"/>
              </a:rPr>
              <a:t>石头在山顶，具有能量，但没有做功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>
          <a:xfrm>
            <a:off x="6784975" y="4201795"/>
            <a:ext cx="28206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sz="2400" b="1">
                <a:latin typeface="黑体" panose="02010609060101010101" charset="-122"/>
                <a:ea typeface="黑体" panose="02010609060101010101" charset="-122"/>
              </a:rPr>
              <a:t>石头从山顶滚下来，正在做功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5"/>
            </p:custDataLst>
          </p:nvPr>
        </p:nvSpPr>
        <p:spPr>
          <a:xfrm>
            <a:off x="675005" y="5041265"/>
            <a:ext cx="107099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有能量的物体</a:t>
            </a:r>
            <a:r>
              <a:rPr 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不一定对外做功</a:t>
            </a:r>
            <a:r>
              <a:rPr 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，但</a:t>
            </a:r>
            <a:r>
              <a:rPr lang="zh-CN" sz="2800" b="1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能够做功的物体</a:t>
            </a:r>
            <a:r>
              <a:rPr 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一定具有能量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</a:t>
            </a:r>
            <a:endParaRPr lang="en-US" altLang="zh-CN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" name="图片 2" title=""/>
          <p:cNvPicPr/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715125" y="2411730"/>
            <a:ext cx="2533650" cy="1707515"/>
          </a:xfrm>
          <a:prstGeom prst="rect">
            <a:avLst/>
          </a:prstGeom>
        </p:spPr>
      </p:pic>
      <p:sp>
        <p:nvSpPr>
          <p:cNvPr id="5" name="文本框 1" title=""/>
          <p:cNvSpPr txBox="1"/>
          <p:nvPr>
            <p:custDataLst>
              <p:tags r:id="rId18"/>
            </p:custDataLst>
          </p:nvPr>
        </p:nvSpPr>
        <p:spPr>
          <a:xfrm>
            <a:off x="2240915" y="5895340"/>
            <a:ext cx="5570220" cy="551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 fontAlgn="auto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sz="2800" b="1" ker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物理学中的能与哪些因素有关呢</a:t>
            </a:r>
            <a:r>
              <a:rPr lang="zh-CN" sz="2800" b="1" ker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？</a:t>
            </a:r>
            <a:endParaRPr lang="zh-CN" sz="2800" b="1" ker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9"/>
            </p:custDataLst>
          </p:nvPr>
        </p:nvGrpSpPr>
        <p:grpSpPr>
          <a:xfrm>
            <a:off x="769620" y="5807710"/>
            <a:ext cx="1543050" cy="624205"/>
            <a:chOff x="1067" y="1539"/>
            <a:chExt cx="2430" cy="983"/>
          </a:xfrm>
        </p:grpSpPr>
        <p:sp>
          <p:nvSpPr>
            <p:cNvPr id="4" name="文本框 3"/>
            <p:cNvSpPr txBox="1"/>
            <p:nvPr>
              <p:custDataLst>
                <p:tags r:id="rId20"/>
              </p:custDataLst>
            </p:nvPr>
          </p:nvSpPr>
          <p:spPr>
            <a:xfrm>
              <a:off x="2003" y="165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6" name="图片 5" descr="303b32303233353030363bb5c6c5dd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067" y="1539"/>
              <a:ext cx="1181" cy="9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04" grpId="0" build="p"/>
      <p:bldP spid="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4" name="组合 13" title=""/>
          <p:cNvGrpSpPr/>
          <p:nvPr>
            <p:custDataLst>
              <p:tags r:id="rId3"/>
            </p:custDataLst>
          </p:nvPr>
        </p:nvGrpSpPr>
        <p:grpSpPr>
          <a:xfrm>
            <a:off x="433705" y="815975"/>
            <a:ext cx="1851660" cy="650875"/>
            <a:chOff x="3186" y="7638"/>
            <a:chExt cx="2916" cy="1025"/>
          </a:xfrm>
        </p:grpSpPr>
        <p:sp>
          <p:nvSpPr>
            <p:cNvPr id="15" name="圆角矩形 14"/>
            <p:cNvSpPr/>
            <p:nvPr>
              <p:custDataLst>
                <p:tags r:id="rId4"/>
              </p:custDataLst>
            </p:nvPr>
          </p:nvSpPr>
          <p:spPr>
            <a:xfrm>
              <a:off x="3186" y="7638"/>
              <a:ext cx="2915" cy="1025"/>
            </a:xfrm>
            <a:prstGeom prst="roundRect">
              <a:avLst/>
            </a:prstGeom>
            <a:gradFill>
              <a:gsLst>
                <a:gs pos="0">
                  <a:srgbClr val="6ABC91">
                    <a:lumMod val="84000"/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6" name="圆角矩形 15"/>
            <p:cNvSpPr/>
            <p:nvPr>
              <p:custDataLst>
                <p:tags r:id="rId5"/>
              </p:custDataLst>
            </p:nvPr>
          </p:nvSpPr>
          <p:spPr>
            <a:xfrm>
              <a:off x="3460" y="7776"/>
              <a:ext cx="2642" cy="750"/>
            </a:xfrm>
            <a:prstGeom prst="roundRect">
              <a:avLst/>
            </a:pr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17" name="文本框 16"/>
            <p:cNvSpPr txBox="1"/>
            <p:nvPr>
              <p:custDataLst>
                <p:tags r:id="rId6"/>
              </p:custDataLst>
            </p:nvPr>
          </p:nvSpPr>
          <p:spPr>
            <a:xfrm>
              <a:off x="3460" y="7840"/>
              <a:ext cx="2642" cy="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>
                <a:lnSpc>
                  <a:spcPct val="80000"/>
                </a:lnSpc>
                <a:spcBef>
                  <a:spcPct val="50000"/>
                </a:spcBef>
                <a:buFont typeface="Wingdings" panose="05000000000000000000" charset="0"/>
                <a:buNone/>
              </a:pPr>
              <a:r>
                <a:rPr lang="zh-CN" altLang="en-US" sz="2800" b="1">
                  <a:latin typeface="黑体" panose="02010609060101010101" charset="-122"/>
                  <a:ea typeface="黑体" panose="02010609060101010101" charset="-122"/>
                  <a:cs typeface="+mn-ea"/>
                  <a:sym typeface="+mn-ea"/>
                </a:rPr>
                <a:t>二、动能</a:t>
              </a:r>
              <a:endParaRPr lang="zh-CN" altLang="en-US" sz="2800" b="1"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endParaRPr>
            </a:p>
          </p:txBody>
        </p:sp>
      </p:grpSp>
      <p:sp>
        <p:nvSpPr>
          <p:cNvPr id="23" name="文本框 22" title=""/>
          <p:cNvSpPr txBox="1"/>
          <p:nvPr>
            <p:custDataLst>
              <p:tags r:id="rId7"/>
            </p:custDataLst>
          </p:nvPr>
        </p:nvSpPr>
        <p:spPr>
          <a:xfrm>
            <a:off x="1621790" y="1645285"/>
            <a:ext cx="674306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物体</a:t>
            </a:r>
            <a:r>
              <a:rPr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由于运动而具有的能量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叫做</a:t>
            </a:r>
            <a:r>
              <a:rPr sz="28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动能</a:t>
            </a:r>
            <a:r>
              <a:rPr lang="en-US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8"/>
            </p:custDataLst>
          </p:nvPr>
        </p:nvSpPr>
        <p:spPr>
          <a:xfrm>
            <a:off x="544195" y="1701800"/>
            <a:ext cx="1127125" cy="521970"/>
          </a:xfrm>
          <a:prstGeom prst="rect">
            <a:avLst/>
          </a:prstGeom>
          <a:solidFill>
            <a:srgbClr val="00903B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spc="200">
                <a:solidFill>
                  <a:schemeClr val="bg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rPr>
              <a:t>定义：</a:t>
            </a:r>
            <a:endParaRPr lang="zh-CN" altLang="en-US" sz="2800" b="1" spc="200">
              <a:solidFill>
                <a:schemeClr val="bg1"/>
              </a:solidFill>
              <a:latin typeface="Times New Roman" panose="02020603050405020304" charset="0"/>
              <a:ea typeface="黑体" panose="02010609060101010101" charset="-122"/>
              <a:sym typeface="+mn-ea"/>
            </a:endParaRPr>
          </a:p>
        </p:txBody>
      </p:sp>
      <p:pic>
        <p:nvPicPr>
          <p:cNvPr id="104" name="图片 103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5145" y="2598420"/>
            <a:ext cx="3206115" cy="19107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389255" y="4530725"/>
            <a:ext cx="34944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流动的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空气</a:t>
            </a: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具有动</a:t>
            </a: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能</a:t>
            </a:r>
            <a:endParaRPr lang="en-US" altLang="zh-CN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1" title=""/>
          <p:cNvSpPr txBox="1"/>
          <p:nvPr>
            <p:custDataLst>
              <p:tags r:id="rId12"/>
            </p:custDataLst>
          </p:nvPr>
        </p:nvSpPr>
        <p:spPr>
          <a:xfrm>
            <a:off x="1917065" y="5839460"/>
            <a:ext cx="5087620" cy="551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60958" tIns="60958" rIns="60958" bIns="60958">
            <a:spAutoFit/>
          </a:bodyPr>
          <a:lstStyle/>
          <a:p>
            <a:pPr fontAlgn="auto" latinLnBrk="1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sz="2800" b="1" ker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Arial"/>
              </a:rPr>
              <a:t>动能的大小跟哪些因素有关呢?</a:t>
            </a:r>
            <a:endParaRPr sz="2800" b="1" ker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Arial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13"/>
            </p:custDataLst>
          </p:nvPr>
        </p:nvGrpSpPr>
        <p:grpSpPr>
          <a:xfrm>
            <a:off x="445770" y="5751830"/>
            <a:ext cx="1543050" cy="624205"/>
            <a:chOff x="1067" y="1539"/>
            <a:chExt cx="2430" cy="983"/>
          </a:xfrm>
        </p:grpSpPr>
        <p:sp>
          <p:nvSpPr>
            <p:cNvPr id="3" name="文本框 2"/>
            <p:cNvSpPr txBox="1"/>
            <p:nvPr>
              <p:custDataLst>
                <p:tags r:id="rId14"/>
              </p:custDataLst>
            </p:nvPr>
          </p:nvSpPr>
          <p:spPr>
            <a:xfrm>
              <a:off x="2003" y="165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zh-CN" altLang="en-US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4" name="图片 3" descr="303b32303233353030363bb5c6c5dd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067" y="1539"/>
              <a:ext cx="1181" cy="982"/>
            </a:xfrm>
            <a:prstGeom prst="rect">
              <a:avLst/>
            </a:prstGeom>
          </p:spPr>
        </p:pic>
      </p:grpSp>
      <p:pic>
        <p:nvPicPr>
          <p:cNvPr id="105" name="图片 104" title=""/>
          <p:cNvPicPr/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354830" y="2598420"/>
            <a:ext cx="3100070" cy="1932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19"/>
            </p:custDataLst>
          </p:nvPr>
        </p:nvSpPr>
        <p:spPr>
          <a:xfrm>
            <a:off x="4018915" y="4530725"/>
            <a:ext cx="377190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运动的保龄球具有动能</a:t>
            </a:r>
            <a:endParaRPr lang="zh-CN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985125" y="2598420"/>
            <a:ext cx="3951605" cy="1932305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22"/>
            </p:custDataLst>
          </p:nvPr>
        </p:nvSpPr>
        <p:spPr>
          <a:xfrm>
            <a:off x="7926070" y="4530725"/>
            <a:ext cx="4116705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击穿苹果的子弹具有动能</a:t>
            </a:r>
            <a:endParaRPr lang="zh-CN"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23"/>
            </p:custDataLst>
          </p:nvPr>
        </p:nvSpPr>
        <p:spPr>
          <a:xfrm>
            <a:off x="3575050" y="5154295"/>
            <a:ext cx="465963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一切运动的物体都具有动能</a:t>
            </a:r>
            <a:r>
              <a:rPr lang="en-US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.</a:t>
            </a:r>
            <a:endParaRPr lang="en-US" sz="2800" b="1" kern="100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5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589915" y="1005840"/>
            <a:ext cx="26854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sz="2800" b="1">
                <a:solidFill>
                  <a:srgbClr val="0000FF"/>
                </a:solidFill>
                <a:effectLst/>
                <a:latin typeface="Times New Roman" panose="02020603050405020304" charset="0"/>
                <a:ea typeface="黑体" panose="02010609060101010101" charset="-122"/>
              </a:rPr>
              <a:t>【猜想与假设】</a:t>
            </a:r>
            <a:endParaRPr lang="zh-CN" sz="2800" b="1">
              <a:solidFill>
                <a:srgbClr val="0000FF"/>
              </a:solidFill>
              <a:effectLst/>
              <a:latin typeface="Times New Roman" panose="02020603050405020304" charset="0"/>
              <a:ea typeface="黑体" panose="02010609060101010101" charset="-122"/>
            </a:endParaRPr>
          </a:p>
        </p:txBody>
      </p:sp>
      <p:pic>
        <p:nvPicPr>
          <p:cNvPr id="48" name="图片 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48105" y="3294380"/>
            <a:ext cx="3620770" cy="20332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" name="图片 18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rcRect t="22029" b="22087"/>
          <a:stretch>
            <a:fillRect/>
          </a:stretch>
        </p:blipFill>
        <p:spPr>
          <a:xfrm>
            <a:off x="6069330" y="2893060"/>
            <a:ext cx="4307840" cy="2566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807720" y="1596390"/>
            <a:ext cx="4161155" cy="8350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猜想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物体运动的速度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1151255" y="5608955"/>
            <a:ext cx="4030980" cy="7315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依据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十次车祸九次快 </a:t>
            </a:r>
            <a:endParaRPr sz="2800" b="1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下箭头 4" title=""/>
          <p:cNvSpPr/>
          <p:nvPr>
            <p:custDataLst>
              <p:tags r:id="rId10"/>
            </p:custDataLst>
          </p:nvPr>
        </p:nvSpPr>
        <p:spPr>
          <a:xfrm>
            <a:off x="2903220" y="2499995"/>
            <a:ext cx="671195" cy="50673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6363335" y="5608955"/>
            <a:ext cx="4163060" cy="7321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依据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安全驾驶莫超载  </a:t>
            </a:r>
            <a:endParaRPr sz="2800" b="1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9" name="下箭头 8" title=""/>
          <p:cNvSpPr/>
          <p:nvPr>
            <p:custDataLst>
              <p:tags r:id="rId12"/>
            </p:custDataLst>
          </p:nvPr>
        </p:nvSpPr>
        <p:spPr>
          <a:xfrm>
            <a:off x="7887335" y="2432050"/>
            <a:ext cx="671195" cy="57531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6013450" y="1596390"/>
            <a:ext cx="357187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猜想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：</a:t>
            </a:r>
            <a:r>
              <a:rPr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物体的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黑体" panose="02010609060101010101" charset="-122"/>
                <a:sym typeface="+mn-ea"/>
              </a:rPr>
              <a:t>质量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8" grpId="0"/>
      <p:bldP spid="9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22" title=""/>
          <p:cNvSpPr txBox="1"/>
          <p:nvPr>
            <p:custDataLst>
              <p:tags r:id="rId3"/>
            </p:custDataLst>
          </p:nvPr>
        </p:nvSpPr>
        <p:spPr>
          <a:xfrm>
            <a:off x="4363085" y="1113155"/>
            <a:ext cx="3415030" cy="6076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2800" b="1" kern="1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影响动能大小的因素</a:t>
            </a:r>
            <a:endParaRPr sz="2800" b="1" kern="1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4820" y="2822575"/>
            <a:ext cx="3933825" cy="2133600"/>
          </a:xfrm>
          <a:prstGeom prst="rect">
            <a:avLst/>
          </a:prstGeom>
        </p:spPr>
      </p:pic>
      <p:sp>
        <p:nvSpPr>
          <p:cNvPr id="46092" name="矩形 46091" title=""/>
          <p:cNvSpPr/>
          <p:nvPr>
            <p:custDataLst>
              <p:tags r:id="rId6"/>
            </p:custDataLst>
          </p:nvPr>
        </p:nvSpPr>
        <p:spPr>
          <a:xfrm>
            <a:off x="6104890" y="1908175"/>
            <a:ext cx="5672455" cy="685800"/>
          </a:xfrm>
          <a:prstGeom prst="rect">
            <a:avLst/>
          </a:prstGeom>
        </p:spPr>
        <p:txBody>
          <a:bodyPr wrap="none" fromWordArt="1">
            <a:norm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通过什么来反映钢球动能的大小呢？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7"/>
            </p:custDataLst>
          </p:nvPr>
        </p:nvGrpSpPr>
        <p:grpSpPr>
          <a:xfrm>
            <a:off x="4599940" y="1928495"/>
            <a:ext cx="1543050" cy="624205"/>
            <a:chOff x="4013" y="9369"/>
            <a:chExt cx="2430" cy="983"/>
          </a:xfrm>
        </p:grpSpPr>
        <p:sp>
          <p:nvSpPr>
            <p:cNvPr id="60" name="文本框 59"/>
            <p:cNvSpPr txBox="1"/>
            <p:nvPr>
              <p:custDataLst>
                <p:tags r:id="rId8"/>
              </p:custDataLst>
            </p:nvPr>
          </p:nvSpPr>
          <p:spPr>
            <a:xfrm>
              <a:off x="4949" y="9481"/>
              <a:ext cx="1494" cy="87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3000" b="1">
                  <a:solidFill>
                    <a:srgbClr val="00923F"/>
                  </a:solidFill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思考</a:t>
              </a:r>
              <a:endParaRPr lang="en-US" altLang="zh-CN" sz="3000" b="1">
                <a:solidFill>
                  <a:srgbClr val="00923F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pic>
          <p:nvPicPr>
            <p:cNvPr id="61" name="图片 60" descr="303b32303233353030363bb5c6c5dd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4013" y="9369"/>
              <a:ext cx="1181" cy="982"/>
            </a:xfrm>
            <a:prstGeom prst="rect">
              <a:avLst/>
            </a:prstGeom>
          </p:spPr>
        </p:pic>
      </p:grpSp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4791710" y="2588260"/>
            <a:ext cx="689102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1866900" fontAlgn="auto">
              <a:lnSpc>
                <a:spcPct val="13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defRPr/>
            </a:pPr>
            <a:r>
              <a:rPr sz="2800" b="1" kern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转换法：通过</a:t>
            </a:r>
            <a:r>
              <a:rPr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木块被撞击的距离远近</a:t>
            </a:r>
            <a:r>
              <a:rPr sz="2800" b="1" kern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来反映</a:t>
            </a:r>
            <a:r>
              <a:rPr lang="zh-CN"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钢</a:t>
            </a:r>
            <a:r>
              <a:rPr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球的动能大小.</a:t>
            </a:r>
            <a:endParaRPr sz="2800" b="1" kern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2"/>
            </p:custDataLst>
          </p:nvPr>
        </p:nvSpPr>
        <p:spPr>
          <a:xfrm>
            <a:off x="287020" y="2139950"/>
            <a:ext cx="22713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【实验装置】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3"/>
            </p:custDataLst>
          </p:nvPr>
        </p:nvSpPr>
        <p:spPr>
          <a:xfrm>
            <a:off x="1044575" y="5020310"/>
            <a:ext cx="2895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钢球沿斜面滚下</a:t>
            </a:r>
            <a:endParaRPr lang="zh-CN" sz="2800" b="1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4"/>
            </p:custDataLst>
          </p:nvPr>
        </p:nvGrpSpPr>
        <p:grpSpPr>
          <a:xfrm>
            <a:off x="4791075" y="3792220"/>
            <a:ext cx="6986270" cy="2269490"/>
            <a:chOff x="10034" y="4156"/>
            <a:chExt cx="11002" cy="3574"/>
          </a:xfrm>
        </p:grpSpPr>
        <p:grpSp>
          <p:nvGrpSpPr>
            <p:cNvPr id="17" name="组合 16"/>
            <p:cNvGrpSpPr/>
            <p:nvPr>
              <p:custDataLst>
                <p:tags r:id="rId15"/>
              </p:custDataLst>
            </p:nvPr>
          </p:nvGrpSpPr>
          <p:grpSpPr>
            <a:xfrm>
              <a:off x="10034" y="4156"/>
              <a:ext cx="11002" cy="3574"/>
              <a:chOff x="1415" y="8480"/>
              <a:chExt cx="11002" cy="3574"/>
            </a:xfrm>
          </p:grpSpPr>
          <p:sp>
            <p:nvSpPr>
              <p:cNvPr id="34" name="矩形 33"/>
              <p:cNvSpPr/>
              <p:nvPr>
                <p:custDataLst>
                  <p:tags r:id="rId16"/>
                </p:custDataLst>
              </p:nvPr>
            </p:nvSpPr>
            <p:spPr>
              <a:xfrm>
                <a:off x="1415" y="9077"/>
                <a:ext cx="11002" cy="2977"/>
              </a:xfrm>
              <a:prstGeom prst="rect">
                <a:avLst/>
              </a:prstGeom>
              <a:noFill/>
              <a:ln w="19050">
                <a:solidFill>
                  <a:srgbClr val="01A16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grpSp>
            <p:nvGrpSpPr>
              <p:cNvPr id="35" name="组合 34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5282" y="8480"/>
                <a:ext cx="3116" cy="1131"/>
                <a:chOff x="8880" y="4680"/>
                <a:chExt cx="3116" cy="1131"/>
              </a:xfrm>
            </p:grpSpPr>
            <p:pic>
              <p:nvPicPr>
                <p:cNvPr id="36" name="图片 35" descr="加油站"/>
                <p:cNvPicPr>
                  <a:picLocks noChangeAspect="1"/>
                </p:cNvPicPr>
                <p:nvPr>
                  <p:custDataLst>
                    <p:tags r:id="rId20"/>
                  </p:custDataLst>
                </p:nvPr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0" y="4680"/>
                  <a:ext cx="1131" cy="1131"/>
                </a:xfrm>
                <a:prstGeom prst="rect">
                  <a:avLst/>
                </a:prstGeom>
              </p:spPr>
            </p:pic>
            <p:sp>
              <p:nvSpPr>
                <p:cNvPr id="37" name="文本框 36"/>
                <p:cNvSpPr txBox="1"/>
                <p:nvPr>
                  <p:custDataLst>
                    <p:tags r:id="rId21"/>
                  </p:custDataLst>
                </p:nvPr>
              </p:nvSpPr>
              <p:spPr>
                <a:xfrm>
                  <a:off x="10011" y="4811"/>
                  <a:ext cx="1985" cy="822"/>
                </a:xfrm>
                <a:prstGeom prst="rect">
                  <a:avLst/>
                </a:prstGeom>
                <a:solidFill>
                  <a:srgbClr val="F5F6F7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800" b="1">
                      <a:solidFill>
                        <a:srgbClr val="00923F"/>
                      </a:solidFill>
                      <a:latin typeface="黑体" panose="02010609060101010101" charset="-122"/>
                      <a:ea typeface="黑体" panose="02010609060101010101" charset="-122"/>
                      <a:cs typeface="+mn-ea"/>
                      <a:sym typeface="+mn-ea"/>
                    </a:rPr>
                    <a:t>加油站</a:t>
                  </a:r>
                  <a:endParaRPr lang="zh-CN" altLang="en-US" sz="2800" b="1">
                    <a:solidFill>
                      <a:srgbClr val="00923F"/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+mn-ea"/>
                  </a:endParaRPr>
                </a:p>
              </p:txBody>
            </p:sp>
          </p:grpSp>
        </p:grpSp>
        <p:sp>
          <p:nvSpPr>
            <p:cNvPr id="49" name="Title 6"/>
            <p:cNvSpPr txBox="1"/>
            <p:nvPr>
              <p:custDataLst>
                <p:tags r:id="rId22"/>
              </p:custDataLst>
            </p:nvPr>
          </p:nvSpPr>
          <p:spPr>
            <a:xfrm>
              <a:off x="10036" y="5270"/>
              <a:ext cx="11000" cy="2460"/>
            </a:xfrm>
            <a:prstGeom prst="rect">
              <a:avLst/>
            </a:prstGeom>
            <a:noFill/>
            <a:ln w="3175">
              <a:noFill/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</a:extLst>
          </p:spPr>
          <p:txBody>
            <a:bodyPr wrap="square" lIns="72000" tIns="36195" rIns="72000" bIns="36195" rtlCol="0" anchor="t" anchorCtr="0">
              <a:noAutofit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lvl="0" indent="0" algn="l" fontAlgn="auto">
                <a:lnSpc>
                  <a:spcPct val="110000"/>
                </a:lnSpc>
                <a:spcBef>
                  <a:spcPts val="800"/>
                </a:spcBef>
                <a:spcAft>
                  <a:spcPct val="0"/>
                </a:spcAft>
                <a:buSzTx/>
                <a:buFont typeface="Wingdings" panose="05000000000000000000" charset="0"/>
              </a:pPr>
              <a:r>
                <a:rPr sz="2800" b="1" spc="160">
                  <a:ln w="3175">
                    <a:noFill/>
                    <a:prstDash val="dash"/>
                  </a:ln>
                  <a:solidFill>
                    <a:schemeClr val="tx1"/>
                  </a:solidFill>
                  <a:uFillTx/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       从光滑斜面上由静止释放的小球，到达斜面底端的速度只与释放位置的高度有关，释放位置越高，到达底端的速度越大.</a:t>
              </a:r>
              <a:endParaRPr sz="2800" b="1" spc="160">
                <a:ln w="3175">
                  <a:noFill/>
                  <a:prstDash val="dash"/>
                </a:ln>
                <a:solidFill>
                  <a:schemeClr val="tx1"/>
                </a:solidFill>
                <a:uFillTx/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23"/>
            </p:custDataLst>
          </p:nvPr>
        </p:nvGrpSpPr>
        <p:grpSpPr>
          <a:xfrm>
            <a:off x="271780" y="703580"/>
            <a:ext cx="11666220" cy="5597525"/>
            <a:chOff x="428" y="1108"/>
            <a:chExt cx="18372" cy="8815"/>
          </a:xfrm>
        </p:grpSpPr>
        <p:sp>
          <p:nvSpPr>
            <p:cNvPr id="3" name="矩形 2"/>
            <p:cNvSpPr/>
            <p:nvPr>
              <p:custDataLst>
                <p:tags r:id="rId24"/>
              </p:custDataLst>
            </p:nvPr>
          </p:nvSpPr>
          <p:spPr>
            <a:xfrm>
              <a:off x="428" y="1529"/>
              <a:ext cx="18372" cy="8395"/>
            </a:xfrm>
            <a:prstGeom prst="rect">
              <a:avLst/>
            </a:prstGeom>
            <a:noFill/>
            <a:ln w="22225">
              <a:solidFill>
                <a:srgbClr val="01A16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grpSp>
          <p:nvGrpSpPr>
            <p:cNvPr id="20" name="组合 19"/>
            <p:cNvGrpSpPr/>
            <p:nvPr>
              <p:custDataLst>
                <p:tags r:id="rId25"/>
              </p:custDataLst>
            </p:nvPr>
          </p:nvGrpSpPr>
          <p:grpSpPr>
            <a:xfrm>
              <a:off x="677" y="1108"/>
              <a:ext cx="3325" cy="853"/>
              <a:chOff x="13726" y="9120"/>
              <a:chExt cx="3325" cy="853"/>
            </a:xfrm>
          </p:grpSpPr>
          <p:sp>
            <p:nvSpPr>
              <p:cNvPr id="26" name="六边形 25"/>
              <p:cNvSpPr/>
              <p:nvPr>
                <p:custDataLst>
                  <p:tags r:id="rId26"/>
                </p:custDataLst>
              </p:nvPr>
            </p:nvSpPr>
            <p:spPr>
              <a:xfrm>
                <a:off x="14019" y="9135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1" name="六边形 20"/>
              <p:cNvSpPr/>
              <p:nvPr>
                <p:custDataLst>
                  <p:tags r:id="rId27"/>
                </p:custDataLst>
              </p:nvPr>
            </p:nvSpPr>
            <p:spPr>
              <a:xfrm>
                <a:off x="15527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22" name="六边形 21"/>
              <p:cNvSpPr/>
              <p:nvPr>
                <p:custDataLst>
                  <p:tags r:id="rId28"/>
                </p:custDataLst>
              </p:nvPr>
            </p:nvSpPr>
            <p:spPr>
              <a:xfrm>
                <a:off x="14769" y="9120"/>
                <a:ext cx="908" cy="838"/>
              </a:xfrm>
              <a:prstGeom prst="hexagon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rgbClr val="019542">
                    <a:alpha val="65000"/>
                  </a:srgbClr>
                </a:solidFill>
              </a:ln>
              <a:effectLst>
                <a:glow>
                  <a:schemeClr val="accent1">
                    <a:satMod val="175000"/>
                    <a:alpha val="21000"/>
                  </a:schemeClr>
                </a:glow>
                <a:innerShdw blurRad="279400" dir="1200000">
                  <a:srgbClr val="63CB55">
                    <a:alpha val="28000"/>
                  </a:srgbClr>
                </a:innerShdw>
              </a:effectLst>
              <a:scene3d>
                <a:camera prst="orthographicFront"/>
                <a:lightRig rig="threePt" dir="t"/>
              </a:scene3d>
              <a:sp3d extrusionH="44450">
                <a:extrusionClr>
                  <a:srgbClr val="92D050"/>
                </a:extrusionClr>
              </a:sp3d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/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3726" y="9239"/>
                <a:ext cx="3325" cy="686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>
                  <a:lnSpc>
                    <a:spcPct val="80000"/>
                  </a:lnSpc>
                </a:pPr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做</a:t>
                </a:r>
                <a:r>
                  <a:rPr lang="en-US" altLang="zh-CN" sz="24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中</a:t>
                </a:r>
                <a:r>
                  <a:rPr lang="en-US" altLang="zh-CN" sz="1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 </a:t>
                </a:r>
                <a:r>
                  <a:rPr lang="zh-CN" sz="2800" b="1">
                    <a:latin typeface="黑体" panose="02010609060101010101" charset="-122"/>
                    <a:ea typeface="黑体" panose="02010609060101010101" charset="-122"/>
                    <a:sym typeface="+mn-ea"/>
                  </a:rPr>
                  <a:t>学</a:t>
                </a:r>
                <a:endParaRPr lang="zh-CN" sz="2800" b="1">
                  <a:latin typeface="黑体" panose="02010609060101010101" charset="-122"/>
                  <a:ea typeface="黑体" panose="02010609060101010101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2" grpId="0"/>
      <p:bldP spid="13" grpId="0"/>
    </p:bldLst>
  </p:timing>
</p:sld>
</file>

<file path=ppt/tags/tag1.xml><?xml version="1.0" encoding="utf-8"?>
<p:tagLst xmlns:p="http://schemas.openxmlformats.org/presentationml/2006/main">
  <p:tag name="AS_UNIQUEID" val="5414"/>
</p:tagLst>
</file>

<file path=ppt/tags/tag10.xml><?xml version="1.0" encoding="utf-8"?>
<p:tagLst xmlns:p="http://schemas.openxmlformats.org/presentationml/2006/main">
  <p:tag name="AS_UNIQUEID" val="5423"/>
  <p:tag name="KSO_WM_BEAUTIFY_FLAG" val=""/>
  <p:tag name="KSO_WM_UNIT_PLACING_PICTURE_USER_VIEWPORT" val="{&quot;height&quot;:7482,&quot;width&quot;:14505}"/>
</p:tagLst>
</file>

<file path=ppt/tags/tag100.xml><?xml version="1.0" encoding="utf-8"?>
<p:tagLst xmlns:p="http://schemas.openxmlformats.org/presentationml/2006/main">
  <p:tag name="AS_UNIQUEID" val="5513"/>
</p:tagLst>
</file>

<file path=ppt/tags/tag101.xml><?xml version="1.0" encoding="utf-8"?>
<p:tagLst xmlns:p="http://schemas.openxmlformats.org/presentationml/2006/main">
  <p:tag name="AS_UNIQUEID" val="5514"/>
</p:tagLst>
</file>

<file path=ppt/tags/tag102.xml><?xml version="1.0" encoding="utf-8"?>
<p:tagLst xmlns:p="http://schemas.openxmlformats.org/presentationml/2006/main">
  <p:tag name="AS_UNIQUEID" val="5515"/>
</p:tagLst>
</file>

<file path=ppt/tags/tag103.xml><?xml version="1.0" encoding="utf-8"?>
<p:tagLst xmlns:p="http://schemas.openxmlformats.org/presentationml/2006/main">
  <p:tag name="AS_UNIQUEID" val="5516"/>
</p:tagLst>
</file>

<file path=ppt/tags/tag104.xml><?xml version="1.0" encoding="utf-8"?>
<p:tagLst xmlns:p="http://schemas.openxmlformats.org/presentationml/2006/main">
  <p:tag name="AS_UNIQUEID" val="5517"/>
</p:tagLst>
</file>

<file path=ppt/tags/tag105.xml><?xml version="1.0" encoding="utf-8"?>
<p:tagLst xmlns:p="http://schemas.openxmlformats.org/presentationml/2006/main">
  <p:tag name="AS_UNIQUEID" val="5518"/>
</p:tagLst>
</file>

<file path=ppt/tags/tag106.xml><?xml version="1.0" encoding="utf-8"?>
<p:tagLst xmlns:p="http://schemas.openxmlformats.org/presentationml/2006/main">
  <p:tag name="AS_UNIQUEID" val="5519"/>
  <p:tag name="KSO_WM_DIAGRAM_VIRTUALLY_FRAME" val="{&quot;height&quot;:477.45,&quot;left&quot;:31.5,&quot;top&quot;:40.25,&quot;width&quot;:858.35}"/>
</p:tagLst>
</file>

<file path=ppt/tags/tag107.xml><?xml version="1.0" encoding="utf-8"?>
<p:tagLst xmlns:p="http://schemas.openxmlformats.org/presentationml/2006/main">
  <p:tag name="AS_UNIQUEID" val="5520"/>
</p:tagLst>
</file>

<file path=ppt/tags/tag108.xml><?xml version="1.0" encoding="utf-8"?>
<p:tagLst xmlns:p="http://schemas.openxmlformats.org/presentationml/2006/main">
  <p:tag name="AS_UNIQUEID" val="5521"/>
  <p:tag name="KSO_WM_BEAUTIFY_FLAG" val=""/>
  <p:tag name="KSO_WM_DIAGRAM_VIRTUALLY_FRAME" val="{&quot;height&quot;:477.45,&quot;left&quot;:31.5,&quot;top&quot;:40.25,&quot;width&quot;:858.35}"/>
</p:tagLst>
</file>

<file path=ppt/tags/tag109.xml><?xml version="1.0" encoding="utf-8"?>
<p:tagLst xmlns:p="http://schemas.openxmlformats.org/presentationml/2006/main">
  <p:tag name="AS_UNIQUEID" val="5522"/>
  <p:tag name="KSO_WM_BEAUTIFY_FLAG" val=""/>
  <p:tag name="KSO_WM_DIAGRAM_VIRTUALLY_FRAME" val="{&quot;height&quot;:477.45,&quot;left&quot;:31.5,&quot;top&quot;:40.25,&quot;width&quot;:858.35}"/>
</p:tagLst>
</file>

<file path=ppt/tags/tag11.xml><?xml version="1.0" encoding="utf-8"?>
<p:tagLst xmlns:p="http://schemas.openxmlformats.org/presentationml/2006/main">
  <p:tag name="AS_UNIQUEID" val="5424"/>
</p:tagLst>
</file>

<file path=ppt/tags/tag110.xml><?xml version="1.0" encoding="utf-8"?>
<p:tagLst xmlns:p="http://schemas.openxmlformats.org/presentationml/2006/main">
  <p:tag name="AS_UNIQUEID" val="5523"/>
  <p:tag name="KSO_WM_BEAUTIFY_FLAG" val=""/>
  <p:tag name="KSO_WM_DIAGRAM_VIRTUALLY_FRAME" val="{&quot;height&quot;:477.45,&quot;left&quot;:31.5,&quot;top&quot;:40.25,&quot;width&quot;:858.35}"/>
</p:tagLst>
</file>

<file path=ppt/tags/tag111.xml><?xml version="1.0" encoding="utf-8"?>
<p:tagLst xmlns:p="http://schemas.openxmlformats.org/presentationml/2006/main">
  <p:tag name="AS_UNIQUEID" val="5524"/>
</p:tagLst>
</file>

<file path=ppt/tags/tag112.xml><?xml version="1.0" encoding="utf-8"?>
<p:tagLst xmlns:p="http://schemas.openxmlformats.org/presentationml/2006/main">
  <p:tag name="AS_UNIQUEID" val="5525"/>
</p:tagLst>
</file>

<file path=ppt/tags/tag113.xml><?xml version="1.0" encoding="utf-8"?>
<p:tagLst xmlns:p="http://schemas.openxmlformats.org/presentationml/2006/main">
  <p:tag name="AS_UNIQUEID" val="5526"/>
</p:tagLst>
</file>

<file path=ppt/tags/tag114.xml><?xml version="1.0" encoding="utf-8"?>
<p:tagLst xmlns:p="http://schemas.openxmlformats.org/presentationml/2006/main">
  <p:tag name="AS_UNIQUEID" val="5527"/>
</p:tagLst>
</file>

<file path=ppt/tags/tag115.xml><?xml version="1.0" encoding="utf-8"?>
<p:tagLst xmlns:p="http://schemas.openxmlformats.org/presentationml/2006/main">
  <p:tag name="AS_UNIQUEID" val="5528"/>
</p:tagLst>
</file>

<file path=ppt/tags/tag116.xml><?xml version="1.0" encoding="utf-8"?>
<p:tagLst xmlns:p="http://schemas.openxmlformats.org/presentationml/2006/main">
  <p:tag name="AS_UNIQUEID" val="5529"/>
</p:tagLst>
</file>

<file path=ppt/tags/tag117.xml><?xml version="1.0" encoding="utf-8"?>
<p:tagLst xmlns:p="http://schemas.openxmlformats.org/presentationml/2006/main">
  <p:tag name="AS_UNIQUEID" val="5530"/>
</p:tagLst>
</file>

<file path=ppt/tags/tag118.xml><?xml version="1.0" encoding="utf-8"?>
<p:tagLst xmlns:p="http://schemas.openxmlformats.org/presentationml/2006/main">
  <p:tag name="AS_UNIQUEID" val="5531"/>
</p:tagLst>
</file>

<file path=ppt/tags/tag119.xml><?xml version="1.0" encoding="utf-8"?>
<p:tagLst xmlns:p="http://schemas.openxmlformats.org/presentationml/2006/main">
  <p:tag name="AS_UNIQUEID" val="5532"/>
</p:tagLst>
</file>

<file path=ppt/tags/tag12.xml><?xml version="1.0" encoding="utf-8"?>
<p:tagLst xmlns:p="http://schemas.openxmlformats.org/presentationml/2006/main">
  <p:tag name="AS_UNIQUEID" val="5425"/>
</p:tagLst>
</file>

<file path=ppt/tags/tag120.xml><?xml version="1.0" encoding="utf-8"?>
<p:tagLst xmlns:p="http://schemas.openxmlformats.org/presentationml/2006/main">
  <p:tag name="AS_UNIQUEID" val="5533"/>
</p:tagLst>
</file>

<file path=ppt/tags/tag121.xml><?xml version="1.0" encoding="utf-8"?>
<p:tagLst xmlns:p="http://schemas.openxmlformats.org/presentationml/2006/main">
  <p:tag name="AS_UNIQUEID" val="5534"/>
</p:tagLst>
</file>

<file path=ppt/tags/tag122.xml><?xml version="1.0" encoding="utf-8"?>
<p:tagLst xmlns:p="http://schemas.openxmlformats.org/presentationml/2006/main">
  <p:tag name="AS_UNIQUEID" val="5535"/>
</p:tagLst>
</file>

<file path=ppt/tags/tag123.xml><?xml version="1.0" encoding="utf-8"?>
<p:tagLst xmlns:p="http://schemas.openxmlformats.org/presentationml/2006/main">
  <p:tag name="AS_UNIQUEID" val="5536"/>
</p:tagLst>
</file>

<file path=ppt/tags/tag124.xml><?xml version="1.0" encoding="utf-8"?>
<p:tagLst xmlns:p="http://schemas.openxmlformats.org/presentationml/2006/main">
  <p:tag name="AS_UNIQUEID" val="5537"/>
</p:tagLst>
</file>

<file path=ppt/tags/tag125.xml><?xml version="1.0" encoding="utf-8"?>
<p:tagLst xmlns:p="http://schemas.openxmlformats.org/presentationml/2006/main">
  <p:tag name="AS_UNIQUEID" val="5538"/>
</p:tagLst>
</file>

<file path=ppt/tags/tag126.xml><?xml version="1.0" encoding="utf-8"?>
<p:tagLst xmlns:p="http://schemas.openxmlformats.org/presentationml/2006/main">
  <p:tag name="AS_UNIQUEID" val="5539"/>
</p:tagLst>
</file>

<file path=ppt/tags/tag127.xml><?xml version="1.0" encoding="utf-8"?>
<p:tagLst xmlns:p="http://schemas.openxmlformats.org/presentationml/2006/main">
  <p:tag name="AS_UNIQUEID" val="5540"/>
</p:tagLst>
</file>

<file path=ppt/tags/tag128.xml><?xml version="1.0" encoding="utf-8"?>
<p:tagLst xmlns:p="http://schemas.openxmlformats.org/presentationml/2006/main">
  <p:tag name="AS_UNIQUEID" val="5541"/>
</p:tagLst>
</file>

<file path=ppt/tags/tag129.xml><?xml version="1.0" encoding="utf-8"?>
<p:tagLst xmlns:p="http://schemas.openxmlformats.org/presentationml/2006/main">
  <p:tag name="AS_UNIQUEID" val="5542"/>
</p:tagLst>
</file>

<file path=ppt/tags/tag13.xml><?xml version="1.0" encoding="utf-8"?>
<p:tagLst xmlns:p="http://schemas.openxmlformats.org/presentationml/2006/main">
  <p:tag name="AS_UNIQUEID" val="5426"/>
</p:tagLst>
</file>

<file path=ppt/tags/tag130.xml><?xml version="1.0" encoding="utf-8"?>
<p:tagLst xmlns:p="http://schemas.openxmlformats.org/presentationml/2006/main">
  <p:tag name="AS_UNIQUEID" val="5543"/>
</p:tagLst>
</file>

<file path=ppt/tags/tag131.xml><?xml version="1.0" encoding="utf-8"?>
<p:tagLst xmlns:p="http://schemas.openxmlformats.org/presentationml/2006/main">
  <p:tag name="AS_UNIQUEID" val="5544"/>
  <p:tag name="KSO_WM_UNIT_TEXTBOXSTYLE_GUID" val="{d893cf21-db81-4e88-a0dc-0946430a1df1}"/>
</p:tagLst>
</file>

<file path=ppt/tags/tag132.xml><?xml version="1.0" encoding="utf-8"?>
<p:tagLst xmlns:p="http://schemas.openxmlformats.org/presentationml/2006/main">
  <p:tag name="AS_UNIQUEID" val="5545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80*i*1"/>
  <p:tag name="KSO_WM_UNIT_INDEX" val="1"/>
  <p:tag name="KSO_WM_UNIT_LAYERLEVEL" val="1"/>
  <p:tag name="KSO_WM_UNIT_LINE_FILL_TYPE" val="2"/>
  <p:tag name="KSO_WM_UNIT_LINE_FORE_SCHEMECOLOR_INDEX" val="5"/>
  <p:tag name="KSO_WM_UNIT_LINE_FORE_SCHEMECOLOR_INDEX_BRIGHTNESS" val="0.4"/>
  <p:tag name="KSO_WM_UNIT_TEXT_FILL_FORE_SCHEMECOLOR_INDEX" val="2"/>
  <p:tag name="KSO_WM_UNIT_TEXT_FILL_FORE_SCHEMECOLOR_INDEX_BRIGHTNESS" val="0"/>
  <p:tag name="KSO_WM_UNIT_TEXT_FILL_TYPE" val="1"/>
  <p:tag name="KSO_WM_UNIT_TEXTBOXSTYLE_ADJUSTHEIGTH" val="100_64.79999"/>
  <p:tag name="KSO_WM_UNIT_TEXTBOXSTYLE_ADJUSTLEFT" val="0_-40.25"/>
  <p:tag name="KSO_WM_UNIT_TEXTBOXSTYLE_ADJUSTTOP" val="0_-44.89999"/>
  <p:tag name="KSO_WM_UNIT_TEXTBOXSTYLE_ADJUSTWIDTH" val="100_80.39999"/>
  <p:tag name="KSO_WM_UNIT_TEXTBOXSTYLE_GUID" val="{d893cf21-db81-4e88-a0dc-0946430a1df1}"/>
  <p:tag name="KSO_WM_UNIT_TEXTBOXSTYLE_SHAPETYPE" val="1"/>
  <p:tag name="KSO_WM_UNIT_TYPE" val="i"/>
</p:tagLst>
</file>

<file path=ppt/tags/tag133.xml><?xml version="1.0" encoding="utf-8"?>
<p:tagLst xmlns:p="http://schemas.openxmlformats.org/presentationml/2006/main">
  <p:tag name="AS_UNIQUEID" val="5546"/>
  <p:tag name="KSO_WM_BEAUTIFY_FLAG" val="#wm#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mixed20201941_80*i*3"/>
  <p:tag name="KSO_WM_UNIT_INDEX" val="3"/>
  <p:tag name="KSO_WM_UNIT_LAYERLEVEL" val="1"/>
  <p:tag name="KSO_WM_UNIT_TEXT_FILL_FORE_SCHEMECOLOR_INDEX" val="2"/>
  <p:tag name="KSO_WM_UNIT_TEXT_FILL_FORE_SCHEMECOLOR_INDEX_BRIGHTNESS" val="0"/>
  <p:tag name="KSO_WM_UNIT_TEXT_FILL_TYPE" val="1"/>
  <p:tag name="KSO_WM_UNIT_TEXTBOXSTYLE_ADJUSTLEFT" val="0_-40.29999"/>
  <p:tag name="KSO_WM_UNIT_TEXTBOXSTYLE_ADJUSTTOP" val="0_-44.89999"/>
  <p:tag name="KSO_WM_UNIT_TEXTBOXSTYLE_ADJUSTWIDTH" val="100_80.5"/>
  <p:tag name="KSO_WM_UNIT_TEXTBOXSTYLE_SHAPETYPE" val="1"/>
  <p:tag name="KSO_WM_UNIT_TYPE" val="i"/>
</p:tagLst>
</file>

<file path=ppt/tags/tag134.xml><?xml version="1.0" encoding="utf-8"?>
<p:tagLst xmlns:p="http://schemas.openxmlformats.org/presentationml/2006/main">
  <p:tag name="AS_UNIQUEID" val="5547"/>
  <p:tag name="KSO_WM_BEAUTIFY_FLAG" val=""/>
</p:tagLst>
</file>

<file path=ppt/tags/tag135.xml><?xml version="1.0" encoding="utf-8"?>
<p:tagLst xmlns:p="http://schemas.openxmlformats.org/presentationml/2006/main">
  <p:tag name="AS_UNIQUEID" val="5548"/>
</p:tagLst>
</file>

<file path=ppt/tags/tag136.xml><?xml version="1.0" encoding="utf-8"?>
<p:tagLst xmlns:p="http://schemas.openxmlformats.org/presentationml/2006/main">
  <p:tag name="AS_UNIQUEID" val="5549"/>
</p:tagLst>
</file>

<file path=ppt/tags/tag137.xml><?xml version="1.0" encoding="utf-8"?>
<p:tagLst xmlns:p="http://schemas.openxmlformats.org/presentationml/2006/main">
  <p:tag name="AS_UNIQUEID" val="5550"/>
</p:tagLst>
</file>

<file path=ppt/tags/tag138.xml><?xml version="1.0" encoding="utf-8"?>
<p:tagLst xmlns:p="http://schemas.openxmlformats.org/presentationml/2006/main">
  <p:tag name="AS_UNIQUEID" val="5551"/>
</p:tagLst>
</file>

<file path=ppt/tags/tag139.xml><?xml version="1.0" encoding="utf-8"?>
<p:tagLst xmlns:p="http://schemas.openxmlformats.org/presentationml/2006/main">
  <p:tag name="AS_UNIQUEID" val="5552"/>
</p:tagLst>
</file>

<file path=ppt/tags/tag14.xml><?xml version="1.0" encoding="utf-8"?>
<p:tagLst xmlns:p="http://schemas.openxmlformats.org/presentationml/2006/main">
  <p:tag name="AS_UNIQUEID" val="5427"/>
</p:tagLst>
</file>

<file path=ppt/tags/tag140.xml><?xml version="1.0" encoding="utf-8"?>
<p:tagLst xmlns:p="http://schemas.openxmlformats.org/presentationml/2006/main">
  <p:tag name="AS_UNIQUEID" val="5553"/>
</p:tagLst>
</file>

<file path=ppt/tags/tag141.xml><?xml version="1.0" encoding="utf-8"?>
<p:tagLst xmlns:p="http://schemas.openxmlformats.org/presentationml/2006/main">
  <p:tag name="AS_UNIQUEID" val="5413"/>
</p:tagLst>
</file>

<file path=ppt/tags/tag142.xml><?xml version="1.0" encoding="utf-8"?>
<p:tagLst xmlns:p="http://schemas.openxmlformats.org/presentationml/2006/main">
  <p:tag name="AS_UNIQUEID" val="5554"/>
</p:tagLst>
</file>

<file path=ppt/tags/tag143.xml><?xml version="1.0" encoding="utf-8"?>
<p:tagLst xmlns:p="http://schemas.openxmlformats.org/presentationml/2006/main">
  <p:tag name="AS_UNIQUEID" val="5555"/>
  <p:tag name="KSO_WM_BEAUTIFY_FLAG" val=""/>
</p:tagLst>
</file>

<file path=ppt/tags/tag144.xml><?xml version="1.0" encoding="utf-8"?>
<p:tagLst xmlns:p="http://schemas.openxmlformats.org/presentationml/2006/main">
  <p:tag name="AS_UNIQUEID" val="5556"/>
  <p:tag name="KSO_WM_BEAUTIFY_FLAG" val=""/>
</p:tagLst>
</file>

<file path=ppt/tags/tag145.xml><?xml version="1.0" encoding="utf-8"?>
<p:tagLst xmlns:p="http://schemas.openxmlformats.org/presentationml/2006/main">
  <p:tag name="AS_UNIQUEID" val="5557"/>
</p:tagLst>
</file>

<file path=ppt/tags/tag146.xml><?xml version="1.0" encoding="utf-8"?>
<p:tagLst xmlns:p="http://schemas.openxmlformats.org/presentationml/2006/main">
  <p:tag name="AS_UNIQUEID" val="5558"/>
</p:tagLst>
</file>

<file path=ppt/tags/tag147.xml><?xml version="1.0" encoding="utf-8"?>
<p:tagLst xmlns:p="http://schemas.openxmlformats.org/presentationml/2006/main">
  <p:tag name="AS_UNIQUEID" val="5559"/>
</p:tagLst>
</file>

<file path=ppt/tags/tag148.xml><?xml version="1.0" encoding="utf-8"?>
<p:tagLst xmlns:p="http://schemas.openxmlformats.org/presentationml/2006/main">
  <p:tag name="AS_UNIQUEID" val="5560"/>
</p:tagLst>
</file>

<file path=ppt/tags/tag149.xml><?xml version="1.0" encoding="utf-8"?>
<p:tagLst xmlns:p="http://schemas.openxmlformats.org/presentationml/2006/main">
  <p:tag name="AS_UNIQUEID" val="5561"/>
</p:tagLst>
</file>

<file path=ppt/tags/tag15.xml><?xml version="1.0" encoding="utf-8"?>
<p:tagLst xmlns:p="http://schemas.openxmlformats.org/presentationml/2006/main">
  <p:tag name="AS_UNIQUEID" val="5428"/>
  <p:tag name="KSO_WM_BEAUTIFY_FLAG" val=""/>
</p:tagLst>
</file>

<file path=ppt/tags/tag150.xml><?xml version="1.0" encoding="utf-8"?>
<p:tagLst xmlns:p="http://schemas.openxmlformats.org/presentationml/2006/main">
  <p:tag name="AS_UNIQUEID" val="5562"/>
</p:tagLst>
</file>

<file path=ppt/tags/tag151.xml><?xml version="1.0" encoding="utf-8"?>
<p:tagLst xmlns:p="http://schemas.openxmlformats.org/presentationml/2006/main">
  <p:tag name="AS_UNIQUEID" val="5563"/>
</p:tagLst>
</file>

<file path=ppt/tags/tag152.xml><?xml version="1.0" encoding="utf-8"?>
<p:tagLst xmlns:p="http://schemas.openxmlformats.org/presentationml/2006/main">
  <p:tag name="AS_UNIQUEID" val="5564"/>
</p:tagLst>
</file>

<file path=ppt/tags/tag153.xml><?xml version="1.0" encoding="utf-8"?>
<p:tagLst xmlns:p="http://schemas.openxmlformats.org/presentationml/2006/main">
  <p:tag name="AS_UNIQUEID" val="5565"/>
</p:tagLst>
</file>

<file path=ppt/tags/tag154.xml><?xml version="1.0" encoding="utf-8"?>
<p:tagLst xmlns:p="http://schemas.openxmlformats.org/presentationml/2006/main">
  <p:tag name="AS_UNIQUEID" val="5413"/>
</p:tagLst>
</file>

<file path=ppt/tags/tag155.xml><?xml version="1.0" encoding="utf-8"?>
<p:tagLst xmlns:p="http://schemas.openxmlformats.org/presentationml/2006/main">
  <p:tag name="AS_UNIQUEID" val="5566"/>
</p:tagLst>
</file>

<file path=ppt/tags/tag156.xml><?xml version="1.0" encoding="utf-8"?>
<p:tagLst xmlns:p="http://schemas.openxmlformats.org/presentationml/2006/main">
  <p:tag name="AS_UNIQUEID" val="5567"/>
  <p:tag name="KSO_WM_BEAUTIFY_FLAG" val=""/>
</p:tagLst>
</file>

<file path=ppt/tags/tag157.xml><?xml version="1.0" encoding="utf-8"?>
<p:tagLst xmlns:p="http://schemas.openxmlformats.org/presentationml/2006/main">
  <p:tag name="AS_UNIQUEID" val="5568"/>
  <p:tag name="KSO_WM_BEAUTIFY_FLAG" val=""/>
</p:tagLst>
</file>

<file path=ppt/tags/tag158.xml><?xml version="1.0" encoding="utf-8"?>
<p:tagLst xmlns:p="http://schemas.openxmlformats.org/presentationml/2006/main">
  <p:tag name="AS_UNIQUEID" val="5569"/>
  <p:tag name="KSO_WM_BEAUTIFY_FLAG" val=""/>
</p:tagLst>
</file>

<file path=ppt/tags/tag159.xml><?xml version="1.0" encoding="utf-8"?>
<p:tagLst xmlns:p="http://schemas.openxmlformats.org/presentationml/2006/main">
  <p:tag name="AS_UNIQUEID" val="5570"/>
</p:tagLst>
</file>

<file path=ppt/tags/tag16.xml><?xml version="1.0" encoding="utf-8"?>
<p:tagLst xmlns:p="http://schemas.openxmlformats.org/presentationml/2006/main">
  <p:tag name="AS_UNIQUEID" val="5429"/>
  <p:tag name="KSO_WM_BEAUTIFY_FLAG" val=""/>
</p:tagLst>
</file>

<file path=ppt/tags/tag160.xml><?xml version="1.0" encoding="utf-8"?>
<p:tagLst xmlns:p="http://schemas.openxmlformats.org/presentationml/2006/main">
  <p:tag name="AS_UNIQUEID" val="5571"/>
</p:tagLst>
</file>

<file path=ppt/tags/tag161.xml><?xml version="1.0" encoding="utf-8"?>
<p:tagLst xmlns:p="http://schemas.openxmlformats.org/presentationml/2006/main">
  <p:tag name="AS_UNIQUEID" val="5572"/>
</p:tagLst>
</file>

<file path=ppt/tags/tag162.xml><?xml version="1.0" encoding="utf-8"?>
<p:tagLst xmlns:p="http://schemas.openxmlformats.org/presentationml/2006/main">
  <p:tag name="AS_UNIQUEID" val="5573"/>
</p:tagLst>
</file>

<file path=ppt/tags/tag163.xml><?xml version="1.0" encoding="utf-8"?>
<p:tagLst xmlns:p="http://schemas.openxmlformats.org/presentationml/2006/main">
  <p:tag name="AS_UNIQUEID" val="5574"/>
</p:tagLst>
</file>

<file path=ppt/tags/tag164.xml><?xml version="1.0" encoding="utf-8"?>
<p:tagLst xmlns:p="http://schemas.openxmlformats.org/presentationml/2006/main">
  <p:tag name="AS_UNIQUEID" val="5575"/>
  <p:tag name="KSO_WM_BEAUTIFY_FLAG" val=""/>
</p:tagLst>
</file>

<file path=ppt/tags/tag165.xml><?xml version="1.0" encoding="utf-8"?>
<p:tagLst xmlns:p="http://schemas.openxmlformats.org/presentationml/2006/main">
  <p:tag name="AS_UNIQUEID" val="5576"/>
</p:tagLst>
</file>

<file path=ppt/tags/tag166.xml><?xml version="1.0" encoding="utf-8"?>
<p:tagLst xmlns:p="http://schemas.openxmlformats.org/presentationml/2006/main">
  <p:tag name="AS_UNIQUEID" val="5577"/>
</p:tagLst>
</file>

<file path=ppt/tags/tag167.xml><?xml version="1.0" encoding="utf-8"?>
<p:tagLst xmlns:p="http://schemas.openxmlformats.org/presentationml/2006/main">
  <p:tag name="AS_UNIQUEID" val="5578"/>
  <p:tag name="KSO_WM_BEAUTIFY_FLAG" val=""/>
  <p:tag name="KSO_WM_DIAGRAM_VIRTUALLY_FRAME" val="{&quot;height&quot;:184.45,&quot;left&quot;:63.6,&quot;top&quot;:125.7,&quot;width&quot;:842.85}"/>
</p:tagLst>
</file>

<file path=ppt/tags/tag168.xml><?xml version="1.0" encoding="utf-8"?>
<p:tagLst xmlns:p="http://schemas.openxmlformats.org/presentationml/2006/main">
  <p:tag name="AS_UNIQUEID" val="5579"/>
  <p:tag name="KSO_WM_DIAGRAM_VIRTUALLY_FRAME" val="{&quot;height&quot;:184.45,&quot;left&quot;:63.6,&quot;top&quot;:125.7,&quot;width&quot;:842.85}"/>
</p:tagLst>
</file>

<file path=ppt/tags/tag169.xml><?xml version="1.0" encoding="utf-8"?>
<p:tagLst xmlns:p="http://schemas.openxmlformats.org/presentationml/2006/main">
  <p:tag name="AS_UNIQUEID" val="5580"/>
  <p:tag name="KSO_WM_DIAGRAM_VIRTUALLY_FRAME" val="{&quot;height&quot;:184.45,&quot;left&quot;:63.6,&quot;top&quot;:125.7,&quot;width&quot;:842.85}"/>
</p:tagLst>
</file>

<file path=ppt/tags/tag17.xml><?xml version="1.0" encoding="utf-8"?>
<p:tagLst xmlns:p="http://schemas.openxmlformats.org/presentationml/2006/main">
  <p:tag name="AS_UNIQUEID" val="5430"/>
  <p:tag name="KSO_WM_BEAUTIFY_FLAG" val=""/>
</p:tagLst>
</file>

<file path=ppt/tags/tag170.xml><?xml version="1.0" encoding="utf-8"?>
<p:tagLst xmlns:p="http://schemas.openxmlformats.org/presentationml/2006/main">
  <p:tag name="AS_UNIQUEID" val="5581"/>
  <p:tag name="KSO_WM_DIAGRAM_VIRTUALLY_FRAME" val="{&quot;height&quot;:184.45,&quot;left&quot;:63.6,&quot;top&quot;:125.7,&quot;width&quot;:842.85}"/>
</p:tagLst>
</file>

<file path=ppt/tags/tag171.xml><?xml version="1.0" encoding="utf-8"?>
<p:tagLst xmlns:p="http://schemas.openxmlformats.org/presentationml/2006/main">
  <p:tag name="AS_UNIQUEID" val="5582"/>
  <p:tag name="KSO_WM_DIAGRAM_VIRTUALLY_FRAME" val="{&quot;height&quot;:184.45,&quot;left&quot;:63.6,&quot;top&quot;:125.7,&quot;width&quot;:842.85}"/>
</p:tagLst>
</file>

<file path=ppt/tags/tag172.xml><?xml version="1.0" encoding="utf-8"?>
<p:tagLst xmlns:p="http://schemas.openxmlformats.org/presentationml/2006/main">
  <p:tag name="AS_UNIQUEID" val="5583"/>
  <p:tag name="KSO_WM_DIAGRAM_VIRTUALLY_FRAME" val="{&quot;height&quot;:184.45,&quot;left&quot;:63.6,&quot;top&quot;:125.7,&quot;width&quot;:842.85}"/>
</p:tagLst>
</file>

<file path=ppt/tags/tag173.xml><?xml version="1.0" encoding="utf-8"?>
<p:tagLst xmlns:p="http://schemas.openxmlformats.org/presentationml/2006/main">
  <p:tag name="AS_UNIQUEID" val="5584"/>
</p:tagLst>
</file>

<file path=ppt/tags/tag174.xml><?xml version="1.0" encoding="utf-8"?>
<p:tagLst xmlns:p="http://schemas.openxmlformats.org/presentationml/2006/main">
  <p:tag name="AS_UNIQUEID" val="5585"/>
</p:tagLst>
</file>

<file path=ppt/tags/tag175.xml><?xml version="1.0" encoding="utf-8"?>
<p:tagLst xmlns:p="http://schemas.openxmlformats.org/presentationml/2006/main">
  <p:tag name="AS_UNIQUEID" val="5586"/>
</p:tagLst>
</file>

<file path=ppt/tags/tag176.xml><?xml version="1.0" encoding="utf-8"?>
<p:tagLst xmlns:p="http://schemas.openxmlformats.org/presentationml/2006/main">
  <p:tag name="AS_UNIQUEID" val="5587"/>
  <p:tag name="KSO_WM_DIAGRAM_VIRTUALLY_FRAME" val="{&quot;height&quot;:214,&quot;left&quot;:10.9,&quot;top&quot;:281.45,&quot;width&quot;:1014.3}"/>
</p:tagLst>
</file>

<file path=ppt/tags/tag177.xml><?xml version="1.0" encoding="utf-8"?>
<p:tagLst xmlns:p="http://schemas.openxmlformats.org/presentationml/2006/main">
  <p:tag name="AS_UNIQUEID" val="5588"/>
  <p:tag name="KSO_WM_DIAGRAM_VIRTUALLY_FRAME" val="{&quot;height&quot;:214,&quot;left&quot;:10.9,&quot;top&quot;:281.45,&quot;width&quot;:1014.3}"/>
</p:tagLst>
</file>

<file path=ppt/tags/tag178.xml><?xml version="1.0" encoding="utf-8"?>
<p:tagLst xmlns:p="http://schemas.openxmlformats.org/presentationml/2006/main">
  <p:tag name="AS_UNIQUEID" val="5589"/>
  <p:tag name="KSO_WM_DIAGRAM_VIRTUALLY_FRAME" val="{&quot;height&quot;:214,&quot;left&quot;:10.9,&quot;top&quot;:281.45,&quot;width&quot;:1014.3}"/>
</p:tagLst>
</file>

<file path=ppt/tags/tag179.xml><?xml version="1.0" encoding="utf-8"?>
<p:tagLst xmlns:p="http://schemas.openxmlformats.org/presentationml/2006/main">
  <p:tag name="AS_UNIQUEID" val="5590"/>
</p:tagLst>
</file>

<file path=ppt/tags/tag18.xml><?xml version="1.0" encoding="utf-8"?>
<p:tagLst xmlns:p="http://schemas.openxmlformats.org/presentationml/2006/main">
  <p:tag name="AS_UNIQUEID" val="5431"/>
  <p:tag name="KSO_WM_BEAUTIFY_FLAG" val=""/>
</p:tagLst>
</file>

<file path=ppt/tags/tag180.xml><?xml version="1.0" encoding="utf-8"?>
<p:tagLst xmlns:p="http://schemas.openxmlformats.org/presentationml/2006/main">
  <p:tag name="AS_UNIQUEID" val="5591"/>
  <p:tag name="KSO_WM_BEAUTIFY_FLAG" val=""/>
  <p:tag name="KSO_WM_DIAGRAM_VIRTUALLY_FRAME" val="{&quot;height&quot;:214,&quot;left&quot;:10.9,&quot;top&quot;:281.45,&quot;width&quot;:1014.3}"/>
</p:tagLst>
</file>

<file path=ppt/tags/tag181.xml><?xml version="1.0" encoding="utf-8"?>
<p:tagLst xmlns:p="http://schemas.openxmlformats.org/presentationml/2006/main">
  <p:tag name="AS_UNIQUEID" val="5592"/>
</p:tagLst>
</file>

<file path=ppt/tags/tag182.xml><?xml version="1.0" encoding="utf-8"?>
<p:tagLst xmlns:p="http://schemas.openxmlformats.org/presentationml/2006/main">
  <p:tag name="AS_UNIQUEID" val="5593"/>
</p:tagLst>
</file>

<file path=ppt/tags/tag183.xml><?xml version="1.0" encoding="utf-8"?>
<p:tagLst xmlns:p="http://schemas.openxmlformats.org/presentationml/2006/main">
  <p:tag name="AS_UNIQUEID" val="5594"/>
</p:tagLst>
</file>

<file path=ppt/tags/tag184.xml><?xml version="1.0" encoding="utf-8"?>
<p:tagLst xmlns:p="http://schemas.openxmlformats.org/presentationml/2006/main">
  <p:tag name="AS_UNIQUEID" val="5595"/>
</p:tagLst>
</file>

<file path=ppt/tags/tag185.xml><?xml version="1.0" encoding="utf-8"?>
<p:tagLst xmlns:p="http://schemas.openxmlformats.org/presentationml/2006/main">
  <p:tag name="AS_UNIQUEID" val="5596"/>
</p:tagLst>
</file>

<file path=ppt/tags/tag186.xml><?xml version="1.0" encoding="utf-8"?>
<p:tagLst xmlns:p="http://schemas.openxmlformats.org/presentationml/2006/main">
  <p:tag name="AS_UNIQUEID" val="5597"/>
</p:tagLst>
</file>

<file path=ppt/tags/tag187.xml><?xml version="1.0" encoding="utf-8"?>
<p:tagLst xmlns:p="http://schemas.openxmlformats.org/presentationml/2006/main">
  <p:tag name="AS_UNIQUEID" val="5598"/>
</p:tagLst>
</file>

<file path=ppt/tags/tag188.xml><?xml version="1.0" encoding="utf-8"?>
<p:tagLst xmlns:p="http://schemas.openxmlformats.org/presentationml/2006/main">
  <p:tag name="AS_UNIQUEID" val="5599"/>
</p:tagLst>
</file>

<file path=ppt/tags/tag189.xml><?xml version="1.0" encoding="utf-8"?>
<p:tagLst xmlns:p="http://schemas.openxmlformats.org/presentationml/2006/main">
  <p:tag name="AS_UNIQUEID" val="5600"/>
  <p:tag name="KSO_WM_BEAUTIFY_FLAG" val="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255*f*1"/>
  <p:tag name="KSO_WM_UNIT_INDEX" val="1"/>
  <p:tag name="KSO_WM_UNIT_LAYERLEVEL" val="1"/>
  <p:tag name="KSO_WM_UNIT_NOCLEAR" val="1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。"/>
  <p:tag name="KSO_WM_UNIT_TEXTBOXSTYLE_GUID" val="{637e38f4-a7e2-4f07-ae66-35d257d0b9a2}"/>
  <p:tag name="KSO_WM_UNIT_TEXTBOXSTYLE_SHAPETYPE" val="0"/>
  <p:tag name="KSO_WM_UNIT_TEXTBOXSTYLE_TEMPLATEID" val="3135445"/>
  <p:tag name="KSO_WM_UNIT_TEXTBOXSTYLE_TEMPLATETYPE" val="1"/>
  <p:tag name="KSO_WM_UNIT_TEXTBOXSTYLE_TYPE" val="8"/>
  <p:tag name="KSO_WM_UNIT_TYPE" val="f"/>
  <p:tag name="KSO_WM_UNIT_VALUE" val="54"/>
</p:tagLst>
</file>

<file path=ppt/tags/tag19.xml><?xml version="1.0" encoding="utf-8"?>
<p:tagLst xmlns:p="http://schemas.openxmlformats.org/presentationml/2006/main">
  <p:tag name="AS_UNIQUEID" val="5432"/>
</p:tagLst>
</file>

<file path=ppt/tags/tag190.xml><?xml version="1.0" encoding="utf-8"?>
<p:tagLst xmlns:p="http://schemas.openxmlformats.org/presentationml/2006/main">
  <p:tag name="AS_UNIQUEID" val="5601"/>
</p:tagLst>
</file>

<file path=ppt/tags/tag191.xml><?xml version="1.0" encoding="utf-8"?>
<p:tagLst xmlns:p="http://schemas.openxmlformats.org/presentationml/2006/main">
  <p:tag name="AS_UNIQUEID" val="5602"/>
</p:tagLst>
</file>

<file path=ppt/tags/tag192.xml><?xml version="1.0" encoding="utf-8"?>
<p:tagLst xmlns:p="http://schemas.openxmlformats.org/presentationml/2006/main">
  <p:tag name="AS_UNIQUEID" val="5603"/>
</p:tagLst>
</file>

<file path=ppt/tags/tag193.xml><?xml version="1.0" encoding="utf-8"?>
<p:tagLst xmlns:p="http://schemas.openxmlformats.org/presentationml/2006/main">
  <p:tag name="AS_UNIQUEID" val="5604"/>
</p:tagLst>
</file>

<file path=ppt/tags/tag194.xml><?xml version="1.0" encoding="utf-8"?>
<p:tagLst xmlns:p="http://schemas.openxmlformats.org/presentationml/2006/main">
  <p:tag name="AS_UNIQUEID" val="5605"/>
</p:tagLst>
</file>

<file path=ppt/tags/tag195.xml><?xml version="1.0" encoding="utf-8"?>
<p:tagLst xmlns:p="http://schemas.openxmlformats.org/presentationml/2006/main">
  <p:tag name="AS_UNIQUEID" val="5606"/>
</p:tagLst>
</file>

<file path=ppt/tags/tag196.xml><?xml version="1.0" encoding="utf-8"?>
<p:tagLst xmlns:p="http://schemas.openxmlformats.org/presentationml/2006/main">
  <p:tag name="AS_UNIQUEID" val="5607"/>
  <p:tag name="KSO_WM_BEAUTIFY_FLAG" val=""/>
</p:tagLst>
</file>

<file path=ppt/tags/tag197.xml><?xml version="1.0" encoding="utf-8"?>
<p:tagLst xmlns:p="http://schemas.openxmlformats.org/presentationml/2006/main">
  <p:tag name="AS_UNIQUEID" val="5608"/>
</p:tagLst>
</file>

<file path=ppt/tags/tag198.xml><?xml version="1.0" encoding="utf-8"?>
<p:tagLst xmlns:p="http://schemas.openxmlformats.org/presentationml/2006/main">
  <p:tag name="AS_UNIQUEID" val="5609"/>
  <p:tag name="KSO_WM_UNIT_TABLE_BEAUTIFY" val="smartTable{9fadbbab-66b8-4e72-b5c0-e09569065a8e}"/>
  <p:tag name="TABLE_ENDDRAG_ORIGIN_RECT" val="503*128"/>
  <p:tag name="TABLE_ENDDRAG_RECT" val="424*150*503*128"/>
</p:tagLst>
</file>

<file path=ppt/tags/tag199.xml><?xml version="1.0" encoding="utf-8"?>
<p:tagLst xmlns:p="http://schemas.openxmlformats.org/presentationml/2006/main">
  <p:tag name="AS_UNIQUEID" val="5610"/>
  <p:tag name="TABLE_ENDDRAG_ORIGIN_RECT" val="391*86"/>
  <p:tag name="TABLE_ENDDRAG_RECT" val="488*305*391*86"/>
</p:tagLst>
</file>

<file path=ppt/tags/tag2.xml><?xml version="1.0" encoding="utf-8"?>
<p:tagLst xmlns:p="http://schemas.openxmlformats.org/presentationml/2006/main">
  <p:tag name="AS_UNIQUEID" val="5415"/>
</p:tagLst>
</file>

<file path=ppt/tags/tag20.xml><?xml version="1.0" encoding="utf-8"?>
<p:tagLst xmlns:p="http://schemas.openxmlformats.org/presentationml/2006/main">
  <p:tag name="AS_UNIQUEID" val="5433"/>
</p:tagLst>
</file>

<file path=ppt/tags/tag200.xml><?xml version="1.0" encoding="utf-8"?>
<p:tagLst xmlns:p="http://schemas.openxmlformats.org/presentationml/2006/main">
  <p:tag name="AS_UNIQUEID" val="5611"/>
  <p:tag name="TABLE_ENDDRAG_ORIGIN_RECT" val="390*57"/>
  <p:tag name="TABLE_ENDDRAG_RECT" val="488*367*390*57"/>
</p:tagLst>
</file>

<file path=ppt/tags/tag201.xml><?xml version="1.0" encoding="utf-8"?>
<p:tagLst xmlns:p="http://schemas.openxmlformats.org/presentationml/2006/main">
  <p:tag name="AS_UNIQUEID" val="5612"/>
  <p:tag name="TABLE_ENDDRAG_ORIGIN_RECT" val="390*57"/>
  <p:tag name="TABLE_ENDDRAG_RECT" val="488*413*390*57"/>
</p:tagLst>
</file>

<file path=ppt/tags/tag202.xml><?xml version="1.0" encoding="utf-8"?>
<p:tagLst xmlns:p="http://schemas.openxmlformats.org/presentationml/2006/main">
  <p:tag name="AS_UNIQUEID" val="5613"/>
</p:tagLst>
</file>

<file path=ppt/tags/tag203.xml><?xml version="1.0" encoding="utf-8"?>
<p:tagLst xmlns:p="http://schemas.openxmlformats.org/presentationml/2006/main">
  <p:tag name="AS_UNIQUEID" val="5614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208*1268*460*46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04.xml><?xml version="1.0" encoding="utf-8"?>
<p:tagLst xmlns:p="http://schemas.openxmlformats.org/presentationml/2006/main">
  <p:tag name="AS_UNIQUEID" val="5615"/>
</p:tagLst>
</file>

<file path=ppt/tags/tag205.xml><?xml version="1.0" encoding="utf-8"?>
<p:tagLst xmlns:p="http://schemas.openxmlformats.org/presentationml/2006/main">
  <p:tag name="AS_UNIQUEID" val="5616"/>
  <p:tag name="KSO_WM_BEAUTIFY_FLAG" val=""/>
</p:tagLst>
</file>

<file path=ppt/tags/tag206.xml><?xml version="1.0" encoding="utf-8"?>
<p:tagLst xmlns:p="http://schemas.openxmlformats.org/presentationml/2006/main">
  <p:tag name="AS_UNIQUEID" val="5617"/>
  <p:tag name="KSO_WM_BEAUTIFY_FLAG" val=""/>
</p:tagLst>
</file>

<file path=ppt/tags/tag207.xml><?xml version="1.0" encoding="utf-8"?>
<p:tagLst xmlns:p="http://schemas.openxmlformats.org/presentationml/2006/main">
  <p:tag name="AS_UNIQUEID" val="5618"/>
</p:tagLst>
</file>

<file path=ppt/tags/tag208.xml><?xml version="1.0" encoding="utf-8"?>
<p:tagLst xmlns:p="http://schemas.openxmlformats.org/presentationml/2006/main">
  <p:tag name="AS_UNIQUEID" val="5619"/>
</p:tagLst>
</file>

<file path=ppt/tags/tag209.xml><?xml version="1.0" encoding="utf-8"?>
<p:tagLst xmlns:p="http://schemas.openxmlformats.org/presentationml/2006/main">
  <p:tag name="AS_UNIQUEID" val="5620"/>
</p:tagLst>
</file>

<file path=ppt/tags/tag21.xml><?xml version="1.0" encoding="utf-8"?>
<p:tagLst xmlns:p="http://schemas.openxmlformats.org/presentationml/2006/main">
  <p:tag name="AS_UNIQUEID" val="5434"/>
  <p:tag name="KSO_WM_BEAUTIFY_FLAG" val=""/>
</p:tagLst>
</file>

<file path=ppt/tags/tag210.xml><?xml version="1.0" encoding="utf-8"?>
<p:tagLst xmlns:p="http://schemas.openxmlformats.org/presentationml/2006/main">
  <p:tag name="AS_UNIQUEID" val="5621"/>
</p:tagLst>
</file>

<file path=ppt/tags/tag211.xml><?xml version="1.0" encoding="utf-8"?>
<p:tagLst xmlns:p="http://schemas.openxmlformats.org/presentationml/2006/main">
  <p:tag name="AS_UNIQUEID" val="5622"/>
</p:tagLst>
</file>

<file path=ppt/tags/tag212.xml><?xml version="1.0" encoding="utf-8"?>
<p:tagLst xmlns:p="http://schemas.openxmlformats.org/presentationml/2006/main">
  <p:tag name="AS_UNIQUEID" val="5623"/>
</p:tagLst>
</file>

<file path=ppt/tags/tag213.xml><?xml version="1.0" encoding="utf-8"?>
<p:tagLst xmlns:p="http://schemas.openxmlformats.org/presentationml/2006/main">
  <p:tag name="AS_UNIQUEID" val="5624"/>
</p:tagLst>
</file>

<file path=ppt/tags/tag214.xml><?xml version="1.0" encoding="utf-8"?>
<p:tagLst xmlns:p="http://schemas.openxmlformats.org/presentationml/2006/main">
  <p:tag name="AS_UNIQUEID" val="5625"/>
</p:tagLst>
</file>

<file path=ppt/tags/tag215.xml><?xml version="1.0" encoding="utf-8"?>
<p:tagLst xmlns:p="http://schemas.openxmlformats.org/presentationml/2006/main">
  <p:tag name="AS_UNIQUEID" val="5626"/>
  <p:tag name="KSO_WM_BEAUTIFY_FLAG" val=""/>
</p:tagLst>
</file>

<file path=ppt/tags/tag216.xml><?xml version="1.0" encoding="utf-8"?>
<p:tagLst xmlns:p="http://schemas.openxmlformats.org/presentationml/2006/main">
  <p:tag name="AS_UNIQUEID" val="5627"/>
</p:tagLst>
</file>

<file path=ppt/tags/tag217.xml><?xml version="1.0" encoding="utf-8"?>
<p:tagLst xmlns:p="http://schemas.openxmlformats.org/presentationml/2006/main">
  <p:tag name="AS_UNIQUEID" val="5628"/>
</p:tagLst>
</file>

<file path=ppt/tags/tag218.xml><?xml version="1.0" encoding="utf-8"?>
<p:tagLst xmlns:p="http://schemas.openxmlformats.org/presentationml/2006/main">
  <p:tag name="AS_UNIQUEID" val="5629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078*1375*460*46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9.xml><?xml version="1.0" encoding="utf-8"?>
<p:tagLst xmlns:p="http://schemas.openxmlformats.org/presentationml/2006/main">
  <p:tag name="AS_UNIQUEID" val="5630"/>
</p:tagLst>
</file>

<file path=ppt/tags/tag22.xml><?xml version="1.0" encoding="utf-8"?>
<p:tagLst xmlns:p="http://schemas.openxmlformats.org/presentationml/2006/main">
  <p:tag name="AS_UNIQUEID" val="5435"/>
  <p:tag name="KSO_WM_BEAUTIFY_FLAG" val=""/>
  <p:tag name="KSO_WM_UNIT_PLACING_PICTURE_USER_VIEWPORT" val="{&quot;height&quot;:7482,&quot;width&quot;:14505}"/>
</p:tagLst>
</file>

<file path=ppt/tags/tag220.xml><?xml version="1.0" encoding="utf-8"?>
<p:tagLst xmlns:p="http://schemas.openxmlformats.org/presentationml/2006/main">
  <p:tag name="AS_UNIQUEID" val="5631"/>
  <p:tag name="KSO_WM_BEAUTIFY_FLAG" val=""/>
</p:tagLst>
</file>

<file path=ppt/tags/tag221.xml><?xml version="1.0" encoding="utf-8"?>
<p:tagLst xmlns:p="http://schemas.openxmlformats.org/presentationml/2006/main">
  <p:tag name="AS_UNIQUEID" val="5632"/>
  <p:tag name="KSO_WM_BEAUTIFY_FLAG" val=""/>
</p:tagLst>
</file>

<file path=ppt/tags/tag222.xml><?xml version="1.0" encoding="utf-8"?>
<p:tagLst xmlns:p="http://schemas.openxmlformats.org/presentationml/2006/main">
  <p:tag name="AS_UNIQUEID" val="5633"/>
  <p:tag name="KSO_WM_UNIT_TABLE_BEAUTIFY" val="smartTable{b471901b-46e3-45aa-bb6e-08a5f1b18188}"/>
  <p:tag name="TABLE_ENDDRAG_ORIGIN_RECT" val="503*128"/>
  <p:tag name="TABLE_ENDDRAG_RECT" val="424*150*503*128"/>
</p:tagLst>
</file>

<file path=ppt/tags/tag223.xml><?xml version="1.0" encoding="utf-8"?>
<p:tagLst xmlns:p="http://schemas.openxmlformats.org/presentationml/2006/main">
  <p:tag name="AS_UNIQUEID" val="5634"/>
</p:tagLst>
</file>

<file path=ppt/tags/tag224.xml><?xml version="1.0" encoding="utf-8"?>
<p:tagLst xmlns:p="http://schemas.openxmlformats.org/presentationml/2006/main">
  <p:tag name="AS_UNIQUEID" val="5635"/>
</p:tagLst>
</file>

<file path=ppt/tags/tag225.xml><?xml version="1.0" encoding="utf-8"?>
<p:tagLst xmlns:p="http://schemas.openxmlformats.org/presentationml/2006/main">
  <p:tag name="AS_UNIQUEID" val="5636"/>
</p:tagLst>
</file>

<file path=ppt/tags/tag226.xml><?xml version="1.0" encoding="utf-8"?>
<p:tagLst xmlns:p="http://schemas.openxmlformats.org/presentationml/2006/main">
  <p:tag name="AS_UNIQUEID" val="5637"/>
</p:tagLst>
</file>

<file path=ppt/tags/tag227.xml><?xml version="1.0" encoding="utf-8"?>
<p:tagLst xmlns:p="http://schemas.openxmlformats.org/presentationml/2006/main">
  <p:tag name="AS_UNIQUEID" val="5638"/>
</p:tagLst>
</file>

<file path=ppt/tags/tag228.xml><?xml version="1.0" encoding="utf-8"?>
<p:tagLst xmlns:p="http://schemas.openxmlformats.org/presentationml/2006/main">
  <p:tag name="AS_UNIQUEID" val="5639"/>
</p:tagLst>
</file>

<file path=ppt/tags/tag229.xml><?xml version="1.0" encoding="utf-8"?>
<p:tagLst xmlns:p="http://schemas.openxmlformats.org/presentationml/2006/main">
  <p:tag name="AS_UNIQUEID" val="5640"/>
</p:tagLst>
</file>

<file path=ppt/tags/tag23.xml><?xml version="1.0" encoding="utf-8"?>
<p:tagLst xmlns:p="http://schemas.openxmlformats.org/presentationml/2006/main">
  <p:tag name="AS_UNIQUEID" val="5436"/>
</p:tagLst>
</file>

<file path=ppt/tags/tag230.xml><?xml version="1.0" encoding="utf-8"?>
<p:tagLst xmlns:p="http://schemas.openxmlformats.org/presentationml/2006/main">
  <p:tag name="AS_UNIQUEID" val="5641"/>
</p:tagLst>
</file>

<file path=ppt/tags/tag231.xml><?xml version="1.0" encoding="utf-8"?>
<p:tagLst xmlns:p="http://schemas.openxmlformats.org/presentationml/2006/main">
  <p:tag name="AS_UNIQUEID" val="5642"/>
</p:tagLst>
</file>

<file path=ppt/tags/tag232.xml><?xml version="1.0" encoding="utf-8"?>
<p:tagLst xmlns:p="http://schemas.openxmlformats.org/presentationml/2006/main">
  <p:tag name="AS_UNIQUEID" val="5643"/>
</p:tagLst>
</file>

<file path=ppt/tags/tag233.xml><?xml version="1.0" encoding="utf-8"?>
<p:tagLst xmlns:p="http://schemas.openxmlformats.org/presentationml/2006/main">
  <p:tag name="AS_UNIQUEID" val="5644"/>
</p:tagLst>
</file>

<file path=ppt/tags/tag234.xml><?xml version="1.0" encoding="utf-8"?>
<p:tagLst xmlns:p="http://schemas.openxmlformats.org/presentationml/2006/main">
  <p:tag name="AS_UNIQUEID" val="5645"/>
</p:tagLst>
</file>

<file path=ppt/tags/tag235.xml><?xml version="1.0" encoding="utf-8"?>
<p:tagLst xmlns:p="http://schemas.openxmlformats.org/presentationml/2006/main">
  <p:tag name="AS_UNIQUEID" val="5646"/>
</p:tagLst>
</file>

<file path=ppt/tags/tag236.xml><?xml version="1.0" encoding="utf-8"?>
<p:tagLst xmlns:p="http://schemas.openxmlformats.org/presentationml/2006/main">
  <p:tag name="AS_UNIQUEID" val="5647"/>
</p:tagLst>
</file>

<file path=ppt/tags/tag237.xml><?xml version="1.0" encoding="utf-8"?>
<p:tagLst xmlns:p="http://schemas.openxmlformats.org/presentationml/2006/main">
  <p:tag name="AS_UNIQUEID" val="5648"/>
  <p:tag name="KSO_WM_BEAUTIFY_FLAG" val=""/>
</p:tagLst>
</file>

<file path=ppt/tags/tag238.xml><?xml version="1.0" encoding="utf-8"?>
<p:tagLst xmlns:p="http://schemas.openxmlformats.org/presentationml/2006/main">
  <p:tag name="AS_UNIQUEID" val="5649"/>
</p:tagLst>
</file>

<file path=ppt/tags/tag239.xml><?xml version="1.0" encoding="utf-8"?>
<p:tagLst xmlns:p="http://schemas.openxmlformats.org/presentationml/2006/main">
  <p:tag name="AS_UNIQUEID" val="5650"/>
  <p:tag name="KSO_WM_BEAUTIFY_FLAG" val=""/>
</p:tagLst>
</file>

<file path=ppt/tags/tag24.xml><?xml version="1.0" encoding="utf-8"?>
<p:tagLst xmlns:p="http://schemas.openxmlformats.org/presentationml/2006/main">
  <p:tag name="AS_UNIQUEID" val="5437"/>
</p:tagLst>
</file>

<file path=ppt/tags/tag240.xml><?xml version="1.0" encoding="utf-8"?>
<p:tagLst xmlns:p="http://schemas.openxmlformats.org/presentationml/2006/main">
  <p:tag name="AS_UNIQUEID" val="5651"/>
  <p:tag name="KSO_WM_BEAUTIFY_FLAG" val=""/>
</p:tagLst>
</file>

<file path=ppt/tags/tag241.xml><?xml version="1.0" encoding="utf-8"?>
<p:tagLst xmlns:p="http://schemas.openxmlformats.org/presentationml/2006/main">
  <p:tag name="AS_UNIQUEID" val="5652"/>
  <p:tag name="KSO_WM_BEAUTIFY_FLAG" val=""/>
</p:tagLst>
</file>

<file path=ppt/tags/tag242.xml><?xml version="1.0" encoding="utf-8"?>
<p:tagLst xmlns:p="http://schemas.openxmlformats.org/presentationml/2006/main">
  <p:tag name="AS_UNIQUEID" val="5653"/>
</p:tagLst>
</file>

<file path=ppt/tags/tag243.xml><?xml version="1.0" encoding="utf-8"?>
<p:tagLst xmlns:p="http://schemas.openxmlformats.org/presentationml/2006/main">
  <p:tag name="AS_UNIQUEID" val="5654"/>
</p:tagLst>
</file>

<file path=ppt/tags/tag244.xml><?xml version="1.0" encoding="utf-8"?>
<p:tagLst xmlns:p="http://schemas.openxmlformats.org/presentationml/2006/main">
  <p:tag name="AS_UNIQUEID" val="5413"/>
  <p:tag name="KSO_WM_BEAUTIFY_FLAG" val=""/>
</p:tagLst>
</file>

<file path=ppt/tags/tag245.xml><?xml version="1.0" encoding="utf-8"?>
<p:tagLst xmlns:p="http://schemas.openxmlformats.org/presentationml/2006/main">
  <p:tag name="AS_UNIQUEID" val="5655"/>
</p:tagLst>
</file>

<file path=ppt/tags/tag246.xml><?xml version="1.0" encoding="utf-8"?>
<p:tagLst xmlns:p="http://schemas.openxmlformats.org/presentationml/2006/main">
  <p:tag name="AS_UNIQUEID" val="5656"/>
  <p:tag name="KSO_WM_BEAUTIFY_FLAG" val=""/>
</p:tagLst>
</file>

<file path=ppt/tags/tag247.xml><?xml version="1.0" encoding="utf-8"?>
<p:tagLst xmlns:p="http://schemas.openxmlformats.org/presentationml/2006/main">
  <p:tag name="AS_UNIQUEID" val="5657"/>
  <p:tag name="KSO_WM_BEAUTIFY_FLAG" val=""/>
</p:tagLst>
</file>

<file path=ppt/tags/tag248.xml><?xml version="1.0" encoding="utf-8"?>
<p:tagLst xmlns:p="http://schemas.openxmlformats.org/presentationml/2006/main">
  <p:tag name="AS_UNIQUEID" val="5658"/>
</p:tagLst>
</file>

<file path=ppt/tags/tag249.xml><?xml version="1.0" encoding="utf-8"?>
<p:tagLst xmlns:p="http://schemas.openxmlformats.org/presentationml/2006/main">
  <p:tag name="AS_UNIQUEID" val="5659"/>
</p:tagLst>
</file>

<file path=ppt/tags/tag25.xml><?xml version="1.0" encoding="utf-8"?>
<p:tagLst xmlns:p="http://schemas.openxmlformats.org/presentationml/2006/main">
  <p:tag name="AS_UNIQUEID" val="5438"/>
</p:tagLst>
</file>

<file path=ppt/tags/tag250.xml><?xml version="1.0" encoding="utf-8"?>
<p:tagLst xmlns:p="http://schemas.openxmlformats.org/presentationml/2006/main">
  <p:tag name="AS_UNIQUEID" val="5413"/>
</p:tagLst>
</file>

<file path=ppt/tags/tag251.xml><?xml version="1.0" encoding="utf-8"?>
<p:tagLst xmlns:p="http://schemas.openxmlformats.org/presentationml/2006/main">
  <p:tag name="AS_UNIQUEID" val="5660"/>
</p:tagLst>
</file>

<file path=ppt/tags/tag252.xml><?xml version="1.0" encoding="utf-8"?>
<p:tagLst xmlns:p="http://schemas.openxmlformats.org/presentationml/2006/main">
  <p:tag name="AS_UNIQUEID" val="5661"/>
  <p:tag name="KSO_WM_BEAUTIFY_FLAG" val=""/>
</p:tagLst>
</file>

<file path=ppt/tags/tag253.xml><?xml version="1.0" encoding="utf-8"?>
<p:tagLst xmlns:p="http://schemas.openxmlformats.org/presentationml/2006/main">
  <p:tag name="AS_UNIQUEID" val="5662"/>
  <p:tag name="KSO_WM_BEAUTIFY_FLAG" val=""/>
</p:tagLst>
</file>

<file path=ppt/tags/tag254.xml><?xml version="1.0" encoding="utf-8"?>
<p:tagLst xmlns:p="http://schemas.openxmlformats.org/presentationml/2006/main">
  <p:tag name="AS_UNIQUEID" val="5663"/>
</p:tagLst>
</file>

<file path=ppt/tags/tag255.xml><?xml version="1.0" encoding="utf-8"?>
<p:tagLst xmlns:p="http://schemas.openxmlformats.org/presentationml/2006/main">
  <p:tag name="AS_UNIQUEID" val="5664"/>
</p:tagLst>
</file>

<file path=ppt/tags/tag256.xml><?xml version="1.0" encoding="utf-8"?>
<p:tagLst xmlns:p="http://schemas.openxmlformats.org/presentationml/2006/main">
  <p:tag name="AS_UNIQUEID" val="5665"/>
</p:tagLst>
</file>

<file path=ppt/tags/tag257.xml><?xml version="1.0" encoding="utf-8"?>
<p:tagLst xmlns:p="http://schemas.openxmlformats.org/presentationml/2006/main">
  <p:tag name="AS_UNIQUEID" val="5666"/>
</p:tagLst>
</file>

<file path=ppt/tags/tag258.xml><?xml version="1.0" encoding="utf-8"?>
<p:tagLst xmlns:p="http://schemas.openxmlformats.org/presentationml/2006/main">
  <p:tag name="AS_UNIQUEID" val="5667"/>
</p:tagLst>
</file>

<file path=ppt/tags/tag259.xml><?xml version="1.0" encoding="utf-8"?>
<p:tagLst xmlns:p="http://schemas.openxmlformats.org/presentationml/2006/main">
  <p:tag name="AS_UNIQUEID" val="5668"/>
</p:tagLst>
</file>

<file path=ppt/tags/tag26.xml><?xml version="1.0" encoding="utf-8"?>
<p:tagLst xmlns:p="http://schemas.openxmlformats.org/presentationml/2006/main">
  <p:tag name="AS_UNIQUEID" val="5439"/>
</p:tagLst>
</file>

<file path=ppt/tags/tag260.xml><?xml version="1.0" encoding="utf-8"?>
<p:tagLst xmlns:p="http://schemas.openxmlformats.org/presentationml/2006/main">
  <p:tag name="AS_UNIQUEID" val="5669"/>
</p:tagLst>
</file>

<file path=ppt/tags/tag261.xml><?xml version="1.0" encoding="utf-8"?>
<p:tagLst xmlns:p="http://schemas.openxmlformats.org/presentationml/2006/main">
  <p:tag name="AS_UNIQUEID" val="5670"/>
</p:tagLst>
</file>

<file path=ppt/tags/tag262.xml><?xml version="1.0" encoding="utf-8"?>
<p:tagLst xmlns:p="http://schemas.openxmlformats.org/presentationml/2006/main">
  <p:tag name="AS_UNIQUEID" val="5671"/>
</p:tagLst>
</file>

<file path=ppt/tags/tag263.xml><?xml version="1.0" encoding="utf-8"?>
<p:tagLst xmlns:p="http://schemas.openxmlformats.org/presentationml/2006/main">
  <p:tag name="AS_UNIQUEID" val="5672"/>
</p:tagLst>
</file>

<file path=ppt/tags/tag264.xml><?xml version="1.0" encoding="utf-8"?>
<p:tagLst xmlns:p="http://schemas.openxmlformats.org/presentationml/2006/main">
  <p:tag name="AS_UNIQUEID" val="5673"/>
</p:tagLst>
</file>

<file path=ppt/tags/tag265.xml><?xml version="1.0" encoding="utf-8"?>
<p:tagLst xmlns:p="http://schemas.openxmlformats.org/presentationml/2006/main">
  <p:tag name="AS_UNIQUEID" val="5674"/>
</p:tagLst>
</file>

<file path=ppt/tags/tag266.xml><?xml version="1.0" encoding="utf-8"?>
<p:tagLst xmlns:p="http://schemas.openxmlformats.org/presentationml/2006/main">
  <p:tag name="AS_UNIQUEID" val="5675"/>
</p:tagLst>
</file>

<file path=ppt/tags/tag267.xml><?xml version="1.0" encoding="utf-8"?>
<p:tagLst xmlns:p="http://schemas.openxmlformats.org/presentationml/2006/main">
  <p:tag name="AS_UNIQUEID" val="5676"/>
</p:tagLst>
</file>

<file path=ppt/tags/tag268.xml><?xml version="1.0" encoding="utf-8"?>
<p:tagLst xmlns:p="http://schemas.openxmlformats.org/presentationml/2006/main">
  <p:tag name="AS_UNIQUEID" val="5677"/>
</p:tagLst>
</file>

<file path=ppt/tags/tag269.xml><?xml version="1.0" encoding="utf-8"?>
<p:tagLst xmlns:p="http://schemas.openxmlformats.org/presentationml/2006/main">
  <p:tag name="AS_UNIQUEID" val="5678"/>
</p:tagLst>
</file>

<file path=ppt/tags/tag27.xml><?xml version="1.0" encoding="utf-8"?>
<p:tagLst xmlns:p="http://schemas.openxmlformats.org/presentationml/2006/main">
  <p:tag name="AS_UNIQUEID" val="5440"/>
</p:tagLst>
</file>

<file path=ppt/tags/tag270.xml><?xml version="1.0" encoding="utf-8"?>
<p:tagLst xmlns:p="http://schemas.openxmlformats.org/presentationml/2006/main">
  <p:tag name="AS_UNIQUEID" val="5679"/>
</p:tagLst>
</file>

<file path=ppt/tags/tag271.xml><?xml version="1.0" encoding="utf-8"?>
<p:tagLst xmlns:p="http://schemas.openxmlformats.org/presentationml/2006/main">
  <p:tag name="AS_UNIQUEID" val="5680"/>
</p:tagLst>
</file>

<file path=ppt/tags/tag272.xml><?xml version="1.0" encoding="utf-8"?>
<p:tagLst xmlns:p="http://schemas.openxmlformats.org/presentationml/2006/main">
  <p:tag name="AS_UNIQUEID" val="5681"/>
</p:tagLst>
</file>

<file path=ppt/tags/tag273.xml><?xml version="1.0" encoding="utf-8"?>
<p:tagLst xmlns:p="http://schemas.openxmlformats.org/presentationml/2006/main">
  <p:tag name="AS_UNIQUEID" val="5682"/>
</p:tagLst>
</file>

<file path=ppt/tags/tag274.xml><?xml version="1.0" encoding="utf-8"?>
<p:tagLst xmlns:p="http://schemas.openxmlformats.org/presentationml/2006/main">
  <p:tag name="AS_UNIQUEID" val="5683"/>
</p:tagLst>
</file>

<file path=ppt/tags/tag275.xml><?xml version="1.0" encoding="utf-8"?>
<p:tagLst xmlns:p="http://schemas.openxmlformats.org/presentationml/2006/main">
  <p:tag name="AS_UNIQUEID" val="5684"/>
</p:tagLst>
</file>

<file path=ppt/tags/tag276.xml><?xml version="1.0" encoding="utf-8"?>
<p:tagLst xmlns:p="http://schemas.openxmlformats.org/presentationml/2006/main">
  <p:tag name="AS_UNIQUEID" val="5685"/>
</p:tagLst>
</file>

<file path=ppt/tags/tag277.xml><?xml version="1.0" encoding="utf-8"?>
<p:tagLst xmlns:p="http://schemas.openxmlformats.org/presentationml/2006/main">
  <p:tag name="AS_UNIQUEID" val="5686"/>
</p:tagLst>
</file>

<file path=ppt/tags/tag278.xml><?xml version="1.0" encoding="utf-8"?>
<p:tagLst xmlns:p="http://schemas.openxmlformats.org/presentationml/2006/main">
  <p:tag name="AS_UNIQUEID" val="5687"/>
</p:tagLst>
</file>

<file path=ppt/tags/tag279.xml><?xml version="1.0" encoding="utf-8"?>
<p:tagLst xmlns:p="http://schemas.openxmlformats.org/presentationml/2006/main">
  <p:tag name="AS_UNIQUEID" val="5688"/>
  <p:tag name="KSO_WM_BEAUTIFY_FLAG" val=""/>
</p:tagLst>
</file>

<file path=ppt/tags/tag28.xml><?xml version="1.0" encoding="utf-8"?>
<p:tagLst xmlns:p="http://schemas.openxmlformats.org/presentationml/2006/main">
  <p:tag name="AS_UNIQUEID" val="5441"/>
</p:tagLst>
</file>

<file path=ppt/tags/tag280.xml><?xml version="1.0" encoding="utf-8"?>
<p:tagLst xmlns:p="http://schemas.openxmlformats.org/presentationml/2006/main">
  <p:tag name="AS_UNIQUEID" val="5689"/>
</p:tagLst>
</file>

<file path=ppt/tags/tag281.xml><?xml version="1.0" encoding="utf-8"?>
<p:tagLst xmlns:p="http://schemas.openxmlformats.org/presentationml/2006/main">
  <p:tag name="AS_UNIQUEID" val="5690"/>
</p:tagLst>
</file>

<file path=ppt/tags/tag282.xml><?xml version="1.0" encoding="utf-8"?>
<p:tagLst xmlns:p="http://schemas.openxmlformats.org/presentationml/2006/main">
  <p:tag name="AS_UNIQUEID" val="5691"/>
</p:tagLst>
</file>

<file path=ppt/tags/tag283.xml><?xml version="1.0" encoding="utf-8"?>
<p:tagLst xmlns:p="http://schemas.openxmlformats.org/presentationml/2006/main">
  <p:tag name="AS_UNIQUEID" val="5692"/>
</p:tagLst>
</file>

<file path=ppt/tags/tag284.xml><?xml version="1.0" encoding="utf-8"?>
<p:tagLst xmlns:p="http://schemas.openxmlformats.org/presentationml/2006/main">
  <p:tag name="AS_UNIQUEID" val="5693"/>
</p:tagLst>
</file>

<file path=ppt/tags/tag285.xml><?xml version="1.0" encoding="utf-8"?>
<p:tagLst xmlns:p="http://schemas.openxmlformats.org/presentationml/2006/main">
  <p:tag name="AS_UNIQUEID" val="5413"/>
</p:tagLst>
</file>

<file path=ppt/tags/tag286.xml><?xml version="1.0" encoding="utf-8"?>
<p:tagLst xmlns:p="http://schemas.openxmlformats.org/presentationml/2006/main">
  <p:tag name="AS_UNIQUEID" val="5694"/>
</p:tagLst>
</file>

<file path=ppt/tags/tag287.xml><?xml version="1.0" encoding="utf-8"?>
<p:tagLst xmlns:p="http://schemas.openxmlformats.org/presentationml/2006/main">
  <p:tag name="AS_UNIQUEID" val="5695"/>
  <p:tag name="KSO_WM_BEAUTIFY_FLAG" val=""/>
</p:tagLst>
</file>

<file path=ppt/tags/tag288.xml><?xml version="1.0" encoding="utf-8"?>
<p:tagLst xmlns:p="http://schemas.openxmlformats.org/presentationml/2006/main">
  <p:tag name="AS_UNIQUEID" val="5696"/>
  <p:tag name="KSO_WM_BEAUTIFY_FLAG" val=""/>
</p:tagLst>
</file>

<file path=ppt/tags/tag289.xml><?xml version="1.0" encoding="utf-8"?>
<p:tagLst xmlns:p="http://schemas.openxmlformats.org/presentationml/2006/main">
  <p:tag name="AS_UNIQUEID" val="5697"/>
</p:tagLst>
</file>

<file path=ppt/tags/tag29.xml><?xml version="1.0" encoding="utf-8"?>
<p:tagLst xmlns:p="http://schemas.openxmlformats.org/presentationml/2006/main">
  <p:tag name="AS_UNIQUEID" val="5442"/>
</p:tagLst>
</file>

<file path=ppt/tags/tag290.xml><?xml version="1.0" encoding="utf-8"?>
<p:tagLst xmlns:p="http://schemas.openxmlformats.org/presentationml/2006/main">
  <p:tag name="AS_UNIQUEID" val="5698"/>
</p:tagLst>
</file>

<file path=ppt/tags/tag291.xml><?xml version="1.0" encoding="utf-8"?>
<p:tagLst xmlns:p="http://schemas.openxmlformats.org/presentationml/2006/main">
  <p:tag name="AS_UNIQUEID" val="5699"/>
</p:tagLst>
</file>

<file path=ppt/tags/tag292.xml><?xml version="1.0" encoding="utf-8"?>
<p:tagLst xmlns:p="http://schemas.openxmlformats.org/presentationml/2006/main">
  <p:tag name="AS_UNIQUEID" val="5700"/>
</p:tagLst>
</file>

<file path=ppt/tags/tag293.xml><?xml version="1.0" encoding="utf-8"?>
<p:tagLst xmlns:p="http://schemas.openxmlformats.org/presentationml/2006/main">
  <p:tag name="AS_UNIQUEID" val="5701"/>
</p:tagLst>
</file>

<file path=ppt/tags/tag294.xml><?xml version="1.0" encoding="utf-8"?>
<p:tagLst xmlns:p="http://schemas.openxmlformats.org/presentationml/2006/main">
  <p:tag name="AS_UNIQUEID" val="5702"/>
</p:tagLst>
</file>

<file path=ppt/tags/tag295.xml><?xml version="1.0" encoding="utf-8"?>
<p:tagLst xmlns:p="http://schemas.openxmlformats.org/presentationml/2006/main">
  <p:tag name="AS_UNIQUEID" val="5703"/>
</p:tagLst>
</file>

<file path=ppt/tags/tag296.xml><?xml version="1.0" encoding="utf-8"?>
<p:tagLst xmlns:p="http://schemas.openxmlformats.org/presentationml/2006/main">
  <p:tag name="AS_UNIQUEID" val="5704"/>
</p:tagLst>
</file>

<file path=ppt/tags/tag297.xml><?xml version="1.0" encoding="utf-8"?>
<p:tagLst xmlns:p="http://schemas.openxmlformats.org/presentationml/2006/main">
  <p:tag name="AS_UNIQUEID" val="5705"/>
</p:tagLst>
</file>

<file path=ppt/tags/tag298.xml><?xml version="1.0" encoding="utf-8"?>
<p:tagLst xmlns:p="http://schemas.openxmlformats.org/presentationml/2006/main">
  <p:tag name="AS_UNIQUEID" val="5706"/>
</p:tagLst>
</file>

<file path=ppt/tags/tag299.xml><?xml version="1.0" encoding="utf-8"?>
<p:tagLst xmlns:p="http://schemas.openxmlformats.org/presentationml/2006/main">
  <p:tag name="AS_UNIQUEID" val="5707"/>
  <p:tag name="KSO_WM_DIAGRAM_VIRTUALLY_FRAME" val="{&quot;height&quot;:208.5,&quot;left&quot;:10.9,&quot;top&quot;:281.45,&quot;width&quot;:930.15}"/>
</p:tagLst>
</file>

<file path=ppt/tags/tag3.xml><?xml version="1.0" encoding="utf-8"?>
<p:tagLst xmlns:p="http://schemas.openxmlformats.org/presentationml/2006/main">
  <p:tag name="AS_UNIQUEID" val="5416"/>
  <p:tag name="KSO_WM_BEAUTIFY_FLAG" val=""/>
</p:tagLst>
</file>

<file path=ppt/tags/tag30.xml><?xml version="1.0" encoding="utf-8"?>
<p:tagLst xmlns:p="http://schemas.openxmlformats.org/presentationml/2006/main">
  <p:tag name="AS_UNIQUEID" val="5443"/>
</p:tagLst>
</file>

<file path=ppt/tags/tag300.xml><?xml version="1.0" encoding="utf-8"?>
<p:tagLst xmlns:p="http://schemas.openxmlformats.org/presentationml/2006/main">
  <p:tag name="AS_UNIQUEID" val="5708"/>
  <p:tag name="KSO_WM_DIAGRAM_VIRTUALLY_FRAME" val="{&quot;height&quot;:208.5,&quot;left&quot;:10.9,&quot;top&quot;:281.45,&quot;width&quot;:930.15}"/>
</p:tagLst>
</file>

<file path=ppt/tags/tag301.xml><?xml version="1.0" encoding="utf-8"?>
<p:tagLst xmlns:p="http://schemas.openxmlformats.org/presentationml/2006/main">
  <p:tag name="AS_UNIQUEID" val="5709"/>
  <p:tag name="KSO_WM_DIAGRAM_VIRTUALLY_FRAME" val="{&quot;height&quot;:208.5,&quot;left&quot;:10.9,&quot;top&quot;:281.45,&quot;width&quot;:930.15}"/>
</p:tagLst>
</file>

<file path=ppt/tags/tag302.xml><?xml version="1.0" encoding="utf-8"?>
<p:tagLst xmlns:p="http://schemas.openxmlformats.org/presentationml/2006/main">
  <p:tag name="AS_UNIQUEID" val="5710"/>
</p:tagLst>
</file>

<file path=ppt/tags/tag303.xml><?xml version="1.0" encoding="utf-8"?>
<p:tagLst xmlns:p="http://schemas.openxmlformats.org/presentationml/2006/main">
  <p:tag name="AS_UNIQUEID" val="5711"/>
  <p:tag name="KSO_WM_BEAUTIFY_FLAG" val=""/>
  <p:tag name="KSO_WM_DIAGRAM_VIRTUALLY_FRAME" val="{&quot;height&quot;:208.5,&quot;left&quot;:10.9,&quot;top&quot;:281.45,&quot;width&quot;:930.15}"/>
</p:tagLst>
</file>

<file path=ppt/tags/tag304.xml><?xml version="1.0" encoding="utf-8"?>
<p:tagLst xmlns:p="http://schemas.openxmlformats.org/presentationml/2006/main">
  <p:tag name="AS_UNIQUEID" val="5712"/>
</p:tagLst>
</file>

<file path=ppt/tags/tag305.xml><?xml version="1.0" encoding="utf-8"?>
<p:tagLst xmlns:p="http://schemas.openxmlformats.org/presentationml/2006/main">
  <p:tag name="AS_UNIQUEID" val="5713"/>
  <p:tag name="KSO_WM_DIAGRAM_VIRTUALLY_FRAME" val="{&quot;height&quot;:208.5,&quot;left&quot;:10.9,&quot;top&quot;:281.45,&quot;width&quot;:930.15}"/>
</p:tagLst>
</file>

<file path=ppt/tags/tag306.xml><?xml version="1.0" encoding="utf-8"?>
<p:tagLst xmlns:p="http://schemas.openxmlformats.org/presentationml/2006/main">
  <p:tag name="AS_UNIQUEID" val="5714"/>
</p:tagLst>
</file>

<file path=ppt/tags/tag307.xml><?xml version="1.0" encoding="utf-8"?>
<p:tagLst xmlns:p="http://schemas.openxmlformats.org/presentationml/2006/main">
  <p:tag name="AS_UNIQUEID" val="5715"/>
</p:tagLst>
</file>

<file path=ppt/tags/tag308.xml><?xml version="1.0" encoding="utf-8"?>
<p:tagLst xmlns:p="http://schemas.openxmlformats.org/presentationml/2006/main">
  <p:tag name="AS_UNIQUEID" val="5716"/>
</p:tagLst>
</file>

<file path=ppt/tags/tag309.xml><?xml version="1.0" encoding="utf-8"?>
<p:tagLst xmlns:p="http://schemas.openxmlformats.org/presentationml/2006/main">
  <p:tag name="AS_UNIQUEID" val="5717"/>
</p:tagLst>
</file>

<file path=ppt/tags/tag31.xml><?xml version="1.0" encoding="utf-8"?>
<p:tagLst xmlns:p="http://schemas.openxmlformats.org/presentationml/2006/main">
  <p:tag name="AS_UNIQUEID" val="5444"/>
</p:tagLst>
</file>

<file path=ppt/tags/tag310.xml><?xml version="1.0" encoding="utf-8"?>
<p:tagLst xmlns:p="http://schemas.openxmlformats.org/presentationml/2006/main">
  <p:tag name="AS_UNIQUEID" val="5718"/>
</p:tagLst>
</file>

<file path=ppt/tags/tag311.xml><?xml version="1.0" encoding="utf-8"?>
<p:tagLst xmlns:p="http://schemas.openxmlformats.org/presentationml/2006/main">
  <p:tag name="AS_UNIQUEID" val="5719"/>
</p:tagLst>
</file>

<file path=ppt/tags/tag312.xml><?xml version="1.0" encoding="utf-8"?>
<p:tagLst xmlns:p="http://schemas.openxmlformats.org/presentationml/2006/main">
  <p:tag name="AS_UNIQUEID" val="5720"/>
  <p:tag name="KSO_WM_BEAUTIFY_FLAG" val=""/>
</p:tagLst>
</file>

<file path=ppt/tags/tag313.xml><?xml version="1.0" encoding="utf-8"?>
<p:tagLst xmlns:p="http://schemas.openxmlformats.org/presentationml/2006/main">
  <p:tag name="AS_UNIQUEID" val="5721"/>
</p:tagLst>
</file>

<file path=ppt/tags/tag314.xml><?xml version="1.0" encoding="utf-8"?>
<p:tagLst xmlns:p="http://schemas.openxmlformats.org/presentationml/2006/main">
  <p:tag name="AS_UNIQUEID" val="5722"/>
</p:tagLst>
</file>

<file path=ppt/tags/tag315.xml><?xml version="1.0" encoding="utf-8"?>
<p:tagLst xmlns:p="http://schemas.openxmlformats.org/presentationml/2006/main">
  <p:tag name="AS_UNIQUEID" val="5723"/>
  <p:tag name="KSO_WM_UNIT_MEDIACOVER_BTN_POS" val="c"/>
  <p:tag name="KSO_WM_UNIT_MEDIACOVER_BTN_STATE" val="1"/>
  <p:tag name="KSO_WM_UNIT_MEDIACOVER_BTN_STYLE" val="ee0bc779c1f3d7f3e90c96344320e69a"/>
  <p:tag name="KSO_WM_UNIT_MEDIACOVER_BTNRECT" val="2230*1215*460*46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16.xml><?xml version="1.0" encoding="utf-8"?>
<p:tagLst xmlns:p="http://schemas.openxmlformats.org/presentationml/2006/main">
  <p:tag name="AS_UNIQUEID" val="5724"/>
</p:tagLst>
</file>

<file path=ppt/tags/tag317.xml><?xml version="1.0" encoding="utf-8"?>
<p:tagLst xmlns:p="http://schemas.openxmlformats.org/presentationml/2006/main">
  <p:tag name="AS_UNIQUEID" val="5725"/>
  <p:tag name="KSO_WM_BEAUTIFY_FLAG" val=""/>
</p:tagLst>
</file>

<file path=ppt/tags/tag318.xml><?xml version="1.0" encoding="utf-8"?>
<p:tagLst xmlns:p="http://schemas.openxmlformats.org/presentationml/2006/main">
  <p:tag name="AS_UNIQUEID" val="5726"/>
  <p:tag name="KSO_WM_BEAUTIFY_FLAG" val=""/>
</p:tagLst>
</file>

<file path=ppt/tags/tag319.xml><?xml version="1.0" encoding="utf-8"?>
<p:tagLst xmlns:p="http://schemas.openxmlformats.org/presentationml/2006/main">
  <p:tag name="AS_UNIQUEID" val="5727"/>
  <p:tag name="KSO_WM_UNIT_TABLE_BEAUTIFY" val="smartTable{63d85d05-0ba2-42ea-9e45-0518b33c3863}"/>
  <p:tag name="TABLE_ENDDRAG_ORIGIN_RECT" val="503*128"/>
  <p:tag name="TABLE_ENDDRAG_RECT" val="424*150*503*128"/>
</p:tagLst>
</file>

<file path=ppt/tags/tag32.xml><?xml version="1.0" encoding="utf-8"?>
<p:tagLst xmlns:p="http://schemas.openxmlformats.org/presentationml/2006/main">
  <p:tag name="AS_UNIQUEID" val="5445"/>
</p:tagLst>
</file>

<file path=ppt/tags/tag320.xml><?xml version="1.0" encoding="utf-8"?>
<p:tagLst xmlns:p="http://schemas.openxmlformats.org/presentationml/2006/main">
  <p:tag name="AS_UNIQUEID" val="5728"/>
  <p:tag name="TABLE_ENDDRAG_ORIGIN_RECT" val="343*86"/>
  <p:tag name="TABLE_ENDDRAG_RECT" val="537*262*343*86"/>
</p:tagLst>
</file>

<file path=ppt/tags/tag321.xml><?xml version="1.0" encoding="utf-8"?>
<p:tagLst xmlns:p="http://schemas.openxmlformats.org/presentationml/2006/main">
  <p:tag name="AS_UNIQUEID" val="5729"/>
  <p:tag name="TABLE_ENDDRAG_ORIGIN_RECT" val="380*57"/>
  <p:tag name="TABLE_ENDDRAG_RECT" val="538*323*380*57"/>
</p:tagLst>
</file>

<file path=ppt/tags/tag322.xml><?xml version="1.0" encoding="utf-8"?>
<p:tagLst xmlns:p="http://schemas.openxmlformats.org/presentationml/2006/main">
  <p:tag name="AS_UNIQUEID" val="5730"/>
  <p:tag name="TABLE_ENDDRAG_ORIGIN_RECT" val="368*57"/>
  <p:tag name="TABLE_ENDDRAG_RECT" val="538*369*368*57"/>
</p:tagLst>
</file>

<file path=ppt/tags/tag323.xml><?xml version="1.0" encoding="utf-8"?>
<p:tagLst xmlns:p="http://schemas.openxmlformats.org/presentationml/2006/main">
  <p:tag name="AS_UNIQUEID" val="5731"/>
</p:tagLst>
</file>

<file path=ppt/tags/tag324.xml><?xml version="1.0" encoding="utf-8"?>
<p:tagLst xmlns:p="http://schemas.openxmlformats.org/presentationml/2006/main">
  <p:tag name="AS_UNIQUEID" val="5732"/>
</p:tagLst>
</file>

<file path=ppt/tags/tag325.xml><?xml version="1.0" encoding="utf-8"?>
<p:tagLst xmlns:p="http://schemas.openxmlformats.org/presentationml/2006/main">
  <p:tag name="AS_UNIQUEID" val="5733"/>
</p:tagLst>
</file>

<file path=ppt/tags/tag326.xml><?xml version="1.0" encoding="utf-8"?>
<p:tagLst xmlns:p="http://schemas.openxmlformats.org/presentationml/2006/main">
  <p:tag name="AS_UNIQUEID" val="5734"/>
</p:tagLst>
</file>

<file path=ppt/tags/tag327.xml><?xml version="1.0" encoding="utf-8"?>
<p:tagLst xmlns:p="http://schemas.openxmlformats.org/presentationml/2006/main">
  <p:tag name="AS_UNIQUEID" val="5735"/>
</p:tagLst>
</file>

<file path=ppt/tags/tag328.xml><?xml version="1.0" encoding="utf-8"?>
<p:tagLst xmlns:p="http://schemas.openxmlformats.org/presentationml/2006/main">
  <p:tag name="AS_UNIQUEID" val="5736"/>
</p:tagLst>
</file>

<file path=ppt/tags/tag329.xml><?xml version="1.0" encoding="utf-8"?>
<p:tagLst xmlns:p="http://schemas.openxmlformats.org/presentationml/2006/main">
  <p:tag name="AS_UNIQUEID" val="5737"/>
</p:tagLst>
</file>

<file path=ppt/tags/tag33.xml><?xml version="1.0" encoding="utf-8"?>
<p:tagLst xmlns:p="http://schemas.openxmlformats.org/presentationml/2006/main">
  <p:tag name="AS_UNIQUEID" val="5446"/>
</p:tagLst>
</file>

<file path=ppt/tags/tag330.xml><?xml version="1.0" encoding="utf-8"?>
<p:tagLst xmlns:p="http://schemas.openxmlformats.org/presentationml/2006/main">
  <p:tag name="AS_UNIQUEID" val="5738"/>
</p:tagLst>
</file>

<file path=ppt/tags/tag331.xml><?xml version="1.0" encoding="utf-8"?>
<p:tagLst xmlns:p="http://schemas.openxmlformats.org/presentationml/2006/main">
  <p:tag name="AS_UNIQUEID" val="5739"/>
  <p:tag name="KSO_WM_BEAUTIFY_FLAG" val=""/>
</p:tagLst>
</file>

<file path=ppt/tags/tag332.xml><?xml version="1.0" encoding="utf-8"?>
<p:tagLst xmlns:p="http://schemas.openxmlformats.org/presentationml/2006/main">
  <p:tag name="AS_UNIQUEID" val="5740"/>
</p:tagLst>
</file>

<file path=ppt/tags/tag333.xml><?xml version="1.0" encoding="utf-8"?>
<p:tagLst xmlns:p="http://schemas.openxmlformats.org/presentationml/2006/main">
  <p:tag name="AS_UNIQUEID" val="5741"/>
  <p:tag name="KSO_WM_UNIT_MEDIACOVER_BTN_POS" val="c"/>
  <p:tag name="KSO_WM_UNIT_MEDIACOVER_BTN_STATE" val="1"/>
  <p:tag name="KSO_WM_UNIT_MEDIACOVER_BTN_STYLE" val="ee0bc779c1f3d7f3e90c96344320e69a"/>
  <p:tag name="KSO_WM_UNIT_MEDIACOVER_BTNRECT" val="2111*1178*460*46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334.xml><?xml version="1.0" encoding="utf-8"?>
<p:tagLst xmlns:p="http://schemas.openxmlformats.org/presentationml/2006/main">
  <p:tag name="AS_UNIQUEID" val="5742"/>
</p:tagLst>
</file>

<file path=ppt/tags/tag335.xml><?xml version="1.0" encoding="utf-8"?>
<p:tagLst xmlns:p="http://schemas.openxmlformats.org/presentationml/2006/main">
  <p:tag name="AS_UNIQUEID" val="5743"/>
  <p:tag name="KSO_WM_BEAUTIFY_FLAG" val=""/>
</p:tagLst>
</file>

<file path=ppt/tags/tag336.xml><?xml version="1.0" encoding="utf-8"?>
<p:tagLst xmlns:p="http://schemas.openxmlformats.org/presentationml/2006/main">
  <p:tag name="AS_UNIQUEID" val="5744"/>
  <p:tag name="KSO_WM_BEAUTIFY_FLAG" val=""/>
</p:tagLst>
</file>

<file path=ppt/tags/tag337.xml><?xml version="1.0" encoding="utf-8"?>
<p:tagLst xmlns:p="http://schemas.openxmlformats.org/presentationml/2006/main">
  <p:tag name="AS_UNIQUEID" val="5745"/>
</p:tagLst>
</file>

<file path=ppt/tags/tag338.xml><?xml version="1.0" encoding="utf-8"?>
<p:tagLst xmlns:p="http://schemas.openxmlformats.org/presentationml/2006/main">
  <p:tag name="AS_UNIQUEID" val="5746"/>
  <p:tag name="KSO_WM_UNIT_TABLE_BEAUTIFY" val="smartTable{1d7f1f64-1c17-46b0-98e6-f82a80ae3382}"/>
  <p:tag name="TABLE_ENDDRAG_ORIGIN_RECT" val="495*183"/>
  <p:tag name="TABLE_ENDDRAG_RECT" val="369*195*495*183"/>
</p:tagLst>
</file>

<file path=ppt/tags/tag339.xml><?xml version="1.0" encoding="utf-8"?>
<p:tagLst xmlns:p="http://schemas.openxmlformats.org/presentationml/2006/main">
  <p:tag name="AS_UNIQUEID" val="5747"/>
  <p:tag name="TABLE_ENDDRAG_ORIGIN_RECT" val="412*86"/>
  <p:tag name="TABLE_ENDDRAG_RECT" val="452*305*412*86"/>
</p:tagLst>
</file>

<file path=ppt/tags/tag34.xml><?xml version="1.0" encoding="utf-8"?>
<p:tagLst xmlns:p="http://schemas.openxmlformats.org/presentationml/2006/main">
  <p:tag name="AS_UNIQUEID" val="5447"/>
</p:tagLst>
</file>

<file path=ppt/tags/tag340.xml><?xml version="1.0" encoding="utf-8"?>
<p:tagLst xmlns:p="http://schemas.openxmlformats.org/presentationml/2006/main">
  <p:tag name="AS_UNIQUEID" val="5748"/>
</p:tagLst>
</file>

<file path=ppt/tags/tag341.xml><?xml version="1.0" encoding="utf-8"?>
<p:tagLst xmlns:p="http://schemas.openxmlformats.org/presentationml/2006/main">
  <p:tag name="AS_UNIQUEID" val="5749"/>
  <p:tag name="TABLE_ENDDRAG_ORIGIN_RECT" val="411*57"/>
  <p:tag name="TABLE_ENDDRAG_RECT" val="452*415*411*57"/>
</p:tagLst>
</file>

<file path=ppt/tags/tag342.xml><?xml version="1.0" encoding="utf-8"?>
<p:tagLst xmlns:p="http://schemas.openxmlformats.org/presentationml/2006/main">
  <p:tag name="AS_UNIQUEID" val="5750"/>
</p:tagLst>
</file>

<file path=ppt/tags/tag343.xml><?xml version="1.0" encoding="utf-8"?>
<p:tagLst xmlns:p="http://schemas.openxmlformats.org/presentationml/2006/main">
  <p:tag name="AS_UNIQUEID" val="5751"/>
</p:tagLst>
</file>

<file path=ppt/tags/tag344.xml><?xml version="1.0" encoding="utf-8"?>
<p:tagLst xmlns:p="http://schemas.openxmlformats.org/presentationml/2006/main">
  <p:tag name="AS_UNIQUEID" val="5752"/>
</p:tagLst>
</file>

<file path=ppt/tags/tag345.xml><?xml version="1.0" encoding="utf-8"?>
<p:tagLst xmlns:p="http://schemas.openxmlformats.org/presentationml/2006/main">
  <p:tag name="AS_UNIQUEID" val="5753"/>
</p:tagLst>
</file>

<file path=ppt/tags/tag346.xml><?xml version="1.0" encoding="utf-8"?>
<p:tagLst xmlns:p="http://schemas.openxmlformats.org/presentationml/2006/main">
  <p:tag name="AS_UNIQUEID" val="5754"/>
</p:tagLst>
</file>

<file path=ppt/tags/tag347.xml><?xml version="1.0" encoding="utf-8"?>
<p:tagLst xmlns:p="http://schemas.openxmlformats.org/presentationml/2006/main">
  <p:tag name="AS_UNIQUEID" val="5755"/>
</p:tagLst>
</file>

<file path=ppt/tags/tag348.xml><?xml version="1.0" encoding="utf-8"?>
<p:tagLst xmlns:p="http://schemas.openxmlformats.org/presentationml/2006/main">
  <p:tag name="AS_UNIQUEID" val="5756"/>
</p:tagLst>
</file>

<file path=ppt/tags/tag349.xml><?xml version="1.0" encoding="utf-8"?>
<p:tagLst xmlns:p="http://schemas.openxmlformats.org/presentationml/2006/main">
  <p:tag name="AS_UNIQUEID" val="5757"/>
</p:tagLst>
</file>

<file path=ppt/tags/tag35.xml><?xml version="1.0" encoding="utf-8"?>
<p:tagLst xmlns:p="http://schemas.openxmlformats.org/presentationml/2006/main">
  <p:tag name="AS_UNIQUEID" val="5448"/>
</p:tagLst>
</file>

<file path=ppt/tags/tag350.xml><?xml version="1.0" encoding="utf-8"?>
<p:tagLst xmlns:p="http://schemas.openxmlformats.org/presentationml/2006/main">
  <p:tag name="AS_UNIQUEID" val="5758"/>
  <p:tag name="KSO_WM_BEAUTIFY_FLAG" val=""/>
</p:tagLst>
</file>

<file path=ppt/tags/tag351.xml><?xml version="1.0" encoding="utf-8"?>
<p:tagLst xmlns:p="http://schemas.openxmlformats.org/presentationml/2006/main">
  <p:tag name="AS_UNIQUEID" val="5759"/>
</p:tagLst>
</file>

<file path=ppt/tags/tag352.xml><?xml version="1.0" encoding="utf-8"?>
<p:tagLst xmlns:p="http://schemas.openxmlformats.org/presentationml/2006/main">
  <p:tag name="AS_UNIQUEID" val="5760"/>
  <p:tag name="KSO_WM_BEAUTIFY_FLAG" val=""/>
</p:tagLst>
</file>

<file path=ppt/tags/tag353.xml><?xml version="1.0" encoding="utf-8"?>
<p:tagLst xmlns:p="http://schemas.openxmlformats.org/presentationml/2006/main">
  <p:tag name="AS_UNIQUEID" val="5761"/>
  <p:tag name="KSO_WM_BEAUTIFY_FLAG" val=""/>
</p:tagLst>
</file>

<file path=ppt/tags/tag354.xml><?xml version="1.0" encoding="utf-8"?>
<p:tagLst xmlns:p="http://schemas.openxmlformats.org/presentationml/2006/main">
  <p:tag name="AS_UNIQUEID" val="5762"/>
  <p:tag name="KSO_WM_BEAUTIFY_FLAG" val=""/>
</p:tagLst>
</file>

<file path=ppt/tags/tag355.xml><?xml version="1.0" encoding="utf-8"?>
<p:tagLst xmlns:p="http://schemas.openxmlformats.org/presentationml/2006/main">
  <p:tag name="AS_UNIQUEID" val="5763"/>
  <p:tag name="KSO_WM_BEAUTIFY_FLAG" val=""/>
</p:tagLst>
</file>

<file path=ppt/tags/tag356.xml><?xml version="1.0" encoding="utf-8"?>
<p:tagLst xmlns:p="http://schemas.openxmlformats.org/presentationml/2006/main">
  <p:tag name="AS_UNIQUEID" val="5764"/>
  <p:tag name="KSO_WM_BEAUTIFY_FLAG" val=""/>
</p:tagLst>
</file>

<file path=ppt/tags/tag357.xml><?xml version="1.0" encoding="utf-8"?>
<p:tagLst xmlns:p="http://schemas.openxmlformats.org/presentationml/2006/main">
  <p:tag name="AS_UNIQUEID" val="5765"/>
</p:tagLst>
</file>

<file path=ppt/tags/tag358.xml><?xml version="1.0" encoding="utf-8"?>
<p:tagLst xmlns:p="http://schemas.openxmlformats.org/presentationml/2006/main">
  <p:tag name="AS_UNIQUEID" val="5766"/>
</p:tagLst>
</file>

<file path=ppt/tags/tag359.xml><?xml version="1.0" encoding="utf-8"?>
<p:tagLst xmlns:p="http://schemas.openxmlformats.org/presentationml/2006/main">
  <p:tag name="AS_UNIQUEID" val="5767"/>
</p:tagLst>
</file>

<file path=ppt/tags/tag36.xml><?xml version="1.0" encoding="utf-8"?>
<p:tagLst xmlns:p="http://schemas.openxmlformats.org/presentationml/2006/main">
  <p:tag name="AS_UNIQUEID" val="5449"/>
</p:tagLst>
</file>

<file path=ppt/tags/tag360.xml><?xml version="1.0" encoding="utf-8"?>
<p:tagLst xmlns:p="http://schemas.openxmlformats.org/presentationml/2006/main">
  <p:tag name="AS_UNIQUEID" val="5768"/>
</p:tagLst>
</file>

<file path=ppt/tags/tag361.xml><?xml version="1.0" encoding="utf-8"?>
<p:tagLst xmlns:p="http://schemas.openxmlformats.org/presentationml/2006/main">
  <p:tag name="AS_UNIQUEID" val="5769"/>
</p:tagLst>
</file>

<file path=ppt/tags/tag362.xml><?xml version="1.0" encoding="utf-8"?>
<p:tagLst xmlns:p="http://schemas.openxmlformats.org/presentationml/2006/main">
  <p:tag name="AS_UNIQUEID" val="5770"/>
  <p:tag name="KSO_WM_BEAUTIFY_FLAG" val=""/>
</p:tagLst>
</file>

<file path=ppt/tags/tag363.xml><?xml version="1.0" encoding="utf-8"?>
<p:tagLst xmlns:p="http://schemas.openxmlformats.org/presentationml/2006/main">
  <p:tag name="AS_UNIQUEID" val="5771"/>
  <p:tag name="KSO_WM_BEAUTIFY_FLAG" val=""/>
</p:tagLst>
</file>

<file path=ppt/tags/tag364.xml><?xml version="1.0" encoding="utf-8"?>
<p:tagLst xmlns:p="http://schemas.openxmlformats.org/presentationml/2006/main">
  <p:tag name="AS_UNIQUEID" val="5772"/>
</p:tagLst>
</file>

<file path=ppt/tags/tag365.xml><?xml version="1.0" encoding="utf-8"?>
<p:tagLst xmlns:p="http://schemas.openxmlformats.org/presentationml/2006/main">
  <p:tag name="AS_UNIQUEID" val="5773"/>
</p:tagLst>
</file>

<file path=ppt/tags/tag366.xml><?xml version="1.0" encoding="utf-8"?>
<p:tagLst xmlns:p="http://schemas.openxmlformats.org/presentationml/2006/main">
  <p:tag name="AS_UNIQUEID" val="5774"/>
</p:tagLst>
</file>

<file path=ppt/tags/tag367.xml><?xml version="1.0" encoding="utf-8"?>
<p:tagLst xmlns:p="http://schemas.openxmlformats.org/presentationml/2006/main">
  <p:tag name="AS_UNIQUEID" val="5775"/>
  <p:tag name="KSO_WM_BEAUTIFY_FLAG" val=""/>
</p:tagLst>
</file>

<file path=ppt/tags/tag368.xml><?xml version="1.0" encoding="utf-8"?>
<p:tagLst xmlns:p="http://schemas.openxmlformats.org/presentationml/2006/main">
  <p:tag name="AS_UNIQUEID" val="5776"/>
</p:tagLst>
</file>

<file path=ppt/tags/tag369.xml><?xml version="1.0" encoding="utf-8"?>
<p:tagLst xmlns:p="http://schemas.openxmlformats.org/presentationml/2006/main">
  <p:tag name="AS_UNIQUEID" val="5777"/>
</p:tagLst>
</file>

<file path=ppt/tags/tag37.xml><?xml version="1.0" encoding="utf-8"?>
<p:tagLst xmlns:p="http://schemas.openxmlformats.org/presentationml/2006/main">
  <p:tag name="AS_UNIQUEID" val="5450"/>
</p:tagLst>
</file>

<file path=ppt/tags/tag370.xml><?xml version="1.0" encoding="utf-8"?>
<p:tagLst xmlns:p="http://schemas.openxmlformats.org/presentationml/2006/main">
  <p:tag name="AS_UNIQUEID" val="5778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255*f*1"/>
  <p:tag name="KSO_WM_UNIT_LAYERLEVEL" val="1"/>
  <p:tag name="KSO_WM_UNIT_NOCLEAR" val="1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。"/>
  <p:tag name="KSO_WM_UNIT_TEXTBOXSTYLE_GUID" val="{637e38f4-a7e2-4f07-ae66-35d257d0b9a2}"/>
  <p:tag name="KSO_WM_UNIT_TEXTBOXSTYLE_SHAPETYPE" val="0"/>
  <p:tag name="KSO_WM_UNIT_TEXTBOXSTYLE_TEMPLATEID" val="3135445"/>
  <p:tag name="KSO_WM_UNIT_TEXTBOXSTYLE_TEMPLATETYPE" val="1"/>
  <p:tag name="KSO_WM_UNIT_TEXTBOXSTYLE_TYPE" val="8"/>
  <p:tag name="KSO_WM_UNIT_VALUE" val="54"/>
</p:tagLst>
</file>

<file path=ppt/tags/tag371.xml><?xml version="1.0" encoding="utf-8"?>
<p:tagLst xmlns:p="http://schemas.openxmlformats.org/presentationml/2006/main">
  <p:tag name="AS_UNIQUEID" val="5779"/>
</p:tagLst>
</file>

<file path=ppt/tags/tag372.xml><?xml version="1.0" encoding="utf-8"?>
<p:tagLst xmlns:p="http://schemas.openxmlformats.org/presentationml/2006/main">
  <p:tag name="AS_UNIQUEID" val="5780"/>
</p:tagLst>
</file>

<file path=ppt/tags/tag373.xml><?xml version="1.0" encoding="utf-8"?>
<p:tagLst xmlns:p="http://schemas.openxmlformats.org/presentationml/2006/main">
  <p:tag name="AS_UNIQUEID" val="5781"/>
</p:tagLst>
</file>

<file path=ppt/tags/tag374.xml><?xml version="1.0" encoding="utf-8"?>
<p:tagLst xmlns:p="http://schemas.openxmlformats.org/presentationml/2006/main">
  <p:tag name="AS_UNIQUEID" val="5782"/>
</p:tagLst>
</file>

<file path=ppt/tags/tag375.xml><?xml version="1.0" encoding="utf-8"?>
<p:tagLst xmlns:p="http://schemas.openxmlformats.org/presentationml/2006/main">
  <p:tag name="AS_UNIQUEID" val="5783"/>
</p:tagLst>
</file>

<file path=ppt/tags/tag376.xml><?xml version="1.0" encoding="utf-8"?>
<p:tagLst xmlns:p="http://schemas.openxmlformats.org/presentationml/2006/main">
  <p:tag name="AS_UNIQUEID" val="5784"/>
</p:tagLst>
</file>

<file path=ppt/tags/tag377.xml><?xml version="1.0" encoding="utf-8"?>
<p:tagLst xmlns:p="http://schemas.openxmlformats.org/presentationml/2006/main">
  <p:tag name="AS_UNIQUEID" val="5785"/>
</p:tagLst>
</file>

<file path=ppt/tags/tag378.xml><?xml version="1.0" encoding="utf-8"?>
<p:tagLst xmlns:p="http://schemas.openxmlformats.org/presentationml/2006/main">
  <p:tag name="AS_UNIQUEID" val="5786"/>
</p:tagLst>
</file>

<file path=ppt/tags/tag379.xml><?xml version="1.0" encoding="utf-8"?>
<p:tagLst xmlns:p="http://schemas.openxmlformats.org/presentationml/2006/main">
  <p:tag name="AS_UNIQUEID" val="5787"/>
</p:tagLst>
</file>

<file path=ppt/tags/tag38.xml><?xml version="1.0" encoding="utf-8"?>
<p:tagLst xmlns:p="http://schemas.openxmlformats.org/presentationml/2006/main">
  <p:tag name="AS_UNIQUEID" val="5451"/>
</p:tagLst>
</file>

<file path=ppt/tags/tag380.xml><?xml version="1.0" encoding="utf-8"?>
<p:tagLst xmlns:p="http://schemas.openxmlformats.org/presentationml/2006/main">
  <p:tag name="AS_UNIQUEID" val="5788"/>
</p:tagLst>
</file>

<file path=ppt/tags/tag381.xml><?xml version="1.0" encoding="utf-8"?>
<p:tagLst xmlns:p="http://schemas.openxmlformats.org/presentationml/2006/main">
  <p:tag name="AS_UNIQUEID" val="5789"/>
</p:tagLst>
</file>

<file path=ppt/tags/tag382.xml><?xml version="1.0" encoding="utf-8"?>
<p:tagLst xmlns:p="http://schemas.openxmlformats.org/presentationml/2006/main">
  <p:tag name="AS_UNIQUEID" val="5790"/>
</p:tagLst>
</file>

<file path=ppt/tags/tag383.xml><?xml version="1.0" encoding="utf-8"?>
<p:tagLst xmlns:p="http://schemas.openxmlformats.org/presentationml/2006/main">
  <p:tag name="AS_UNIQUEID" val="5791"/>
  <p:tag name="KSO_WM_BEAUTIFY_FLAG" val=""/>
</p:tagLst>
</file>

<file path=ppt/tags/tag384.xml><?xml version="1.0" encoding="utf-8"?>
<p:tagLst xmlns:p="http://schemas.openxmlformats.org/presentationml/2006/main">
  <p:tag name="AS_UNIQUEID" val="5792"/>
  <p:tag name="KSO_WM_DIAGRAM_VIRTUALLY_FRAME" val="{&quot;height&quot;:375.9,&quot;left&quot;:39.85,&quot;top&quot;:104.65,&quot;width&quot;:887.45}"/>
</p:tagLst>
</file>

<file path=ppt/tags/tag385.xml><?xml version="1.0" encoding="utf-8"?>
<p:tagLst xmlns:p="http://schemas.openxmlformats.org/presentationml/2006/main">
  <p:tag name="AS_UNIQUEID" val="5793"/>
  <p:tag name="KSO_WM_DIAGRAM_VIRTUALLY_FRAME" val="{&quot;height&quot;:375.9,&quot;left&quot;:39.85,&quot;top&quot;:104.65,&quot;width&quot;:887.45}"/>
</p:tagLst>
</file>

<file path=ppt/tags/tag386.xml><?xml version="1.0" encoding="utf-8"?>
<p:tagLst xmlns:p="http://schemas.openxmlformats.org/presentationml/2006/main">
  <p:tag name="AS_UNIQUEID" val="5794"/>
  <p:tag name="KSO_WM_DIAGRAM_VIRTUALLY_FRAME" val="{&quot;height&quot;:375.9,&quot;left&quot;:39.85,&quot;top&quot;:104.65,&quot;width&quot;:887.45}"/>
</p:tagLst>
</file>

<file path=ppt/tags/tag387.xml><?xml version="1.0" encoding="utf-8"?>
<p:tagLst xmlns:p="http://schemas.openxmlformats.org/presentationml/2006/main">
  <p:tag name="AS_UNIQUEID" val="5795"/>
  <p:tag name="KSO_WM_DIAGRAM_VIRTUALLY_FRAME" val="{&quot;height&quot;:375.9,&quot;left&quot;:39.85,&quot;top&quot;:104.65,&quot;width&quot;:887.45}"/>
</p:tagLst>
</file>

<file path=ppt/tags/tag388.xml><?xml version="1.0" encoding="utf-8"?>
<p:tagLst xmlns:p="http://schemas.openxmlformats.org/presentationml/2006/main">
  <p:tag name="AS_UNIQUEID" val="5796"/>
  <p:tag name="KSO_WM_DIAGRAM_VIRTUALLY_FRAME" val="{&quot;height&quot;:375.9,&quot;left&quot;:39.85,&quot;top&quot;:104.65,&quot;width&quot;:887.45}"/>
</p:tagLst>
</file>

<file path=ppt/tags/tag389.xml><?xml version="1.0" encoding="utf-8"?>
<p:tagLst xmlns:p="http://schemas.openxmlformats.org/presentationml/2006/main">
  <p:tag name="AS_UNIQUEID" val="5797"/>
  <p:tag name="KSO_WM_DIAGRAM_VIRTUALLY_FRAME" val="{&quot;height&quot;:375.9,&quot;left&quot;:39.85,&quot;top&quot;:104.65,&quot;width&quot;:887.45}"/>
</p:tagLst>
</file>

<file path=ppt/tags/tag39.xml><?xml version="1.0" encoding="utf-8"?>
<p:tagLst xmlns:p="http://schemas.openxmlformats.org/presentationml/2006/main">
  <p:tag name="AS_UNIQUEID" val="5452"/>
</p:tagLst>
</file>

<file path=ppt/tags/tag390.xml><?xml version="1.0" encoding="utf-8"?>
<p:tagLst xmlns:p="http://schemas.openxmlformats.org/presentationml/2006/main">
  <p:tag name="AS_UNIQUEID" val="5798"/>
  <p:tag name="KSO_WM_DIAGRAM_VIRTUALLY_FRAME" val="{&quot;height&quot;:255,&quot;left&quot;:39.85,&quot;top&quot;:147.7,&quot;width&quot;:887.45}"/>
</p:tagLst>
</file>

<file path=ppt/tags/tag391.xml><?xml version="1.0" encoding="utf-8"?>
<p:tagLst xmlns:p="http://schemas.openxmlformats.org/presentationml/2006/main">
  <p:tag name="AS_UNIQUEID" val="5799"/>
</p:tagLst>
</file>

<file path=ppt/tags/tag392.xml><?xml version="1.0" encoding="utf-8"?>
<p:tagLst xmlns:p="http://schemas.openxmlformats.org/presentationml/2006/main">
  <p:tag name="AS_UNIQUEID" val="5800"/>
</p:tagLst>
</file>

<file path=ppt/tags/tag393.xml><?xml version="1.0" encoding="utf-8"?>
<p:tagLst xmlns:p="http://schemas.openxmlformats.org/presentationml/2006/main">
  <p:tag name="AS_UNIQUEID" val="5801"/>
</p:tagLst>
</file>

<file path=ppt/tags/tag394.xml><?xml version="1.0" encoding="utf-8"?>
<p:tagLst xmlns:p="http://schemas.openxmlformats.org/presentationml/2006/main">
  <p:tag name="AS_UNIQUEID" val="5802"/>
</p:tagLst>
</file>

<file path=ppt/tags/tag395.xml><?xml version="1.0" encoding="utf-8"?>
<p:tagLst xmlns:p="http://schemas.openxmlformats.org/presentationml/2006/main">
  <p:tag name="AS_UNIQUEID" val="5803"/>
</p:tagLst>
</file>

<file path=ppt/tags/tag396.xml><?xml version="1.0" encoding="utf-8"?>
<p:tagLst xmlns:p="http://schemas.openxmlformats.org/presentationml/2006/main">
  <p:tag name="AS_UNIQUEID" val="5804"/>
</p:tagLst>
</file>

<file path=ppt/tags/tag397.xml><?xml version="1.0" encoding="utf-8"?>
<p:tagLst xmlns:p="http://schemas.openxmlformats.org/presentationml/2006/main">
  <p:tag name="AS_UNIQUEID" val="5805"/>
</p:tagLst>
</file>

<file path=ppt/tags/tag398.xml><?xml version="1.0" encoding="utf-8"?>
<p:tagLst xmlns:p="http://schemas.openxmlformats.org/presentationml/2006/main">
  <p:tag name="AS_UNIQUEID" val="5413"/>
  <p:tag name="KSO_WM_BEAUTIFY_FLAG" val=""/>
</p:tagLst>
</file>

<file path=ppt/tags/tag399.xml><?xml version="1.0" encoding="utf-8"?>
<p:tagLst xmlns:p="http://schemas.openxmlformats.org/presentationml/2006/main">
  <p:tag name="AS_UNIQUEID" val="5413"/>
  <p:tag name="KSO_WM_BEAUTIFY_FLAG" val=""/>
</p:tagLst>
</file>

<file path=ppt/tags/tag4.xml><?xml version="1.0" encoding="utf-8"?>
<p:tagLst xmlns:p="http://schemas.openxmlformats.org/presentationml/2006/main">
  <p:tag name="AS_UNIQUEID" val="5417"/>
  <p:tag name="KSO_WM_BEAUTIFY_FLAG" val=""/>
</p:tagLst>
</file>

<file path=ppt/tags/tag40.xml><?xml version="1.0" encoding="utf-8"?>
<p:tagLst xmlns:p="http://schemas.openxmlformats.org/presentationml/2006/main">
  <p:tag name="AS_UNIQUEID" val="5453"/>
</p:tagLst>
</file>

<file path=ppt/tags/tag400.xml><?xml version="1.0" encoding="utf-8"?>
<p:tagLst xmlns:p="http://schemas.openxmlformats.org/presentationml/2006/main">
  <p:tag name="AS_UNIQUEID" val="5806"/>
</p:tagLst>
</file>

<file path=ppt/tags/tag401.xml><?xml version="1.0" encoding="utf-8"?>
<p:tagLst xmlns:p="http://schemas.openxmlformats.org/presentationml/2006/main">
  <p:tag name="AS_UNIQUEID" val="5807"/>
</p:tagLst>
</file>

<file path=ppt/tags/tag402.xml><?xml version="1.0" encoding="utf-8"?>
<p:tagLst xmlns:p="http://schemas.openxmlformats.org/presentationml/2006/main">
  <p:tag name="AS_UNIQUEID" val="5808"/>
  <p:tag name="KSO_WM_DIAGRAM_VIRTUALLY_FRAME" val="{&quot;height&quot;:375.9,&quot;left&quot;:39.85,&quot;top&quot;:104.65,&quot;width&quot;:887.45}"/>
</p:tagLst>
</file>

<file path=ppt/tags/tag403.xml><?xml version="1.0" encoding="utf-8"?>
<p:tagLst xmlns:p="http://schemas.openxmlformats.org/presentationml/2006/main">
  <p:tag name="AS_UNIQUEID" val="5809"/>
  <p:tag name="KSO_WM_DIAGRAM_VIRTUALLY_FRAME" val="{&quot;height&quot;:375.9,&quot;left&quot;:39.85,&quot;top&quot;:104.65,&quot;width&quot;:887.45}"/>
</p:tagLst>
</file>

<file path=ppt/tags/tag404.xml><?xml version="1.0" encoding="utf-8"?>
<p:tagLst xmlns:p="http://schemas.openxmlformats.org/presentationml/2006/main">
  <p:tag name="AS_UNIQUEID" val="5810"/>
  <p:tag name="KSO_WM_DIAGRAM_VIRTUALLY_FRAME" val="{&quot;height&quot;:375.9,&quot;left&quot;:39.85,&quot;top&quot;:104.65,&quot;width&quot;:887.45}"/>
</p:tagLst>
</file>

<file path=ppt/tags/tag405.xml><?xml version="1.0" encoding="utf-8"?>
<p:tagLst xmlns:p="http://schemas.openxmlformats.org/presentationml/2006/main">
  <p:tag name="AS_UNIQUEID" val="5811"/>
</p:tagLst>
</file>

<file path=ppt/tags/tag406.xml><?xml version="1.0" encoding="utf-8"?>
<p:tagLst xmlns:p="http://schemas.openxmlformats.org/presentationml/2006/main">
  <p:tag name="AS_UNIQUEID" val="5812"/>
  <p:tag name="KSO_WM_DIAGRAM_VIRTUALLY_FRAME" val="{&quot;height&quot;:375.9,&quot;left&quot;:39.85,&quot;top&quot;:104.65,&quot;width&quot;:887.45}"/>
</p:tagLst>
</file>

<file path=ppt/tags/tag407.xml><?xml version="1.0" encoding="utf-8"?>
<p:tagLst xmlns:p="http://schemas.openxmlformats.org/presentationml/2006/main">
  <p:tag name="AS_UNIQUEID" val="5813"/>
</p:tagLst>
</file>

<file path=ppt/tags/tag408.xml><?xml version="1.0" encoding="utf-8"?>
<p:tagLst xmlns:p="http://schemas.openxmlformats.org/presentationml/2006/main">
  <p:tag name="AS_UNIQUEID" val="5814"/>
</p:tagLst>
</file>

<file path=ppt/tags/tag409.xml><?xml version="1.0" encoding="utf-8"?>
<p:tagLst xmlns:p="http://schemas.openxmlformats.org/presentationml/2006/main">
  <p:tag name="AS_UNIQUEID" val="5815"/>
</p:tagLst>
</file>

<file path=ppt/tags/tag41.xml><?xml version="1.0" encoding="utf-8"?>
<p:tagLst xmlns:p="http://schemas.openxmlformats.org/presentationml/2006/main">
  <p:tag name="AS_UNIQUEID" val="5454"/>
  <p:tag name="KSO_WM_BEAUTIFY_FLAG" val=""/>
</p:tagLst>
</file>

<file path=ppt/tags/tag410.xml><?xml version="1.0" encoding="utf-8"?>
<p:tagLst xmlns:p="http://schemas.openxmlformats.org/presentationml/2006/main">
  <p:tag name="AS_UNIQUEID" val="5816"/>
</p:tagLst>
</file>

<file path=ppt/tags/tag411.xml><?xml version="1.0" encoding="utf-8"?>
<p:tagLst xmlns:p="http://schemas.openxmlformats.org/presentationml/2006/main">
  <p:tag name="AS_UNIQUEID" val="5817"/>
</p:tagLst>
</file>

<file path=ppt/tags/tag412.xml><?xml version="1.0" encoding="utf-8"?>
<p:tagLst xmlns:p="http://schemas.openxmlformats.org/presentationml/2006/main">
  <p:tag name="AS_UNIQUEID" val="5818"/>
</p:tagLst>
</file>

<file path=ppt/tags/tag413.xml><?xml version="1.0" encoding="utf-8"?>
<p:tagLst xmlns:p="http://schemas.openxmlformats.org/presentationml/2006/main">
  <p:tag name="AS_UNIQUEID" val="5819"/>
  <p:tag name="KSO_WM_TAG_VERSION" val="1.0"/>
  <p:tag name="KSO_WM_TEMPLATE_CATEGORY" val="mixed"/>
  <p:tag name="KSO_WM_TEMPLATE_INDEX" val="20201941"/>
  <p:tag name="KSO_WM_UNIT_COMPATIBLE" val="0"/>
  <p:tag name="KSO_WM_UNIT_DIAGRAM_ISNUMVISUAL" val="0"/>
  <p:tag name="KSO_WM_UNIT_DIAGRAM_ISREFERUNIT" val="0"/>
  <p:tag name="KSO_WM_UNIT_HIGHLIGHT" val="0"/>
  <p:tag name="KSO_WM_UNIT_ID" val="mixed20201941_255*f*1"/>
  <p:tag name="KSO_WM_UNIT_LAYERLEVEL" val="1"/>
  <p:tag name="KSO_WM_UNIT_NOCLEAR" val="1"/>
  <p:tag name="KSO_WM_UNIT_PRESET_TEXT" val="点击此处添加正文，文字是您思想的提炼，为了演示发布的良好效果，请言简意赅的阐述您的观点。&#13;您的正文已经经简明扼要，字字珠玑，但信息却千丝万缕、错综复杂，需要用更多。"/>
  <p:tag name="KSO_WM_UNIT_TEXTBOXSTYLE_GUID" val="{637e38f4-a7e2-4f07-ae66-35d257d0b9a2}"/>
  <p:tag name="KSO_WM_UNIT_TEXTBOXSTYLE_SHAPETYPE" val="0"/>
  <p:tag name="KSO_WM_UNIT_TEXTBOXSTYLE_TEMPLATEID" val="3135445"/>
  <p:tag name="KSO_WM_UNIT_TEXTBOXSTYLE_TEMPLATETYPE" val="1"/>
  <p:tag name="KSO_WM_UNIT_TEXTBOXSTYLE_TYPE" val="8"/>
  <p:tag name="KSO_WM_UNIT_VALUE" val="54"/>
</p:tagLst>
</file>

<file path=ppt/tags/tag414.xml><?xml version="1.0" encoding="utf-8"?>
<p:tagLst xmlns:p="http://schemas.openxmlformats.org/presentationml/2006/main">
  <p:tag name="AS_UNIQUEID" val="5820"/>
</p:tagLst>
</file>

<file path=ppt/tags/tag415.xml><?xml version="1.0" encoding="utf-8"?>
<p:tagLst xmlns:p="http://schemas.openxmlformats.org/presentationml/2006/main">
  <p:tag name="AS_UNIQUEID" val="5821"/>
</p:tagLst>
</file>

<file path=ppt/tags/tag416.xml><?xml version="1.0" encoding="utf-8"?>
<p:tagLst xmlns:p="http://schemas.openxmlformats.org/presentationml/2006/main">
  <p:tag name="AS_UNIQUEID" val="5822"/>
</p:tagLst>
</file>

<file path=ppt/tags/tag417.xml><?xml version="1.0" encoding="utf-8"?>
<p:tagLst xmlns:p="http://schemas.openxmlformats.org/presentationml/2006/main">
  <p:tag name="AS_UNIQUEID" val="5823"/>
</p:tagLst>
</file>

<file path=ppt/tags/tag418.xml><?xml version="1.0" encoding="utf-8"?>
<p:tagLst xmlns:p="http://schemas.openxmlformats.org/presentationml/2006/main">
  <p:tag name="AS_UNIQUEID" val="5824"/>
</p:tagLst>
</file>

<file path=ppt/tags/tag419.xml><?xml version="1.0" encoding="utf-8"?>
<p:tagLst xmlns:p="http://schemas.openxmlformats.org/presentationml/2006/main">
  <p:tag name="AS_UNIQUEID" val="5825"/>
</p:tagLst>
</file>

<file path=ppt/tags/tag42.xml><?xml version="1.0" encoding="utf-8"?>
<p:tagLst xmlns:p="http://schemas.openxmlformats.org/presentationml/2006/main">
  <p:tag name="AS_UNIQUEID" val="5455"/>
  <p:tag name="KSO_WM_BEAUTIFY_FLAG" val=""/>
</p:tagLst>
</file>

<file path=ppt/tags/tag420.xml><?xml version="1.0" encoding="utf-8"?>
<p:tagLst xmlns:p="http://schemas.openxmlformats.org/presentationml/2006/main">
  <p:tag name="AS_UNIQUEID" val="5826"/>
</p:tagLst>
</file>

<file path=ppt/tags/tag421.xml><?xml version="1.0" encoding="utf-8"?>
<p:tagLst xmlns:p="http://schemas.openxmlformats.org/presentationml/2006/main">
  <p:tag name="AS_UNIQUEID" val="5827"/>
</p:tagLst>
</file>

<file path=ppt/tags/tag422.xml><?xml version="1.0" encoding="utf-8"?>
<p:tagLst xmlns:p="http://schemas.openxmlformats.org/presentationml/2006/main">
  <p:tag name="AS_UNIQUEID" val="5828"/>
</p:tagLst>
</file>

<file path=ppt/tags/tag423.xml><?xml version="1.0" encoding="utf-8"?>
<p:tagLst xmlns:p="http://schemas.openxmlformats.org/presentationml/2006/main">
  <p:tag name="AS_UNIQUEID" val="5829"/>
</p:tagLst>
</file>

<file path=ppt/tags/tag424.xml><?xml version="1.0" encoding="utf-8"?>
<p:tagLst xmlns:p="http://schemas.openxmlformats.org/presentationml/2006/main">
  <p:tag name="AS_UNIQUEID" val="5830"/>
</p:tagLst>
</file>

<file path=ppt/tags/tag425.xml><?xml version="1.0" encoding="utf-8"?>
<p:tagLst xmlns:p="http://schemas.openxmlformats.org/presentationml/2006/main">
  <p:tag name="AS_UNIQUEID" val="583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6.xml><?xml version="1.0" encoding="utf-8"?>
<p:tagLst xmlns:p="http://schemas.openxmlformats.org/presentationml/2006/main">
  <p:tag name="AS_UNIQUEID" val="5832"/>
</p:tagLst>
</file>

<file path=ppt/tags/tag427.xml><?xml version="1.0" encoding="utf-8"?>
<p:tagLst xmlns:p="http://schemas.openxmlformats.org/presentationml/2006/main">
  <p:tag name="AS_UNIQUEID" val="5833"/>
</p:tagLst>
</file>

<file path=ppt/tags/tag428.xml><?xml version="1.0" encoding="utf-8"?>
<p:tagLst xmlns:p="http://schemas.openxmlformats.org/presentationml/2006/main">
  <p:tag name="AS_UNIQUEID" val="5834"/>
</p:tagLst>
</file>

<file path=ppt/tags/tag429.xml><?xml version="1.0" encoding="utf-8"?>
<p:tagLst xmlns:p="http://schemas.openxmlformats.org/presentationml/2006/main">
  <p:tag name="AS_UNIQUEID" val="5835"/>
</p:tagLst>
</file>

<file path=ppt/tags/tag43.xml><?xml version="1.0" encoding="utf-8"?>
<p:tagLst xmlns:p="http://schemas.openxmlformats.org/presentationml/2006/main">
  <p:tag name="AS_UNIQUEID" val="5456"/>
</p:tagLst>
</file>

<file path=ppt/tags/tag430.xml><?xml version="1.0" encoding="utf-8"?>
<p:tagLst xmlns:p="http://schemas.openxmlformats.org/presentationml/2006/main">
  <p:tag name="AS_UNIQUEID" val="5836"/>
  <p:tag name="KSO_WM_BEAUTIFY_FLAG" val=""/>
</p:tagLst>
</file>

<file path=ppt/tags/tag431.xml><?xml version="1.0" encoding="utf-8"?>
<p:tagLst xmlns:p="http://schemas.openxmlformats.org/presentationml/2006/main">
  <p:tag name="AS_UNIQUEID" val="5837"/>
  <p:tag name="KSO_WM_BEAUTIFY_FLAG" val=""/>
</p:tagLst>
</file>

<file path=ppt/tags/tag432.xml><?xml version="1.0" encoding="utf-8"?>
<p:tagLst xmlns:p="http://schemas.openxmlformats.org/presentationml/2006/main">
  <p:tag name="AS_UNIQUEID" val="5838"/>
  <p:tag name="KSO_WM_BEAUTIFY_FLAG" val=""/>
</p:tagLst>
</file>

<file path=ppt/tags/tag433.xml><?xml version="1.0" encoding="utf-8"?>
<p:tagLst xmlns:p="http://schemas.openxmlformats.org/presentationml/2006/main">
  <p:tag name="AS_UNIQUEID" val="5839"/>
  <p:tag name="KSO_WM_BEAUTIFY_FLAG" val=""/>
  <p:tag name="KSO_WM_DIAGRAM_VIRTUALLY_FRAME" val="{&quot;height&quot;:248.47503937007878,&quot;left&quot;:154.85,&quot;top&quot;:179.2,&quot;width&quot;:578.1750393700788}"/>
</p:tagLst>
</file>

<file path=ppt/tags/tag434.xml><?xml version="1.0" encoding="utf-8"?>
<p:tagLst xmlns:p="http://schemas.openxmlformats.org/presentationml/2006/main">
  <p:tag name="AS_UNIQUEID" val="5840"/>
  <p:tag name="KSO_WM_DIAGRAM_VIRTUALLY_FRAME" val="{&quot;height&quot;:248.47503937007878,&quot;left&quot;:154.85,&quot;top&quot;:179.2,&quot;width&quot;:578.1750393700788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35.xml><?xml version="1.0" encoding="utf-8"?>
<p:tagLst xmlns:p="http://schemas.openxmlformats.org/presentationml/2006/main">
  <p:tag name="AS_UNIQUEID" val="5841"/>
</p:tagLst>
</file>

<file path=ppt/tags/tag436.xml><?xml version="1.0" encoding="utf-8"?>
<p:tagLst xmlns:p="http://schemas.openxmlformats.org/presentationml/2006/main">
  <p:tag name="AS_UNIQUEID" val="5842"/>
  <p:tag name="KSO_WM_DIAGRAM_VIRTUALLY_FRAME" val="{&quot;height&quot;:248.47503937007878,&quot;left&quot;:154.85,&quot;top&quot;:179.2,&quot;width&quot;:578.1750393700788}"/>
</p:tagLst>
</file>

<file path=ppt/tags/tag437.xml><?xml version="1.0" encoding="utf-8"?>
<p:tagLst xmlns:p="http://schemas.openxmlformats.org/presentationml/2006/main">
  <p:tag name="AS_UNIQUEID" val="584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8.xml><?xml version="1.0" encoding="utf-8"?>
<p:tagLst xmlns:p="http://schemas.openxmlformats.org/presentationml/2006/main">
  <p:tag name="AS_UNIQUEID" val="5844"/>
</p:tagLst>
</file>

<file path=ppt/tags/tag439.xml><?xml version="1.0" encoding="utf-8"?>
<p:tagLst xmlns:p="http://schemas.openxmlformats.org/presentationml/2006/main">
  <p:tag name="AS_UNIQUEID" val="5845"/>
</p:tagLst>
</file>

<file path=ppt/tags/tag44.xml><?xml version="1.0" encoding="utf-8"?>
<p:tagLst xmlns:p="http://schemas.openxmlformats.org/presentationml/2006/main">
  <p:tag name="AS_UNIQUEID" val="5457"/>
  <p:tag name="KSO_WM_BEAUTIFY_FLAG" val=""/>
</p:tagLst>
</file>

<file path=ppt/tags/tag440.xml><?xml version="1.0" encoding="utf-8"?>
<p:tagLst xmlns:p="http://schemas.openxmlformats.org/presentationml/2006/main">
  <p:tag name="AS_UNIQUEID" val="5846"/>
  <p:tag name="KSO_WM_BEAUTIFY_FLAG" val=""/>
  <p:tag name="KSO_WM_DIAGRAM_VIRTUALLY_FRAME" val="{&quot;height&quot;:248.47503937007878,&quot;left&quot;:154.85,&quot;top&quot;:179.2,&quot;width&quot;:578.1750393700788}"/>
</p:tagLst>
</file>

<file path=ppt/tags/tag441.xml><?xml version="1.0" encoding="utf-8"?>
<p:tagLst xmlns:p="http://schemas.openxmlformats.org/presentationml/2006/main">
  <p:tag name="AS_UNIQUEID" val="5847"/>
</p:tagLst>
</file>

<file path=ppt/tags/tag442.xml><?xml version="1.0" encoding="utf-8"?>
<p:tagLst xmlns:p="http://schemas.openxmlformats.org/presentationml/2006/main">
  <p:tag name="AS_UNIQUEID" val="5848"/>
</p:tagLst>
</file>

<file path=ppt/tags/tag443.xml><?xml version="1.0" encoding="utf-8"?>
<p:tagLst xmlns:p="http://schemas.openxmlformats.org/presentationml/2006/main">
  <p:tag name="AS_UNIQUEID" val="5849"/>
  <p:tag name="KSO_WM_BEAUTIFY_FLAG" val=""/>
</p:tagLst>
</file>

<file path=ppt/tags/tag444.xml><?xml version="1.0" encoding="utf-8"?>
<p:tagLst xmlns:p="http://schemas.openxmlformats.org/presentationml/2006/main">
  <p:tag name="AS_UNIQUEID" val="5850"/>
</p:tagLst>
</file>

<file path=ppt/tags/tag445.xml><?xml version="1.0" encoding="utf-8"?>
<p:tagLst xmlns:p="http://schemas.openxmlformats.org/presentationml/2006/main">
  <p:tag name="AS_UNIQUEID" val="5851"/>
</p:tagLst>
</file>

<file path=ppt/tags/tag446.xml><?xml version="1.0" encoding="utf-8"?>
<p:tagLst xmlns:p="http://schemas.openxmlformats.org/presentationml/2006/main">
  <p:tag name="AS_UNIQUEID" val="5852"/>
</p:tagLst>
</file>

<file path=ppt/tags/tag447.xml><?xml version="1.0" encoding="utf-8"?>
<p:tagLst xmlns:p="http://schemas.openxmlformats.org/presentationml/2006/main">
  <p:tag name="AS_UNIQUEID" val="5853"/>
</p:tagLst>
</file>

<file path=ppt/tags/tag448.xml><?xml version="1.0" encoding="utf-8"?>
<p:tagLst xmlns:p="http://schemas.openxmlformats.org/presentationml/2006/main">
  <p:tag name="AS_UNIQUEID" val="5854"/>
</p:tagLst>
</file>

<file path=ppt/tags/tag449.xml><?xml version="1.0" encoding="utf-8"?>
<p:tagLst xmlns:p="http://schemas.openxmlformats.org/presentationml/2006/main">
  <p:tag name="AS_UNIQUEID" val="5855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.xml><?xml version="1.0" encoding="utf-8"?>
<p:tagLst xmlns:p="http://schemas.openxmlformats.org/presentationml/2006/main">
  <p:tag name="AS_UNIQUEID" val="5458"/>
  <p:tag name="KSO_WM_BEAUTIFY_FLAG" val=""/>
</p:tagLst>
</file>

<file path=ppt/tags/tag450.xml><?xml version="1.0" encoding="utf-8"?>
<p:tagLst xmlns:p="http://schemas.openxmlformats.org/presentationml/2006/main">
  <p:tag name="AS_UNIQUEID" val="5856"/>
</p:tagLst>
</file>

<file path=ppt/tags/tag451.xml><?xml version="1.0" encoding="utf-8"?>
<p:tagLst xmlns:p="http://schemas.openxmlformats.org/presentationml/2006/main">
  <p:tag name="AS_UNIQUEID" val="5857"/>
  <p:tag name="KSO_WM_DIAGRAM_VIRTUALLY_FRAME" val="{&quot;height&quot;:248.47503937007878,&quot;left&quot;:154.85,&quot;top&quot;:179.2,&quot;width&quot;:578.1750393700788}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52.xml><?xml version="1.0" encoding="utf-8"?>
<p:tagLst xmlns:p="http://schemas.openxmlformats.org/presentationml/2006/main">
  <p:tag name="AS_UNIQUEID" val="5858"/>
  <p:tag name="KSO_WM_BEAUTIFY_FLAG" val=""/>
  <p:tag name="KSO_WM_DIAGRAM_VIRTUALLY_FRAME" val="{&quot;height&quot;:248.47503937007878,&quot;left&quot;:154.85,&quot;top&quot;:179.2,&quot;width&quot;:578.1750393700788}"/>
</p:tagLst>
</file>

<file path=ppt/tags/tag453.xml><?xml version="1.0" encoding="utf-8"?>
<p:tagLst xmlns:p="http://schemas.openxmlformats.org/presentationml/2006/main">
  <p:tag name="AS_UNIQUEID" val="5859"/>
</p:tagLst>
</file>

<file path=ppt/tags/tag454.xml><?xml version="1.0" encoding="utf-8"?>
<p:tagLst xmlns:p="http://schemas.openxmlformats.org/presentationml/2006/main">
  <p:tag name="AS_UNIQUEID" val="5860"/>
  <p:tag name="KSO_WM_DIAGRAM_VIRTUALLY_FRAME" val="{&quot;height&quot;:248.47503937007878,&quot;left&quot;:154.85,&quot;top&quot;:179.2,&quot;width&quot;:578.1750393700788}"/>
</p:tagLst>
</file>

<file path=ppt/tags/tag455.xml><?xml version="1.0" encoding="utf-8"?>
<p:tagLst xmlns:p="http://schemas.openxmlformats.org/presentationml/2006/main">
  <p:tag name="AS_UNIQUEID" val="5861"/>
</p:tagLst>
</file>

<file path=ppt/tags/tag456.xml><?xml version="1.0" encoding="utf-8"?>
<p:tagLst xmlns:p="http://schemas.openxmlformats.org/presentationml/2006/main">
  <p:tag name="AS_UNIQUEID" val="5862"/>
  <p:tag name="KSO_WM_DIAGRAM_VIRTUALLY_FRAME" val="{&quot;height&quot;:248.47503937007878,&quot;left&quot;:154.85,&quot;top&quot;:179.2,&quot;width&quot;:578.1750393700788}"/>
</p:tagLst>
</file>

<file path=ppt/tags/tag457.xml><?xml version="1.0" encoding="utf-8"?>
<p:tagLst xmlns:p="http://schemas.openxmlformats.org/presentationml/2006/main">
  <p:tag name="AS_UNIQUEID" val="5863"/>
</p:tagLst>
</file>

<file path=ppt/tags/tag458.xml><?xml version="1.0" encoding="utf-8"?>
<p:tagLst xmlns:p="http://schemas.openxmlformats.org/presentationml/2006/main">
  <p:tag name="AS_UNIQUEID" val="5864"/>
  <p:tag name="KSO_WM_DIAGRAM_VIRTUALLY_FRAME" val="{&quot;height&quot;:248.47503937007878,&quot;left&quot;:154.85,&quot;top&quot;:179.2,&quot;width&quot;:578.1750393700788}"/>
</p:tagLst>
</file>

<file path=ppt/tags/tag459.xml><?xml version="1.0" encoding="utf-8"?>
<p:tagLst xmlns:p="http://schemas.openxmlformats.org/presentationml/2006/main">
  <p:tag name="AS_UNIQUEID" val="5865"/>
</p:tagLst>
</file>

<file path=ppt/tags/tag46.xml><?xml version="1.0" encoding="utf-8"?>
<p:tagLst xmlns:p="http://schemas.openxmlformats.org/presentationml/2006/main">
  <p:tag name="AS_UNIQUEID" val="5459"/>
</p:tagLst>
</file>

<file path=ppt/tags/tag460.xml><?xml version="1.0" encoding="utf-8"?>
<p:tagLst xmlns:p="http://schemas.openxmlformats.org/presentationml/2006/main">
  <p:tag name="AS_UNIQUEID" val="586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1.xml><?xml version="1.0" encoding="utf-8"?>
<p:tagLst xmlns:p="http://schemas.openxmlformats.org/presentationml/2006/main">
  <p:tag name="AS_UNIQUEID" val="586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2.xml><?xml version="1.0" encoding="utf-8"?>
<p:tagLst xmlns:p="http://schemas.openxmlformats.org/presentationml/2006/main">
  <p:tag name="AS_UNIQUEID" val="5868"/>
  <p:tag name="KSO_WM_BEAUTIFY_FLAG" val=""/>
  <p:tag name="KSO_WM_DIAGRAM_VIRTUALLY_FRAME" val="{&quot;height&quot;:248.47503937007878,&quot;left&quot;:154.85,&quot;top&quot;:179.2,&quot;width&quot;:578.1750393700788}"/>
</p:tagLst>
</file>

<file path=ppt/tags/tag463.xml><?xml version="1.0" encoding="utf-8"?>
<p:tagLst xmlns:p="http://schemas.openxmlformats.org/presentationml/2006/main">
  <p:tag name="AS_UNIQUEID" val="5869"/>
</p:tagLst>
</file>

<file path=ppt/tags/tag464.xml><?xml version="1.0" encoding="utf-8"?>
<p:tagLst xmlns:p="http://schemas.openxmlformats.org/presentationml/2006/main">
  <p:tag name="AS_UNIQUEID" val="5870"/>
</p:tagLst>
</file>

<file path=ppt/tags/tag465.xml><?xml version="1.0" encoding="utf-8"?>
<p:tagLst xmlns:p="http://schemas.openxmlformats.org/presentationml/2006/main">
  <p:tag name="AS_UNIQUEID" val="5871"/>
</p:tagLst>
</file>

<file path=ppt/tags/tag466.xml><?xml version="1.0" encoding="utf-8"?>
<p:tagLst xmlns:p="http://schemas.openxmlformats.org/presentationml/2006/main">
  <p:tag name="AS_UNIQUEID" val="5872"/>
</p:tagLst>
</file>

<file path=ppt/tags/tag467.xml><?xml version="1.0" encoding="utf-8"?>
<p:tagLst xmlns:p="http://schemas.openxmlformats.org/presentationml/2006/main">
  <p:tag name="AS_UNIQUEID" val="5873"/>
</p:tagLst>
</file>

<file path=ppt/tags/tag468.xml><?xml version="1.0" encoding="utf-8"?>
<p:tagLst xmlns:p="http://schemas.openxmlformats.org/presentationml/2006/main">
  <p:tag name="AS_UNIQUEID" val="5874"/>
</p:tagLst>
</file>

<file path=ppt/tags/tag469.xml><?xml version="1.0" encoding="utf-8"?>
<p:tagLst xmlns:p="http://schemas.openxmlformats.org/presentationml/2006/main">
  <p:tag name="AS_UNIQUEID" val="5875"/>
</p:tagLst>
</file>

<file path=ppt/tags/tag47.xml><?xml version="1.0" encoding="utf-8"?>
<p:tagLst xmlns:p="http://schemas.openxmlformats.org/presentationml/2006/main">
  <p:tag name="AS_UNIQUEID" val="5460"/>
</p:tagLst>
</file>

<file path=ppt/tags/tag470.xml><?xml version="1.0" encoding="utf-8"?>
<p:tagLst xmlns:p="http://schemas.openxmlformats.org/presentationml/2006/main">
  <p:tag name="AS_UNIQUEID" val="5876"/>
</p:tagLst>
</file>

<file path=ppt/tags/tag471.xml><?xml version="1.0" encoding="utf-8"?>
<p:tagLst xmlns:p="http://schemas.openxmlformats.org/presentationml/2006/main">
  <p:tag name="AS_UNIQUEID" val="5877"/>
</p:tagLst>
</file>

<file path=ppt/tags/tag472.xml><?xml version="1.0" encoding="utf-8"?>
<p:tagLst xmlns:p="http://schemas.openxmlformats.org/presentationml/2006/main">
  <p:tag name="AS_UNIQUEID" val="5878"/>
</p:tagLst>
</file>

<file path=ppt/tags/tag473.xml><?xml version="1.0" encoding="utf-8"?>
<p:tagLst xmlns:p="http://schemas.openxmlformats.org/presentationml/2006/main">
  <p:tag name="AS_UNIQUEID" val="5879"/>
</p:tagLst>
</file>

<file path=ppt/tags/tag474.xml><?xml version="1.0" encoding="utf-8"?>
<p:tagLst xmlns:p="http://schemas.openxmlformats.org/presentationml/2006/main">
  <p:tag name="AS_UNIQUEID" val="5880"/>
</p:tagLst>
</file>

<file path=ppt/tags/tag475.xml><?xml version="1.0" encoding="utf-8"?>
<p:tagLst xmlns:p="http://schemas.openxmlformats.org/presentationml/2006/main">
  <p:tag name="AS_UNIQUEID" val="5881"/>
</p:tagLst>
</file>

<file path=ppt/tags/tag476.xml><?xml version="1.0" encoding="utf-8"?>
<p:tagLst xmlns:p="http://schemas.openxmlformats.org/presentationml/2006/main">
  <p:tag name="AS_UNIQUEID" val="5882"/>
</p:tagLst>
</file>

<file path=ppt/tags/tag477.xml><?xml version="1.0" encoding="utf-8"?>
<p:tagLst xmlns:p="http://schemas.openxmlformats.org/presentationml/2006/main">
  <p:tag name="AS_UNIQUEID" val="5883"/>
</p:tagLst>
</file>

<file path=ppt/tags/tag478.xml><?xml version="1.0" encoding="utf-8"?>
<p:tagLst xmlns:p="http://schemas.openxmlformats.org/presentationml/2006/main">
  <p:tag name="AS_UNIQUEID" val="5884"/>
</p:tagLst>
</file>

<file path=ppt/tags/tag479.xml><?xml version="1.0" encoding="utf-8"?>
<p:tagLst xmlns:p="http://schemas.openxmlformats.org/presentationml/2006/main">
  <p:tag name="AS_UNIQUEID" val="5885"/>
</p:tagLst>
</file>

<file path=ppt/tags/tag48.xml><?xml version="1.0" encoding="utf-8"?>
<p:tagLst xmlns:p="http://schemas.openxmlformats.org/presentationml/2006/main">
  <p:tag name="AS_UNIQUEID" val="5461"/>
</p:tagLst>
</file>

<file path=ppt/tags/tag480.xml><?xml version="1.0" encoding="utf-8"?>
<p:tagLst xmlns:p="http://schemas.openxmlformats.org/presentationml/2006/main">
  <p:tag name="AS_UNIQUEID" val="5886"/>
</p:tagLst>
</file>

<file path=ppt/tags/tag481.xml><?xml version="1.0" encoding="utf-8"?>
<p:tagLst xmlns:p="http://schemas.openxmlformats.org/presentationml/2006/main">
  <p:tag name="AS_UNIQUEID" val="5887"/>
</p:tagLst>
</file>

<file path=ppt/tags/tag482.xml><?xml version="1.0" encoding="utf-8"?>
<p:tagLst xmlns:p="http://schemas.openxmlformats.org/presentationml/2006/main">
  <p:tag name="AS_UNIQUEID" val="5888"/>
</p:tagLst>
</file>

<file path=ppt/tags/tag483.xml><?xml version="1.0" encoding="utf-8"?>
<p:tagLst xmlns:p="http://schemas.openxmlformats.org/presentationml/2006/main">
  <p:tag name="AS_UNIQUEID" val="5889"/>
</p:tagLst>
</file>

<file path=ppt/tags/tag484.xml><?xml version="1.0" encoding="utf-8"?>
<p:tagLst xmlns:p="http://schemas.openxmlformats.org/presentationml/2006/main">
  <p:tag name="AS_UNIQUEID" val="5890"/>
</p:tagLst>
</file>

<file path=ppt/tags/tag485.xml><?xml version="1.0" encoding="utf-8"?>
<p:tagLst xmlns:p="http://schemas.openxmlformats.org/presentationml/2006/main">
  <p:tag name="AS_UNIQUEID" val="5891"/>
</p:tagLst>
</file>

<file path=ppt/tags/tag486.xml><?xml version="1.0" encoding="utf-8"?>
<p:tagLst xmlns:p="http://schemas.openxmlformats.org/presentationml/2006/main">
  <p:tag name="AS_UNIQUEID" val="5892"/>
</p:tagLst>
</file>

<file path=ppt/tags/tag487.xml><?xml version="1.0" encoding="utf-8"?>
<p:tagLst xmlns:p="http://schemas.openxmlformats.org/presentationml/2006/main">
  <p:tag name="AS_UNIQUEID" val="5893"/>
</p:tagLst>
</file>

<file path=ppt/tags/tag488.xml><?xml version="1.0" encoding="utf-8"?>
<p:tagLst xmlns:p="http://schemas.openxmlformats.org/presentationml/2006/main">
  <p:tag name="AS_UNIQUEID" val="5894"/>
</p:tagLst>
</file>

<file path=ppt/tags/tag489.xml><?xml version="1.0" encoding="utf-8"?>
<p:tagLst xmlns:p="http://schemas.openxmlformats.org/presentationml/2006/main">
  <p:tag name="AS_UNIQUEID" val="5895"/>
</p:tagLst>
</file>

<file path=ppt/tags/tag49.xml><?xml version="1.0" encoding="utf-8"?>
<p:tagLst xmlns:p="http://schemas.openxmlformats.org/presentationml/2006/main">
  <p:tag name="AS_UNIQUEID" val="5462"/>
</p:tagLst>
</file>

<file path=ppt/tags/tag490.xml><?xml version="1.0" encoding="utf-8"?>
<p:tagLst xmlns:p="http://schemas.openxmlformats.org/presentationml/2006/main">
  <p:tag name="AS_UNIQUEID" val="5896"/>
  <p:tag name="KSO_WM_BEAUTIFY_FLAG" val=""/>
</p:tagLst>
</file>

<file path=ppt/tags/tag491.xml><?xml version="1.0" encoding="utf-8"?>
<p:tagLst xmlns:p="http://schemas.openxmlformats.org/presentationml/2006/main">
  <p:tag name="AS_UNIQUEID" val="5897"/>
  <p:tag name="KSO_WM_BEAUTIFY_FLAG" val=""/>
</p:tagLst>
</file>

<file path=ppt/tags/tag492.xml><?xml version="1.0" encoding="utf-8"?>
<p:tagLst xmlns:p="http://schemas.openxmlformats.org/presentationml/2006/main">
  <p:tag name="AS_UNIQUEID" val="5898"/>
  <p:tag name="KSO_WM_BEAUTIFY_FLAG" val=""/>
</p:tagLst>
</file>

<file path=ppt/tags/tag493.xml><?xml version="1.0" encoding="utf-8"?>
<p:tagLst xmlns:p="http://schemas.openxmlformats.org/presentationml/2006/main">
  <p:tag name="AS_UNIQUEID" val="5899"/>
</p:tagLst>
</file>

<file path=ppt/tags/tag494.xml><?xml version="1.0" encoding="utf-8"?>
<p:tagLst xmlns:p="http://schemas.openxmlformats.org/presentationml/2006/main">
  <p:tag name="AS_UNIQUEID" val="5900"/>
</p:tagLst>
</file>

<file path=ppt/tags/tag495.xml><?xml version="1.0" encoding="utf-8"?>
<p:tagLst xmlns:p="http://schemas.openxmlformats.org/presentationml/2006/main">
  <p:tag name="AS_UNIQUEID" val="5901"/>
</p:tagLst>
</file>

<file path=ppt/tags/tag496.xml><?xml version="1.0" encoding="utf-8"?>
<p:tagLst xmlns:p="http://schemas.openxmlformats.org/presentationml/2006/main">
  <p:tag name="AS_UNIQUEID" val="5902"/>
</p:tagLst>
</file>

<file path=ppt/tags/tag497.xml><?xml version="1.0" encoding="utf-8"?>
<p:tagLst xmlns:p="http://schemas.openxmlformats.org/presentationml/2006/main">
  <p:tag name="AS_UNIQUEID" val="5903"/>
</p:tagLst>
</file>

<file path=ppt/tags/tag498.xml><?xml version="1.0" encoding="utf-8"?>
<p:tagLst xmlns:p="http://schemas.openxmlformats.org/presentationml/2006/main">
  <p:tag name="AS_UNIQUEID" val="5904"/>
</p:tagLst>
</file>

<file path=ppt/tags/tag499.xml><?xml version="1.0" encoding="utf-8"?>
<p:tagLst xmlns:p="http://schemas.openxmlformats.org/presentationml/2006/main">
  <p:tag name="AS_UNIQUEID" val="5905"/>
</p:tagLst>
</file>

<file path=ppt/tags/tag5.xml><?xml version="1.0" encoding="utf-8"?>
<p:tagLst xmlns:p="http://schemas.openxmlformats.org/presentationml/2006/main">
  <p:tag name="AS_UNIQUEID" val="5418"/>
  <p:tag name="KSO_WM_BEAUTIFY_FLAG" val=""/>
</p:tagLst>
</file>

<file path=ppt/tags/tag50.xml><?xml version="1.0" encoding="utf-8"?>
<p:tagLst xmlns:p="http://schemas.openxmlformats.org/presentationml/2006/main">
  <p:tag name="AS_UNIQUEID" val="5463"/>
</p:tagLst>
</file>

<file path=ppt/tags/tag500.xml><?xml version="1.0" encoding="utf-8"?>
<p:tagLst xmlns:p="http://schemas.openxmlformats.org/presentationml/2006/main">
  <p:tag name="AS_UNIQUEID" val="5906"/>
</p:tagLst>
</file>

<file path=ppt/tags/tag501.xml><?xml version="1.0" encoding="utf-8"?>
<p:tagLst xmlns:p="http://schemas.openxmlformats.org/presentationml/2006/main">
  <p:tag name="AS_UNIQUEID" val="5907"/>
</p:tagLst>
</file>

<file path=ppt/tags/tag502.xml><?xml version="1.0" encoding="utf-8"?>
<p:tagLst xmlns:p="http://schemas.openxmlformats.org/presentationml/2006/main">
  <p:tag name="AS_UNIQUEID" val="5908"/>
</p:tagLst>
</file>

<file path=ppt/tags/tag503.xml><?xml version="1.0" encoding="utf-8"?>
<p:tagLst xmlns:p="http://schemas.openxmlformats.org/presentationml/2006/main">
  <p:tag name="AS_UNIQUEID" val="5909"/>
</p:tagLst>
</file>

<file path=ppt/tags/tag504.xml><?xml version="1.0" encoding="utf-8"?>
<p:tagLst xmlns:p="http://schemas.openxmlformats.org/presentationml/2006/main">
  <p:tag name="AS_UNIQUEID" val="5910"/>
</p:tagLst>
</file>

<file path=ppt/tags/tag505.xml><?xml version="1.0" encoding="utf-8"?>
<p:tagLst xmlns:p="http://schemas.openxmlformats.org/presentationml/2006/main">
  <p:tag name="AS_UNIQUEID" val="5911"/>
</p:tagLst>
</file>

<file path=ppt/tags/tag506.xml><?xml version="1.0" encoding="utf-8"?>
<p:tagLst xmlns:p="http://schemas.openxmlformats.org/presentationml/2006/main">
  <p:tag name="AS_UNIQUEID" val="5912"/>
</p:tagLst>
</file>

<file path=ppt/tags/tag507.xml><?xml version="1.0" encoding="utf-8"?>
<p:tagLst xmlns:p="http://schemas.openxmlformats.org/presentationml/2006/main">
  <p:tag name="AS_UNIQUEID" val="5913"/>
</p:tagLst>
</file>

<file path=ppt/tags/tag508.xml><?xml version="1.0" encoding="utf-8"?>
<p:tagLst xmlns:p="http://schemas.openxmlformats.org/presentationml/2006/main">
  <p:tag name="AS_UNIQUEID" val="5914"/>
</p:tagLst>
</file>

<file path=ppt/tags/tag509.xml><?xml version="1.0" encoding="utf-8"?>
<p:tagLst xmlns:p="http://schemas.openxmlformats.org/presentationml/2006/main">
  <p:tag name="AS_UNIQUEID" val="5915"/>
</p:tagLst>
</file>

<file path=ppt/tags/tag51.xml><?xml version="1.0" encoding="utf-8"?>
<p:tagLst xmlns:p="http://schemas.openxmlformats.org/presentationml/2006/main">
  <p:tag name="AS_UNIQUEID" val="5464"/>
</p:tagLst>
</file>

<file path=ppt/tags/tag510.xml><?xml version="1.0" encoding="utf-8"?>
<p:tagLst xmlns:p="http://schemas.openxmlformats.org/presentationml/2006/main">
  <p:tag name="AS_UNIQUEID" val="5938"/>
</p:tagLst>
</file>

<file path=ppt/tags/tag511.xml><?xml version="1.0" encoding="utf-8"?>
<p:tagLst xmlns:p="http://schemas.openxmlformats.org/presentationml/2006/main">
  <p:tag name="AS_UNIQUEID" val="5916"/>
</p:tagLst>
</file>

<file path=ppt/tags/tag512.xml><?xml version="1.0" encoding="utf-8"?>
<p:tagLst xmlns:p="http://schemas.openxmlformats.org/presentationml/2006/main">
  <p:tag name="AS_UNIQUEID" val="5917"/>
</p:tagLst>
</file>

<file path=ppt/tags/tag513.xml><?xml version="1.0" encoding="utf-8"?>
<p:tagLst xmlns:p="http://schemas.openxmlformats.org/presentationml/2006/main">
  <p:tag name="AS_UNIQUEID" val="5918"/>
</p:tagLst>
</file>

<file path=ppt/tags/tag514.xml><?xml version="1.0" encoding="utf-8"?>
<p:tagLst xmlns:p="http://schemas.openxmlformats.org/presentationml/2006/main">
  <p:tag name="AS_UNIQUEID" val="5919"/>
</p:tagLst>
</file>

<file path=ppt/tags/tag515.xml><?xml version="1.0" encoding="utf-8"?>
<p:tagLst xmlns:p="http://schemas.openxmlformats.org/presentationml/2006/main">
  <p:tag name="AS_UNIQUEID" val="5920"/>
</p:tagLst>
</file>

<file path=ppt/tags/tag516.xml><?xml version="1.0" encoding="utf-8"?>
<p:tagLst xmlns:p="http://schemas.openxmlformats.org/presentationml/2006/main">
  <p:tag name="AS_UNIQUEID" val="5921"/>
</p:tagLst>
</file>

<file path=ppt/tags/tag517.xml><?xml version="1.0" encoding="utf-8"?>
<p:tagLst xmlns:p="http://schemas.openxmlformats.org/presentationml/2006/main">
  <p:tag name="AS_UNIQUEID" val="5922"/>
</p:tagLst>
</file>

<file path=ppt/tags/tag518.xml><?xml version="1.0" encoding="utf-8"?>
<p:tagLst xmlns:p="http://schemas.openxmlformats.org/presentationml/2006/main">
  <p:tag name="AS_UNIQUEID" val="5923"/>
</p:tagLst>
</file>

<file path=ppt/tags/tag519.xml><?xml version="1.0" encoding="utf-8"?>
<p:tagLst xmlns:p="http://schemas.openxmlformats.org/presentationml/2006/main">
  <p:tag name="AS_UNIQUEID" val="5924"/>
</p:tagLst>
</file>

<file path=ppt/tags/tag52.xml><?xml version="1.0" encoding="utf-8"?>
<p:tagLst xmlns:p="http://schemas.openxmlformats.org/presentationml/2006/main">
  <p:tag name="AS_UNIQUEID" val="5465"/>
  <p:tag name="KSO_WM_BEAUTIFY_FLAG" val=""/>
</p:tagLst>
</file>

<file path=ppt/tags/tag520.xml><?xml version="1.0" encoding="utf-8"?>
<p:tagLst xmlns:p="http://schemas.openxmlformats.org/presentationml/2006/main">
  <p:tag name="AS_UNIQUEID" val="5925"/>
</p:tagLst>
</file>

<file path=ppt/tags/tag521.xml><?xml version="1.0" encoding="utf-8"?>
<p:tagLst xmlns:p="http://schemas.openxmlformats.org/presentationml/2006/main">
  <p:tag name="AS_UNIQUEID" val="5926"/>
</p:tagLst>
</file>

<file path=ppt/tags/tag522.xml><?xml version="1.0" encoding="utf-8"?>
<p:tagLst xmlns:p="http://schemas.openxmlformats.org/presentationml/2006/main">
  <p:tag name="AS_UNIQUEID" val="5927"/>
</p:tagLst>
</file>

<file path=ppt/tags/tag523.xml><?xml version="1.0" encoding="utf-8"?>
<p:tagLst xmlns:p="http://schemas.openxmlformats.org/presentationml/2006/main">
  <p:tag name="AS_UNIQUEID" val="5928"/>
</p:tagLst>
</file>

<file path=ppt/tags/tag524.xml><?xml version="1.0" encoding="utf-8"?>
<p:tagLst xmlns:p="http://schemas.openxmlformats.org/presentationml/2006/main">
  <p:tag name="AS_UNIQUEID" val="5929"/>
</p:tagLst>
</file>

<file path=ppt/tags/tag525.xml><?xml version="1.0" encoding="utf-8"?>
<p:tagLst xmlns:p="http://schemas.openxmlformats.org/presentationml/2006/main">
  <p:tag name="AS_UNIQUEID" val="5930"/>
</p:tagLst>
</file>

<file path=ppt/tags/tag526.xml><?xml version="1.0" encoding="utf-8"?>
<p:tagLst xmlns:p="http://schemas.openxmlformats.org/presentationml/2006/main">
  <p:tag name="AS_UNIQUEID" val="5931"/>
</p:tagLst>
</file>

<file path=ppt/tags/tag527.xml><?xml version="1.0" encoding="utf-8"?>
<p:tagLst xmlns:p="http://schemas.openxmlformats.org/presentationml/2006/main">
  <p:tag name="AS_UNIQUEID" val="5932"/>
</p:tagLst>
</file>

<file path=ppt/tags/tag528.xml><?xml version="1.0" encoding="utf-8"?>
<p:tagLst xmlns:p="http://schemas.openxmlformats.org/presentationml/2006/main">
  <p:tag name="AS_UNIQUEID" val="5933"/>
</p:tagLst>
</file>

<file path=ppt/tags/tag529.xml><?xml version="1.0" encoding="utf-8"?>
<p:tagLst xmlns:p="http://schemas.openxmlformats.org/presentationml/2006/main">
  <p:tag name="AS_UNIQUEID" val="5934"/>
</p:tagLst>
</file>

<file path=ppt/tags/tag53.xml><?xml version="1.0" encoding="utf-8"?>
<p:tagLst xmlns:p="http://schemas.openxmlformats.org/presentationml/2006/main">
  <p:tag name="AS_UNIQUEID" val="5466"/>
  <p:tag name="KSO_WM_BEAUTIFY_FLAG" val=""/>
</p:tagLst>
</file>

<file path=ppt/tags/tag530.xml><?xml version="1.0" encoding="utf-8"?>
<p:tagLst xmlns:p="http://schemas.openxmlformats.org/presentationml/2006/main">
  <p:tag name="AS_UNIQUEID" val="5935"/>
</p:tagLst>
</file>

<file path=ppt/tags/tag531.xml><?xml version="1.0" encoding="utf-8"?>
<p:tagLst xmlns:p="http://schemas.openxmlformats.org/presentationml/2006/main">
  <p:tag name="AS_UNIQUEID" val="5936"/>
</p:tagLst>
</file>

<file path=ppt/tags/tag532.xml><?xml version="1.0" encoding="utf-8"?>
<p:tagLst xmlns:p="http://schemas.openxmlformats.org/presentationml/2006/main">
  <p:tag name="AS_UNIQUEID" val="5937"/>
</p:tagLst>
</file>

<file path=ppt/tags/tag53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DgyMjk3ZjcyOWFkNmUyYTViMWE1NTMyZDdmM2IyM2MifQ=="/>
  <p:tag name="KSO_WPP_MARK_KEY" val="657aa098-c08d-4490-82a1-950189a5b620"/>
  <p:tag name="RESOURCE_RECORD_KEY" val="{&quot;71&quot;:[76235680030]}"/>
</p:tagLst>
</file>

<file path=ppt/tags/tag54.xml><?xml version="1.0" encoding="utf-8"?>
<p:tagLst xmlns:p="http://schemas.openxmlformats.org/presentationml/2006/main">
  <p:tag name="AS_UNIQUEID" val="5467"/>
  <p:tag name="KSO_WM_BEAUTIFY_FLAG" val=""/>
</p:tagLst>
</file>

<file path=ppt/tags/tag55.xml><?xml version="1.0" encoding="utf-8"?>
<p:tagLst xmlns:p="http://schemas.openxmlformats.org/presentationml/2006/main">
  <p:tag name="AS_UNIQUEID" val="5468"/>
  <p:tag name="KSO_WM_BEAUTIFY_FLAG" val=""/>
</p:tagLst>
</file>

<file path=ppt/tags/tag56.xml><?xml version="1.0" encoding="utf-8"?>
<p:tagLst xmlns:p="http://schemas.openxmlformats.org/presentationml/2006/main">
  <p:tag name="AS_UNIQUEID" val="5469"/>
  <p:tag name="KSO_WM_BEAUTIFY_FLAG" val=""/>
</p:tagLst>
</file>

<file path=ppt/tags/tag57.xml><?xml version="1.0" encoding="utf-8"?>
<p:tagLst xmlns:p="http://schemas.openxmlformats.org/presentationml/2006/main">
  <p:tag name="AS_UNIQUEID" val="5470"/>
  <p:tag name="KSO_WM_DIAGRAM_VIRTUALLY_FRAME" val="{&quot;height&quot;:349.35,&quot;left&quot;:330.1,&quot;top&quot;:96.5,&quot;width&quot;:392.8}"/>
</p:tagLst>
</file>

<file path=ppt/tags/tag58.xml><?xml version="1.0" encoding="utf-8"?>
<p:tagLst xmlns:p="http://schemas.openxmlformats.org/presentationml/2006/main">
  <p:tag name="AS_UNIQUEID" val="5471"/>
  <p:tag name="KSO_WM_BEAUTIFY_FLAG" val=""/>
  <p:tag name="KSO_WM_DIAGRAM_VIRTUALLY_FRAME" val="{&quot;height&quot;:349.35,&quot;left&quot;:330.1,&quot;top&quot;:96.5,&quot;width&quot;:392.8}"/>
</p:tagLst>
</file>

<file path=ppt/tags/tag59.xml><?xml version="1.0" encoding="utf-8"?>
<p:tagLst xmlns:p="http://schemas.openxmlformats.org/presentationml/2006/main">
  <p:tag name="AS_UNIQUEID" val="5472"/>
</p:tagLst>
</file>

<file path=ppt/tags/tag6.xml><?xml version="1.0" encoding="utf-8"?>
<p:tagLst xmlns:p="http://schemas.openxmlformats.org/presentationml/2006/main">
  <p:tag name="AS_UNIQUEID" val="5419"/>
  <p:tag name="KSO_WM_BEAUTIFY_FLAG" val=""/>
</p:tagLst>
</file>

<file path=ppt/tags/tag60.xml><?xml version="1.0" encoding="utf-8"?>
<p:tagLst xmlns:p="http://schemas.openxmlformats.org/presentationml/2006/main">
  <p:tag name="AS_UNIQUEID" val="5473"/>
  <p:tag name="KSO_WM_BEAUTIFY_FLAG" val=""/>
  <p:tag name="KSO_WM_DIAGRAM_VIRTUALLY_FRAME" val="{&quot;height&quot;:349.35,&quot;left&quot;:330.1,&quot;top&quot;:96.5,&quot;width&quot;:392.8}"/>
</p:tagLst>
</file>

<file path=ppt/tags/tag61.xml><?xml version="1.0" encoding="utf-8"?>
<p:tagLst xmlns:p="http://schemas.openxmlformats.org/presentationml/2006/main">
  <p:tag name="AS_UNIQUEID" val="5474"/>
  <p:tag name="KSO_WM_BEAUTIFY_FLAG" val=""/>
  <p:tag name="KSO_WM_DIAGRAM_VIRTUALLY_FRAME" val="{&quot;height&quot;:349.35,&quot;left&quot;:330.1,&quot;top&quot;:96.5,&quot;width&quot;:392.8}"/>
</p:tagLst>
</file>

<file path=ppt/tags/tag62.xml><?xml version="1.0" encoding="utf-8"?>
<p:tagLst xmlns:p="http://schemas.openxmlformats.org/presentationml/2006/main">
  <p:tag name="AS_UNIQUEID" val="5475"/>
  <p:tag name="KSO_WM_DIAGRAM_VIRTUALLY_FRAME" val="{&quot;height&quot;:349.35,&quot;left&quot;:330.1,&quot;top&quot;:96.5,&quot;width&quot;:392.8}"/>
</p:tagLst>
</file>

<file path=ppt/tags/tag63.xml><?xml version="1.0" encoding="utf-8"?>
<p:tagLst xmlns:p="http://schemas.openxmlformats.org/presentationml/2006/main">
  <p:tag name="AS_UNIQUEID" val="5476"/>
  <p:tag name="KSO_WM_BEAUTIFY_FLAG" val=""/>
  <p:tag name="KSO_WM_DIAGRAM_VIRTUALLY_FRAME" val="{&quot;height&quot;:349.35,&quot;left&quot;:330.1,&quot;top&quot;:96.5,&quot;width&quot;:392.8}"/>
</p:tagLst>
</file>

<file path=ppt/tags/tag64.xml><?xml version="1.0" encoding="utf-8"?>
<p:tagLst xmlns:p="http://schemas.openxmlformats.org/presentationml/2006/main">
  <p:tag name="AS_UNIQUEID" val="5477"/>
</p:tagLst>
</file>

<file path=ppt/tags/tag65.xml><?xml version="1.0" encoding="utf-8"?>
<p:tagLst xmlns:p="http://schemas.openxmlformats.org/presentationml/2006/main">
  <p:tag name="AS_UNIQUEID" val="5478"/>
  <p:tag name="KSO_WM_BEAUTIFY_FLAG" val=""/>
  <p:tag name="KSO_WM_DIAGRAM_VIRTUALLY_FRAME" val="{&quot;height&quot;:349.35,&quot;left&quot;:330.1,&quot;top&quot;:96.5,&quot;width&quot;:392.8}"/>
</p:tagLst>
</file>

<file path=ppt/tags/tag66.xml><?xml version="1.0" encoding="utf-8"?>
<p:tagLst xmlns:p="http://schemas.openxmlformats.org/presentationml/2006/main">
  <p:tag name="AS_UNIQUEID" val="5479"/>
  <p:tag name="KSO_WM_BEAUTIFY_FLAG" val=""/>
  <p:tag name="KSO_WM_DIAGRAM_VIRTUALLY_FRAME" val="{&quot;height&quot;:349.35,&quot;left&quot;:330.1,&quot;top&quot;:96.5,&quot;width&quot;:392.8}"/>
</p:tagLst>
</file>

<file path=ppt/tags/tag67.xml><?xml version="1.0" encoding="utf-8"?>
<p:tagLst xmlns:p="http://schemas.openxmlformats.org/presentationml/2006/main">
  <p:tag name="AS_UNIQUEID" val="5480"/>
  <p:tag name="KSO_WM_DIAGRAM_VIRTUALLY_FRAME" val="{&quot;height&quot;:349.35,&quot;left&quot;:330.1,&quot;top&quot;:96.5,&quot;width&quot;:392.8}"/>
</p:tagLst>
</file>

<file path=ppt/tags/tag68.xml><?xml version="1.0" encoding="utf-8"?>
<p:tagLst xmlns:p="http://schemas.openxmlformats.org/presentationml/2006/main">
  <p:tag name="AS_UNIQUEID" val="5481"/>
  <p:tag name="KSO_WM_BEAUTIFY_FLAG" val=""/>
  <p:tag name="KSO_WM_DIAGRAM_VIRTUALLY_FRAME" val="{&quot;height&quot;:349.35,&quot;left&quot;:330.1,&quot;top&quot;:96.5,&quot;width&quot;:392.8}"/>
</p:tagLst>
</file>

<file path=ppt/tags/tag69.xml><?xml version="1.0" encoding="utf-8"?>
<p:tagLst xmlns:p="http://schemas.openxmlformats.org/presentationml/2006/main">
  <p:tag name="AS_UNIQUEID" val="5482"/>
</p:tagLst>
</file>

<file path=ppt/tags/tag7.xml><?xml version="1.0" encoding="utf-8"?>
<p:tagLst xmlns:p="http://schemas.openxmlformats.org/presentationml/2006/main">
  <p:tag name="AS_UNIQUEID" val="5420"/>
</p:tagLst>
</file>

<file path=ppt/tags/tag70.xml><?xml version="1.0" encoding="utf-8"?>
<p:tagLst xmlns:p="http://schemas.openxmlformats.org/presentationml/2006/main">
  <p:tag name="AS_UNIQUEID" val="5483"/>
  <p:tag name="KSO_WM_BEAUTIFY_FLAG" val=""/>
  <p:tag name="KSO_WM_DIAGRAM_VIRTUALLY_FRAME" val="{&quot;height&quot;:349.35,&quot;left&quot;:330.1,&quot;top&quot;:96.5,&quot;width&quot;:392.8}"/>
</p:tagLst>
</file>

<file path=ppt/tags/tag71.xml><?xml version="1.0" encoding="utf-8"?>
<p:tagLst xmlns:p="http://schemas.openxmlformats.org/presentationml/2006/main">
  <p:tag name="AS_UNIQUEID" val="5484"/>
  <p:tag name="KSO_WM_BEAUTIFY_FLAG" val=""/>
  <p:tag name="KSO_WM_DIAGRAM_VIRTUALLY_FRAME" val="{&quot;height&quot;:349.35,&quot;left&quot;:330.1,&quot;top&quot;:96.5,&quot;width&quot;:392.8}"/>
</p:tagLst>
</file>

<file path=ppt/tags/tag72.xml><?xml version="1.0" encoding="utf-8"?>
<p:tagLst xmlns:p="http://schemas.openxmlformats.org/presentationml/2006/main">
  <p:tag name="AS_UNIQUEID" val="5485"/>
  <p:tag name="KSO_WM_DIAGRAM_VIRTUALLY_FRAME" val="{&quot;height&quot;:349.35,&quot;left&quot;:330.1,&quot;top&quot;:96.5,&quot;width&quot;:392.8}"/>
</p:tagLst>
</file>

<file path=ppt/tags/tag73.xml><?xml version="1.0" encoding="utf-8"?>
<p:tagLst xmlns:p="http://schemas.openxmlformats.org/presentationml/2006/main">
  <p:tag name="AS_UNIQUEID" val="5486"/>
  <p:tag name="KSO_WM_BEAUTIFY_FLAG" val=""/>
  <p:tag name="KSO_WM_DIAGRAM_VIRTUALLY_FRAME" val="{&quot;height&quot;:349.35,&quot;left&quot;:330.1,&quot;top&quot;:96.5,&quot;width&quot;:392.8}"/>
</p:tagLst>
</file>

<file path=ppt/tags/tag74.xml><?xml version="1.0" encoding="utf-8"?>
<p:tagLst xmlns:p="http://schemas.openxmlformats.org/presentationml/2006/main">
  <p:tag name="AS_UNIQUEID" val="5487"/>
</p:tagLst>
</file>

<file path=ppt/tags/tag75.xml><?xml version="1.0" encoding="utf-8"?>
<p:tagLst xmlns:p="http://schemas.openxmlformats.org/presentationml/2006/main">
  <p:tag name="AS_UNIQUEID" val="5488"/>
  <p:tag name="KSO_WM_BEAUTIFY_FLAG" val=""/>
  <p:tag name="KSO_WM_DIAGRAM_VIRTUALLY_FRAME" val="{&quot;height&quot;:349.35,&quot;left&quot;:330.1,&quot;top&quot;:96.5,&quot;width&quot;:392.8}"/>
</p:tagLst>
</file>

<file path=ppt/tags/tag76.xml><?xml version="1.0" encoding="utf-8"?>
<p:tagLst xmlns:p="http://schemas.openxmlformats.org/presentationml/2006/main">
  <p:tag name="AS_UNIQUEID" val="5489"/>
  <p:tag name="KSO_WM_BEAUTIFY_FLAG" val=""/>
  <p:tag name="KSO_WM_DIAGRAM_VIRTUALLY_FRAME" val="{&quot;height&quot;:349.35,&quot;left&quot;:330.1,&quot;top&quot;:96.5,&quot;width&quot;:392.8}"/>
</p:tagLst>
</file>

<file path=ppt/tags/tag77.xml><?xml version="1.0" encoding="utf-8"?>
<p:tagLst xmlns:p="http://schemas.openxmlformats.org/presentationml/2006/main">
  <p:tag name="AS_UNIQUEID" val="5490"/>
  <p:tag name="KSO_WM_DIAGRAM_VIRTUALLY_FRAME" val="{&quot;height&quot;:349.35,&quot;left&quot;:330.1,&quot;top&quot;:96.5,&quot;width&quot;:392.8}"/>
</p:tagLst>
</file>

<file path=ppt/tags/tag78.xml><?xml version="1.0" encoding="utf-8"?>
<p:tagLst xmlns:p="http://schemas.openxmlformats.org/presentationml/2006/main">
  <p:tag name="AS_UNIQUEID" val="5491"/>
  <p:tag name="KSO_WM_BEAUTIFY_FLAG" val=""/>
  <p:tag name="KSO_WM_DIAGRAM_VIRTUALLY_FRAME" val="{&quot;height&quot;:349.35,&quot;left&quot;:330.1,&quot;top&quot;:96.5,&quot;width&quot;:392.8}"/>
</p:tagLst>
</file>

<file path=ppt/tags/tag79.xml><?xml version="1.0" encoding="utf-8"?>
<p:tagLst xmlns:p="http://schemas.openxmlformats.org/presentationml/2006/main">
  <p:tag name="AS_UNIQUEID" val="5492"/>
</p:tagLst>
</file>

<file path=ppt/tags/tag8.xml><?xml version="1.0" encoding="utf-8"?>
<p:tagLst xmlns:p="http://schemas.openxmlformats.org/presentationml/2006/main">
  <p:tag name="AS_UNIQUEID" val="5421"/>
</p:tagLst>
</file>

<file path=ppt/tags/tag80.xml><?xml version="1.0" encoding="utf-8"?>
<p:tagLst xmlns:p="http://schemas.openxmlformats.org/presentationml/2006/main">
  <p:tag name="AS_UNIQUEID" val="5493"/>
  <p:tag name="KSO_WM_BEAUTIFY_FLAG" val=""/>
  <p:tag name="KSO_WM_DIAGRAM_VIRTUALLY_FRAME" val="{&quot;height&quot;:349.35,&quot;left&quot;:330.1,&quot;top&quot;:96.5,&quot;width&quot;:392.8}"/>
</p:tagLst>
</file>

<file path=ppt/tags/tag81.xml><?xml version="1.0" encoding="utf-8"?>
<p:tagLst xmlns:p="http://schemas.openxmlformats.org/presentationml/2006/main">
  <p:tag name="AS_UNIQUEID" val="5494"/>
  <p:tag name="KSO_WM_BEAUTIFY_FLAG" val=""/>
  <p:tag name="KSO_WM_DIAGRAM_VIRTUALLY_FRAME" val="{&quot;height&quot;:349.35,&quot;left&quot;:330.1,&quot;top&quot;:96.5,&quot;width&quot;:392.8}"/>
</p:tagLst>
</file>

<file path=ppt/tags/tag82.xml><?xml version="1.0" encoding="utf-8"?>
<p:tagLst xmlns:p="http://schemas.openxmlformats.org/presentationml/2006/main">
  <p:tag name="AS_UNIQUEID" val="5495"/>
</p:tagLst>
</file>

<file path=ppt/tags/tag83.xml><?xml version="1.0" encoding="utf-8"?>
<p:tagLst xmlns:p="http://schemas.openxmlformats.org/presentationml/2006/main">
  <p:tag name="AS_UNIQUEID" val="5496"/>
</p:tagLst>
</file>

<file path=ppt/tags/tag84.xml><?xml version="1.0" encoding="utf-8"?>
<p:tagLst xmlns:p="http://schemas.openxmlformats.org/presentationml/2006/main">
  <p:tag name="AS_UNIQUEID" val="5497"/>
</p:tagLst>
</file>

<file path=ppt/tags/tag85.xml><?xml version="1.0" encoding="utf-8"?>
<p:tagLst xmlns:p="http://schemas.openxmlformats.org/presentationml/2006/main">
  <p:tag name="AS_UNIQUEID" val="5498"/>
</p:tagLst>
</file>

<file path=ppt/tags/tag86.xml><?xml version="1.0" encoding="utf-8"?>
<p:tagLst xmlns:p="http://schemas.openxmlformats.org/presentationml/2006/main">
  <p:tag name="AS_UNIQUEID" val="5499"/>
  <p:tag name="KSO_WM_BEAUTIFY_FLAG" val=""/>
</p:tagLst>
</file>

<file path=ppt/tags/tag87.xml><?xml version="1.0" encoding="utf-8"?>
<p:tagLst xmlns:p="http://schemas.openxmlformats.org/presentationml/2006/main">
  <p:tag name="AS_UNIQUEID" val="5500"/>
  <p:tag name="KSO_WM_BEAUTIFY_FLAG" val=""/>
</p:tagLst>
</file>

<file path=ppt/tags/tag88.xml><?xml version="1.0" encoding="utf-8"?>
<p:tagLst xmlns:p="http://schemas.openxmlformats.org/presentationml/2006/main">
  <p:tag name="AS_UNIQUEID" val="5501"/>
  <p:tag name="KSO_WM_BEAUTIFY_FLAG" val=""/>
</p:tagLst>
</file>

<file path=ppt/tags/tag89.xml><?xml version="1.0" encoding="utf-8"?>
<p:tagLst xmlns:p="http://schemas.openxmlformats.org/presentationml/2006/main">
  <p:tag name="AS_UNIQUEID" val="5502"/>
</p:tagLst>
</file>

<file path=ppt/tags/tag9.xml><?xml version="1.0" encoding="utf-8"?>
<p:tagLst xmlns:p="http://schemas.openxmlformats.org/presentationml/2006/main">
  <p:tag name="AS_UNIQUEID" val="5422"/>
  <p:tag name="KSO_WM_BEAUTIFY_FLAG" val=""/>
</p:tagLst>
</file>

<file path=ppt/tags/tag90.xml><?xml version="1.0" encoding="utf-8"?>
<p:tagLst xmlns:p="http://schemas.openxmlformats.org/presentationml/2006/main">
  <p:tag name="AS_UNIQUEID" val="5503"/>
  <p:tag name="KSO_WM_BEAUTIFY_FLAG" val=""/>
</p:tagLst>
</file>

<file path=ppt/tags/tag91.xml><?xml version="1.0" encoding="utf-8"?>
<p:tagLst xmlns:p="http://schemas.openxmlformats.org/presentationml/2006/main">
  <p:tag name="AS_UNIQUEID" val="5504"/>
  <p:tag name="KSO_WM_BEAUTIFY_FLAG" val=""/>
</p:tagLst>
</file>

<file path=ppt/tags/tag92.xml><?xml version="1.0" encoding="utf-8"?>
<p:tagLst xmlns:p="http://schemas.openxmlformats.org/presentationml/2006/main">
  <p:tag name="AS_UNIQUEID" val="5505"/>
</p:tagLst>
</file>

<file path=ppt/tags/tag93.xml><?xml version="1.0" encoding="utf-8"?>
<p:tagLst xmlns:p="http://schemas.openxmlformats.org/presentationml/2006/main">
  <p:tag name="AS_UNIQUEID" val="5506"/>
</p:tagLst>
</file>

<file path=ppt/tags/tag94.xml><?xml version="1.0" encoding="utf-8"?>
<p:tagLst xmlns:p="http://schemas.openxmlformats.org/presentationml/2006/main">
  <p:tag name="AS_UNIQUEID" val="5507"/>
</p:tagLst>
</file>

<file path=ppt/tags/tag95.xml><?xml version="1.0" encoding="utf-8"?>
<p:tagLst xmlns:p="http://schemas.openxmlformats.org/presentationml/2006/main">
  <p:tag name="AS_UNIQUEID" val="5508"/>
  <p:tag name="KSO_WM_BEAUTIFY_FLAG" val=""/>
</p:tagLst>
</file>

<file path=ppt/tags/tag96.xml><?xml version="1.0" encoding="utf-8"?>
<p:tagLst xmlns:p="http://schemas.openxmlformats.org/presentationml/2006/main">
  <p:tag name="AS_UNIQUEID" val="5509"/>
  <p:tag name="KSO_WM_BEAUTIFY_FLAG" val=""/>
</p:tagLst>
</file>

<file path=ppt/tags/tag97.xml><?xml version="1.0" encoding="utf-8"?>
<p:tagLst xmlns:p="http://schemas.openxmlformats.org/presentationml/2006/main">
  <p:tag name="AS_UNIQUEID" val="5510"/>
  <p:tag name="KSO_WM_BEAUTIFY_FLAG" val=""/>
</p:tagLst>
</file>

<file path=ppt/tags/tag98.xml><?xml version="1.0" encoding="utf-8"?>
<p:tagLst xmlns:p="http://schemas.openxmlformats.org/presentationml/2006/main">
  <p:tag name="AS_UNIQUEID" val="5511"/>
</p:tagLst>
</file>

<file path=ppt/tags/tag99.xml><?xml version="1.0" encoding="utf-8"?>
<p:tagLst xmlns:p="http://schemas.openxmlformats.org/presentationml/2006/main">
  <p:tag name="AS_UNIQUEID" val="5512"/>
</p:tagLst>
</file>

<file path=ppt/theme/theme1.xml><?xml version="1.0" encoding="utf-8"?>
<a:theme xmlns:r="http://schemas.openxmlformats.org/officeDocument/2006/relationships" xmlns:a="http://schemas.openxmlformats.org/drawingml/2006/main" name="1_物理课件咨询：18092199615（微信）   1045472853（QQ）">
  <a:themeElements>
    <a:clrScheme name="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00"/>
      </a:hlink>
      <a:folHlink>
        <a:srgbClr val="02A54F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物理课件咨询：18092199615（微信）   1045472853（QQ）">
  <a:themeElements>
    <a:clrScheme name="">
      <a:dk1>
        <a:srgbClr val="000000"/>
      </a:dk1>
      <a:lt1>
        <a:srgbClr val="FFFFFF"/>
      </a:lt1>
      <a:dk2>
        <a:srgbClr val="352011"/>
      </a:dk2>
      <a:lt2>
        <a:srgbClr val="FCF8F5"/>
      </a:lt2>
      <a:accent1>
        <a:srgbClr val="B27554"/>
      </a:accent1>
      <a:accent2>
        <a:srgbClr val="D4A07B"/>
      </a:accent2>
      <a:accent3>
        <a:srgbClr val="B66E5E"/>
      </a:accent3>
      <a:accent4>
        <a:srgbClr val="D4957B"/>
      </a:accent4>
      <a:accent5>
        <a:srgbClr val="B48B55"/>
      </a:accent5>
      <a:accent6>
        <a:srgbClr val="CCAE76"/>
      </a:accent6>
      <a:hlink>
        <a:srgbClr val="0026E5"/>
      </a:hlink>
      <a:folHlink>
        <a:srgbClr val="7E1FAD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245</Paragraphs>
  <Slides>32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宋体</vt:lpstr>
      <vt:lpstr>方正大标宋简体</vt:lpstr>
      <vt:lpstr>Times New Roman</vt:lpstr>
      <vt:lpstr>Calibri Light</vt:lpstr>
      <vt:lpstr>Calibri</vt:lpstr>
      <vt:lpstr>汉仪超粗圆简</vt:lpstr>
      <vt:lpstr>黑体</vt:lpstr>
      <vt:lpstr>Wingdings</vt:lpstr>
      <vt:lpstr>Segoe UI</vt:lpstr>
      <vt:lpstr>楷体</vt:lpstr>
      <vt:lpstr>1_物理课件咨询：18092199615（微信）   1045472853（QQ）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2025-02-24T20:09:29Z</cp:lastPrinted>
  <dcterms:created xsi:type="dcterms:W3CDTF">2025-02-24T20:09:29Z</dcterms:created>
  <dcterms:modified xsi:type="dcterms:W3CDTF">2025-02-24T12:09:29Z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