
<file path=[Content_Types].xml><?xml version="1.0" encoding="utf-8"?>
<Types xmlns="http://schemas.openxmlformats.org/package/2006/content-types">
  <Default Extension="bin" ContentType="application/vnd.ms-office.activeX"/>
  <Default Extension="gif" ContentType="image/gif"/>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activeX/activeX1.xml" ContentType="application/vnd.ms-office.activeX+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7" r:id="rId2"/>
    <p:sldId id="261" r:id="rId3"/>
    <p:sldId id="262" r:id="rId4"/>
    <p:sldId id="263" r:id="rId5"/>
    <p:sldId id="264" r:id="rId6"/>
    <p:sldId id="265" r:id="rId7"/>
    <p:sldId id="266" r:id="rId8"/>
    <p:sldId id="268" r:id="rId9"/>
    <p:sldId id="270" r:id="rId10"/>
    <p:sldId id="271" r:id="rId11"/>
    <p:sldId id="272" r:id="rId12"/>
    <p:sldId id="273" r:id="rId13"/>
    <p:sldId id="274" r:id="rId14"/>
    <p:sldId id="269" r:id="rId15"/>
    <p:sldId id="275" r:id="rId16"/>
    <p:sldId id="276" r:id="rId17"/>
    <p:sldId id="277" r:id="rId18"/>
    <p:sldId id="281" r:id="rId19"/>
    <p:sldId id="282" r:id="rId20"/>
    <p:sldId id="280" r:id="rId21"/>
  </p:sldIdLst>
  <p:sldSz cx="12192000" cy="6858000"/>
  <p:notesSz cx="6858000" cy="9144000"/>
  <p:custDataLst>
    <p:tags r:id="rId2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udou" initials="t" lastIdx="0" clrIdx="0"/>
  <p:cmAuthor id="579942291" name="。"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83" d="100"/>
          <a:sy n="83" d="100"/>
        </p:scale>
        <p:origin x="614" y="72"/>
      </p:cViewPr>
      <p:guideLst>
        <p:guide orient="horz" pos="2160"/>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gs" Target="tags/tag1.xml"/><Relationship Id="rId27"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slideLayouts/_rels/slideLayout1.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slideMaster" Target="../slideMasters/slideMaster1.xml"/><Relationship Id="rId5" Type="http://schemas.openxmlformats.org/officeDocument/2006/relationships/tags" Target="../tags/tag13.xml"/><Relationship Id="rId4" Type="http://schemas.openxmlformats.org/officeDocument/2006/relationships/tags" Target="../tags/tag12.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 Id="rId5" Type="http://schemas.openxmlformats.org/officeDocument/2006/relationships/slideMaster" Target="../slideMasters/slideMaster1.xml"/><Relationship Id="rId4" Type="http://schemas.openxmlformats.org/officeDocument/2006/relationships/tags" Target="../tags/tag59.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slideMaster" Target="../slideMasters/slideMaster1.xml"/><Relationship Id="rId5" Type="http://schemas.openxmlformats.org/officeDocument/2006/relationships/tags" Target="../tags/tag64.xml"/><Relationship Id="rId4" Type="http://schemas.openxmlformats.org/officeDocument/2006/relationships/tags" Target="../tags/tag63.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slideMaster" Target="../slideMasters/slideMaster1.xml"/><Relationship Id="rId5" Type="http://schemas.openxmlformats.org/officeDocument/2006/relationships/tags" Target="../tags/tag18.xml"/><Relationship Id="rId4" Type="http://schemas.openxmlformats.org/officeDocument/2006/relationships/tags" Target="../tags/tag17.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slideMaster" Target="../slideMasters/slideMaster1.xml"/><Relationship Id="rId5" Type="http://schemas.openxmlformats.org/officeDocument/2006/relationships/tags" Target="../tags/tag23.xml"/><Relationship Id="rId4" Type="http://schemas.openxmlformats.org/officeDocument/2006/relationships/tags" Target="../tags/tag22.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6.xml"/><Relationship Id="rId7" Type="http://schemas.openxmlformats.org/officeDocument/2006/relationships/slideMaster" Target="../slideMasters/slideMaster1.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tags" Target="../tags/tag29.xml"/><Relationship Id="rId5" Type="http://schemas.openxmlformats.org/officeDocument/2006/relationships/tags" Target="../tags/tag28.xml"/><Relationship Id="rId4" Type="http://schemas.openxmlformats.org/officeDocument/2006/relationships/tags" Target="../tags/tag27.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7.xml"/><Relationship Id="rId3" Type="http://schemas.openxmlformats.org/officeDocument/2006/relationships/tags" Target="../tags/tag32.xml"/><Relationship Id="rId7" Type="http://schemas.openxmlformats.org/officeDocument/2006/relationships/tags" Target="../tags/tag36.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tags" Target="../tags/tag33.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tags" Target="../tags/tag38.xml"/><Relationship Id="rId5" Type="http://schemas.openxmlformats.org/officeDocument/2006/relationships/slideMaster" Target="../slideMasters/slideMaster1.xml"/><Relationship Id="rId4" Type="http://schemas.openxmlformats.org/officeDocument/2006/relationships/tags" Target="../tags/tag41.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tags" Target="../tags/tag42.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7.xml"/><Relationship Id="rId7" Type="http://schemas.openxmlformats.org/officeDocument/2006/relationships/slideMaster" Target="../slideMasters/slideMaster1.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tags" Target="../tags/tag50.xml"/><Relationship Id="rId5" Type="http://schemas.openxmlformats.org/officeDocument/2006/relationships/tags" Target="../tags/tag49.xml"/><Relationship Id="rId4" Type="http://schemas.openxmlformats.org/officeDocument/2006/relationships/tags" Target="../tags/tag48.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slideMaster" Target="../slideMasters/slideMaster1.xml"/><Relationship Id="rId5" Type="http://schemas.openxmlformats.org/officeDocument/2006/relationships/tags" Target="../tags/tag55.xml"/><Relationship Id="rId4" Type="http://schemas.openxmlformats.org/officeDocument/2006/relationships/tags" Target="../tags/tag5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a:t>单击此处编辑母版标题样式</a:t>
            </a:r>
          </a:p>
        </p:txBody>
      </p:sp>
      <p:sp>
        <p:nvSpPr>
          <p:cNvPr id="3" name="副标题 2"/>
          <p:cNvSpPr>
            <a:spLocks noGrp="1"/>
          </p:cNvSpPr>
          <p:nvPr>
            <p:ph type="subTitle" idx="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2026/3/13</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2026/3/13</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2026/3/13</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a:t>单击此处编辑母版文本样式</a:t>
            </a: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2026/3/13</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2026/3/13</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2026/3/13</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2026/3/13</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2026/3/13</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2026/3/13</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2026/3/13</a:t>
            </a:fld>
            <a:endParaRPr lang="zh-CN" altLang="en-US"/>
          </a:p>
        </p:txBody>
      </p:sp>
      <p:sp>
        <p:nvSpPr>
          <p:cNvPr id="6" name="页脚占位符 5"/>
          <p:cNvSpPr>
            <a:spLocks noGrp="1"/>
          </p:cNvSpPr>
          <p:nvPr>
            <p:ph type="ftr" sz="quarter" idx="11"/>
            <p:custDataLst>
              <p:tags r:id="rId4"/>
            </p:custDataLst>
          </p:nvPr>
        </p:nvSpPr>
        <p:spPr/>
        <p:txBody>
          <a:bodyPr/>
          <a:lstStyle/>
          <a:p>
            <a:endParaRPr lang="zh-CN" altLang="en-US"/>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2026/3/13</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18" Type="http://schemas.openxmlformats.org/officeDocument/2006/relationships/tags" Target="../tags/tag7.xml"/><Relationship Id="rId3" Type="http://schemas.openxmlformats.org/officeDocument/2006/relationships/slideLayout" Target="../slideLayouts/slideLayout3.xml"/><Relationship Id="rId21" Type="http://schemas.openxmlformats.org/officeDocument/2006/relationships/image" Target="file:///D:\qq&#25991;&#20214;\712321467\Image\C2C\Image2\%7b75232B38-A165-1FB7-499C-2E1C792CACB5%7d.png" TargetMode="Externa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6.xml"/><Relationship Id="rId2" Type="http://schemas.openxmlformats.org/officeDocument/2006/relationships/slideLayout" Target="../slideLayouts/slideLayout2.xml"/><Relationship Id="rId16" Type="http://schemas.openxmlformats.org/officeDocument/2006/relationships/tags" Target="../tags/tag5.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4.xml"/><Relationship Id="rId10" Type="http://schemas.openxmlformats.org/officeDocument/2006/relationships/slideLayout" Target="../slideLayouts/slideLayout10.xml"/><Relationship Id="rId19" Type="http://schemas.openxmlformats.org/officeDocument/2006/relationships/tags" Target="../tags/tag8.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t>2026/3/13</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t>‹#›</a:t>
            </a:fld>
            <a:endParaRPr lang="zh-CN" altLang="en-US"/>
          </a:p>
        </p:txBody>
      </p:sp>
      <p:pic>
        <p:nvPicPr>
          <p:cNvPr id="7" name="图片 1073743875" descr="学科网 zxxk.com"/>
          <p:cNvPicPr>
            <a:picLocks noChangeAspect="1"/>
          </p:cNvPicPr>
          <p:nvPr>
            <p:custDataLst>
              <p:tags r:id="rId19"/>
            </p:custDataLst>
          </p:nvPr>
        </p:nvPicPr>
        <p:blipFill>
          <a:blip r:embed="rId20" r:link="rId21"/>
          <a:stretch>
            <a:fillRect/>
          </a:stretch>
        </p:blipFill>
        <p:spPr>
          <a:xfrm>
            <a:off x="838200" y="365125"/>
            <a:ext cx="9525" cy="9525"/>
          </a:xfrm>
          <a:prstGeom prst="rect">
            <a:avLst/>
          </a:prstGeom>
          <a:noFill/>
          <a:ln>
            <a:noFill/>
            <a:miter lim="800000"/>
          </a:ln>
        </p:spPr>
      </p:pic>
    </p:spTree>
    <p:custDataLst>
      <p:tags r:id="rId1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72.xml"/><Relationship Id="rId3" Type="http://schemas.openxmlformats.org/officeDocument/2006/relationships/tags" Target="../tags/tag67.xml"/><Relationship Id="rId7" Type="http://schemas.openxmlformats.org/officeDocument/2006/relationships/tags" Target="../tags/tag71.xml"/><Relationship Id="rId12" Type="http://schemas.openxmlformats.org/officeDocument/2006/relationships/image" Target="../media/image3.png"/><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tags" Target="../tags/tag70.xml"/><Relationship Id="rId11" Type="http://schemas.openxmlformats.org/officeDocument/2006/relationships/image" Target="../media/image2.png"/><Relationship Id="rId5" Type="http://schemas.openxmlformats.org/officeDocument/2006/relationships/tags" Target="../tags/tag69.xml"/><Relationship Id="rId10" Type="http://schemas.openxmlformats.org/officeDocument/2006/relationships/slideLayout" Target="../slideLayouts/slideLayout1.xml"/><Relationship Id="rId4" Type="http://schemas.openxmlformats.org/officeDocument/2006/relationships/tags" Target="../tags/tag68.xml"/><Relationship Id="rId9" Type="http://schemas.openxmlformats.org/officeDocument/2006/relationships/tags" Target="../tags/tag73.xml"/></Relationships>
</file>

<file path=ppt/slides/_rels/slide10.xml.rels><?xml version="1.0" encoding="UTF-8" standalone="yes"?>
<Relationships xmlns="http://schemas.openxmlformats.org/package/2006/relationships"><Relationship Id="rId8" Type="http://schemas.openxmlformats.org/officeDocument/2006/relationships/tags" Target="../tags/tag173.xml"/><Relationship Id="rId13" Type="http://schemas.openxmlformats.org/officeDocument/2006/relationships/tags" Target="../tags/tag178.xml"/><Relationship Id="rId3" Type="http://schemas.openxmlformats.org/officeDocument/2006/relationships/tags" Target="../tags/tag168.xml"/><Relationship Id="rId7" Type="http://schemas.openxmlformats.org/officeDocument/2006/relationships/tags" Target="../tags/tag172.xml"/><Relationship Id="rId12" Type="http://schemas.openxmlformats.org/officeDocument/2006/relationships/tags" Target="../tags/tag177.xml"/><Relationship Id="rId2" Type="http://schemas.openxmlformats.org/officeDocument/2006/relationships/tags" Target="../tags/tag167.xml"/><Relationship Id="rId1" Type="http://schemas.openxmlformats.org/officeDocument/2006/relationships/tags" Target="../tags/tag166.xml"/><Relationship Id="rId6" Type="http://schemas.openxmlformats.org/officeDocument/2006/relationships/tags" Target="../tags/tag171.xml"/><Relationship Id="rId11" Type="http://schemas.openxmlformats.org/officeDocument/2006/relationships/tags" Target="../tags/tag176.xml"/><Relationship Id="rId5" Type="http://schemas.openxmlformats.org/officeDocument/2006/relationships/tags" Target="../tags/tag170.xml"/><Relationship Id="rId15" Type="http://schemas.openxmlformats.org/officeDocument/2006/relationships/slideLayout" Target="../slideLayouts/slideLayout7.xml"/><Relationship Id="rId10" Type="http://schemas.openxmlformats.org/officeDocument/2006/relationships/tags" Target="../tags/tag175.xml"/><Relationship Id="rId4" Type="http://schemas.openxmlformats.org/officeDocument/2006/relationships/tags" Target="../tags/tag169.xml"/><Relationship Id="rId9" Type="http://schemas.openxmlformats.org/officeDocument/2006/relationships/tags" Target="../tags/tag174.xml"/><Relationship Id="rId14" Type="http://schemas.openxmlformats.org/officeDocument/2006/relationships/tags" Target="../tags/tag179.xml"/></Relationships>
</file>

<file path=ppt/slides/_rels/slide11.xml.rels><?xml version="1.0" encoding="UTF-8" standalone="yes"?>
<Relationships xmlns="http://schemas.openxmlformats.org/package/2006/relationships"><Relationship Id="rId8" Type="http://schemas.openxmlformats.org/officeDocument/2006/relationships/tags" Target="../tags/tag187.xml"/><Relationship Id="rId13" Type="http://schemas.openxmlformats.org/officeDocument/2006/relationships/tags" Target="../tags/tag192.xml"/><Relationship Id="rId3" Type="http://schemas.openxmlformats.org/officeDocument/2006/relationships/tags" Target="../tags/tag182.xml"/><Relationship Id="rId7" Type="http://schemas.openxmlformats.org/officeDocument/2006/relationships/tags" Target="../tags/tag186.xml"/><Relationship Id="rId12" Type="http://schemas.openxmlformats.org/officeDocument/2006/relationships/tags" Target="../tags/tag191.xml"/><Relationship Id="rId17" Type="http://schemas.openxmlformats.org/officeDocument/2006/relationships/image" Target="../media/image14.png"/><Relationship Id="rId2" Type="http://schemas.openxmlformats.org/officeDocument/2006/relationships/tags" Target="../tags/tag181.xml"/><Relationship Id="rId16" Type="http://schemas.openxmlformats.org/officeDocument/2006/relationships/slideLayout" Target="../slideLayouts/slideLayout7.xml"/><Relationship Id="rId1" Type="http://schemas.openxmlformats.org/officeDocument/2006/relationships/tags" Target="../tags/tag180.xml"/><Relationship Id="rId6" Type="http://schemas.openxmlformats.org/officeDocument/2006/relationships/tags" Target="../tags/tag185.xml"/><Relationship Id="rId11" Type="http://schemas.openxmlformats.org/officeDocument/2006/relationships/tags" Target="../tags/tag190.xml"/><Relationship Id="rId5" Type="http://schemas.openxmlformats.org/officeDocument/2006/relationships/tags" Target="../tags/tag184.xml"/><Relationship Id="rId15" Type="http://schemas.openxmlformats.org/officeDocument/2006/relationships/tags" Target="../tags/tag194.xml"/><Relationship Id="rId10" Type="http://schemas.openxmlformats.org/officeDocument/2006/relationships/tags" Target="../tags/tag189.xml"/><Relationship Id="rId4" Type="http://schemas.openxmlformats.org/officeDocument/2006/relationships/tags" Target="../tags/tag183.xml"/><Relationship Id="rId9" Type="http://schemas.openxmlformats.org/officeDocument/2006/relationships/tags" Target="../tags/tag188.xml"/><Relationship Id="rId14" Type="http://schemas.openxmlformats.org/officeDocument/2006/relationships/tags" Target="../tags/tag19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tags" Target="../tags/tag202.xml"/><Relationship Id="rId13" Type="http://schemas.openxmlformats.org/officeDocument/2006/relationships/tags" Target="../tags/tag207.xml"/><Relationship Id="rId18" Type="http://schemas.openxmlformats.org/officeDocument/2006/relationships/image" Target="../media/image17.png"/><Relationship Id="rId3" Type="http://schemas.openxmlformats.org/officeDocument/2006/relationships/tags" Target="../tags/tag197.xml"/><Relationship Id="rId7" Type="http://schemas.openxmlformats.org/officeDocument/2006/relationships/tags" Target="../tags/tag201.xml"/><Relationship Id="rId12" Type="http://schemas.openxmlformats.org/officeDocument/2006/relationships/tags" Target="../tags/tag206.xml"/><Relationship Id="rId17" Type="http://schemas.openxmlformats.org/officeDocument/2006/relationships/image" Target="../media/image16.jpeg"/><Relationship Id="rId2" Type="http://schemas.openxmlformats.org/officeDocument/2006/relationships/tags" Target="../tags/tag196.xml"/><Relationship Id="rId16" Type="http://schemas.openxmlformats.org/officeDocument/2006/relationships/image" Target="../media/image15.jpeg"/><Relationship Id="rId1" Type="http://schemas.openxmlformats.org/officeDocument/2006/relationships/tags" Target="../tags/tag195.xml"/><Relationship Id="rId6" Type="http://schemas.openxmlformats.org/officeDocument/2006/relationships/tags" Target="../tags/tag200.xml"/><Relationship Id="rId11" Type="http://schemas.openxmlformats.org/officeDocument/2006/relationships/tags" Target="../tags/tag205.xml"/><Relationship Id="rId5" Type="http://schemas.openxmlformats.org/officeDocument/2006/relationships/tags" Target="../tags/tag199.xml"/><Relationship Id="rId15" Type="http://schemas.openxmlformats.org/officeDocument/2006/relationships/slideLayout" Target="../slideLayouts/slideLayout7.xml"/><Relationship Id="rId10" Type="http://schemas.openxmlformats.org/officeDocument/2006/relationships/tags" Target="../tags/tag204.xml"/><Relationship Id="rId4" Type="http://schemas.openxmlformats.org/officeDocument/2006/relationships/tags" Target="../tags/tag198.xml"/><Relationship Id="rId9" Type="http://schemas.openxmlformats.org/officeDocument/2006/relationships/tags" Target="../tags/tag203.xml"/><Relationship Id="rId14" Type="http://schemas.openxmlformats.org/officeDocument/2006/relationships/tags" Target="../tags/tag208.xml"/></Relationships>
</file>

<file path=ppt/slides/_rels/slide14.xml.rels><?xml version="1.0" encoding="UTF-8" standalone="yes"?>
<Relationships xmlns="http://schemas.openxmlformats.org/package/2006/relationships"><Relationship Id="rId8" Type="http://schemas.openxmlformats.org/officeDocument/2006/relationships/tags" Target="../tags/tag216.xml"/><Relationship Id="rId13" Type="http://schemas.openxmlformats.org/officeDocument/2006/relationships/tags" Target="../tags/tag221.xml"/><Relationship Id="rId18" Type="http://schemas.openxmlformats.org/officeDocument/2006/relationships/image" Target="../media/image19.gif"/><Relationship Id="rId3" Type="http://schemas.openxmlformats.org/officeDocument/2006/relationships/tags" Target="../tags/tag211.xml"/><Relationship Id="rId7" Type="http://schemas.openxmlformats.org/officeDocument/2006/relationships/tags" Target="../tags/tag215.xml"/><Relationship Id="rId12" Type="http://schemas.openxmlformats.org/officeDocument/2006/relationships/tags" Target="../tags/tag220.xml"/><Relationship Id="rId17" Type="http://schemas.openxmlformats.org/officeDocument/2006/relationships/image" Target="../media/image18.gif"/><Relationship Id="rId2" Type="http://schemas.openxmlformats.org/officeDocument/2006/relationships/tags" Target="../tags/tag210.xml"/><Relationship Id="rId16" Type="http://schemas.openxmlformats.org/officeDocument/2006/relationships/slideLayout" Target="../slideLayouts/slideLayout7.xml"/><Relationship Id="rId1" Type="http://schemas.openxmlformats.org/officeDocument/2006/relationships/tags" Target="../tags/tag209.xml"/><Relationship Id="rId6" Type="http://schemas.openxmlformats.org/officeDocument/2006/relationships/tags" Target="../tags/tag214.xml"/><Relationship Id="rId11" Type="http://schemas.openxmlformats.org/officeDocument/2006/relationships/tags" Target="../tags/tag219.xml"/><Relationship Id="rId5" Type="http://schemas.openxmlformats.org/officeDocument/2006/relationships/tags" Target="../tags/tag213.xml"/><Relationship Id="rId15" Type="http://schemas.openxmlformats.org/officeDocument/2006/relationships/tags" Target="../tags/tag223.xml"/><Relationship Id="rId10" Type="http://schemas.openxmlformats.org/officeDocument/2006/relationships/tags" Target="../tags/tag218.xml"/><Relationship Id="rId4" Type="http://schemas.openxmlformats.org/officeDocument/2006/relationships/tags" Target="../tags/tag212.xml"/><Relationship Id="rId9" Type="http://schemas.openxmlformats.org/officeDocument/2006/relationships/tags" Target="../tags/tag217.xml"/><Relationship Id="rId14" Type="http://schemas.openxmlformats.org/officeDocument/2006/relationships/tags" Target="../tags/tag222.xml"/></Relationships>
</file>

<file path=ppt/slides/_rels/slide15.xml.rels><?xml version="1.0" encoding="UTF-8" standalone="yes"?>
<Relationships xmlns="http://schemas.openxmlformats.org/package/2006/relationships"><Relationship Id="rId8" Type="http://schemas.openxmlformats.org/officeDocument/2006/relationships/tags" Target="../tags/tag231.xml"/><Relationship Id="rId13" Type="http://schemas.openxmlformats.org/officeDocument/2006/relationships/tags" Target="../tags/tag236.xml"/><Relationship Id="rId3" Type="http://schemas.openxmlformats.org/officeDocument/2006/relationships/tags" Target="../tags/tag226.xml"/><Relationship Id="rId7" Type="http://schemas.openxmlformats.org/officeDocument/2006/relationships/tags" Target="../tags/tag230.xml"/><Relationship Id="rId12" Type="http://schemas.openxmlformats.org/officeDocument/2006/relationships/tags" Target="../tags/tag235.xml"/><Relationship Id="rId2" Type="http://schemas.openxmlformats.org/officeDocument/2006/relationships/tags" Target="../tags/tag225.xml"/><Relationship Id="rId16" Type="http://schemas.openxmlformats.org/officeDocument/2006/relationships/image" Target="../media/image21.gif"/><Relationship Id="rId1" Type="http://schemas.openxmlformats.org/officeDocument/2006/relationships/tags" Target="../tags/tag224.xml"/><Relationship Id="rId6" Type="http://schemas.openxmlformats.org/officeDocument/2006/relationships/tags" Target="../tags/tag229.xml"/><Relationship Id="rId11" Type="http://schemas.openxmlformats.org/officeDocument/2006/relationships/tags" Target="../tags/tag234.xml"/><Relationship Id="rId5" Type="http://schemas.openxmlformats.org/officeDocument/2006/relationships/tags" Target="../tags/tag228.xml"/><Relationship Id="rId15" Type="http://schemas.openxmlformats.org/officeDocument/2006/relationships/image" Target="../media/image20.jpeg"/><Relationship Id="rId10" Type="http://schemas.openxmlformats.org/officeDocument/2006/relationships/tags" Target="../tags/tag233.xml"/><Relationship Id="rId4" Type="http://schemas.openxmlformats.org/officeDocument/2006/relationships/tags" Target="../tags/tag227.xml"/><Relationship Id="rId9" Type="http://schemas.openxmlformats.org/officeDocument/2006/relationships/tags" Target="../tags/tag232.xml"/><Relationship Id="rId14"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239.xml"/><Relationship Id="rId7" Type="http://schemas.openxmlformats.org/officeDocument/2006/relationships/tags" Target="../tags/tag243.xml"/><Relationship Id="rId2" Type="http://schemas.openxmlformats.org/officeDocument/2006/relationships/tags" Target="../tags/tag238.xml"/><Relationship Id="rId1" Type="http://schemas.openxmlformats.org/officeDocument/2006/relationships/tags" Target="../tags/tag237.xml"/><Relationship Id="rId6" Type="http://schemas.openxmlformats.org/officeDocument/2006/relationships/tags" Target="../tags/tag242.xml"/><Relationship Id="rId5" Type="http://schemas.openxmlformats.org/officeDocument/2006/relationships/tags" Target="../tags/tag241.xml"/><Relationship Id="rId4" Type="http://schemas.openxmlformats.org/officeDocument/2006/relationships/tags" Target="../tags/tag240.xml"/></Relationships>
</file>

<file path=ppt/slides/_rels/slide17.xml.rels><?xml version="1.0" encoding="UTF-8" standalone="yes"?>
<Relationships xmlns="http://schemas.openxmlformats.org/package/2006/relationships"><Relationship Id="rId8" Type="http://schemas.openxmlformats.org/officeDocument/2006/relationships/tags" Target="../tags/tag251.xml"/><Relationship Id="rId3" Type="http://schemas.openxmlformats.org/officeDocument/2006/relationships/tags" Target="../tags/tag246.xml"/><Relationship Id="rId7" Type="http://schemas.openxmlformats.org/officeDocument/2006/relationships/tags" Target="../tags/tag250.xml"/><Relationship Id="rId2" Type="http://schemas.openxmlformats.org/officeDocument/2006/relationships/tags" Target="../tags/tag245.xml"/><Relationship Id="rId1" Type="http://schemas.openxmlformats.org/officeDocument/2006/relationships/tags" Target="../tags/tag244.xml"/><Relationship Id="rId6" Type="http://schemas.openxmlformats.org/officeDocument/2006/relationships/tags" Target="../tags/tag249.xml"/><Relationship Id="rId5" Type="http://schemas.openxmlformats.org/officeDocument/2006/relationships/tags" Target="../tags/tag248.xml"/><Relationship Id="rId10" Type="http://schemas.openxmlformats.org/officeDocument/2006/relationships/slideLayout" Target="../slideLayouts/slideLayout2.xml"/><Relationship Id="rId4" Type="http://schemas.openxmlformats.org/officeDocument/2006/relationships/tags" Target="../tags/tag247.xml"/><Relationship Id="rId9" Type="http://schemas.openxmlformats.org/officeDocument/2006/relationships/tags" Target="../tags/tag252.xml"/></Relationships>
</file>

<file path=ppt/slides/_rels/slide18.xml.rels><?xml version="1.0" encoding="UTF-8" standalone="yes"?>
<Relationships xmlns="http://schemas.openxmlformats.org/package/2006/relationships"><Relationship Id="rId8" Type="http://schemas.openxmlformats.org/officeDocument/2006/relationships/tags" Target="../tags/tag260.xml"/><Relationship Id="rId3" Type="http://schemas.openxmlformats.org/officeDocument/2006/relationships/tags" Target="../tags/tag255.xml"/><Relationship Id="rId7" Type="http://schemas.openxmlformats.org/officeDocument/2006/relationships/tags" Target="../tags/tag259.xml"/><Relationship Id="rId2" Type="http://schemas.openxmlformats.org/officeDocument/2006/relationships/tags" Target="../tags/tag254.xml"/><Relationship Id="rId1" Type="http://schemas.openxmlformats.org/officeDocument/2006/relationships/tags" Target="../tags/tag253.xml"/><Relationship Id="rId6" Type="http://schemas.openxmlformats.org/officeDocument/2006/relationships/tags" Target="../tags/tag258.xml"/><Relationship Id="rId5" Type="http://schemas.openxmlformats.org/officeDocument/2006/relationships/tags" Target="../tags/tag257.xml"/><Relationship Id="rId4" Type="http://schemas.openxmlformats.org/officeDocument/2006/relationships/tags" Target="../tags/tag256.xml"/><Relationship Id="rId9"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tags" Target="../tags/tag268.xml"/><Relationship Id="rId3" Type="http://schemas.openxmlformats.org/officeDocument/2006/relationships/tags" Target="../tags/tag263.xml"/><Relationship Id="rId7" Type="http://schemas.openxmlformats.org/officeDocument/2006/relationships/tags" Target="../tags/tag267.xml"/><Relationship Id="rId12" Type="http://schemas.openxmlformats.org/officeDocument/2006/relationships/image" Target="../media/image22.jpeg"/><Relationship Id="rId2" Type="http://schemas.openxmlformats.org/officeDocument/2006/relationships/tags" Target="../tags/tag262.xml"/><Relationship Id="rId1" Type="http://schemas.openxmlformats.org/officeDocument/2006/relationships/tags" Target="../tags/tag261.xml"/><Relationship Id="rId6" Type="http://schemas.openxmlformats.org/officeDocument/2006/relationships/tags" Target="../tags/tag266.xml"/><Relationship Id="rId11" Type="http://schemas.openxmlformats.org/officeDocument/2006/relationships/slideLayout" Target="../slideLayouts/slideLayout2.xml"/><Relationship Id="rId5" Type="http://schemas.openxmlformats.org/officeDocument/2006/relationships/tags" Target="../tags/tag265.xml"/><Relationship Id="rId10" Type="http://schemas.openxmlformats.org/officeDocument/2006/relationships/tags" Target="../tags/tag270.xml"/><Relationship Id="rId4" Type="http://schemas.openxmlformats.org/officeDocument/2006/relationships/tags" Target="../tags/tag264.xml"/><Relationship Id="rId9" Type="http://schemas.openxmlformats.org/officeDocument/2006/relationships/tags" Target="../tags/tag269.xml"/></Relationships>
</file>

<file path=ppt/slides/_rels/slide2.xml.rels><?xml version="1.0" encoding="UTF-8" standalone="yes"?>
<Relationships xmlns="http://schemas.openxmlformats.org/package/2006/relationships"><Relationship Id="rId8" Type="http://schemas.openxmlformats.org/officeDocument/2006/relationships/tags" Target="../tags/tag81.xml"/><Relationship Id="rId13" Type="http://schemas.openxmlformats.org/officeDocument/2006/relationships/image" Target="../media/image4.gif"/><Relationship Id="rId3" Type="http://schemas.openxmlformats.org/officeDocument/2006/relationships/tags" Target="../tags/tag76.xml"/><Relationship Id="rId7" Type="http://schemas.openxmlformats.org/officeDocument/2006/relationships/tags" Target="../tags/tag80.xml"/><Relationship Id="rId12" Type="http://schemas.openxmlformats.org/officeDocument/2006/relationships/slideLayout" Target="../slideLayouts/slideLayout2.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tags" Target="../tags/tag79.xml"/><Relationship Id="rId11" Type="http://schemas.openxmlformats.org/officeDocument/2006/relationships/tags" Target="../tags/tag84.xml"/><Relationship Id="rId5" Type="http://schemas.openxmlformats.org/officeDocument/2006/relationships/tags" Target="../tags/tag78.xml"/><Relationship Id="rId10" Type="http://schemas.openxmlformats.org/officeDocument/2006/relationships/tags" Target="../tags/tag83.xml"/><Relationship Id="rId4" Type="http://schemas.openxmlformats.org/officeDocument/2006/relationships/tags" Target="../tags/tag77.xml"/><Relationship Id="rId9" Type="http://schemas.openxmlformats.org/officeDocument/2006/relationships/tags" Target="../tags/tag82.xml"/></Relationships>
</file>

<file path=ppt/slides/_rels/slide20.xml.rels><?xml version="1.0" encoding="UTF-8" standalone="yes"?>
<Relationships xmlns="http://schemas.openxmlformats.org/package/2006/relationships"><Relationship Id="rId8" Type="http://schemas.openxmlformats.org/officeDocument/2006/relationships/tags" Target="../tags/tag278.xml"/><Relationship Id="rId13" Type="http://schemas.openxmlformats.org/officeDocument/2006/relationships/slideLayout" Target="../slideLayouts/slideLayout7.xml"/><Relationship Id="rId3" Type="http://schemas.openxmlformats.org/officeDocument/2006/relationships/tags" Target="../tags/tag273.xml"/><Relationship Id="rId7" Type="http://schemas.openxmlformats.org/officeDocument/2006/relationships/tags" Target="../tags/tag277.xml"/><Relationship Id="rId12" Type="http://schemas.openxmlformats.org/officeDocument/2006/relationships/tags" Target="../tags/tag282.xml"/><Relationship Id="rId2" Type="http://schemas.openxmlformats.org/officeDocument/2006/relationships/tags" Target="../tags/tag272.xml"/><Relationship Id="rId1" Type="http://schemas.openxmlformats.org/officeDocument/2006/relationships/tags" Target="../tags/tag271.xml"/><Relationship Id="rId6" Type="http://schemas.openxmlformats.org/officeDocument/2006/relationships/tags" Target="../tags/tag276.xml"/><Relationship Id="rId11" Type="http://schemas.openxmlformats.org/officeDocument/2006/relationships/tags" Target="../tags/tag281.xml"/><Relationship Id="rId5" Type="http://schemas.openxmlformats.org/officeDocument/2006/relationships/tags" Target="../tags/tag275.xml"/><Relationship Id="rId10" Type="http://schemas.openxmlformats.org/officeDocument/2006/relationships/tags" Target="../tags/tag280.xml"/><Relationship Id="rId4" Type="http://schemas.openxmlformats.org/officeDocument/2006/relationships/tags" Target="../tags/tag274.xml"/><Relationship Id="rId9" Type="http://schemas.openxmlformats.org/officeDocument/2006/relationships/tags" Target="../tags/tag279.xml"/></Relationships>
</file>

<file path=ppt/slides/_rels/slide3.xml.rels><?xml version="1.0" encoding="UTF-8" standalone="yes"?>
<Relationships xmlns="http://schemas.openxmlformats.org/package/2006/relationships"><Relationship Id="rId8" Type="http://schemas.openxmlformats.org/officeDocument/2006/relationships/tags" Target="../tags/tag92.xml"/><Relationship Id="rId13" Type="http://schemas.openxmlformats.org/officeDocument/2006/relationships/image" Target="../media/image5.jpeg"/><Relationship Id="rId3" Type="http://schemas.openxmlformats.org/officeDocument/2006/relationships/tags" Target="../tags/tag87.xml"/><Relationship Id="rId7" Type="http://schemas.openxmlformats.org/officeDocument/2006/relationships/tags" Target="../tags/tag91.xml"/><Relationship Id="rId12" Type="http://schemas.openxmlformats.org/officeDocument/2006/relationships/slideLayout" Target="../slideLayouts/slideLayout2.xml"/><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tags" Target="../tags/tag90.xml"/><Relationship Id="rId11" Type="http://schemas.openxmlformats.org/officeDocument/2006/relationships/tags" Target="../tags/tag95.xml"/><Relationship Id="rId5" Type="http://schemas.openxmlformats.org/officeDocument/2006/relationships/tags" Target="../tags/tag89.xml"/><Relationship Id="rId10" Type="http://schemas.openxmlformats.org/officeDocument/2006/relationships/tags" Target="../tags/tag94.xml"/><Relationship Id="rId4" Type="http://schemas.openxmlformats.org/officeDocument/2006/relationships/tags" Target="../tags/tag88.xml"/><Relationship Id="rId9" Type="http://schemas.openxmlformats.org/officeDocument/2006/relationships/tags" Target="../tags/tag93.xml"/></Relationships>
</file>

<file path=ppt/slides/_rels/slide4.xml.rels><?xml version="1.0" encoding="UTF-8" standalone="yes"?>
<Relationships xmlns="http://schemas.openxmlformats.org/package/2006/relationships"><Relationship Id="rId8" Type="http://schemas.openxmlformats.org/officeDocument/2006/relationships/tags" Target="../tags/tag103.xml"/><Relationship Id="rId13" Type="http://schemas.openxmlformats.org/officeDocument/2006/relationships/slideLayout" Target="../slideLayouts/slideLayout2.xml"/><Relationship Id="rId3" Type="http://schemas.openxmlformats.org/officeDocument/2006/relationships/tags" Target="../tags/tag98.xml"/><Relationship Id="rId7" Type="http://schemas.openxmlformats.org/officeDocument/2006/relationships/tags" Target="../tags/tag102.xml"/><Relationship Id="rId12" Type="http://schemas.openxmlformats.org/officeDocument/2006/relationships/tags" Target="../tags/tag107.xml"/><Relationship Id="rId2" Type="http://schemas.openxmlformats.org/officeDocument/2006/relationships/tags" Target="../tags/tag97.xml"/><Relationship Id="rId1" Type="http://schemas.openxmlformats.org/officeDocument/2006/relationships/tags" Target="../tags/tag96.xml"/><Relationship Id="rId6" Type="http://schemas.openxmlformats.org/officeDocument/2006/relationships/tags" Target="../tags/tag101.xml"/><Relationship Id="rId11" Type="http://schemas.openxmlformats.org/officeDocument/2006/relationships/tags" Target="../tags/tag106.xml"/><Relationship Id="rId5" Type="http://schemas.openxmlformats.org/officeDocument/2006/relationships/tags" Target="../tags/tag100.xml"/><Relationship Id="rId10" Type="http://schemas.openxmlformats.org/officeDocument/2006/relationships/tags" Target="../tags/tag105.xml"/><Relationship Id="rId4" Type="http://schemas.openxmlformats.org/officeDocument/2006/relationships/tags" Target="../tags/tag99.xml"/><Relationship Id="rId9" Type="http://schemas.openxmlformats.org/officeDocument/2006/relationships/tags" Target="../tags/tag104.xml"/><Relationship Id="rId14" Type="http://schemas.openxmlformats.org/officeDocument/2006/relationships/image" Target="../media/image5.jpeg"/></Relationships>
</file>

<file path=ppt/slides/_rels/slide5.xml.rels><?xml version="1.0" encoding="UTF-8" standalone="yes"?>
<Relationships xmlns="http://schemas.openxmlformats.org/package/2006/relationships"><Relationship Id="rId8" Type="http://schemas.openxmlformats.org/officeDocument/2006/relationships/tags" Target="../tags/tag113.xml"/><Relationship Id="rId13" Type="http://schemas.openxmlformats.org/officeDocument/2006/relationships/slideLayout" Target="../slideLayouts/slideLayout2.xml"/><Relationship Id="rId3" Type="http://schemas.microsoft.com/office/2007/relationships/media" Target="../media/media1.mp4"/><Relationship Id="rId7" Type="http://schemas.openxmlformats.org/officeDocument/2006/relationships/tags" Target="../tags/tag112.xml"/><Relationship Id="rId12" Type="http://schemas.openxmlformats.org/officeDocument/2006/relationships/tags" Target="../tags/tag117.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tags" Target="../tags/tag111.xml"/><Relationship Id="rId11" Type="http://schemas.openxmlformats.org/officeDocument/2006/relationships/tags" Target="../tags/tag116.xml"/><Relationship Id="rId5" Type="http://schemas.openxmlformats.org/officeDocument/2006/relationships/tags" Target="../tags/tag110.xml"/><Relationship Id="rId10" Type="http://schemas.openxmlformats.org/officeDocument/2006/relationships/tags" Target="../tags/tag115.xml"/><Relationship Id="rId4" Type="http://schemas.openxmlformats.org/officeDocument/2006/relationships/video" Target="../media/media1.mp4"/><Relationship Id="rId9" Type="http://schemas.openxmlformats.org/officeDocument/2006/relationships/tags" Target="../tags/tag114.xml"/><Relationship Id="rId1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tags" Target="../tags/tag123.xml"/><Relationship Id="rId13" Type="http://schemas.openxmlformats.org/officeDocument/2006/relationships/image" Target="../media/image7.png"/><Relationship Id="rId3" Type="http://schemas.openxmlformats.org/officeDocument/2006/relationships/video" Target="../media/media2.mp4"/><Relationship Id="rId7" Type="http://schemas.openxmlformats.org/officeDocument/2006/relationships/tags" Target="../tags/tag122.xml"/><Relationship Id="rId12"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tags" Target="../tags/tag118.xml"/><Relationship Id="rId6" Type="http://schemas.openxmlformats.org/officeDocument/2006/relationships/tags" Target="../tags/tag121.xml"/><Relationship Id="rId11" Type="http://schemas.openxmlformats.org/officeDocument/2006/relationships/tags" Target="../tags/tag126.xml"/><Relationship Id="rId5" Type="http://schemas.openxmlformats.org/officeDocument/2006/relationships/tags" Target="../tags/tag120.xml"/><Relationship Id="rId10" Type="http://schemas.openxmlformats.org/officeDocument/2006/relationships/tags" Target="../tags/tag125.xml"/><Relationship Id="rId4" Type="http://schemas.openxmlformats.org/officeDocument/2006/relationships/tags" Target="../tags/tag119.xml"/><Relationship Id="rId9" Type="http://schemas.openxmlformats.org/officeDocument/2006/relationships/tags" Target="../tags/tag124.xml"/></Relationships>
</file>

<file path=ppt/slides/_rels/slide7.xml.rels><?xml version="1.0" encoding="UTF-8" standalone="yes"?>
<Relationships xmlns="http://schemas.openxmlformats.org/package/2006/relationships"><Relationship Id="rId8" Type="http://schemas.openxmlformats.org/officeDocument/2006/relationships/tags" Target="../tags/tag134.xml"/><Relationship Id="rId13" Type="http://schemas.openxmlformats.org/officeDocument/2006/relationships/tags" Target="../tags/tag139.xml"/><Relationship Id="rId18" Type="http://schemas.openxmlformats.org/officeDocument/2006/relationships/tags" Target="../tags/tag144.xml"/><Relationship Id="rId3" Type="http://schemas.openxmlformats.org/officeDocument/2006/relationships/tags" Target="../tags/tag129.xml"/><Relationship Id="rId21" Type="http://schemas.openxmlformats.org/officeDocument/2006/relationships/slideLayout" Target="../slideLayouts/slideLayout2.xml"/><Relationship Id="rId7" Type="http://schemas.openxmlformats.org/officeDocument/2006/relationships/tags" Target="../tags/tag133.xml"/><Relationship Id="rId12" Type="http://schemas.openxmlformats.org/officeDocument/2006/relationships/tags" Target="../tags/tag138.xml"/><Relationship Id="rId17" Type="http://schemas.openxmlformats.org/officeDocument/2006/relationships/tags" Target="../tags/tag143.xml"/><Relationship Id="rId2" Type="http://schemas.openxmlformats.org/officeDocument/2006/relationships/tags" Target="../tags/tag128.xml"/><Relationship Id="rId16" Type="http://schemas.openxmlformats.org/officeDocument/2006/relationships/tags" Target="../tags/tag142.xml"/><Relationship Id="rId20" Type="http://schemas.openxmlformats.org/officeDocument/2006/relationships/tags" Target="../tags/tag146.xml"/><Relationship Id="rId1" Type="http://schemas.openxmlformats.org/officeDocument/2006/relationships/tags" Target="../tags/tag127.xml"/><Relationship Id="rId6" Type="http://schemas.openxmlformats.org/officeDocument/2006/relationships/tags" Target="../tags/tag132.xml"/><Relationship Id="rId11" Type="http://schemas.openxmlformats.org/officeDocument/2006/relationships/tags" Target="../tags/tag137.xml"/><Relationship Id="rId5" Type="http://schemas.openxmlformats.org/officeDocument/2006/relationships/tags" Target="../tags/tag131.xml"/><Relationship Id="rId15" Type="http://schemas.openxmlformats.org/officeDocument/2006/relationships/tags" Target="../tags/tag141.xml"/><Relationship Id="rId23" Type="http://schemas.openxmlformats.org/officeDocument/2006/relationships/image" Target="../media/image9.jpeg"/><Relationship Id="rId10" Type="http://schemas.openxmlformats.org/officeDocument/2006/relationships/tags" Target="../tags/tag136.xml"/><Relationship Id="rId19" Type="http://schemas.openxmlformats.org/officeDocument/2006/relationships/tags" Target="../tags/tag145.xml"/><Relationship Id="rId4" Type="http://schemas.openxmlformats.org/officeDocument/2006/relationships/tags" Target="../tags/tag130.xml"/><Relationship Id="rId9" Type="http://schemas.openxmlformats.org/officeDocument/2006/relationships/tags" Target="../tags/tag135.xml"/><Relationship Id="rId14" Type="http://schemas.openxmlformats.org/officeDocument/2006/relationships/tags" Target="../tags/tag140.xml"/><Relationship Id="rId22"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tags" Target="../tags/tag153.xml"/><Relationship Id="rId13" Type="http://schemas.openxmlformats.org/officeDocument/2006/relationships/image" Target="../media/image10.png"/><Relationship Id="rId3" Type="http://schemas.openxmlformats.org/officeDocument/2006/relationships/tags" Target="../tags/tag149.xml"/><Relationship Id="rId7" Type="http://schemas.openxmlformats.org/officeDocument/2006/relationships/tags" Target="../tags/tag152.xml"/><Relationship Id="rId12" Type="http://schemas.openxmlformats.org/officeDocument/2006/relationships/hyperlink" Target="1&#28378;&#25670;.flv" TargetMode="External"/><Relationship Id="rId2" Type="http://schemas.openxmlformats.org/officeDocument/2006/relationships/tags" Target="../tags/tag148.xml"/><Relationship Id="rId1" Type="http://schemas.openxmlformats.org/officeDocument/2006/relationships/tags" Target="../tags/tag147.xml"/><Relationship Id="rId6" Type="http://schemas.openxmlformats.org/officeDocument/2006/relationships/tags" Target="../tags/tag151.xml"/><Relationship Id="rId11" Type="http://schemas.openxmlformats.org/officeDocument/2006/relationships/slideLayout" Target="../slideLayouts/slideLayout7.xml"/><Relationship Id="rId5" Type="http://schemas.openxmlformats.org/officeDocument/2006/relationships/tags" Target="../tags/tag150.xml"/><Relationship Id="rId10" Type="http://schemas.openxmlformats.org/officeDocument/2006/relationships/tags" Target="../tags/tag155.xml"/><Relationship Id="rId4" Type="http://schemas.openxmlformats.org/officeDocument/2006/relationships/control" Target="../activeX/activeX1.xml"/><Relationship Id="rId9" Type="http://schemas.openxmlformats.org/officeDocument/2006/relationships/tags" Target="../tags/tag154.xml"/><Relationship Id="rId14" Type="http://schemas.openxmlformats.org/officeDocument/2006/relationships/image" Target="../media/image11.wmf"/></Relationships>
</file>

<file path=ppt/slides/_rels/slide9.xml.rels><?xml version="1.0" encoding="UTF-8" standalone="yes"?>
<Relationships xmlns="http://schemas.openxmlformats.org/package/2006/relationships"><Relationship Id="rId8" Type="http://schemas.openxmlformats.org/officeDocument/2006/relationships/tags" Target="../tags/tag161.xml"/><Relationship Id="rId13" Type="http://schemas.openxmlformats.org/officeDocument/2006/relationships/slideLayout" Target="../slideLayouts/slideLayout7.xml"/><Relationship Id="rId3" Type="http://schemas.openxmlformats.org/officeDocument/2006/relationships/tags" Target="../tags/tag156.xml"/><Relationship Id="rId7" Type="http://schemas.openxmlformats.org/officeDocument/2006/relationships/tags" Target="../tags/tag160.xml"/><Relationship Id="rId12" Type="http://schemas.openxmlformats.org/officeDocument/2006/relationships/tags" Target="../tags/tag165.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tags" Target="../tags/tag159.xml"/><Relationship Id="rId11" Type="http://schemas.openxmlformats.org/officeDocument/2006/relationships/tags" Target="../tags/tag164.xml"/><Relationship Id="rId5" Type="http://schemas.openxmlformats.org/officeDocument/2006/relationships/tags" Target="../tags/tag158.xml"/><Relationship Id="rId15" Type="http://schemas.openxmlformats.org/officeDocument/2006/relationships/image" Target="../media/image13.jpeg"/><Relationship Id="rId10" Type="http://schemas.openxmlformats.org/officeDocument/2006/relationships/tags" Target="../tags/tag163.xml"/><Relationship Id="rId4" Type="http://schemas.openxmlformats.org/officeDocument/2006/relationships/tags" Target="../tags/tag157.xml"/><Relationship Id="rId9" Type="http://schemas.openxmlformats.org/officeDocument/2006/relationships/tags" Target="../tags/tag162.xml"/><Relationship Id="rId1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组合 45"/>
          <p:cNvGrpSpPr/>
          <p:nvPr>
            <p:custDataLst>
              <p:tags r:id="rId2"/>
            </p:custDataLst>
          </p:nvPr>
        </p:nvGrpSpPr>
        <p:grpSpPr>
          <a:xfrm>
            <a:off x="-6985" y="-6350"/>
            <a:ext cx="12204700" cy="6883400"/>
            <a:chOff x="-11" y="-10"/>
            <a:chExt cx="19220" cy="10840"/>
          </a:xfrm>
        </p:grpSpPr>
        <p:sp>
          <p:nvSpPr>
            <p:cNvPr id="33" name="任意多边形 32"/>
            <p:cNvSpPr/>
            <p:nvPr>
              <p:custDataLst>
                <p:tags r:id="rId5"/>
              </p:custDataLst>
            </p:nvPr>
          </p:nvSpPr>
          <p:spPr>
            <a:xfrm>
              <a:off x="2178" y="-10"/>
              <a:ext cx="4380" cy="10840"/>
            </a:xfrm>
            <a:custGeom>
              <a:avLst/>
              <a:gdLst>
                <a:gd name="idx" fmla="cos wd2 2700000"/>
                <a:gd name="idy" fmla="sin hd2 2700000"/>
                <a:gd name="il" fmla="+- hc 0 wd2"/>
                <a:gd name="ir" fmla="+- hc wd2 0"/>
                <a:gd name="it" fmla="+- vc 0 wd2"/>
                <a:gd name="ib" fmla="+- vc wd2 0"/>
              </a:gdLst>
              <a:ahLst/>
              <a:cxnLst>
                <a:cxn ang="3">
                  <a:pos x="hc" y="t"/>
                </a:cxn>
                <a:cxn ang="3">
                  <a:pos x="hd2" y="hd2"/>
                </a:cxn>
                <a:cxn ang="cd2">
                  <a:pos x="l" y="vc"/>
                </a:cxn>
                <a:cxn ang="cd4">
                  <a:pos x="hd2" y="wd2"/>
                </a:cxn>
                <a:cxn ang="cd4">
                  <a:pos x="hc" y="b"/>
                </a:cxn>
                <a:cxn ang="cd4">
                  <a:pos x="wd2" y="wd2"/>
                </a:cxn>
                <a:cxn ang="0">
                  <a:pos x="r" y="vc"/>
                </a:cxn>
                <a:cxn ang="3">
                  <a:pos x="wd2" y="hd2"/>
                </a:cxn>
              </a:cxnLst>
              <a:rect l="l" t="t" r="r" b="b"/>
              <a:pathLst>
                <a:path w="4380" h="10840">
                  <a:moveTo>
                    <a:pt x="0" y="0"/>
                  </a:moveTo>
                  <a:lnTo>
                    <a:pt x="518" y="0"/>
                  </a:lnTo>
                  <a:lnTo>
                    <a:pt x="534" y="6"/>
                  </a:lnTo>
                  <a:cubicBezTo>
                    <a:pt x="2775" y="795"/>
                    <a:pt x="4380" y="2930"/>
                    <a:pt x="4380" y="5440"/>
                  </a:cubicBezTo>
                  <a:cubicBezTo>
                    <a:pt x="4380" y="7900"/>
                    <a:pt x="2838" y="10001"/>
                    <a:pt x="667" y="10826"/>
                  </a:cubicBezTo>
                  <a:lnTo>
                    <a:pt x="629" y="10840"/>
                  </a:lnTo>
                  <a:lnTo>
                    <a:pt x="150" y="10840"/>
                  </a:lnTo>
                  <a:lnTo>
                    <a:pt x="156" y="10838"/>
                  </a:lnTo>
                  <a:cubicBezTo>
                    <a:pt x="2508" y="10170"/>
                    <a:pt x="4231" y="8006"/>
                    <a:pt x="4231" y="5440"/>
                  </a:cubicBezTo>
                  <a:cubicBezTo>
                    <a:pt x="4231" y="2825"/>
                    <a:pt x="2443" y="628"/>
                    <a:pt x="23" y="6"/>
                  </a:cubicBezTo>
                  <a:lnTo>
                    <a:pt x="0" y="0"/>
                  </a:lnTo>
                  <a:close/>
                </a:path>
              </a:pathLst>
            </a:custGeom>
            <a:gradFill>
              <a:gsLst>
                <a:gs pos="0">
                  <a:schemeClr val="accent1">
                    <a:lumMod val="5000"/>
                    <a:lumOff val="95000"/>
                  </a:schemeClr>
                </a:gs>
                <a:gs pos="100000">
                  <a:srgbClr val="C6B82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宋体" panose="02010600030101010101" pitchFamily="2" charset="-122"/>
                <a:ea typeface="宋体" panose="02010600030101010101" pitchFamily="2" charset="-122"/>
              </a:endParaRPr>
            </a:p>
          </p:txBody>
        </p:sp>
        <p:sp>
          <p:nvSpPr>
            <p:cNvPr id="31" name="任意多边形 30"/>
            <p:cNvSpPr/>
            <p:nvPr>
              <p:custDataLst>
                <p:tags r:id="rId6"/>
              </p:custDataLst>
            </p:nvPr>
          </p:nvSpPr>
          <p:spPr>
            <a:xfrm>
              <a:off x="-11" y="0"/>
              <a:ext cx="4236" cy="10800"/>
            </a:xfrm>
            <a:custGeom>
              <a:avLst/>
              <a:gdLst>
                <a:gd name="idx" fmla="cos wd2 2700000"/>
                <a:gd name="idy" fmla="sin hd2 2700000"/>
                <a:gd name="il" fmla="+- hc 0 wd2"/>
                <a:gd name="ir" fmla="+- hc wd2 0"/>
                <a:gd name="it" fmla="+- vc 0 wd2"/>
                <a:gd name="ib" fmla="+- vc wd2 0"/>
              </a:gdLst>
              <a:ahLst/>
              <a:cxnLst>
                <a:cxn ang="3">
                  <a:pos x="hc" y="t"/>
                </a:cxn>
                <a:cxn ang="3">
                  <a:pos x="hd2" y="hd2"/>
                </a:cxn>
                <a:cxn ang="cd2">
                  <a:pos x="l" y="vc"/>
                </a:cxn>
                <a:cxn ang="cd4">
                  <a:pos x="hd2" y="wd2"/>
                </a:cxn>
                <a:cxn ang="cd4">
                  <a:pos x="hc" y="b"/>
                </a:cxn>
                <a:cxn ang="cd4">
                  <a:pos x="wd2" y="wd2"/>
                </a:cxn>
                <a:cxn ang="0">
                  <a:pos x="r" y="vc"/>
                </a:cxn>
                <a:cxn ang="3">
                  <a:pos x="wd2" y="hd2"/>
                </a:cxn>
              </a:cxnLst>
              <a:rect l="l" t="t" r="r" b="b"/>
              <a:pathLst>
                <a:path w="6420" h="10800">
                  <a:moveTo>
                    <a:pt x="0" y="0"/>
                  </a:moveTo>
                  <a:lnTo>
                    <a:pt x="2228" y="0"/>
                  </a:lnTo>
                  <a:lnTo>
                    <a:pt x="2278" y="13"/>
                  </a:lnTo>
                  <a:cubicBezTo>
                    <a:pt x="4665" y="659"/>
                    <a:pt x="6420" y="2840"/>
                    <a:pt x="6420" y="5430"/>
                  </a:cubicBezTo>
                  <a:cubicBezTo>
                    <a:pt x="6420" y="7948"/>
                    <a:pt x="4762" y="10078"/>
                    <a:pt x="2478" y="10789"/>
                  </a:cubicBezTo>
                  <a:lnTo>
                    <a:pt x="2441" y="10800"/>
                  </a:lnTo>
                  <a:lnTo>
                    <a:pt x="0" y="10800"/>
                  </a:lnTo>
                  <a:lnTo>
                    <a:pt x="0" y="0"/>
                  </a:lnTo>
                  <a:close/>
                </a:path>
              </a:pathLst>
            </a:custGeom>
            <a:blipFill rotWithShape="1">
              <a:blip r:embed="rId1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宋体" panose="02010600030101010101" pitchFamily="2" charset="-122"/>
                <a:ea typeface="宋体" panose="02010600030101010101" pitchFamily="2" charset="-122"/>
              </a:endParaRPr>
            </a:p>
          </p:txBody>
        </p:sp>
        <p:sp>
          <p:nvSpPr>
            <p:cNvPr id="40" name="任意多边形 39"/>
            <p:cNvSpPr/>
            <p:nvPr>
              <p:custDataLst>
                <p:tags r:id="rId7"/>
              </p:custDataLst>
            </p:nvPr>
          </p:nvSpPr>
          <p:spPr>
            <a:xfrm>
              <a:off x="17290" y="8535"/>
              <a:ext cx="1919" cy="2285"/>
            </a:xfrm>
            <a:custGeom>
              <a:avLst/>
              <a:gdLst>
                <a:gd name="idx" fmla="cos wd2 2700000"/>
                <a:gd name="idy" fmla="sin hd2 2700000"/>
                <a:gd name="il" fmla="+- hc 0 wd2"/>
                <a:gd name="ir" fmla="+- hc wd2 0"/>
                <a:gd name="it" fmla="+- vc 0 wd2"/>
                <a:gd name="ib" fmla="+- vc wd2 0"/>
              </a:gdLst>
              <a:ahLst/>
              <a:cxnLst>
                <a:cxn ang="3">
                  <a:pos x="hc" y="t"/>
                </a:cxn>
                <a:cxn ang="3">
                  <a:pos x="hd2" y="hd2"/>
                </a:cxn>
                <a:cxn ang="cd2">
                  <a:pos x="l" y="vc"/>
                </a:cxn>
                <a:cxn ang="cd4">
                  <a:pos x="hd2" y="wd2"/>
                </a:cxn>
                <a:cxn ang="cd4">
                  <a:pos x="hc" y="b"/>
                </a:cxn>
                <a:cxn ang="cd4">
                  <a:pos x="wd2" y="wd2"/>
                </a:cxn>
                <a:cxn ang="0">
                  <a:pos x="r" y="vc"/>
                </a:cxn>
                <a:cxn ang="3">
                  <a:pos x="wd2" y="hd2"/>
                </a:cxn>
              </a:cxnLst>
              <a:rect l="l" t="t" r="r" b="b"/>
              <a:pathLst>
                <a:path w="1519" h="1809">
                  <a:moveTo>
                    <a:pt x="1400" y="0"/>
                  </a:moveTo>
                  <a:cubicBezTo>
                    <a:pt x="1436" y="0"/>
                    <a:pt x="1472" y="1"/>
                    <a:pt x="1507" y="4"/>
                  </a:cubicBezTo>
                  <a:lnTo>
                    <a:pt x="1519" y="5"/>
                  </a:lnTo>
                  <a:lnTo>
                    <a:pt x="1519" y="1809"/>
                  </a:lnTo>
                  <a:lnTo>
                    <a:pt x="61" y="1809"/>
                  </a:lnTo>
                  <a:lnTo>
                    <a:pt x="53" y="1783"/>
                  </a:lnTo>
                  <a:cubicBezTo>
                    <a:pt x="19" y="1661"/>
                    <a:pt x="0" y="1532"/>
                    <a:pt x="0" y="1400"/>
                  </a:cubicBezTo>
                  <a:cubicBezTo>
                    <a:pt x="0" y="627"/>
                    <a:pt x="627" y="0"/>
                    <a:pt x="1400" y="0"/>
                  </a:cubicBezTo>
                  <a:close/>
                </a:path>
              </a:pathLst>
            </a:custGeom>
            <a:solidFill>
              <a:srgbClr val="FFC000">
                <a:alpha val="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宋体" panose="02010600030101010101" pitchFamily="2" charset="-122"/>
                <a:ea typeface="宋体" panose="02010600030101010101" pitchFamily="2" charset="-122"/>
              </a:endParaRPr>
            </a:p>
          </p:txBody>
        </p:sp>
        <p:sp>
          <p:nvSpPr>
            <p:cNvPr id="42" name="文本框 41"/>
            <p:cNvSpPr txBox="1"/>
            <p:nvPr>
              <p:custDataLst>
                <p:tags r:id="rId8"/>
              </p:custDataLst>
            </p:nvPr>
          </p:nvSpPr>
          <p:spPr>
            <a:xfrm>
              <a:off x="9017" y="2033"/>
              <a:ext cx="8470" cy="1069"/>
            </a:xfrm>
            <a:prstGeom prst="rect">
              <a:avLst/>
            </a:prstGeom>
            <a:noFill/>
          </p:spPr>
          <p:txBody>
            <a:bodyPr wrap="square" rtlCol="0" anchor="t">
              <a:noAutofit/>
              <a:scene3d>
                <a:camera prst="orthographicFront"/>
                <a:lightRig rig="threePt" dir="t"/>
              </a:scene3d>
            </a:bodyPr>
            <a:lstStyle/>
            <a:p>
              <a:pPr algn="ctr">
                <a:buClrTx/>
                <a:buSzTx/>
                <a:buFontTx/>
              </a:pPr>
              <a:r>
                <a:rPr lang="zh-CN" altLang="en-US" sz="3600">
                  <a:solidFill>
                    <a:srgbClr val="002060"/>
                  </a:solidFill>
                  <a:effectLst/>
                  <a:latin typeface="Times New Roman" panose="02020603050405020304" charset="0"/>
                  <a:ea typeface="+mj-ea"/>
                  <a:cs typeface="Times New Roman" panose="02020603050405020304" charset="0"/>
                  <a:sym typeface="+mn-ea"/>
                </a:rPr>
                <a:t>第</a:t>
              </a:r>
              <a:r>
                <a:rPr lang="en-US" altLang="zh-CN" sz="3600">
                  <a:solidFill>
                    <a:srgbClr val="002060"/>
                  </a:solidFill>
                  <a:effectLst/>
                  <a:latin typeface="Times New Roman" panose="02020603050405020304" charset="0"/>
                  <a:ea typeface="+mj-ea"/>
                  <a:cs typeface="Times New Roman" panose="02020603050405020304" charset="0"/>
                  <a:sym typeface="+mn-ea"/>
                </a:rPr>
                <a:t>2</a:t>
              </a:r>
              <a:r>
                <a:rPr lang="zh-CN" altLang="en-US" sz="3600">
                  <a:solidFill>
                    <a:srgbClr val="002060"/>
                  </a:solidFill>
                  <a:effectLst/>
                  <a:latin typeface="Times New Roman" panose="02020603050405020304" charset="0"/>
                  <a:ea typeface="+mj-ea"/>
                  <a:cs typeface="Times New Roman" panose="02020603050405020304" charset="0"/>
                  <a:sym typeface="+mn-ea"/>
                </a:rPr>
                <a:t>节</a:t>
              </a:r>
              <a:r>
                <a:rPr lang="en-US" altLang="zh-CN" sz="3600">
                  <a:solidFill>
                    <a:srgbClr val="002060"/>
                  </a:solidFill>
                  <a:effectLst/>
                  <a:latin typeface="Times New Roman" panose="02020603050405020304" charset="0"/>
                  <a:ea typeface="+mj-ea"/>
                  <a:cs typeface="Times New Roman" panose="02020603050405020304" charset="0"/>
                  <a:sym typeface="+mn-ea"/>
                </a:rPr>
                <a:t> </a:t>
              </a:r>
              <a:r>
                <a:rPr lang="zh-CN" altLang="en-US" sz="3600">
                  <a:solidFill>
                    <a:srgbClr val="002060"/>
                  </a:solidFill>
                  <a:effectLst/>
                  <a:latin typeface="Times New Roman" panose="02020603050405020304" charset="0"/>
                  <a:ea typeface="+mj-ea"/>
                  <a:cs typeface="Times New Roman" panose="02020603050405020304" charset="0"/>
                  <a:sym typeface="+mn-ea"/>
                </a:rPr>
                <a:t>机械能及其转化</a:t>
              </a:r>
            </a:p>
            <a:p>
              <a:pPr algn="ctr">
                <a:buClrTx/>
                <a:buSzTx/>
                <a:buFontTx/>
              </a:pPr>
              <a:endParaRPr lang="zh-CN" altLang="en-US" sz="3600">
                <a:solidFill>
                  <a:srgbClr val="002060"/>
                </a:solidFill>
                <a:effectLst/>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45" name="文本框 44"/>
            <p:cNvSpPr txBox="1"/>
            <p:nvPr>
              <p:custDataLst>
                <p:tags r:id="rId9"/>
              </p:custDataLst>
            </p:nvPr>
          </p:nvSpPr>
          <p:spPr>
            <a:xfrm>
              <a:off x="5243" y="600"/>
              <a:ext cx="11624" cy="993"/>
            </a:xfrm>
            <a:prstGeom prst="rect">
              <a:avLst/>
            </a:prstGeom>
            <a:noFill/>
          </p:spPr>
          <p:txBody>
            <a:bodyPr wrap="square" rtlCol="0" anchor="t">
              <a:noAutofit/>
              <a:scene3d>
                <a:camera prst="orthographicFront"/>
                <a:lightRig rig="threePt" dir="t"/>
              </a:scene3d>
            </a:bodyPr>
            <a:lstStyle/>
            <a:p>
              <a:pPr algn="ctr">
                <a:buClrTx/>
                <a:buSzTx/>
                <a:buFontTx/>
              </a:pPr>
              <a:r>
                <a:rPr lang="zh-CN" altLang="en-US" sz="4800" b="1">
                  <a:solidFill>
                    <a:srgbClr val="002060"/>
                  </a:solidFill>
                  <a:effectLst/>
                  <a:latin typeface="+mj-ea"/>
                  <a:ea typeface="+mj-ea"/>
                  <a:cs typeface="+mj-ea"/>
                  <a:sym typeface="+mn-ea"/>
                </a:rPr>
                <a:t>第十二章</a:t>
              </a:r>
              <a:r>
                <a:rPr lang="en-US" altLang="zh-CN" sz="4800" b="1">
                  <a:solidFill>
                    <a:srgbClr val="002060"/>
                  </a:solidFill>
                  <a:effectLst/>
                  <a:latin typeface="+mj-ea"/>
                  <a:ea typeface="+mj-ea"/>
                  <a:cs typeface="+mj-ea"/>
                  <a:sym typeface="+mn-ea"/>
                </a:rPr>
                <a:t>—</a:t>
              </a:r>
              <a:r>
                <a:rPr lang="zh-CN" altLang="en-US" sz="4800" b="1">
                  <a:solidFill>
                    <a:srgbClr val="002060"/>
                  </a:solidFill>
                  <a:effectLst/>
                  <a:latin typeface="+mj-ea"/>
                  <a:ea typeface="+mj-ea"/>
                  <a:cs typeface="+mj-ea"/>
                  <a:sym typeface="+mn-ea"/>
                </a:rPr>
                <a:t>机械能</a:t>
              </a:r>
              <a:endParaRPr lang="zh-CN" altLang="en-US" sz="4800" b="1">
                <a:solidFill>
                  <a:srgbClr val="002060"/>
                </a:solidFill>
                <a:effectLst/>
                <a:latin typeface="宋体" panose="02010600030101010101" pitchFamily="2" charset="-122"/>
                <a:ea typeface="宋体" panose="02010600030101010101" pitchFamily="2" charset="-122"/>
                <a:cs typeface="宋体" panose="02010600030101010101" pitchFamily="2" charset="-122"/>
                <a:sym typeface="+mn-ea"/>
              </a:endParaRPr>
            </a:p>
          </p:txBody>
        </p:sp>
      </p:grpSp>
      <p:sp>
        <p:nvSpPr>
          <p:cNvPr id="7170" name="内容占位符 2"/>
          <p:cNvSpPr>
            <a:spLocks noGrp="1"/>
          </p:cNvSpPr>
          <p:nvPr>
            <p:ph type="subTitle" idx="1"/>
            <p:custDataLst>
              <p:tags r:id="rId3"/>
            </p:custDataLst>
          </p:nvPr>
        </p:nvSpPr>
        <p:spPr>
          <a:xfrm>
            <a:off x="2804795" y="1516380"/>
            <a:ext cx="9032875" cy="5341620"/>
          </a:xfrm>
        </p:spPr>
        <p:txBody>
          <a:bodyPr vert="horz" wrap="square" lIns="91440" tIns="45720" rIns="91440" bIns="45720" anchor="t" anchorCtr="0"/>
          <a:lstStyle/>
          <a:p>
            <a:pPr algn="l">
              <a:buNone/>
            </a:pPr>
            <a:r>
              <a:rPr lang="zh-CN" altLang="en-US" sz="2800" b="1">
                <a:solidFill>
                  <a:srgbClr val="FF0000"/>
                </a:solidFill>
                <a:latin typeface="宋体" panose="02010600030101010101" pitchFamily="2" charset="-122"/>
                <a:ea typeface="宋体" panose="02010600030101010101" pitchFamily="2" charset="-122"/>
                <a:cs typeface="宋体" panose="02010600030101010101" pitchFamily="2" charset="-122"/>
              </a:rPr>
              <a:t>学习目标：</a:t>
            </a:r>
            <a:r>
              <a:rPr lang="zh-CN" altLang="en-US" sz="1400" b="1">
                <a:solidFill>
                  <a:srgbClr val="FF0000"/>
                </a:solidFill>
                <a:latin typeface="宋体" panose="02010600030101010101" pitchFamily="2" charset="-122"/>
                <a:ea typeface="宋体" panose="02010600030101010101" pitchFamily="2" charset="-122"/>
                <a:cs typeface="宋体" panose="02010600030101010101" pitchFamily="2" charset="-122"/>
              </a:rPr>
              <a:t> </a:t>
            </a:r>
            <a:endParaRPr lang="en-US" altLang="zh-CN" sz="1400" b="1">
              <a:solidFill>
                <a:srgbClr val="FF0000"/>
              </a:solidFill>
              <a:latin typeface="宋体" panose="02010600030101010101" pitchFamily="2" charset="-122"/>
              <a:ea typeface="宋体" panose="02010600030101010101" pitchFamily="2" charset="-122"/>
              <a:cs typeface="宋体" panose="02010600030101010101" pitchFamily="2" charset="-122"/>
            </a:endParaRPr>
          </a:p>
          <a:p>
            <a:pPr marR="0" algn="l" defTabSz="914400">
              <a:buClrTx/>
              <a:buSzTx/>
              <a:buFont typeface="Arial" panose="020B0604020202020204" pitchFamily="34" charset="0"/>
              <a:buNone/>
              <a:defRPr/>
            </a:pPr>
            <a:r>
              <a:rPr lang="zh-CN" altLang="en-US" b="1">
                <a:solidFill>
                  <a:srgbClr val="FF0000"/>
                </a:solidFill>
                <a:latin typeface="宋体" panose="02010600030101010101" pitchFamily="2" charset="-122"/>
                <a:ea typeface="宋体" panose="02010600030101010101" pitchFamily="2" charset="-122"/>
                <a:cs typeface="宋体" panose="02010600030101010101" pitchFamily="2" charset="-122"/>
              </a:rPr>
              <a:t>【物理观念】知道机械能的概念；</a:t>
            </a:r>
            <a:r>
              <a:rPr lang="en-US" altLang="zh-CN" b="1">
                <a:solidFill>
                  <a:srgbClr val="FF0000"/>
                </a:solidFill>
                <a:latin typeface="宋体" panose="02010600030101010101" pitchFamily="2" charset="-122"/>
                <a:ea typeface="宋体" panose="02010600030101010101" pitchFamily="2" charset="-122"/>
                <a:cs typeface="宋体" panose="02010600030101010101" pitchFamily="2" charset="-122"/>
              </a:rPr>
              <a:t> </a:t>
            </a:r>
            <a:r>
              <a:rPr lang="zh-CN" altLang="en-US" b="1">
                <a:solidFill>
                  <a:srgbClr val="FF0000"/>
                </a:solidFill>
                <a:latin typeface="宋体" panose="02010600030101010101" pitchFamily="2" charset="-122"/>
                <a:ea typeface="宋体" panose="02010600030101010101" pitchFamily="2" charset="-122"/>
                <a:cs typeface="宋体" panose="02010600030101010101" pitchFamily="2" charset="-122"/>
              </a:rPr>
              <a:t>能在荡秋千、滚摆、撑竿跳、翻滚过山车</a:t>
            </a:r>
            <a:r>
              <a:rPr lang="en-US" altLang="zh-CN" b="1">
                <a:solidFill>
                  <a:srgbClr val="FF0000"/>
                </a:solidFill>
                <a:latin typeface="宋体" panose="02010600030101010101" pitchFamily="2" charset="-122"/>
                <a:ea typeface="宋体" panose="02010600030101010101" pitchFamily="2" charset="-122"/>
                <a:cs typeface="宋体" panose="02010600030101010101" pitchFamily="2" charset="-122"/>
              </a:rPr>
              <a:t> </a:t>
            </a:r>
            <a:r>
              <a:rPr lang="zh-CN" altLang="en-US" b="1">
                <a:solidFill>
                  <a:srgbClr val="FF0000"/>
                </a:solidFill>
                <a:latin typeface="宋体" panose="02010600030101010101" pitchFamily="2" charset="-122"/>
                <a:ea typeface="宋体" panose="02010600030101010101" pitchFamily="2" charset="-122"/>
                <a:cs typeface="宋体" panose="02010600030101010101" pitchFamily="2" charset="-122"/>
              </a:rPr>
              <a:t>等真实情境中说明动能与势能的转化；能在研磨轮等真实情境中说明机械能与内能等其他形式能量的相互转化。</a:t>
            </a:r>
          </a:p>
          <a:p>
            <a:pPr marR="0" algn="l" defTabSz="914400">
              <a:buClrTx/>
              <a:buSzTx/>
              <a:buFont typeface="Arial" panose="020B0604020202020204" pitchFamily="34" charset="0"/>
              <a:buNone/>
              <a:defRPr/>
            </a:pPr>
            <a:r>
              <a:rPr lang="zh-CN" altLang="en-US" b="1">
                <a:solidFill>
                  <a:srgbClr val="FF0000"/>
                </a:solidFill>
                <a:latin typeface="宋体" panose="02010600030101010101" pitchFamily="2" charset="-122"/>
                <a:ea typeface="宋体" panose="02010600030101010101" pitchFamily="2" charset="-122"/>
                <a:cs typeface="宋体" panose="02010600030101010101" pitchFamily="2" charset="-122"/>
              </a:rPr>
              <a:t>【科学思维】了解小球的摆动和滚摆在不考虑阻力的影响时都属于理想模型；</a:t>
            </a:r>
            <a:r>
              <a:rPr lang="en-US" altLang="zh-CN" b="1">
                <a:solidFill>
                  <a:srgbClr val="FF0000"/>
                </a:solidFill>
                <a:latin typeface="宋体" panose="02010600030101010101" pitchFamily="2" charset="-122"/>
                <a:ea typeface="宋体" panose="02010600030101010101" pitchFamily="2" charset="-122"/>
                <a:cs typeface="宋体" panose="02010600030101010101" pitchFamily="2" charset="-122"/>
              </a:rPr>
              <a:t> </a:t>
            </a:r>
            <a:r>
              <a:rPr lang="zh-CN" altLang="en-US" b="1">
                <a:solidFill>
                  <a:srgbClr val="FF0000"/>
                </a:solidFill>
                <a:latin typeface="宋体" panose="02010600030101010101" pitchFamily="2" charset="-122"/>
                <a:ea typeface="宋体" panose="02010600030101010101" pitchFamily="2" charset="-122"/>
                <a:cs typeface="宋体" panose="02010600030101010101" pitchFamily="2" charset="-122"/>
              </a:rPr>
              <a:t>能从机械能及其转化的角度对荡秋千、过山车的能量转化等具体问题进行分析，并获得结论；在对机械能转化问题进行推理时，能从信息中寻找证据并做出说明；具有根据机械能的观点，对一些不当说法进行质疑的意识。</a:t>
            </a:r>
          </a:p>
        </p:txBody>
      </p:sp>
      <p:pic>
        <p:nvPicPr>
          <p:cNvPr id="2" name="Picture 2"/>
          <p:cNvPicPr>
            <a:picLocks noChangeAspect="1"/>
          </p:cNvPicPr>
          <p:nvPr>
            <p:custDataLst>
              <p:tags r:id="rId4"/>
            </p:custDataLst>
          </p:nvPr>
        </p:nvPicPr>
        <p:blipFill>
          <a:blip r:embed="rId12"/>
          <a:stretch>
            <a:fillRect/>
          </a:stretch>
        </p:blipFill>
        <p:spPr>
          <a:xfrm flipH="1">
            <a:off x="12458700" y="10299700"/>
            <a:ext cx="0" cy="0"/>
          </a:xfrm>
          <a:prstGeom prst="rect">
            <a:avLst/>
          </a:prstGeom>
          <a:ln>
            <a:noFill/>
          </a:ln>
        </p:spPr>
      </p:pic>
    </p:spTree>
    <p:custDataLst>
      <p:tags r:id="rId1"/>
    </p:custData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p:nvPr>
            <p:custDataLst>
              <p:tags r:id="rId1"/>
            </p:custDataLst>
          </p:nvPr>
        </p:nvSpPr>
        <p:spPr>
          <a:xfrm>
            <a:off x="708025" y="1317625"/>
            <a:ext cx="814705" cy="1753235"/>
          </a:xfrm>
          <a:prstGeom prst="rect">
            <a:avLst/>
          </a:prstGeom>
          <a:noFill/>
          <a:ln w="12700">
            <a:noFill/>
          </a:ln>
        </p:spPr>
        <p:txBody>
          <a:bodyPr wrap="square">
            <a:spAutoFit/>
          </a:bodyPr>
          <a:lstStyle/>
          <a:p>
            <a:pPr eaLnBrk="0" hangingPunct="0">
              <a:spcBef>
                <a:spcPct val="50000"/>
              </a:spcBef>
            </a:pPr>
            <a:r>
              <a:rPr lang="zh-CN" altLang="en-US" sz="3600" b="1">
                <a:latin typeface="Times New Roman" panose="02020603050405020304" charset="0"/>
              </a:rPr>
              <a:t>结论一</a:t>
            </a:r>
          </a:p>
        </p:txBody>
      </p:sp>
      <p:sp>
        <p:nvSpPr>
          <p:cNvPr id="13315" name="Text Box 3"/>
          <p:cNvSpPr txBox="1"/>
          <p:nvPr>
            <p:custDataLst>
              <p:tags r:id="rId2"/>
            </p:custDataLst>
          </p:nvPr>
        </p:nvSpPr>
        <p:spPr>
          <a:xfrm>
            <a:off x="1809433" y="1640523"/>
            <a:ext cx="5867400" cy="583565"/>
          </a:xfrm>
          <a:prstGeom prst="rect">
            <a:avLst/>
          </a:prstGeom>
          <a:noFill/>
          <a:ln w="12700">
            <a:noFill/>
          </a:ln>
        </p:spPr>
        <p:txBody>
          <a:bodyPr>
            <a:spAutoFit/>
          </a:bodyPr>
          <a:lstStyle/>
          <a:p>
            <a:pPr eaLnBrk="0" hangingPunct="0">
              <a:spcBef>
                <a:spcPct val="50000"/>
              </a:spcBef>
            </a:pPr>
            <a:r>
              <a:rPr lang="zh-CN" altLang="en-US" sz="3200" b="1">
                <a:solidFill>
                  <a:srgbClr val="FF0000"/>
                </a:solidFill>
                <a:latin typeface="Times New Roman" panose="02020603050405020304" charset="0"/>
              </a:rPr>
              <a:t>动能</a:t>
            </a:r>
            <a:r>
              <a:rPr lang="zh-CN" altLang="en-US" sz="3200" b="1">
                <a:latin typeface="Times New Roman" panose="02020603050405020304" charset="0"/>
              </a:rPr>
              <a:t>和</a:t>
            </a:r>
            <a:r>
              <a:rPr lang="zh-CN" altLang="en-US" sz="3200" b="1">
                <a:solidFill>
                  <a:srgbClr val="FF0000"/>
                </a:solidFill>
                <a:latin typeface="Times New Roman" panose="02020603050405020304" charset="0"/>
              </a:rPr>
              <a:t>重力势能</a:t>
            </a:r>
            <a:r>
              <a:rPr lang="zh-CN" altLang="en-US" sz="3200" b="1">
                <a:latin typeface="Times New Roman" panose="02020603050405020304" charset="0"/>
              </a:rPr>
              <a:t>可以相互转化</a:t>
            </a:r>
          </a:p>
        </p:txBody>
      </p:sp>
      <p:sp>
        <p:nvSpPr>
          <p:cNvPr id="13316" name="Text Box 4"/>
          <p:cNvSpPr txBox="1"/>
          <p:nvPr>
            <p:custDataLst>
              <p:tags r:id="rId3"/>
            </p:custDataLst>
          </p:nvPr>
        </p:nvSpPr>
        <p:spPr>
          <a:xfrm>
            <a:off x="1809433" y="2216785"/>
            <a:ext cx="5689600" cy="583565"/>
          </a:xfrm>
          <a:prstGeom prst="rect">
            <a:avLst/>
          </a:prstGeom>
          <a:noFill/>
          <a:ln w="12700">
            <a:noFill/>
          </a:ln>
        </p:spPr>
        <p:txBody>
          <a:bodyPr>
            <a:spAutoFit/>
          </a:bodyPr>
          <a:lstStyle/>
          <a:p>
            <a:pPr eaLnBrk="0" hangingPunct="0">
              <a:spcBef>
                <a:spcPct val="50000"/>
              </a:spcBef>
            </a:pPr>
            <a:r>
              <a:rPr lang="zh-CN" altLang="en-US" sz="3200" b="1">
                <a:solidFill>
                  <a:srgbClr val="FF0000"/>
                </a:solidFill>
                <a:latin typeface="Times New Roman" panose="02020603050405020304" charset="0"/>
              </a:rPr>
              <a:t>动能</a:t>
            </a:r>
            <a:r>
              <a:rPr lang="zh-CN" altLang="en-US" sz="3200" b="1">
                <a:latin typeface="Times New Roman" panose="02020603050405020304" charset="0"/>
              </a:rPr>
              <a:t>和</a:t>
            </a:r>
            <a:r>
              <a:rPr lang="zh-CN" altLang="en-US" sz="3200" b="1">
                <a:solidFill>
                  <a:srgbClr val="FF0000"/>
                </a:solidFill>
                <a:latin typeface="Times New Roman" panose="02020603050405020304" charset="0"/>
              </a:rPr>
              <a:t>弹性势能</a:t>
            </a:r>
            <a:r>
              <a:rPr lang="zh-CN" altLang="en-US" sz="3200" b="1">
                <a:latin typeface="Times New Roman" panose="02020603050405020304" charset="0"/>
              </a:rPr>
              <a:t>可以相互转化</a:t>
            </a:r>
          </a:p>
        </p:txBody>
      </p:sp>
      <p:sp>
        <p:nvSpPr>
          <p:cNvPr id="13317" name="AutoShape 5"/>
          <p:cNvSpPr/>
          <p:nvPr>
            <p:custDataLst>
              <p:tags r:id="rId4"/>
            </p:custDataLst>
          </p:nvPr>
        </p:nvSpPr>
        <p:spPr>
          <a:xfrm>
            <a:off x="7345045" y="1584960"/>
            <a:ext cx="476250" cy="1219200"/>
          </a:xfrm>
          <a:prstGeom prst="rightBrace">
            <a:avLst>
              <a:gd name="adj1" fmla="val 13333"/>
              <a:gd name="adj2" fmla="val 50000"/>
            </a:avLst>
          </a:prstGeom>
          <a:noFill/>
          <a:ln w="12700" cap="sq" cmpd="sng">
            <a:solidFill>
              <a:schemeClr val="tx1"/>
            </a:solidFill>
            <a:prstDash val="solid"/>
            <a:headEnd type="none" w="sm" len="sm"/>
            <a:tailEnd type="none" w="sm" len="sm"/>
          </a:ln>
        </p:spPr>
        <p:txBody>
          <a:bodyPr wrap="none" anchor="ctr" anchorCtr="0"/>
          <a:lstStyle/>
          <a:p>
            <a:endParaRPr lang="zh-CN" altLang="en-US">
              <a:latin typeface="Arial" panose="020B0604020202020204" pitchFamily="34" charset="0"/>
            </a:endParaRPr>
          </a:p>
        </p:txBody>
      </p:sp>
      <p:sp>
        <p:nvSpPr>
          <p:cNvPr id="13318" name="Text Box 6"/>
          <p:cNvSpPr txBox="1"/>
          <p:nvPr>
            <p:custDataLst>
              <p:tags r:id="rId5"/>
            </p:custDataLst>
          </p:nvPr>
        </p:nvSpPr>
        <p:spPr>
          <a:xfrm>
            <a:off x="7786370" y="1711960"/>
            <a:ext cx="2667000" cy="1076325"/>
          </a:xfrm>
          <a:prstGeom prst="rect">
            <a:avLst/>
          </a:prstGeom>
          <a:noFill/>
          <a:ln w="12700">
            <a:noFill/>
          </a:ln>
        </p:spPr>
        <p:txBody>
          <a:bodyPr>
            <a:spAutoFit/>
          </a:bodyPr>
          <a:lstStyle/>
          <a:p>
            <a:pPr eaLnBrk="0" hangingPunct="0">
              <a:spcBef>
                <a:spcPct val="50000"/>
              </a:spcBef>
            </a:pPr>
            <a:r>
              <a:rPr lang="zh-CN" altLang="en-US" sz="3200" b="1">
                <a:solidFill>
                  <a:srgbClr val="FF0000"/>
                </a:solidFill>
                <a:latin typeface="Times New Roman" panose="02020603050405020304" charset="0"/>
              </a:rPr>
              <a:t>动能</a:t>
            </a:r>
            <a:r>
              <a:rPr lang="zh-CN" altLang="en-US" sz="3200" b="1">
                <a:latin typeface="Times New Roman" panose="02020603050405020304" charset="0"/>
              </a:rPr>
              <a:t>和</a:t>
            </a:r>
            <a:r>
              <a:rPr lang="zh-CN" altLang="en-US" sz="3200" b="1">
                <a:solidFill>
                  <a:srgbClr val="FF0000"/>
                </a:solidFill>
                <a:latin typeface="Times New Roman" panose="02020603050405020304" charset="0"/>
              </a:rPr>
              <a:t>势能</a:t>
            </a:r>
            <a:r>
              <a:rPr lang="zh-CN" altLang="en-US" sz="3200" b="1">
                <a:latin typeface="Times New Roman" panose="02020603050405020304" charset="0"/>
              </a:rPr>
              <a:t>可以</a:t>
            </a:r>
            <a:r>
              <a:rPr lang="zh-CN" altLang="en-US" sz="3200" b="1">
                <a:solidFill>
                  <a:srgbClr val="FF0000"/>
                </a:solidFill>
                <a:latin typeface="Times New Roman" panose="02020603050405020304" charset="0"/>
              </a:rPr>
              <a:t>相互转化</a:t>
            </a:r>
          </a:p>
        </p:txBody>
      </p:sp>
      <p:sp>
        <p:nvSpPr>
          <p:cNvPr id="12295" name="Text Box 8"/>
          <p:cNvSpPr txBox="1"/>
          <p:nvPr>
            <p:custDataLst>
              <p:tags r:id="rId6"/>
            </p:custDataLst>
          </p:nvPr>
        </p:nvSpPr>
        <p:spPr>
          <a:xfrm>
            <a:off x="437515" y="3828415"/>
            <a:ext cx="1080770" cy="1753235"/>
          </a:xfrm>
          <a:prstGeom prst="rect">
            <a:avLst/>
          </a:prstGeom>
          <a:noFill/>
          <a:ln w="12700">
            <a:noFill/>
          </a:ln>
        </p:spPr>
        <p:txBody>
          <a:bodyPr wrap="square">
            <a:spAutoFit/>
          </a:bodyPr>
          <a:lstStyle/>
          <a:p>
            <a:pPr>
              <a:spcBef>
                <a:spcPct val="50000"/>
              </a:spcBef>
            </a:pPr>
            <a:r>
              <a:rPr lang="zh-CN" altLang="en-US" sz="3600" b="1">
                <a:latin typeface="Tahoma" panose="020B0604030504040204" pitchFamily="34" charset="0"/>
              </a:rPr>
              <a:t>结论二</a:t>
            </a:r>
          </a:p>
        </p:txBody>
      </p:sp>
      <p:sp>
        <p:nvSpPr>
          <p:cNvPr id="13321" name="Text Box 9"/>
          <p:cNvSpPr txBox="1">
            <a:spLocks noChangeArrowheads="1"/>
          </p:cNvSpPr>
          <p:nvPr>
            <p:custDataLst>
              <p:tags r:id="rId7"/>
            </p:custDataLst>
          </p:nvPr>
        </p:nvSpPr>
        <p:spPr bwMode="auto">
          <a:xfrm>
            <a:off x="1773555" y="3431223"/>
            <a:ext cx="8643938" cy="3230245"/>
          </a:xfrm>
          <a:prstGeom prst="rect">
            <a:avLst/>
          </a:prstGeom>
          <a:noFill/>
          <a:ln w="12700" cap="sq">
            <a:noFill/>
            <a:miter lim="800000"/>
            <a:headEnd type="none" w="sm" len="sm"/>
            <a:tailEnd type="none" w="sm" len="sm"/>
          </a:ln>
        </p:spPr>
        <p:txBody>
          <a:bodyPr>
            <a:spAutoFit/>
          </a:bodyPr>
          <a:lstStyle/>
          <a:p>
            <a:pPr marR="0" defTabSz="914400">
              <a:buClrTx/>
              <a:buSzTx/>
              <a:buFontTx/>
              <a:buNone/>
              <a:defRPr/>
            </a:pPr>
            <a:r>
              <a:rPr kumimoji="0" lang="zh-CN" altLang="en-US" sz="2800" b="1" kern="1200" cap="none" spc="0" normalizeH="0" baseline="0" noProof="0">
                <a:latin typeface="Tahoma" panose="020B0604030504040204" pitchFamily="34" charset="0"/>
                <a:ea typeface="宋体" panose="02010600030101010101" pitchFamily="2" charset="-122"/>
                <a:cs typeface="+mn-cs"/>
              </a:rPr>
              <a:t>动能和势能的相互转化的条件：</a:t>
            </a:r>
          </a:p>
          <a:p>
            <a:pPr marR="0" defTabSz="914400">
              <a:buClrTx/>
              <a:buSzTx/>
              <a:buFontTx/>
              <a:buNone/>
              <a:defRPr/>
            </a:pPr>
            <a:r>
              <a:rPr kumimoji="0" lang="zh-CN" altLang="en-US" sz="2800" b="1" kern="1200" cap="none" spc="0" normalizeH="0" baseline="0" noProof="0">
                <a:latin typeface="Tahoma" panose="020B0604030504040204" pitchFamily="34" charset="0"/>
                <a:ea typeface="宋体" panose="02010600030101010101" pitchFamily="2" charset="-122"/>
                <a:cs typeface="+mn-cs"/>
              </a:rPr>
              <a:t>（</a:t>
            </a:r>
            <a:r>
              <a:rPr kumimoji="0" lang="en-US" altLang="zh-CN" sz="2800" b="1" kern="1200" cap="none" spc="0" normalizeH="0" baseline="0" noProof="0">
                <a:latin typeface="+mn-ea"/>
                <a:ea typeface="+mn-ea"/>
                <a:cs typeface="+mn-cs"/>
              </a:rPr>
              <a:t>1</a:t>
            </a:r>
            <a:r>
              <a:rPr kumimoji="0" lang="zh-CN" altLang="en-US" sz="2800" b="1" kern="1200" cap="none" spc="0" normalizeH="0" baseline="0" noProof="0">
                <a:latin typeface="Tahoma" panose="020B0604030504040204" pitchFamily="34" charset="0"/>
                <a:ea typeface="宋体" panose="02010600030101010101" pitchFamily="2" charset="-122"/>
                <a:cs typeface="+mn-cs"/>
              </a:rPr>
              <a:t>）动能和势能的相互转化过程中，必定有动能和势能各自变化，而且一定是此增彼减。</a:t>
            </a:r>
          </a:p>
          <a:p>
            <a:pPr marR="0" defTabSz="914400">
              <a:buClrTx/>
              <a:buSzTx/>
              <a:buFontTx/>
              <a:buNone/>
              <a:defRPr/>
            </a:pPr>
            <a:r>
              <a:rPr kumimoji="0" lang="zh-CN" altLang="en-US" sz="2800" b="1" kern="1200" cap="none" spc="0" normalizeH="0" baseline="0" noProof="0">
                <a:latin typeface="Tahoma" panose="020B0604030504040204" pitchFamily="34" charset="0"/>
                <a:ea typeface="宋体" panose="02010600030101010101" pitchFamily="2" charset="-122"/>
                <a:cs typeface="+mn-cs"/>
              </a:rPr>
              <a:t>（</a:t>
            </a:r>
            <a:r>
              <a:rPr kumimoji="0" lang="en-US" altLang="zh-CN" sz="2800" kern="1200" cap="none" spc="0" normalizeH="0" baseline="0" noProof="0">
                <a:latin typeface="Tahoma" panose="020B0604030504040204" pitchFamily="34" charset="0"/>
                <a:ea typeface="宋体" panose="02010600030101010101" pitchFamily="2" charset="-122"/>
                <a:cs typeface="+mn-cs"/>
              </a:rPr>
              <a:t>2</a:t>
            </a:r>
            <a:r>
              <a:rPr kumimoji="0" lang="zh-CN" altLang="en-US" sz="2800" b="1" kern="1200" cap="none" spc="0" normalizeH="0" baseline="0" noProof="0">
                <a:latin typeface="Tahoma" panose="020B0604030504040204" pitchFamily="34" charset="0"/>
                <a:ea typeface="宋体" panose="02010600030101010101" pitchFamily="2" charset="-122"/>
                <a:cs typeface="+mn-cs"/>
              </a:rPr>
              <a:t>）动能的增减变化</a:t>
            </a:r>
            <a:r>
              <a:rPr kumimoji="0" lang="zh-CN" altLang="en-US" sz="2800" b="1" kern="1200" cap="none" spc="0" normalizeH="0" baseline="0" noProof="0">
                <a:solidFill>
                  <a:srgbClr val="FF0000"/>
                </a:solidFill>
                <a:latin typeface="Tahoma" panose="020B0604030504040204" pitchFamily="34" charset="0"/>
                <a:ea typeface="宋体" panose="02010600030101010101" pitchFamily="2" charset="-122"/>
                <a:cs typeface="+mn-cs"/>
              </a:rPr>
              <a:t>要以速度的增减来判断。</a:t>
            </a:r>
          </a:p>
          <a:p>
            <a:pPr marR="0" defTabSz="914400">
              <a:buClrTx/>
              <a:buSzTx/>
              <a:buFontTx/>
              <a:buNone/>
              <a:defRPr/>
            </a:pPr>
            <a:r>
              <a:rPr kumimoji="0" lang="zh-CN" altLang="en-US" sz="2800" b="1" kern="1200" cap="none" spc="0" normalizeH="0" baseline="0" noProof="0">
                <a:latin typeface="Tahoma" panose="020B0604030504040204" pitchFamily="34" charset="0"/>
                <a:ea typeface="宋体" panose="02010600030101010101" pitchFamily="2" charset="-122"/>
                <a:cs typeface="+mn-cs"/>
              </a:rPr>
              <a:t>（</a:t>
            </a:r>
            <a:r>
              <a:rPr kumimoji="0" lang="en-US" altLang="zh-CN" sz="2800" kern="1200" cap="none" spc="0" normalizeH="0" baseline="0" noProof="0">
                <a:latin typeface="Tahoma" panose="020B0604030504040204" pitchFamily="34" charset="0"/>
                <a:ea typeface="宋体" panose="02010600030101010101" pitchFamily="2" charset="-122"/>
                <a:cs typeface="+mn-cs"/>
              </a:rPr>
              <a:t>3</a:t>
            </a:r>
            <a:r>
              <a:rPr kumimoji="0" lang="zh-CN" altLang="en-US" sz="2800" b="1" kern="1200" cap="none" spc="0" normalizeH="0" baseline="0" noProof="0">
                <a:latin typeface="Tahoma" panose="020B0604030504040204" pitchFamily="34" charset="0"/>
                <a:ea typeface="宋体" panose="02010600030101010101" pitchFamily="2" charset="-122"/>
                <a:cs typeface="+mn-cs"/>
              </a:rPr>
              <a:t>）重力势能的增减变化</a:t>
            </a:r>
            <a:r>
              <a:rPr kumimoji="0" lang="zh-CN" altLang="en-US" sz="2800" b="1" kern="1200" cap="none" spc="0" normalizeH="0" baseline="0" noProof="0">
                <a:solidFill>
                  <a:srgbClr val="FF0000"/>
                </a:solidFill>
                <a:latin typeface="Tahoma" panose="020B0604030504040204" pitchFamily="34" charset="0"/>
                <a:ea typeface="宋体" panose="02010600030101010101" pitchFamily="2" charset="-122"/>
                <a:cs typeface="+mn-cs"/>
              </a:rPr>
              <a:t>要以物体</a:t>
            </a:r>
            <a:r>
              <a:rPr kumimoji="0" lang="zh-CN" altLang="en-US" sz="3600" b="1" kern="1200" cap="none" spc="0" normalizeH="0" baseline="0" noProof="0">
                <a:solidFill>
                  <a:srgbClr val="FF0000"/>
                </a:solidFill>
                <a:effectLst>
                  <a:outerShdw blurRad="38100" dist="38100" dir="2700000" algn="tl">
                    <a:srgbClr val="000000">
                      <a:alpha val="43137"/>
                    </a:srgbClr>
                  </a:outerShdw>
                </a:effectLst>
                <a:latin typeface="Tahoma" panose="020B0604030504040204" pitchFamily="34" charset="0"/>
                <a:ea typeface="宋体" panose="02010600030101010101" pitchFamily="2" charset="-122"/>
                <a:cs typeface="+mn-cs"/>
              </a:rPr>
              <a:t>离地面高度</a:t>
            </a:r>
            <a:r>
              <a:rPr kumimoji="0" lang="zh-CN" altLang="en-US" sz="2800" b="1" kern="1200" cap="none" spc="0" normalizeH="0" baseline="0" noProof="0">
                <a:solidFill>
                  <a:srgbClr val="FF0000"/>
                </a:solidFill>
                <a:latin typeface="Tahoma" panose="020B0604030504040204" pitchFamily="34" charset="0"/>
                <a:ea typeface="宋体" panose="02010600030101010101" pitchFamily="2" charset="-122"/>
                <a:cs typeface="+mn-cs"/>
              </a:rPr>
              <a:t>的增减变化来判断。</a:t>
            </a:r>
          </a:p>
          <a:p>
            <a:pPr marR="0" defTabSz="914400">
              <a:buClrTx/>
              <a:buSzTx/>
              <a:buFontTx/>
              <a:buNone/>
              <a:defRPr/>
            </a:pPr>
            <a:r>
              <a:rPr kumimoji="0" lang="zh-CN" altLang="en-US" sz="2800" b="1" kern="1200" cap="none" spc="0" normalizeH="0" baseline="0" noProof="0">
                <a:latin typeface="Tahoma" panose="020B0604030504040204" pitchFamily="34" charset="0"/>
                <a:ea typeface="宋体" panose="02010600030101010101" pitchFamily="2" charset="-122"/>
                <a:cs typeface="+mn-cs"/>
              </a:rPr>
              <a:t>（</a:t>
            </a:r>
            <a:r>
              <a:rPr kumimoji="0" lang="en-US" altLang="zh-CN" sz="2800" kern="1200" cap="none" spc="0" normalizeH="0" baseline="0" noProof="0">
                <a:latin typeface="Tahoma" panose="020B0604030504040204" pitchFamily="34" charset="0"/>
                <a:ea typeface="宋体" panose="02010600030101010101" pitchFamily="2" charset="-122"/>
                <a:cs typeface="+mn-cs"/>
              </a:rPr>
              <a:t>4</a:t>
            </a:r>
            <a:r>
              <a:rPr kumimoji="0" lang="zh-CN" altLang="en-US" sz="2800" b="1" kern="1200" cap="none" spc="0" normalizeH="0" baseline="0" noProof="0">
                <a:latin typeface="Tahoma" panose="020B0604030504040204" pitchFamily="34" charset="0"/>
                <a:ea typeface="宋体" panose="02010600030101010101" pitchFamily="2" charset="-122"/>
                <a:cs typeface="+mn-cs"/>
              </a:rPr>
              <a:t>）</a:t>
            </a:r>
            <a:r>
              <a:rPr kumimoji="0" lang="zh-CN" altLang="en-US" sz="2400" b="1" kern="1200" cap="none" spc="0" normalizeH="0" baseline="0" noProof="0">
                <a:latin typeface="Tahoma" panose="020B0604030504040204" pitchFamily="34" charset="0"/>
                <a:ea typeface="宋体" panose="02010600030101010101" pitchFamily="2" charset="-122"/>
                <a:cs typeface="+mn-cs"/>
              </a:rPr>
              <a:t>弹性势能的增减</a:t>
            </a:r>
            <a:r>
              <a:rPr kumimoji="0" lang="zh-CN" altLang="en-US" sz="2400" b="1" kern="1200" cap="none" spc="0" normalizeH="0" baseline="0" noProof="0">
                <a:solidFill>
                  <a:srgbClr val="FF0000"/>
                </a:solidFill>
                <a:latin typeface="Tahoma" panose="020B0604030504040204" pitchFamily="34" charset="0"/>
                <a:ea typeface="宋体" panose="02010600030101010101" pitchFamily="2" charset="-122"/>
                <a:cs typeface="+mn-cs"/>
              </a:rPr>
              <a:t>要根据弹性形变大小的变化来判断。</a:t>
            </a:r>
          </a:p>
        </p:txBody>
      </p:sp>
      <p:grpSp>
        <p:nvGrpSpPr>
          <p:cNvPr id="33" name="组合 32"/>
          <p:cNvGrpSpPr/>
          <p:nvPr>
            <p:custDataLst>
              <p:tags r:id="rId8"/>
            </p:custDataLst>
          </p:nvPr>
        </p:nvGrpSpPr>
        <p:grpSpPr>
          <a:xfrm>
            <a:off x="0" y="135255"/>
            <a:ext cx="12192000" cy="853440"/>
            <a:chOff x="0" y="378"/>
            <a:chExt cx="19200" cy="1344"/>
          </a:xfrm>
        </p:grpSpPr>
        <p:sp>
          <p:nvSpPr>
            <p:cNvPr id="34" name="矩形 33"/>
            <p:cNvSpPr/>
            <p:nvPr>
              <p:custDataLst>
                <p:tags r:id="rId9"/>
              </p:custDataLst>
            </p:nvPr>
          </p:nvSpPr>
          <p:spPr>
            <a:xfrm>
              <a:off x="0" y="612"/>
              <a:ext cx="19199" cy="1078"/>
            </a:xfrm>
            <a:prstGeom prst="rect">
              <a:avLst/>
            </a:prstGeom>
            <a:gradFill>
              <a:gsLst>
                <a:gs pos="0">
                  <a:schemeClr val="accent1">
                    <a:lumMod val="5000"/>
                    <a:lumOff val="95000"/>
                  </a:schemeClr>
                </a:gs>
                <a:gs pos="100000">
                  <a:schemeClr val="tx2">
                    <a:lumMod val="21000"/>
                    <a:lumOff val="79000"/>
                    <a:alpha val="12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宋体" panose="02010600030101010101" pitchFamily="2" charset="-122"/>
                <a:ea typeface="宋体" panose="02010600030101010101" pitchFamily="2" charset="-122"/>
              </a:endParaRPr>
            </a:p>
          </p:txBody>
        </p:sp>
        <p:sp>
          <p:nvSpPr>
            <p:cNvPr id="35" name="矩形 34"/>
            <p:cNvSpPr/>
            <p:nvPr>
              <p:custDataLst>
                <p:tags r:id="rId10"/>
              </p:custDataLst>
            </p:nvPr>
          </p:nvSpPr>
          <p:spPr>
            <a:xfrm>
              <a:off x="2040" y="1602"/>
              <a:ext cx="17160" cy="120"/>
            </a:xfrm>
            <a:prstGeom prst="rect">
              <a:avLst/>
            </a:prstGeom>
            <a:gradFill>
              <a:gsLst>
                <a:gs pos="0">
                  <a:schemeClr val="accent1">
                    <a:lumMod val="5000"/>
                    <a:lumOff val="95000"/>
                  </a:schemeClr>
                </a:gs>
                <a:gs pos="64000">
                  <a:srgbClr val="465398"/>
                </a:gs>
                <a:gs pos="100000">
                  <a:srgbClr val="00206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宋体" panose="02010600030101010101" pitchFamily="2" charset="-122"/>
                <a:ea typeface="宋体" panose="02010600030101010101" pitchFamily="2" charset="-122"/>
              </a:endParaRPr>
            </a:p>
          </p:txBody>
        </p:sp>
        <p:grpSp>
          <p:nvGrpSpPr>
            <p:cNvPr id="36" name="组合 35"/>
            <p:cNvGrpSpPr/>
            <p:nvPr>
              <p:custDataLst>
                <p:tags r:id="rId11"/>
              </p:custDataLst>
            </p:nvPr>
          </p:nvGrpSpPr>
          <p:grpSpPr>
            <a:xfrm>
              <a:off x="494" y="378"/>
              <a:ext cx="12381" cy="1332"/>
              <a:chOff x="487" y="636"/>
              <a:chExt cx="11648" cy="1150"/>
            </a:xfrm>
          </p:grpSpPr>
          <p:sp>
            <p:nvSpPr>
              <p:cNvPr id="37" name="文本框 36"/>
              <p:cNvSpPr txBox="1"/>
              <p:nvPr>
                <p:custDataLst>
                  <p:tags r:id="rId12"/>
                </p:custDataLst>
              </p:nvPr>
            </p:nvSpPr>
            <p:spPr>
              <a:xfrm>
                <a:off x="1828" y="854"/>
                <a:ext cx="10307" cy="814"/>
              </a:xfrm>
              <a:prstGeom prst="rect">
                <a:avLst/>
              </a:prstGeom>
              <a:noFill/>
            </p:spPr>
            <p:txBody>
              <a:bodyPr wrap="square" rtlCol="0">
                <a:spAutoFit/>
              </a:bodyPr>
              <a:lstStyle/>
              <a:p>
                <a:r>
                  <a:rPr lang="zh-CN" altLang="en-US" sz="3300" b="1">
                    <a:latin typeface="宋体" panose="02010600030101010101" pitchFamily="2" charset="-122"/>
                    <a:ea typeface="宋体" panose="02010600030101010101" pitchFamily="2" charset="-122"/>
                    <a:sym typeface="+mn-ea"/>
                  </a:rPr>
                  <a:t>动能和势能的转化</a:t>
                </a:r>
                <a:endParaRPr lang="zh-CN" altLang="zh-CN" sz="3300" b="1">
                  <a:solidFill>
                    <a:srgbClr val="002060"/>
                  </a:solidFill>
                  <a:latin typeface="宋体" panose="02010600030101010101" pitchFamily="2" charset="-122"/>
                  <a:ea typeface="宋体" panose="02010600030101010101" pitchFamily="2" charset="-122"/>
                  <a:sym typeface="+mn-ea"/>
                </a:endParaRPr>
              </a:p>
            </p:txBody>
          </p:sp>
          <p:sp>
            <p:nvSpPr>
              <p:cNvPr id="39" name="椭圆 38"/>
              <p:cNvSpPr/>
              <p:nvPr>
                <p:custDataLst>
                  <p:tags r:id="rId13"/>
                </p:custDataLst>
              </p:nvPr>
            </p:nvSpPr>
            <p:spPr>
              <a:xfrm>
                <a:off x="487" y="660"/>
                <a:ext cx="1264" cy="1126"/>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宋体" panose="02010600030101010101" pitchFamily="2" charset="-122"/>
                  <a:ea typeface="宋体" panose="02010600030101010101" pitchFamily="2" charset="-122"/>
                </a:endParaRPr>
              </a:p>
            </p:txBody>
          </p:sp>
          <p:sp>
            <p:nvSpPr>
              <p:cNvPr id="40" name="矩形 6"/>
              <p:cNvSpPr/>
              <p:nvPr>
                <p:custDataLst>
                  <p:tags r:id="rId14"/>
                </p:custDataLst>
              </p:nvPr>
            </p:nvSpPr>
            <p:spPr>
              <a:xfrm>
                <a:off x="645" y="636"/>
                <a:ext cx="1106" cy="1027"/>
              </a:xfrm>
              <a:prstGeom prst="rect">
                <a:avLst/>
              </a:prstGeom>
              <a:noFill/>
              <a:ln w="9525">
                <a:noFill/>
              </a:ln>
            </p:spPr>
            <p:txBody>
              <a:bodyPr wrap="square">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en-US" sz="4800" b="1">
                    <a:solidFill>
                      <a:schemeClr val="bg1"/>
                    </a:solidFill>
                    <a:latin typeface="宋体" panose="02010600030101010101" pitchFamily="2" charset="-122"/>
                    <a:ea typeface="宋体" panose="02010600030101010101" pitchFamily="2" charset="-122"/>
                  </a:rPr>
                  <a:t>二</a:t>
                </a:r>
              </a:p>
            </p:txBody>
          </p:sp>
        </p:gr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295"/>
                                        </p:tgtEl>
                                        <p:attrNameLst>
                                          <p:attrName>style.visibility</p:attrName>
                                        </p:attrNameLst>
                                      </p:cBhvr>
                                      <p:to>
                                        <p:strVal val="visible"/>
                                      </p:to>
                                    </p:set>
                                    <p:anim calcmode="lin" valueType="num">
                                      <p:cBhvr additive="base">
                                        <p:cTn id="7" dur="500" fill="hold"/>
                                        <p:tgtEl>
                                          <p:spTgt spid="12295"/>
                                        </p:tgtEl>
                                        <p:attrNameLst>
                                          <p:attrName>ppt_x</p:attrName>
                                        </p:attrNameLst>
                                      </p:cBhvr>
                                      <p:tavLst>
                                        <p:tav tm="0">
                                          <p:val>
                                            <p:strVal val="#ppt_x"/>
                                          </p:val>
                                        </p:tav>
                                        <p:tav tm="100000">
                                          <p:val>
                                            <p:strVal val="#ppt_x"/>
                                          </p:val>
                                        </p:tav>
                                      </p:tavLst>
                                    </p:anim>
                                    <p:anim calcmode="lin" valueType="num">
                                      <p:cBhvr additive="base">
                                        <p:cTn id="8" dur="500" fill="hold"/>
                                        <p:tgtEl>
                                          <p:spTgt spid="1229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321"/>
                                        </p:tgtEl>
                                        <p:attrNameLst>
                                          <p:attrName>style.visibility</p:attrName>
                                        </p:attrNameLst>
                                      </p:cBhvr>
                                      <p:to>
                                        <p:strVal val="visible"/>
                                      </p:to>
                                    </p:set>
                                    <p:anim calcmode="lin" valueType="num">
                                      <p:cBhvr additive="base">
                                        <p:cTn id="13" dur="500" fill="hold"/>
                                        <p:tgtEl>
                                          <p:spTgt spid="13321"/>
                                        </p:tgtEl>
                                        <p:attrNameLst>
                                          <p:attrName>ppt_x</p:attrName>
                                        </p:attrNameLst>
                                      </p:cBhvr>
                                      <p:tavLst>
                                        <p:tav tm="0">
                                          <p:val>
                                            <p:strVal val="#ppt_x"/>
                                          </p:val>
                                        </p:tav>
                                        <p:tav tm="100000">
                                          <p:val>
                                            <p:strVal val="#ppt_x"/>
                                          </p:val>
                                        </p:tav>
                                      </p:tavLst>
                                    </p:anim>
                                    <p:anim calcmode="lin" valueType="num">
                                      <p:cBhvr additive="base">
                                        <p:cTn id="14" dur="500" fill="hold"/>
                                        <p:tgtEl>
                                          <p:spTgt spid="133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5" grpId="0"/>
      <p:bldP spid="133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503555" y="1435735"/>
            <a:ext cx="11285855" cy="1308735"/>
          </a:xfrm>
          <a:prstGeom prst="rect">
            <a:avLst/>
          </a:prstGeom>
          <a:noFill/>
        </p:spPr>
        <p:txBody>
          <a:bodyPr wrap="square" rtlCol="0" anchor="t">
            <a:spAutoFit/>
          </a:bodyPr>
          <a:lstStyle/>
          <a:p>
            <a:pPr>
              <a:lnSpc>
                <a:spcPct val="110000"/>
              </a:lnSpc>
            </a:pPr>
            <a:r>
              <a:rPr lang="zh-CN" altLang="en-US" sz="2400">
                <a:solidFill>
                  <a:srgbClr val="002060"/>
                </a:solidFill>
              </a:rPr>
              <a:t>　　游乐场的过山车，左转右爬，忽上忽下</a:t>
            </a:r>
            <a:r>
              <a:rPr lang="en-US" altLang="zh-CN" sz="2400">
                <a:solidFill>
                  <a:srgbClr val="002060"/>
                </a:solidFill>
              </a:rPr>
              <a:t>......</a:t>
            </a:r>
            <a:r>
              <a:rPr lang="zh-CN" altLang="en-US" sz="2400">
                <a:solidFill>
                  <a:srgbClr val="002060"/>
                </a:solidFill>
              </a:rPr>
              <a:t>可让你充分感受上起下落的乐趣，体验重力势能和动能的转化。假如在以下情形中过山车已经关闭了动力系统，在轨道上滑行，请描述这个过程中能量是怎样转化的。</a:t>
            </a:r>
          </a:p>
        </p:txBody>
      </p:sp>
      <p:sp>
        <p:nvSpPr>
          <p:cNvPr id="3" name="文本框 2"/>
          <p:cNvSpPr txBox="1"/>
          <p:nvPr>
            <p:custDataLst>
              <p:tags r:id="rId2"/>
            </p:custDataLst>
          </p:nvPr>
        </p:nvSpPr>
        <p:spPr>
          <a:xfrm>
            <a:off x="4545330" y="1047115"/>
            <a:ext cx="2898140" cy="491490"/>
          </a:xfrm>
          <a:prstGeom prst="rect">
            <a:avLst/>
          </a:prstGeom>
          <a:noFill/>
        </p:spPr>
        <p:txBody>
          <a:bodyPr wrap="square" rtlCol="0" anchor="t">
            <a:spAutoFit/>
          </a:bodyPr>
          <a:lstStyle/>
          <a:p>
            <a:r>
              <a:rPr lang="zh-CN" altLang="en-US" sz="2600" b="1">
                <a:solidFill>
                  <a:srgbClr val="002060"/>
                </a:solidFill>
                <a:sym typeface="+mn-ea"/>
              </a:rPr>
              <a:t>过山车的能量转化</a:t>
            </a:r>
          </a:p>
        </p:txBody>
      </p:sp>
      <p:pic>
        <p:nvPicPr>
          <p:cNvPr id="4" name="图片 3"/>
          <p:cNvPicPr>
            <a:picLocks noChangeAspect="1"/>
          </p:cNvPicPr>
          <p:nvPr>
            <p:custDataLst>
              <p:tags r:id="rId3"/>
            </p:custDataLst>
          </p:nvPr>
        </p:nvPicPr>
        <p:blipFill>
          <a:blip r:embed="rId17"/>
          <a:srcRect l="3266" r="4078"/>
          <a:stretch>
            <a:fillRect/>
          </a:stretch>
        </p:blipFill>
        <p:spPr>
          <a:xfrm>
            <a:off x="356235" y="2696210"/>
            <a:ext cx="9610725" cy="3903345"/>
          </a:xfrm>
          <a:prstGeom prst="rect">
            <a:avLst/>
          </a:prstGeom>
        </p:spPr>
      </p:pic>
      <p:sp>
        <p:nvSpPr>
          <p:cNvPr id="8" name="文本框 7"/>
          <p:cNvSpPr txBox="1"/>
          <p:nvPr>
            <p:custDataLst>
              <p:tags r:id="rId4"/>
            </p:custDataLst>
          </p:nvPr>
        </p:nvSpPr>
        <p:spPr>
          <a:xfrm>
            <a:off x="7132955" y="2386965"/>
            <a:ext cx="4787265" cy="460375"/>
          </a:xfrm>
          <a:prstGeom prst="rect">
            <a:avLst/>
          </a:prstGeom>
          <a:noFill/>
        </p:spPr>
        <p:txBody>
          <a:bodyPr wrap="square" rtlCol="0" anchor="t">
            <a:spAutoFit/>
          </a:bodyPr>
          <a:lstStyle/>
          <a:p>
            <a:pPr algn="ctr"/>
            <a:r>
              <a:rPr lang="zh-CN" altLang="en-US" sz="2400">
                <a:solidFill>
                  <a:srgbClr val="7030A0"/>
                </a:solidFill>
              </a:rPr>
              <a:t>过山车最后为什么会停下来呢？</a:t>
            </a:r>
          </a:p>
        </p:txBody>
      </p:sp>
      <p:sp>
        <p:nvSpPr>
          <p:cNvPr id="9" name="文本框 8"/>
          <p:cNvSpPr txBox="1"/>
          <p:nvPr>
            <p:custDataLst>
              <p:tags r:id="rId5"/>
            </p:custDataLst>
          </p:nvPr>
        </p:nvSpPr>
        <p:spPr>
          <a:xfrm>
            <a:off x="10173335" y="4530090"/>
            <a:ext cx="1918335" cy="1568450"/>
          </a:xfrm>
          <a:prstGeom prst="rect">
            <a:avLst/>
          </a:prstGeom>
          <a:noFill/>
        </p:spPr>
        <p:txBody>
          <a:bodyPr wrap="square" rtlCol="0" anchor="t">
            <a:spAutoFit/>
          </a:bodyPr>
          <a:lstStyle/>
          <a:p>
            <a:pPr algn="ctr"/>
            <a:r>
              <a:rPr lang="zh-CN" altLang="en-US" sz="2400">
                <a:solidFill>
                  <a:srgbClr val="C00000"/>
                </a:solidFill>
                <a:sym typeface="+mn-ea"/>
              </a:rPr>
              <a:t>机械能也可以向其他形式的能量转化</a:t>
            </a:r>
          </a:p>
        </p:txBody>
      </p:sp>
      <p:sp>
        <p:nvSpPr>
          <p:cNvPr id="10" name="文本框 9"/>
          <p:cNvSpPr txBox="1"/>
          <p:nvPr>
            <p:custDataLst>
              <p:tags r:id="rId6"/>
            </p:custDataLst>
          </p:nvPr>
        </p:nvSpPr>
        <p:spPr>
          <a:xfrm>
            <a:off x="10173335" y="3191510"/>
            <a:ext cx="1616075" cy="829945"/>
          </a:xfrm>
          <a:prstGeom prst="rect">
            <a:avLst/>
          </a:prstGeom>
          <a:noFill/>
        </p:spPr>
        <p:txBody>
          <a:bodyPr wrap="square" rtlCol="0" anchor="t">
            <a:spAutoFit/>
          </a:bodyPr>
          <a:lstStyle/>
          <a:p>
            <a:pPr algn="ctr"/>
            <a:r>
              <a:rPr lang="zh-CN" altLang="en-US" sz="2400">
                <a:solidFill>
                  <a:srgbClr val="C00000"/>
                </a:solidFill>
                <a:sym typeface="+mn-ea"/>
              </a:rPr>
              <a:t>机械能转化内能</a:t>
            </a:r>
          </a:p>
        </p:txBody>
      </p:sp>
      <p:grpSp>
        <p:nvGrpSpPr>
          <p:cNvPr id="33" name="组合 32"/>
          <p:cNvGrpSpPr/>
          <p:nvPr>
            <p:custDataLst>
              <p:tags r:id="rId7"/>
            </p:custDataLst>
          </p:nvPr>
        </p:nvGrpSpPr>
        <p:grpSpPr>
          <a:xfrm>
            <a:off x="0" y="135255"/>
            <a:ext cx="12192000" cy="853440"/>
            <a:chOff x="0" y="378"/>
            <a:chExt cx="19200" cy="1344"/>
          </a:xfrm>
        </p:grpSpPr>
        <p:sp>
          <p:nvSpPr>
            <p:cNvPr id="34" name="矩形 33"/>
            <p:cNvSpPr/>
            <p:nvPr>
              <p:custDataLst>
                <p:tags r:id="rId10"/>
              </p:custDataLst>
            </p:nvPr>
          </p:nvSpPr>
          <p:spPr>
            <a:xfrm>
              <a:off x="0" y="612"/>
              <a:ext cx="19199" cy="1078"/>
            </a:xfrm>
            <a:prstGeom prst="rect">
              <a:avLst/>
            </a:prstGeom>
            <a:gradFill>
              <a:gsLst>
                <a:gs pos="0">
                  <a:schemeClr val="accent1">
                    <a:lumMod val="5000"/>
                    <a:lumOff val="95000"/>
                  </a:schemeClr>
                </a:gs>
                <a:gs pos="100000">
                  <a:schemeClr val="tx2">
                    <a:lumMod val="21000"/>
                    <a:lumOff val="79000"/>
                    <a:alpha val="12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宋体" panose="02010600030101010101" pitchFamily="2" charset="-122"/>
                <a:ea typeface="宋体" panose="02010600030101010101" pitchFamily="2" charset="-122"/>
              </a:endParaRPr>
            </a:p>
          </p:txBody>
        </p:sp>
        <p:sp>
          <p:nvSpPr>
            <p:cNvPr id="35" name="矩形 34"/>
            <p:cNvSpPr/>
            <p:nvPr>
              <p:custDataLst>
                <p:tags r:id="rId11"/>
              </p:custDataLst>
            </p:nvPr>
          </p:nvSpPr>
          <p:spPr>
            <a:xfrm>
              <a:off x="2040" y="1602"/>
              <a:ext cx="17160" cy="120"/>
            </a:xfrm>
            <a:prstGeom prst="rect">
              <a:avLst/>
            </a:prstGeom>
            <a:gradFill>
              <a:gsLst>
                <a:gs pos="0">
                  <a:schemeClr val="accent1">
                    <a:lumMod val="5000"/>
                    <a:lumOff val="95000"/>
                  </a:schemeClr>
                </a:gs>
                <a:gs pos="64000">
                  <a:srgbClr val="465398"/>
                </a:gs>
                <a:gs pos="100000">
                  <a:srgbClr val="00206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宋体" panose="02010600030101010101" pitchFamily="2" charset="-122"/>
                <a:ea typeface="宋体" panose="02010600030101010101" pitchFamily="2" charset="-122"/>
              </a:endParaRPr>
            </a:p>
          </p:txBody>
        </p:sp>
        <p:grpSp>
          <p:nvGrpSpPr>
            <p:cNvPr id="36" name="组合 35"/>
            <p:cNvGrpSpPr/>
            <p:nvPr>
              <p:custDataLst>
                <p:tags r:id="rId12"/>
              </p:custDataLst>
            </p:nvPr>
          </p:nvGrpSpPr>
          <p:grpSpPr>
            <a:xfrm>
              <a:off x="494" y="378"/>
              <a:ext cx="12381" cy="1332"/>
              <a:chOff x="487" y="636"/>
              <a:chExt cx="11648" cy="1150"/>
            </a:xfrm>
          </p:grpSpPr>
          <p:sp>
            <p:nvSpPr>
              <p:cNvPr id="37" name="文本框 36"/>
              <p:cNvSpPr txBox="1"/>
              <p:nvPr>
                <p:custDataLst>
                  <p:tags r:id="rId13"/>
                </p:custDataLst>
              </p:nvPr>
            </p:nvSpPr>
            <p:spPr>
              <a:xfrm>
                <a:off x="1828" y="854"/>
                <a:ext cx="10307" cy="814"/>
              </a:xfrm>
              <a:prstGeom prst="rect">
                <a:avLst/>
              </a:prstGeom>
              <a:noFill/>
            </p:spPr>
            <p:txBody>
              <a:bodyPr wrap="square" rtlCol="0">
                <a:spAutoFit/>
              </a:bodyPr>
              <a:lstStyle/>
              <a:p>
                <a:r>
                  <a:rPr lang="zh-CN" altLang="en-US" sz="3300" b="1">
                    <a:latin typeface="宋体" panose="02010600030101010101" pitchFamily="2" charset="-122"/>
                    <a:ea typeface="宋体" panose="02010600030101010101" pitchFamily="2" charset="-122"/>
                    <a:sym typeface="+mn-ea"/>
                  </a:rPr>
                  <a:t>动能和势能的转化</a:t>
                </a:r>
                <a:endParaRPr lang="zh-CN" altLang="zh-CN" sz="3300" b="1">
                  <a:solidFill>
                    <a:srgbClr val="002060"/>
                  </a:solidFill>
                  <a:latin typeface="宋体" panose="02010600030101010101" pitchFamily="2" charset="-122"/>
                  <a:ea typeface="宋体" panose="02010600030101010101" pitchFamily="2" charset="-122"/>
                  <a:sym typeface="+mn-ea"/>
                </a:endParaRPr>
              </a:p>
            </p:txBody>
          </p:sp>
          <p:sp>
            <p:nvSpPr>
              <p:cNvPr id="39" name="椭圆 38"/>
              <p:cNvSpPr/>
              <p:nvPr>
                <p:custDataLst>
                  <p:tags r:id="rId14"/>
                </p:custDataLst>
              </p:nvPr>
            </p:nvSpPr>
            <p:spPr>
              <a:xfrm>
                <a:off x="487" y="660"/>
                <a:ext cx="1264" cy="1126"/>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宋体" panose="02010600030101010101" pitchFamily="2" charset="-122"/>
                  <a:ea typeface="宋体" panose="02010600030101010101" pitchFamily="2" charset="-122"/>
                </a:endParaRPr>
              </a:p>
            </p:txBody>
          </p:sp>
          <p:sp>
            <p:nvSpPr>
              <p:cNvPr id="40" name="矩形 6"/>
              <p:cNvSpPr/>
              <p:nvPr>
                <p:custDataLst>
                  <p:tags r:id="rId15"/>
                </p:custDataLst>
              </p:nvPr>
            </p:nvSpPr>
            <p:spPr>
              <a:xfrm>
                <a:off x="645" y="636"/>
                <a:ext cx="1106" cy="1027"/>
              </a:xfrm>
              <a:prstGeom prst="rect">
                <a:avLst/>
              </a:prstGeom>
              <a:noFill/>
              <a:ln w="9525">
                <a:noFill/>
              </a:ln>
            </p:spPr>
            <p:txBody>
              <a:bodyPr wrap="square">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en-US" sz="4800" b="1">
                    <a:solidFill>
                      <a:schemeClr val="bg1"/>
                    </a:solidFill>
                    <a:latin typeface="宋体" panose="02010600030101010101" pitchFamily="2" charset="-122"/>
                    <a:ea typeface="宋体" panose="02010600030101010101" pitchFamily="2" charset="-122"/>
                  </a:rPr>
                  <a:t>二</a:t>
                </a:r>
              </a:p>
            </p:txBody>
          </p:sp>
        </p:grpSp>
      </p:grpSp>
      <p:sp>
        <p:nvSpPr>
          <p:cNvPr id="6" name="左箭头标注 5"/>
          <p:cNvSpPr/>
          <p:nvPr>
            <p:custDataLst>
              <p:tags r:id="rId8"/>
            </p:custDataLst>
          </p:nvPr>
        </p:nvSpPr>
        <p:spPr>
          <a:xfrm rot="21060000" flipH="1">
            <a:off x="1315720" y="3924935"/>
            <a:ext cx="2038350" cy="1402715"/>
          </a:xfrm>
          <a:prstGeom prst="leftArrowCallout">
            <a:avLst/>
          </a:prstGeom>
          <a:solidFill>
            <a:schemeClr val="bg1"/>
          </a:solidFill>
          <a:ln w="12700" cmpd="sng">
            <a:solidFill>
              <a:schemeClr val="accent1">
                <a:shade val="50000"/>
              </a:schemeClr>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400" b="1" noProof="0">
                <a:solidFill>
                  <a:srgbClr val="FF0000"/>
                </a:solidFill>
                <a:latin typeface="黑体" panose="02010609060101010101" charset="-122"/>
                <a:ea typeface="黑体" panose="02010609060101010101" charset="-122"/>
                <a:cs typeface="Times New Roman" panose="02020603050405020304" charset="0"/>
                <a:sym typeface="+mn-ea"/>
              </a:rPr>
              <a:t>重力势能转化为动能</a:t>
            </a:r>
          </a:p>
          <a:p>
            <a:pPr algn="ctr"/>
            <a:endParaRPr lang="zh-CN" altLang="en-US" sz="2400" b="1" noProof="0">
              <a:solidFill>
                <a:srgbClr val="FF0000"/>
              </a:solidFill>
              <a:latin typeface="黑体" panose="02010609060101010101" charset="-122"/>
              <a:ea typeface="黑体" panose="02010609060101010101" charset="-122"/>
              <a:cs typeface="Times New Roman" panose="02020603050405020304" charset="0"/>
              <a:sym typeface="+mn-ea"/>
            </a:endParaRPr>
          </a:p>
        </p:txBody>
      </p:sp>
      <p:sp>
        <p:nvSpPr>
          <p:cNvPr id="14" name="左箭头标注 13"/>
          <p:cNvSpPr/>
          <p:nvPr>
            <p:custDataLst>
              <p:tags r:id="rId9"/>
            </p:custDataLst>
          </p:nvPr>
        </p:nvSpPr>
        <p:spPr>
          <a:xfrm rot="21060000">
            <a:off x="5587365" y="3339465"/>
            <a:ext cx="1998345" cy="1365885"/>
          </a:xfrm>
          <a:prstGeom prst="leftArrowCallout">
            <a:avLst/>
          </a:prstGeom>
          <a:solidFill>
            <a:schemeClr val="bg1"/>
          </a:solidFill>
          <a:ln w="12700" cmpd="sng">
            <a:solidFill>
              <a:schemeClr val="accent1">
                <a:shade val="50000"/>
              </a:schemeClr>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b="1" noProof="0">
              <a:solidFill>
                <a:srgbClr val="FF0000"/>
              </a:solidFill>
              <a:latin typeface="黑体" panose="02010609060101010101" charset="-122"/>
              <a:ea typeface="黑体" panose="02010609060101010101" charset="-122"/>
              <a:cs typeface="Times New Roman" panose="02020603050405020304" charset="0"/>
              <a:sym typeface="+mn-ea"/>
            </a:endParaRPr>
          </a:p>
          <a:p>
            <a:pPr algn="ctr"/>
            <a:r>
              <a:rPr lang="zh-CN" altLang="en-US" sz="2400" b="1" noProof="0">
                <a:solidFill>
                  <a:srgbClr val="FF0000"/>
                </a:solidFill>
                <a:latin typeface="黑体" panose="02010609060101010101" charset="-122"/>
                <a:ea typeface="黑体" panose="02010609060101010101" charset="-122"/>
                <a:cs typeface="Times New Roman" panose="02020603050405020304" charset="0"/>
                <a:sym typeface="+mn-ea"/>
              </a:rPr>
              <a:t>动能转化为重力势能</a:t>
            </a:r>
          </a:p>
          <a:p>
            <a:pPr algn="ctr"/>
            <a:endParaRPr lang="zh-CN" altLang="en-US" sz="2400" b="1" noProof="0">
              <a:solidFill>
                <a:srgbClr val="FF0000"/>
              </a:solidFill>
              <a:latin typeface="黑体" panose="02010609060101010101" charset="-122"/>
              <a:ea typeface="黑体" panose="02010609060101010101" charset="-122"/>
              <a:cs typeface="Times New Roman" panose="02020603050405020304" charset="0"/>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nodeType="clickPar">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linds(horizontal)">
                                      <p:cBhvr>
                                        <p:cTn id="33" dur="500"/>
                                        <p:tgtEl>
                                          <p:spTgt spid="10"/>
                                        </p:tgtEl>
                                      </p:cBhvr>
                                    </p:animEffect>
                                  </p:childTnLst>
                                </p:cTn>
                              </p:par>
                            </p:childTnLst>
                          </p:cTn>
                        </p:par>
                      </p:childTnLst>
                    </p:cTn>
                  </p:par>
                  <p:par>
                    <p:cTn id="34" fill="hold" nodeType="clickPar">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linds(horizontal)">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p:bldP spid="9" grpId="0"/>
      <p:bldP spid="10" grpId="0"/>
      <p:bldP spid="6"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AA1F59-C020-042F-7E4A-18CB2B8F1FAF}"/>
              </a:ext>
            </a:extLst>
          </p:cNvPr>
          <p:cNvSpPr>
            <a:spLocks noGrp="1"/>
          </p:cNvSpPr>
          <p:nvPr>
            <p:ph type="ctrTitle"/>
          </p:nvPr>
        </p:nvSpPr>
        <p:spPr/>
        <p:txBody>
          <a:bodyPr/>
          <a:lstStyle/>
          <a:p>
            <a:endParaRPr lang="zh-CN" altLang="en-US"/>
          </a:p>
        </p:txBody>
      </p:sp>
      <p:sp>
        <p:nvSpPr>
          <p:cNvPr id="3" name="副标题 2">
            <a:extLst>
              <a:ext uri="{FF2B5EF4-FFF2-40B4-BE49-F238E27FC236}">
                <a16:creationId xmlns:a16="http://schemas.microsoft.com/office/drawing/2014/main" id="{7F315D13-BF15-C6A0-7957-909856BA0BFA}"/>
              </a:ext>
            </a:extLst>
          </p:cNvPr>
          <p:cNvSpPr>
            <a:spLocks noGrp="1"/>
          </p:cNvSpPr>
          <p:nvPr>
            <p:ph type="subTitle" idx="1"/>
          </p:nvPr>
        </p:nvSpPr>
        <p:spPr/>
        <p:txBody>
          <a:bodyPr/>
          <a:lstStyle/>
          <a:p>
            <a:endParaRPr lang="zh-CN" altLang="en-US"/>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p:nvPr>
            <p:custDataLst>
              <p:tags r:id="rId1"/>
            </p:custDataLst>
          </p:nvPr>
        </p:nvPicPr>
        <p:blipFill>
          <a:blip r:embed="rId16"/>
          <a:stretch>
            <a:fillRect/>
          </a:stretch>
        </p:blipFill>
        <p:spPr>
          <a:xfrm>
            <a:off x="352425" y="1320800"/>
            <a:ext cx="4041775" cy="3232785"/>
          </a:xfrm>
          <a:prstGeom prst="rect">
            <a:avLst/>
          </a:prstGeom>
        </p:spPr>
      </p:pic>
      <p:sp>
        <p:nvSpPr>
          <p:cNvPr id="7" name="文本框 6"/>
          <p:cNvSpPr txBox="1"/>
          <p:nvPr>
            <p:custDataLst>
              <p:tags r:id="rId2"/>
            </p:custDataLst>
          </p:nvPr>
        </p:nvSpPr>
        <p:spPr>
          <a:xfrm>
            <a:off x="1376045" y="4605020"/>
            <a:ext cx="2520315" cy="460375"/>
          </a:xfrm>
          <a:prstGeom prst="rect">
            <a:avLst/>
          </a:prstGeom>
          <a:noFill/>
        </p:spPr>
        <p:txBody>
          <a:bodyPr wrap="square" rtlCol="0">
            <a:spAutoFit/>
          </a:bodyPr>
          <a:lstStyle/>
          <a:p>
            <a:r>
              <a:rPr lang="zh-CN" altLang="en-US" sz="2400">
                <a:latin typeface="宋体" panose="02010600030101010101" pitchFamily="2" charset="-122"/>
                <a:ea typeface="宋体" panose="02010600030101010101" pitchFamily="2" charset="-122"/>
              </a:rPr>
              <a:t>水力发电站</a:t>
            </a:r>
          </a:p>
        </p:txBody>
      </p:sp>
      <p:pic>
        <p:nvPicPr>
          <p:cNvPr id="8" name="图片 7"/>
          <p:cNvPicPr/>
          <p:nvPr>
            <p:custDataLst>
              <p:tags r:id="rId3"/>
            </p:custDataLst>
          </p:nvPr>
        </p:nvPicPr>
        <p:blipFill>
          <a:blip r:embed="rId17"/>
          <a:stretch>
            <a:fillRect/>
          </a:stretch>
        </p:blipFill>
        <p:spPr>
          <a:xfrm>
            <a:off x="4394200" y="1270000"/>
            <a:ext cx="3719195" cy="3283585"/>
          </a:xfrm>
          <a:prstGeom prst="rect">
            <a:avLst/>
          </a:prstGeom>
        </p:spPr>
      </p:pic>
      <p:sp>
        <p:nvSpPr>
          <p:cNvPr id="9" name="文本框 8"/>
          <p:cNvSpPr txBox="1"/>
          <p:nvPr>
            <p:custDataLst>
              <p:tags r:id="rId4"/>
            </p:custDataLst>
          </p:nvPr>
        </p:nvSpPr>
        <p:spPr>
          <a:xfrm>
            <a:off x="4721225" y="4732020"/>
            <a:ext cx="2520315" cy="460375"/>
          </a:xfrm>
          <a:prstGeom prst="rect">
            <a:avLst/>
          </a:prstGeom>
          <a:noFill/>
        </p:spPr>
        <p:txBody>
          <a:bodyPr wrap="square" rtlCol="0">
            <a:spAutoFit/>
          </a:bodyPr>
          <a:lstStyle/>
          <a:p>
            <a:r>
              <a:rPr lang="zh-CN" altLang="en-US" sz="2400">
                <a:latin typeface="宋体" panose="02010600030101010101" pitchFamily="2" charset="-122"/>
                <a:ea typeface="宋体" panose="02010600030101010101" pitchFamily="2" charset="-122"/>
              </a:rPr>
              <a:t>风力发电站</a:t>
            </a:r>
          </a:p>
        </p:txBody>
      </p:sp>
      <p:pic>
        <p:nvPicPr>
          <p:cNvPr id="10" name="图片 9"/>
          <p:cNvPicPr/>
          <p:nvPr>
            <p:custDataLst>
              <p:tags r:id="rId5"/>
            </p:custDataLst>
          </p:nvPr>
        </p:nvPicPr>
        <p:blipFill>
          <a:blip r:embed="rId18"/>
          <a:stretch>
            <a:fillRect/>
          </a:stretch>
        </p:blipFill>
        <p:spPr>
          <a:xfrm>
            <a:off x="8113395" y="1320800"/>
            <a:ext cx="3599815" cy="3233420"/>
          </a:xfrm>
          <a:prstGeom prst="rect">
            <a:avLst/>
          </a:prstGeom>
        </p:spPr>
      </p:pic>
      <p:sp>
        <p:nvSpPr>
          <p:cNvPr id="11" name="文本框 10"/>
          <p:cNvSpPr txBox="1"/>
          <p:nvPr>
            <p:custDataLst>
              <p:tags r:id="rId6"/>
            </p:custDataLst>
          </p:nvPr>
        </p:nvSpPr>
        <p:spPr>
          <a:xfrm>
            <a:off x="9030970" y="4732020"/>
            <a:ext cx="1870710" cy="460375"/>
          </a:xfrm>
          <a:prstGeom prst="rect">
            <a:avLst/>
          </a:prstGeom>
          <a:noFill/>
        </p:spPr>
        <p:txBody>
          <a:bodyPr wrap="square" rtlCol="0">
            <a:spAutoFit/>
          </a:bodyPr>
          <a:lstStyle/>
          <a:p>
            <a:r>
              <a:rPr lang="zh-CN" altLang="en-US" sz="2400">
                <a:latin typeface="宋体" panose="02010600030101010101" pitchFamily="2" charset="-122"/>
                <a:ea typeface="宋体" panose="02010600030101010101" pitchFamily="2" charset="-122"/>
              </a:rPr>
              <a:t>潮汐发电站</a:t>
            </a:r>
          </a:p>
        </p:txBody>
      </p:sp>
      <p:sp>
        <p:nvSpPr>
          <p:cNvPr id="12" name="文本框 11"/>
          <p:cNvSpPr txBox="1"/>
          <p:nvPr>
            <p:custDataLst>
              <p:tags r:id="rId7"/>
            </p:custDataLst>
          </p:nvPr>
        </p:nvSpPr>
        <p:spPr>
          <a:xfrm>
            <a:off x="3704590" y="5370830"/>
            <a:ext cx="4783455" cy="583565"/>
          </a:xfrm>
          <a:prstGeom prst="rect">
            <a:avLst/>
          </a:prstGeom>
          <a:noFill/>
        </p:spPr>
        <p:txBody>
          <a:bodyPr wrap="square" rtlCol="0">
            <a:spAutoFit/>
          </a:bodyPr>
          <a:lstStyle/>
          <a:p>
            <a:r>
              <a:rPr lang="zh-CN" altLang="en-US" sz="3200" b="1" noProof="0">
                <a:solidFill>
                  <a:srgbClr val="FF0000"/>
                </a:solidFill>
                <a:latin typeface="宋体" panose="02010600030101010101" pitchFamily="2" charset="-122"/>
                <a:ea typeface="宋体" panose="02010600030101010101" pitchFamily="2" charset="-122"/>
                <a:sym typeface="+mn-ea"/>
              </a:rPr>
              <a:t>机械能转化为电能</a:t>
            </a:r>
          </a:p>
        </p:txBody>
      </p:sp>
      <p:grpSp>
        <p:nvGrpSpPr>
          <p:cNvPr id="33" name="组合 32"/>
          <p:cNvGrpSpPr/>
          <p:nvPr>
            <p:custDataLst>
              <p:tags r:id="rId8"/>
            </p:custDataLst>
          </p:nvPr>
        </p:nvGrpSpPr>
        <p:grpSpPr>
          <a:xfrm>
            <a:off x="0" y="135255"/>
            <a:ext cx="12192000" cy="853440"/>
            <a:chOff x="0" y="378"/>
            <a:chExt cx="19200" cy="1344"/>
          </a:xfrm>
        </p:grpSpPr>
        <p:sp>
          <p:nvSpPr>
            <p:cNvPr id="34" name="矩形 33"/>
            <p:cNvSpPr/>
            <p:nvPr>
              <p:custDataLst>
                <p:tags r:id="rId9"/>
              </p:custDataLst>
            </p:nvPr>
          </p:nvSpPr>
          <p:spPr>
            <a:xfrm>
              <a:off x="0" y="612"/>
              <a:ext cx="19199" cy="1078"/>
            </a:xfrm>
            <a:prstGeom prst="rect">
              <a:avLst/>
            </a:prstGeom>
            <a:gradFill>
              <a:gsLst>
                <a:gs pos="0">
                  <a:schemeClr val="accent1">
                    <a:lumMod val="5000"/>
                    <a:lumOff val="95000"/>
                  </a:schemeClr>
                </a:gs>
                <a:gs pos="100000">
                  <a:schemeClr val="tx2">
                    <a:lumMod val="21000"/>
                    <a:lumOff val="79000"/>
                    <a:alpha val="12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宋体" panose="02010600030101010101" pitchFamily="2" charset="-122"/>
                <a:ea typeface="宋体" panose="02010600030101010101" pitchFamily="2" charset="-122"/>
              </a:endParaRPr>
            </a:p>
          </p:txBody>
        </p:sp>
        <p:sp>
          <p:nvSpPr>
            <p:cNvPr id="35" name="矩形 34"/>
            <p:cNvSpPr/>
            <p:nvPr>
              <p:custDataLst>
                <p:tags r:id="rId10"/>
              </p:custDataLst>
            </p:nvPr>
          </p:nvSpPr>
          <p:spPr>
            <a:xfrm>
              <a:off x="2040" y="1602"/>
              <a:ext cx="17160" cy="120"/>
            </a:xfrm>
            <a:prstGeom prst="rect">
              <a:avLst/>
            </a:prstGeom>
            <a:gradFill>
              <a:gsLst>
                <a:gs pos="0">
                  <a:schemeClr val="accent1">
                    <a:lumMod val="5000"/>
                    <a:lumOff val="95000"/>
                  </a:schemeClr>
                </a:gs>
                <a:gs pos="64000">
                  <a:srgbClr val="465398"/>
                </a:gs>
                <a:gs pos="100000">
                  <a:srgbClr val="00206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宋体" panose="02010600030101010101" pitchFamily="2" charset="-122"/>
                <a:ea typeface="宋体" panose="02010600030101010101" pitchFamily="2" charset="-122"/>
              </a:endParaRPr>
            </a:p>
          </p:txBody>
        </p:sp>
        <p:grpSp>
          <p:nvGrpSpPr>
            <p:cNvPr id="36" name="组合 35"/>
            <p:cNvGrpSpPr/>
            <p:nvPr>
              <p:custDataLst>
                <p:tags r:id="rId11"/>
              </p:custDataLst>
            </p:nvPr>
          </p:nvGrpSpPr>
          <p:grpSpPr>
            <a:xfrm>
              <a:off x="494" y="378"/>
              <a:ext cx="12381" cy="1332"/>
              <a:chOff x="487" y="636"/>
              <a:chExt cx="11648" cy="1150"/>
            </a:xfrm>
          </p:grpSpPr>
          <p:sp>
            <p:nvSpPr>
              <p:cNvPr id="37" name="文本框 36"/>
              <p:cNvSpPr txBox="1"/>
              <p:nvPr>
                <p:custDataLst>
                  <p:tags r:id="rId12"/>
                </p:custDataLst>
              </p:nvPr>
            </p:nvSpPr>
            <p:spPr>
              <a:xfrm>
                <a:off x="1828" y="854"/>
                <a:ext cx="10307" cy="814"/>
              </a:xfrm>
              <a:prstGeom prst="rect">
                <a:avLst/>
              </a:prstGeom>
              <a:noFill/>
            </p:spPr>
            <p:txBody>
              <a:bodyPr wrap="square" rtlCol="0">
                <a:spAutoFit/>
              </a:bodyPr>
              <a:lstStyle/>
              <a:p>
                <a:r>
                  <a:rPr lang="zh-CN" altLang="en-US" sz="3300" b="1">
                    <a:solidFill>
                      <a:srgbClr val="002060"/>
                    </a:solidFill>
                    <a:latin typeface="宋体" panose="02010600030101010101" pitchFamily="2" charset="-122"/>
                    <a:ea typeface="宋体" panose="02010600030101010101" pitchFamily="2" charset="-122"/>
                    <a:sym typeface="+mn-ea"/>
                  </a:rPr>
                  <a:t>机械能同其他形式能量的相互转化</a:t>
                </a:r>
              </a:p>
            </p:txBody>
          </p:sp>
          <p:sp>
            <p:nvSpPr>
              <p:cNvPr id="39" name="椭圆 38"/>
              <p:cNvSpPr/>
              <p:nvPr>
                <p:custDataLst>
                  <p:tags r:id="rId13"/>
                </p:custDataLst>
              </p:nvPr>
            </p:nvSpPr>
            <p:spPr>
              <a:xfrm>
                <a:off x="487" y="660"/>
                <a:ext cx="1264" cy="1126"/>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宋体" panose="02010600030101010101" pitchFamily="2" charset="-122"/>
                  <a:ea typeface="宋体" panose="02010600030101010101" pitchFamily="2" charset="-122"/>
                </a:endParaRPr>
              </a:p>
            </p:txBody>
          </p:sp>
          <p:sp>
            <p:nvSpPr>
              <p:cNvPr id="40" name="矩形 6"/>
              <p:cNvSpPr/>
              <p:nvPr>
                <p:custDataLst>
                  <p:tags r:id="rId14"/>
                </p:custDataLst>
              </p:nvPr>
            </p:nvSpPr>
            <p:spPr>
              <a:xfrm>
                <a:off x="645" y="636"/>
                <a:ext cx="1106" cy="1027"/>
              </a:xfrm>
              <a:prstGeom prst="rect">
                <a:avLst/>
              </a:prstGeom>
              <a:noFill/>
              <a:ln w="9525">
                <a:noFill/>
              </a:ln>
            </p:spPr>
            <p:txBody>
              <a:bodyPr wrap="square">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en-US" sz="4800" b="1">
                    <a:solidFill>
                      <a:schemeClr val="bg1"/>
                    </a:solidFill>
                    <a:latin typeface="宋体" panose="02010600030101010101" pitchFamily="2" charset="-122"/>
                    <a:ea typeface="宋体" panose="02010600030101010101" pitchFamily="2" charset="-122"/>
                  </a:rPr>
                  <a:t>三</a:t>
                </a:r>
              </a:p>
            </p:txBody>
          </p:sp>
        </p:gr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767715" y="5478145"/>
            <a:ext cx="4596130" cy="1198880"/>
          </a:xfrm>
          <a:prstGeom prst="rect">
            <a:avLst/>
          </a:prstGeom>
          <a:noFill/>
        </p:spPr>
        <p:txBody>
          <a:bodyPr wrap="square" rtlCol="0" anchor="t">
            <a:spAutoFit/>
          </a:bodyPr>
          <a:lstStyle/>
          <a:p>
            <a:r>
              <a:rPr lang="zh-CN" altLang="en-US" sz="3600" noProof="0">
                <a:latin typeface="+mn-ea"/>
                <a:sym typeface="+mn-ea"/>
              </a:rPr>
              <a:t>运动员体内的一部分</a:t>
            </a:r>
            <a:r>
              <a:rPr lang="zh-CN" altLang="en-US" sz="3600" b="1" noProof="0">
                <a:solidFill>
                  <a:srgbClr val="FF0000"/>
                </a:solidFill>
                <a:latin typeface="+mn-ea"/>
                <a:sym typeface="+mn-ea"/>
              </a:rPr>
              <a:t>化学能转化为动能</a:t>
            </a:r>
          </a:p>
        </p:txBody>
      </p:sp>
      <p:sp>
        <p:nvSpPr>
          <p:cNvPr id="6" name="文本框 5"/>
          <p:cNvSpPr txBox="1"/>
          <p:nvPr>
            <p:custDataLst>
              <p:tags r:id="rId2"/>
            </p:custDataLst>
          </p:nvPr>
        </p:nvSpPr>
        <p:spPr>
          <a:xfrm>
            <a:off x="6875145" y="5478145"/>
            <a:ext cx="4192270" cy="1198880"/>
          </a:xfrm>
          <a:prstGeom prst="rect">
            <a:avLst/>
          </a:prstGeom>
          <a:noFill/>
        </p:spPr>
        <p:txBody>
          <a:bodyPr wrap="square" rtlCol="0" anchor="t">
            <a:spAutoFit/>
          </a:bodyPr>
          <a:lstStyle/>
          <a:p>
            <a:pPr marR="0" defTabSz="914400">
              <a:spcBef>
                <a:spcPct val="50000"/>
              </a:spcBef>
              <a:buClrTx/>
              <a:buSzTx/>
              <a:buFontTx/>
              <a:buNone/>
              <a:defRPr/>
            </a:pPr>
            <a:r>
              <a:rPr lang="zh-CN" altLang="en-US" sz="3600" b="1" noProof="0">
                <a:solidFill>
                  <a:srgbClr val="FF0000"/>
                </a:solidFill>
                <a:latin typeface="+mn-ea"/>
                <a:sym typeface="+mn-ea"/>
              </a:rPr>
              <a:t>动能转化为</a:t>
            </a:r>
            <a:r>
              <a:rPr lang="zh-CN" altLang="en-US" sz="3600" noProof="0">
                <a:latin typeface="+mn-ea"/>
                <a:sym typeface="+mn-ea"/>
              </a:rPr>
              <a:t>刹车片的</a:t>
            </a:r>
            <a:r>
              <a:rPr lang="zh-CN" altLang="en-US" sz="3600" b="1" noProof="0">
                <a:solidFill>
                  <a:srgbClr val="FF0000"/>
                </a:solidFill>
                <a:latin typeface="+mn-ea"/>
                <a:sym typeface="+mn-ea"/>
              </a:rPr>
              <a:t>内能</a:t>
            </a:r>
            <a:r>
              <a:rPr lang="zh-CN" altLang="en-US" sz="3600" noProof="0">
                <a:latin typeface="+mn-ea"/>
                <a:sym typeface="+mn-ea"/>
              </a:rPr>
              <a:t>。</a:t>
            </a:r>
          </a:p>
        </p:txBody>
      </p:sp>
      <p:grpSp>
        <p:nvGrpSpPr>
          <p:cNvPr id="33" name="组合 32"/>
          <p:cNvGrpSpPr/>
          <p:nvPr>
            <p:custDataLst>
              <p:tags r:id="rId3"/>
            </p:custDataLst>
          </p:nvPr>
        </p:nvGrpSpPr>
        <p:grpSpPr>
          <a:xfrm>
            <a:off x="0" y="135255"/>
            <a:ext cx="12192000" cy="853440"/>
            <a:chOff x="0" y="378"/>
            <a:chExt cx="19200" cy="1344"/>
          </a:xfrm>
        </p:grpSpPr>
        <p:sp>
          <p:nvSpPr>
            <p:cNvPr id="34" name="矩形 33"/>
            <p:cNvSpPr/>
            <p:nvPr>
              <p:custDataLst>
                <p:tags r:id="rId10"/>
              </p:custDataLst>
            </p:nvPr>
          </p:nvSpPr>
          <p:spPr>
            <a:xfrm>
              <a:off x="0" y="612"/>
              <a:ext cx="19199" cy="1078"/>
            </a:xfrm>
            <a:prstGeom prst="rect">
              <a:avLst/>
            </a:prstGeom>
            <a:gradFill>
              <a:gsLst>
                <a:gs pos="0">
                  <a:schemeClr val="accent1">
                    <a:lumMod val="5000"/>
                    <a:lumOff val="95000"/>
                  </a:schemeClr>
                </a:gs>
                <a:gs pos="100000">
                  <a:schemeClr val="tx2">
                    <a:lumMod val="21000"/>
                    <a:lumOff val="79000"/>
                    <a:alpha val="12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宋体" panose="02010600030101010101" pitchFamily="2" charset="-122"/>
                <a:ea typeface="宋体" panose="02010600030101010101" pitchFamily="2" charset="-122"/>
              </a:endParaRPr>
            </a:p>
          </p:txBody>
        </p:sp>
        <p:sp>
          <p:nvSpPr>
            <p:cNvPr id="35" name="矩形 34"/>
            <p:cNvSpPr/>
            <p:nvPr>
              <p:custDataLst>
                <p:tags r:id="rId11"/>
              </p:custDataLst>
            </p:nvPr>
          </p:nvSpPr>
          <p:spPr>
            <a:xfrm>
              <a:off x="2040" y="1602"/>
              <a:ext cx="17160" cy="120"/>
            </a:xfrm>
            <a:prstGeom prst="rect">
              <a:avLst/>
            </a:prstGeom>
            <a:gradFill>
              <a:gsLst>
                <a:gs pos="0">
                  <a:schemeClr val="accent1">
                    <a:lumMod val="5000"/>
                    <a:lumOff val="95000"/>
                  </a:schemeClr>
                </a:gs>
                <a:gs pos="64000">
                  <a:srgbClr val="465398"/>
                </a:gs>
                <a:gs pos="100000">
                  <a:srgbClr val="00206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宋体" panose="02010600030101010101" pitchFamily="2" charset="-122"/>
                <a:ea typeface="宋体" panose="02010600030101010101" pitchFamily="2" charset="-122"/>
              </a:endParaRPr>
            </a:p>
          </p:txBody>
        </p:sp>
        <p:grpSp>
          <p:nvGrpSpPr>
            <p:cNvPr id="36" name="组合 35"/>
            <p:cNvGrpSpPr/>
            <p:nvPr>
              <p:custDataLst>
                <p:tags r:id="rId12"/>
              </p:custDataLst>
            </p:nvPr>
          </p:nvGrpSpPr>
          <p:grpSpPr>
            <a:xfrm>
              <a:off x="494" y="378"/>
              <a:ext cx="12381" cy="1332"/>
              <a:chOff x="487" y="636"/>
              <a:chExt cx="11648" cy="1150"/>
            </a:xfrm>
          </p:grpSpPr>
          <p:sp>
            <p:nvSpPr>
              <p:cNvPr id="37" name="文本框 36"/>
              <p:cNvSpPr txBox="1"/>
              <p:nvPr>
                <p:custDataLst>
                  <p:tags r:id="rId13"/>
                </p:custDataLst>
              </p:nvPr>
            </p:nvSpPr>
            <p:spPr>
              <a:xfrm>
                <a:off x="1828" y="854"/>
                <a:ext cx="10307" cy="814"/>
              </a:xfrm>
              <a:prstGeom prst="rect">
                <a:avLst/>
              </a:prstGeom>
              <a:noFill/>
            </p:spPr>
            <p:txBody>
              <a:bodyPr wrap="square" rtlCol="0">
                <a:spAutoFit/>
              </a:bodyPr>
              <a:lstStyle/>
              <a:p>
                <a:r>
                  <a:rPr lang="zh-CN" altLang="en-US" sz="3300" b="1">
                    <a:solidFill>
                      <a:srgbClr val="002060"/>
                    </a:solidFill>
                    <a:latin typeface="宋体" panose="02010600030101010101" pitchFamily="2" charset="-122"/>
                    <a:ea typeface="宋体" panose="02010600030101010101" pitchFamily="2" charset="-122"/>
                    <a:sym typeface="+mn-ea"/>
                  </a:rPr>
                  <a:t>机械能同其他形式能量的相互转化</a:t>
                </a:r>
              </a:p>
            </p:txBody>
          </p:sp>
          <p:sp>
            <p:nvSpPr>
              <p:cNvPr id="39" name="椭圆 38"/>
              <p:cNvSpPr/>
              <p:nvPr>
                <p:custDataLst>
                  <p:tags r:id="rId14"/>
                </p:custDataLst>
              </p:nvPr>
            </p:nvSpPr>
            <p:spPr>
              <a:xfrm>
                <a:off x="487" y="660"/>
                <a:ext cx="1264" cy="1126"/>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宋体" panose="02010600030101010101" pitchFamily="2" charset="-122"/>
                  <a:ea typeface="宋体" panose="02010600030101010101" pitchFamily="2" charset="-122"/>
                </a:endParaRPr>
              </a:p>
            </p:txBody>
          </p:sp>
          <p:sp>
            <p:nvSpPr>
              <p:cNvPr id="40" name="矩形 6"/>
              <p:cNvSpPr/>
              <p:nvPr>
                <p:custDataLst>
                  <p:tags r:id="rId15"/>
                </p:custDataLst>
              </p:nvPr>
            </p:nvSpPr>
            <p:spPr>
              <a:xfrm>
                <a:off x="645" y="636"/>
                <a:ext cx="1106" cy="1027"/>
              </a:xfrm>
              <a:prstGeom prst="rect">
                <a:avLst/>
              </a:prstGeom>
              <a:noFill/>
              <a:ln w="9525">
                <a:noFill/>
              </a:ln>
            </p:spPr>
            <p:txBody>
              <a:bodyPr wrap="square">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en-US" sz="4800" b="1">
                    <a:solidFill>
                      <a:schemeClr val="bg1"/>
                    </a:solidFill>
                    <a:latin typeface="宋体" panose="02010600030101010101" pitchFamily="2" charset="-122"/>
                    <a:ea typeface="宋体" panose="02010600030101010101" pitchFamily="2" charset="-122"/>
                  </a:rPr>
                  <a:t>三</a:t>
                </a:r>
              </a:p>
            </p:txBody>
          </p:sp>
        </p:grpSp>
      </p:grpSp>
      <p:grpSp>
        <p:nvGrpSpPr>
          <p:cNvPr id="8" name="组合 7"/>
          <p:cNvGrpSpPr/>
          <p:nvPr>
            <p:custDataLst>
              <p:tags r:id="rId4"/>
            </p:custDataLst>
          </p:nvPr>
        </p:nvGrpSpPr>
        <p:grpSpPr>
          <a:xfrm>
            <a:off x="1125220" y="1096645"/>
            <a:ext cx="3881120" cy="4102735"/>
            <a:chOff x="1772" y="1727"/>
            <a:chExt cx="6112" cy="6461"/>
          </a:xfrm>
        </p:grpSpPr>
        <p:pic>
          <p:nvPicPr>
            <p:cNvPr id="3" name="图片 2"/>
            <p:cNvPicPr/>
            <p:nvPr>
              <p:custDataLst>
                <p:tags r:id="rId8"/>
              </p:custDataLst>
            </p:nvPr>
          </p:nvPicPr>
          <p:blipFill>
            <a:blip r:embed="rId17"/>
            <a:stretch>
              <a:fillRect/>
            </a:stretch>
          </p:blipFill>
          <p:spPr>
            <a:xfrm>
              <a:off x="1772" y="1727"/>
              <a:ext cx="6112" cy="5315"/>
            </a:xfrm>
            <a:prstGeom prst="rect">
              <a:avLst/>
            </a:prstGeom>
          </p:spPr>
        </p:pic>
        <p:sp>
          <p:nvSpPr>
            <p:cNvPr id="7" name="文本框 6"/>
            <p:cNvSpPr txBox="1"/>
            <p:nvPr>
              <p:custDataLst>
                <p:tags r:id="rId9"/>
              </p:custDataLst>
            </p:nvPr>
          </p:nvSpPr>
          <p:spPr>
            <a:xfrm>
              <a:off x="2894" y="7366"/>
              <a:ext cx="4422" cy="822"/>
            </a:xfrm>
            <a:prstGeom prst="rect">
              <a:avLst/>
            </a:prstGeom>
            <a:noFill/>
          </p:spPr>
          <p:txBody>
            <a:bodyPr wrap="square" rtlCol="0">
              <a:spAutoFit/>
            </a:bodyPr>
            <a:lstStyle/>
            <a:p>
              <a:r>
                <a:rPr lang="zh-CN" altLang="en-US" sz="2800" noProof="0">
                  <a:latin typeface="+mn-ea"/>
                  <a:sym typeface="+mn-ea"/>
                </a:rPr>
                <a:t>自行车行驶</a:t>
              </a:r>
            </a:p>
          </p:txBody>
        </p:sp>
      </p:grpSp>
      <p:grpSp>
        <p:nvGrpSpPr>
          <p:cNvPr id="10" name="组合 9"/>
          <p:cNvGrpSpPr/>
          <p:nvPr>
            <p:custDataLst>
              <p:tags r:id="rId5"/>
            </p:custDataLst>
          </p:nvPr>
        </p:nvGrpSpPr>
        <p:grpSpPr>
          <a:xfrm>
            <a:off x="6558280" y="1096645"/>
            <a:ext cx="4415790" cy="4004945"/>
            <a:chOff x="10328" y="1727"/>
            <a:chExt cx="6954" cy="6307"/>
          </a:xfrm>
        </p:grpSpPr>
        <p:pic>
          <p:nvPicPr>
            <p:cNvPr id="4" name="图片 3"/>
            <p:cNvPicPr/>
            <p:nvPr>
              <p:custDataLst>
                <p:tags r:id="rId6"/>
              </p:custDataLst>
            </p:nvPr>
          </p:nvPicPr>
          <p:blipFill>
            <a:blip r:embed="rId18"/>
            <a:stretch>
              <a:fillRect/>
            </a:stretch>
          </p:blipFill>
          <p:spPr>
            <a:xfrm>
              <a:off x="10328" y="1727"/>
              <a:ext cx="6954" cy="5315"/>
            </a:xfrm>
            <a:prstGeom prst="rect">
              <a:avLst/>
            </a:prstGeom>
          </p:spPr>
        </p:pic>
        <p:sp>
          <p:nvSpPr>
            <p:cNvPr id="9" name="文本框 8"/>
            <p:cNvSpPr txBox="1"/>
            <p:nvPr>
              <p:custDataLst>
                <p:tags r:id="rId7"/>
              </p:custDataLst>
            </p:nvPr>
          </p:nvSpPr>
          <p:spPr>
            <a:xfrm>
              <a:off x="11826" y="7212"/>
              <a:ext cx="4947" cy="822"/>
            </a:xfrm>
            <a:prstGeom prst="rect">
              <a:avLst/>
            </a:prstGeom>
            <a:noFill/>
          </p:spPr>
          <p:txBody>
            <a:bodyPr wrap="square" rtlCol="0">
              <a:spAutoFit/>
            </a:bodyPr>
            <a:lstStyle/>
            <a:p>
              <a:r>
                <a:rPr lang="zh-CN" altLang="en-US" sz="2800" b="1" noProof="0">
                  <a:latin typeface="宋体" panose="02010600030101010101" pitchFamily="2" charset="-122"/>
                  <a:ea typeface="宋体" panose="02010600030101010101" pitchFamily="2" charset="-122"/>
                  <a:sym typeface="+mn-ea"/>
                </a:rPr>
                <a:t>汽车刹车</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p:nvPr>
            <p:custDataLst>
              <p:tags r:id="rId1"/>
            </p:custDataLst>
          </p:nvPr>
        </p:nvPicPr>
        <p:blipFill>
          <a:blip r:embed="rId15"/>
          <a:stretch>
            <a:fillRect/>
          </a:stretch>
        </p:blipFill>
        <p:spPr>
          <a:xfrm>
            <a:off x="926465" y="1438275"/>
            <a:ext cx="4633595" cy="2908300"/>
          </a:xfrm>
          <a:prstGeom prst="rect">
            <a:avLst/>
          </a:prstGeom>
        </p:spPr>
      </p:pic>
      <p:sp>
        <p:nvSpPr>
          <p:cNvPr id="3" name="文本框 2"/>
          <p:cNvSpPr txBox="1"/>
          <p:nvPr>
            <p:custDataLst>
              <p:tags r:id="rId2"/>
            </p:custDataLst>
          </p:nvPr>
        </p:nvSpPr>
        <p:spPr>
          <a:xfrm>
            <a:off x="1967865" y="4467225"/>
            <a:ext cx="4064000" cy="521970"/>
          </a:xfrm>
          <a:prstGeom prst="rect">
            <a:avLst/>
          </a:prstGeom>
          <a:noFill/>
        </p:spPr>
        <p:txBody>
          <a:bodyPr wrap="square" rtlCol="0">
            <a:spAutoFit/>
          </a:bodyPr>
          <a:lstStyle/>
          <a:p>
            <a:r>
              <a:rPr lang="zh-CN" altLang="en-US" sz="2800" b="1">
                <a:solidFill>
                  <a:srgbClr val="FF0000"/>
                </a:solidFill>
                <a:latin typeface="宋体" panose="02010600030101010101" pitchFamily="2" charset="-122"/>
                <a:ea typeface="宋体" panose="02010600030101010101" pitchFamily="2" charset="-122"/>
              </a:rPr>
              <a:t>电动机</a:t>
            </a:r>
          </a:p>
        </p:txBody>
      </p:sp>
      <p:pic>
        <p:nvPicPr>
          <p:cNvPr id="4" name="图片 3"/>
          <p:cNvPicPr/>
          <p:nvPr>
            <p:custDataLst>
              <p:tags r:id="rId3"/>
            </p:custDataLst>
          </p:nvPr>
        </p:nvPicPr>
        <p:blipFill>
          <a:blip r:embed="rId16"/>
          <a:stretch>
            <a:fillRect/>
          </a:stretch>
        </p:blipFill>
        <p:spPr>
          <a:xfrm>
            <a:off x="6454140" y="1437640"/>
            <a:ext cx="3810000" cy="3029585"/>
          </a:xfrm>
          <a:prstGeom prst="rect">
            <a:avLst/>
          </a:prstGeom>
        </p:spPr>
      </p:pic>
      <p:sp>
        <p:nvSpPr>
          <p:cNvPr id="5" name="文本框 4"/>
          <p:cNvSpPr txBox="1"/>
          <p:nvPr>
            <p:custDataLst>
              <p:tags r:id="rId4"/>
            </p:custDataLst>
          </p:nvPr>
        </p:nvSpPr>
        <p:spPr>
          <a:xfrm>
            <a:off x="6800215" y="4630420"/>
            <a:ext cx="2185035" cy="521970"/>
          </a:xfrm>
          <a:prstGeom prst="rect">
            <a:avLst/>
          </a:prstGeom>
          <a:noFill/>
        </p:spPr>
        <p:txBody>
          <a:bodyPr wrap="square" rtlCol="0" anchor="t">
            <a:spAutoFit/>
          </a:bodyPr>
          <a:lstStyle/>
          <a:p>
            <a:r>
              <a:rPr lang="zh-CN" altLang="en-US" sz="2800" b="1">
                <a:solidFill>
                  <a:srgbClr val="FF0000"/>
                </a:solidFill>
                <a:latin typeface="宋体" panose="02010600030101010101" pitchFamily="2" charset="-122"/>
                <a:ea typeface="宋体" panose="02010600030101010101" pitchFamily="2" charset="-122"/>
              </a:rPr>
              <a:t>内燃机</a:t>
            </a:r>
          </a:p>
        </p:txBody>
      </p:sp>
      <p:sp>
        <p:nvSpPr>
          <p:cNvPr id="12" name="文本框 11"/>
          <p:cNvSpPr txBox="1"/>
          <p:nvPr>
            <p:custDataLst>
              <p:tags r:id="rId5"/>
            </p:custDataLst>
          </p:nvPr>
        </p:nvSpPr>
        <p:spPr>
          <a:xfrm>
            <a:off x="1161415" y="5414010"/>
            <a:ext cx="4163060" cy="583565"/>
          </a:xfrm>
          <a:prstGeom prst="rect">
            <a:avLst/>
          </a:prstGeom>
          <a:noFill/>
        </p:spPr>
        <p:txBody>
          <a:bodyPr wrap="square" rtlCol="0">
            <a:spAutoFit/>
          </a:bodyPr>
          <a:lstStyle/>
          <a:p>
            <a:r>
              <a:rPr lang="zh-CN" altLang="en-US" sz="3200" b="1" noProof="0">
                <a:solidFill>
                  <a:srgbClr val="FF0000"/>
                </a:solidFill>
                <a:latin typeface="宋体" panose="02010600030101010101" pitchFamily="2" charset="-122"/>
                <a:ea typeface="宋体" panose="02010600030101010101" pitchFamily="2" charset="-122"/>
                <a:sym typeface="+mn-ea"/>
              </a:rPr>
              <a:t>电能转化为机械能</a:t>
            </a:r>
          </a:p>
        </p:txBody>
      </p:sp>
      <p:sp>
        <p:nvSpPr>
          <p:cNvPr id="6" name="文本框 5"/>
          <p:cNvSpPr txBox="1"/>
          <p:nvPr>
            <p:custDataLst>
              <p:tags r:id="rId6"/>
            </p:custDataLst>
          </p:nvPr>
        </p:nvSpPr>
        <p:spPr>
          <a:xfrm>
            <a:off x="6454140" y="5414010"/>
            <a:ext cx="4163060" cy="583565"/>
          </a:xfrm>
          <a:prstGeom prst="rect">
            <a:avLst/>
          </a:prstGeom>
          <a:noFill/>
        </p:spPr>
        <p:txBody>
          <a:bodyPr wrap="square" rtlCol="0">
            <a:spAutoFit/>
          </a:bodyPr>
          <a:lstStyle/>
          <a:p>
            <a:r>
              <a:rPr lang="zh-CN" altLang="en-US" sz="3200" b="1" noProof="0">
                <a:solidFill>
                  <a:srgbClr val="FF0000"/>
                </a:solidFill>
                <a:latin typeface="宋体" panose="02010600030101010101" pitchFamily="2" charset="-122"/>
                <a:ea typeface="宋体" panose="02010600030101010101" pitchFamily="2" charset="-122"/>
                <a:sym typeface="+mn-ea"/>
              </a:rPr>
              <a:t>内能转化为机械能</a:t>
            </a:r>
          </a:p>
        </p:txBody>
      </p:sp>
      <p:grpSp>
        <p:nvGrpSpPr>
          <p:cNvPr id="33" name="组合 32"/>
          <p:cNvGrpSpPr/>
          <p:nvPr>
            <p:custDataLst>
              <p:tags r:id="rId7"/>
            </p:custDataLst>
          </p:nvPr>
        </p:nvGrpSpPr>
        <p:grpSpPr>
          <a:xfrm>
            <a:off x="0" y="135255"/>
            <a:ext cx="12192000" cy="853440"/>
            <a:chOff x="0" y="378"/>
            <a:chExt cx="19200" cy="1344"/>
          </a:xfrm>
        </p:grpSpPr>
        <p:sp>
          <p:nvSpPr>
            <p:cNvPr id="34" name="矩形 33"/>
            <p:cNvSpPr/>
            <p:nvPr>
              <p:custDataLst>
                <p:tags r:id="rId8"/>
              </p:custDataLst>
            </p:nvPr>
          </p:nvSpPr>
          <p:spPr>
            <a:xfrm>
              <a:off x="0" y="612"/>
              <a:ext cx="19199" cy="1078"/>
            </a:xfrm>
            <a:prstGeom prst="rect">
              <a:avLst/>
            </a:prstGeom>
            <a:gradFill>
              <a:gsLst>
                <a:gs pos="0">
                  <a:schemeClr val="accent1">
                    <a:lumMod val="5000"/>
                    <a:lumOff val="95000"/>
                  </a:schemeClr>
                </a:gs>
                <a:gs pos="100000">
                  <a:schemeClr val="tx2">
                    <a:lumMod val="21000"/>
                    <a:lumOff val="79000"/>
                    <a:alpha val="12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宋体" panose="02010600030101010101" pitchFamily="2" charset="-122"/>
                <a:ea typeface="宋体" panose="02010600030101010101" pitchFamily="2" charset="-122"/>
              </a:endParaRPr>
            </a:p>
          </p:txBody>
        </p:sp>
        <p:sp>
          <p:nvSpPr>
            <p:cNvPr id="35" name="矩形 34"/>
            <p:cNvSpPr/>
            <p:nvPr>
              <p:custDataLst>
                <p:tags r:id="rId9"/>
              </p:custDataLst>
            </p:nvPr>
          </p:nvSpPr>
          <p:spPr>
            <a:xfrm>
              <a:off x="2040" y="1602"/>
              <a:ext cx="17160" cy="120"/>
            </a:xfrm>
            <a:prstGeom prst="rect">
              <a:avLst/>
            </a:prstGeom>
            <a:gradFill>
              <a:gsLst>
                <a:gs pos="0">
                  <a:schemeClr val="accent1">
                    <a:lumMod val="5000"/>
                    <a:lumOff val="95000"/>
                  </a:schemeClr>
                </a:gs>
                <a:gs pos="64000">
                  <a:srgbClr val="465398"/>
                </a:gs>
                <a:gs pos="100000">
                  <a:srgbClr val="00206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宋体" panose="02010600030101010101" pitchFamily="2" charset="-122"/>
                <a:ea typeface="宋体" panose="02010600030101010101" pitchFamily="2" charset="-122"/>
              </a:endParaRPr>
            </a:p>
          </p:txBody>
        </p:sp>
        <p:grpSp>
          <p:nvGrpSpPr>
            <p:cNvPr id="36" name="组合 35"/>
            <p:cNvGrpSpPr/>
            <p:nvPr>
              <p:custDataLst>
                <p:tags r:id="rId10"/>
              </p:custDataLst>
            </p:nvPr>
          </p:nvGrpSpPr>
          <p:grpSpPr>
            <a:xfrm>
              <a:off x="494" y="378"/>
              <a:ext cx="12381" cy="1332"/>
              <a:chOff x="487" y="636"/>
              <a:chExt cx="11648" cy="1150"/>
            </a:xfrm>
          </p:grpSpPr>
          <p:sp>
            <p:nvSpPr>
              <p:cNvPr id="37" name="文本框 36"/>
              <p:cNvSpPr txBox="1"/>
              <p:nvPr>
                <p:custDataLst>
                  <p:tags r:id="rId11"/>
                </p:custDataLst>
              </p:nvPr>
            </p:nvSpPr>
            <p:spPr>
              <a:xfrm>
                <a:off x="1828" y="854"/>
                <a:ext cx="10307" cy="814"/>
              </a:xfrm>
              <a:prstGeom prst="rect">
                <a:avLst/>
              </a:prstGeom>
              <a:noFill/>
            </p:spPr>
            <p:txBody>
              <a:bodyPr wrap="square" rtlCol="0">
                <a:spAutoFit/>
              </a:bodyPr>
              <a:lstStyle/>
              <a:p>
                <a:r>
                  <a:rPr lang="zh-CN" altLang="en-US" sz="3300" b="1">
                    <a:solidFill>
                      <a:srgbClr val="002060"/>
                    </a:solidFill>
                    <a:latin typeface="宋体" panose="02010600030101010101" pitchFamily="2" charset="-122"/>
                    <a:ea typeface="宋体" panose="02010600030101010101" pitchFamily="2" charset="-122"/>
                    <a:sym typeface="+mn-ea"/>
                  </a:rPr>
                  <a:t>机械能同其他形式能量的相互转化</a:t>
                </a:r>
              </a:p>
            </p:txBody>
          </p:sp>
          <p:sp>
            <p:nvSpPr>
              <p:cNvPr id="39" name="椭圆 38"/>
              <p:cNvSpPr/>
              <p:nvPr>
                <p:custDataLst>
                  <p:tags r:id="rId12"/>
                </p:custDataLst>
              </p:nvPr>
            </p:nvSpPr>
            <p:spPr>
              <a:xfrm>
                <a:off x="487" y="660"/>
                <a:ext cx="1264" cy="1126"/>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宋体" panose="02010600030101010101" pitchFamily="2" charset="-122"/>
                  <a:ea typeface="宋体" panose="02010600030101010101" pitchFamily="2" charset="-122"/>
                </a:endParaRPr>
              </a:p>
            </p:txBody>
          </p:sp>
          <p:sp>
            <p:nvSpPr>
              <p:cNvPr id="40" name="矩形 6"/>
              <p:cNvSpPr/>
              <p:nvPr>
                <p:custDataLst>
                  <p:tags r:id="rId13"/>
                </p:custDataLst>
              </p:nvPr>
            </p:nvSpPr>
            <p:spPr>
              <a:xfrm>
                <a:off x="645" y="636"/>
                <a:ext cx="1106" cy="1027"/>
              </a:xfrm>
              <a:prstGeom prst="rect">
                <a:avLst/>
              </a:prstGeom>
              <a:noFill/>
              <a:ln w="9525">
                <a:noFill/>
              </a:ln>
            </p:spPr>
            <p:txBody>
              <a:bodyPr wrap="square">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en-US" sz="4800" b="1">
                    <a:solidFill>
                      <a:schemeClr val="bg1"/>
                    </a:solidFill>
                    <a:latin typeface="宋体" panose="02010600030101010101" pitchFamily="2" charset="-122"/>
                    <a:ea typeface="宋体" panose="02010600030101010101" pitchFamily="2" charset="-122"/>
                  </a:rPr>
                  <a:t>三</a:t>
                </a:r>
              </a:p>
            </p:txBody>
          </p:sp>
        </p:gr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0" fill="hold"/>
                                        <p:tgtEl>
                                          <p:spTgt spid="12"/>
                                        </p:tgtEl>
                                        <p:attrNameLst>
                                          <p:attrName>ppt_x</p:attrName>
                                        </p:attrNameLst>
                                      </p:cBhvr>
                                      <p:tavLst>
                                        <p:tav tm="0">
                                          <p:val>
                                            <p:strVal val="#ppt_x"/>
                                          </p:val>
                                        </p:tav>
                                        <p:tav tm="100000">
                                          <p:val>
                                            <p:strVal val="#ppt_x"/>
                                          </p:val>
                                        </p:tav>
                                      </p:tavLst>
                                    </p:anim>
                                    <p:anim calcmode="lin" valueType="num">
                                      <p:cBhvr additive="base">
                                        <p:cTn id="8" dur="5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32"/>
          <p:cNvGrpSpPr/>
          <p:nvPr>
            <p:custDataLst>
              <p:tags r:id="rId1"/>
            </p:custDataLst>
          </p:nvPr>
        </p:nvGrpSpPr>
        <p:grpSpPr>
          <a:xfrm>
            <a:off x="0" y="152907"/>
            <a:ext cx="12070080" cy="828168"/>
            <a:chOff x="0" y="406"/>
            <a:chExt cx="19008" cy="1304"/>
          </a:xfrm>
        </p:grpSpPr>
        <p:sp>
          <p:nvSpPr>
            <p:cNvPr id="34" name="矩形 33"/>
            <p:cNvSpPr/>
            <p:nvPr>
              <p:custDataLst>
                <p:tags r:id="rId4"/>
              </p:custDataLst>
            </p:nvPr>
          </p:nvSpPr>
          <p:spPr>
            <a:xfrm>
              <a:off x="0" y="612"/>
              <a:ext cx="19008" cy="1078"/>
            </a:xfrm>
            <a:prstGeom prst="rect">
              <a:avLst/>
            </a:prstGeom>
            <a:gradFill>
              <a:gsLst>
                <a:gs pos="0">
                  <a:schemeClr val="accent1">
                    <a:lumMod val="5000"/>
                    <a:lumOff val="95000"/>
                  </a:schemeClr>
                </a:gs>
                <a:gs pos="100000">
                  <a:schemeClr val="tx2">
                    <a:lumMod val="21000"/>
                    <a:lumOff val="79000"/>
                    <a:alpha val="12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宋体" panose="02010600030101010101" pitchFamily="2" charset="-122"/>
                <a:ea typeface="宋体" panose="02010600030101010101" pitchFamily="2" charset="-122"/>
              </a:endParaRPr>
            </a:p>
          </p:txBody>
        </p:sp>
        <p:grpSp>
          <p:nvGrpSpPr>
            <p:cNvPr id="36" name="组合 35"/>
            <p:cNvGrpSpPr/>
            <p:nvPr>
              <p:custDataLst>
                <p:tags r:id="rId5"/>
              </p:custDataLst>
            </p:nvPr>
          </p:nvGrpSpPr>
          <p:grpSpPr>
            <a:xfrm>
              <a:off x="494" y="406"/>
              <a:ext cx="12381" cy="1304"/>
              <a:chOff x="487" y="660"/>
              <a:chExt cx="11648" cy="1126"/>
            </a:xfrm>
          </p:grpSpPr>
          <p:sp>
            <p:nvSpPr>
              <p:cNvPr id="37" name="文本框 36"/>
              <p:cNvSpPr txBox="1"/>
              <p:nvPr>
                <p:custDataLst>
                  <p:tags r:id="rId6"/>
                </p:custDataLst>
              </p:nvPr>
            </p:nvSpPr>
            <p:spPr>
              <a:xfrm>
                <a:off x="1828" y="854"/>
                <a:ext cx="10307" cy="814"/>
              </a:xfrm>
              <a:prstGeom prst="rect">
                <a:avLst/>
              </a:prstGeom>
              <a:noFill/>
            </p:spPr>
            <p:txBody>
              <a:bodyPr wrap="square" rtlCol="0">
                <a:spAutoFit/>
              </a:bodyPr>
              <a:lstStyle/>
              <a:p>
                <a:r>
                  <a:rPr lang="zh-CN" altLang="en-US" sz="3300">
                    <a:sym typeface="+mn-ea"/>
                  </a:rPr>
                  <a:t>反思盘点：</a:t>
                </a:r>
                <a:endParaRPr lang="zh-CN" altLang="en-US" sz="3300" b="1">
                  <a:solidFill>
                    <a:srgbClr val="002060"/>
                  </a:solidFill>
                  <a:latin typeface="宋体" panose="02010600030101010101" pitchFamily="2" charset="-122"/>
                  <a:ea typeface="宋体" panose="02010600030101010101" pitchFamily="2" charset="-122"/>
                  <a:sym typeface="+mn-ea"/>
                </a:endParaRPr>
              </a:p>
            </p:txBody>
          </p:sp>
          <p:sp>
            <p:nvSpPr>
              <p:cNvPr id="39" name="椭圆 38"/>
              <p:cNvSpPr/>
              <p:nvPr>
                <p:custDataLst>
                  <p:tags r:id="rId7"/>
                </p:custDataLst>
              </p:nvPr>
            </p:nvSpPr>
            <p:spPr>
              <a:xfrm>
                <a:off x="487" y="660"/>
                <a:ext cx="1264" cy="1126"/>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宋体" panose="02010600030101010101" pitchFamily="2" charset="-122"/>
                  <a:ea typeface="宋体" panose="02010600030101010101" pitchFamily="2" charset="-122"/>
                </a:endParaRPr>
              </a:p>
            </p:txBody>
          </p:sp>
        </p:grpSp>
      </p:grpSp>
      <p:sp>
        <p:nvSpPr>
          <p:cNvPr id="12" name="文本框 11"/>
          <p:cNvSpPr txBox="1"/>
          <p:nvPr>
            <p:custDataLst>
              <p:tags r:id="rId2"/>
            </p:custDataLst>
          </p:nvPr>
        </p:nvSpPr>
        <p:spPr>
          <a:xfrm>
            <a:off x="4316730" y="3136900"/>
            <a:ext cx="4064000" cy="583565"/>
          </a:xfrm>
          <a:prstGeom prst="rect">
            <a:avLst/>
          </a:prstGeom>
          <a:noFill/>
        </p:spPr>
        <p:txBody>
          <a:bodyPr wrap="square" rtlCol="0">
            <a:spAutoFit/>
          </a:bodyPr>
          <a:lstStyle/>
          <a:p>
            <a:r>
              <a:rPr lang="zh-CN" altLang="en-US" sz="3200"/>
              <a:t>本节课的收获</a:t>
            </a:r>
          </a:p>
        </p:txBody>
      </p:sp>
      <p:sp>
        <p:nvSpPr>
          <p:cNvPr id="13" name="矩形 12"/>
          <p:cNvSpPr/>
          <p:nvPr>
            <p:custDataLst>
              <p:tags r:id="rId3"/>
            </p:custDataLst>
          </p:nvPr>
        </p:nvSpPr>
        <p:spPr>
          <a:xfrm>
            <a:off x="1382395" y="912483"/>
            <a:ext cx="10896600" cy="76212"/>
          </a:xfrm>
          <a:prstGeom prst="rect">
            <a:avLst/>
          </a:prstGeom>
          <a:gradFill>
            <a:gsLst>
              <a:gs pos="0">
                <a:schemeClr val="accent1">
                  <a:lumMod val="5000"/>
                  <a:lumOff val="95000"/>
                </a:schemeClr>
              </a:gs>
              <a:gs pos="64000">
                <a:srgbClr val="465398"/>
              </a:gs>
              <a:gs pos="100000">
                <a:srgbClr val="00206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宋体" panose="02010600030101010101" pitchFamily="2" charset="-122"/>
              <a:ea typeface="宋体" panose="02010600030101010101" pitchFamily="2" charset="-122"/>
            </a:endParaRP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32"/>
          <p:cNvGrpSpPr/>
          <p:nvPr>
            <p:custDataLst>
              <p:tags r:id="rId1"/>
            </p:custDataLst>
          </p:nvPr>
        </p:nvGrpSpPr>
        <p:grpSpPr>
          <a:xfrm>
            <a:off x="0" y="152907"/>
            <a:ext cx="12070080" cy="828168"/>
            <a:chOff x="0" y="406"/>
            <a:chExt cx="19008" cy="1304"/>
          </a:xfrm>
        </p:grpSpPr>
        <p:sp>
          <p:nvSpPr>
            <p:cNvPr id="34" name="矩形 33"/>
            <p:cNvSpPr/>
            <p:nvPr>
              <p:custDataLst>
                <p:tags r:id="rId6"/>
              </p:custDataLst>
            </p:nvPr>
          </p:nvSpPr>
          <p:spPr>
            <a:xfrm>
              <a:off x="0" y="612"/>
              <a:ext cx="19008" cy="1078"/>
            </a:xfrm>
            <a:prstGeom prst="rect">
              <a:avLst/>
            </a:prstGeom>
            <a:gradFill>
              <a:gsLst>
                <a:gs pos="0">
                  <a:schemeClr val="accent1">
                    <a:lumMod val="5000"/>
                    <a:lumOff val="95000"/>
                  </a:schemeClr>
                </a:gs>
                <a:gs pos="100000">
                  <a:schemeClr val="tx2">
                    <a:lumMod val="21000"/>
                    <a:lumOff val="79000"/>
                    <a:alpha val="12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宋体" panose="02010600030101010101" pitchFamily="2" charset="-122"/>
                <a:ea typeface="宋体" panose="02010600030101010101" pitchFamily="2" charset="-122"/>
              </a:endParaRPr>
            </a:p>
          </p:txBody>
        </p:sp>
        <p:grpSp>
          <p:nvGrpSpPr>
            <p:cNvPr id="36" name="组合 35"/>
            <p:cNvGrpSpPr/>
            <p:nvPr>
              <p:custDataLst>
                <p:tags r:id="rId7"/>
              </p:custDataLst>
            </p:nvPr>
          </p:nvGrpSpPr>
          <p:grpSpPr>
            <a:xfrm>
              <a:off x="494" y="406"/>
              <a:ext cx="12698" cy="1304"/>
              <a:chOff x="487" y="660"/>
              <a:chExt cx="11946" cy="1126"/>
            </a:xfrm>
          </p:grpSpPr>
          <p:sp>
            <p:nvSpPr>
              <p:cNvPr id="37" name="文本框 36"/>
              <p:cNvSpPr txBox="1"/>
              <p:nvPr>
                <p:custDataLst>
                  <p:tags r:id="rId8"/>
                </p:custDataLst>
              </p:nvPr>
            </p:nvSpPr>
            <p:spPr>
              <a:xfrm>
                <a:off x="2126" y="993"/>
                <a:ext cx="10307" cy="793"/>
              </a:xfrm>
              <a:prstGeom prst="rect">
                <a:avLst/>
              </a:prstGeom>
              <a:noFill/>
            </p:spPr>
            <p:txBody>
              <a:bodyPr wrap="square" rtlCol="0">
                <a:noAutofit/>
              </a:bodyPr>
              <a:lstStyle/>
              <a:p>
                <a:r>
                  <a:rPr lang="zh-CN" altLang="zh-CN" sz="3300" b="1">
                    <a:solidFill>
                      <a:srgbClr val="002060"/>
                    </a:solidFill>
                    <a:latin typeface="宋体" panose="02010600030101010101" pitchFamily="2" charset="-122"/>
                    <a:ea typeface="宋体" panose="02010600030101010101" pitchFamily="2" charset="-122"/>
                    <a:sym typeface="+mn-ea"/>
                  </a:rPr>
                  <a:t>课堂练习</a:t>
                </a:r>
              </a:p>
              <a:p>
                <a:endParaRPr lang="zh-CN" altLang="en-US" sz="3300" b="1">
                  <a:solidFill>
                    <a:srgbClr val="002060"/>
                  </a:solidFill>
                  <a:latin typeface="宋体" panose="02010600030101010101" pitchFamily="2" charset="-122"/>
                  <a:ea typeface="宋体" panose="02010600030101010101" pitchFamily="2" charset="-122"/>
                  <a:sym typeface="+mn-ea"/>
                </a:endParaRPr>
              </a:p>
            </p:txBody>
          </p:sp>
          <p:sp>
            <p:nvSpPr>
              <p:cNvPr id="39" name="椭圆 38"/>
              <p:cNvSpPr/>
              <p:nvPr>
                <p:custDataLst>
                  <p:tags r:id="rId9"/>
                </p:custDataLst>
              </p:nvPr>
            </p:nvSpPr>
            <p:spPr>
              <a:xfrm>
                <a:off x="487" y="660"/>
                <a:ext cx="1264" cy="1126"/>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宋体" panose="02010600030101010101" pitchFamily="2" charset="-122"/>
                  <a:ea typeface="宋体" panose="02010600030101010101" pitchFamily="2" charset="-122"/>
                </a:endParaRPr>
              </a:p>
            </p:txBody>
          </p:sp>
        </p:grpSp>
      </p:grpSp>
      <p:sp>
        <p:nvSpPr>
          <p:cNvPr id="13" name="矩形 12"/>
          <p:cNvSpPr/>
          <p:nvPr>
            <p:custDataLst>
              <p:tags r:id="rId2"/>
            </p:custDataLst>
          </p:nvPr>
        </p:nvSpPr>
        <p:spPr>
          <a:xfrm>
            <a:off x="1382395" y="912483"/>
            <a:ext cx="10896600" cy="76212"/>
          </a:xfrm>
          <a:prstGeom prst="rect">
            <a:avLst/>
          </a:prstGeom>
          <a:gradFill>
            <a:gsLst>
              <a:gs pos="0">
                <a:schemeClr val="accent1">
                  <a:lumMod val="5000"/>
                  <a:lumOff val="95000"/>
                </a:schemeClr>
              </a:gs>
              <a:gs pos="64000">
                <a:srgbClr val="465398"/>
              </a:gs>
              <a:gs pos="100000">
                <a:srgbClr val="00206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宋体" panose="02010600030101010101" pitchFamily="2" charset="-122"/>
              <a:ea typeface="宋体" panose="02010600030101010101" pitchFamily="2" charset="-122"/>
            </a:endParaRPr>
          </a:p>
        </p:txBody>
      </p:sp>
      <p:sp>
        <p:nvSpPr>
          <p:cNvPr id="17410" name="Rectangle 2"/>
          <p:cNvSpPr/>
          <p:nvPr>
            <p:custDataLst>
              <p:tags r:id="rId3"/>
            </p:custDataLst>
          </p:nvPr>
        </p:nvSpPr>
        <p:spPr>
          <a:xfrm>
            <a:off x="689610" y="1720850"/>
            <a:ext cx="9625330" cy="2553335"/>
          </a:xfrm>
          <a:prstGeom prst="rect">
            <a:avLst/>
          </a:prstGeom>
          <a:noFill/>
          <a:ln w="9525">
            <a:noFill/>
          </a:ln>
        </p:spPr>
        <p:txBody>
          <a:bodyPr wrap="square">
            <a:spAutoFit/>
          </a:bodyPr>
          <a:lstStyle/>
          <a:p>
            <a:pPr marL="342900" indent="-342900"/>
            <a:r>
              <a:rPr lang="en-US" altLang="zh-CN" sz="3200" b="1">
                <a:latin typeface="宋体" panose="02010600030101010101" pitchFamily="2" charset="-122"/>
              </a:rPr>
              <a:t>1.</a:t>
            </a:r>
            <a:r>
              <a:rPr lang="zh-CN" altLang="en-US" sz="3200" b="1">
                <a:latin typeface="宋体" panose="02010600030101010101" pitchFamily="2" charset="-122"/>
              </a:rPr>
              <a:t>说明下列过程中机械能的转化：</a:t>
            </a:r>
          </a:p>
          <a:p>
            <a:pPr marL="342900" indent="-342900"/>
            <a:r>
              <a:rPr lang="zh-CN" altLang="en-US" sz="3200" b="1">
                <a:latin typeface="宋体" panose="02010600030101010101" pitchFamily="2" charset="-122"/>
              </a:rPr>
              <a:t>（</a:t>
            </a:r>
            <a:r>
              <a:rPr lang="en-US" altLang="zh-CN" sz="3200" b="1">
                <a:latin typeface="宋体" panose="02010600030101010101" pitchFamily="2" charset="-122"/>
              </a:rPr>
              <a:t>1</a:t>
            </a:r>
            <a:r>
              <a:rPr lang="zh-CN" altLang="en-US" sz="3200" b="1">
                <a:latin typeface="宋体" panose="02010600030101010101" pitchFamily="2" charset="-122"/>
              </a:rPr>
              <a:t>）雪橇从山坡上滑下来。</a:t>
            </a:r>
            <a:endParaRPr lang="en-US" altLang="zh-CN" sz="3200" b="1">
              <a:latin typeface="宋体" panose="02010600030101010101" pitchFamily="2" charset="-122"/>
            </a:endParaRPr>
          </a:p>
          <a:p>
            <a:pPr marL="342900" indent="-342900"/>
            <a:endParaRPr lang="en-US" altLang="zh-CN" sz="3200" b="1">
              <a:latin typeface="宋体" panose="02010600030101010101" pitchFamily="2" charset="-122"/>
            </a:endParaRPr>
          </a:p>
          <a:p>
            <a:pPr marL="342900" indent="-342900"/>
            <a:endParaRPr lang="zh-CN" altLang="en-US" sz="3200" b="1">
              <a:latin typeface="宋体" panose="02010600030101010101" pitchFamily="2" charset="-122"/>
            </a:endParaRPr>
          </a:p>
          <a:p>
            <a:pPr marL="342900" indent="-342900"/>
            <a:r>
              <a:rPr lang="zh-CN" altLang="en-US" sz="3200" b="1">
                <a:latin typeface="宋体" panose="02010600030101010101" pitchFamily="2" charset="-122"/>
              </a:rPr>
              <a:t>（</a:t>
            </a:r>
            <a:r>
              <a:rPr lang="en-US" altLang="zh-CN" sz="3200" b="1">
                <a:latin typeface="宋体" panose="02010600030101010101" pitchFamily="2" charset="-122"/>
              </a:rPr>
              <a:t>2</a:t>
            </a:r>
            <a:r>
              <a:rPr lang="zh-CN" altLang="en-US" sz="3200" b="1">
                <a:latin typeface="宋体" panose="02010600030101010101" pitchFamily="2" charset="-122"/>
              </a:rPr>
              <a:t>）炮弹从炮口斜向上射出，又落回到远处地上。</a:t>
            </a:r>
          </a:p>
        </p:txBody>
      </p:sp>
      <p:sp>
        <p:nvSpPr>
          <p:cNvPr id="25603" name="Text Box 3"/>
          <p:cNvSpPr txBox="1">
            <a:spLocks noChangeArrowheads="1"/>
          </p:cNvSpPr>
          <p:nvPr>
            <p:custDataLst>
              <p:tags r:id="rId4"/>
            </p:custDataLst>
          </p:nvPr>
        </p:nvSpPr>
        <p:spPr bwMode="auto">
          <a:xfrm>
            <a:off x="1975485" y="3023870"/>
            <a:ext cx="4378325" cy="583565"/>
          </a:xfrm>
          <a:prstGeom prst="rect">
            <a:avLst/>
          </a:prstGeom>
          <a:noFill/>
          <a:ln w="28575" algn="ctr">
            <a:noFill/>
            <a:miter lim="800000"/>
          </a:ln>
        </p:spPr>
        <p:txBody>
          <a:bodyPr>
            <a:spAutoFit/>
          </a:bodyPr>
          <a:lstStyle/>
          <a:p>
            <a:pPr marR="0" defTabSz="914400">
              <a:spcBef>
                <a:spcPct val="50000"/>
              </a:spcBef>
              <a:buClrTx/>
              <a:buSzTx/>
              <a:buFontTx/>
              <a:buNone/>
              <a:defRPr/>
            </a:pPr>
            <a:r>
              <a:rPr kumimoji="0" lang="zh-CN" altLang="en-US" sz="3200" b="1" kern="1200" cap="none" spc="0" normalizeH="0" baseline="0" noProof="0">
                <a:solidFill>
                  <a:srgbClr val="FF0000"/>
                </a:solidFill>
                <a:latin typeface="+mn-ea"/>
                <a:ea typeface="+mn-ea"/>
                <a:cs typeface="+mn-cs"/>
              </a:rPr>
              <a:t>重力势能转化为动能</a:t>
            </a:r>
          </a:p>
        </p:txBody>
      </p:sp>
      <p:sp>
        <p:nvSpPr>
          <p:cNvPr id="25604" name="Text Box 4"/>
          <p:cNvSpPr txBox="1">
            <a:spLocks noChangeArrowheads="1"/>
          </p:cNvSpPr>
          <p:nvPr>
            <p:custDataLst>
              <p:tags r:id="rId5"/>
            </p:custDataLst>
          </p:nvPr>
        </p:nvSpPr>
        <p:spPr bwMode="auto">
          <a:xfrm>
            <a:off x="1778000" y="4797743"/>
            <a:ext cx="7088188" cy="583565"/>
          </a:xfrm>
          <a:prstGeom prst="rect">
            <a:avLst/>
          </a:prstGeom>
          <a:noFill/>
          <a:ln w="28575" algn="ctr">
            <a:noFill/>
            <a:miter lim="800000"/>
          </a:ln>
        </p:spPr>
        <p:txBody>
          <a:bodyPr>
            <a:spAutoFit/>
          </a:bodyPr>
          <a:lstStyle/>
          <a:p>
            <a:pPr marR="0" defTabSz="914400">
              <a:spcBef>
                <a:spcPct val="50000"/>
              </a:spcBef>
              <a:buClrTx/>
              <a:buSzTx/>
              <a:buFontTx/>
              <a:buNone/>
              <a:defRPr/>
            </a:pPr>
            <a:r>
              <a:rPr kumimoji="0" lang="zh-CN" altLang="en-US" sz="3200" b="1" kern="1200" cap="none" spc="0" normalizeH="0" baseline="0" noProof="0">
                <a:solidFill>
                  <a:srgbClr val="FF0000"/>
                </a:solidFill>
                <a:latin typeface="+mn-ea"/>
                <a:ea typeface="+mn-ea"/>
                <a:cs typeface="+mn-cs"/>
              </a:rPr>
              <a:t>动能转化为重力势能再转化为动能</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0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6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p:bldP spid="2560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32"/>
          <p:cNvGrpSpPr/>
          <p:nvPr>
            <p:custDataLst>
              <p:tags r:id="rId1"/>
            </p:custDataLst>
          </p:nvPr>
        </p:nvGrpSpPr>
        <p:grpSpPr>
          <a:xfrm>
            <a:off x="0" y="152907"/>
            <a:ext cx="12070080" cy="828168"/>
            <a:chOff x="0" y="406"/>
            <a:chExt cx="19008" cy="1304"/>
          </a:xfrm>
        </p:grpSpPr>
        <p:sp>
          <p:nvSpPr>
            <p:cNvPr id="34" name="矩形 33"/>
            <p:cNvSpPr/>
            <p:nvPr>
              <p:custDataLst>
                <p:tags r:id="rId5"/>
              </p:custDataLst>
            </p:nvPr>
          </p:nvSpPr>
          <p:spPr>
            <a:xfrm>
              <a:off x="0" y="612"/>
              <a:ext cx="19008" cy="1078"/>
            </a:xfrm>
            <a:prstGeom prst="rect">
              <a:avLst/>
            </a:prstGeom>
            <a:gradFill>
              <a:gsLst>
                <a:gs pos="0">
                  <a:schemeClr val="accent1">
                    <a:lumMod val="5000"/>
                    <a:lumOff val="95000"/>
                  </a:schemeClr>
                </a:gs>
                <a:gs pos="100000">
                  <a:schemeClr val="tx2">
                    <a:lumMod val="21000"/>
                    <a:lumOff val="79000"/>
                    <a:alpha val="12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宋体" panose="02010600030101010101" pitchFamily="2" charset="-122"/>
                <a:ea typeface="宋体" panose="02010600030101010101" pitchFamily="2" charset="-122"/>
              </a:endParaRPr>
            </a:p>
          </p:txBody>
        </p:sp>
        <p:grpSp>
          <p:nvGrpSpPr>
            <p:cNvPr id="36" name="组合 35"/>
            <p:cNvGrpSpPr/>
            <p:nvPr>
              <p:custDataLst>
                <p:tags r:id="rId6"/>
              </p:custDataLst>
            </p:nvPr>
          </p:nvGrpSpPr>
          <p:grpSpPr>
            <a:xfrm>
              <a:off x="494" y="406"/>
              <a:ext cx="12698" cy="1304"/>
              <a:chOff x="487" y="660"/>
              <a:chExt cx="11946" cy="1126"/>
            </a:xfrm>
          </p:grpSpPr>
          <p:sp>
            <p:nvSpPr>
              <p:cNvPr id="37" name="文本框 36"/>
              <p:cNvSpPr txBox="1"/>
              <p:nvPr>
                <p:custDataLst>
                  <p:tags r:id="rId7"/>
                </p:custDataLst>
              </p:nvPr>
            </p:nvSpPr>
            <p:spPr>
              <a:xfrm>
                <a:off x="2126" y="993"/>
                <a:ext cx="10307" cy="793"/>
              </a:xfrm>
              <a:prstGeom prst="rect">
                <a:avLst/>
              </a:prstGeom>
              <a:noFill/>
            </p:spPr>
            <p:txBody>
              <a:bodyPr wrap="square" rtlCol="0">
                <a:noAutofit/>
              </a:bodyPr>
              <a:lstStyle/>
              <a:p>
                <a:r>
                  <a:rPr lang="zh-CN" altLang="zh-CN" sz="3300" b="1">
                    <a:solidFill>
                      <a:srgbClr val="002060"/>
                    </a:solidFill>
                    <a:latin typeface="宋体" panose="02010600030101010101" pitchFamily="2" charset="-122"/>
                    <a:ea typeface="宋体" panose="02010600030101010101" pitchFamily="2" charset="-122"/>
                    <a:sym typeface="+mn-ea"/>
                  </a:rPr>
                  <a:t>课堂练习</a:t>
                </a:r>
              </a:p>
              <a:p>
                <a:endParaRPr lang="zh-CN" altLang="en-US" sz="3300" b="1">
                  <a:solidFill>
                    <a:srgbClr val="002060"/>
                  </a:solidFill>
                  <a:latin typeface="宋体" panose="02010600030101010101" pitchFamily="2" charset="-122"/>
                  <a:ea typeface="宋体" panose="02010600030101010101" pitchFamily="2" charset="-122"/>
                  <a:sym typeface="+mn-ea"/>
                </a:endParaRPr>
              </a:p>
            </p:txBody>
          </p:sp>
          <p:sp>
            <p:nvSpPr>
              <p:cNvPr id="39" name="椭圆 38"/>
              <p:cNvSpPr/>
              <p:nvPr>
                <p:custDataLst>
                  <p:tags r:id="rId8"/>
                </p:custDataLst>
              </p:nvPr>
            </p:nvSpPr>
            <p:spPr>
              <a:xfrm>
                <a:off x="487" y="660"/>
                <a:ext cx="1264" cy="1126"/>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宋体" panose="02010600030101010101" pitchFamily="2" charset="-122"/>
                  <a:ea typeface="宋体" panose="02010600030101010101" pitchFamily="2" charset="-122"/>
                </a:endParaRPr>
              </a:p>
            </p:txBody>
          </p:sp>
        </p:grpSp>
      </p:grpSp>
      <p:sp>
        <p:nvSpPr>
          <p:cNvPr id="13" name="矩形 12"/>
          <p:cNvSpPr/>
          <p:nvPr>
            <p:custDataLst>
              <p:tags r:id="rId2"/>
            </p:custDataLst>
          </p:nvPr>
        </p:nvSpPr>
        <p:spPr>
          <a:xfrm>
            <a:off x="1382395" y="912483"/>
            <a:ext cx="10896600" cy="76212"/>
          </a:xfrm>
          <a:prstGeom prst="rect">
            <a:avLst/>
          </a:prstGeom>
          <a:gradFill>
            <a:gsLst>
              <a:gs pos="0">
                <a:schemeClr val="accent1">
                  <a:lumMod val="5000"/>
                  <a:lumOff val="95000"/>
                </a:schemeClr>
              </a:gs>
              <a:gs pos="64000">
                <a:srgbClr val="465398"/>
              </a:gs>
              <a:gs pos="100000">
                <a:srgbClr val="00206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宋体" panose="02010600030101010101" pitchFamily="2" charset="-122"/>
              <a:ea typeface="宋体" panose="02010600030101010101" pitchFamily="2" charset="-122"/>
            </a:endParaRPr>
          </a:p>
        </p:txBody>
      </p:sp>
      <p:sp>
        <p:nvSpPr>
          <p:cNvPr id="18434" name="Rectangle 2"/>
          <p:cNvSpPr/>
          <p:nvPr>
            <p:custDataLst>
              <p:tags r:id="rId3"/>
            </p:custDataLst>
          </p:nvPr>
        </p:nvSpPr>
        <p:spPr>
          <a:xfrm>
            <a:off x="1382395" y="1691005"/>
            <a:ext cx="8715375" cy="3970338"/>
          </a:xfrm>
          <a:prstGeom prst="rect">
            <a:avLst/>
          </a:prstGeom>
          <a:noFill/>
          <a:ln w="9525">
            <a:noFill/>
          </a:ln>
        </p:spPr>
        <p:txBody>
          <a:bodyPr>
            <a:spAutoFit/>
          </a:bodyPr>
          <a:lstStyle/>
          <a:p>
            <a:r>
              <a:rPr lang="en-US" altLang="zh-CN" sz="3600" b="1">
                <a:latin typeface="宋体" panose="02010600030101010101" pitchFamily="2" charset="-122"/>
              </a:rPr>
              <a:t>2.“</a:t>
            </a:r>
            <a:r>
              <a:rPr lang="zh-CN" altLang="en-US" sz="3600" b="1">
                <a:latin typeface="宋体" panose="02010600030101010101" pitchFamily="2" charset="-122"/>
              </a:rPr>
              <a:t>神舟五号”载人飞船的成功返航，实现了中国人几千年的飞天梦。当飞船减速着陆后，航天英雄杨利伟的</a:t>
            </a:r>
            <a:r>
              <a:rPr lang="en-US" altLang="zh-CN" sz="3600" b="1">
                <a:latin typeface="宋体" panose="02010600030101010101" pitchFamily="2" charset="-122"/>
              </a:rPr>
              <a:t>(</a:t>
            </a:r>
            <a:r>
              <a:rPr lang="zh-CN" altLang="en-US" sz="3600" b="1">
                <a:latin typeface="宋体" panose="02010600030101010101" pitchFamily="2" charset="-122"/>
              </a:rPr>
              <a:t>　　</a:t>
            </a:r>
            <a:r>
              <a:rPr lang="en-US" altLang="zh-CN" sz="3600" b="1">
                <a:latin typeface="宋体" panose="02010600030101010101" pitchFamily="2" charset="-122"/>
              </a:rPr>
              <a:t>)</a:t>
            </a:r>
          </a:p>
          <a:p>
            <a:r>
              <a:rPr lang="en-US" altLang="zh-CN" sz="3600" b="1">
                <a:latin typeface="宋体" panose="02010600030101010101" pitchFamily="2" charset="-122"/>
              </a:rPr>
              <a:t>A.</a:t>
            </a:r>
            <a:r>
              <a:rPr lang="zh-CN" altLang="en-US" sz="3600" b="1">
                <a:latin typeface="宋体" panose="02010600030101010101" pitchFamily="2" charset="-122"/>
              </a:rPr>
              <a:t>动能增加，重力势能减少</a:t>
            </a:r>
          </a:p>
          <a:p>
            <a:r>
              <a:rPr lang="en-US" altLang="zh-CN" sz="3600" b="1">
                <a:latin typeface="宋体" panose="02010600030101010101" pitchFamily="2" charset="-122"/>
              </a:rPr>
              <a:t>B.</a:t>
            </a:r>
            <a:r>
              <a:rPr lang="zh-CN" altLang="en-US" sz="3600" b="1">
                <a:latin typeface="宋体" panose="02010600030101010101" pitchFamily="2" charset="-122"/>
              </a:rPr>
              <a:t>动能减少，重力势能减小</a:t>
            </a:r>
          </a:p>
          <a:p>
            <a:r>
              <a:rPr lang="en-US" altLang="zh-CN" sz="3600" b="1">
                <a:latin typeface="宋体" panose="02010600030101010101" pitchFamily="2" charset="-122"/>
              </a:rPr>
              <a:t>C.</a:t>
            </a:r>
            <a:r>
              <a:rPr lang="zh-CN" altLang="en-US" sz="3600" b="1">
                <a:latin typeface="宋体" panose="02010600030101010101" pitchFamily="2" charset="-122"/>
              </a:rPr>
              <a:t>动能减少，重力势能不变</a:t>
            </a:r>
          </a:p>
          <a:p>
            <a:r>
              <a:rPr lang="en-US" altLang="zh-CN" sz="3600" b="1">
                <a:latin typeface="宋体" panose="02010600030101010101" pitchFamily="2" charset="-122"/>
              </a:rPr>
              <a:t>D.</a:t>
            </a:r>
            <a:r>
              <a:rPr lang="zh-CN" altLang="en-US" sz="3600" b="1">
                <a:latin typeface="宋体" panose="02010600030101010101" pitchFamily="2" charset="-122"/>
              </a:rPr>
              <a:t>动能不变，重力势能减少</a:t>
            </a:r>
          </a:p>
        </p:txBody>
      </p:sp>
      <p:sp>
        <p:nvSpPr>
          <p:cNvPr id="26627" name="Text Box 3"/>
          <p:cNvSpPr txBox="1">
            <a:spLocks noChangeArrowheads="1"/>
          </p:cNvSpPr>
          <p:nvPr>
            <p:custDataLst>
              <p:tags r:id="rId4"/>
            </p:custDataLst>
          </p:nvPr>
        </p:nvSpPr>
        <p:spPr bwMode="auto">
          <a:xfrm>
            <a:off x="7454583" y="2859405"/>
            <a:ext cx="622300" cy="646113"/>
          </a:xfrm>
          <a:prstGeom prst="rect">
            <a:avLst/>
          </a:prstGeom>
          <a:noFill/>
          <a:ln w="9525">
            <a:noFill/>
            <a:miter lim="800000"/>
          </a:ln>
        </p:spPr>
        <p:txBody>
          <a:bodyPr>
            <a:spAutoFit/>
          </a:bodyPr>
          <a:lstStyle/>
          <a:p>
            <a:pPr marR="0" defTabSz="914400">
              <a:buClrTx/>
              <a:buSzTx/>
              <a:buFontTx/>
              <a:buNone/>
              <a:defRPr/>
            </a:pPr>
            <a:r>
              <a:rPr kumimoji="1" lang="zh-CN" altLang="en-US" sz="3600" b="1" kern="1200" cap="none" spc="0" normalizeH="0" baseline="0" noProof="0">
                <a:solidFill>
                  <a:srgbClr val="FF0000"/>
                </a:solidFill>
                <a:latin typeface="+mn-ea"/>
                <a:ea typeface="+mn-ea"/>
                <a:cs typeface="+mn-cs"/>
              </a:rPr>
              <a:t>Ｂ</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32"/>
          <p:cNvGrpSpPr/>
          <p:nvPr>
            <p:custDataLst>
              <p:tags r:id="rId1"/>
            </p:custDataLst>
          </p:nvPr>
        </p:nvGrpSpPr>
        <p:grpSpPr>
          <a:xfrm>
            <a:off x="0" y="152907"/>
            <a:ext cx="12070080" cy="828168"/>
            <a:chOff x="0" y="406"/>
            <a:chExt cx="19008" cy="1304"/>
          </a:xfrm>
        </p:grpSpPr>
        <p:sp>
          <p:nvSpPr>
            <p:cNvPr id="34" name="矩形 33"/>
            <p:cNvSpPr/>
            <p:nvPr>
              <p:custDataLst>
                <p:tags r:id="rId7"/>
              </p:custDataLst>
            </p:nvPr>
          </p:nvSpPr>
          <p:spPr>
            <a:xfrm>
              <a:off x="0" y="612"/>
              <a:ext cx="19008" cy="1078"/>
            </a:xfrm>
            <a:prstGeom prst="rect">
              <a:avLst/>
            </a:prstGeom>
            <a:gradFill>
              <a:gsLst>
                <a:gs pos="0">
                  <a:schemeClr val="accent1">
                    <a:lumMod val="5000"/>
                    <a:lumOff val="95000"/>
                  </a:schemeClr>
                </a:gs>
                <a:gs pos="100000">
                  <a:schemeClr val="tx2">
                    <a:lumMod val="21000"/>
                    <a:lumOff val="79000"/>
                    <a:alpha val="12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宋体" panose="02010600030101010101" pitchFamily="2" charset="-122"/>
                <a:ea typeface="宋体" panose="02010600030101010101" pitchFamily="2" charset="-122"/>
              </a:endParaRPr>
            </a:p>
          </p:txBody>
        </p:sp>
        <p:grpSp>
          <p:nvGrpSpPr>
            <p:cNvPr id="36" name="组合 35"/>
            <p:cNvGrpSpPr/>
            <p:nvPr>
              <p:custDataLst>
                <p:tags r:id="rId8"/>
              </p:custDataLst>
            </p:nvPr>
          </p:nvGrpSpPr>
          <p:grpSpPr>
            <a:xfrm>
              <a:off x="494" y="406"/>
              <a:ext cx="12698" cy="1304"/>
              <a:chOff x="487" y="660"/>
              <a:chExt cx="11946" cy="1126"/>
            </a:xfrm>
          </p:grpSpPr>
          <p:sp>
            <p:nvSpPr>
              <p:cNvPr id="37" name="文本框 36"/>
              <p:cNvSpPr txBox="1"/>
              <p:nvPr>
                <p:custDataLst>
                  <p:tags r:id="rId9"/>
                </p:custDataLst>
              </p:nvPr>
            </p:nvSpPr>
            <p:spPr>
              <a:xfrm>
                <a:off x="2126" y="993"/>
                <a:ext cx="10307" cy="793"/>
              </a:xfrm>
              <a:prstGeom prst="rect">
                <a:avLst/>
              </a:prstGeom>
              <a:noFill/>
            </p:spPr>
            <p:txBody>
              <a:bodyPr wrap="square" rtlCol="0">
                <a:noAutofit/>
              </a:bodyPr>
              <a:lstStyle/>
              <a:p>
                <a:r>
                  <a:rPr lang="zh-CN" altLang="zh-CN" sz="3300" b="1">
                    <a:solidFill>
                      <a:srgbClr val="002060"/>
                    </a:solidFill>
                    <a:latin typeface="宋体" panose="02010600030101010101" pitchFamily="2" charset="-122"/>
                    <a:ea typeface="宋体" panose="02010600030101010101" pitchFamily="2" charset="-122"/>
                    <a:sym typeface="+mn-ea"/>
                  </a:rPr>
                  <a:t>课堂练习</a:t>
                </a:r>
              </a:p>
              <a:p>
                <a:endParaRPr lang="zh-CN" altLang="en-US" sz="3300" b="1">
                  <a:solidFill>
                    <a:srgbClr val="002060"/>
                  </a:solidFill>
                  <a:latin typeface="宋体" panose="02010600030101010101" pitchFamily="2" charset="-122"/>
                  <a:ea typeface="宋体" panose="02010600030101010101" pitchFamily="2" charset="-122"/>
                  <a:sym typeface="+mn-ea"/>
                </a:endParaRPr>
              </a:p>
            </p:txBody>
          </p:sp>
          <p:sp>
            <p:nvSpPr>
              <p:cNvPr id="39" name="椭圆 38"/>
              <p:cNvSpPr/>
              <p:nvPr>
                <p:custDataLst>
                  <p:tags r:id="rId10"/>
                </p:custDataLst>
              </p:nvPr>
            </p:nvSpPr>
            <p:spPr>
              <a:xfrm>
                <a:off x="487" y="660"/>
                <a:ext cx="1264" cy="1126"/>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宋体" panose="02010600030101010101" pitchFamily="2" charset="-122"/>
                  <a:ea typeface="宋体" panose="02010600030101010101" pitchFamily="2" charset="-122"/>
                </a:endParaRPr>
              </a:p>
            </p:txBody>
          </p:sp>
        </p:grpSp>
      </p:grpSp>
      <p:sp>
        <p:nvSpPr>
          <p:cNvPr id="13" name="矩形 12"/>
          <p:cNvSpPr/>
          <p:nvPr>
            <p:custDataLst>
              <p:tags r:id="rId2"/>
            </p:custDataLst>
          </p:nvPr>
        </p:nvSpPr>
        <p:spPr>
          <a:xfrm>
            <a:off x="1382395" y="912483"/>
            <a:ext cx="10896600" cy="76212"/>
          </a:xfrm>
          <a:prstGeom prst="rect">
            <a:avLst/>
          </a:prstGeom>
          <a:gradFill>
            <a:gsLst>
              <a:gs pos="0">
                <a:schemeClr val="accent1">
                  <a:lumMod val="5000"/>
                  <a:lumOff val="95000"/>
                </a:schemeClr>
              </a:gs>
              <a:gs pos="64000">
                <a:srgbClr val="465398"/>
              </a:gs>
              <a:gs pos="100000">
                <a:srgbClr val="00206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宋体" panose="02010600030101010101" pitchFamily="2" charset="-122"/>
              <a:ea typeface="宋体" panose="02010600030101010101" pitchFamily="2" charset="-122"/>
            </a:endParaRPr>
          </a:p>
        </p:txBody>
      </p:sp>
      <p:sp>
        <p:nvSpPr>
          <p:cNvPr id="19458" name="Rectangle 2"/>
          <p:cNvSpPr/>
          <p:nvPr>
            <p:custDataLst>
              <p:tags r:id="rId3"/>
            </p:custDataLst>
          </p:nvPr>
        </p:nvSpPr>
        <p:spPr>
          <a:xfrm>
            <a:off x="1357313" y="1545908"/>
            <a:ext cx="8572500" cy="3416300"/>
          </a:xfrm>
          <a:prstGeom prst="rect">
            <a:avLst/>
          </a:prstGeom>
          <a:noFill/>
          <a:ln w="9525">
            <a:noFill/>
          </a:ln>
        </p:spPr>
        <p:txBody>
          <a:bodyPr>
            <a:spAutoFit/>
          </a:bodyPr>
          <a:lstStyle/>
          <a:p>
            <a:r>
              <a:rPr lang="en-US" altLang="zh-CN" sz="3600" b="1">
                <a:latin typeface="宋体" panose="02010600030101010101" pitchFamily="2" charset="-122"/>
              </a:rPr>
              <a:t>3.</a:t>
            </a:r>
            <a:r>
              <a:rPr lang="zh-CN" altLang="en-US" sz="3600" b="1">
                <a:latin typeface="宋体" panose="02010600030101010101" pitchFamily="2" charset="-122"/>
              </a:rPr>
              <a:t>如图所示是某城市地铁的设计方案图，进站和出站的轨道都与站台构成一个缓坡，为了充分利用能量，火车进站上坡前关闭发动机，由于惯性冲上缓坡，则上坡时火车的动能逐渐</a:t>
            </a:r>
            <a:r>
              <a:rPr lang="en-US" altLang="zh-CN" sz="3600" b="1">
                <a:latin typeface="宋体" panose="02010600030101010101" pitchFamily="2" charset="-122"/>
              </a:rPr>
              <a:t>______</a:t>
            </a:r>
            <a:r>
              <a:rPr lang="zh-CN" altLang="en-US" sz="3600" b="1">
                <a:latin typeface="宋体" panose="02010600030101010101" pitchFamily="2" charset="-122"/>
              </a:rPr>
              <a:t>重力势能逐渐</a:t>
            </a:r>
            <a:r>
              <a:rPr lang="en-US" altLang="zh-CN" sz="3600" b="1">
                <a:latin typeface="宋体" panose="02010600030101010101" pitchFamily="2" charset="-122"/>
              </a:rPr>
              <a:t>______</a:t>
            </a:r>
            <a:r>
              <a:rPr lang="zh-CN" altLang="en-US" sz="3600" b="1">
                <a:latin typeface="宋体" panose="02010600030101010101" pitchFamily="2" charset="-122"/>
              </a:rPr>
              <a:t>。</a:t>
            </a:r>
          </a:p>
          <a:p>
            <a:r>
              <a:rPr lang="en-US" altLang="zh-CN" sz="3600" b="1">
                <a:latin typeface="宋体" panose="02010600030101010101" pitchFamily="2" charset="-122"/>
              </a:rPr>
              <a:t>(</a:t>
            </a:r>
            <a:r>
              <a:rPr lang="zh-CN" altLang="en-US" sz="3600" b="1">
                <a:latin typeface="宋体" panose="02010600030101010101" pitchFamily="2" charset="-122"/>
              </a:rPr>
              <a:t>选填“增大”“减小”或“不变”</a:t>
            </a:r>
            <a:r>
              <a:rPr lang="en-US" altLang="zh-CN" sz="3600" b="1">
                <a:latin typeface="宋体" panose="02010600030101010101" pitchFamily="2" charset="-122"/>
              </a:rPr>
              <a:t>)</a:t>
            </a:r>
          </a:p>
        </p:txBody>
      </p:sp>
      <p:sp>
        <p:nvSpPr>
          <p:cNvPr id="27651" name="Rectangle 3"/>
          <p:cNvSpPr>
            <a:spLocks noChangeArrowheads="1"/>
          </p:cNvSpPr>
          <p:nvPr>
            <p:custDataLst>
              <p:tags r:id="rId4"/>
            </p:custDataLst>
          </p:nvPr>
        </p:nvSpPr>
        <p:spPr bwMode="auto">
          <a:xfrm>
            <a:off x="4286250" y="3760470"/>
            <a:ext cx="1358900" cy="646113"/>
          </a:xfrm>
          <a:prstGeom prst="rect">
            <a:avLst/>
          </a:prstGeom>
          <a:noFill/>
          <a:ln w="9525">
            <a:noFill/>
            <a:miter lim="800000"/>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3600" b="1" i="0" u="none" strike="noStrike" kern="1200" cap="none" spc="0" normalizeH="0" baseline="0" noProof="0">
                <a:ln>
                  <a:noFill/>
                </a:ln>
                <a:solidFill>
                  <a:srgbClr val="FF0000"/>
                </a:solidFill>
                <a:effectLst/>
                <a:uLnTx/>
                <a:uFillTx/>
                <a:latin typeface="+mn-ea"/>
                <a:ea typeface="+mn-ea"/>
                <a:cs typeface="+mn-cs"/>
              </a:rPr>
              <a:t>减小</a:t>
            </a:r>
          </a:p>
        </p:txBody>
      </p:sp>
      <p:sp>
        <p:nvSpPr>
          <p:cNvPr id="27652" name="Rectangle 4"/>
          <p:cNvSpPr>
            <a:spLocks noChangeArrowheads="1"/>
          </p:cNvSpPr>
          <p:nvPr>
            <p:custDataLst>
              <p:tags r:id="rId5"/>
            </p:custDataLst>
          </p:nvPr>
        </p:nvSpPr>
        <p:spPr bwMode="auto">
          <a:xfrm>
            <a:off x="8429625" y="3760470"/>
            <a:ext cx="1211263" cy="646113"/>
          </a:xfrm>
          <a:prstGeom prst="rect">
            <a:avLst/>
          </a:prstGeom>
          <a:noFill/>
          <a:ln w="9525">
            <a:noFill/>
            <a:miter lim="800000"/>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3600" b="1" i="0" u="none" strike="noStrike" kern="1200" cap="none" spc="0" normalizeH="0" baseline="0" noProof="0">
                <a:ln>
                  <a:noFill/>
                </a:ln>
                <a:solidFill>
                  <a:srgbClr val="FF0000"/>
                </a:solidFill>
                <a:effectLst/>
                <a:uLnTx/>
                <a:uFillTx/>
                <a:latin typeface="+mn-ea"/>
                <a:ea typeface="+mn-ea"/>
                <a:cs typeface="+mn-cs"/>
              </a:rPr>
              <a:t>增大</a:t>
            </a:r>
          </a:p>
        </p:txBody>
      </p:sp>
      <p:pic>
        <p:nvPicPr>
          <p:cNvPr id="19461" name="Picture 5"/>
          <p:cNvPicPr>
            <a:picLocks noChangeAspect="1"/>
          </p:cNvPicPr>
          <p:nvPr>
            <p:custDataLst>
              <p:tags r:id="rId6"/>
            </p:custDataLst>
          </p:nvPr>
        </p:nvPicPr>
        <p:blipFill>
          <a:blip r:embed="rId12"/>
          <a:srcRect l="407" t="3773" r="1865"/>
          <a:stretch>
            <a:fillRect/>
          </a:stretch>
        </p:blipFill>
        <p:spPr>
          <a:xfrm>
            <a:off x="2500313" y="5260658"/>
            <a:ext cx="6715125" cy="1033462"/>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65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6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p:bldP spid="2765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custDataLst>
              <p:tags r:id="rId2"/>
            </p:custDataLst>
          </p:nvPr>
        </p:nvGrpSpPr>
        <p:grpSpPr>
          <a:xfrm>
            <a:off x="0" y="135255"/>
            <a:ext cx="12192000" cy="853440"/>
            <a:chOff x="0" y="378"/>
            <a:chExt cx="19200" cy="1344"/>
          </a:xfrm>
        </p:grpSpPr>
        <p:sp>
          <p:nvSpPr>
            <p:cNvPr id="18" name="矩形 17"/>
            <p:cNvSpPr/>
            <p:nvPr>
              <p:custDataLst>
                <p:tags r:id="rId6"/>
              </p:custDataLst>
            </p:nvPr>
          </p:nvSpPr>
          <p:spPr>
            <a:xfrm>
              <a:off x="0" y="612"/>
              <a:ext cx="19199" cy="1078"/>
            </a:xfrm>
            <a:prstGeom prst="rect">
              <a:avLst/>
            </a:prstGeom>
            <a:gradFill>
              <a:gsLst>
                <a:gs pos="0">
                  <a:schemeClr val="accent1">
                    <a:lumMod val="5000"/>
                    <a:lumOff val="95000"/>
                  </a:schemeClr>
                </a:gs>
                <a:gs pos="100000">
                  <a:schemeClr val="tx2">
                    <a:lumMod val="21000"/>
                    <a:lumOff val="79000"/>
                    <a:alpha val="12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宋体" panose="02010600030101010101" pitchFamily="2" charset="-122"/>
                <a:ea typeface="宋体" panose="02010600030101010101" pitchFamily="2" charset="-122"/>
              </a:endParaRPr>
            </a:p>
          </p:txBody>
        </p:sp>
        <p:sp>
          <p:nvSpPr>
            <p:cNvPr id="19" name="矩形 18"/>
            <p:cNvSpPr/>
            <p:nvPr>
              <p:custDataLst>
                <p:tags r:id="rId7"/>
              </p:custDataLst>
            </p:nvPr>
          </p:nvSpPr>
          <p:spPr>
            <a:xfrm>
              <a:off x="2040" y="1602"/>
              <a:ext cx="17160" cy="120"/>
            </a:xfrm>
            <a:prstGeom prst="rect">
              <a:avLst/>
            </a:prstGeom>
            <a:gradFill>
              <a:gsLst>
                <a:gs pos="0">
                  <a:schemeClr val="accent1">
                    <a:lumMod val="5000"/>
                    <a:lumOff val="95000"/>
                  </a:schemeClr>
                </a:gs>
                <a:gs pos="64000">
                  <a:srgbClr val="465398"/>
                </a:gs>
                <a:gs pos="100000">
                  <a:srgbClr val="00206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宋体" panose="02010600030101010101" pitchFamily="2" charset="-122"/>
                <a:ea typeface="宋体" panose="02010600030101010101" pitchFamily="2" charset="-122"/>
              </a:endParaRPr>
            </a:p>
          </p:txBody>
        </p:sp>
        <p:grpSp>
          <p:nvGrpSpPr>
            <p:cNvPr id="20" name="组合 19"/>
            <p:cNvGrpSpPr/>
            <p:nvPr>
              <p:custDataLst>
                <p:tags r:id="rId8"/>
              </p:custDataLst>
            </p:nvPr>
          </p:nvGrpSpPr>
          <p:grpSpPr>
            <a:xfrm>
              <a:off x="494" y="378"/>
              <a:ext cx="4432" cy="1332"/>
              <a:chOff x="487" y="636"/>
              <a:chExt cx="4170" cy="1150"/>
            </a:xfrm>
          </p:grpSpPr>
          <p:sp>
            <p:nvSpPr>
              <p:cNvPr id="21" name="文本框 20"/>
              <p:cNvSpPr txBox="1"/>
              <p:nvPr>
                <p:custDataLst>
                  <p:tags r:id="rId9"/>
                </p:custDataLst>
              </p:nvPr>
            </p:nvSpPr>
            <p:spPr>
              <a:xfrm>
                <a:off x="1828" y="854"/>
                <a:ext cx="2829" cy="814"/>
              </a:xfrm>
              <a:prstGeom prst="rect">
                <a:avLst/>
              </a:prstGeom>
              <a:noFill/>
            </p:spPr>
            <p:txBody>
              <a:bodyPr wrap="square" rtlCol="0">
                <a:spAutoFit/>
              </a:bodyPr>
              <a:lstStyle/>
              <a:p>
                <a:r>
                  <a:rPr lang="zh-CN" altLang="zh-CN" sz="3300" b="1">
                    <a:solidFill>
                      <a:srgbClr val="002060"/>
                    </a:solidFill>
                    <a:latin typeface="宋体" panose="02010600030101010101" pitchFamily="2" charset="-122"/>
                    <a:ea typeface="宋体" panose="02010600030101010101" pitchFamily="2" charset="-122"/>
                    <a:sym typeface="+mn-ea"/>
                  </a:rPr>
                  <a:t>教学引入</a:t>
                </a:r>
              </a:p>
            </p:txBody>
          </p:sp>
          <p:sp>
            <p:nvSpPr>
              <p:cNvPr id="26" name="椭圆 25"/>
              <p:cNvSpPr/>
              <p:nvPr>
                <p:custDataLst>
                  <p:tags r:id="rId10"/>
                </p:custDataLst>
              </p:nvPr>
            </p:nvSpPr>
            <p:spPr>
              <a:xfrm>
                <a:off x="487" y="660"/>
                <a:ext cx="1264" cy="1126"/>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宋体" panose="02010600030101010101" pitchFamily="2" charset="-122"/>
                  <a:ea typeface="宋体" panose="02010600030101010101" pitchFamily="2" charset="-122"/>
                </a:endParaRPr>
              </a:p>
            </p:txBody>
          </p:sp>
          <p:sp>
            <p:nvSpPr>
              <p:cNvPr id="27" name="矩形 6"/>
              <p:cNvSpPr/>
              <p:nvPr>
                <p:custDataLst>
                  <p:tags r:id="rId11"/>
                </p:custDataLst>
              </p:nvPr>
            </p:nvSpPr>
            <p:spPr>
              <a:xfrm>
                <a:off x="645" y="636"/>
                <a:ext cx="1106" cy="1027"/>
              </a:xfrm>
              <a:prstGeom prst="rect">
                <a:avLst/>
              </a:prstGeom>
              <a:noFill/>
              <a:ln w="9525">
                <a:noFill/>
              </a:ln>
            </p:spPr>
            <p:txBody>
              <a:bodyPr wrap="square">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en-US" altLang="zh-CN" sz="4800" b="1">
                  <a:solidFill>
                    <a:schemeClr val="bg1"/>
                  </a:solidFill>
                  <a:latin typeface="宋体" panose="02010600030101010101" pitchFamily="2" charset="-122"/>
                  <a:ea typeface="宋体" panose="02010600030101010101" pitchFamily="2" charset="-122"/>
                </a:endParaRPr>
              </a:p>
            </p:txBody>
          </p:sp>
        </p:grpSp>
      </p:grpSp>
      <p:pic>
        <p:nvPicPr>
          <p:cNvPr id="2" name="图片 1"/>
          <p:cNvPicPr/>
          <p:nvPr>
            <p:custDataLst>
              <p:tags r:id="rId3"/>
            </p:custDataLst>
          </p:nvPr>
        </p:nvPicPr>
        <p:blipFill>
          <a:blip r:embed="rId13"/>
          <a:stretch>
            <a:fillRect/>
          </a:stretch>
        </p:blipFill>
        <p:spPr>
          <a:xfrm>
            <a:off x="1218565" y="1692910"/>
            <a:ext cx="8388350" cy="3751580"/>
          </a:xfrm>
          <a:prstGeom prst="rect">
            <a:avLst/>
          </a:prstGeom>
        </p:spPr>
      </p:pic>
      <p:sp>
        <p:nvSpPr>
          <p:cNvPr id="3" name="文本框 2"/>
          <p:cNvSpPr txBox="1"/>
          <p:nvPr>
            <p:custDataLst>
              <p:tags r:id="rId4"/>
            </p:custDataLst>
          </p:nvPr>
        </p:nvSpPr>
        <p:spPr>
          <a:xfrm>
            <a:off x="1295400" y="1153160"/>
            <a:ext cx="10428605" cy="521970"/>
          </a:xfrm>
          <a:prstGeom prst="rect">
            <a:avLst/>
          </a:prstGeom>
          <a:noFill/>
        </p:spPr>
        <p:txBody>
          <a:bodyPr wrap="square" rtlCol="0" anchor="t">
            <a:spAutoFit/>
          </a:bodyPr>
          <a:lstStyle/>
          <a:p>
            <a:r>
              <a:rPr lang="zh-CN" altLang="en-US" sz="2800" b="1">
                <a:solidFill>
                  <a:srgbClr val="002060"/>
                </a:solidFill>
                <a:latin typeface="宋体" panose="02010600030101010101" pitchFamily="2" charset="-122"/>
                <a:ea typeface="宋体" panose="02010600030101010101" pitchFamily="2" charset="-122"/>
                <a:cs typeface="宋体" panose="02010600030101010101" pitchFamily="2" charset="-122"/>
                <a:sym typeface="+mn-ea"/>
              </a:rPr>
              <a:t>过山车呼啸着，左转右爬，忽上忽下</a:t>
            </a:r>
            <a:r>
              <a:rPr lang="en-US" altLang="zh-CN" sz="2800" b="1">
                <a:solidFill>
                  <a:srgbClr val="002060"/>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2800" b="1">
                <a:solidFill>
                  <a:srgbClr val="002060"/>
                </a:solidFill>
                <a:latin typeface="宋体" panose="02010600030101010101" pitchFamily="2" charset="-122"/>
                <a:ea typeface="宋体" panose="02010600030101010101" pitchFamily="2" charset="-122"/>
                <a:cs typeface="宋体" panose="02010600030101010101" pitchFamily="2" charset="-122"/>
                <a:sym typeface="+mn-ea"/>
              </a:rPr>
              <a:t>所有人在尖叫！！！</a:t>
            </a:r>
          </a:p>
        </p:txBody>
      </p:sp>
      <p:sp>
        <p:nvSpPr>
          <p:cNvPr id="4" name="文本框 3"/>
          <p:cNvSpPr txBox="1"/>
          <p:nvPr>
            <p:custDataLst>
              <p:tags r:id="rId5"/>
            </p:custDataLst>
          </p:nvPr>
        </p:nvSpPr>
        <p:spPr>
          <a:xfrm>
            <a:off x="2067560" y="5731510"/>
            <a:ext cx="6695440" cy="521970"/>
          </a:xfrm>
          <a:prstGeom prst="rect">
            <a:avLst/>
          </a:prstGeom>
          <a:noFill/>
        </p:spPr>
        <p:txBody>
          <a:bodyPr wrap="square" rtlCol="0" anchor="t">
            <a:spAutoFit/>
          </a:bodyPr>
          <a:lstStyle/>
          <a:p>
            <a:pPr algn="ctr"/>
            <a:r>
              <a:rPr lang="zh-CN" altLang="en-US" sz="2800">
                <a:solidFill>
                  <a:srgbClr val="7030A0"/>
                </a:solidFill>
                <a:latin typeface="宋体" panose="02010600030101010101" pitchFamily="2" charset="-122"/>
                <a:ea typeface="宋体" panose="02010600030101010101" pitchFamily="2" charset="-122"/>
              </a:rPr>
              <a:t>过山车最后为什么会停下来呢？</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6" presetClass="emph" presetSubtype="0" fill="hold" grpId="1" nodeType="withEffect">
                                  <p:stCondLst>
                                    <p:cond delay="0"/>
                                  </p:stCondLst>
                                  <p:childTnLst>
                                    <p:animScale>
                                      <p:cBhvr>
                                        <p:cTn id="11"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custDataLst>
              <p:tags r:id="rId1"/>
            </p:custDataLst>
          </p:nvPr>
        </p:nvGrpSpPr>
        <p:grpSpPr>
          <a:xfrm>
            <a:off x="86995" y="152907"/>
            <a:ext cx="12192000" cy="835788"/>
            <a:chOff x="0" y="406"/>
            <a:chExt cx="19200" cy="1316"/>
          </a:xfrm>
        </p:grpSpPr>
        <p:sp>
          <p:nvSpPr>
            <p:cNvPr id="3" name="矩形 2"/>
            <p:cNvSpPr/>
            <p:nvPr>
              <p:custDataLst>
                <p:tags r:id="rId8"/>
              </p:custDataLst>
            </p:nvPr>
          </p:nvSpPr>
          <p:spPr>
            <a:xfrm>
              <a:off x="0" y="612"/>
              <a:ext cx="19199" cy="1078"/>
            </a:xfrm>
            <a:prstGeom prst="rect">
              <a:avLst/>
            </a:prstGeom>
            <a:gradFill>
              <a:gsLst>
                <a:gs pos="0">
                  <a:schemeClr val="accent1">
                    <a:lumMod val="5000"/>
                    <a:lumOff val="95000"/>
                  </a:schemeClr>
                </a:gs>
                <a:gs pos="100000">
                  <a:schemeClr val="tx2">
                    <a:lumMod val="21000"/>
                    <a:lumOff val="79000"/>
                    <a:alpha val="12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宋体" panose="02010600030101010101" pitchFamily="2" charset="-122"/>
                <a:ea typeface="宋体" panose="02010600030101010101" pitchFamily="2" charset="-122"/>
              </a:endParaRPr>
            </a:p>
          </p:txBody>
        </p:sp>
        <p:sp>
          <p:nvSpPr>
            <p:cNvPr id="4" name="矩形 3"/>
            <p:cNvSpPr/>
            <p:nvPr>
              <p:custDataLst>
                <p:tags r:id="rId9"/>
              </p:custDataLst>
            </p:nvPr>
          </p:nvSpPr>
          <p:spPr>
            <a:xfrm>
              <a:off x="2040" y="1602"/>
              <a:ext cx="17160" cy="120"/>
            </a:xfrm>
            <a:prstGeom prst="rect">
              <a:avLst/>
            </a:prstGeom>
            <a:gradFill>
              <a:gsLst>
                <a:gs pos="0">
                  <a:schemeClr val="accent1">
                    <a:lumMod val="5000"/>
                    <a:lumOff val="95000"/>
                  </a:schemeClr>
                </a:gs>
                <a:gs pos="64000">
                  <a:srgbClr val="465398"/>
                </a:gs>
                <a:gs pos="100000">
                  <a:srgbClr val="00206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宋体" panose="02010600030101010101" pitchFamily="2" charset="-122"/>
                <a:ea typeface="宋体" panose="02010600030101010101" pitchFamily="2" charset="-122"/>
              </a:endParaRPr>
            </a:p>
          </p:txBody>
        </p:sp>
        <p:grpSp>
          <p:nvGrpSpPr>
            <p:cNvPr id="13" name="组合 12"/>
            <p:cNvGrpSpPr/>
            <p:nvPr>
              <p:custDataLst>
                <p:tags r:id="rId10"/>
              </p:custDataLst>
            </p:nvPr>
          </p:nvGrpSpPr>
          <p:grpSpPr>
            <a:xfrm>
              <a:off x="494" y="406"/>
              <a:ext cx="4369" cy="1304"/>
              <a:chOff x="487" y="660"/>
              <a:chExt cx="4112" cy="1126"/>
            </a:xfrm>
          </p:grpSpPr>
          <p:sp>
            <p:nvSpPr>
              <p:cNvPr id="14" name="文本框 13"/>
              <p:cNvSpPr txBox="1"/>
              <p:nvPr>
                <p:custDataLst>
                  <p:tags r:id="rId11"/>
                </p:custDataLst>
              </p:nvPr>
            </p:nvSpPr>
            <p:spPr>
              <a:xfrm>
                <a:off x="1828" y="854"/>
                <a:ext cx="2771" cy="814"/>
              </a:xfrm>
              <a:prstGeom prst="rect">
                <a:avLst/>
              </a:prstGeom>
              <a:noFill/>
            </p:spPr>
            <p:txBody>
              <a:bodyPr wrap="square" rtlCol="0">
                <a:spAutoFit/>
              </a:bodyPr>
              <a:lstStyle/>
              <a:p>
                <a:r>
                  <a:rPr lang="zh-CN" altLang="zh-CN" sz="3300" b="1">
                    <a:solidFill>
                      <a:srgbClr val="002060"/>
                    </a:solidFill>
                    <a:latin typeface="宋体" panose="02010600030101010101" pitchFamily="2" charset="-122"/>
                    <a:ea typeface="宋体" panose="02010600030101010101" pitchFamily="2" charset="-122"/>
                    <a:sym typeface="+mn-ea"/>
                  </a:rPr>
                  <a:t>板书设计</a:t>
                </a:r>
              </a:p>
            </p:txBody>
          </p:sp>
          <p:sp>
            <p:nvSpPr>
              <p:cNvPr id="16" name="椭圆 15"/>
              <p:cNvSpPr/>
              <p:nvPr>
                <p:custDataLst>
                  <p:tags r:id="rId12"/>
                </p:custDataLst>
              </p:nvPr>
            </p:nvSpPr>
            <p:spPr>
              <a:xfrm>
                <a:off x="487" y="660"/>
                <a:ext cx="1264" cy="1126"/>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宋体" panose="02010600030101010101" pitchFamily="2" charset="-122"/>
                  <a:ea typeface="宋体" panose="02010600030101010101" pitchFamily="2" charset="-122"/>
                </a:endParaRPr>
              </a:p>
            </p:txBody>
          </p:sp>
        </p:grpSp>
      </p:grpSp>
      <p:sp>
        <p:nvSpPr>
          <p:cNvPr id="5" name="文本框 4"/>
          <p:cNvSpPr txBox="1"/>
          <p:nvPr>
            <p:custDataLst>
              <p:tags r:id="rId2"/>
            </p:custDataLst>
          </p:nvPr>
        </p:nvSpPr>
        <p:spPr>
          <a:xfrm>
            <a:off x="3216275" y="1177290"/>
            <a:ext cx="6127750" cy="583565"/>
          </a:xfrm>
          <a:prstGeom prst="rect">
            <a:avLst/>
          </a:prstGeom>
          <a:noFill/>
        </p:spPr>
        <p:txBody>
          <a:bodyPr wrap="square" rtlCol="0">
            <a:spAutoFit/>
          </a:bodyPr>
          <a:lstStyle/>
          <a:p>
            <a:pPr algn="ctr">
              <a:buClrTx/>
              <a:buSzTx/>
              <a:buFontTx/>
            </a:pPr>
            <a:r>
              <a:rPr lang="zh-CN" altLang="en-US" sz="3200">
                <a:solidFill>
                  <a:srgbClr val="002060"/>
                </a:solidFill>
                <a:effectLst/>
                <a:latin typeface="宋体" panose="02010600030101010101" pitchFamily="2" charset="-122"/>
                <a:ea typeface="宋体" panose="02010600030101010101" pitchFamily="2" charset="-122"/>
                <a:cs typeface="宋体" panose="02010600030101010101" pitchFamily="2" charset="-122"/>
                <a:sym typeface="+mn-ea"/>
              </a:rPr>
              <a:t>第</a:t>
            </a:r>
            <a:r>
              <a:rPr lang="en-US" altLang="zh-CN" sz="3200">
                <a:solidFill>
                  <a:srgbClr val="002060"/>
                </a:solidFill>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3200">
                <a:solidFill>
                  <a:srgbClr val="002060"/>
                </a:solidFill>
                <a:effectLst/>
                <a:latin typeface="宋体" panose="02010600030101010101" pitchFamily="2" charset="-122"/>
                <a:ea typeface="宋体" panose="02010600030101010101" pitchFamily="2" charset="-122"/>
                <a:cs typeface="宋体" panose="02010600030101010101" pitchFamily="2" charset="-122"/>
                <a:sym typeface="+mn-ea"/>
              </a:rPr>
              <a:t>节</a:t>
            </a:r>
            <a:r>
              <a:rPr lang="en-US" altLang="zh-CN" sz="3200">
                <a:solidFill>
                  <a:srgbClr val="002060"/>
                </a:solidFill>
                <a:effectLst/>
                <a:latin typeface="宋体" panose="02010600030101010101" pitchFamily="2" charset="-122"/>
                <a:ea typeface="宋体" panose="02010600030101010101" pitchFamily="2" charset="-122"/>
                <a:cs typeface="宋体" panose="02010600030101010101" pitchFamily="2" charset="-122"/>
                <a:sym typeface="+mn-ea"/>
              </a:rPr>
              <a:t> </a:t>
            </a:r>
            <a:r>
              <a:rPr lang="zh-CN" altLang="en-US" sz="3200">
                <a:solidFill>
                  <a:srgbClr val="002060"/>
                </a:solidFill>
                <a:effectLst/>
                <a:latin typeface="宋体" panose="02010600030101010101" pitchFamily="2" charset="-122"/>
                <a:ea typeface="宋体" panose="02010600030101010101" pitchFamily="2" charset="-122"/>
                <a:cs typeface="宋体" panose="02010600030101010101" pitchFamily="2" charset="-122"/>
                <a:sym typeface="+mn-ea"/>
              </a:rPr>
              <a:t>机械能及其转化</a:t>
            </a:r>
            <a:endParaRPr lang="zh-CN" altLang="en-US" sz="3200" b="1">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6" name="文本框 5"/>
          <p:cNvSpPr txBox="1"/>
          <p:nvPr>
            <p:custDataLst>
              <p:tags r:id="rId3"/>
            </p:custDataLst>
          </p:nvPr>
        </p:nvSpPr>
        <p:spPr>
          <a:xfrm>
            <a:off x="683895" y="1949450"/>
            <a:ext cx="3455035" cy="494030"/>
          </a:xfrm>
          <a:prstGeom prst="rect">
            <a:avLst/>
          </a:prstGeom>
          <a:noFill/>
        </p:spPr>
        <p:txBody>
          <a:bodyPr wrap="square" rtlCol="0" anchor="t">
            <a:noAutofit/>
          </a:bodyPr>
          <a:lstStyle/>
          <a:p>
            <a:r>
              <a:rPr lang="zh-CN" altLang="zh-CN" sz="2800">
                <a:solidFill>
                  <a:schemeClr val="tx1"/>
                </a:solidFill>
                <a:latin typeface="宋体" panose="02010600030101010101" pitchFamily="2" charset="-122"/>
                <a:ea typeface="宋体" panose="02010600030101010101" pitchFamily="2" charset="-122"/>
                <a:sym typeface="+mn-ea"/>
              </a:rPr>
              <a:t>一、</a:t>
            </a:r>
            <a:r>
              <a:rPr lang="zh-CN" altLang="zh-CN" sz="2800" b="1">
                <a:solidFill>
                  <a:srgbClr val="002060"/>
                </a:solidFill>
                <a:latin typeface="宋体" panose="02010600030101010101" pitchFamily="2" charset="-122"/>
                <a:ea typeface="宋体" panose="02010600030101010101" pitchFamily="2" charset="-122"/>
                <a:sym typeface="+mn-ea"/>
              </a:rPr>
              <a:t>机械能</a:t>
            </a:r>
            <a:endParaRPr lang="zh-CN" altLang="zh-CN" sz="2800" b="1">
              <a:solidFill>
                <a:schemeClr val="tx1"/>
              </a:solidFill>
              <a:latin typeface="宋体" panose="02010600030101010101" pitchFamily="2" charset="-122"/>
              <a:ea typeface="宋体" panose="02010600030101010101" pitchFamily="2" charset="-122"/>
              <a:sym typeface="+mn-ea"/>
            </a:endParaRPr>
          </a:p>
        </p:txBody>
      </p:sp>
      <p:sp>
        <p:nvSpPr>
          <p:cNvPr id="11" name="文本框 10"/>
          <p:cNvSpPr txBox="1"/>
          <p:nvPr>
            <p:custDataLst>
              <p:tags r:id="rId4"/>
            </p:custDataLst>
          </p:nvPr>
        </p:nvSpPr>
        <p:spPr>
          <a:xfrm>
            <a:off x="1295400" y="2625090"/>
            <a:ext cx="3919220" cy="1281430"/>
          </a:xfrm>
          <a:prstGeom prst="rect">
            <a:avLst/>
          </a:prstGeom>
          <a:noFill/>
        </p:spPr>
        <p:txBody>
          <a:bodyPr wrap="square" rtlCol="0">
            <a:noAutofit/>
          </a:bodyPr>
          <a:lstStyle/>
          <a:p>
            <a:r>
              <a:rPr lang="zh-CN" altLang="en-US" sz="2800" b="1">
                <a:solidFill>
                  <a:schemeClr val="tx1"/>
                </a:solidFill>
                <a:latin typeface="宋体" panose="02010600030101010101" pitchFamily="2" charset="-122"/>
                <a:ea typeface="宋体" panose="02010600030101010101" pitchFamily="2" charset="-122"/>
                <a:cs typeface="宋体" panose="02010600030101010101" pitchFamily="2" charset="-122"/>
                <a:sym typeface="+mn-ea"/>
              </a:rPr>
              <a:t>1、</a:t>
            </a:r>
            <a:r>
              <a:rPr lang="zh-CN" altLang="zh-CN" sz="280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定义：</a:t>
            </a:r>
            <a:endParaRPr lang="zh-CN" altLang="en-US" sz="2800" b="1">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r>
              <a:rPr lang="zh-CN" altLang="en-US" sz="2800" b="1">
                <a:solidFill>
                  <a:schemeClr val="tx1"/>
                </a:solidFill>
                <a:latin typeface="宋体" panose="02010600030101010101" pitchFamily="2" charset="-122"/>
                <a:ea typeface="宋体" panose="02010600030101010101" pitchFamily="2" charset="-122"/>
                <a:cs typeface="宋体" panose="02010600030101010101" pitchFamily="2" charset="-122"/>
                <a:sym typeface="+mn-ea"/>
              </a:rPr>
              <a:t>2、</a:t>
            </a:r>
            <a:r>
              <a:rPr lang="zh-CN" altLang="en-US" sz="2800">
                <a:solidFill>
                  <a:srgbClr val="002060"/>
                </a:solidFill>
                <a:latin typeface="宋体" panose="02010600030101010101" pitchFamily="2" charset="-122"/>
                <a:ea typeface="宋体" panose="02010600030101010101" pitchFamily="2" charset="-122"/>
                <a:cs typeface="宋体" panose="02010600030101010101" pitchFamily="2" charset="-122"/>
                <a:sym typeface="+mn-ea"/>
              </a:rPr>
              <a:t>单位：</a:t>
            </a:r>
          </a:p>
          <a:p>
            <a:r>
              <a:rPr lang="en-US" altLang="zh-CN" sz="2800">
                <a:solidFill>
                  <a:srgbClr val="002060"/>
                </a:solidFill>
                <a:latin typeface="宋体" panose="02010600030101010101" pitchFamily="2" charset="-122"/>
                <a:ea typeface="宋体" panose="02010600030101010101" pitchFamily="2" charset="-122"/>
                <a:cs typeface="宋体" panose="02010600030101010101" pitchFamily="2" charset="-122"/>
                <a:sym typeface="+mn-ea"/>
              </a:rPr>
              <a:t>3</a:t>
            </a:r>
            <a:r>
              <a:rPr lang="zh-CN" altLang="en-US" sz="2800">
                <a:solidFill>
                  <a:srgbClr val="002060"/>
                </a:solidFill>
                <a:latin typeface="宋体" panose="02010600030101010101" pitchFamily="2" charset="-122"/>
                <a:ea typeface="宋体" panose="02010600030101010101" pitchFamily="2" charset="-122"/>
                <a:cs typeface="宋体" panose="02010600030101010101" pitchFamily="2" charset="-122"/>
                <a:sym typeface="+mn-ea"/>
              </a:rPr>
              <a:t>、理解</a:t>
            </a:r>
            <a:endParaRPr lang="zh-CN" altLang="en-US" sz="2800" b="1">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r>
              <a:rPr lang="zh-CN" altLang="en-US" sz="2800" b="1">
                <a:solidFill>
                  <a:schemeClr val="tx1"/>
                </a:solidFill>
                <a:latin typeface="宋体" panose="02010600030101010101" pitchFamily="2" charset="-122"/>
                <a:ea typeface="宋体" panose="02010600030101010101" pitchFamily="2" charset="-122"/>
                <a:cs typeface="宋体" panose="02010600030101010101" pitchFamily="2" charset="-122"/>
                <a:sym typeface="+mn-ea"/>
              </a:rPr>
              <a:t> </a:t>
            </a:r>
            <a:r>
              <a:rPr lang="en-US" altLang="zh-CN" sz="2800" b="1">
                <a:solidFill>
                  <a:schemeClr val="tx1"/>
                </a:solidFill>
                <a:latin typeface="宋体" panose="02010600030101010101" pitchFamily="2" charset="-122"/>
                <a:ea typeface="宋体" panose="02010600030101010101" pitchFamily="2" charset="-122"/>
                <a:cs typeface="宋体" panose="02010600030101010101" pitchFamily="2" charset="-122"/>
                <a:sym typeface="+mn-ea"/>
              </a:rPr>
              <a:t>        </a:t>
            </a:r>
            <a:endParaRPr lang="zh-CN" altLang="en-US" sz="2800" baseline="-25000">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sp>
        <p:nvSpPr>
          <p:cNvPr id="15" name="文本框 14"/>
          <p:cNvSpPr txBox="1"/>
          <p:nvPr>
            <p:custDataLst>
              <p:tags r:id="rId5"/>
            </p:custDataLst>
          </p:nvPr>
        </p:nvSpPr>
        <p:spPr>
          <a:xfrm>
            <a:off x="683895" y="4194175"/>
            <a:ext cx="4637405" cy="494030"/>
          </a:xfrm>
          <a:prstGeom prst="rect">
            <a:avLst/>
          </a:prstGeom>
          <a:noFill/>
        </p:spPr>
        <p:txBody>
          <a:bodyPr wrap="square" rtlCol="0" anchor="t">
            <a:noAutofit/>
          </a:bodyPr>
          <a:lstStyle/>
          <a:p>
            <a:r>
              <a:rPr lang="zh-CN" altLang="zh-CN" sz="2800">
                <a:solidFill>
                  <a:schemeClr val="tx1"/>
                </a:solidFill>
                <a:latin typeface="宋体" panose="02010600030101010101" pitchFamily="2" charset="-122"/>
                <a:ea typeface="宋体" panose="02010600030101010101" pitchFamily="2" charset="-122"/>
                <a:sym typeface="+mn-ea"/>
              </a:rPr>
              <a:t>二、</a:t>
            </a:r>
            <a:r>
              <a:rPr lang="zh-CN" altLang="en-US" sz="2800" b="1">
                <a:latin typeface="宋体" panose="02010600030101010101" pitchFamily="2" charset="-122"/>
                <a:ea typeface="宋体" panose="02010600030101010101" pitchFamily="2" charset="-122"/>
                <a:sym typeface="+mn-ea"/>
              </a:rPr>
              <a:t>动能和势能的转化</a:t>
            </a:r>
            <a:endParaRPr lang="zh-CN" altLang="zh-CN" sz="2800" b="1">
              <a:solidFill>
                <a:schemeClr val="tx1"/>
              </a:solidFill>
              <a:latin typeface="宋体" panose="02010600030101010101" pitchFamily="2" charset="-122"/>
              <a:ea typeface="宋体" panose="02010600030101010101" pitchFamily="2" charset="-122"/>
              <a:sym typeface="+mn-ea"/>
            </a:endParaRPr>
          </a:p>
        </p:txBody>
      </p:sp>
      <p:sp>
        <p:nvSpPr>
          <p:cNvPr id="17" name="文本框 16"/>
          <p:cNvSpPr txBox="1"/>
          <p:nvPr>
            <p:custDataLst>
              <p:tags r:id="rId6"/>
            </p:custDataLst>
          </p:nvPr>
        </p:nvSpPr>
        <p:spPr>
          <a:xfrm>
            <a:off x="1166495" y="4975860"/>
            <a:ext cx="4929505" cy="929005"/>
          </a:xfrm>
          <a:prstGeom prst="rect">
            <a:avLst/>
          </a:prstGeom>
          <a:noFill/>
        </p:spPr>
        <p:txBody>
          <a:bodyPr wrap="square" rtlCol="0">
            <a:noAutofit/>
          </a:bodyPr>
          <a:lstStyle/>
          <a:p>
            <a:r>
              <a:rPr lang="zh-CN" altLang="en-US" sz="2800" b="1">
                <a:solidFill>
                  <a:schemeClr val="tx1"/>
                </a:solidFill>
                <a:latin typeface="宋体" panose="02010600030101010101" pitchFamily="2" charset="-122"/>
                <a:ea typeface="宋体" panose="02010600030101010101" pitchFamily="2" charset="-122"/>
                <a:cs typeface="宋体" panose="02010600030101010101" pitchFamily="2" charset="-122"/>
                <a:sym typeface="+mn-ea"/>
              </a:rPr>
              <a:t>1、</a:t>
            </a:r>
            <a:r>
              <a:rPr lang="zh-CN" altLang="en-US" sz="28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动能</a:t>
            </a:r>
            <a:r>
              <a:rPr lang="zh-CN" altLang="en-US" sz="2800" b="1">
                <a:latin typeface="宋体" panose="02010600030101010101" pitchFamily="2" charset="-122"/>
                <a:ea typeface="宋体" panose="02010600030101010101" pitchFamily="2" charset="-122"/>
                <a:cs typeface="宋体" panose="02010600030101010101" pitchFamily="2" charset="-122"/>
                <a:sym typeface="+mn-ea"/>
              </a:rPr>
              <a:t>和</a:t>
            </a:r>
            <a:r>
              <a:rPr lang="zh-CN" altLang="en-US" sz="28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势能</a:t>
            </a:r>
            <a:r>
              <a:rPr lang="zh-CN" altLang="en-US" sz="2800" b="1">
                <a:latin typeface="宋体" panose="02010600030101010101" pitchFamily="2" charset="-122"/>
                <a:ea typeface="宋体" panose="02010600030101010101" pitchFamily="2" charset="-122"/>
                <a:cs typeface="宋体" panose="02010600030101010101" pitchFamily="2" charset="-122"/>
                <a:sym typeface="+mn-ea"/>
              </a:rPr>
              <a:t>可以</a:t>
            </a:r>
            <a:r>
              <a:rPr lang="zh-CN" altLang="en-US" sz="28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相互转化</a:t>
            </a:r>
            <a:endParaRPr lang="zh-CN" altLang="en-US" sz="2800" b="1">
              <a:solidFill>
                <a:srgbClr val="FF0000"/>
              </a:solidFill>
              <a:latin typeface="宋体" panose="02010600030101010101" pitchFamily="2" charset="-122"/>
              <a:ea typeface="宋体" panose="02010600030101010101" pitchFamily="2" charset="-122"/>
              <a:cs typeface="宋体" panose="02010600030101010101" pitchFamily="2" charset="-122"/>
            </a:endParaRPr>
          </a:p>
          <a:p>
            <a:endParaRPr lang="zh-CN" altLang="en-US" sz="2800" b="1">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r>
              <a:rPr lang="zh-CN" altLang="en-US" sz="2800" b="1">
                <a:solidFill>
                  <a:schemeClr val="tx1"/>
                </a:solidFill>
                <a:latin typeface="宋体" panose="02010600030101010101" pitchFamily="2" charset="-122"/>
                <a:ea typeface="宋体" panose="02010600030101010101" pitchFamily="2" charset="-122"/>
                <a:cs typeface="宋体" panose="02010600030101010101" pitchFamily="2" charset="-122"/>
                <a:sym typeface="+mn-ea"/>
              </a:rPr>
              <a:t>2、</a:t>
            </a:r>
            <a:r>
              <a:rPr lang="zh-CN" altLang="en-US" sz="2800">
                <a:solidFill>
                  <a:srgbClr val="002060"/>
                </a:solidFill>
                <a:latin typeface="宋体" panose="02010600030101010101" pitchFamily="2" charset="-122"/>
                <a:ea typeface="宋体" panose="02010600030101010101" pitchFamily="2" charset="-122"/>
                <a:cs typeface="宋体" panose="02010600030101010101" pitchFamily="2" charset="-122"/>
                <a:sym typeface="+mn-ea"/>
              </a:rPr>
              <a:t>条件：</a:t>
            </a:r>
            <a:endParaRPr lang="zh-CN" altLang="en-US" sz="2800" b="1">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r>
              <a:rPr lang="zh-CN" altLang="en-US" sz="2800" b="1">
                <a:solidFill>
                  <a:schemeClr val="tx1"/>
                </a:solidFill>
                <a:latin typeface="宋体" panose="02010600030101010101" pitchFamily="2" charset="-122"/>
                <a:ea typeface="宋体" panose="02010600030101010101" pitchFamily="2" charset="-122"/>
                <a:cs typeface="宋体" panose="02010600030101010101" pitchFamily="2" charset="-122"/>
                <a:sym typeface="+mn-ea"/>
              </a:rPr>
              <a:t> </a:t>
            </a:r>
            <a:r>
              <a:rPr lang="en-US" altLang="zh-CN" sz="2800" b="1">
                <a:solidFill>
                  <a:schemeClr val="tx1"/>
                </a:solidFill>
                <a:latin typeface="宋体" panose="02010600030101010101" pitchFamily="2" charset="-122"/>
                <a:ea typeface="宋体" panose="02010600030101010101" pitchFamily="2" charset="-122"/>
                <a:cs typeface="宋体" panose="02010600030101010101" pitchFamily="2" charset="-122"/>
                <a:sym typeface="+mn-ea"/>
              </a:rPr>
              <a:t>        </a:t>
            </a:r>
            <a:endParaRPr lang="zh-CN" altLang="en-US" sz="2800" baseline="-25000">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sp>
        <p:nvSpPr>
          <p:cNvPr id="7" name="文本框 6"/>
          <p:cNvSpPr txBox="1"/>
          <p:nvPr>
            <p:custDataLst>
              <p:tags r:id="rId7"/>
            </p:custDataLst>
          </p:nvPr>
        </p:nvSpPr>
        <p:spPr>
          <a:xfrm>
            <a:off x="6614795" y="2093595"/>
            <a:ext cx="4064000" cy="1383665"/>
          </a:xfrm>
          <a:prstGeom prst="rect">
            <a:avLst/>
          </a:prstGeom>
          <a:noFill/>
        </p:spPr>
        <p:txBody>
          <a:bodyPr wrap="square" rtlCol="0">
            <a:spAutoFit/>
          </a:bodyPr>
          <a:lstStyle/>
          <a:p>
            <a:r>
              <a:rPr lang="zh-CN" altLang="en-US" sz="2800" b="1">
                <a:solidFill>
                  <a:srgbClr val="002060"/>
                </a:solidFill>
                <a:latin typeface="宋体" panose="02010600030101010101" pitchFamily="2" charset="-122"/>
                <a:ea typeface="宋体" panose="02010600030101010101" pitchFamily="2" charset="-122"/>
                <a:sym typeface="+mn-ea"/>
              </a:rPr>
              <a:t>三、机械能同其他形式能量的相互转化</a:t>
            </a:r>
            <a:endParaRPr lang="zh-CN" altLang="zh-CN" sz="2800" b="1">
              <a:solidFill>
                <a:srgbClr val="002060"/>
              </a:solidFill>
              <a:latin typeface="宋体" panose="02010600030101010101" pitchFamily="2" charset="-122"/>
              <a:ea typeface="宋体" panose="02010600030101010101" pitchFamily="2" charset="-122"/>
              <a:sym typeface="+mn-ea"/>
            </a:endParaRPr>
          </a:p>
          <a:p>
            <a:endParaRPr lang="zh-CN" altLang="en-US" sz="2800">
              <a:latin typeface="宋体" panose="02010600030101010101" pitchFamily="2" charset="-122"/>
              <a:ea typeface="宋体" panose="02010600030101010101" pitchFamily="2" charset="-122"/>
            </a:endParaRP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32"/>
          <p:cNvGrpSpPr/>
          <p:nvPr>
            <p:custDataLst>
              <p:tags r:id="rId1"/>
            </p:custDataLst>
          </p:nvPr>
        </p:nvGrpSpPr>
        <p:grpSpPr>
          <a:xfrm>
            <a:off x="0" y="135255"/>
            <a:ext cx="12192000" cy="853440"/>
            <a:chOff x="0" y="378"/>
            <a:chExt cx="19200" cy="1344"/>
          </a:xfrm>
        </p:grpSpPr>
        <p:sp>
          <p:nvSpPr>
            <p:cNvPr id="34" name="矩形 33"/>
            <p:cNvSpPr/>
            <p:nvPr>
              <p:custDataLst>
                <p:tags r:id="rId6"/>
              </p:custDataLst>
            </p:nvPr>
          </p:nvSpPr>
          <p:spPr>
            <a:xfrm>
              <a:off x="0" y="612"/>
              <a:ext cx="19199" cy="1078"/>
            </a:xfrm>
            <a:prstGeom prst="rect">
              <a:avLst/>
            </a:prstGeom>
            <a:gradFill>
              <a:gsLst>
                <a:gs pos="0">
                  <a:schemeClr val="accent1">
                    <a:lumMod val="5000"/>
                    <a:lumOff val="95000"/>
                  </a:schemeClr>
                </a:gs>
                <a:gs pos="100000">
                  <a:schemeClr val="tx2">
                    <a:lumMod val="21000"/>
                    <a:lumOff val="79000"/>
                    <a:alpha val="12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宋体" panose="02010600030101010101" pitchFamily="2" charset="-122"/>
                <a:ea typeface="宋体" panose="02010600030101010101" pitchFamily="2" charset="-122"/>
              </a:endParaRPr>
            </a:p>
          </p:txBody>
        </p:sp>
        <p:sp>
          <p:nvSpPr>
            <p:cNvPr id="35" name="矩形 34"/>
            <p:cNvSpPr/>
            <p:nvPr>
              <p:custDataLst>
                <p:tags r:id="rId7"/>
              </p:custDataLst>
            </p:nvPr>
          </p:nvSpPr>
          <p:spPr>
            <a:xfrm>
              <a:off x="2040" y="1602"/>
              <a:ext cx="17160" cy="120"/>
            </a:xfrm>
            <a:prstGeom prst="rect">
              <a:avLst/>
            </a:prstGeom>
            <a:gradFill>
              <a:gsLst>
                <a:gs pos="0">
                  <a:schemeClr val="accent1">
                    <a:lumMod val="5000"/>
                    <a:lumOff val="95000"/>
                  </a:schemeClr>
                </a:gs>
                <a:gs pos="64000">
                  <a:srgbClr val="465398"/>
                </a:gs>
                <a:gs pos="100000">
                  <a:srgbClr val="00206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宋体" panose="02010600030101010101" pitchFamily="2" charset="-122"/>
                <a:ea typeface="宋体" panose="02010600030101010101" pitchFamily="2" charset="-122"/>
              </a:endParaRPr>
            </a:p>
          </p:txBody>
        </p:sp>
        <p:grpSp>
          <p:nvGrpSpPr>
            <p:cNvPr id="36" name="组合 35"/>
            <p:cNvGrpSpPr/>
            <p:nvPr>
              <p:custDataLst>
                <p:tags r:id="rId8"/>
              </p:custDataLst>
            </p:nvPr>
          </p:nvGrpSpPr>
          <p:grpSpPr>
            <a:xfrm>
              <a:off x="494" y="378"/>
              <a:ext cx="12381" cy="1332"/>
              <a:chOff x="487" y="636"/>
              <a:chExt cx="11648" cy="1150"/>
            </a:xfrm>
          </p:grpSpPr>
          <p:sp>
            <p:nvSpPr>
              <p:cNvPr id="37" name="文本框 36"/>
              <p:cNvSpPr txBox="1"/>
              <p:nvPr>
                <p:custDataLst>
                  <p:tags r:id="rId9"/>
                </p:custDataLst>
              </p:nvPr>
            </p:nvSpPr>
            <p:spPr>
              <a:xfrm>
                <a:off x="1828" y="854"/>
                <a:ext cx="10307" cy="814"/>
              </a:xfrm>
              <a:prstGeom prst="rect">
                <a:avLst/>
              </a:prstGeom>
              <a:noFill/>
            </p:spPr>
            <p:txBody>
              <a:bodyPr wrap="square" rtlCol="0">
                <a:spAutoFit/>
              </a:bodyPr>
              <a:lstStyle/>
              <a:p>
                <a:r>
                  <a:rPr lang="zh-CN" altLang="zh-CN" sz="3300" b="1">
                    <a:solidFill>
                      <a:srgbClr val="002060"/>
                    </a:solidFill>
                    <a:latin typeface="宋体" panose="02010600030101010101" pitchFamily="2" charset="-122"/>
                    <a:ea typeface="宋体" panose="02010600030101010101" pitchFamily="2" charset="-122"/>
                    <a:sym typeface="+mn-ea"/>
                  </a:rPr>
                  <a:t>机械能</a:t>
                </a:r>
              </a:p>
            </p:txBody>
          </p:sp>
          <p:sp>
            <p:nvSpPr>
              <p:cNvPr id="39" name="椭圆 38"/>
              <p:cNvSpPr/>
              <p:nvPr>
                <p:custDataLst>
                  <p:tags r:id="rId10"/>
                </p:custDataLst>
              </p:nvPr>
            </p:nvSpPr>
            <p:spPr>
              <a:xfrm>
                <a:off x="487" y="660"/>
                <a:ext cx="1264" cy="1126"/>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宋体" panose="02010600030101010101" pitchFamily="2" charset="-122"/>
                  <a:ea typeface="宋体" panose="02010600030101010101" pitchFamily="2" charset="-122"/>
                </a:endParaRPr>
              </a:p>
            </p:txBody>
          </p:sp>
          <p:sp>
            <p:nvSpPr>
              <p:cNvPr id="40" name="矩形 6"/>
              <p:cNvSpPr/>
              <p:nvPr>
                <p:custDataLst>
                  <p:tags r:id="rId11"/>
                </p:custDataLst>
              </p:nvPr>
            </p:nvSpPr>
            <p:spPr>
              <a:xfrm>
                <a:off x="645" y="636"/>
                <a:ext cx="1106" cy="1027"/>
              </a:xfrm>
              <a:prstGeom prst="rect">
                <a:avLst/>
              </a:prstGeom>
              <a:noFill/>
              <a:ln w="9525">
                <a:noFill/>
              </a:ln>
            </p:spPr>
            <p:txBody>
              <a:bodyPr wrap="square">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en-US" sz="4800" b="1">
                    <a:solidFill>
                      <a:schemeClr val="bg1"/>
                    </a:solidFill>
                    <a:latin typeface="宋体" panose="02010600030101010101" pitchFamily="2" charset="-122"/>
                    <a:ea typeface="宋体" panose="02010600030101010101" pitchFamily="2" charset="-122"/>
                  </a:rPr>
                  <a:t>一</a:t>
                </a:r>
              </a:p>
            </p:txBody>
          </p:sp>
        </p:grpSp>
      </p:grpSp>
      <p:sp>
        <p:nvSpPr>
          <p:cNvPr id="2" name="Text Box 3"/>
          <p:cNvSpPr txBox="1"/>
          <p:nvPr>
            <p:custDataLst>
              <p:tags r:id="rId2"/>
            </p:custDataLst>
          </p:nvPr>
        </p:nvSpPr>
        <p:spPr>
          <a:xfrm>
            <a:off x="1167130" y="1377633"/>
            <a:ext cx="2963863" cy="521970"/>
          </a:xfrm>
          <a:prstGeom prst="rect">
            <a:avLst/>
          </a:prstGeom>
          <a:noFill/>
          <a:ln w="9525">
            <a:noFill/>
          </a:ln>
        </p:spPr>
        <p:txBody>
          <a:bodyPr>
            <a:spAutoFit/>
          </a:bodyPr>
          <a:lstStyle/>
          <a:p>
            <a:r>
              <a:rPr lang="zh-CN" altLang="en-US" sz="2800" b="1">
                <a:latin typeface="宋体" panose="02010600030101010101" pitchFamily="2" charset="-122"/>
                <a:ea typeface="宋体" panose="02010600030101010101" pitchFamily="2" charset="-122"/>
                <a:cs typeface="宋体" panose="02010600030101010101" pitchFamily="2" charset="-122"/>
              </a:rPr>
              <a:t>１</a:t>
            </a:r>
            <a:r>
              <a:rPr lang="en-US" altLang="zh-CN" sz="2800" b="1">
                <a:latin typeface="宋体" panose="02010600030101010101" pitchFamily="2" charset="-122"/>
                <a:ea typeface="宋体" panose="02010600030101010101" pitchFamily="2" charset="-122"/>
                <a:cs typeface="宋体" panose="02010600030101010101" pitchFamily="2" charset="-122"/>
              </a:rPr>
              <a:t> </a:t>
            </a:r>
            <a:r>
              <a:rPr lang="zh-CN" altLang="en-US" sz="2800" b="1">
                <a:latin typeface="宋体" panose="02010600030101010101" pitchFamily="2" charset="-122"/>
                <a:ea typeface="宋体" panose="02010600030101010101" pitchFamily="2" charset="-122"/>
                <a:cs typeface="宋体" panose="02010600030101010101" pitchFamily="2" charset="-122"/>
              </a:rPr>
              <a:t>定义：</a:t>
            </a:r>
          </a:p>
        </p:txBody>
      </p:sp>
      <p:sp>
        <p:nvSpPr>
          <p:cNvPr id="3" name="文本框 2"/>
          <p:cNvSpPr txBox="1"/>
          <p:nvPr>
            <p:custDataLst>
              <p:tags r:id="rId3"/>
            </p:custDataLst>
          </p:nvPr>
        </p:nvSpPr>
        <p:spPr>
          <a:xfrm>
            <a:off x="3048000" y="1377950"/>
            <a:ext cx="6096000" cy="521970"/>
          </a:xfrm>
          <a:prstGeom prst="rect">
            <a:avLst/>
          </a:prstGeom>
          <a:noFill/>
        </p:spPr>
        <p:txBody>
          <a:bodyPr wrap="square" rtlCol="0" anchor="t">
            <a:spAutoFit/>
          </a:bodyPr>
          <a:lstStyle/>
          <a:p>
            <a:r>
              <a:rPr lang="zh-CN" altLang="en-US" sz="2800">
                <a:solidFill>
                  <a:srgbClr val="002060"/>
                </a:solidFill>
                <a:latin typeface="宋体" panose="02010600030101010101" pitchFamily="2" charset="-122"/>
                <a:ea typeface="宋体" panose="02010600030101010101" pitchFamily="2" charset="-122"/>
                <a:cs typeface="Times New Roman" panose="02020603050405020304" charset="0"/>
                <a:sym typeface="+mn-ea"/>
              </a:rPr>
              <a:t>动能和势能统称为机械能</a:t>
            </a:r>
          </a:p>
        </p:txBody>
      </p:sp>
      <p:sp>
        <p:nvSpPr>
          <p:cNvPr id="4" name="文本框 3"/>
          <p:cNvSpPr txBox="1"/>
          <p:nvPr>
            <p:custDataLst>
              <p:tags r:id="rId4"/>
            </p:custDataLst>
          </p:nvPr>
        </p:nvSpPr>
        <p:spPr>
          <a:xfrm>
            <a:off x="1295400" y="2110740"/>
            <a:ext cx="6979920" cy="607695"/>
          </a:xfrm>
          <a:prstGeom prst="rect">
            <a:avLst/>
          </a:prstGeom>
          <a:noFill/>
        </p:spPr>
        <p:txBody>
          <a:bodyPr wrap="square" rtlCol="0" anchor="t">
            <a:spAutoFit/>
          </a:bodyPr>
          <a:lstStyle/>
          <a:p>
            <a:pPr>
              <a:lnSpc>
                <a:spcPct val="120000"/>
              </a:lnSpc>
              <a:spcBef>
                <a:spcPct val="0"/>
              </a:spcBef>
              <a:spcAft>
                <a:spcPct val="0"/>
              </a:spcAft>
            </a:pPr>
            <a:r>
              <a:rPr lang="en-US" altLang="zh-CN" sz="2800">
                <a:solidFill>
                  <a:srgbClr val="002060"/>
                </a:solidFill>
                <a:latin typeface="宋体" panose="02010600030101010101" pitchFamily="2" charset="-122"/>
                <a:ea typeface="宋体" panose="02010600030101010101" pitchFamily="2" charset="-122"/>
                <a:cs typeface="宋体" panose="02010600030101010101" pitchFamily="2" charset="-122"/>
              </a:rPr>
              <a:t>2.</a:t>
            </a:r>
            <a:r>
              <a:rPr lang="zh-CN" altLang="en-US" sz="2800">
                <a:solidFill>
                  <a:srgbClr val="002060"/>
                </a:solidFill>
                <a:latin typeface="宋体" panose="02010600030101010101" pitchFamily="2" charset="-122"/>
                <a:ea typeface="宋体" panose="02010600030101010101" pitchFamily="2" charset="-122"/>
                <a:cs typeface="宋体" panose="02010600030101010101" pitchFamily="2" charset="-122"/>
              </a:rPr>
              <a:t>单位：</a:t>
            </a:r>
            <a:r>
              <a:rPr lang="zh-CN" altLang="en-US" sz="2800">
                <a:solidFill>
                  <a:srgbClr val="C00000"/>
                </a:solidFill>
                <a:latin typeface="宋体" panose="02010600030101010101" pitchFamily="2" charset="-122"/>
                <a:ea typeface="宋体" panose="02010600030101010101" pitchFamily="2" charset="-122"/>
                <a:cs typeface="宋体" panose="02010600030101010101" pitchFamily="2" charset="-122"/>
              </a:rPr>
              <a:t>焦耳</a:t>
            </a:r>
            <a:r>
              <a:rPr lang="zh-CN" altLang="en-US" sz="2800">
                <a:solidFill>
                  <a:srgbClr val="002060"/>
                </a:solidFill>
                <a:latin typeface="宋体" panose="02010600030101010101" pitchFamily="2" charset="-122"/>
                <a:ea typeface="宋体" panose="02010600030101010101" pitchFamily="2" charset="-122"/>
                <a:cs typeface="宋体" panose="02010600030101010101" pitchFamily="2" charset="-122"/>
              </a:rPr>
              <a:t>，简称</a:t>
            </a:r>
            <a:r>
              <a:rPr lang="zh-CN" altLang="en-US" sz="2800">
                <a:solidFill>
                  <a:srgbClr val="C00000"/>
                </a:solidFill>
                <a:latin typeface="宋体" panose="02010600030101010101" pitchFamily="2" charset="-122"/>
                <a:ea typeface="宋体" panose="02010600030101010101" pitchFamily="2" charset="-122"/>
                <a:cs typeface="宋体" panose="02010600030101010101" pitchFamily="2" charset="-122"/>
              </a:rPr>
              <a:t>焦</a:t>
            </a:r>
            <a:r>
              <a:rPr lang="zh-CN" altLang="en-US" sz="2800">
                <a:solidFill>
                  <a:srgbClr val="002060"/>
                </a:solidFill>
                <a:latin typeface="宋体" panose="02010600030101010101" pitchFamily="2" charset="-122"/>
                <a:ea typeface="宋体" panose="02010600030101010101" pitchFamily="2" charset="-122"/>
                <a:cs typeface="宋体" panose="02010600030101010101" pitchFamily="2" charset="-122"/>
              </a:rPr>
              <a:t>，用符号</a:t>
            </a:r>
            <a:r>
              <a:rPr lang="zh-CN" altLang="en-US" sz="2800">
                <a:solidFill>
                  <a:srgbClr val="C00000"/>
                </a:solidFill>
                <a:latin typeface="宋体" panose="02010600030101010101" pitchFamily="2" charset="-122"/>
                <a:ea typeface="宋体" panose="02010600030101010101" pitchFamily="2" charset="-122"/>
                <a:cs typeface="宋体" panose="02010600030101010101" pitchFamily="2" charset="-122"/>
              </a:rPr>
              <a:t>J</a:t>
            </a:r>
            <a:r>
              <a:rPr lang="zh-CN" altLang="en-US" sz="2800">
                <a:solidFill>
                  <a:srgbClr val="002060"/>
                </a:solidFill>
                <a:latin typeface="宋体" panose="02010600030101010101" pitchFamily="2" charset="-122"/>
                <a:ea typeface="宋体" panose="02010600030101010101" pitchFamily="2" charset="-122"/>
                <a:cs typeface="宋体" panose="02010600030101010101" pitchFamily="2" charset="-122"/>
              </a:rPr>
              <a:t>表示。</a:t>
            </a:r>
          </a:p>
        </p:txBody>
      </p:sp>
      <p:pic>
        <p:nvPicPr>
          <p:cNvPr id="5" name="IM 2"/>
          <p:cNvPicPr/>
          <p:nvPr>
            <p:custDataLst>
              <p:tags r:id="rId5"/>
            </p:custDataLst>
          </p:nvPr>
        </p:nvPicPr>
        <p:blipFill>
          <a:blip r:embed="rId13"/>
          <a:stretch>
            <a:fillRect/>
          </a:stretch>
        </p:blipFill>
        <p:spPr>
          <a:xfrm>
            <a:off x="1167130" y="2922905"/>
            <a:ext cx="8420100" cy="276606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2000"/>
                                        <p:tgtEl>
                                          <p:spTgt spid="3"/>
                                        </p:tgtEl>
                                      </p:cBhvr>
                                    </p:animEffect>
                                  </p:childTnLst>
                                </p:cTn>
                              </p:par>
                            </p:childTnLst>
                          </p:cTn>
                        </p:par>
                      </p:childTnLst>
                    </p:cTn>
                  </p:par>
                  <p:par>
                    <p:cTn id="11" fill="hold" nodeType="clickPar">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668655" y="1125855"/>
            <a:ext cx="2912745" cy="607695"/>
          </a:xfrm>
          <a:prstGeom prst="rect">
            <a:avLst/>
          </a:prstGeom>
          <a:noFill/>
        </p:spPr>
        <p:txBody>
          <a:bodyPr wrap="square" rtlCol="0" anchor="t">
            <a:spAutoFit/>
          </a:bodyPr>
          <a:lstStyle/>
          <a:p>
            <a:pPr>
              <a:lnSpc>
                <a:spcPct val="120000"/>
              </a:lnSpc>
              <a:spcBef>
                <a:spcPct val="0"/>
              </a:spcBef>
              <a:spcAft>
                <a:spcPct val="0"/>
              </a:spcAft>
            </a:pPr>
            <a:r>
              <a:rPr lang="en-US" altLang="zh-CN" sz="2800" b="1">
                <a:solidFill>
                  <a:srgbClr val="FF0000"/>
                </a:solidFill>
                <a:latin typeface="宋体" panose="02010600030101010101" pitchFamily="2" charset="-122"/>
                <a:ea typeface="宋体" panose="02010600030101010101" pitchFamily="2" charset="-122"/>
                <a:cs typeface="宋体" panose="02010600030101010101" pitchFamily="2" charset="-122"/>
              </a:rPr>
              <a:t>3.</a:t>
            </a:r>
            <a:r>
              <a:rPr lang="zh-CN" altLang="en-US" sz="28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理解：</a:t>
            </a:r>
          </a:p>
        </p:txBody>
      </p:sp>
      <p:sp>
        <p:nvSpPr>
          <p:cNvPr id="5" name="文本框 4"/>
          <p:cNvSpPr txBox="1"/>
          <p:nvPr>
            <p:custDataLst>
              <p:tags r:id="rId2"/>
            </p:custDataLst>
          </p:nvPr>
        </p:nvSpPr>
        <p:spPr>
          <a:xfrm>
            <a:off x="8018780" y="2275205"/>
            <a:ext cx="3058795" cy="1383665"/>
          </a:xfrm>
          <a:prstGeom prst="rect">
            <a:avLst/>
          </a:prstGeom>
        </p:spPr>
        <p:txBody>
          <a:bodyPr wrap="square">
            <a:spAutoFit/>
          </a:bodyPr>
          <a:lstStyle/>
          <a:p>
            <a:pPr marL="0" indent="0" algn="just" defTabSz="266700">
              <a:spcBef>
                <a:spcPct val="0"/>
              </a:spcBef>
              <a:spcAft>
                <a:spcPct val="0"/>
              </a:spcAft>
            </a:pPr>
            <a:r>
              <a:rPr lang="zh-CN" altLang="en-US" sz="2800">
                <a:latin typeface="宋体" panose="02010600030101010101" pitchFamily="2" charset="-122"/>
                <a:ea typeface="宋体" panose="02010600030101010101" pitchFamily="2" charset="-122"/>
                <a:cs typeface="宋体" panose="02010600030101010101" pitchFamily="2" charset="-122"/>
              </a:rPr>
              <a:t>（</a:t>
            </a:r>
            <a:r>
              <a:rPr lang="en-US" altLang="zh-CN" sz="2800">
                <a:latin typeface="宋体" panose="02010600030101010101" pitchFamily="2" charset="-122"/>
                <a:ea typeface="宋体" panose="02010600030101010101" pitchFamily="2" charset="-122"/>
                <a:cs typeface="宋体" panose="02010600030101010101" pitchFamily="2" charset="-122"/>
              </a:rPr>
              <a:t>1</a:t>
            </a:r>
            <a:r>
              <a:rPr lang="zh-CN" altLang="en-US" sz="2800">
                <a:latin typeface="宋体" panose="02010600030101010101" pitchFamily="2" charset="-122"/>
                <a:ea typeface="宋体" panose="02010600030101010101" pitchFamily="2" charset="-122"/>
                <a:cs typeface="宋体" panose="02010600030101010101" pitchFamily="2" charset="-122"/>
              </a:rPr>
              <a:t>）一个物体可以既有动能，又有势能</a:t>
            </a:r>
          </a:p>
        </p:txBody>
      </p:sp>
      <p:pic>
        <p:nvPicPr>
          <p:cNvPr id="6" name="IM 2"/>
          <p:cNvPicPr/>
          <p:nvPr>
            <p:custDataLst>
              <p:tags r:id="rId3"/>
            </p:custDataLst>
          </p:nvPr>
        </p:nvPicPr>
        <p:blipFill>
          <a:blip r:embed="rId14"/>
          <a:stretch>
            <a:fillRect/>
          </a:stretch>
        </p:blipFill>
        <p:spPr>
          <a:xfrm>
            <a:off x="668655" y="1796415"/>
            <a:ext cx="7232015" cy="2307590"/>
          </a:xfrm>
          <a:prstGeom prst="rect">
            <a:avLst/>
          </a:prstGeom>
          <a:noFill/>
          <a:ln w="9525">
            <a:noFill/>
          </a:ln>
        </p:spPr>
      </p:pic>
      <p:sp>
        <p:nvSpPr>
          <p:cNvPr id="7" name="文本框 6"/>
          <p:cNvSpPr txBox="1"/>
          <p:nvPr>
            <p:custDataLst>
              <p:tags r:id="rId4"/>
            </p:custDataLst>
          </p:nvPr>
        </p:nvSpPr>
        <p:spPr>
          <a:xfrm>
            <a:off x="1052830" y="4418330"/>
            <a:ext cx="5758180" cy="1209040"/>
          </a:xfrm>
          <a:prstGeom prst="rect">
            <a:avLst/>
          </a:prstGeom>
          <a:noFill/>
        </p:spPr>
        <p:txBody>
          <a:bodyPr wrap="square" rtlCol="0" anchor="t">
            <a:noAutofit/>
          </a:bodyPr>
          <a:lstStyle/>
          <a:p>
            <a:r>
              <a:rPr lang="zh-CN" altLang="en-US" sz="2800" b="1">
                <a:solidFill>
                  <a:srgbClr val="002060"/>
                </a:solidFill>
                <a:latin typeface="宋体" panose="02010600030101010101" pitchFamily="2" charset="-122"/>
                <a:ea typeface="宋体" panose="02010600030101010101" pitchFamily="2" charset="-122"/>
                <a:cs typeface="宋体" panose="02010600030101010101" pitchFamily="2" charset="-122"/>
                <a:sym typeface="+mn-ea"/>
              </a:rPr>
              <a:t>如空中飞行的球，其、动能是4J，重力势能是5J，这两种能量相加等于9J，就是球的总机械能。</a:t>
            </a:r>
          </a:p>
        </p:txBody>
      </p:sp>
      <p:sp>
        <p:nvSpPr>
          <p:cNvPr id="8" name="文本框 7"/>
          <p:cNvSpPr txBox="1"/>
          <p:nvPr>
            <p:custDataLst>
              <p:tags r:id="rId5"/>
            </p:custDataLst>
          </p:nvPr>
        </p:nvSpPr>
        <p:spPr>
          <a:xfrm>
            <a:off x="7221855" y="4674235"/>
            <a:ext cx="4439285" cy="953135"/>
          </a:xfrm>
          <a:prstGeom prst="rect">
            <a:avLst/>
          </a:prstGeom>
          <a:noFill/>
        </p:spPr>
        <p:txBody>
          <a:bodyPr wrap="square" rtlCol="0" anchor="t">
            <a:spAutoFit/>
          </a:bodyPr>
          <a:lstStyle/>
          <a:p>
            <a:r>
              <a:rPr lang="zh-CN" altLang="en-US" sz="2800">
                <a:solidFill>
                  <a:srgbClr val="C00000"/>
                </a:solidFill>
                <a:latin typeface="宋体" panose="02010600030101010101" pitchFamily="2" charset="-122"/>
                <a:ea typeface="宋体" panose="02010600030101010101" pitchFamily="2" charset="-122"/>
                <a:cs typeface="宋体" panose="02010600030101010101" pitchFamily="2" charset="-122"/>
                <a:sym typeface="+mn-ea"/>
              </a:rPr>
              <a:t>（</a:t>
            </a:r>
            <a:r>
              <a:rPr lang="en-US" altLang="zh-CN" sz="2800">
                <a:solidFill>
                  <a:srgbClr val="C00000"/>
                </a:solidFill>
                <a:latin typeface="宋体" panose="02010600030101010101" pitchFamily="2" charset="-122"/>
                <a:ea typeface="宋体" panose="02010600030101010101" pitchFamily="2" charset="-122"/>
                <a:cs typeface="宋体" panose="02010600030101010101" pitchFamily="2" charset="-122"/>
                <a:sym typeface="+mn-ea"/>
              </a:rPr>
              <a:t>2</a:t>
            </a:r>
            <a:r>
              <a:rPr lang="zh-CN" altLang="en-US" sz="2800">
                <a:solidFill>
                  <a:srgbClr val="C00000"/>
                </a:solidFill>
                <a:latin typeface="宋体" panose="02010600030101010101" pitchFamily="2" charset="-122"/>
                <a:ea typeface="宋体" panose="02010600030101010101" pitchFamily="2" charset="-122"/>
                <a:cs typeface="宋体" panose="02010600030101010101" pitchFamily="2" charset="-122"/>
                <a:sym typeface="+mn-ea"/>
              </a:rPr>
              <a:t>）机械能的总量等于动能、势能两种能量之和</a:t>
            </a:r>
          </a:p>
        </p:txBody>
      </p:sp>
      <p:grpSp>
        <p:nvGrpSpPr>
          <p:cNvPr id="33" name="组合 32"/>
          <p:cNvGrpSpPr/>
          <p:nvPr>
            <p:custDataLst>
              <p:tags r:id="rId6"/>
            </p:custDataLst>
          </p:nvPr>
        </p:nvGrpSpPr>
        <p:grpSpPr>
          <a:xfrm>
            <a:off x="0" y="135255"/>
            <a:ext cx="12192000" cy="853440"/>
            <a:chOff x="0" y="378"/>
            <a:chExt cx="19200" cy="1344"/>
          </a:xfrm>
        </p:grpSpPr>
        <p:sp>
          <p:nvSpPr>
            <p:cNvPr id="34" name="矩形 33"/>
            <p:cNvSpPr/>
            <p:nvPr>
              <p:custDataLst>
                <p:tags r:id="rId7"/>
              </p:custDataLst>
            </p:nvPr>
          </p:nvSpPr>
          <p:spPr>
            <a:xfrm>
              <a:off x="0" y="612"/>
              <a:ext cx="19199" cy="1078"/>
            </a:xfrm>
            <a:prstGeom prst="rect">
              <a:avLst/>
            </a:prstGeom>
            <a:gradFill>
              <a:gsLst>
                <a:gs pos="0">
                  <a:schemeClr val="accent1">
                    <a:lumMod val="5000"/>
                    <a:lumOff val="95000"/>
                  </a:schemeClr>
                </a:gs>
                <a:gs pos="100000">
                  <a:schemeClr val="tx2">
                    <a:lumMod val="21000"/>
                    <a:lumOff val="79000"/>
                    <a:alpha val="12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宋体" panose="02010600030101010101" pitchFamily="2" charset="-122"/>
                <a:ea typeface="宋体" panose="02010600030101010101" pitchFamily="2" charset="-122"/>
              </a:endParaRPr>
            </a:p>
          </p:txBody>
        </p:sp>
        <p:sp>
          <p:nvSpPr>
            <p:cNvPr id="35" name="矩形 34"/>
            <p:cNvSpPr/>
            <p:nvPr>
              <p:custDataLst>
                <p:tags r:id="rId8"/>
              </p:custDataLst>
            </p:nvPr>
          </p:nvSpPr>
          <p:spPr>
            <a:xfrm>
              <a:off x="2040" y="1602"/>
              <a:ext cx="17160" cy="120"/>
            </a:xfrm>
            <a:prstGeom prst="rect">
              <a:avLst/>
            </a:prstGeom>
            <a:gradFill>
              <a:gsLst>
                <a:gs pos="0">
                  <a:schemeClr val="accent1">
                    <a:lumMod val="5000"/>
                    <a:lumOff val="95000"/>
                  </a:schemeClr>
                </a:gs>
                <a:gs pos="64000">
                  <a:srgbClr val="465398"/>
                </a:gs>
                <a:gs pos="100000">
                  <a:srgbClr val="00206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宋体" panose="02010600030101010101" pitchFamily="2" charset="-122"/>
                <a:ea typeface="宋体" panose="02010600030101010101" pitchFamily="2" charset="-122"/>
              </a:endParaRPr>
            </a:p>
          </p:txBody>
        </p:sp>
        <p:grpSp>
          <p:nvGrpSpPr>
            <p:cNvPr id="36" name="组合 35"/>
            <p:cNvGrpSpPr/>
            <p:nvPr>
              <p:custDataLst>
                <p:tags r:id="rId9"/>
              </p:custDataLst>
            </p:nvPr>
          </p:nvGrpSpPr>
          <p:grpSpPr>
            <a:xfrm>
              <a:off x="494" y="378"/>
              <a:ext cx="12381" cy="1332"/>
              <a:chOff x="487" y="636"/>
              <a:chExt cx="11648" cy="1150"/>
            </a:xfrm>
          </p:grpSpPr>
          <p:sp>
            <p:nvSpPr>
              <p:cNvPr id="37" name="文本框 36"/>
              <p:cNvSpPr txBox="1"/>
              <p:nvPr>
                <p:custDataLst>
                  <p:tags r:id="rId10"/>
                </p:custDataLst>
              </p:nvPr>
            </p:nvSpPr>
            <p:spPr>
              <a:xfrm>
                <a:off x="1828" y="854"/>
                <a:ext cx="10307" cy="814"/>
              </a:xfrm>
              <a:prstGeom prst="rect">
                <a:avLst/>
              </a:prstGeom>
              <a:noFill/>
            </p:spPr>
            <p:txBody>
              <a:bodyPr wrap="square" rtlCol="0">
                <a:spAutoFit/>
              </a:bodyPr>
              <a:lstStyle/>
              <a:p>
                <a:r>
                  <a:rPr lang="zh-CN" altLang="zh-CN" sz="3300" b="1">
                    <a:solidFill>
                      <a:srgbClr val="002060"/>
                    </a:solidFill>
                    <a:latin typeface="宋体" panose="02010600030101010101" pitchFamily="2" charset="-122"/>
                    <a:ea typeface="宋体" panose="02010600030101010101" pitchFamily="2" charset="-122"/>
                    <a:sym typeface="+mn-ea"/>
                  </a:rPr>
                  <a:t>机械能</a:t>
                </a:r>
              </a:p>
            </p:txBody>
          </p:sp>
          <p:sp>
            <p:nvSpPr>
              <p:cNvPr id="39" name="椭圆 38"/>
              <p:cNvSpPr/>
              <p:nvPr>
                <p:custDataLst>
                  <p:tags r:id="rId11"/>
                </p:custDataLst>
              </p:nvPr>
            </p:nvSpPr>
            <p:spPr>
              <a:xfrm>
                <a:off x="487" y="660"/>
                <a:ext cx="1264" cy="1126"/>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宋体" panose="02010600030101010101" pitchFamily="2" charset="-122"/>
                  <a:ea typeface="宋体" panose="02010600030101010101" pitchFamily="2" charset="-122"/>
                </a:endParaRPr>
              </a:p>
            </p:txBody>
          </p:sp>
          <p:sp>
            <p:nvSpPr>
              <p:cNvPr id="40" name="矩形 6"/>
              <p:cNvSpPr/>
              <p:nvPr>
                <p:custDataLst>
                  <p:tags r:id="rId12"/>
                </p:custDataLst>
              </p:nvPr>
            </p:nvSpPr>
            <p:spPr>
              <a:xfrm>
                <a:off x="645" y="636"/>
                <a:ext cx="1106" cy="1027"/>
              </a:xfrm>
              <a:prstGeom prst="rect">
                <a:avLst/>
              </a:prstGeom>
              <a:noFill/>
              <a:ln w="9525">
                <a:noFill/>
              </a:ln>
            </p:spPr>
            <p:txBody>
              <a:bodyPr wrap="square">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en-US" sz="4800" b="1">
                    <a:solidFill>
                      <a:schemeClr val="bg1"/>
                    </a:solidFill>
                    <a:latin typeface="宋体" panose="02010600030101010101" pitchFamily="2" charset="-122"/>
                    <a:ea typeface="宋体" panose="02010600030101010101" pitchFamily="2" charset="-122"/>
                  </a:rPr>
                  <a:t>一</a:t>
                </a:r>
              </a:p>
            </p:txBody>
          </p:sp>
        </p:gr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1888490" y="1635125"/>
            <a:ext cx="4064000" cy="368300"/>
          </a:xfrm>
          <a:prstGeom prst="rect">
            <a:avLst/>
          </a:prstGeom>
          <a:noFill/>
        </p:spPr>
        <p:txBody>
          <a:bodyPr wrap="square" rtlCol="0">
            <a:spAutoFit/>
          </a:bodyPr>
          <a:lstStyle/>
          <a:p>
            <a:endParaRPr lang="zh-CN" altLang="en-US"/>
          </a:p>
        </p:txBody>
      </p:sp>
      <p:sp>
        <p:nvSpPr>
          <p:cNvPr id="5" name="文本框 4"/>
          <p:cNvSpPr txBox="1"/>
          <p:nvPr>
            <p:custDataLst>
              <p:tags r:id="rId2"/>
            </p:custDataLst>
          </p:nvPr>
        </p:nvSpPr>
        <p:spPr>
          <a:xfrm>
            <a:off x="1656080" y="1221105"/>
            <a:ext cx="8044180" cy="953135"/>
          </a:xfrm>
          <a:prstGeom prst="rect">
            <a:avLst/>
          </a:prstGeom>
          <a:noFill/>
        </p:spPr>
        <p:txBody>
          <a:bodyPr wrap="square" rtlCol="0">
            <a:spAutoFit/>
          </a:bodyPr>
          <a:lstStyle/>
          <a:p>
            <a:r>
              <a:rPr lang="zh-CN" altLang="en-US" sz="2800">
                <a:latin typeface="宋体" panose="02010600030101010101" pitchFamily="2" charset="-122"/>
                <a:ea typeface="宋体" panose="02010600030101010101" pitchFamily="2" charset="-122"/>
              </a:rPr>
              <a:t>你荡过秋千吗？闭上眼睛，那种时高时低时快时慢的感觉，如同在飞，那么其中的能量转化是怎样的？</a:t>
            </a:r>
          </a:p>
        </p:txBody>
      </p:sp>
      <p:pic>
        <p:nvPicPr>
          <p:cNvPr id="6" name="机械能  荡秋千">
            <a:hlinkClick r:id="" action="ppaction://media"/>
          </p:cNvPr>
          <p:cNvPicPr/>
          <p:nvPr>
            <a:videoFile r:link="rId4"/>
            <p:custDataLst>
              <p:tags r:id="rId5"/>
            </p:custDataLst>
            <p:extLst>
              <p:ext uri="{DAA4B4D4-6D71-4841-9C94-3DE7FCFB9230}">
                <p14:media xmlns:p14="http://schemas.microsoft.com/office/powerpoint/2010/main" r:embed="rId3"/>
              </p:ext>
            </p:extLst>
          </p:nvPr>
        </p:nvPicPr>
        <p:blipFill>
          <a:blip r:embed="rId14"/>
          <a:stretch>
            <a:fillRect/>
          </a:stretch>
        </p:blipFill>
        <p:spPr>
          <a:xfrm>
            <a:off x="1227455" y="2303145"/>
            <a:ext cx="8736330" cy="4029075"/>
          </a:xfrm>
          <a:prstGeom prst="rect">
            <a:avLst/>
          </a:prstGeom>
        </p:spPr>
      </p:pic>
      <p:grpSp>
        <p:nvGrpSpPr>
          <p:cNvPr id="33" name="组合 32"/>
          <p:cNvGrpSpPr/>
          <p:nvPr>
            <p:custDataLst>
              <p:tags r:id="rId6"/>
            </p:custDataLst>
          </p:nvPr>
        </p:nvGrpSpPr>
        <p:grpSpPr>
          <a:xfrm>
            <a:off x="0" y="135255"/>
            <a:ext cx="12192000" cy="853440"/>
            <a:chOff x="0" y="378"/>
            <a:chExt cx="19200" cy="1344"/>
          </a:xfrm>
        </p:grpSpPr>
        <p:sp>
          <p:nvSpPr>
            <p:cNvPr id="34" name="矩形 33"/>
            <p:cNvSpPr/>
            <p:nvPr>
              <p:custDataLst>
                <p:tags r:id="rId7"/>
              </p:custDataLst>
            </p:nvPr>
          </p:nvSpPr>
          <p:spPr>
            <a:xfrm>
              <a:off x="0" y="612"/>
              <a:ext cx="19199" cy="1078"/>
            </a:xfrm>
            <a:prstGeom prst="rect">
              <a:avLst/>
            </a:prstGeom>
            <a:gradFill>
              <a:gsLst>
                <a:gs pos="0">
                  <a:schemeClr val="accent1">
                    <a:lumMod val="5000"/>
                    <a:lumOff val="95000"/>
                  </a:schemeClr>
                </a:gs>
                <a:gs pos="100000">
                  <a:schemeClr val="tx2">
                    <a:lumMod val="21000"/>
                    <a:lumOff val="79000"/>
                    <a:alpha val="12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宋体" panose="02010600030101010101" pitchFamily="2" charset="-122"/>
                <a:ea typeface="宋体" panose="02010600030101010101" pitchFamily="2" charset="-122"/>
              </a:endParaRPr>
            </a:p>
          </p:txBody>
        </p:sp>
        <p:sp>
          <p:nvSpPr>
            <p:cNvPr id="35" name="矩形 34"/>
            <p:cNvSpPr/>
            <p:nvPr>
              <p:custDataLst>
                <p:tags r:id="rId8"/>
              </p:custDataLst>
            </p:nvPr>
          </p:nvSpPr>
          <p:spPr>
            <a:xfrm>
              <a:off x="2040" y="1602"/>
              <a:ext cx="17160" cy="120"/>
            </a:xfrm>
            <a:prstGeom prst="rect">
              <a:avLst/>
            </a:prstGeom>
            <a:gradFill>
              <a:gsLst>
                <a:gs pos="0">
                  <a:schemeClr val="accent1">
                    <a:lumMod val="5000"/>
                    <a:lumOff val="95000"/>
                  </a:schemeClr>
                </a:gs>
                <a:gs pos="64000">
                  <a:srgbClr val="465398"/>
                </a:gs>
                <a:gs pos="100000">
                  <a:srgbClr val="00206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宋体" panose="02010600030101010101" pitchFamily="2" charset="-122"/>
                <a:ea typeface="宋体" panose="02010600030101010101" pitchFamily="2" charset="-122"/>
              </a:endParaRPr>
            </a:p>
          </p:txBody>
        </p:sp>
        <p:grpSp>
          <p:nvGrpSpPr>
            <p:cNvPr id="36" name="组合 35"/>
            <p:cNvGrpSpPr/>
            <p:nvPr>
              <p:custDataLst>
                <p:tags r:id="rId9"/>
              </p:custDataLst>
            </p:nvPr>
          </p:nvGrpSpPr>
          <p:grpSpPr>
            <a:xfrm>
              <a:off x="494" y="378"/>
              <a:ext cx="12381" cy="1332"/>
              <a:chOff x="487" y="636"/>
              <a:chExt cx="11648" cy="1150"/>
            </a:xfrm>
          </p:grpSpPr>
          <p:sp>
            <p:nvSpPr>
              <p:cNvPr id="37" name="文本框 36"/>
              <p:cNvSpPr txBox="1"/>
              <p:nvPr>
                <p:custDataLst>
                  <p:tags r:id="rId10"/>
                </p:custDataLst>
              </p:nvPr>
            </p:nvSpPr>
            <p:spPr>
              <a:xfrm>
                <a:off x="1828" y="854"/>
                <a:ext cx="10307" cy="814"/>
              </a:xfrm>
              <a:prstGeom prst="rect">
                <a:avLst/>
              </a:prstGeom>
              <a:noFill/>
            </p:spPr>
            <p:txBody>
              <a:bodyPr wrap="square" rtlCol="0">
                <a:spAutoFit/>
              </a:bodyPr>
              <a:lstStyle/>
              <a:p>
                <a:r>
                  <a:rPr lang="zh-CN" altLang="en-US" sz="3300" b="1">
                    <a:latin typeface="宋体" panose="02010600030101010101" pitchFamily="2" charset="-122"/>
                    <a:ea typeface="宋体" panose="02010600030101010101" pitchFamily="2" charset="-122"/>
                    <a:sym typeface="+mn-ea"/>
                  </a:rPr>
                  <a:t>动能和势能的转化</a:t>
                </a:r>
                <a:endParaRPr lang="zh-CN" altLang="zh-CN" sz="3300" b="1">
                  <a:solidFill>
                    <a:srgbClr val="002060"/>
                  </a:solidFill>
                  <a:latin typeface="宋体" panose="02010600030101010101" pitchFamily="2" charset="-122"/>
                  <a:ea typeface="宋体" panose="02010600030101010101" pitchFamily="2" charset="-122"/>
                  <a:sym typeface="+mn-ea"/>
                </a:endParaRPr>
              </a:p>
            </p:txBody>
          </p:sp>
          <p:sp>
            <p:nvSpPr>
              <p:cNvPr id="39" name="椭圆 38"/>
              <p:cNvSpPr/>
              <p:nvPr>
                <p:custDataLst>
                  <p:tags r:id="rId11"/>
                </p:custDataLst>
              </p:nvPr>
            </p:nvSpPr>
            <p:spPr>
              <a:xfrm>
                <a:off x="487" y="660"/>
                <a:ext cx="1264" cy="1126"/>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宋体" panose="02010600030101010101" pitchFamily="2" charset="-122"/>
                  <a:ea typeface="宋体" panose="02010600030101010101" pitchFamily="2" charset="-122"/>
                </a:endParaRPr>
              </a:p>
            </p:txBody>
          </p:sp>
          <p:sp>
            <p:nvSpPr>
              <p:cNvPr id="40" name="矩形 6"/>
              <p:cNvSpPr/>
              <p:nvPr>
                <p:custDataLst>
                  <p:tags r:id="rId12"/>
                </p:custDataLst>
              </p:nvPr>
            </p:nvSpPr>
            <p:spPr>
              <a:xfrm>
                <a:off x="645" y="636"/>
                <a:ext cx="1106" cy="1027"/>
              </a:xfrm>
              <a:prstGeom prst="rect">
                <a:avLst/>
              </a:prstGeom>
              <a:noFill/>
              <a:ln w="9525">
                <a:noFill/>
              </a:ln>
            </p:spPr>
            <p:txBody>
              <a:bodyPr wrap="square">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en-US" sz="4800" b="1">
                    <a:solidFill>
                      <a:schemeClr val="bg1"/>
                    </a:solidFill>
                    <a:latin typeface="宋体" panose="02010600030101010101" pitchFamily="2" charset="-122"/>
                    <a:ea typeface="宋体" panose="02010600030101010101" pitchFamily="2" charset="-122"/>
                  </a:rPr>
                  <a:t>二</a:t>
                </a:r>
              </a:p>
            </p:txBody>
          </p:sp>
        </p:grpSp>
      </p:gr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nodeType="clickPar">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additive="base">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cTn>
                <p:tgtEl>
                  <p:spTgt spid="6"/>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277495" y="1259840"/>
            <a:ext cx="1570990" cy="4337685"/>
          </a:xfrm>
        </p:spPr>
        <p:txBody>
          <a:bodyPr>
            <a:normAutofit fontScale="90000"/>
          </a:bodyPr>
          <a:lstStyle/>
          <a:p>
            <a:r>
              <a:rPr lang="zh-CN" altLang="en-US" b="1">
                <a:solidFill>
                  <a:srgbClr val="FF0000"/>
                </a:solidFill>
                <a:latin typeface="宋体" panose="02010600030101010101" pitchFamily="2" charset="-122"/>
                <a:ea typeface="宋体" panose="02010600030101010101" pitchFamily="2" charset="-122"/>
              </a:rPr>
              <a:t>实验探究：</a:t>
            </a:r>
            <a:r>
              <a:rPr lang="zh-CN" altLang="en-US"/>
              <a:t>摆球动能和重力势能的转化。</a:t>
            </a:r>
          </a:p>
        </p:txBody>
      </p:sp>
      <p:pic>
        <p:nvPicPr>
          <p:cNvPr id="4" name="摆球动能和势能的转化">
            <a:hlinkClick r:id="" action="ppaction://media"/>
          </p:cNvPr>
          <p:cNvPicPr/>
          <p:nvPr>
            <a:videoFile r:link="rId3"/>
            <p:custDataLst>
              <p:tags r:id="rId4"/>
            </p:custDataLst>
            <p:extLst>
              <p:ext uri="{DAA4B4D4-6D71-4841-9C94-3DE7FCFB9230}">
                <p14:media xmlns:p14="http://schemas.microsoft.com/office/powerpoint/2010/main" r:embed="rId2"/>
              </p:ext>
            </p:extLst>
          </p:nvPr>
        </p:nvPicPr>
        <p:blipFill>
          <a:blip r:embed="rId13"/>
          <a:stretch>
            <a:fillRect/>
          </a:stretch>
        </p:blipFill>
        <p:spPr>
          <a:xfrm>
            <a:off x="2446655" y="1313815"/>
            <a:ext cx="9130665" cy="5486400"/>
          </a:xfrm>
          <a:prstGeom prst="rect">
            <a:avLst/>
          </a:prstGeom>
        </p:spPr>
      </p:pic>
      <p:grpSp>
        <p:nvGrpSpPr>
          <p:cNvPr id="33" name="组合 32"/>
          <p:cNvGrpSpPr/>
          <p:nvPr>
            <p:custDataLst>
              <p:tags r:id="rId5"/>
            </p:custDataLst>
          </p:nvPr>
        </p:nvGrpSpPr>
        <p:grpSpPr>
          <a:xfrm>
            <a:off x="0" y="135255"/>
            <a:ext cx="12192000" cy="853440"/>
            <a:chOff x="0" y="378"/>
            <a:chExt cx="19200" cy="1344"/>
          </a:xfrm>
        </p:grpSpPr>
        <p:sp>
          <p:nvSpPr>
            <p:cNvPr id="34" name="矩形 33"/>
            <p:cNvSpPr/>
            <p:nvPr>
              <p:custDataLst>
                <p:tags r:id="rId6"/>
              </p:custDataLst>
            </p:nvPr>
          </p:nvSpPr>
          <p:spPr>
            <a:xfrm>
              <a:off x="0" y="612"/>
              <a:ext cx="19199" cy="1078"/>
            </a:xfrm>
            <a:prstGeom prst="rect">
              <a:avLst/>
            </a:prstGeom>
            <a:gradFill>
              <a:gsLst>
                <a:gs pos="0">
                  <a:schemeClr val="accent1">
                    <a:lumMod val="5000"/>
                    <a:lumOff val="95000"/>
                  </a:schemeClr>
                </a:gs>
                <a:gs pos="100000">
                  <a:schemeClr val="tx2">
                    <a:lumMod val="21000"/>
                    <a:lumOff val="79000"/>
                    <a:alpha val="12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宋体" panose="02010600030101010101" pitchFamily="2" charset="-122"/>
                <a:ea typeface="宋体" panose="02010600030101010101" pitchFamily="2" charset="-122"/>
              </a:endParaRPr>
            </a:p>
          </p:txBody>
        </p:sp>
        <p:sp>
          <p:nvSpPr>
            <p:cNvPr id="35" name="矩形 34"/>
            <p:cNvSpPr/>
            <p:nvPr>
              <p:custDataLst>
                <p:tags r:id="rId7"/>
              </p:custDataLst>
            </p:nvPr>
          </p:nvSpPr>
          <p:spPr>
            <a:xfrm>
              <a:off x="2040" y="1602"/>
              <a:ext cx="17160" cy="120"/>
            </a:xfrm>
            <a:prstGeom prst="rect">
              <a:avLst/>
            </a:prstGeom>
            <a:gradFill>
              <a:gsLst>
                <a:gs pos="0">
                  <a:schemeClr val="accent1">
                    <a:lumMod val="5000"/>
                    <a:lumOff val="95000"/>
                  </a:schemeClr>
                </a:gs>
                <a:gs pos="64000">
                  <a:srgbClr val="465398"/>
                </a:gs>
                <a:gs pos="100000">
                  <a:srgbClr val="00206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宋体" panose="02010600030101010101" pitchFamily="2" charset="-122"/>
                <a:ea typeface="宋体" panose="02010600030101010101" pitchFamily="2" charset="-122"/>
              </a:endParaRPr>
            </a:p>
          </p:txBody>
        </p:sp>
        <p:grpSp>
          <p:nvGrpSpPr>
            <p:cNvPr id="36" name="组合 35"/>
            <p:cNvGrpSpPr/>
            <p:nvPr>
              <p:custDataLst>
                <p:tags r:id="rId8"/>
              </p:custDataLst>
            </p:nvPr>
          </p:nvGrpSpPr>
          <p:grpSpPr>
            <a:xfrm>
              <a:off x="494" y="378"/>
              <a:ext cx="12381" cy="1332"/>
              <a:chOff x="487" y="636"/>
              <a:chExt cx="11648" cy="1150"/>
            </a:xfrm>
          </p:grpSpPr>
          <p:sp>
            <p:nvSpPr>
              <p:cNvPr id="37" name="文本框 36"/>
              <p:cNvSpPr txBox="1"/>
              <p:nvPr>
                <p:custDataLst>
                  <p:tags r:id="rId9"/>
                </p:custDataLst>
              </p:nvPr>
            </p:nvSpPr>
            <p:spPr>
              <a:xfrm>
                <a:off x="1828" y="854"/>
                <a:ext cx="10307" cy="814"/>
              </a:xfrm>
              <a:prstGeom prst="rect">
                <a:avLst/>
              </a:prstGeom>
              <a:noFill/>
            </p:spPr>
            <p:txBody>
              <a:bodyPr wrap="square" rtlCol="0">
                <a:spAutoFit/>
              </a:bodyPr>
              <a:lstStyle/>
              <a:p>
                <a:r>
                  <a:rPr lang="zh-CN" altLang="en-US" sz="3300" b="1">
                    <a:latin typeface="宋体" panose="02010600030101010101" pitchFamily="2" charset="-122"/>
                    <a:ea typeface="宋体" panose="02010600030101010101" pitchFamily="2" charset="-122"/>
                    <a:sym typeface="+mn-ea"/>
                  </a:rPr>
                  <a:t>动能和势能的转化</a:t>
                </a:r>
                <a:endParaRPr lang="zh-CN" altLang="zh-CN" sz="3300" b="1">
                  <a:solidFill>
                    <a:srgbClr val="002060"/>
                  </a:solidFill>
                  <a:latin typeface="宋体" panose="02010600030101010101" pitchFamily="2" charset="-122"/>
                  <a:ea typeface="宋体" panose="02010600030101010101" pitchFamily="2" charset="-122"/>
                  <a:sym typeface="+mn-ea"/>
                </a:endParaRPr>
              </a:p>
            </p:txBody>
          </p:sp>
          <p:sp>
            <p:nvSpPr>
              <p:cNvPr id="39" name="椭圆 38"/>
              <p:cNvSpPr/>
              <p:nvPr>
                <p:custDataLst>
                  <p:tags r:id="rId10"/>
                </p:custDataLst>
              </p:nvPr>
            </p:nvSpPr>
            <p:spPr>
              <a:xfrm>
                <a:off x="487" y="660"/>
                <a:ext cx="1264" cy="1126"/>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宋体" panose="02010600030101010101" pitchFamily="2" charset="-122"/>
                  <a:ea typeface="宋体" panose="02010600030101010101" pitchFamily="2" charset="-122"/>
                </a:endParaRPr>
              </a:p>
            </p:txBody>
          </p:sp>
          <p:sp>
            <p:nvSpPr>
              <p:cNvPr id="40" name="矩形 6"/>
              <p:cNvSpPr/>
              <p:nvPr>
                <p:custDataLst>
                  <p:tags r:id="rId11"/>
                </p:custDataLst>
              </p:nvPr>
            </p:nvSpPr>
            <p:spPr>
              <a:xfrm>
                <a:off x="645" y="636"/>
                <a:ext cx="1106" cy="1027"/>
              </a:xfrm>
              <a:prstGeom prst="rect">
                <a:avLst/>
              </a:prstGeom>
              <a:noFill/>
              <a:ln w="9525">
                <a:noFill/>
              </a:ln>
            </p:spPr>
            <p:txBody>
              <a:bodyPr wrap="square">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en-US" sz="4800" b="1">
                    <a:solidFill>
                      <a:schemeClr val="bg1"/>
                    </a:solidFill>
                    <a:latin typeface="宋体" panose="02010600030101010101" pitchFamily="2" charset="-122"/>
                    <a:ea typeface="宋体" panose="02010600030101010101" pitchFamily="2" charset="-122"/>
                  </a:rPr>
                  <a:t>二</a:t>
                </a:r>
              </a:p>
            </p:txBody>
          </p:sp>
        </p:grpSp>
      </p:gr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additive="base">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 6"/>
          <p:cNvPicPr/>
          <p:nvPr>
            <p:custDataLst>
              <p:tags r:id="rId1"/>
            </p:custDataLst>
          </p:nvPr>
        </p:nvPicPr>
        <p:blipFill>
          <a:blip r:embed="rId22"/>
          <a:stretch>
            <a:fillRect/>
          </a:stretch>
        </p:blipFill>
        <p:spPr>
          <a:xfrm>
            <a:off x="260985" y="1586865"/>
            <a:ext cx="7674610" cy="3361055"/>
          </a:xfrm>
          <a:prstGeom prst="rect">
            <a:avLst/>
          </a:prstGeom>
          <a:noFill/>
          <a:ln w="9525">
            <a:noFill/>
          </a:ln>
        </p:spPr>
      </p:pic>
      <p:sp>
        <p:nvSpPr>
          <p:cNvPr id="4" name="文本框 3"/>
          <p:cNvSpPr txBox="1"/>
          <p:nvPr>
            <p:custDataLst>
              <p:tags r:id="rId2"/>
            </p:custDataLst>
          </p:nvPr>
        </p:nvSpPr>
        <p:spPr>
          <a:xfrm>
            <a:off x="3571875" y="4098290"/>
            <a:ext cx="1139190" cy="1014730"/>
          </a:xfrm>
          <a:prstGeom prst="rect">
            <a:avLst/>
          </a:prstGeom>
          <a:noFill/>
        </p:spPr>
        <p:txBody>
          <a:bodyPr wrap="square" rtlCol="0" anchor="t">
            <a:spAutoFit/>
          </a:bodyPr>
          <a:lstStyle/>
          <a:p>
            <a:r>
              <a:rPr lang="zh-CN" altLang="en-US" sz="2000" b="1" noProof="0">
                <a:solidFill>
                  <a:srgbClr val="002060"/>
                </a:solidFill>
                <a:latin typeface="宋体" panose="02010600030101010101" pitchFamily="2" charset="-122"/>
                <a:ea typeface="宋体" panose="02010600030101010101" pitchFamily="2" charset="-122"/>
                <a:cs typeface="Times New Roman" panose="02020603050405020304" charset="0"/>
                <a:sym typeface="+mn-ea"/>
              </a:rPr>
              <a:t>重力势能转化为动能</a:t>
            </a:r>
          </a:p>
        </p:txBody>
      </p:sp>
      <p:sp>
        <p:nvSpPr>
          <p:cNvPr id="5" name="文本框 4"/>
          <p:cNvSpPr txBox="1"/>
          <p:nvPr>
            <p:custDataLst>
              <p:tags r:id="rId3"/>
            </p:custDataLst>
          </p:nvPr>
        </p:nvSpPr>
        <p:spPr>
          <a:xfrm>
            <a:off x="5755005" y="4098290"/>
            <a:ext cx="1014730" cy="1014730"/>
          </a:xfrm>
          <a:prstGeom prst="rect">
            <a:avLst/>
          </a:prstGeom>
          <a:noFill/>
        </p:spPr>
        <p:txBody>
          <a:bodyPr wrap="square" rtlCol="0" anchor="t">
            <a:spAutoFit/>
          </a:bodyPr>
          <a:lstStyle/>
          <a:p>
            <a:pPr marR="0" indent="0" defTabSz="914400" fontAlgn="auto">
              <a:lnSpc>
                <a:spcPct val="100000"/>
              </a:lnSpc>
              <a:spcBef>
                <a:spcPct val="0"/>
              </a:spcBef>
              <a:spcAft>
                <a:spcPct val="0"/>
              </a:spcAft>
              <a:buClrTx/>
              <a:buSzTx/>
              <a:buFontTx/>
              <a:buNone/>
              <a:defRPr/>
            </a:pPr>
            <a:r>
              <a:rPr lang="zh-CN" altLang="en-US" sz="2000" b="1" noProof="0">
                <a:solidFill>
                  <a:srgbClr val="C00000"/>
                </a:solidFill>
                <a:latin typeface="宋体" panose="02010600030101010101" pitchFamily="2" charset="-122"/>
                <a:ea typeface="宋体" panose="02010600030101010101" pitchFamily="2" charset="-122"/>
                <a:cs typeface="Times New Roman" panose="02020603050405020304" charset="0"/>
                <a:sym typeface="+mn-ea"/>
              </a:rPr>
              <a:t>动能转化为重力势能</a:t>
            </a:r>
          </a:p>
        </p:txBody>
      </p:sp>
      <p:sp>
        <p:nvSpPr>
          <p:cNvPr id="6" name="文本框 5"/>
          <p:cNvSpPr txBox="1"/>
          <p:nvPr>
            <p:custDataLst>
              <p:tags r:id="rId4"/>
            </p:custDataLst>
          </p:nvPr>
        </p:nvSpPr>
        <p:spPr>
          <a:xfrm>
            <a:off x="5906770" y="2705100"/>
            <a:ext cx="692150" cy="398780"/>
          </a:xfrm>
          <a:prstGeom prst="rect">
            <a:avLst/>
          </a:prstGeom>
          <a:noFill/>
        </p:spPr>
        <p:txBody>
          <a:bodyPr wrap="square" rtlCol="0" anchor="t">
            <a:spAutoFit/>
          </a:bodyPr>
          <a:lstStyle/>
          <a:p>
            <a:r>
              <a:rPr lang="zh-CN" altLang="en-US" sz="2000">
                <a:latin typeface="宋体" panose="02010600030101010101" pitchFamily="2" charset="-122"/>
                <a:ea typeface="宋体" panose="02010600030101010101" pitchFamily="2" charset="-122"/>
                <a:cs typeface="Times New Roman" panose="02020603050405020304" charset="0"/>
                <a:sym typeface="+mn-ea"/>
              </a:rPr>
              <a:t>减小</a:t>
            </a:r>
          </a:p>
        </p:txBody>
      </p:sp>
      <p:sp>
        <p:nvSpPr>
          <p:cNvPr id="7" name="文本框 6"/>
          <p:cNvSpPr txBox="1"/>
          <p:nvPr>
            <p:custDataLst>
              <p:tags r:id="rId5"/>
            </p:custDataLst>
          </p:nvPr>
        </p:nvSpPr>
        <p:spPr>
          <a:xfrm>
            <a:off x="3653790" y="3429000"/>
            <a:ext cx="975360" cy="398780"/>
          </a:xfrm>
          <a:prstGeom prst="rect">
            <a:avLst/>
          </a:prstGeom>
          <a:noFill/>
        </p:spPr>
        <p:txBody>
          <a:bodyPr wrap="square" rtlCol="0" anchor="t">
            <a:spAutoFit/>
          </a:bodyPr>
          <a:lstStyle/>
          <a:p>
            <a:r>
              <a:rPr lang="zh-CN" altLang="en-US" sz="2000">
                <a:latin typeface="宋体" panose="02010600030101010101" pitchFamily="2" charset="-122"/>
                <a:ea typeface="宋体" panose="02010600030101010101" pitchFamily="2" charset="-122"/>
                <a:cs typeface="Times New Roman" panose="02020603050405020304" charset="0"/>
                <a:sym typeface="+mn-ea"/>
              </a:rPr>
              <a:t>减小</a:t>
            </a:r>
          </a:p>
        </p:txBody>
      </p:sp>
      <p:sp>
        <p:nvSpPr>
          <p:cNvPr id="8" name="文本框 7"/>
          <p:cNvSpPr txBox="1"/>
          <p:nvPr>
            <p:custDataLst>
              <p:tags r:id="rId6"/>
            </p:custDataLst>
          </p:nvPr>
        </p:nvSpPr>
        <p:spPr>
          <a:xfrm>
            <a:off x="3654425" y="2673985"/>
            <a:ext cx="895985" cy="398780"/>
          </a:xfrm>
          <a:prstGeom prst="rect">
            <a:avLst/>
          </a:prstGeom>
          <a:noFill/>
        </p:spPr>
        <p:txBody>
          <a:bodyPr wrap="square" rtlCol="0" anchor="t">
            <a:spAutoFit/>
          </a:bodyPr>
          <a:lstStyle/>
          <a:p>
            <a:r>
              <a:rPr lang="zh-CN" altLang="en-US" sz="2000">
                <a:latin typeface="宋体" panose="02010600030101010101" pitchFamily="2" charset="-122"/>
                <a:ea typeface="宋体" panose="02010600030101010101" pitchFamily="2" charset="-122"/>
                <a:cs typeface="Times New Roman" panose="02020603050405020304" charset="0"/>
                <a:sym typeface="+mn-ea"/>
              </a:rPr>
              <a:t>增大</a:t>
            </a:r>
          </a:p>
        </p:txBody>
      </p:sp>
      <p:sp>
        <p:nvSpPr>
          <p:cNvPr id="9" name="文本框 8"/>
          <p:cNvSpPr txBox="1"/>
          <p:nvPr>
            <p:custDataLst>
              <p:tags r:id="rId7"/>
            </p:custDataLst>
          </p:nvPr>
        </p:nvSpPr>
        <p:spPr>
          <a:xfrm>
            <a:off x="5906770" y="3489325"/>
            <a:ext cx="934720" cy="398780"/>
          </a:xfrm>
          <a:prstGeom prst="rect">
            <a:avLst/>
          </a:prstGeom>
          <a:noFill/>
        </p:spPr>
        <p:txBody>
          <a:bodyPr wrap="square" rtlCol="0" anchor="t">
            <a:spAutoFit/>
          </a:bodyPr>
          <a:lstStyle/>
          <a:p>
            <a:r>
              <a:rPr lang="zh-CN" altLang="en-US" sz="2000">
                <a:latin typeface="宋体" panose="02010600030101010101" pitchFamily="2" charset="-122"/>
                <a:ea typeface="宋体" panose="02010600030101010101" pitchFamily="2" charset="-122"/>
                <a:cs typeface="Times New Roman" panose="02020603050405020304" charset="0"/>
                <a:sym typeface="+mn-ea"/>
              </a:rPr>
              <a:t>增大</a:t>
            </a:r>
          </a:p>
        </p:txBody>
      </p:sp>
      <p:sp>
        <p:nvSpPr>
          <p:cNvPr id="10" name="文本框 9"/>
          <p:cNvSpPr txBox="1"/>
          <p:nvPr>
            <p:custDataLst>
              <p:tags r:id="rId8"/>
            </p:custDataLst>
          </p:nvPr>
        </p:nvSpPr>
        <p:spPr>
          <a:xfrm>
            <a:off x="4852035" y="2705100"/>
            <a:ext cx="803910" cy="398780"/>
          </a:xfrm>
          <a:prstGeom prst="rect">
            <a:avLst/>
          </a:prstGeom>
          <a:noFill/>
        </p:spPr>
        <p:txBody>
          <a:bodyPr wrap="square" rtlCol="0" anchor="t">
            <a:spAutoFit/>
          </a:bodyPr>
          <a:lstStyle/>
          <a:p>
            <a:r>
              <a:rPr lang="zh-CN" altLang="en-US" sz="2000">
                <a:latin typeface="宋体" panose="02010600030101010101" pitchFamily="2" charset="-122"/>
                <a:ea typeface="宋体" panose="02010600030101010101" pitchFamily="2" charset="-122"/>
                <a:cs typeface="Times New Roman" panose="02020603050405020304" charset="0"/>
                <a:sym typeface="+mn-ea"/>
              </a:rPr>
              <a:t>最大</a:t>
            </a:r>
          </a:p>
        </p:txBody>
      </p:sp>
      <p:sp>
        <p:nvSpPr>
          <p:cNvPr id="11" name="文本框 10"/>
          <p:cNvSpPr txBox="1"/>
          <p:nvPr>
            <p:custDataLst>
              <p:tags r:id="rId9"/>
            </p:custDataLst>
          </p:nvPr>
        </p:nvSpPr>
        <p:spPr>
          <a:xfrm>
            <a:off x="6906260" y="3503930"/>
            <a:ext cx="732790" cy="398780"/>
          </a:xfrm>
          <a:prstGeom prst="rect">
            <a:avLst/>
          </a:prstGeom>
          <a:noFill/>
        </p:spPr>
        <p:txBody>
          <a:bodyPr wrap="square" rtlCol="0" anchor="t">
            <a:spAutoFit/>
          </a:bodyPr>
          <a:lstStyle/>
          <a:p>
            <a:r>
              <a:rPr lang="zh-CN" altLang="en-US" sz="2000">
                <a:latin typeface="宋体" panose="02010600030101010101" pitchFamily="2" charset="-122"/>
                <a:ea typeface="宋体" panose="02010600030101010101" pitchFamily="2" charset="-122"/>
                <a:cs typeface="Times New Roman" panose="02020603050405020304" charset="0"/>
                <a:sym typeface="+mn-ea"/>
              </a:rPr>
              <a:t>最大</a:t>
            </a:r>
          </a:p>
        </p:txBody>
      </p:sp>
      <p:sp>
        <p:nvSpPr>
          <p:cNvPr id="12" name="文本框 11"/>
          <p:cNvSpPr txBox="1"/>
          <p:nvPr>
            <p:custDataLst>
              <p:tags r:id="rId10"/>
            </p:custDataLst>
          </p:nvPr>
        </p:nvSpPr>
        <p:spPr>
          <a:xfrm>
            <a:off x="4852035" y="3503930"/>
            <a:ext cx="528320" cy="398780"/>
          </a:xfrm>
          <a:prstGeom prst="rect">
            <a:avLst/>
          </a:prstGeom>
          <a:noFill/>
        </p:spPr>
        <p:txBody>
          <a:bodyPr wrap="square" rtlCol="0">
            <a:spAutoFit/>
          </a:bodyPr>
          <a:lstStyle/>
          <a:p>
            <a:r>
              <a:rPr lang="zh-CN" altLang="en-US" sz="2000">
                <a:latin typeface="宋体" panose="02010600030101010101" pitchFamily="2" charset="-122"/>
                <a:ea typeface="宋体" panose="02010600030101010101" pitchFamily="2" charset="-122"/>
              </a:rPr>
              <a:t>零</a:t>
            </a:r>
          </a:p>
        </p:txBody>
      </p:sp>
      <p:sp>
        <p:nvSpPr>
          <p:cNvPr id="13" name="文本框 12"/>
          <p:cNvSpPr txBox="1"/>
          <p:nvPr>
            <p:custDataLst>
              <p:tags r:id="rId11"/>
            </p:custDataLst>
          </p:nvPr>
        </p:nvSpPr>
        <p:spPr>
          <a:xfrm>
            <a:off x="7109460" y="2705100"/>
            <a:ext cx="528320" cy="398780"/>
          </a:xfrm>
          <a:prstGeom prst="rect">
            <a:avLst/>
          </a:prstGeom>
          <a:noFill/>
        </p:spPr>
        <p:txBody>
          <a:bodyPr wrap="square" rtlCol="0">
            <a:spAutoFit/>
          </a:bodyPr>
          <a:lstStyle/>
          <a:p>
            <a:r>
              <a:rPr lang="zh-CN" altLang="en-US" sz="2000">
                <a:latin typeface="宋体" panose="02010600030101010101" pitchFamily="2" charset="-122"/>
                <a:ea typeface="宋体" panose="02010600030101010101" pitchFamily="2" charset="-122"/>
              </a:rPr>
              <a:t>零</a:t>
            </a:r>
          </a:p>
        </p:txBody>
      </p:sp>
      <p:pic>
        <p:nvPicPr>
          <p:cNvPr id="3" name="IM 4"/>
          <p:cNvPicPr/>
          <p:nvPr>
            <p:custDataLst>
              <p:tags r:id="rId12"/>
            </p:custDataLst>
          </p:nvPr>
        </p:nvPicPr>
        <p:blipFill>
          <a:blip r:embed="rId23"/>
          <a:stretch>
            <a:fillRect/>
          </a:stretch>
        </p:blipFill>
        <p:spPr>
          <a:xfrm>
            <a:off x="8637905" y="1995805"/>
            <a:ext cx="2466975" cy="2622550"/>
          </a:xfrm>
          <a:prstGeom prst="rect">
            <a:avLst/>
          </a:prstGeom>
          <a:noFill/>
          <a:ln w="9525">
            <a:noFill/>
          </a:ln>
        </p:spPr>
      </p:pic>
      <p:sp>
        <p:nvSpPr>
          <p:cNvPr id="14" name="文本框 13"/>
          <p:cNvSpPr txBox="1"/>
          <p:nvPr>
            <p:custDataLst>
              <p:tags r:id="rId13"/>
            </p:custDataLst>
          </p:nvPr>
        </p:nvSpPr>
        <p:spPr>
          <a:xfrm>
            <a:off x="420370" y="5383530"/>
            <a:ext cx="10914380" cy="1076325"/>
          </a:xfrm>
          <a:prstGeom prst="rect">
            <a:avLst/>
          </a:prstGeom>
          <a:noFill/>
        </p:spPr>
        <p:txBody>
          <a:bodyPr wrap="square" rtlCol="0">
            <a:spAutoFit/>
          </a:bodyPr>
          <a:lstStyle/>
          <a:p>
            <a:r>
              <a:rPr lang="zh-CN" altLang="en-US" sz="3200" b="1">
                <a:solidFill>
                  <a:srgbClr val="FF0000"/>
                </a:solidFill>
                <a:latin typeface="宋体" panose="02010600030101010101" pitchFamily="2" charset="-122"/>
                <a:ea typeface="宋体" panose="02010600030101010101" pitchFamily="2" charset="-122"/>
                <a:cs typeface="宋体" panose="02010600030101010101" pitchFamily="2" charset="-122"/>
              </a:rPr>
              <a:t>实验表明，物体的动能和重力势能是可以相互转化的，动能可以转化为</a:t>
            </a:r>
            <a:r>
              <a:rPr lang="en-US" altLang="zh-CN" sz="3200" b="1">
                <a:solidFill>
                  <a:srgbClr val="FF0000"/>
                </a:solidFill>
                <a:latin typeface="宋体" panose="02010600030101010101" pitchFamily="2" charset="-122"/>
                <a:ea typeface="宋体" panose="02010600030101010101" pitchFamily="2" charset="-122"/>
                <a:cs typeface="宋体" panose="02010600030101010101" pitchFamily="2" charset="-122"/>
              </a:rPr>
              <a:t> </a:t>
            </a:r>
            <a:r>
              <a:rPr lang="zh-CN" altLang="en-US" sz="3200" b="1">
                <a:solidFill>
                  <a:srgbClr val="FF0000"/>
                </a:solidFill>
                <a:latin typeface="宋体" panose="02010600030101010101" pitchFamily="2" charset="-122"/>
                <a:ea typeface="宋体" panose="02010600030101010101" pitchFamily="2" charset="-122"/>
                <a:cs typeface="宋体" panose="02010600030101010101" pitchFamily="2" charset="-122"/>
              </a:rPr>
              <a:t>重力势能，重力势能也可以转化为动能。</a:t>
            </a:r>
          </a:p>
        </p:txBody>
      </p:sp>
      <p:grpSp>
        <p:nvGrpSpPr>
          <p:cNvPr id="33" name="组合 32"/>
          <p:cNvGrpSpPr/>
          <p:nvPr>
            <p:custDataLst>
              <p:tags r:id="rId14"/>
            </p:custDataLst>
          </p:nvPr>
        </p:nvGrpSpPr>
        <p:grpSpPr>
          <a:xfrm>
            <a:off x="0" y="135255"/>
            <a:ext cx="12192000" cy="853440"/>
            <a:chOff x="0" y="378"/>
            <a:chExt cx="19200" cy="1344"/>
          </a:xfrm>
        </p:grpSpPr>
        <p:sp>
          <p:nvSpPr>
            <p:cNvPr id="34" name="矩形 33"/>
            <p:cNvSpPr/>
            <p:nvPr>
              <p:custDataLst>
                <p:tags r:id="rId15"/>
              </p:custDataLst>
            </p:nvPr>
          </p:nvSpPr>
          <p:spPr>
            <a:xfrm>
              <a:off x="0" y="612"/>
              <a:ext cx="19199" cy="1078"/>
            </a:xfrm>
            <a:prstGeom prst="rect">
              <a:avLst/>
            </a:prstGeom>
            <a:gradFill>
              <a:gsLst>
                <a:gs pos="0">
                  <a:schemeClr val="accent1">
                    <a:lumMod val="5000"/>
                    <a:lumOff val="95000"/>
                  </a:schemeClr>
                </a:gs>
                <a:gs pos="100000">
                  <a:schemeClr val="tx2">
                    <a:lumMod val="21000"/>
                    <a:lumOff val="79000"/>
                    <a:alpha val="12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宋体" panose="02010600030101010101" pitchFamily="2" charset="-122"/>
                <a:ea typeface="宋体" panose="02010600030101010101" pitchFamily="2" charset="-122"/>
              </a:endParaRPr>
            </a:p>
          </p:txBody>
        </p:sp>
        <p:sp>
          <p:nvSpPr>
            <p:cNvPr id="35" name="矩形 34"/>
            <p:cNvSpPr/>
            <p:nvPr>
              <p:custDataLst>
                <p:tags r:id="rId16"/>
              </p:custDataLst>
            </p:nvPr>
          </p:nvSpPr>
          <p:spPr>
            <a:xfrm>
              <a:off x="2040" y="1602"/>
              <a:ext cx="17160" cy="120"/>
            </a:xfrm>
            <a:prstGeom prst="rect">
              <a:avLst/>
            </a:prstGeom>
            <a:gradFill>
              <a:gsLst>
                <a:gs pos="0">
                  <a:schemeClr val="accent1">
                    <a:lumMod val="5000"/>
                    <a:lumOff val="95000"/>
                  </a:schemeClr>
                </a:gs>
                <a:gs pos="64000">
                  <a:srgbClr val="465398"/>
                </a:gs>
                <a:gs pos="100000">
                  <a:srgbClr val="00206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宋体" panose="02010600030101010101" pitchFamily="2" charset="-122"/>
                <a:ea typeface="宋体" panose="02010600030101010101" pitchFamily="2" charset="-122"/>
              </a:endParaRPr>
            </a:p>
          </p:txBody>
        </p:sp>
        <p:grpSp>
          <p:nvGrpSpPr>
            <p:cNvPr id="36" name="组合 35"/>
            <p:cNvGrpSpPr/>
            <p:nvPr>
              <p:custDataLst>
                <p:tags r:id="rId17"/>
              </p:custDataLst>
            </p:nvPr>
          </p:nvGrpSpPr>
          <p:grpSpPr>
            <a:xfrm>
              <a:off x="494" y="378"/>
              <a:ext cx="12381" cy="1332"/>
              <a:chOff x="487" y="636"/>
              <a:chExt cx="11648" cy="1150"/>
            </a:xfrm>
          </p:grpSpPr>
          <p:sp>
            <p:nvSpPr>
              <p:cNvPr id="37" name="文本框 36"/>
              <p:cNvSpPr txBox="1"/>
              <p:nvPr>
                <p:custDataLst>
                  <p:tags r:id="rId18"/>
                </p:custDataLst>
              </p:nvPr>
            </p:nvSpPr>
            <p:spPr>
              <a:xfrm>
                <a:off x="1828" y="854"/>
                <a:ext cx="10307" cy="814"/>
              </a:xfrm>
              <a:prstGeom prst="rect">
                <a:avLst/>
              </a:prstGeom>
              <a:noFill/>
            </p:spPr>
            <p:txBody>
              <a:bodyPr wrap="square" rtlCol="0">
                <a:spAutoFit/>
              </a:bodyPr>
              <a:lstStyle/>
              <a:p>
                <a:r>
                  <a:rPr lang="zh-CN" altLang="en-US" sz="3300" b="1">
                    <a:latin typeface="宋体" panose="02010600030101010101" pitchFamily="2" charset="-122"/>
                    <a:ea typeface="宋体" panose="02010600030101010101" pitchFamily="2" charset="-122"/>
                    <a:sym typeface="+mn-ea"/>
                  </a:rPr>
                  <a:t>动能和势能的转化</a:t>
                </a:r>
                <a:endParaRPr lang="zh-CN" altLang="zh-CN" sz="3300" b="1">
                  <a:solidFill>
                    <a:srgbClr val="002060"/>
                  </a:solidFill>
                  <a:latin typeface="宋体" panose="02010600030101010101" pitchFamily="2" charset="-122"/>
                  <a:ea typeface="宋体" panose="02010600030101010101" pitchFamily="2" charset="-122"/>
                  <a:sym typeface="+mn-ea"/>
                </a:endParaRPr>
              </a:p>
            </p:txBody>
          </p:sp>
          <p:sp>
            <p:nvSpPr>
              <p:cNvPr id="39" name="椭圆 38"/>
              <p:cNvSpPr/>
              <p:nvPr>
                <p:custDataLst>
                  <p:tags r:id="rId19"/>
                </p:custDataLst>
              </p:nvPr>
            </p:nvSpPr>
            <p:spPr>
              <a:xfrm>
                <a:off x="487" y="660"/>
                <a:ext cx="1264" cy="1126"/>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宋体" panose="02010600030101010101" pitchFamily="2" charset="-122"/>
                  <a:ea typeface="宋体" panose="02010600030101010101" pitchFamily="2" charset="-122"/>
                </a:endParaRPr>
              </a:p>
            </p:txBody>
          </p:sp>
          <p:sp>
            <p:nvSpPr>
              <p:cNvPr id="40" name="矩形 6"/>
              <p:cNvSpPr/>
              <p:nvPr>
                <p:custDataLst>
                  <p:tags r:id="rId20"/>
                </p:custDataLst>
              </p:nvPr>
            </p:nvSpPr>
            <p:spPr>
              <a:xfrm>
                <a:off x="645" y="636"/>
                <a:ext cx="1106" cy="1027"/>
              </a:xfrm>
              <a:prstGeom prst="rect">
                <a:avLst/>
              </a:prstGeom>
              <a:noFill/>
              <a:ln w="9525">
                <a:noFill/>
              </a:ln>
            </p:spPr>
            <p:txBody>
              <a:bodyPr wrap="square">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en-US" sz="4800" b="1">
                    <a:solidFill>
                      <a:schemeClr val="bg1"/>
                    </a:solidFill>
                    <a:latin typeface="宋体" panose="02010600030101010101" pitchFamily="2" charset="-122"/>
                    <a:ea typeface="宋体" panose="02010600030101010101" pitchFamily="2" charset="-122"/>
                  </a:rPr>
                  <a:t>二</a:t>
                </a:r>
              </a:p>
            </p:txBody>
          </p:sp>
        </p:gr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nodeType="clickPar">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ox(in)">
                                      <p:cBhvr>
                                        <p:cTn id="18" dur="2000"/>
                                        <p:tgtEl>
                                          <p:spTgt spid="10"/>
                                        </p:tgtEl>
                                      </p:cBhvr>
                                    </p:animEffect>
                                  </p:childTnLst>
                                </p:cTn>
                              </p:par>
                              <p:par>
                                <p:cTn id="19" presetID="4" presetClass="entr" presetSubtype="16"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ox(in)">
                                      <p:cBhvr>
                                        <p:cTn id="21" dur="2000"/>
                                        <p:tgtEl>
                                          <p:spTgt spid="12"/>
                                        </p:tgtEl>
                                      </p:cBhvr>
                                    </p:animEffect>
                                  </p:childTnLst>
                                </p:cTn>
                              </p:par>
                            </p:childTnLst>
                          </p:cTn>
                        </p:par>
                      </p:childTnLst>
                    </p:cTn>
                  </p:par>
                  <p:par>
                    <p:cTn id="22" fill="hold" nodeType="clickPar">
                      <p:stCondLst>
                        <p:cond delay="indefinite"/>
                      </p:stCondLst>
                      <p:childTnLst>
                        <p:par>
                          <p:cTn id="23" fill="hold">
                            <p:stCondLst>
                              <p:cond delay="0"/>
                            </p:stCondLst>
                            <p:childTnLst>
                              <p:par>
                                <p:cTn id="24" presetID="7" presetClass="entr" presetSubtype="4"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0" fill="hold"/>
                                        <p:tgtEl>
                                          <p:spTgt spid="5"/>
                                        </p:tgtEl>
                                        <p:attrNameLst>
                                          <p:attrName>ppt_x</p:attrName>
                                        </p:attrNameLst>
                                      </p:cBhvr>
                                      <p:tavLst>
                                        <p:tav tm="0">
                                          <p:val>
                                            <p:strVal val="#ppt_x"/>
                                          </p:val>
                                        </p:tav>
                                        <p:tav tm="100000">
                                          <p:val>
                                            <p:strVal val="#ppt_x"/>
                                          </p:val>
                                        </p:tav>
                                      </p:tavLst>
                                    </p:anim>
                                    <p:anim calcmode="lin" valueType="num">
                                      <p:cBhvr additive="base">
                                        <p:cTn id="27" dur="5000" fill="hold"/>
                                        <p:tgtEl>
                                          <p:spTgt spid="5"/>
                                        </p:tgtEl>
                                        <p:attrNameLst>
                                          <p:attrName>ppt_y</p:attrName>
                                        </p:attrNameLst>
                                      </p:cBhvr>
                                      <p:tavLst>
                                        <p:tav tm="0">
                                          <p:val>
                                            <p:strVal val="1+#ppt_h/2"/>
                                          </p:val>
                                        </p:tav>
                                        <p:tav tm="100000">
                                          <p:val>
                                            <p:strVal val="#ppt_y"/>
                                          </p:val>
                                        </p:tav>
                                      </p:tavLst>
                                    </p:anim>
                                  </p:childTnLst>
                                </p:cTn>
                              </p:par>
                              <p:par>
                                <p:cTn id="28" presetID="7" presetClass="entr" presetSubtype="4"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0" fill="hold"/>
                                        <p:tgtEl>
                                          <p:spTgt spid="6"/>
                                        </p:tgtEl>
                                        <p:attrNameLst>
                                          <p:attrName>ppt_x</p:attrName>
                                        </p:attrNameLst>
                                      </p:cBhvr>
                                      <p:tavLst>
                                        <p:tav tm="0">
                                          <p:val>
                                            <p:strVal val="#ppt_x"/>
                                          </p:val>
                                        </p:tav>
                                        <p:tav tm="100000">
                                          <p:val>
                                            <p:strVal val="#ppt_x"/>
                                          </p:val>
                                        </p:tav>
                                      </p:tavLst>
                                    </p:anim>
                                    <p:anim calcmode="lin" valueType="num">
                                      <p:cBhvr additive="base">
                                        <p:cTn id="31" dur="5000" fill="hold"/>
                                        <p:tgtEl>
                                          <p:spTgt spid="6"/>
                                        </p:tgtEl>
                                        <p:attrNameLst>
                                          <p:attrName>ppt_y</p:attrName>
                                        </p:attrNameLst>
                                      </p:cBhvr>
                                      <p:tavLst>
                                        <p:tav tm="0">
                                          <p:val>
                                            <p:strVal val="1+#ppt_h/2"/>
                                          </p:val>
                                        </p:tav>
                                        <p:tav tm="100000">
                                          <p:val>
                                            <p:strVal val="#ppt_y"/>
                                          </p:val>
                                        </p:tav>
                                      </p:tavLst>
                                    </p:anim>
                                  </p:childTnLst>
                                </p:cTn>
                              </p:par>
                              <p:par>
                                <p:cTn id="32" presetID="7" presetClass="entr" presetSubtype="4"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0" fill="hold"/>
                                        <p:tgtEl>
                                          <p:spTgt spid="9"/>
                                        </p:tgtEl>
                                        <p:attrNameLst>
                                          <p:attrName>ppt_x</p:attrName>
                                        </p:attrNameLst>
                                      </p:cBhvr>
                                      <p:tavLst>
                                        <p:tav tm="0">
                                          <p:val>
                                            <p:strVal val="#ppt_x"/>
                                          </p:val>
                                        </p:tav>
                                        <p:tav tm="100000">
                                          <p:val>
                                            <p:strVal val="#ppt_x"/>
                                          </p:val>
                                        </p:tav>
                                      </p:tavLst>
                                    </p:anim>
                                    <p:anim calcmode="lin" valueType="num">
                                      <p:cBhvr additive="base">
                                        <p:cTn id="35" dur="5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nodeType="clickPar">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3"/>
          <p:cNvSpPr txBox="1"/>
          <p:nvPr>
            <p:custDataLst>
              <p:tags r:id="rId1"/>
            </p:custDataLst>
          </p:nvPr>
        </p:nvSpPr>
        <p:spPr>
          <a:xfrm>
            <a:off x="4802505" y="929640"/>
            <a:ext cx="2286000" cy="645160"/>
          </a:xfrm>
          <a:prstGeom prst="rect">
            <a:avLst/>
          </a:prstGeom>
          <a:noFill/>
          <a:ln w="9525">
            <a:noFill/>
          </a:ln>
        </p:spPr>
        <p:txBody>
          <a:bodyPr>
            <a:spAutoFit/>
          </a:bodyPr>
          <a:lstStyle/>
          <a:p>
            <a:pPr>
              <a:spcBef>
                <a:spcPct val="50000"/>
              </a:spcBef>
            </a:pPr>
            <a:r>
              <a:rPr lang="zh-CN" altLang="en-US" sz="3600" b="1">
                <a:solidFill>
                  <a:srgbClr val="FF0000"/>
                </a:solidFill>
                <a:latin typeface="Arial" panose="020B0604020202020204" pitchFamily="34" charset="0"/>
                <a:hlinkClick r:id="rId12" action="ppaction://hlinkfile"/>
              </a:rPr>
              <a:t>滚摆实验</a:t>
            </a:r>
            <a:endParaRPr lang="zh-CN" altLang="en-US" sz="3600" b="1">
              <a:solidFill>
                <a:srgbClr val="FF0000"/>
              </a:solidFill>
              <a:latin typeface="Arial" panose="020B0604020202020204" pitchFamily="34" charset="0"/>
            </a:endParaRPr>
          </a:p>
        </p:txBody>
      </p:sp>
      <p:pic>
        <p:nvPicPr>
          <p:cNvPr id="1073742852" name="IM 8"/>
          <p:cNvPicPr/>
          <p:nvPr>
            <p:custDataLst>
              <p:tags r:id="rId2"/>
            </p:custDataLst>
          </p:nvPr>
        </p:nvPicPr>
        <p:blipFill>
          <a:blip r:embed="rId13"/>
          <a:stretch>
            <a:fillRect/>
          </a:stretch>
        </p:blipFill>
        <p:spPr>
          <a:xfrm>
            <a:off x="8892540" y="1783715"/>
            <a:ext cx="2922905" cy="3745230"/>
          </a:xfrm>
          <a:prstGeom prst="rect">
            <a:avLst/>
          </a:prstGeom>
          <a:noFill/>
          <a:ln w="9525">
            <a:noFill/>
          </a:ln>
        </p:spPr>
      </p:pic>
      <p:grpSp>
        <p:nvGrpSpPr>
          <p:cNvPr id="33" name="组合 32"/>
          <p:cNvGrpSpPr/>
          <p:nvPr>
            <p:custDataLst>
              <p:tags r:id="rId3"/>
            </p:custDataLst>
          </p:nvPr>
        </p:nvGrpSpPr>
        <p:grpSpPr>
          <a:xfrm>
            <a:off x="0" y="135255"/>
            <a:ext cx="12192000" cy="853440"/>
            <a:chOff x="0" y="378"/>
            <a:chExt cx="19200" cy="1344"/>
          </a:xfrm>
        </p:grpSpPr>
        <p:sp>
          <p:nvSpPr>
            <p:cNvPr id="34" name="矩形 33"/>
            <p:cNvSpPr/>
            <p:nvPr>
              <p:custDataLst>
                <p:tags r:id="rId5"/>
              </p:custDataLst>
            </p:nvPr>
          </p:nvSpPr>
          <p:spPr>
            <a:xfrm>
              <a:off x="0" y="612"/>
              <a:ext cx="19199" cy="1078"/>
            </a:xfrm>
            <a:prstGeom prst="rect">
              <a:avLst/>
            </a:prstGeom>
            <a:gradFill>
              <a:gsLst>
                <a:gs pos="0">
                  <a:schemeClr val="accent1">
                    <a:lumMod val="5000"/>
                    <a:lumOff val="95000"/>
                  </a:schemeClr>
                </a:gs>
                <a:gs pos="100000">
                  <a:schemeClr val="tx2">
                    <a:lumMod val="21000"/>
                    <a:lumOff val="79000"/>
                    <a:alpha val="12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宋体" panose="02010600030101010101" pitchFamily="2" charset="-122"/>
                <a:ea typeface="宋体" panose="02010600030101010101" pitchFamily="2" charset="-122"/>
              </a:endParaRPr>
            </a:p>
          </p:txBody>
        </p:sp>
        <p:sp>
          <p:nvSpPr>
            <p:cNvPr id="35" name="矩形 34"/>
            <p:cNvSpPr/>
            <p:nvPr>
              <p:custDataLst>
                <p:tags r:id="rId6"/>
              </p:custDataLst>
            </p:nvPr>
          </p:nvSpPr>
          <p:spPr>
            <a:xfrm>
              <a:off x="2040" y="1602"/>
              <a:ext cx="17160" cy="120"/>
            </a:xfrm>
            <a:prstGeom prst="rect">
              <a:avLst/>
            </a:prstGeom>
            <a:gradFill>
              <a:gsLst>
                <a:gs pos="0">
                  <a:schemeClr val="accent1">
                    <a:lumMod val="5000"/>
                    <a:lumOff val="95000"/>
                  </a:schemeClr>
                </a:gs>
                <a:gs pos="64000">
                  <a:srgbClr val="465398"/>
                </a:gs>
                <a:gs pos="100000">
                  <a:srgbClr val="00206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宋体" panose="02010600030101010101" pitchFamily="2" charset="-122"/>
                <a:ea typeface="宋体" panose="02010600030101010101" pitchFamily="2" charset="-122"/>
              </a:endParaRPr>
            </a:p>
          </p:txBody>
        </p:sp>
        <p:grpSp>
          <p:nvGrpSpPr>
            <p:cNvPr id="36" name="组合 35"/>
            <p:cNvGrpSpPr/>
            <p:nvPr>
              <p:custDataLst>
                <p:tags r:id="rId7"/>
              </p:custDataLst>
            </p:nvPr>
          </p:nvGrpSpPr>
          <p:grpSpPr>
            <a:xfrm>
              <a:off x="494" y="378"/>
              <a:ext cx="12381" cy="1332"/>
              <a:chOff x="487" y="636"/>
              <a:chExt cx="11648" cy="1150"/>
            </a:xfrm>
          </p:grpSpPr>
          <p:sp>
            <p:nvSpPr>
              <p:cNvPr id="37" name="文本框 36"/>
              <p:cNvSpPr txBox="1"/>
              <p:nvPr>
                <p:custDataLst>
                  <p:tags r:id="rId8"/>
                </p:custDataLst>
              </p:nvPr>
            </p:nvSpPr>
            <p:spPr>
              <a:xfrm>
                <a:off x="1828" y="854"/>
                <a:ext cx="10307" cy="814"/>
              </a:xfrm>
              <a:prstGeom prst="rect">
                <a:avLst/>
              </a:prstGeom>
              <a:noFill/>
            </p:spPr>
            <p:txBody>
              <a:bodyPr wrap="square" rtlCol="0">
                <a:spAutoFit/>
              </a:bodyPr>
              <a:lstStyle/>
              <a:p>
                <a:r>
                  <a:rPr lang="zh-CN" altLang="en-US" sz="3300" b="1">
                    <a:latin typeface="宋体" panose="02010600030101010101" pitchFamily="2" charset="-122"/>
                    <a:ea typeface="宋体" panose="02010600030101010101" pitchFamily="2" charset="-122"/>
                    <a:sym typeface="+mn-ea"/>
                  </a:rPr>
                  <a:t>动能和势能的转化</a:t>
                </a:r>
                <a:endParaRPr lang="zh-CN" altLang="zh-CN" sz="3300" b="1">
                  <a:solidFill>
                    <a:srgbClr val="002060"/>
                  </a:solidFill>
                  <a:latin typeface="宋体" panose="02010600030101010101" pitchFamily="2" charset="-122"/>
                  <a:ea typeface="宋体" panose="02010600030101010101" pitchFamily="2" charset="-122"/>
                  <a:sym typeface="+mn-ea"/>
                </a:endParaRPr>
              </a:p>
            </p:txBody>
          </p:sp>
          <p:sp>
            <p:nvSpPr>
              <p:cNvPr id="39" name="椭圆 38"/>
              <p:cNvSpPr/>
              <p:nvPr>
                <p:custDataLst>
                  <p:tags r:id="rId9"/>
                </p:custDataLst>
              </p:nvPr>
            </p:nvSpPr>
            <p:spPr>
              <a:xfrm>
                <a:off x="487" y="660"/>
                <a:ext cx="1264" cy="1126"/>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宋体" panose="02010600030101010101" pitchFamily="2" charset="-122"/>
                  <a:ea typeface="宋体" panose="02010600030101010101" pitchFamily="2" charset="-122"/>
                </a:endParaRPr>
              </a:p>
            </p:txBody>
          </p:sp>
          <p:sp>
            <p:nvSpPr>
              <p:cNvPr id="40" name="矩形 6"/>
              <p:cNvSpPr/>
              <p:nvPr>
                <p:custDataLst>
                  <p:tags r:id="rId10"/>
                </p:custDataLst>
              </p:nvPr>
            </p:nvSpPr>
            <p:spPr>
              <a:xfrm>
                <a:off x="645" y="636"/>
                <a:ext cx="1106" cy="1027"/>
              </a:xfrm>
              <a:prstGeom prst="rect">
                <a:avLst/>
              </a:prstGeom>
              <a:noFill/>
              <a:ln w="9525">
                <a:noFill/>
              </a:ln>
            </p:spPr>
            <p:txBody>
              <a:bodyPr wrap="square">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en-US" sz="4800" b="1">
                    <a:solidFill>
                      <a:schemeClr val="bg1"/>
                    </a:solidFill>
                    <a:latin typeface="宋体" panose="02010600030101010101" pitchFamily="2" charset="-122"/>
                    <a:ea typeface="宋体" panose="02010600030101010101" pitchFamily="2" charset="-122"/>
                  </a:rPr>
                  <a:t>二</a:t>
                </a:r>
              </a:p>
            </p:txBody>
          </p:sp>
        </p:grpSp>
      </p:grpSp>
    </p:spTree>
    <p:controls>
      <mc:AlternateContent xmlns:mc="http://schemas.openxmlformats.org/markup-compatibility/2006">
        <mc:Choice xmlns:v="urn:schemas-microsoft-com:vml" Requires="v">
          <p:control r:id="rId4" imgW="7920355" imgH="4537075"/>
        </mc:Choice>
        <mc:Fallback>
          <p:control r:id="rId4" imgW="7920355" imgH="4537075">
            <p:pic>
              <p:nvPicPr>
                <p:cNvPr id="2" name="ShockwaveFlash2"/>
                <p:cNvPicPr>
                  <a:picLocks noChangeArrowheads="1" noChangeShapeType="1"/>
                </p:cNvPicPr>
                <p:nvPr/>
              </p:nvPicPr>
              <p:blipFill>
                <a:blip r:embed="rId14"/>
                <a:stretch>
                  <a:fillRect/>
                </a:stretch>
              </p:blipFill>
              <p:spPr>
                <a:xfrm>
                  <a:off x="356870" y="1574800"/>
                  <a:ext cx="7920355" cy="4537075"/>
                </a:xfrm>
                <a:prstGeom prst="rect">
                  <a:avLst/>
                </a:prstGeom>
                <a:noFill/>
                <a:ln/>
              </p:spPr>
            </p:pic>
          </p:control>
        </mc:Fallback>
      </mc:AlternateContent>
    </p:controls>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蹦床视频">
            <a:hlinkClick r:id="" action="ppaction://media"/>
          </p:cNvPr>
          <p:cNvPicPr/>
          <p:nvPr>
            <a:videoFile r:link="rId2"/>
            <p:custDataLst>
              <p:tags r:id="rId3"/>
            </p:custDataLst>
            <p:extLst>
              <p:ext uri="{DAA4B4D4-6D71-4841-9C94-3DE7FCFB9230}">
                <p14:media xmlns:p14="http://schemas.microsoft.com/office/powerpoint/2010/main" r:embed="rId1"/>
              </p:ext>
            </p:extLst>
          </p:nvPr>
        </p:nvPicPr>
        <p:blipFill>
          <a:blip r:embed="rId14"/>
          <a:stretch>
            <a:fillRect/>
          </a:stretch>
        </p:blipFill>
        <p:spPr>
          <a:xfrm>
            <a:off x="120015" y="1353185"/>
            <a:ext cx="7576820" cy="4070350"/>
          </a:xfrm>
          <a:prstGeom prst="rect">
            <a:avLst/>
          </a:prstGeom>
        </p:spPr>
      </p:pic>
      <p:pic>
        <p:nvPicPr>
          <p:cNvPr id="3" name="IM 10"/>
          <p:cNvPicPr/>
          <p:nvPr>
            <p:custDataLst>
              <p:tags r:id="rId4"/>
            </p:custDataLst>
          </p:nvPr>
        </p:nvPicPr>
        <p:blipFill>
          <a:blip r:embed="rId15"/>
          <a:stretch>
            <a:fillRect/>
          </a:stretch>
        </p:blipFill>
        <p:spPr>
          <a:xfrm>
            <a:off x="7696835" y="1423670"/>
            <a:ext cx="4490085" cy="3898900"/>
          </a:xfrm>
          <a:prstGeom prst="rect">
            <a:avLst/>
          </a:prstGeom>
          <a:noFill/>
          <a:ln w="9525">
            <a:noFill/>
          </a:ln>
        </p:spPr>
      </p:pic>
      <p:sp>
        <p:nvSpPr>
          <p:cNvPr id="4" name="文本框 3"/>
          <p:cNvSpPr txBox="1"/>
          <p:nvPr>
            <p:custDataLst>
              <p:tags r:id="rId5"/>
            </p:custDataLst>
          </p:nvPr>
        </p:nvSpPr>
        <p:spPr>
          <a:xfrm>
            <a:off x="2818130" y="5665470"/>
            <a:ext cx="8104505" cy="1076325"/>
          </a:xfrm>
          <a:prstGeom prst="rect">
            <a:avLst/>
          </a:prstGeom>
          <a:noFill/>
        </p:spPr>
        <p:txBody>
          <a:bodyPr wrap="square" rtlCol="0">
            <a:spAutoFit/>
            <a:scene3d>
              <a:camera prst="orthographicFront"/>
              <a:lightRig rig="threePt" dir="t"/>
            </a:scene3d>
          </a:bodyPr>
          <a:lstStyle/>
          <a:p>
            <a:r>
              <a:rPr lang="zh-CN" altLang="en-US" sz="3200" b="1">
                <a:solidFill>
                  <a:srgbClr val="FF0000"/>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Times New Roman" panose="02020603050405020304" charset="0"/>
                <a:sym typeface="+mn-ea"/>
              </a:rPr>
              <a:t>动能和弹性势能在一定条件下可以相互转化</a:t>
            </a:r>
          </a:p>
          <a:p>
            <a:endParaRPr lang="zh-CN" altLang="en-US" sz="3200" b="1">
              <a:solidFill>
                <a:srgbClr val="FF0000"/>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Times New Roman" panose="02020603050405020304" charset="0"/>
              <a:sym typeface="+mn-ea"/>
            </a:endParaRPr>
          </a:p>
        </p:txBody>
      </p:sp>
      <p:grpSp>
        <p:nvGrpSpPr>
          <p:cNvPr id="33" name="组合 32"/>
          <p:cNvGrpSpPr/>
          <p:nvPr>
            <p:custDataLst>
              <p:tags r:id="rId6"/>
            </p:custDataLst>
          </p:nvPr>
        </p:nvGrpSpPr>
        <p:grpSpPr>
          <a:xfrm>
            <a:off x="0" y="135255"/>
            <a:ext cx="12192000" cy="853440"/>
            <a:chOff x="0" y="378"/>
            <a:chExt cx="19200" cy="1344"/>
          </a:xfrm>
        </p:grpSpPr>
        <p:sp>
          <p:nvSpPr>
            <p:cNvPr id="34" name="矩形 33"/>
            <p:cNvSpPr/>
            <p:nvPr>
              <p:custDataLst>
                <p:tags r:id="rId7"/>
              </p:custDataLst>
            </p:nvPr>
          </p:nvSpPr>
          <p:spPr>
            <a:xfrm>
              <a:off x="0" y="612"/>
              <a:ext cx="19199" cy="1078"/>
            </a:xfrm>
            <a:prstGeom prst="rect">
              <a:avLst/>
            </a:prstGeom>
            <a:gradFill>
              <a:gsLst>
                <a:gs pos="0">
                  <a:schemeClr val="accent1">
                    <a:lumMod val="5000"/>
                    <a:lumOff val="95000"/>
                  </a:schemeClr>
                </a:gs>
                <a:gs pos="100000">
                  <a:schemeClr val="tx2">
                    <a:lumMod val="21000"/>
                    <a:lumOff val="79000"/>
                    <a:alpha val="12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宋体" panose="02010600030101010101" pitchFamily="2" charset="-122"/>
                <a:ea typeface="宋体" panose="02010600030101010101" pitchFamily="2" charset="-122"/>
              </a:endParaRPr>
            </a:p>
          </p:txBody>
        </p:sp>
        <p:sp>
          <p:nvSpPr>
            <p:cNvPr id="35" name="矩形 34"/>
            <p:cNvSpPr/>
            <p:nvPr>
              <p:custDataLst>
                <p:tags r:id="rId8"/>
              </p:custDataLst>
            </p:nvPr>
          </p:nvSpPr>
          <p:spPr>
            <a:xfrm>
              <a:off x="2040" y="1602"/>
              <a:ext cx="17160" cy="120"/>
            </a:xfrm>
            <a:prstGeom prst="rect">
              <a:avLst/>
            </a:prstGeom>
            <a:gradFill>
              <a:gsLst>
                <a:gs pos="0">
                  <a:schemeClr val="accent1">
                    <a:lumMod val="5000"/>
                    <a:lumOff val="95000"/>
                  </a:schemeClr>
                </a:gs>
                <a:gs pos="64000">
                  <a:srgbClr val="465398"/>
                </a:gs>
                <a:gs pos="100000">
                  <a:srgbClr val="00206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宋体" panose="02010600030101010101" pitchFamily="2" charset="-122"/>
                <a:ea typeface="宋体" panose="02010600030101010101" pitchFamily="2" charset="-122"/>
              </a:endParaRPr>
            </a:p>
          </p:txBody>
        </p:sp>
        <p:grpSp>
          <p:nvGrpSpPr>
            <p:cNvPr id="36" name="组合 35"/>
            <p:cNvGrpSpPr/>
            <p:nvPr>
              <p:custDataLst>
                <p:tags r:id="rId9"/>
              </p:custDataLst>
            </p:nvPr>
          </p:nvGrpSpPr>
          <p:grpSpPr>
            <a:xfrm>
              <a:off x="494" y="378"/>
              <a:ext cx="12381" cy="1332"/>
              <a:chOff x="487" y="636"/>
              <a:chExt cx="11648" cy="1150"/>
            </a:xfrm>
          </p:grpSpPr>
          <p:sp>
            <p:nvSpPr>
              <p:cNvPr id="37" name="文本框 36"/>
              <p:cNvSpPr txBox="1"/>
              <p:nvPr>
                <p:custDataLst>
                  <p:tags r:id="rId10"/>
                </p:custDataLst>
              </p:nvPr>
            </p:nvSpPr>
            <p:spPr>
              <a:xfrm>
                <a:off x="1828" y="854"/>
                <a:ext cx="10307" cy="814"/>
              </a:xfrm>
              <a:prstGeom prst="rect">
                <a:avLst/>
              </a:prstGeom>
              <a:noFill/>
            </p:spPr>
            <p:txBody>
              <a:bodyPr wrap="square" rtlCol="0">
                <a:spAutoFit/>
              </a:bodyPr>
              <a:lstStyle/>
              <a:p>
                <a:r>
                  <a:rPr lang="zh-CN" altLang="en-US" sz="3300" b="1">
                    <a:latin typeface="宋体" panose="02010600030101010101" pitchFamily="2" charset="-122"/>
                    <a:ea typeface="宋体" panose="02010600030101010101" pitchFamily="2" charset="-122"/>
                    <a:sym typeface="+mn-ea"/>
                  </a:rPr>
                  <a:t>动能和势能的转化</a:t>
                </a:r>
                <a:endParaRPr lang="zh-CN" altLang="zh-CN" sz="3300" b="1">
                  <a:solidFill>
                    <a:srgbClr val="002060"/>
                  </a:solidFill>
                  <a:latin typeface="宋体" panose="02010600030101010101" pitchFamily="2" charset="-122"/>
                  <a:ea typeface="宋体" panose="02010600030101010101" pitchFamily="2" charset="-122"/>
                  <a:sym typeface="+mn-ea"/>
                </a:endParaRPr>
              </a:p>
            </p:txBody>
          </p:sp>
          <p:sp>
            <p:nvSpPr>
              <p:cNvPr id="39" name="椭圆 38"/>
              <p:cNvSpPr/>
              <p:nvPr>
                <p:custDataLst>
                  <p:tags r:id="rId11"/>
                </p:custDataLst>
              </p:nvPr>
            </p:nvSpPr>
            <p:spPr>
              <a:xfrm>
                <a:off x="487" y="660"/>
                <a:ext cx="1264" cy="1126"/>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宋体" panose="02010600030101010101" pitchFamily="2" charset="-122"/>
                  <a:ea typeface="宋体" panose="02010600030101010101" pitchFamily="2" charset="-122"/>
                </a:endParaRPr>
              </a:p>
            </p:txBody>
          </p:sp>
          <p:sp>
            <p:nvSpPr>
              <p:cNvPr id="40" name="矩形 6"/>
              <p:cNvSpPr/>
              <p:nvPr>
                <p:custDataLst>
                  <p:tags r:id="rId12"/>
                </p:custDataLst>
              </p:nvPr>
            </p:nvSpPr>
            <p:spPr>
              <a:xfrm>
                <a:off x="645" y="636"/>
                <a:ext cx="1106" cy="1027"/>
              </a:xfrm>
              <a:prstGeom prst="rect">
                <a:avLst/>
              </a:prstGeom>
              <a:noFill/>
              <a:ln w="9525">
                <a:noFill/>
              </a:ln>
            </p:spPr>
            <p:txBody>
              <a:bodyPr wrap="square">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en-US" sz="4800" b="1">
                    <a:solidFill>
                      <a:schemeClr val="bg1"/>
                    </a:solidFill>
                    <a:latin typeface="宋体" panose="02010600030101010101" pitchFamily="2" charset="-122"/>
                    <a:ea typeface="宋体" panose="02010600030101010101" pitchFamily="2" charset="-122"/>
                  </a:rPr>
                  <a:t>二</a:t>
                </a:r>
              </a:p>
            </p:txBody>
          </p:sp>
        </p:gr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nodeType="clickPar">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additive="base">
                                        <p:cTn id="12" dur="1" fill="hold"/>
                                        <p:tgtEl>
                                          <p:spTgt spid="2"/>
                                        </p:tgtEl>
                                      </p:cBhvr>
                                    </p:cmd>
                                  </p:childTnLst>
                                </p:cTn>
                              </p:par>
                            </p:childTnLst>
                          </p:cTn>
                        </p:par>
                      </p:childTnLst>
                    </p:cTn>
                  </p:par>
                </p:childTnLst>
              </p:cTn>
              <p:nextCondLst>
                <p:cond evt="onClick" delay="0">
                  <p:tgtEl>
                    <p:spTgt spid="2"/>
                  </p:tgtEl>
                </p:cond>
              </p:nextCondLst>
            </p:seq>
            <p:video>
              <p:cMediaNode>
                <p:cTn id="13" fill="hold" display="0">
                  <p:stCondLst>
                    <p:cond delay="indefinite"/>
                  </p:stCondLst>
                </p:cTn>
                <p:tgtEl>
                  <p:spTgt spid="2"/>
                </p:tgtEl>
              </p:cMediaNode>
            </p:video>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AS_OS" val="Unix 3.10 unknown"/>
  <p:tag name="AS_RELEASE_DATE" val="2023.03.31"/>
  <p:tag name="AS_TITLE" val="Aspose.Slides for Java"/>
  <p:tag name="AS_VERSION" val="23.3"/>
</p:tagLst>
</file>

<file path=ppt/tags/tag10.xml><?xml version="1.0" encoding="utf-8"?>
<p:tagLst xmlns:a="http://schemas.openxmlformats.org/drawingml/2006/main" xmlns:r="http://schemas.openxmlformats.org/officeDocument/2006/relationships" xmlns:p="http://schemas.openxmlformats.org/presentationml/2006/main">
  <p:tag name="AS_UNIQUEID" val="6368"/>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00.xml><?xml version="1.0" encoding="utf-8"?>
<p:tagLst xmlns:a="http://schemas.openxmlformats.org/drawingml/2006/main" xmlns:r="http://schemas.openxmlformats.org/officeDocument/2006/relationships" xmlns:p="http://schemas.openxmlformats.org/presentationml/2006/main">
  <p:tag name="AS_UNIQUEID" val="6452"/>
</p:tagLst>
</file>

<file path=ppt/tags/tag101.xml><?xml version="1.0" encoding="utf-8"?>
<p:tagLst xmlns:a="http://schemas.openxmlformats.org/drawingml/2006/main" xmlns:r="http://schemas.openxmlformats.org/officeDocument/2006/relationships" xmlns:p="http://schemas.openxmlformats.org/presentationml/2006/main">
  <p:tag name="AS_UNIQUEID" val="5979"/>
</p:tagLst>
</file>

<file path=ppt/tags/tag102.xml><?xml version="1.0" encoding="utf-8"?>
<p:tagLst xmlns:a="http://schemas.openxmlformats.org/drawingml/2006/main" xmlns:r="http://schemas.openxmlformats.org/officeDocument/2006/relationships" xmlns:p="http://schemas.openxmlformats.org/presentationml/2006/main">
  <p:tag name="AS_UNIQUEID" val="5980"/>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03.xml><?xml version="1.0" encoding="utf-8"?>
<p:tagLst xmlns:a="http://schemas.openxmlformats.org/drawingml/2006/main" xmlns:r="http://schemas.openxmlformats.org/officeDocument/2006/relationships" xmlns:p="http://schemas.openxmlformats.org/presentationml/2006/main">
  <p:tag name="AS_UNIQUEID" val="5981"/>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AS_UNIQUEID" val="5982"/>
</p:tagLst>
</file>

<file path=ppt/tags/tag105.xml><?xml version="1.0" encoding="utf-8"?>
<p:tagLst xmlns:a="http://schemas.openxmlformats.org/drawingml/2006/main" xmlns:r="http://schemas.openxmlformats.org/officeDocument/2006/relationships" xmlns:p="http://schemas.openxmlformats.org/presentationml/2006/main">
  <p:tag name="AS_UNIQUEID" val="5983"/>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AS_UNIQUEID" val="5985"/>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AS_UNIQUEID" val="5986"/>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AS_UNIQUEID" val="6454"/>
</p:tagLst>
</file>

<file path=ppt/tags/tag109.xml><?xml version="1.0" encoding="utf-8"?>
<p:tagLst xmlns:a="http://schemas.openxmlformats.org/drawingml/2006/main" xmlns:r="http://schemas.openxmlformats.org/officeDocument/2006/relationships" xmlns:p="http://schemas.openxmlformats.org/presentationml/2006/main">
  <p:tag name="AS_UNIQUEID" val="6455"/>
</p:tagLst>
</file>

<file path=ppt/tags/tag11.xml><?xml version="1.0" encoding="utf-8"?>
<p:tagLst xmlns:a="http://schemas.openxmlformats.org/drawingml/2006/main" xmlns:r="http://schemas.openxmlformats.org/officeDocument/2006/relationships" xmlns:p="http://schemas.openxmlformats.org/presentationml/2006/main">
  <p:tag name="AS_UNIQUEID" val="6369"/>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10.xml><?xml version="1.0" encoding="utf-8"?>
<p:tagLst xmlns:a="http://schemas.openxmlformats.org/drawingml/2006/main" xmlns:r="http://schemas.openxmlformats.org/officeDocument/2006/relationships" xmlns:p="http://schemas.openxmlformats.org/presentationml/2006/main">
  <p:tag name="AS_UNIQUEID" val="6456"/>
</p:tagLst>
</file>

<file path=ppt/tags/tag111.xml><?xml version="1.0" encoding="utf-8"?>
<p:tagLst xmlns:a="http://schemas.openxmlformats.org/drawingml/2006/main" xmlns:r="http://schemas.openxmlformats.org/officeDocument/2006/relationships" xmlns:p="http://schemas.openxmlformats.org/presentationml/2006/main">
  <p:tag name="AS_UNIQUEID" val="5979"/>
</p:tagLst>
</file>

<file path=ppt/tags/tag112.xml><?xml version="1.0" encoding="utf-8"?>
<p:tagLst xmlns:a="http://schemas.openxmlformats.org/drawingml/2006/main" xmlns:r="http://schemas.openxmlformats.org/officeDocument/2006/relationships" xmlns:p="http://schemas.openxmlformats.org/presentationml/2006/main">
  <p:tag name="AS_UNIQUEID" val="5980"/>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13.xml><?xml version="1.0" encoding="utf-8"?>
<p:tagLst xmlns:a="http://schemas.openxmlformats.org/drawingml/2006/main" xmlns:r="http://schemas.openxmlformats.org/officeDocument/2006/relationships" xmlns:p="http://schemas.openxmlformats.org/presentationml/2006/main">
  <p:tag name="AS_UNIQUEID" val="5981"/>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AS_UNIQUEID" val="5982"/>
</p:tagLst>
</file>

<file path=ppt/tags/tag115.xml><?xml version="1.0" encoding="utf-8"?>
<p:tagLst xmlns:a="http://schemas.openxmlformats.org/drawingml/2006/main" xmlns:r="http://schemas.openxmlformats.org/officeDocument/2006/relationships" xmlns:p="http://schemas.openxmlformats.org/presentationml/2006/main">
  <p:tag name="AS_UNIQUEID" val="5983"/>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AS_UNIQUEID" val="5985"/>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AS_UNIQUEID" val="5986"/>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AS_UNIQUEID" val="6458"/>
</p:tagLst>
</file>

<file path=ppt/tags/tag119.xml><?xml version="1.0" encoding="utf-8"?>
<p:tagLst xmlns:a="http://schemas.openxmlformats.org/drawingml/2006/main" xmlns:r="http://schemas.openxmlformats.org/officeDocument/2006/relationships" xmlns:p="http://schemas.openxmlformats.org/presentationml/2006/main">
  <p:tag name="AS_UNIQUEID" val="6459"/>
</p:tagLst>
</file>

<file path=ppt/tags/tag12.xml><?xml version="1.0" encoding="utf-8"?>
<p:tagLst xmlns:a="http://schemas.openxmlformats.org/drawingml/2006/main" xmlns:r="http://schemas.openxmlformats.org/officeDocument/2006/relationships" xmlns:p="http://schemas.openxmlformats.org/presentationml/2006/main">
  <p:tag name="AS_UNIQUEID" val="6370"/>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20.xml><?xml version="1.0" encoding="utf-8"?>
<p:tagLst xmlns:a="http://schemas.openxmlformats.org/drawingml/2006/main" xmlns:r="http://schemas.openxmlformats.org/officeDocument/2006/relationships" xmlns:p="http://schemas.openxmlformats.org/presentationml/2006/main">
  <p:tag name="AS_UNIQUEID" val="5979"/>
</p:tagLst>
</file>

<file path=ppt/tags/tag121.xml><?xml version="1.0" encoding="utf-8"?>
<p:tagLst xmlns:a="http://schemas.openxmlformats.org/drawingml/2006/main" xmlns:r="http://schemas.openxmlformats.org/officeDocument/2006/relationships" xmlns:p="http://schemas.openxmlformats.org/presentationml/2006/main">
  <p:tag name="AS_UNIQUEID" val="5980"/>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22.xml><?xml version="1.0" encoding="utf-8"?>
<p:tagLst xmlns:a="http://schemas.openxmlformats.org/drawingml/2006/main" xmlns:r="http://schemas.openxmlformats.org/officeDocument/2006/relationships" xmlns:p="http://schemas.openxmlformats.org/presentationml/2006/main">
  <p:tag name="AS_UNIQUEID" val="5981"/>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AS_UNIQUEID" val="5982"/>
</p:tagLst>
</file>

<file path=ppt/tags/tag124.xml><?xml version="1.0" encoding="utf-8"?>
<p:tagLst xmlns:a="http://schemas.openxmlformats.org/drawingml/2006/main" xmlns:r="http://schemas.openxmlformats.org/officeDocument/2006/relationships" xmlns:p="http://schemas.openxmlformats.org/presentationml/2006/main">
  <p:tag name="AS_UNIQUEID" val="5983"/>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AS_UNIQUEID" val="5985"/>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AS_UNIQUEID" val="5986"/>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AS_UNIQUEID" val="6461"/>
</p:tagLst>
</file>

<file path=ppt/tags/tag128.xml><?xml version="1.0" encoding="utf-8"?>
<p:tagLst xmlns:a="http://schemas.openxmlformats.org/drawingml/2006/main" xmlns:r="http://schemas.openxmlformats.org/officeDocument/2006/relationships" xmlns:p="http://schemas.openxmlformats.org/presentationml/2006/main">
  <p:tag name="AS_UNIQUEID" val="6462"/>
</p:tagLst>
</file>

<file path=ppt/tags/tag129.xml><?xml version="1.0" encoding="utf-8"?>
<p:tagLst xmlns:a="http://schemas.openxmlformats.org/drawingml/2006/main" xmlns:r="http://schemas.openxmlformats.org/officeDocument/2006/relationships" xmlns:p="http://schemas.openxmlformats.org/presentationml/2006/main">
  <p:tag name="AS_UNIQUEID" val="6463"/>
</p:tagLst>
</file>

<file path=ppt/tags/tag13.xml><?xml version="1.0" encoding="utf-8"?>
<p:tagLst xmlns:a="http://schemas.openxmlformats.org/drawingml/2006/main" xmlns:r="http://schemas.openxmlformats.org/officeDocument/2006/relationships" xmlns:p="http://schemas.openxmlformats.org/presentationml/2006/main">
  <p:tag name="AS_UNIQUEID" val="6371"/>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30.xml><?xml version="1.0" encoding="utf-8"?>
<p:tagLst xmlns:a="http://schemas.openxmlformats.org/drawingml/2006/main" xmlns:r="http://schemas.openxmlformats.org/officeDocument/2006/relationships" xmlns:p="http://schemas.openxmlformats.org/presentationml/2006/main">
  <p:tag name="AS_UNIQUEID" val="6464"/>
</p:tagLst>
</file>

<file path=ppt/tags/tag131.xml><?xml version="1.0" encoding="utf-8"?>
<p:tagLst xmlns:a="http://schemas.openxmlformats.org/drawingml/2006/main" xmlns:r="http://schemas.openxmlformats.org/officeDocument/2006/relationships" xmlns:p="http://schemas.openxmlformats.org/presentationml/2006/main">
  <p:tag name="AS_UNIQUEID" val="6465"/>
</p:tagLst>
</file>

<file path=ppt/tags/tag132.xml><?xml version="1.0" encoding="utf-8"?>
<p:tagLst xmlns:a="http://schemas.openxmlformats.org/drawingml/2006/main" xmlns:r="http://schemas.openxmlformats.org/officeDocument/2006/relationships" xmlns:p="http://schemas.openxmlformats.org/presentationml/2006/main">
  <p:tag name="AS_UNIQUEID" val="6466"/>
</p:tagLst>
</file>

<file path=ppt/tags/tag133.xml><?xml version="1.0" encoding="utf-8"?>
<p:tagLst xmlns:a="http://schemas.openxmlformats.org/drawingml/2006/main" xmlns:r="http://schemas.openxmlformats.org/officeDocument/2006/relationships" xmlns:p="http://schemas.openxmlformats.org/presentationml/2006/main">
  <p:tag name="AS_UNIQUEID" val="6467"/>
</p:tagLst>
</file>

<file path=ppt/tags/tag134.xml><?xml version="1.0" encoding="utf-8"?>
<p:tagLst xmlns:a="http://schemas.openxmlformats.org/drawingml/2006/main" xmlns:r="http://schemas.openxmlformats.org/officeDocument/2006/relationships" xmlns:p="http://schemas.openxmlformats.org/presentationml/2006/main">
  <p:tag name="AS_UNIQUEID" val="6468"/>
</p:tagLst>
</file>

<file path=ppt/tags/tag135.xml><?xml version="1.0" encoding="utf-8"?>
<p:tagLst xmlns:a="http://schemas.openxmlformats.org/drawingml/2006/main" xmlns:r="http://schemas.openxmlformats.org/officeDocument/2006/relationships" xmlns:p="http://schemas.openxmlformats.org/presentationml/2006/main">
  <p:tag name="AS_UNIQUEID" val="6469"/>
</p:tagLst>
</file>

<file path=ppt/tags/tag136.xml><?xml version="1.0" encoding="utf-8"?>
<p:tagLst xmlns:a="http://schemas.openxmlformats.org/drawingml/2006/main" xmlns:r="http://schemas.openxmlformats.org/officeDocument/2006/relationships" xmlns:p="http://schemas.openxmlformats.org/presentationml/2006/main">
  <p:tag name="AS_UNIQUEID" val="6470"/>
</p:tagLst>
</file>

<file path=ppt/tags/tag137.xml><?xml version="1.0" encoding="utf-8"?>
<p:tagLst xmlns:a="http://schemas.openxmlformats.org/drawingml/2006/main" xmlns:r="http://schemas.openxmlformats.org/officeDocument/2006/relationships" xmlns:p="http://schemas.openxmlformats.org/presentationml/2006/main">
  <p:tag name="AS_UNIQUEID" val="6471"/>
</p:tagLst>
</file>

<file path=ppt/tags/tag138.xml><?xml version="1.0" encoding="utf-8"?>
<p:tagLst xmlns:a="http://schemas.openxmlformats.org/drawingml/2006/main" xmlns:r="http://schemas.openxmlformats.org/officeDocument/2006/relationships" xmlns:p="http://schemas.openxmlformats.org/presentationml/2006/main">
  <p:tag name="AS_UNIQUEID" val="6472"/>
</p:tagLst>
</file>

<file path=ppt/tags/tag139.xml><?xml version="1.0" encoding="utf-8"?>
<p:tagLst xmlns:a="http://schemas.openxmlformats.org/drawingml/2006/main" xmlns:r="http://schemas.openxmlformats.org/officeDocument/2006/relationships" xmlns:p="http://schemas.openxmlformats.org/presentationml/2006/main">
  <p:tag name="AS_UNIQUEID" val="6473"/>
</p:tagLst>
</file>

<file path=ppt/tags/tag14.xml><?xml version="1.0" encoding="utf-8"?>
<p:tagLst xmlns:a="http://schemas.openxmlformats.org/drawingml/2006/main" xmlns:r="http://schemas.openxmlformats.org/officeDocument/2006/relationships" xmlns:p="http://schemas.openxmlformats.org/presentationml/2006/main">
  <p:tag name="AS_UNIQUEID" val="6373"/>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40.xml><?xml version="1.0" encoding="utf-8"?>
<p:tagLst xmlns:a="http://schemas.openxmlformats.org/drawingml/2006/main" xmlns:r="http://schemas.openxmlformats.org/officeDocument/2006/relationships" xmlns:p="http://schemas.openxmlformats.org/presentationml/2006/main">
  <p:tag name="AS_UNIQUEID" val="5979"/>
</p:tagLst>
</file>

<file path=ppt/tags/tag141.xml><?xml version="1.0" encoding="utf-8"?>
<p:tagLst xmlns:a="http://schemas.openxmlformats.org/drawingml/2006/main" xmlns:r="http://schemas.openxmlformats.org/officeDocument/2006/relationships" xmlns:p="http://schemas.openxmlformats.org/presentationml/2006/main">
  <p:tag name="AS_UNIQUEID" val="5980"/>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42.xml><?xml version="1.0" encoding="utf-8"?>
<p:tagLst xmlns:a="http://schemas.openxmlformats.org/drawingml/2006/main" xmlns:r="http://schemas.openxmlformats.org/officeDocument/2006/relationships" xmlns:p="http://schemas.openxmlformats.org/presentationml/2006/main">
  <p:tag name="AS_UNIQUEID" val="5981"/>
  <p:tag name="KSO_WM_BEAUTIFY_FLAG" val=""/>
</p:tagLst>
</file>

<file path=ppt/tags/tag143.xml><?xml version="1.0" encoding="utf-8"?>
<p:tagLst xmlns:a="http://schemas.openxmlformats.org/drawingml/2006/main" xmlns:r="http://schemas.openxmlformats.org/officeDocument/2006/relationships" xmlns:p="http://schemas.openxmlformats.org/presentationml/2006/main">
  <p:tag name="AS_UNIQUEID" val="5982"/>
</p:tagLst>
</file>

<file path=ppt/tags/tag144.xml><?xml version="1.0" encoding="utf-8"?>
<p:tagLst xmlns:a="http://schemas.openxmlformats.org/drawingml/2006/main" xmlns:r="http://schemas.openxmlformats.org/officeDocument/2006/relationships" xmlns:p="http://schemas.openxmlformats.org/presentationml/2006/main">
  <p:tag name="AS_UNIQUEID" val="5983"/>
  <p:tag name="KSO_WM_BEAUTIFY_FLAG" val=""/>
</p:tagLst>
</file>

<file path=ppt/tags/tag145.xml><?xml version="1.0" encoding="utf-8"?>
<p:tagLst xmlns:a="http://schemas.openxmlformats.org/drawingml/2006/main" xmlns:r="http://schemas.openxmlformats.org/officeDocument/2006/relationships" xmlns:p="http://schemas.openxmlformats.org/presentationml/2006/main">
  <p:tag name="AS_UNIQUEID" val="5985"/>
  <p:tag name="KSO_WM_BEAUTIFY_FLAG" val=""/>
</p:tagLst>
</file>

<file path=ppt/tags/tag146.xml><?xml version="1.0" encoding="utf-8"?>
<p:tagLst xmlns:a="http://schemas.openxmlformats.org/drawingml/2006/main" xmlns:r="http://schemas.openxmlformats.org/officeDocument/2006/relationships" xmlns:p="http://schemas.openxmlformats.org/presentationml/2006/main">
  <p:tag name="AS_UNIQUEID" val="5986"/>
  <p:tag name="KSO_WM_BEAUTIFY_FLAG" val=""/>
</p:tagLst>
</file>

<file path=ppt/tags/tag147.xml><?xml version="1.0" encoding="utf-8"?>
<p:tagLst xmlns:a="http://schemas.openxmlformats.org/drawingml/2006/main" xmlns:r="http://schemas.openxmlformats.org/officeDocument/2006/relationships" xmlns:p="http://schemas.openxmlformats.org/presentationml/2006/main">
  <p:tag name="AS_UNIQUEID" val="6475"/>
</p:tagLst>
</file>

<file path=ppt/tags/tag148.xml><?xml version="1.0" encoding="utf-8"?>
<p:tagLst xmlns:a="http://schemas.openxmlformats.org/drawingml/2006/main" xmlns:r="http://schemas.openxmlformats.org/officeDocument/2006/relationships" xmlns:p="http://schemas.openxmlformats.org/presentationml/2006/main">
  <p:tag name="AS_UNIQUEID" val="6476"/>
</p:tagLst>
</file>

<file path=ppt/tags/tag149.xml><?xml version="1.0" encoding="utf-8"?>
<p:tagLst xmlns:a="http://schemas.openxmlformats.org/drawingml/2006/main" xmlns:r="http://schemas.openxmlformats.org/officeDocument/2006/relationships" xmlns:p="http://schemas.openxmlformats.org/presentationml/2006/main">
  <p:tag name="AS_UNIQUEID" val="5979"/>
</p:tagLst>
</file>

<file path=ppt/tags/tag15.xml><?xml version="1.0" encoding="utf-8"?>
<p:tagLst xmlns:a="http://schemas.openxmlformats.org/drawingml/2006/main" xmlns:r="http://schemas.openxmlformats.org/officeDocument/2006/relationships" xmlns:p="http://schemas.openxmlformats.org/presentationml/2006/main">
  <p:tag name="AS_UNIQUEID" val="6374"/>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50.xml><?xml version="1.0" encoding="utf-8"?>
<p:tagLst xmlns:a="http://schemas.openxmlformats.org/drawingml/2006/main" xmlns:r="http://schemas.openxmlformats.org/officeDocument/2006/relationships" xmlns:p="http://schemas.openxmlformats.org/presentationml/2006/main">
  <p:tag name="AS_UNIQUEID" val="5980"/>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51.xml><?xml version="1.0" encoding="utf-8"?>
<p:tagLst xmlns:a="http://schemas.openxmlformats.org/drawingml/2006/main" xmlns:r="http://schemas.openxmlformats.org/officeDocument/2006/relationships" xmlns:p="http://schemas.openxmlformats.org/presentationml/2006/main">
  <p:tag name="AS_UNIQUEID" val="5981"/>
  <p:tag name="KSO_WM_BEAUTIFY_FLAG" val=""/>
</p:tagLst>
</file>

<file path=ppt/tags/tag152.xml><?xml version="1.0" encoding="utf-8"?>
<p:tagLst xmlns:a="http://schemas.openxmlformats.org/drawingml/2006/main" xmlns:r="http://schemas.openxmlformats.org/officeDocument/2006/relationships" xmlns:p="http://schemas.openxmlformats.org/presentationml/2006/main">
  <p:tag name="AS_UNIQUEID" val="5982"/>
</p:tagLst>
</file>

<file path=ppt/tags/tag153.xml><?xml version="1.0" encoding="utf-8"?>
<p:tagLst xmlns:a="http://schemas.openxmlformats.org/drawingml/2006/main" xmlns:r="http://schemas.openxmlformats.org/officeDocument/2006/relationships" xmlns:p="http://schemas.openxmlformats.org/presentationml/2006/main">
  <p:tag name="AS_UNIQUEID" val="5983"/>
  <p:tag name="KSO_WM_BEAUTIFY_FLAG" val=""/>
</p:tagLst>
</file>

<file path=ppt/tags/tag154.xml><?xml version="1.0" encoding="utf-8"?>
<p:tagLst xmlns:a="http://schemas.openxmlformats.org/drawingml/2006/main" xmlns:r="http://schemas.openxmlformats.org/officeDocument/2006/relationships" xmlns:p="http://schemas.openxmlformats.org/presentationml/2006/main">
  <p:tag name="AS_UNIQUEID" val="5985"/>
  <p:tag name="KSO_WM_BEAUTIFY_FLAG" val=""/>
</p:tagLst>
</file>

<file path=ppt/tags/tag155.xml><?xml version="1.0" encoding="utf-8"?>
<p:tagLst xmlns:a="http://schemas.openxmlformats.org/drawingml/2006/main" xmlns:r="http://schemas.openxmlformats.org/officeDocument/2006/relationships" xmlns:p="http://schemas.openxmlformats.org/presentationml/2006/main">
  <p:tag name="AS_UNIQUEID" val="5986"/>
  <p:tag name="KSO_WM_BEAUTIFY_FLAG" val=""/>
</p:tagLst>
</file>

<file path=ppt/tags/tag156.xml><?xml version="1.0" encoding="utf-8"?>
<p:tagLst xmlns:a="http://schemas.openxmlformats.org/drawingml/2006/main" xmlns:r="http://schemas.openxmlformats.org/officeDocument/2006/relationships" xmlns:p="http://schemas.openxmlformats.org/presentationml/2006/main">
  <p:tag name="AS_UNIQUEID" val="6478"/>
</p:tagLst>
</file>

<file path=ppt/tags/tag157.xml><?xml version="1.0" encoding="utf-8"?>
<p:tagLst xmlns:a="http://schemas.openxmlformats.org/drawingml/2006/main" xmlns:r="http://schemas.openxmlformats.org/officeDocument/2006/relationships" xmlns:p="http://schemas.openxmlformats.org/presentationml/2006/main">
  <p:tag name="AS_UNIQUEID" val="6479"/>
</p:tagLst>
</file>

<file path=ppt/tags/tag158.xml><?xml version="1.0" encoding="utf-8"?>
<p:tagLst xmlns:a="http://schemas.openxmlformats.org/drawingml/2006/main" xmlns:r="http://schemas.openxmlformats.org/officeDocument/2006/relationships" xmlns:p="http://schemas.openxmlformats.org/presentationml/2006/main">
  <p:tag name="AS_UNIQUEID" val="6480"/>
</p:tagLst>
</file>

<file path=ppt/tags/tag159.xml><?xml version="1.0" encoding="utf-8"?>
<p:tagLst xmlns:a="http://schemas.openxmlformats.org/drawingml/2006/main" xmlns:r="http://schemas.openxmlformats.org/officeDocument/2006/relationships" xmlns:p="http://schemas.openxmlformats.org/presentationml/2006/main">
  <p:tag name="AS_UNIQUEID" val="5979"/>
</p:tagLst>
</file>

<file path=ppt/tags/tag16.xml><?xml version="1.0" encoding="utf-8"?>
<p:tagLst xmlns:a="http://schemas.openxmlformats.org/drawingml/2006/main" xmlns:r="http://schemas.openxmlformats.org/officeDocument/2006/relationships" xmlns:p="http://schemas.openxmlformats.org/presentationml/2006/main">
  <p:tag name="AS_UNIQUEID" val="6375"/>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60.xml><?xml version="1.0" encoding="utf-8"?>
<p:tagLst xmlns:a="http://schemas.openxmlformats.org/drawingml/2006/main" xmlns:r="http://schemas.openxmlformats.org/officeDocument/2006/relationships" xmlns:p="http://schemas.openxmlformats.org/presentationml/2006/main">
  <p:tag name="AS_UNIQUEID" val="5980"/>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61.xml><?xml version="1.0" encoding="utf-8"?>
<p:tagLst xmlns:a="http://schemas.openxmlformats.org/drawingml/2006/main" xmlns:r="http://schemas.openxmlformats.org/officeDocument/2006/relationships" xmlns:p="http://schemas.openxmlformats.org/presentationml/2006/main">
  <p:tag name="AS_UNIQUEID" val="5981"/>
  <p:tag name="KSO_WM_BEAUTIFY_FLAG" val=""/>
</p:tagLst>
</file>

<file path=ppt/tags/tag162.xml><?xml version="1.0" encoding="utf-8"?>
<p:tagLst xmlns:a="http://schemas.openxmlformats.org/drawingml/2006/main" xmlns:r="http://schemas.openxmlformats.org/officeDocument/2006/relationships" xmlns:p="http://schemas.openxmlformats.org/presentationml/2006/main">
  <p:tag name="AS_UNIQUEID" val="5982"/>
</p:tagLst>
</file>

<file path=ppt/tags/tag163.xml><?xml version="1.0" encoding="utf-8"?>
<p:tagLst xmlns:a="http://schemas.openxmlformats.org/drawingml/2006/main" xmlns:r="http://schemas.openxmlformats.org/officeDocument/2006/relationships" xmlns:p="http://schemas.openxmlformats.org/presentationml/2006/main">
  <p:tag name="AS_UNIQUEID" val="5983"/>
  <p:tag name="KSO_WM_BEAUTIFY_FLAG" val=""/>
</p:tagLst>
</file>

<file path=ppt/tags/tag164.xml><?xml version="1.0" encoding="utf-8"?>
<p:tagLst xmlns:a="http://schemas.openxmlformats.org/drawingml/2006/main" xmlns:r="http://schemas.openxmlformats.org/officeDocument/2006/relationships" xmlns:p="http://schemas.openxmlformats.org/presentationml/2006/main">
  <p:tag name="AS_UNIQUEID" val="5985"/>
  <p:tag name="KSO_WM_BEAUTIFY_FLAG" val=""/>
</p:tagLst>
</file>

<file path=ppt/tags/tag165.xml><?xml version="1.0" encoding="utf-8"?>
<p:tagLst xmlns:a="http://schemas.openxmlformats.org/drawingml/2006/main" xmlns:r="http://schemas.openxmlformats.org/officeDocument/2006/relationships" xmlns:p="http://schemas.openxmlformats.org/presentationml/2006/main">
  <p:tag name="AS_UNIQUEID" val="5986"/>
  <p:tag name="KSO_WM_BEAUTIFY_FLAG" val=""/>
</p:tagLst>
</file>

<file path=ppt/tags/tag166.xml><?xml version="1.0" encoding="utf-8"?>
<p:tagLst xmlns:a="http://schemas.openxmlformats.org/drawingml/2006/main" xmlns:r="http://schemas.openxmlformats.org/officeDocument/2006/relationships" xmlns:p="http://schemas.openxmlformats.org/presentationml/2006/main">
  <p:tag name="AS_UNIQUEID" val="6482"/>
  <p:tag name="KSO_WM_DIAGRAM_VIRTUALLY_FRAME" val="{&quot;height&quot;:422.62496062992125,&quot;left&quot;:34.45,&quot;top&quot;:16.875039370078742,&quot;width&quot;:570.0250393700787}"/>
</p:tagLst>
</file>

<file path=ppt/tags/tag167.xml><?xml version="1.0" encoding="utf-8"?>
<p:tagLst xmlns:a="http://schemas.openxmlformats.org/drawingml/2006/main" xmlns:r="http://schemas.openxmlformats.org/officeDocument/2006/relationships" xmlns:p="http://schemas.openxmlformats.org/presentationml/2006/main">
  <p:tag name="AS_UNIQUEID" val="6483"/>
  <p:tag name="KSO_WM_DIAGRAM_VIRTUALLY_FRAME" val="{&quot;height&quot;:422.62496062992125,&quot;left&quot;:34.45,&quot;top&quot;:16.875039370078742,&quot;width&quot;:570.0250393700787}"/>
</p:tagLst>
</file>

<file path=ppt/tags/tag168.xml><?xml version="1.0" encoding="utf-8"?>
<p:tagLst xmlns:a="http://schemas.openxmlformats.org/drawingml/2006/main" xmlns:r="http://schemas.openxmlformats.org/officeDocument/2006/relationships" xmlns:p="http://schemas.openxmlformats.org/presentationml/2006/main">
  <p:tag name="AS_UNIQUEID" val="6484"/>
  <p:tag name="KSO_WM_DIAGRAM_VIRTUALLY_FRAME" val="{&quot;height&quot;:422.62496062992125,&quot;left&quot;:34.45,&quot;top&quot;:16.875039370078742,&quot;width&quot;:570.0250393700787}"/>
</p:tagLst>
</file>

<file path=ppt/tags/tag169.xml><?xml version="1.0" encoding="utf-8"?>
<p:tagLst xmlns:a="http://schemas.openxmlformats.org/drawingml/2006/main" xmlns:r="http://schemas.openxmlformats.org/officeDocument/2006/relationships" xmlns:p="http://schemas.openxmlformats.org/presentationml/2006/main">
  <p:tag name="AS_UNIQUEID" val="6485"/>
</p:tagLst>
</file>

<file path=ppt/tags/tag17.xml><?xml version="1.0" encoding="utf-8"?>
<p:tagLst xmlns:a="http://schemas.openxmlformats.org/drawingml/2006/main" xmlns:r="http://schemas.openxmlformats.org/officeDocument/2006/relationships" xmlns:p="http://schemas.openxmlformats.org/presentationml/2006/main">
  <p:tag name="AS_UNIQUEID" val="6376"/>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70.xml><?xml version="1.0" encoding="utf-8"?>
<p:tagLst xmlns:a="http://schemas.openxmlformats.org/drawingml/2006/main" xmlns:r="http://schemas.openxmlformats.org/officeDocument/2006/relationships" xmlns:p="http://schemas.openxmlformats.org/presentationml/2006/main">
  <p:tag name="AS_UNIQUEID" val="6486"/>
</p:tagLst>
</file>

<file path=ppt/tags/tag171.xml><?xml version="1.0" encoding="utf-8"?>
<p:tagLst xmlns:a="http://schemas.openxmlformats.org/drawingml/2006/main" xmlns:r="http://schemas.openxmlformats.org/officeDocument/2006/relationships" xmlns:p="http://schemas.openxmlformats.org/presentationml/2006/main">
  <p:tag name="AS_UNIQUEID" val="6487"/>
  <p:tag name="KSO_WM_DIAGRAM_VIRTUALLY_FRAME" val="{&quot;height&quot;:422.62496062992125,&quot;left&quot;:34.45,&quot;top&quot;:16.875039370078742,&quot;width&quot;:570.0250393700787}"/>
</p:tagLst>
</file>

<file path=ppt/tags/tag172.xml><?xml version="1.0" encoding="utf-8"?>
<p:tagLst xmlns:a="http://schemas.openxmlformats.org/drawingml/2006/main" xmlns:r="http://schemas.openxmlformats.org/officeDocument/2006/relationships" xmlns:p="http://schemas.openxmlformats.org/presentationml/2006/main">
  <p:tag name="AS_UNIQUEID" val="6488"/>
</p:tagLst>
</file>

<file path=ppt/tags/tag173.xml><?xml version="1.0" encoding="utf-8"?>
<p:tagLst xmlns:a="http://schemas.openxmlformats.org/drawingml/2006/main" xmlns:r="http://schemas.openxmlformats.org/officeDocument/2006/relationships" xmlns:p="http://schemas.openxmlformats.org/presentationml/2006/main">
  <p:tag name="AS_UNIQUEID" val="5979"/>
</p:tagLst>
</file>

<file path=ppt/tags/tag174.xml><?xml version="1.0" encoding="utf-8"?>
<p:tagLst xmlns:a="http://schemas.openxmlformats.org/drawingml/2006/main" xmlns:r="http://schemas.openxmlformats.org/officeDocument/2006/relationships" xmlns:p="http://schemas.openxmlformats.org/presentationml/2006/main">
  <p:tag name="AS_UNIQUEID" val="5980"/>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75.xml><?xml version="1.0" encoding="utf-8"?>
<p:tagLst xmlns:a="http://schemas.openxmlformats.org/drawingml/2006/main" xmlns:r="http://schemas.openxmlformats.org/officeDocument/2006/relationships" xmlns:p="http://schemas.openxmlformats.org/presentationml/2006/main">
  <p:tag name="AS_UNIQUEID" val="5981"/>
  <p:tag name="KSO_WM_BEAUTIFY_FLAG" val=""/>
</p:tagLst>
</file>

<file path=ppt/tags/tag176.xml><?xml version="1.0" encoding="utf-8"?>
<p:tagLst xmlns:a="http://schemas.openxmlformats.org/drawingml/2006/main" xmlns:r="http://schemas.openxmlformats.org/officeDocument/2006/relationships" xmlns:p="http://schemas.openxmlformats.org/presentationml/2006/main">
  <p:tag name="AS_UNIQUEID" val="5982"/>
</p:tagLst>
</file>

<file path=ppt/tags/tag177.xml><?xml version="1.0" encoding="utf-8"?>
<p:tagLst xmlns:a="http://schemas.openxmlformats.org/drawingml/2006/main" xmlns:r="http://schemas.openxmlformats.org/officeDocument/2006/relationships" xmlns:p="http://schemas.openxmlformats.org/presentationml/2006/main">
  <p:tag name="AS_UNIQUEID" val="5983"/>
  <p:tag name="KSO_WM_BEAUTIFY_FLAG" val=""/>
</p:tagLst>
</file>

<file path=ppt/tags/tag178.xml><?xml version="1.0" encoding="utf-8"?>
<p:tagLst xmlns:a="http://schemas.openxmlformats.org/drawingml/2006/main" xmlns:r="http://schemas.openxmlformats.org/officeDocument/2006/relationships" xmlns:p="http://schemas.openxmlformats.org/presentationml/2006/main">
  <p:tag name="AS_UNIQUEID" val="5985"/>
  <p:tag name="KSO_WM_BEAUTIFY_FLAG" val=""/>
</p:tagLst>
</file>

<file path=ppt/tags/tag179.xml><?xml version="1.0" encoding="utf-8"?>
<p:tagLst xmlns:a="http://schemas.openxmlformats.org/drawingml/2006/main" xmlns:r="http://schemas.openxmlformats.org/officeDocument/2006/relationships" xmlns:p="http://schemas.openxmlformats.org/presentationml/2006/main">
  <p:tag name="AS_UNIQUEID" val="5986"/>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AS_UNIQUEID" val="6377"/>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80.xml><?xml version="1.0" encoding="utf-8"?>
<p:tagLst xmlns:a="http://schemas.openxmlformats.org/drawingml/2006/main" xmlns:r="http://schemas.openxmlformats.org/officeDocument/2006/relationships" xmlns:p="http://schemas.openxmlformats.org/presentationml/2006/main">
  <p:tag name="AS_UNIQUEID" val="6113"/>
</p:tagLst>
</file>

<file path=ppt/tags/tag181.xml><?xml version="1.0" encoding="utf-8"?>
<p:tagLst xmlns:a="http://schemas.openxmlformats.org/drawingml/2006/main" xmlns:r="http://schemas.openxmlformats.org/officeDocument/2006/relationships" xmlns:p="http://schemas.openxmlformats.org/presentationml/2006/main">
  <p:tag name="AS_UNIQUEID" val="6114"/>
</p:tagLst>
</file>

<file path=ppt/tags/tag182.xml><?xml version="1.0" encoding="utf-8"?>
<p:tagLst xmlns:a="http://schemas.openxmlformats.org/drawingml/2006/main" xmlns:r="http://schemas.openxmlformats.org/officeDocument/2006/relationships" xmlns:p="http://schemas.openxmlformats.org/presentationml/2006/main">
  <p:tag name="AS_UNIQUEID" val="6116"/>
  <p:tag name="KSO_WM_BEAUTIFY_FLAG" val=""/>
</p:tagLst>
</file>

<file path=ppt/tags/tag183.xml><?xml version="1.0" encoding="utf-8"?>
<p:tagLst xmlns:a="http://schemas.openxmlformats.org/drawingml/2006/main" xmlns:r="http://schemas.openxmlformats.org/officeDocument/2006/relationships" xmlns:p="http://schemas.openxmlformats.org/presentationml/2006/main">
  <p:tag name="AS_UNIQUEID" val="6121"/>
</p:tagLst>
</file>

<file path=ppt/tags/tag184.xml><?xml version="1.0" encoding="utf-8"?>
<p:tagLst xmlns:a="http://schemas.openxmlformats.org/drawingml/2006/main" xmlns:r="http://schemas.openxmlformats.org/officeDocument/2006/relationships" xmlns:p="http://schemas.openxmlformats.org/presentationml/2006/main">
  <p:tag name="AS_UNIQUEID" val="6122"/>
</p:tagLst>
</file>

<file path=ppt/tags/tag185.xml><?xml version="1.0" encoding="utf-8"?>
<p:tagLst xmlns:a="http://schemas.openxmlformats.org/drawingml/2006/main" xmlns:r="http://schemas.openxmlformats.org/officeDocument/2006/relationships" xmlns:p="http://schemas.openxmlformats.org/presentationml/2006/main">
  <p:tag name="AS_UNIQUEID" val="6122"/>
</p:tagLst>
</file>

<file path=ppt/tags/tag186.xml><?xml version="1.0" encoding="utf-8"?>
<p:tagLst xmlns:a="http://schemas.openxmlformats.org/drawingml/2006/main" xmlns:r="http://schemas.openxmlformats.org/officeDocument/2006/relationships" xmlns:p="http://schemas.openxmlformats.org/presentationml/2006/main">
  <p:tag name="AS_UNIQUEID" val="5979"/>
</p:tagLst>
</file>

<file path=ppt/tags/tag187.xml><?xml version="1.0" encoding="utf-8"?>
<p:tagLst xmlns:a="http://schemas.openxmlformats.org/drawingml/2006/main" xmlns:r="http://schemas.openxmlformats.org/officeDocument/2006/relationships" xmlns:p="http://schemas.openxmlformats.org/presentationml/2006/main">
  <p:tag name="AS_UNIQUEID" val="6490"/>
</p:tagLst>
</file>

<file path=ppt/tags/tag188.xml><?xml version="1.0" encoding="utf-8"?>
<p:tagLst xmlns:a="http://schemas.openxmlformats.org/drawingml/2006/main" xmlns:r="http://schemas.openxmlformats.org/officeDocument/2006/relationships" xmlns:p="http://schemas.openxmlformats.org/presentationml/2006/main">
  <p:tag name="AS_UNIQUEID" val="6491"/>
</p:tagLst>
</file>

<file path=ppt/tags/tag189.xml><?xml version="1.0" encoding="utf-8"?>
<p:tagLst xmlns:a="http://schemas.openxmlformats.org/drawingml/2006/main" xmlns:r="http://schemas.openxmlformats.org/officeDocument/2006/relationships" xmlns:p="http://schemas.openxmlformats.org/presentationml/2006/main">
  <p:tag name="AS_UNIQUEID" val="5980"/>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9.xml><?xml version="1.0" encoding="utf-8"?>
<p:tagLst xmlns:a="http://schemas.openxmlformats.org/drawingml/2006/main" xmlns:r="http://schemas.openxmlformats.org/officeDocument/2006/relationships" xmlns:p="http://schemas.openxmlformats.org/presentationml/2006/main">
  <p:tag name="AS_UNIQUEID" val="6379"/>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90.xml><?xml version="1.0" encoding="utf-8"?>
<p:tagLst xmlns:a="http://schemas.openxmlformats.org/drawingml/2006/main" xmlns:r="http://schemas.openxmlformats.org/officeDocument/2006/relationships" xmlns:p="http://schemas.openxmlformats.org/presentationml/2006/main">
  <p:tag name="AS_UNIQUEID" val="5981"/>
  <p:tag name="KSO_WM_BEAUTIFY_FLAG" val=""/>
</p:tagLst>
</file>

<file path=ppt/tags/tag191.xml><?xml version="1.0" encoding="utf-8"?>
<p:tagLst xmlns:a="http://schemas.openxmlformats.org/drawingml/2006/main" xmlns:r="http://schemas.openxmlformats.org/officeDocument/2006/relationships" xmlns:p="http://schemas.openxmlformats.org/presentationml/2006/main">
  <p:tag name="AS_UNIQUEID" val="5982"/>
</p:tagLst>
</file>

<file path=ppt/tags/tag192.xml><?xml version="1.0" encoding="utf-8"?>
<p:tagLst xmlns:a="http://schemas.openxmlformats.org/drawingml/2006/main" xmlns:r="http://schemas.openxmlformats.org/officeDocument/2006/relationships" xmlns:p="http://schemas.openxmlformats.org/presentationml/2006/main">
  <p:tag name="AS_UNIQUEID" val="5983"/>
  <p:tag name="KSO_WM_BEAUTIFY_FLAG" val=""/>
</p:tagLst>
</file>

<file path=ppt/tags/tag193.xml><?xml version="1.0" encoding="utf-8"?>
<p:tagLst xmlns:a="http://schemas.openxmlformats.org/drawingml/2006/main" xmlns:r="http://schemas.openxmlformats.org/officeDocument/2006/relationships" xmlns:p="http://schemas.openxmlformats.org/presentationml/2006/main">
  <p:tag name="AS_UNIQUEID" val="5985"/>
  <p:tag name="KSO_WM_BEAUTIFY_FLAG" val=""/>
</p:tagLst>
</file>

<file path=ppt/tags/tag194.xml><?xml version="1.0" encoding="utf-8"?>
<p:tagLst xmlns:a="http://schemas.openxmlformats.org/drawingml/2006/main" xmlns:r="http://schemas.openxmlformats.org/officeDocument/2006/relationships" xmlns:p="http://schemas.openxmlformats.org/presentationml/2006/main">
  <p:tag name="AS_UNIQUEID" val="5986"/>
  <p:tag name="KSO_WM_BEAUTIFY_FLAG" val=""/>
</p:tagLst>
</file>

<file path=ppt/tags/tag195.xml><?xml version="1.0" encoding="utf-8"?>
<p:tagLst xmlns:a="http://schemas.openxmlformats.org/drawingml/2006/main" xmlns:r="http://schemas.openxmlformats.org/officeDocument/2006/relationships" xmlns:p="http://schemas.openxmlformats.org/presentationml/2006/main">
  <p:tag name="AS_UNIQUEID" val="6499"/>
</p:tagLst>
</file>

<file path=ppt/tags/tag196.xml><?xml version="1.0" encoding="utf-8"?>
<p:tagLst xmlns:a="http://schemas.openxmlformats.org/drawingml/2006/main" xmlns:r="http://schemas.openxmlformats.org/officeDocument/2006/relationships" xmlns:p="http://schemas.openxmlformats.org/presentationml/2006/main">
  <p:tag name="AS_UNIQUEID" val="6500"/>
</p:tagLst>
</file>

<file path=ppt/tags/tag197.xml><?xml version="1.0" encoding="utf-8"?>
<p:tagLst xmlns:a="http://schemas.openxmlformats.org/drawingml/2006/main" xmlns:r="http://schemas.openxmlformats.org/officeDocument/2006/relationships" xmlns:p="http://schemas.openxmlformats.org/presentationml/2006/main">
  <p:tag name="AS_UNIQUEID" val="6501"/>
</p:tagLst>
</file>

<file path=ppt/tags/tag198.xml><?xml version="1.0" encoding="utf-8"?>
<p:tagLst xmlns:a="http://schemas.openxmlformats.org/drawingml/2006/main" xmlns:r="http://schemas.openxmlformats.org/officeDocument/2006/relationships" xmlns:p="http://schemas.openxmlformats.org/presentationml/2006/main">
  <p:tag name="AS_UNIQUEID" val="6502"/>
</p:tagLst>
</file>

<file path=ppt/tags/tag199.xml><?xml version="1.0" encoding="utf-8"?>
<p:tagLst xmlns:a="http://schemas.openxmlformats.org/drawingml/2006/main" xmlns:r="http://schemas.openxmlformats.org/officeDocument/2006/relationships" xmlns:p="http://schemas.openxmlformats.org/presentationml/2006/main">
  <p:tag name="AS_UNIQUEID" val="6503"/>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20.xml><?xml version="1.0" encoding="utf-8"?>
<p:tagLst xmlns:a="http://schemas.openxmlformats.org/drawingml/2006/main" xmlns:r="http://schemas.openxmlformats.org/officeDocument/2006/relationships" xmlns:p="http://schemas.openxmlformats.org/presentationml/2006/main">
  <p:tag name="AS_UNIQUEID" val="6380"/>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00.xml><?xml version="1.0" encoding="utf-8"?>
<p:tagLst xmlns:a="http://schemas.openxmlformats.org/drawingml/2006/main" xmlns:r="http://schemas.openxmlformats.org/officeDocument/2006/relationships" xmlns:p="http://schemas.openxmlformats.org/presentationml/2006/main">
  <p:tag name="AS_UNIQUEID" val="6504"/>
</p:tagLst>
</file>

<file path=ppt/tags/tag201.xml><?xml version="1.0" encoding="utf-8"?>
<p:tagLst xmlns:a="http://schemas.openxmlformats.org/drawingml/2006/main" xmlns:r="http://schemas.openxmlformats.org/officeDocument/2006/relationships" xmlns:p="http://schemas.openxmlformats.org/presentationml/2006/main">
  <p:tag name="AS_UNIQUEID" val="6505"/>
</p:tagLst>
</file>

<file path=ppt/tags/tag202.xml><?xml version="1.0" encoding="utf-8"?>
<p:tagLst xmlns:a="http://schemas.openxmlformats.org/drawingml/2006/main" xmlns:r="http://schemas.openxmlformats.org/officeDocument/2006/relationships" xmlns:p="http://schemas.openxmlformats.org/presentationml/2006/main">
  <p:tag name="AS_UNIQUEID" val="5979"/>
</p:tagLst>
</file>

<file path=ppt/tags/tag203.xml><?xml version="1.0" encoding="utf-8"?>
<p:tagLst xmlns:a="http://schemas.openxmlformats.org/drawingml/2006/main" xmlns:r="http://schemas.openxmlformats.org/officeDocument/2006/relationships" xmlns:p="http://schemas.openxmlformats.org/presentationml/2006/main">
  <p:tag name="AS_UNIQUEID" val="5980"/>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204.xml><?xml version="1.0" encoding="utf-8"?>
<p:tagLst xmlns:a="http://schemas.openxmlformats.org/drawingml/2006/main" xmlns:r="http://schemas.openxmlformats.org/officeDocument/2006/relationships" xmlns:p="http://schemas.openxmlformats.org/presentationml/2006/main">
  <p:tag name="AS_UNIQUEID" val="5981"/>
  <p:tag name="KSO_WM_BEAUTIFY_FLAG" val=""/>
</p:tagLst>
</file>

<file path=ppt/tags/tag205.xml><?xml version="1.0" encoding="utf-8"?>
<p:tagLst xmlns:a="http://schemas.openxmlformats.org/drawingml/2006/main" xmlns:r="http://schemas.openxmlformats.org/officeDocument/2006/relationships" xmlns:p="http://schemas.openxmlformats.org/presentationml/2006/main">
  <p:tag name="AS_UNIQUEID" val="5982"/>
</p:tagLst>
</file>

<file path=ppt/tags/tag206.xml><?xml version="1.0" encoding="utf-8"?>
<p:tagLst xmlns:a="http://schemas.openxmlformats.org/drawingml/2006/main" xmlns:r="http://schemas.openxmlformats.org/officeDocument/2006/relationships" xmlns:p="http://schemas.openxmlformats.org/presentationml/2006/main">
  <p:tag name="AS_UNIQUEID" val="5983"/>
  <p:tag name="KSO_WM_BEAUTIFY_FLAG" val=""/>
</p:tagLst>
</file>

<file path=ppt/tags/tag207.xml><?xml version="1.0" encoding="utf-8"?>
<p:tagLst xmlns:a="http://schemas.openxmlformats.org/drawingml/2006/main" xmlns:r="http://schemas.openxmlformats.org/officeDocument/2006/relationships" xmlns:p="http://schemas.openxmlformats.org/presentationml/2006/main">
  <p:tag name="AS_UNIQUEID" val="5985"/>
  <p:tag name="KSO_WM_BEAUTIFY_FLAG" val=""/>
</p:tagLst>
</file>

<file path=ppt/tags/tag208.xml><?xml version="1.0" encoding="utf-8"?>
<p:tagLst xmlns:a="http://schemas.openxmlformats.org/drawingml/2006/main" xmlns:r="http://schemas.openxmlformats.org/officeDocument/2006/relationships" xmlns:p="http://schemas.openxmlformats.org/presentationml/2006/main">
  <p:tag name="AS_UNIQUEID" val="5986"/>
  <p:tag name="KSO_WM_BEAUTIFY_FLAG" val=""/>
</p:tagLst>
</file>

<file path=ppt/tags/tag209.xml><?xml version="1.0" encoding="utf-8"?>
<p:tagLst xmlns:a="http://schemas.openxmlformats.org/drawingml/2006/main" xmlns:r="http://schemas.openxmlformats.org/officeDocument/2006/relationships" xmlns:p="http://schemas.openxmlformats.org/presentationml/2006/main">
  <p:tag name="AS_UNIQUEID" val="6507"/>
</p:tagLst>
</file>

<file path=ppt/tags/tag21.xml><?xml version="1.0" encoding="utf-8"?>
<p:tagLst xmlns:a="http://schemas.openxmlformats.org/drawingml/2006/main" xmlns:r="http://schemas.openxmlformats.org/officeDocument/2006/relationships" xmlns:p="http://schemas.openxmlformats.org/presentationml/2006/main">
  <p:tag name="AS_UNIQUEID" val="6381"/>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10.xml><?xml version="1.0" encoding="utf-8"?>
<p:tagLst xmlns:a="http://schemas.openxmlformats.org/drawingml/2006/main" xmlns:r="http://schemas.openxmlformats.org/officeDocument/2006/relationships" xmlns:p="http://schemas.openxmlformats.org/presentationml/2006/main">
  <p:tag name="AS_UNIQUEID" val="6508"/>
</p:tagLst>
</file>

<file path=ppt/tags/tag211.xml><?xml version="1.0" encoding="utf-8"?>
<p:tagLst xmlns:a="http://schemas.openxmlformats.org/drawingml/2006/main" xmlns:r="http://schemas.openxmlformats.org/officeDocument/2006/relationships" xmlns:p="http://schemas.openxmlformats.org/presentationml/2006/main">
  <p:tag name="AS_UNIQUEID" val="5979"/>
</p:tagLst>
</file>

<file path=ppt/tags/tag212.xml><?xml version="1.0" encoding="utf-8"?>
<p:tagLst xmlns:a="http://schemas.openxmlformats.org/drawingml/2006/main" xmlns:r="http://schemas.openxmlformats.org/officeDocument/2006/relationships" xmlns:p="http://schemas.openxmlformats.org/presentationml/2006/main">
  <p:tag name="AS_UNIQUEID" val="6509"/>
</p:tagLst>
</file>

<file path=ppt/tags/tag213.xml><?xml version="1.0" encoding="utf-8"?>
<p:tagLst xmlns:a="http://schemas.openxmlformats.org/drawingml/2006/main" xmlns:r="http://schemas.openxmlformats.org/officeDocument/2006/relationships" xmlns:p="http://schemas.openxmlformats.org/presentationml/2006/main">
  <p:tag name="AS_UNIQUEID" val="6512"/>
</p:tagLst>
</file>

<file path=ppt/tags/tag214.xml><?xml version="1.0" encoding="utf-8"?>
<p:tagLst xmlns:a="http://schemas.openxmlformats.org/drawingml/2006/main" xmlns:r="http://schemas.openxmlformats.org/officeDocument/2006/relationships" xmlns:p="http://schemas.openxmlformats.org/presentationml/2006/main">
  <p:tag name="AS_UNIQUEID" val="6513"/>
</p:tagLst>
</file>

<file path=ppt/tags/tag215.xml><?xml version="1.0" encoding="utf-8"?>
<p:tagLst xmlns:a="http://schemas.openxmlformats.org/drawingml/2006/main" xmlns:r="http://schemas.openxmlformats.org/officeDocument/2006/relationships" xmlns:p="http://schemas.openxmlformats.org/presentationml/2006/main">
  <p:tag name="AS_UNIQUEID" val="6514"/>
</p:tagLst>
</file>

<file path=ppt/tags/tag216.xml><?xml version="1.0" encoding="utf-8"?>
<p:tagLst xmlns:a="http://schemas.openxmlformats.org/drawingml/2006/main" xmlns:r="http://schemas.openxmlformats.org/officeDocument/2006/relationships" xmlns:p="http://schemas.openxmlformats.org/presentationml/2006/main">
  <p:tag name="AS_UNIQUEID" val="6510"/>
</p:tagLst>
</file>

<file path=ppt/tags/tag217.xml><?xml version="1.0" encoding="utf-8"?>
<p:tagLst xmlns:a="http://schemas.openxmlformats.org/drawingml/2006/main" xmlns:r="http://schemas.openxmlformats.org/officeDocument/2006/relationships" xmlns:p="http://schemas.openxmlformats.org/presentationml/2006/main">
  <p:tag name="AS_UNIQUEID" val="6511"/>
</p:tagLst>
</file>

<file path=ppt/tags/tag218.xml><?xml version="1.0" encoding="utf-8"?>
<p:tagLst xmlns:a="http://schemas.openxmlformats.org/drawingml/2006/main" xmlns:r="http://schemas.openxmlformats.org/officeDocument/2006/relationships" xmlns:p="http://schemas.openxmlformats.org/presentationml/2006/main">
  <p:tag name="AS_UNIQUEID" val="5980"/>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219.xml><?xml version="1.0" encoding="utf-8"?>
<p:tagLst xmlns:a="http://schemas.openxmlformats.org/drawingml/2006/main" xmlns:r="http://schemas.openxmlformats.org/officeDocument/2006/relationships" xmlns:p="http://schemas.openxmlformats.org/presentationml/2006/main">
  <p:tag name="AS_UNIQUEID" val="5981"/>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AS_UNIQUEID" val="6382"/>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20.xml><?xml version="1.0" encoding="utf-8"?>
<p:tagLst xmlns:a="http://schemas.openxmlformats.org/drawingml/2006/main" xmlns:r="http://schemas.openxmlformats.org/officeDocument/2006/relationships" xmlns:p="http://schemas.openxmlformats.org/presentationml/2006/main">
  <p:tag name="AS_UNIQUEID" val="5982"/>
</p:tagLst>
</file>

<file path=ppt/tags/tag221.xml><?xml version="1.0" encoding="utf-8"?>
<p:tagLst xmlns:a="http://schemas.openxmlformats.org/drawingml/2006/main" xmlns:r="http://schemas.openxmlformats.org/officeDocument/2006/relationships" xmlns:p="http://schemas.openxmlformats.org/presentationml/2006/main">
  <p:tag name="AS_UNIQUEID" val="5983"/>
  <p:tag name="KSO_WM_BEAUTIFY_FLAG" val=""/>
</p:tagLst>
</file>

<file path=ppt/tags/tag222.xml><?xml version="1.0" encoding="utf-8"?>
<p:tagLst xmlns:a="http://schemas.openxmlformats.org/drawingml/2006/main" xmlns:r="http://schemas.openxmlformats.org/officeDocument/2006/relationships" xmlns:p="http://schemas.openxmlformats.org/presentationml/2006/main">
  <p:tag name="AS_UNIQUEID" val="5985"/>
  <p:tag name="KSO_WM_BEAUTIFY_FLAG" val=""/>
</p:tagLst>
</file>

<file path=ppt/tags/tag223.xml><?xml version="1.0" encoding="utf-8"?>
<p:tagLst xmlns:a="http://schemas.openxmlformats.org/drawingml/2006/main" xmlns:r="http://schemas.openxmlformats.org/officeDocument/2006/relationships" xmlns:p="http://schemas.openxmlformats.org/presentationml/2006/main">
  <p:tag name="AS_UNIQUEID" val="5986"/>
  <p:tag name="KSO_WM_BEAUTIFY_FLAG" val=""/>
</p:tagLst>
</file>

<file path=ppt/tags/tag224.xml><?xml version="1.0" encoding="utf-8"?>
<p:tagLst xmlns:a="http://schemas.openxmlformats.org/drawingml/2006/main" xmlns:r="http://schemas.openxmlformats.org/officeDocument/2006/relationships" xmlns:p="http://schemas.openxmlformats.org/presentationml/2006/main">
  <p:tag name="AS_UNIQUEID" val="6516"/>
</p:tagLst>
</file>

<file path=ppt/tags/tag225.xml><?xml version="1.0" encoding="utf-8"?>
<p:tagLst xmlns:a="http://schemas.openxmlformats.org/drawingml/2006/main" xmlns:r="http://schemas.openxmlformats.org/officeDocument/2006/relationships" xmlns:p="http://schemas.openxmlformats.org/presentationml/2006/main">
  <p:tag name="AS_UNIQUEID" val="6517"/>
  <p:tag name="KSO_WM_DIAGRAM_VIRTUALLY_FRAME" val="{&quot;height&quot;:120.5,&quot;left&quot;:91.45,&quot;top&quot;:351.75,&quot;width&quot;:744.55}"/>
</p:tagLst>
</file>

<file path=ppt/tags/tag226.xml><?xml version="1.0" encoding="utf-8"?>
<p:tagLst xmlns:a="http://schemas.openxmlformats.org/drawingml/2006/main" xmlns:r="http://schemas.openxmlformats.org/officeDocument/2006/relationships" xmlns:p="http://schemas.openxmlformats.org/presentationml/2006/main">
  <p:tag name="AS_UNIQUEID" val="6518"/>
</p:tagLst>
</file>

<file path=ppt/tags/tag227.xml><?xml version="1.0" encoding="utf-8"?>
<p:tagLst xmlns:a="http://schemas.openxmlformats.org/drawingml/2006/main" xmlns:r="http://schemas.openxmlformats.org/officeDocument/2006/relationships" xmlns:p="http://schemas.openxmlformats.org/presentationml/2006/main">
  <p:tag name="AS_UNIQUEID" val="6519"/>
  <p:tag name="KSO_WM_DIAGRAM_VIRTUALLY_FRAME" val="{&quot;height&quot;:120.5,&quot;left&quot;:91.45,&quot;top&quot;:351.75,&quot;width&quot;:744.55}"/>
</p:tagLst>
</file>

<file path=ppt/tags/tag228.xml><?xml version="1.0" encoding="utf-8"?>
<p:tagLst xmlns:a="http://schemas.openxmlformats.org/drawingml/2006/main" xmlns:r="http://schemas.openxmlformats.org/officeDocument/2006/relationships" xmlns:p="http://schemas.openxmlformats.org/presentationml/2006/main">
  <p:tag name="AS_UNIQUEID" val="6520"/>
  <p:tag name="KSO_WM_DIAGRAM_VIRTUALLY_FRAME" val="{&quot;height&quot;:120.5,&quot;left&quot;:91.45,&quot;top&quot;:351.75,&quot;width&quot;:744.55}"/>
</p:tagLst>
</file>

<file path=ppt/tags/tag229.xml><?xml version="1.0" encoding="utf-8"?>
<p:tagLst xmlns:a="http://schemas.openxmlformats.org/drawingml/2006/main" xmlns:r="http://schemas.openxmlformats.org/officeDocument/2006/relationships" xmlns:p="http://schemas.openxmlformats.org/presentationml/2006/main">
  <p:tag name="AS_UNIQUEID" val="6521"/>
  <p:tag name="KSO_WM_DIAGRAM_VIRTUALLY_FRAME" val="{&quot;height&quot;:120.5,&quot;left&quot;:91.45,&quot;top&quot;:351.75,&quot;width&quot;:744.55}"/>
</p:tagLst>
</file>

<file path=ppt/tags/tag23.xml><?xml version="1.0" encoding="utf-8"?>
<p:tagLst xmlns:a="http://schemas.openxmlformats.org/drawingml/2006/main" xmlns:r="http://schemas.openxmlformats.org/officeDocument/2006/relationships" xmlns:p="http://schemas.openxmlformats.org/presentationml/2006/main">
  <p:tag name="AS_UNIQUEID" val="6383"/>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30.xml><?xml version="1.0" encoding="utf-8"?>
<p:tagLst xmlns:a="http://schemas.openxmlformats.org/drawingml/2006/main" xmlns:r="http://schemas.openxmlformats.org/officeDocument/2006/relationships" xmlns:p="http://schemas.openxmlformats.org/presentationml/2006/main">
  <p:tag name="AS_UNIQUEID" val="5979"/>
</p:tagLst>
</file>

<file path=ppt/tags/tag231.xml><?xml version="1.0" encoding="utf-8"?>
<p:tagLst xmlns:a="http://schemas.openxmlformats.org/drawingml/2006/main" xmlns:r="http://schemas.openxmlformats.org/officeDocument/2006/relationships" xmlns:p="http://schemas.openxmlformats.org/presentationml/2006/main">
  <p:tag name="AS_UNIQUEID" val="5980"/>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232.xml><?xml version="1.0" encoding="utf-8"?>
<p:tagLst xmlns:a="http://schemas.openxmlformats.org/drawingml/2006/main" xmlns:r="http://schemas.openxmlformats.org/officeDocument/2006/relationships" xmlns:p="http://schemas.openxmlformats.org/presentationml/2006/main">
  <p:tag name="AS_UNIQUEID" val="5981"/>
  <p:tag name="KSO_WM_BEAUTIFY_FLAG" val=""/>
</p:tagLst>
</file>

<file path=ppt/tags/tag233.xml><?xml version="1.0" encoding="utf-8"?>
<p:tagLst xmlns:a="http://schemas.openxmlformats.org/drawingml/2006/main" xmlns:r="http://schemas.openxmlformats.org/officeDocument/2006/relationships" xmlns:p="http://schemas.openxmlformats.org/presentationml/2006/main">
  <p:tag name="AS_UNIQUEID" val="5982"/>
</p:tagLst>
</file>

<file path=ppt/tags/tag234.xml><?xml version="1.0" encoding="utf-8"?>
<p:tagLst xmlns:a="http://schemas.openxmlformats.org/drawingml/2006/main" xmlns:r="http://schemas.openxmlformats.org/officeDocument/2006/relationships" xmlns:p="http://schemas.openxmlformats.org/presentationml/2006/main">
  <p:tag name="AS_UNIQUEID" val="5983"/>
  <p:tag name="KSO_WM_BEAUTIFY_FLAG" val=""/>
</p:tagLst>
</file>

<file path=ppt/tags/tag235.xml><?xml version="1.0" encoding="utf-8"?>
<p:tagLst xmlns:a="http://schemas.openxmlformats.org/drawingml/2006/main" xmlns:r="http://schemas.openxmlformats.org/officeDocument/2006/relationships" xmlns:p="http://schemas.openxmlformats.org/presentationml/2006/main">
  <p:tag name="AS_UNIQUEID" val="5985"/>
  <p:tag name="KSO_WM_BEAUTIFY_FLAG" val=""/>
</p:tagLst>
</file>

<file path=ppt/tags/tag236.xml><?xml version="1.0" encoding="utf-8"?>
<p:tagLst xmlns:a="http://schemas.openxmlformats.org/drawingml/2006/main" xmlns:r="http://schemas.openxmlformats.org/officeDocument/2006/relationships" xmlns:p="http://schemas.openxmlformats.org/presentationml/2006/main">
  <p:tag name="AS_UNIQUEID" val="5986"/>
  <p:tag name="KSO_WM_BEAUTIFY_FLAG" val=""/>
</p:tagLst>
</file>

<file path=ppt/tags/tag237.xml><?xml version="1.0" encoding="utf-8"?>
<p:tagLst xmlns:a="http://schemas.openxmlformats.org/drawingml/2006/main" xmlns:r="http://schemas.openxmlformats.org/officeDocument/2006/relationships" xmlns:p="http://schemas.openxmlformats.org/presentationml/2006/main">
  <p:tag name="AS_UNIQUEID" val="5979"/>
</p:tagLst>
</file>

<file path=ppt/tags/tag238.xml><?xml version="1.0" encoding="utf-8"?>
<p:tagLst xmlns:a="http://schemas.openxmlformats.org/drawingml/2006/main" xmlns:r="http://schemas.openxmlformats.org/officeDocument/2006/relationships" xmlns:p="http://schemas.openxmlformats.org/presentationml/2006/main">
  <p:tag name="AS_UNIQUEID" val="6523"/>
</p:tagLst>
</file>

<file path=ppt/tags/tag239.xml><?xml version="1.0" encoding="utf-8"?>
<p:tagLst xmlns:a="http://schemas.openxmlformats.org/drawingml/2006/main" xmlns:r="http://schemas.openxmlformats.org/officeDocument/2006/relationships" xmlns:p="http://schemas.openxmlformats.org/presentationml/2006/main">
  <p:tag name="AS_UNIQUEID" val="6361"/>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AS_UNIQUEID" val="6385"/>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40.xml><?xml version="1.0" encoding="utf-8"?>
<p:tagLst xmlns:a="http://schemas.openxmlformats.org/drawingml/2006/main" xmlns:r="http://schemas.openxmlformats.org/officeDocument/2006/relationships" xmlns:p="http://schemas.openxmlformats.org/presentationml/2006/main">
  <p:tag name="AS_UNIQUEID" val="5980"/>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241.xml><?xml version="1.0" encoding="utf-8"?>
<p:tagLst xmlns:a="http://schemas.openxmlformats.org/drawingml/2006/main" xmlns:r="http://schemas.openxmlformats.org/officeDocument/2006/relationships" xmlns:p="http://schemas.openxmlformats.org/presentationml/2006/main">
  <p:tag name="AS_UNIQUEID" val="5982"/>
</p:tagLst>
</file>

<file path=ppt/tags/tag242.xml><?xml version="1.0" encoding="utf-8"?>
<p:tagLst xmlns:a="http://schemas.openxmlformats.org/drawingml/2006/main" xmlns:r="http://schemas.openxmlformats.org/officeDocument/2006/relationships" xmlns:p="http://schemas.openxmlformats.org/presentationml/2006/main">
  <p:tag name="AS_UNIQUEID" val="5983"/>
  <p:tag name="KSO_WM_BEAUTIFY_FLAG" val=""/>
</p:tagLst>
</file>

<file path=ppt/tags/tag243.xml><?xml version="1.0" encoding="utf-8"?>
<p:tagLst xmlns:a="http://schemas.openxmlformats.org/drawingml/2006/main" xmlns:r="http://schemas.openxmlformats.org/officeDocument/2006/relationships" xmlns:p="http://schemas.openxmlformats.org/presentationml/2006/main">
  <p:tag name="AS_UNIQUEID" val="5985"/>
  <p:tag name="KSO_WM_BEAUTIFY_FLAG" val=""/>
</p:tagLst>
</file>

<file path=ppt/tags/tag244.xml><?xml version="1.0" encoding="utf-8"?>
<p:tagLst xmlns:a="http://schemas.openxmlformats.org/drawingml/2006/main" xmlns:r="http://schemas.openxmlformats.org/officeDocument/2006/relationships" xmlns:p="http://schemas.openxmlformats.org/presentationml/2006/main">
  <p:tag name="AS_UNIQUEID" val="5979"/>
</p:tagLst>
</file>

<file path=ppt/tags/tag245.xml><?xml version="1.0" encoding="utf-8"?>
<p:tagLst xmlns:a="http://schemas.openxmlformats.org/drawingml/2006/main" xmlns:r="http://schemas.openxmlformats.org/officeDocument/2006/relationships" xmlns:p="http://schemas.openxmlformats.org/presentationml/2006/main">
  <p:tag name="AS_UNIQUEID" val="6361"/>
  <p:tag name="KSO_WM_BEAUTIFY_FLAG" val=""/>
</p:tagLst>
</file>

<file path=ppt/tags/tag246.xml><?xml version="1.0" encoding="utf-8"?>
<p:tagLst xmlns:a="http://schemas.openxmlformats.org/drawingml/2006/main" xmlns:r="http://schemas.openxmlformats.org/officeDocument/2006/relationships" xmlns:p="http://schemas.openxmlformats.org/presentationml/2006/main">
  <p:tag name="AS_UNIQUEID" val="6525"/>
</p:tagLst>
</file>

<file path=ppt/tags/tag247.xml><?xml version="1.0" encoding="utf-8"?>
<p:tagLst xmlns:a="http://schemas.openxmlformats.org/drawingml/2006/main" xmlns:r="http://schemas.openxmlformats.org/officeDocument/2006/relationships" xmlns:p="http://schemas.openxmlformats.org/presentationml/2006/main">
  <p:tag name="AS_UNIQUEID" val="6526"/>
</p:tagLst>
</file>

<file path=ppt/tags/tag248.xml><?xml version="1.0" encoding="utf-8"?>
<p:tagLst xmlns:a="http://schemas.openxmlformats.org/drawingml/2006/main" xmlns:r="http://schemas.openxmlformats.org/officeDocument/2006/relationships" xmlns:p="http://schemas.openxmlformats.org/presentationml/2006/main">
  <p:tag name="AS_UNIQUEID" val="6527"/>
</p:tagLst>
</file>

<file path=ppt/tags/tag249.xml><?xml version="1.0" encoding="utf-8"?>
<p:tagLst xmlns:a="http://schemas.openxmlformats.org/drawingml/2006/main" xmlns:r="http://schemas.openxmlformats.org/officeDocument/2006/relationships" xmlns:p="http://schemas.openxmlformats.org/presentationml/2006/main">
  <p:tag name="AS_UNIQUEID" val="5980"/>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25.xml><?xml version="1.0" encoding="utf-8"?>
<p:tagLst xmlns:a="http://schemas.openxmlformats.org/drawingml/2006/main" xmlns:r="http://schemas.openxmlformats.org/officeDocument/2006/relationships" xmlns:p="http://schemas.openxmlformats.org/presentationml/2006/main">
  <p:tag name="AS_UNIQUEID" val="6386"/>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50.xml><?xml version="1.0" encoding="utf-8"?>
<p:tagLst xmlns:a="http://schemas.openxmlformats.org/drawingml/2006/main" xmlns:r="http://schemas.openxmlformats.org/officeDocument/2006/relationships" xmlns:p="http://schemas.openxmlformats.org/presentationml/2006/main">
  <p:tag name="AS_UNIQUEID" val="5982"/>
</p:tagLst>
</file>

<file path=ppt/tags/tag251.xml><?xml version="1.0" encoding="utf-8"?>
<p:tagLst xmlns:a="http://schemas.openxmlformats.org/drawingml/2006/main" xmlns:r="http://schemas.openxmlformats.org/officeDocument/2006/relationships" xmlns:p="http://schemas.openxmlformats.org/presentationml/2006/main">
  <p:tag name="AS_UNIQUEID" val="5983"/>
  <p:tag name="KSO_WM_BEAUTIFY_FLAG" val=""/>
</p:tagLst>
</file>

<file path=ppt/tags/tag252.xml><?xml version="1.0" encoding="utf-8"?>
<p:tagLst xmlns:a="http://schemas.openxmlformats.org/drawingml/2006/main" xmlns:r="http://schemas.openxmlformats.org/officeDocument/2006/relationships" xmlns:p="http://schemas.openxmlformats.org/presentationml/2006/main">
  <p:tag name="AS_UNIQUEID" val="5985"/>
  <p:tag name="KSO_WM_BEAUTIFY_FLAG" val=""/>
</p:tagLst>
</file>

<file path=ppt/tags/tag253.xml><?xml version="1.0" encoding="utf-8"?>
<p:tagLst xmlns:a="http://schemas.openxmlformats.org/drawingml/2006/main" xmlns:r="http://schemas.openxmlformats.org/officeDocument/2006/relationships" xmlns:p="http://schemas.openxmlformats.org/presentationml/2006/main">
  <p:tag name="AS_UNIQUEID" val="5979"/>
</p:tagLst>
</file>

<file path=ppt/tags/tag254.xml><?xml version="1.0" encoding="utf-8"?>
<p:tagLst xmlns:a="http://schemas.openxmlformats.org/drawingml/2006/main" xmlns:r="http://schemas.openxmlformats.org/officeDocument/2006/relationships" xmlns:p="http://schemas.openxmlformats.org/presentationml/2006/main">
  <p:tag name="AS_UNIQUEID" val="6361"/>
  <p:tag name="KSO_WM_BEAUTIFY_FLAG" val=""/>
</p:tagLst>
</file>

<file path=ppt/tags/tag255.xml><?xml version="1.0" encoding="utf-8"?>
<p:tagLst xmlns:a="http://schemas.openxmlformats.org/drawingml/2006/main" xmlns:r="http://schemas.openxmlformats.org/officeDocument/2006/relationships" xmlns:p="http://schemas.openxmlformats.org/presentationml/2006/main">
  <p:tag name="AS_UNIQUEID" val="6529"/>
</p:tagLst>
</file>

<file path=ppt/tags/tag256.xml><?xml version="1.0" encoding="utf-8"?>
<p:tagLst xmlns:a="http://schemas.openxmlformats.org/drawingml/2006/main" xmlns:r="http://schemas.openxmlformats.org/officeDocument/2006/relationships" xmlns:p="http://schemas.openxmlformats.org/presentationml/2006/main">
  <p:tag name="AS_UNIQUEID" val="6530"/>
</p:tagLst>
</file>

<file path=ppt/tags/tag257.xml><?xml version="1.0" encoding="utf-8"?>
<p:tagLst xmlns:a="http://schemas.openxmlformats.org/drawingml/2006/main" xmlns:r="http://schemas.openxmlformats.org/officeDocument/2006/relationships" xmlns:p="http://schemas.openxmlformats.org/presentationml/2006/main">
  <p:tag name="AS_UNIQUEID" val="5980"/>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258.xml><?xml version="1.0" encoding="utf-8"?>
<p:tagLst xmlns:a="http://schemas.openxmlformats.org/drawingml/2006/main" xmlns:r="http://schemas.openxmlformats.org/officeDocument/2006/relationships" xmlns:p="http://schemas.openxmlformats.org/presentationml/2006/main">
  <p:tag name="AS_UNIQUEID" val="5982"/>
</p:tagLst>
</file>

<file path=ppt/tags/tag259.xml><?xml version="1.0" encoding="utf-8"?>
<p:tagLst xmlns:a="http://schemas.openxmlformats.org/drawingml/2006/main" xmlns:r="http://schemas.openxmlformats.org/officeDocument/2006/relationships" xmlns:p="http://schemas.openxmlformats.org/presentationml/2006/main">
  <p:tag name="AS_UNIQUEID" val="5983"/>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AS_UNIQUEID" val="6387"/>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60.xml><?xml version="1.0" encoding="utf-8"?>
<p:tagLst xmlns:a="http://schemas.openxmlformats.org/drawingml/2006/main" xmlns:r="http://schemas.openxmlformats.org/officeDocument/2006/relationships" xmlns:p="http://schemas.openxmlformats.org/presentationml/2006/main">
  <p:tag name="AS_UNIQUEID" val="5985"/>
  <p:tag name="KSO_WM_BEAUTIFY_FLAG" val=""/>
</p:tagLst>
</file>

<file path=ppt/tags/tag261.xml><?xml version="1.0" encoding="utf-8"?>
<p:tagLst xmlns:a="http://schemas.openxmlformats.org/drawingml/2006/main" xmlns:r="http://schemas.openxmlformats.org/officeDocument/2006/relationships" xmlns:p="http://schemas.openxmlformats.org/presentationml/2006/main">
  <p:tag name="AS_UNIQUEID" val="5979"/>
</p:tagLst>
</file>

<file path=ppt/tags/tag262.xml><?xml version="1.0" encoding="utf-8"?>
<p:tagLst xmlns:a="http://schemas.openxmlformats.org/drawingml/2006/main" xmlns:r="http://schemas.openxmlformats.org/officeDocument/2006/relationships" xmlns:p="http://schemas.openxmlformats.org/presentationml/2006/main">
  <p:tag name="AS_UNIQUEID" val="6361"/>
  <p:tag name="KSO_WM_BEAUTIFY_FLAG" val=""/>
</p:tagLst>
</file>

<file path=ppt/tags/tag263.xml><?xml version="1.0" encoding="utf-8"?>
<p:tagLst xmlns:a="http://schemas.openxmlformats.org/drawingml/2006/main" xmlns:r="http://schemas.openxmlformats.org/officeDocument/2006/relationships" xmlns:p="http://schemas.openxmlformats.org/presentationml/2006/main">
  <p:tag name="AS_UNIQUEID" val="6532"/>
</p:tagLst>
</file>

<file path=ppt/tags/tag264.xml><?xml version="1.0" encoding="utf-8"?>
<p:tagLst xmlns:a="http://schemas.openxmlformats.org/drawingml/2006/main" xmlns:r="http://schemas.openxmlformats.org/officeDocument/2006/relationships" xmlns:p="http://schemas.openxmlformats.org/presentationml/2006/main">
  <p:tag name="AS_UNIQUEID" val="6533"/>
</p:tagLst>
</file>

<file path=ppt/tags/tag265.xml><?xml version="1.0" encoding="utf-8"?>
<p:tagLst xmlns:a="http://schemas.openxmlformats.org/drawingml/2006/main" xmlns:r="http://schemas.openxmlformats.org/officeDocument/2006/relationships" xmlns:p="http://schemas.openxmlformats.org/presentationml/2006/main">
  <p:tag name="AS_UNIQUEID" val="6534"/>
</p:tagLst>
</file>

<file path=ppt/tags/tag266.xml><?xml version="1.0" encoding="utf-8"?>
<p:tagLst xmlns:a="http://schemas.openxmlformats.org/drawingml/2006/main" xmlns:r="http://schemas.openxmlformats.org/officeDocument/2006/relationships" xmlns:p="http://schemas.openxmlformats.org/presentationml/2006/main">
  <p:tag name="AS_UNIQUEID" val="6535"/>
</p:tagLst>
</file>

<file path=ppt/tags/tag267.xml><?xml version="1.0" encoding="utf-8"?>
<p:tagLst xmlns:a="http://schemas.openxmlformats.org/drawingml/2006/main" xmlns:r="http://schemas.openxmlformats.org/officeDocument/2006/relationships" xmlns:p="http://schemas.openxmlformats.org/presentationml/2006/main">
  <p:tag name="AS_UNIQUEID" val="5980"/>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268.xml><?xml version="1.0" encoding="utf-8"?>
<p:tagLst xmlns:a="http://schemas.openxmlformats.org/drawingml/2006/main" xmlns:r="http://schemas.openxmlformats.org/officeDocument/2006/relationships" xmlns:p="http://schemas.openxmlformats.org/presentationml/2006/main">
  <p:tag name="AS_UNIQUEID" val="5982"/>
</p:tagLst>
</file>

<file path=ppt/tags/tag269.xml><?xml version="1.0" encoding="utf-8"?>
<p:tagLst xmlns:a="http://schemas.openxmlformats.org/drawingml/2006/main" xmlns:r="http://schemas.openxmlformats.org/officeDocument/2006/relationships" xmlns:p="http://schemas.openxmlformats.org/presentationml/2006/main">
  <p:tag name="AS_UNIQUEID" val="5983"/>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AS_UNIQUEID" val="6388"/>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70.xml><?xml version="1.0" encoding="utf-8"?>
<p:tagLst xmlns:a="http://schemas.openxmlformats.org/drawingml/2006/main" xmlns:r="http://schemas.openxmlformats.org/officeDocument/2006/relationships" xmlns:p="http://schemas.openxmlformats.org/presentationml/2006/main">
  <p:tag name="AS_UNIQUEID" val="5985"/>
  <p:tag name="KSO_WM_BEAUTIFY_FLAG" val=""/>
</p:tagLst>
</file>

<file path=ppt/tags/tag271.xml><?xml version="1.0" encoding="utf-8"?>
<p:tagLst xmlns:a="http://schemas.openxmlformats.org/drawingml/2006/main" xmlns:r="http://schemas.openxmlformats.org/officeDocument/2006/relationships" xmlns:p="http://schemas.openxmlformats.org/presentationml/2006/main">
  <p:tag name="AS_UNIQUEID" val="6359"/>
</p:tagLst>
</file>

<file path=ppt/tags/tag272.xml><?xml version="1.0" encoding="utf-8"?>
<p:tagLst xmlns:a="http://schemas.openxmlformats.org/drawingml/2006/main" xmlns:r="http://schemas.openxmlformats.org/officeDocument/2006/relationships" xmlns:p="http://schemas.openxmlformats.org/presentationml/2006/main">
  <p:tag name="AS_UNIQUEID" val="6537"/>
</p:tagLst>
</file>

<file path=ppt/tags/tag273.xml><?xml version="1.0" encoding="utf-8"?>
<p:tagLst xmlns:a="http://schemas.openxmlformats.org/drawingml/2006/main" xmlns:r="http://schemas.openxmlformats.org/officeDocument/2006/relationships" xmlns:p="http://schemas.openxmlformats.org/presentationml/2006/main">
  <p:tag name="AS_UNIQUEID" val="6538"/>
  <p:tag name="KSO_WM_DIAGRAM_VIRTUALLY_FRAME" val="{&quot;height&quot;:372.45,&quot;left&quot;:33.55,&quot;top&quot;:153.5,&quot;width&quot;:377.05}"/>
</p:tagLst>
</file>

<file path=ppt/tags/tag274.xml><?xml version="1.0" encoding="utf-8"?>
<p:tagLst xmlns:a="http://schemas.openxmlformats.org/drawingml/2006/main" xmlns:r="http://schemas.openxmlformats.org/officeDocument/2006/relationships" xmlns:p="http://schemas.openxmlformats.org/presentationml/2006/main">
  <p:tag name="AS_UNIQUEID" val="6539"/>
  <p:tag name="KSO_WM_DIAGRAM_VIRTUALLY_FRAME" val="{&quot;height&quot;:372.45,&quot;left&quot;:33.55,&quot;top&quot;:153.5,&quot;width&quot;:377.05}"/>
</p:tagLst>
</file>

<file path=ppt/tags/tag275.xml><?xml version="1.0" encoding="utf-8"?>
<p:tagLst xmlns:a="http://schemas.openxmlformats.org/drawingml/2006/main" xmlns:r="http://schemas.openxmlformats.org/officeDocument/2006/relationships" xmlns:p="http://schemas.openxmlformats.org/presentationml/2006/main">
  <p:tag name="AS_UNIQUEID" val="6540"/>
  <p:tag name="KSO_WM_DIAGRAM_VIRTUALLY_FRAME" val="{&quot;height&quot;:372.45,&quot;left&quot;:33.55,&quot;top&quot;:153.5,&quot;width&quot;:377.05}"/>
</p:tagLst>
</file>

<file path=ppt/tags/tag276.xml><?xml version="1.0" encoding="utf-8"?>
<p:tagLst xmlns:a="http://schemas.openxmlformats.org/drawingml/2006/main" xmlns:r="http://schemas.openxmlformats.org/officeDocument/2006/relationships" xmlns:p="http://schemas.openxmlformats.org/presentationml/2006/main">
  <p:tag name="AS_UNIQUEID" val="6541"/>
  <p:tag name="KSO_WM_DIAGRAM_VIRTUALLY_FRAME" val="{&quot;height&quot;:372.45,&quot;left&quot;:33.55,&quot;top&quot;:153.5,&quot;width&quot;:377.05}"/>
</p:tagLst>
</file>

<file path=ppt/tags/tag277.xml><?xml version="1.0" encoding="utf-8"?>
<p:tagLst xmlns:a="http://schemas.openxmlformats.org/drawingml/2006/main" xmlns:r="http://schemas.openxmlformats.org/officeDocument/2006/relationships" xmlns:p="http://schemas.openxmlformats.org/presentationml/2006/main">
  <p:tag name="AS_UNIQUEID" val="6542"/>
</p:tagLst>
</file>

<file path=ppt/tags/tag278.xml><?xml version="1.0" encoding="utf-8"?>
<p:tagLst xmlns:a="http://schemas.openxmlformats.org/drawingml/2006/main" xmlns:r="http://schemas.openxmlformats.org/officeDocument/2006/relationships" xmlns:p="http://schemas.openxmlformats.org/presentationml/2006/main">
  <p:tag name="AS_UNIQUEID" val="6360"/>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279.xml><?xml version="1.0" encoding="utf-8"?>
<p:tagLst xmlns:a="http://schemas.openxmlformats.org/drawingml/2006/main" xmlns:r="http://schemas.openxmlformats.org/officeDocument/2006/relationships" xmlns:p="http://schemas.openxmlformats.org/presentationml/2006/main">
  <p:tag name="AS_UNIQUEID" val="6361"/>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AS_UNIQUEID" val="6389"/>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80.xml><?xml version="1.0" encoding="utf-8"?>
<p:tagLst xmlns:a="http://schemas.openxmlformats.org/drawingml/2006/main" xmlns:r="http://schemas.openxmlformats.org/officeDocument/2006/relationships" xmlns:p="http://schemas.openxmlformats.org/presentationml/2006/main">
  <p:tag name="AS_UNIQUEID" val="6362"/>
</p:tagLst>
</file>

<file path=ppt/tags/tag281.xml><?xml version="1.0" encoding="utf-8"?>
<p:tagLst xmlns:a="http://schemas.openxmlformats.org/drawingml/2006/main" xmlns:r="http://schemas.openxmlformats.org/officeDocument/2006/relationships" xmlns:p="http://schemas.openxmlformats.org/presentationml/2006/main">
  <p:tag name="AS_UNIQUEID" val="6363"/>
  <p:tag name="KSO_WM_BEAUTIFY_FLAG" val=""/>
</p:tagLst>
</file>

<file path=ppt/tags/tag282.xml><?xml version="1.0" encoding="utf-8"?>
<p:tagLst xmlns:a="http://schemas.openxmlformats.org/drawingml/2006/main" xmlns:r="http://schemas.openxmlformats.org/officeDocument/2006/relationships" xmlns:p="http://schemas.openxmlformats.org/presentationml/2006/main">
  <p:tag name="AS_UNIQUEID" val="6365"/>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AS_UNIQUEID" val="6390"/>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3.xml><?xml version="1.0" encoding="utf-8"?>
<p:tagLst xmlns:a="http://schemas.openxmlformats.org/drawingml/2006/main" xmlns:r="http://schemas.openxmlformats.org/officeDocument/2006/relationships" xmlns:p="http://schemas.openxmlformats.org/presentationml/2006/main">
  <p:tag name="AS_UNIQUEID" val="6434"/>
  <p:tag name="KSO_WM_BEAUTIFY_FLAG" val="#wm#"/>
  <p:tag name="KSO_WM_TAG_VERSION" val="1.0"/>
  <p:tag name="KSO_WM_TEMPLATE_CATEGORY" val="custom"/>
  <p:tag name="KSO_WM_TEMPLATE_INDEX" val="20205081"/>
  <p:tag name="KSO_WM_UNIT_COMPATIBLE" val="0"/>
  <p:tag name="KSO_WM_UNIT_DIAGRAM_ISNUMVISUAL" val="0"/>
  <p:tag name="KSO_WM_UNIT_DIAGRAM_ISREFERUNIT" val="0"/>
  <p:tag name="KSO_WM_UNIT_HIGHLIGHT" val="0"/>
  <p:tag name="KSO_WM_UNIT_ID" val="_0**"/>
  <p:tag name="KSO_WM_UNIT_LAYERLEVEL" val="1"/>
</p:tagLst>
</file>

<file path=ppt/tags/tag30.xml><?xml version="1.0" encoding="utf-8"?>
<p:tagLst xmlns:a="http://schemas.openxmlformats.org/drawingml/2006/main" xmlns:r="http://schemas.openxmlformats.org/officeDocument/2006/relationships" xmlns:p="http://schemas.openxmlformats.org/presentationml/2006/main">
  <p:tag name="AS_UNIQUEID" val="6392"/>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1.xml><?xml version="1.0" encoding="utf-8"?>
<p:tagLst xmlns:a="http://schemas.openxmlformats.org/drawingml/2006/main" xmlns:r="http://schemas.openxmlformats.org/officeDocument/2006/relationships" xmlns:p="http://schemas.openxmlformats.org/presentationml/2006/main">
  <p:tag name="AS_UNIQUEID" val="6393"/>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2.xml><?xml version="1.0" encoding="utf-8"?>
<p:tagLst xmlns:a="http://schemas.openxmlformats.org/drawingml/2006/main" xmlns:r="http://schemas.openxmlformats.org/officeDocument/2006/relationships" xmlns:p="http://schemas.openxmlformats.org/presentationml/2006/main">
  <p:tag name="AS_UNIQUEID" val="6394"/>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3.xml><?xml version="1.0" encoding="utf-8"?>
<p:tagLst xmlns:a="http://schemas.openxmlformats.org/drawingml/2006/main" xmlns:r="http://schemas.openxmlformats.org/officeDocument/2006/relationships" xmlns:p="http://schemas.openxmlformats.org/presentationml/2006/main">
  <p:tag name="AS_UNIQUEID" val="6395"/>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4.xml><?xml version="1.0" encoding="utf-8"?>
<p:tagLst xmlns:a="http://schemas.openxmlformats.org/drawingml/2006/main" xmlns:r="http://schemas.openxmlformats.org/officeDocument/2006/relationships" xmlns:p="http://schemas.openxmlformats.org/presentationml/2006/main">
  <p:tag name="AS_UNIQUEID" val="6396"/>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5.xml><?xml version="1.0" encoding="utf-8"?>
<p:tagLst xmlns:a="http://schemas.openxmlformats.org/drawingml/2006/main" xmlns:r="http://schemas.openxmlformats.org/officeDocument/2006/relationships" xmlns:p="http://schemas.openxmlformats.org/presentationml/2006/main">
  <p:tag name="AS_UNIQUEID" val="6397"/>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6.xml><?xml version="1.0" encoding="utf-8"?>
<p:tagLst xmlns:a="http://schemas.openxmlformats.org/drawingml/2006/main" xmlns:r="http://schemas.openxmlformats.org/officeDocument/2006/relationships" xmlns:p="http://schemas.openxmlformats.org/presentationml/2006/main">
  <p:tag name="AS_UNIQUEID" val="6398"/>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7.xml><?xml version="1.0" encoding="utf-8"?>
<p:tagLst xmlns:a="http://schemas.openxmlformats.org/drawingml/2006/main" xmlns:r="http://schemas.openxmlformats.org/officeDocument/2006/relationships" xmlns:p="http://schemas.openxmlformats.org/presentationml/2006/main">
  <p:tag name="AS_UNIQUEID" val="6399"/>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8.xml><?xml version="1.0" encoding="utf-8"?>
<p:tagLst xmlns:a="http://schemas.openxmlformats.org/drawingml/2006/main" xmlns:r="http://schemas.openxmlformats.org/officeDocument/2006/relationships" xmlns:p="http://schemas.openxmlformats.org/presentationml/2006/main">
  <p:tag name="AS_UNIQUEID" val="6401"/>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9.xml><?xml version="1.0" encoding="utf-8"?>
<p:tagLst xmlns:a="http://schemas.openxmlformats.org/drawingml/2006/main" xmlns:r="http://schemas.openxmlformats.org/officeDocument/2006/relationships" xmlns:p="http://schemas.openxmlformats.org/presentationml/2006/main">
  <p:tag name="AS_UNIQUEID" val="6402"/>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4.xml><?xml version="1.0" encoding="utf-8"?>
<p:tagLst xmlns:a="http://schemas.openxmlformats.org/drawingml/2006/main" xmlns:r="http://schemas.openxmlformats.org/officeDocument/2006/relationships" xmlns:p="http://schemas.openxmlformats.org/presentationml/2006/main">
  <p:tag name="AS_UNIQUEID" val="6435"/>
  <p:tag name="KSO_WM_BEAUTIFY_FLAG" val="#wm#"/>
  <p:tag name="KSO_WM_TAG_VERSION" val="1.0"/>
  <p:tag name="KSO_WM_TEMPLATE_CATEGORY" val="custom"/>
  <p:tag name="KSO_WM_TEMPLATE_INDEX" val="20205081"/>
  <p:tag name="KSO_WM_UNIT_COMPATIBLE" val="0"/>
  <p:tag name="KSO_WM_UNIT_DIAGRAM_ISNUMVISUAL" val="0"/>
  <p:tag name="KSO_WM_UNIT_DIAGRAM_ISREFERUNIT" val="0"/>
  <p:tag name="KSO_WM_UNIT_HIGHLIGHT" val="0"/>
  <p:tag name="KSO_WM_UNIT_ID" val="_0**"/>
  <p:tag name="KSO_WM_UNIT_LAYERLEVEL" val="1"/>
</p:tagLst>
</file>

<file path=ppt/tags/tag40.xml><?xml version="1.0" encoding="utf-8"?>
<p:tagLst xmlns:a="http://schemas.openxmlformats.org/drawingml/2006/main" xmlns:r="http://schemas.openxmlformats.org/officeDocument/2006/relationships" xmlns:p="http://schemas.openxmlformats.org/presentationml/2006/main">
  <p:tag name="AS_UNIQUEID" val="6403"/>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41.xml><?xml version="1.0" encoding="utf-8"?>
<p:tagLst xmlns:a="http://schemas.openxmlformats.org/drawingml/2006/main" xmlns:r="http://schemas.openxmlformats.org/officeDocument/2006/relationships" xmlns:p="http://schemas.openxmlformats.org/presentationml/2006/main">
  <p:tag name="AS_UNIQUEID" val="6404"/>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42.xml><?xml version="1.0" encoding="utf-8"?>
<p:tagLst xmlns:a="http://schemas.openxmlformats.org/drawingml/2006/main" xmlns:r="http://schemas.openxmlformats.org/officeDocument/2006/relationships" xmlns:p="http://schemas.openxmlformats.org/presentationml/2006/main">
  <p:tag name="AS_UNIQUEID" val="6406"/>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43.xml><?xml version="1.0" encoding="utf-8"?>
<p:tagLst xmlns:a="http://schemas.openxmlformats.org/drawingml/2006/main" xmlns:r="http://schemas.openxmlformats.org/officeDocument/2006/relationships" xmlns:p="http://schemas.openxmlformats.org/presentationml/2006/main">
  <p:tag name="AS_UNIQUEID" val="6407"/>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44.xml><?xml version="1.0" encoding="utf-8"?>
<p:tagLst xmlns:a="http://schemas.openxmlformats.org/drawingml/2006/main" xmlns:r="http://schemas.openxmlformats.org/officeDocument/2006/relationships" xmlns:p="http://schemas.openxmlformats.org/presentationml/2006/main">
  <p:tag name="AS_UNIQUEID" val="6408"/>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45.xml><?xml version="1.0" encoding="utf-8"?>
<p:tagLst xmlns:a="http://schemas.openxmlformats.org/drawingml/2006/main" xmlns:r="http://schemas.openxmlformats.org/officeDocument/2006/relationships" xmlns:p="http://schemas.openxmlformats.org/presentationml/2006/main">
  <p:tag name="AS_UNIQUEID" val="6410"/>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6.xml><?xml version="1.0" encoding="utf-8"?>
<p:tagLst xmlns:a="http://schemas.openxmlformats.org/drawingml/2006/main" xmlns:r="http://schemas.openxmlformats.org/officeDocument/2006/relationships" xmlns:p="http://schemas.openxmlformats.org/presentationml/2006/main">
  <p:tag name="AS_UNIQUEID" val="6411"/>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7.xml><?xml version="1.0" encoding="utf-8"?>
<p:tagLst xmlns:a="http://schemas.openxmlformats.org/drawingml/2006/main" xmlns:r="http://schemas.openxmlformats.org/officeDocument/2006/relationships" xmlns:p="http://schemas.openxmlformats.org/presentationml/2006/main">
  <p:tag name="AS_UNIQUEID" val="6412"/>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8.xml><?xml version="1.0" encoding="utf-8"?>
<p:tagLst xmlns:a="http://schemas.openxmlformats.org/drawingml/2006/main" xmlns:r="http://schemas.openxmlformats.org/officeDocument/2006/relationships" xmlns:p="http://schemas.openxmlformats.org/presentationml/2006/main">
  <p:tag name="AS_UNIQUEID" val="6413"/>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9.xml><?xml version="1.0" encoding="utf-8"?>
<p:tagLst xmlns:a="http://schemas.openxmlformats.org/drawingml/2006/main" xmlns:r="http://schemas.openxmlformats.org/officeDocument/2006/relationships" xmlns:p="http://schemas.openxmlformats.org/presentationml/2006/main">
  <p:tag name="AS_UNIQUEID" val="6414"/>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5.xml><?xml version="1.0" encoding="utf-8"?>
<p:tagLst xmlns:a="http://schemas.openxmlformats.org/drawingml/2006/main" xmlns:r="http://schemas.openxmlformats.org/officeDocument/2006/relationships" xmlns:p="http://schemas.openxmlformats.org/presentationml/2006/main">
  <p:tag name="AS_UNIQUEID" val="6436"/>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50.xml><?xml version="1.0" encoding="utf-8"?>
<p:tagLst xmlns:a="http://schemas.openxmlformats.org/drawingml/2006/main" xmlns:r="http://schemas.openxmlformats.org/officeDocument/2006/relationships" xmlns:p="http://schemas.openxmlformats.org/presentationml/2006/main">
  <p:tag name="AS_UNIQUEID" val="6415"/>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51.xml><?xml version="1.0" encoding="utf-8"?>
<p:tagLst xmlns:a="http://schemas.openxmlformats.org/drawingml/2006/main" xmlns:r="http://schemas.openxmlformats.org/officeDocument/2006/relationships" xmlns:p="http://schemas.openxmlformats.org/presentationml/2006/main">
  <p:tag name="AS_UNIQUEID" val="6417"/>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2.xml><?xml version="1.0" encoding="utf-8"?>
<p:tagLst xmlns:a="http://schemas.openxmlformats.org/drawingml/2006/main" xmlns:r="http://schemas.openxmlformats.org/officeDocument/2006/relationships" xmlns:p="http://schemas.openxmlformats.org/presentationml/2006/main">
  <p:tag name="AS_UNIQUEID" val="6418"/>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3.xml><?xml version="1.0" encoding="utf-8"?>
<p:tagLst xmlns:a="http://schemas.openxmlformats.org/drawingml/2006/main" xmlns:r="http://schemas.openxmlformats.org/officeDocument/2006/relationships" xmlns:p="http://schemas.openxmlformats.org/presentationml/2006/main">
  <p:tag name="AS_UNIQUEID" val="6419"/>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4.xml><?xml version="1.0" encoding="utf-8"?>
<p:tagLst xmlns:a="http://schemas.openxmlformats.org/drawingml/2006/main" xmlns:r="http://schemas.openxmlformats.org/officeDocument/2006/relationships" xmlns:p="http://schemas.openxmlformats.org/presentationml/2006/main">
  <p:tag name="AS_UNIQUEID" val="6420"/>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5.xml><?xml version="1.0" encoding="utf-8"?>
<p:tagLst xmlns:a="http://schemas.openxmlformats.org/drawingml/2006/main" xmlns:r="http://schemas.openxmlformats.org/officeDocument/2006/relationships" xmlns:p="http://schemas.openxmlformats.org/presentationml/2006/main">
  <p:tag name="AS_UNIQUEID" val="6421"/>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6.xml><?xml version="1.0" encoding="utf-8"?>
<p:tagLst xmlns:a="http://schemas.openxmlformats.org/drawingml/2006/main" xmlns:r="http://schemas.openxmlformats.org/officeDocument/2006/relationships" xmlns:p="http://schemas.openxmlformats.org/presentationml/2006/main">
  <p:tag name="AS_UNIQUEID" val="6423"/>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7.xml><?xml version="1.0" encoding="utf-8"?>
<p:tagLst xmlns:a="http://schemas.openxmlformats.org/drawingml/2006/main" xmlns:r="http://schemas.openxmlformats.org/officeDocument/2006/relationships" xmlns:p="http://schemas.openxmlformats.org/presentationml/2006/main">
  <p:tag name="AS_UNIQUEID" val="6424"/>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8.xml><?xml version="1.0" encoding="utf-8"?>
<p:tagLst xmlns:a="http://schemas.openxmlformats.org/drawingml/2006/main" xmlns:r="http://schemas.openxmlformats.org/officeDocument/2006/relationships" xmlns:p="http://schemas.openxmlformats.org/presentationml/2006/main">
  <p:tag name="AS_UNIQUEID" val="6425"/>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9.xml><?xml version="1.0" encoding="utf-8"?>
<p:tagLst xmlns:a="http://schemas.openxmlformats.org/drawingml/2006/main" xmlns:r="http://schemas.openxmlformats.org/officeDocument/2006/relationships" xmlns:p="http://schemas.openxmlformats.org/presentationml/2006/main">
  <p:tag name="AS_UNIQUEID" val="6426"/>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6.xml><?xml version="1.0" encoding="utf-8"?>
<p:tagLst xmlns:a="http://schemas.openxmlformats.org/drawingml/2006/main" xmlns:r="http://schemas.openxmlformats.org/officeDocument/2006/relationships" xmlns:p="http://schemas.openxmlformats.org/presentationml/2006/main">
  <p:tag name="AS_UNIQUEID" val="6437"/>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0.xml><?xml version="1.0" encoding="utf-8"?>
<p:tagLst xmlns:a="http://schemas.openxmlformats.org/drawingml/2006/main" xmlns:r="http://schemas.openxmlformats.org/officeDocument/2006/relationships" xmlns:p="http://schemas.openxmlformats.org/presentationml/2006/main">
  <p:tag name="AS_UNIQUEID" val="6428"/>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1.xml><?xml version="1.0" encoding="utf-8"?>
<p:tagLst xmlns:a="http://schemas.openxmlformats.org/drawingml/2006/main" xmlns:r="http://schemas.openxmlformats.org/officeDocument/2006/relationships" xmlns:p="http://schemas.openxmlformats.org/presentationml/2006/main">
  <p:tag name="AS_UNIQUEID" val="6429"/>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2.xml><?xml version="1.0" encoding="utf-8"?>
<p:tagLst xmlns:a="http://schemas.openxmlformats.org/drawingml/2006/main" xmlns:r="http://schemas.openxmlformats.org/officeDocument/2006/relationships" xmlns:p="http://schemas.openxmlformats.org/presentationml/2006/main">
  <p:tag name="AS_UNIQUEID" val="6430"/>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3.xml><?xml version="1.0" encoding="utf-8"?>
<p:tagLst xmlns:a="http://schemas.openxmlformats.org/drawingml/2006/main" xmlns:r="http://schemas.openxmlformats.org/officeDocument/2006/relationships" xmlns:p="http://schemas.openxmlformats.org/presentationml/2006/main">
  <p:tag name="AS_UNIQUEID" val="6431"/>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4.xml><?xml version="1.0" encoding="utf-8"?>
<p:tagLst xmlns:a="http://schemas.openxmlformats.org/drawingml/2006/main" xmlns:r="http://schemas.openxmlformats.org/officeDocument/2006/relationships" xmlns:p="http://schemas.openxmlformats.org/presentationml/2006/main">
  <p:tag name="AS_UNIQUEID" val="6432"/>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66.xml><?xml version="1.0" encoding="utf-8"?>
<p:tagLst xmlns:a="http://schemas.openxmlformats.org/drawingml/2006/main" xmlns:r="http://schemas.openxmlformats.org/officeDocument/2006/relationships" xmlns:p="http://schemas.openxmlformats.org/presentationml/2006/main">
  <p:tag name="AS_UNIQUEID" val="4504"/>
</p:tagLst>
</file>

<file path=ppt/tags/tag67.xml><?xml version="1.0" encoding="utf-8"?>
<p:tagLst xmlns:a="http://schemas.openxmlformats.org/drawingml/2006/main" xmlns:r="http://schemas.openxmlformats.org/officeDocument/2006/relationships" xmlns:p="http://schemas.openxmlformats.org/presentationml/2006/main">
  <p:tag name="AS_UNIQUEID" val="4703"/>
</p:tagLst>
</file>

<file path=ppt/tags/tag68.xml><?xml version="1.0" encoding="utf-8"?>
<p:tagLst xmlns:a="http://schemas.openxmlformats.org/drawingml/2006/main" xmlns:r="http://schemas.openxmlformats.org/officeDocument/2006/relationships" xmlns:p="http://schemas.openxmlformats.org/presentationml/2006/main">
  <p:tag name="AS_UNIQUEID" val="6543"/>
</p:tagLst>
</file>

<file path=ppt/tags/tag69.xml><?xml version="1.0" encoding="utf-8"?>
<p:tagLst xmlns:a="http://schemas.openxmlformats.org/drawingml/2006/main" xmlns:r="http://schemas.openxmlformats.org/officeDocument/2006/relationships" xmlns:p="http://schemas.openxmlformats.org/presentationml/2006/main">
  <p:tag name="AS_UNIQUEID" val="4506"/>
</p:tagLst>
</file>

<file path=ppt/tags/tag7.xml><?xml version="1.0" encoding="utf-8"?>
<p:tagLst xmlns:a="http://schemas.openxmlformats.org/drawingml/2006/main" xmlns:r="http://schemas.openxmlformats.org/officeDocument/2006/relationships" xmlns:p="http://schemas.openxmlformats.org/presentationml/2006/main">
  <p:tag name="AS_UNIQUEID" val="6438"/>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70.xml><?xml version="1.0" encoding="utf-8"?>
<p:tagLst xmlns:a="http://schemas.openxmlformats.org/drawingml/2006/main" xmlns:r="http://schemas.openxmlformats.org/officeDocument/2006/relationships" xmlns:p="http://schemas.openxmlformats.org/presentationml/2006/main">
  <p:tag name="AS_UNIQUEID" val="4507"/>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AS_UNIQUEID" val="4509"/>
</p:tagLst>
</file>

<file path=ppt/tags/tag72.xml><?xml version="1.0" encoding="utf-8"?>
<p:tagLst xmlns:a="http://schemas.openxmlformats.org/drawingml/2006/main" xmlns:r="http://schemas.openxmlformats.org/officeDocument/2006/relationships" xmlns:p="http://schemas.openxmlformats.org/presentationml/2006/main">
  <p:tag name="AS_UNIQUEID" val="4512"/>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AS_UNIQUEID" val="4514"/>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75.xml><?xml version="1.0" encoding="utf-8"?>
<p:tagLst xmlns:a="http://schemas.openxmlformats.org/drawingml/2006/main" xmlns:r="http://schemas.openxmlformats.org/officeDocument/2006/relationships" xmlns:p="http://schemas.openxmlformats.org/presentationml/2006/main">
  <p:tag name="AS_UNIQUEID" val="4520"/>
</p:tagLst>
</file>

<file path=ppt/tags/tag76.xml><?xml version="1.0" encoding="utf-8"?>
<p:tagLst xmlns:a="http://schemas.openxmlformats.org/drawingml/2006/main" xmlns:r="http://schemas.openxmlformats.org/officeDocument/2006/relationships" xmlns:p="http://schemas.openxmlformats.org/presentationml/2006/main">
  <p:tag name="AS_UNIQUEID" val="6442"/>
</p:tagLst>
</file>

<file path=ppt/tags/tag77.xml><?xml version="1.0" encoding="utf-8"?>
<p:tagLst xmlns:a="http://schemas.openxmlformats.org/drawingml/2006/main" xmlns:r="http://schemas.openxmlformats.org/officeDocument/2006/relationships" xmlns:p="http://schemas.openxmlformats.org/presentationml/2006/main">
  <p:tag name="AS_UNIQUEID" val="6443"/>
</p:tagLst>
</file>

<file path=ppt/tags/tag78.xml><?xml version="1.0" encoding="utf-8"?>
<p:tagLst xmlns:a="http://schemas.openxmlformats.org/drawingml/2006/main" xmlns:r="http://schemas.openxmlformats.org/officeDocument/2006/relationships" xmlns:p="http://schemas.openxmlformats.org/presentationml/2006/main">
  <p:tag name="AS_UNIQUEID" val="6121"/>
</p:tagLst>
</file>

<file path=ppt/tags/tag79.xml><?xml version="1.0" encoding="utf-8"?>
<p:tagLst xmlns:a="http://schemas.openxmlformats.org/drawingml/2006/main" xmlns:r="http://schemas.openxmlformats.org/officeDocument/2006/relationships" xmlns:p="http://schemas.openxmlformats.org/presentationml/2006/main">
  <p:tag name="AS_UNIQUEID" val="4521"/>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8.xml><?xml version="1.0" encoding="utf-8"?>
<p:tagLst xmlns:a="http://schemas.openxmlformats.org/drawingml/2006/main" xmlns:r="http://schemas.openxmlformats.org/officeDocument/2006/relationships" xmlns:p="http://schemas.openxmlformats.org/presentationml/2006/main">
  <p:tag name="AS_UNIQUEID" val="6439"/>
</p:tagLst>
</file>

<file path=ppt/tags/tag80.xml><?xml version="1.0" encoding="utf-8"?>
<p:tagLst xmlns:a="http://schemas.openxmlformats.org/drawingml/2006/main" xmlns:r="http://schemas.openxmlformats.org/officeDocument/2006/relationships" xmlns:p="http://schemas.openxmlformats.org/presentationml/2006/main">
  <p:tag name="AS_UNIQUEID" val="4522"/>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AS_UNIQUEID" val="4523"/>
</p:tagLst>
</file>

<file path=ppt/tags/tag82.xml><?xml version="1.0" encoding="utf-8"?>
<p:tagLst xmlns:a="http://schemas.openxmlformats.org/drawingml/2006/main" xmlns:r="http://schemas.openxmlformats.org/officeDocument/2006/relationships" xmlns:p="http://schemas.openxmlformats.org/presentationml/2006/main">
  <p:tag name="AS_UNIQUEID" val="4524"/>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AS_UNIQUEID" val="4526"/>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AS_UNIQUEID" val="4527"/>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AS_UNIQUEID" val="5979"/>
</p:tagLst>
</file>

<file path=ppt/tags/tag86.xml><?xml version="1.0" encoding="utf-8"?>
<p:tagLst xmlns:a="http://schemas.openxmlformats.org/drawingml/2006/main" xmlns:r="http://schemas.openxmlformats.org/officeDocument/2006/relationships" xmlns:p="http://schemas.openxmlformats.org/presentationml/2006/main">
  <p:tag name="AS_UNIQUEID" val="6445"/>
</p:tagLst>
</file>

<file path=ppt/tags/tag87.xml><?xml version="1.0" encoding="utf-8"?>
<p:tagLst xmlns:a="http://schemas.openxmlformats.org/drawingml/2006/main" xmlns:r="http://schemas.openxmlformats.org/officeDocument/2006/relationships" xmlns:p="http://schemas.openxmlformats.org/presentationml/2006/main">
  <p:tag name="AS_UNIQUEID" val="6446"/>
</p:tagLst>
</file>

<file path=ppt/tags/tag88.xml><?xml version="1.0" encoding="utf-8"?>
<p:tagLst xmlns:a="http://schemas.openxmlformats.org/drawingml/2006/main" xmlns:r="http://schemas.openxmlformats.org/officeDocument/2006/relationships" xmlns:p="http://schemas.openxmlformats.org/presentationml/2006/main">
  <p:tag name="AS_UNIQUEID" val="5885"/>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AS_UNIQUEID" val="6447"/>
</p:tagLst>
</file>

<file path=ppt/tags/tag9.xml><?xml version="1.0" encoding="utf-8"?>
<p:tagLst xmlns:a="http://schemas.openxmlformats.org/drawingml/2006/main" xmlns:r="http://schemas.openxmlformats.org/officeDocument/2006/relationships" xmlns:p="http://schemas.openxmlformats.org/presentationml/2006/main">
  <p:tag name="AS_UNIQUEID" val="6367"/>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90.xml><?xml version="1.0" encoding="utf-8"?>
<p:tagLst xmlns:a="http://schemas.openxmlformats.org/drawingml/2006/main" xmlns:r="http://schemas.openxmlformats.org/officeDocument/2006/relationships" xmlns:p="http://schemas.openxmlformats.org/presentationml/2006/main">
  <p:tag name="AS_UNIQUEID" val="5980"/>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91.xml><?xml version="1.0" encoding="utf-8"?>
<p:tagLst xmlns:a="http://schemas.openxmlformats.org/drawingml/2006/main" xmlns:r="http://schemas.openxmlformats.org/officeDocument/2006/relationships" xmlns:p="http://schemas.openxmlformats.org/presentationml/2006/main">
  <p:tag name="AS_UNIQUEID" val="5981"/>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AS_UNIQUEID" val="5982"/>
</p:tagLst>
</file>

<file path=ppt/tags/tag93.xml><?xml version="1.0" encoding="utf-8"?>
<p:tagLst xmlns:a="http://schemas.openxmlformats.org/drawingml/2006/main" xmlns:r="http://schemas.openxmlformats.org/officeDocument/2006/relationships" xmlns:p="http://schemas.openxmlformats.org/presentationml/2006/main">
  <p:tag name="AS_UNIQUEID" val="5983"/>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AS_UNIQUEID" val="5985"/>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AS_UNIQUEID" val="5986"/>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AS_UNIQUEID" val="5918"/>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AS_UNIQUEID" val="6449"/>
</p:tagLst>
</file>

<file path=ppt/tags/tag98.xml><?xml version="1.0" encoding="utf-8"?>
<p:tagLst xmlns:a="http://schemas.openxmlformats.org/drawingml/2006/main" xmlns:r="http://schemas.openxmlformats.org/officeDocument/2006/relationships" xmlns:p="http://schemas.openxmlformats.org/presentationml/2006/main">
  <p:tag name="AS_UNIQUEID" val="6450"/>
</p:tagLst>
</file>

<file path=ppt/tags/tag99.xml><?xml version="1.0" encoding="utf-8"?>
<p:tagLst xmlns:a="http://schemas.openxmlformats.org/drawingml/2006/main" xmlns:r="http://schemas.openxmlformats.org/officeDocument/2006/relationships" xmlns:p="http://schemas.openxmlformats.org/presentationml/2006/main">
  <p:tag name="AS_UNIQUEID" val="6451"/>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Arial"/>
      </a:majorFont>
      <a:minorFont>
        <a:latin typeface="Arial"/>
        <a:ea typeface="微软雅黑"/>
        <a:cs typeface="Arial"/>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929</Words>
  <Application>Microsoft Office PowerPoint</Application>
  <PresentationFormat>宽屏</PresentationFormat>
  <Paragraphs>119</Paragraphs>
  <Slides>20</Slides>
  <Notes>0</Notes>
  <HiddenSlides>0</HiddenSlides>
  <MMClips>3</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20</vt:i4>
      </vt:variant>
    </vt:vector>
  </HeadingPairs>
  <TitlesOfParts>
    <vt:vector size="27" baseType="lpstr">
      <vt:lpstr>黑体</vt:lpstr>
      <vt:lpstr>宋体</vt:lpstr>
      <vt:lpstr>Arial</vt:lpstr>
      <vt:lpstr>Tahoma</vt:lpstr>
      <vt:lpstr>Times New Roman</vt:lpstr>
      <vt:lpstr>Wingdings</vt:lpstr>
      <vt:lpstr>WPS</vt:lpstr>
      <vt:lpstr>PowerPoint 演示文稿</vt:lpstr>
      <vt:lpstr>PowerPoint 演示文稿</vt:lpstr>
      <vt:lpstr>PowerPoint 演示文稿</vt:lpstr>
      <vt:lpstr>PowerPoint 演示文稿</vt:lpstr>
      <vt:lpstr>PowerPoint 演示文稿</vt:lpstr>
      <vt:lpstr>实验探究：摆球动能和重力势能的转化。</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Administrator</dc:creator>
  <cp:lastModifiedBy>Administrator</cp:lastModifiedBy>
  <cp:revision>1</cp:revision>
  <cp:lastPrinted>2025-06-09T09:26:12Z</cp:lastPrinted>
  <dcterms:created xsi:type="dcterms:W3CDTF">2025-06-09T09:26:12Z</dcterms:created>
  <dcterms:modified xsi:type="dcterms:W3CDTF">2026-03-13T02:03:04Z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ies>
</file>